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4"/>
  </p:notesMasterIdLst>
  <p:handoutMasterIdLst>
    <p:handoutMasterId r:id="rId15"/>
  </p:handoutMasterIdLst>
  <p:sldIdLst>
    <p:sldId id="262" r:id="rId2"/>
    <p:sldId id="355" r:id="rId3"/>
    <p:sldId id="356" r:id="rId4"/>
    <p:sldId id="364" r:id="rId5"/>
    <p:sldId id="359" r:id="rId6"/>
    <p:sldId id="360" r:id="rId7"/>
    <p:sldId id="361" r:id="rId8"/>
    <p:sldId id="362" r:id="rId9"/>
    <p:sldId id="363" r:id="rId10"/>
    <p:sldId id="357" r:id="rId11"/>
    <p:sldId id="365" r:id="rId12"/>
    <p:sldId id="366" r:id="rId13"/>
  </p:sldIdLst>
  <p:sldSz cx="12192000" cy="6858000"/>
  <p:notesSz cx="6858000" cy="9144000"/>
  <p:embeddedFontLst>
    <p:embeddedFont>
      <p:font typeface="Arial Black" panose="020B0A04020102020204" pitchFamily="34" charset="0"/>
      <p:bold r:id="rId16"/>
    </p:embeddedFont>
    <p:embeddedFont>
      <p:font typeface="Calibri" panose="020F0502020204030204" pitchFamily="34" charset="0"/>
      <p:regular r:id="rId17"/>
      <p:bold r:id="rId18"/>
      <p:italic r:id="rId19"/>
      <p:boldItalic r:id="rId20"/>
    </p:embeddedFont>
    <p:embeddedFont>
      <p:font typeface="Cambria Math" panose="02040503050406030204" pitchFamily="18" charset="0"/>
      <p:regular r:id="rId21"/>
    </p:embeddedFont>
    <p:embeddedFont>
      <p:font typeface="Poppins" panose="00000500000000000000" pitchFamily="2" charset="0"/>
      <p:regular r:id="rId22"/>
      <p:bold r:id="rId23"/>
      <p:italic r:id="rId24"/>
      <p:boldItalic r:id="rId25"/>
    </p:embeddedFont>
    <p:embeddedFont>
      <p:font typeface="Poppins Black" panose="00000A00000000000000" pitchFamily="2" charset="0"/>
      <p:bold r:id="rId26"/>
      <p:boldItalic r:id="rId27"/>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E60019"/>
    <a:srgbClr val="000000"/>
    <a:srgbClr val="3E4A83"/>
    <a:srgbClr val="BD987A"/>
    <a:srgbClr val="A558A0"/>
    <a:srgbClr val="993D3F"/>
    <a:srgbClr val="E18B76"/>
    <a:srgbClr val="D18B8B"/>
    <a:srgbClr val="009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3979" autoAdjust="0"/>
  </p:normalViewPr>
  <p:slideViewPr>
    <p:cSldViewPr snapToGrid="0">
      <p:cViewPr varScale="1">
        <p:scale>
          <a:sx n="117" d="100"/>
          <a:sy n="117" d="100"/>
        </p:scale>
        <p:origin x="156" y="510"/>
      </p:cViewPr>
      <p:guideLst>
        <p:guide orient="horz" pos="2160"/>
        <p:guide pos="3840"/>
      </p:guideLst>
    </p:cSldViewPr>
  </p:slideViewPr>
  <p:outlineViewPr>
    <p:cViewPr>
      <p:scale>
        <a:sx n="33" d="100"/>
        <a:sy n="33" d="100"/>
      </p:scale>
      <p:origin x="0" y="-7948"/>
    </p:cViewPr>
  </p:outlineViewPr>
  <p:notesTextViewPr>
    <p:cViewPr>
      <p:scale>
        <a:sx n="3" d="2"/>
        <a:sy n="3" d="2"/>
      </p:scale>
      <p:origin x="0" y="0"/>
    </p:cViewPr>
  </p:notesTextViewPr>
  <p:sorterViewPr>
    <p:cViewPr>
      <p:scale>
        <a:sx n="100" d="100"/>
        <a:sy n="100" d="100"/>
      </p:scale>
      <p:origin x="0" y="-10332"/>
    </p:cViewPr>
  </p:sorterViewPr>
  <p:notesViewPr>
    <p:cSldViewPr snapToGrid="0" showGuides="1">
      <p:cViewPr varScale="1">
        <p:scale>
          <a:sx n="52" d="100"/>
          <a:sy n="52" d="100"/>
        </p:scale>
        <p:origin x="268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font" Target="fonts/font8.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31230463-975F-1FC5-F130-344B42C6A7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79A2308-FA37-6278-0449-3B38B9528E0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398CF4-0D8F-4DD3-B28A-923FF3FEE419}" type="datetimeFigureOut">
              <a:rPr lang="fr-FR" smtClean="0"/>
              <a:t>14/01/2026</a:t>
            </a:fld>
            <a:endParaRPr lang="fr-FR"/>
          </a:p>
        </p:txBody>
      </p:sp>
      <p:sp>
        <p:nvSpPr>
          <p:cNvPr id="4" name="Espace réservé du pied de page 3">
            <a:extLst>
              <a:ext uri="{FF2B5EF4-FFF2-40B4-BE49-F238E27FC236}">
                <a16:creationId xmlns:a16="http://schemas.microsoft.com/office/drawing/2014/main" id="{6A7B76CB-13A6-4357-471D-C13C8A6F579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515A29A-0630-2B6D-5C6E-AD2B8E0564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857BD6-0A34-47E4-9D7D-D4D6BB65499E}" type="slidenum">
              <a:rPr lang="fr-FR" smtClean="0"/>
              <a:t>‹N°›</a:t>
            </a:fld>
            <a:endParaRPr lang="fr-FR"/>
          </a:p>
        </p:txBody>
      </p:sp>
    </p:spTree>
    <p:extLst>
      <p:ext uri="{BB962C8B-B14F-4D97-AF65-F5344CB8AC3E}">
        <p14:creationId xmlns:p14="http://schemas.microsoft.com/office/powerpoint/2010/main" val="615670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C2B5AC-F81D-469C-ADE7-402A20B32007}" type="datetimeFigureOut">
              <a:rPr lang="fr-FR" smtClean="0"/>
              <a:t>14/01/2026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7C14E6-2559-451E-807A-4A34163A34D7}" type="slidenum">
              <a:rPr lang="fr-FR" smtClean="0"/>
              <a:t>‹N°›</a:t>
            </a:fld>
            <a:endParaRPr lang="fr-FR"/>
          </a:p>
        </p:txBody>
      </p:sp>
    </p:spTree>
    <p:extLst>
      <p:ext uri="{BB962C8B-B14F-4D97-AF65-F5344CB8AC3E}">
        <p14:creationId xmlns:p14="http://schemas.microsoft.com/office/powerpoint/2010/main" val="4214140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526982-0BD3-80B2-D0C1-E141B8AD1D26}"/>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pic>
        <p:nvPicPr>
          <p:cNvPr id="8"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a:t>
            </a:r>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828EFF-0769-991A-745D-86154BF58E56}"/>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spTree>
    <p:extLst>
      <p:ext uri="{BB962C8B-B14F-4D97-AF65-F5344CB8AC3E}">
        <p14:creationId xmlns:p14="http://schemas.microsoft.com/office/powerpoint/2010/main" val="1286138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de section Ble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Bleu</a:t>
            </a:r>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4"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1EE20C3D-7EDC-C467-57AB-6011AB94E6CE}"/>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7F06A08C-C6D3-6EB1-26CF-BBE33E5D79AE}"/>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10" name="Espace réservé du texte 2">
            <a:extLst>
              <a:ext uri="{FF2B5EF4-FFF2-40B4-BE49-F238E27FC236}">
                <a16:creationId xmlns:a16="http://schemas.microsoft.com/office/drawing/2014/main" id="{6FC69820-7AD8-8DE6-6DD2-0BCC3DF92B81}"/>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635319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C1303A6F-3D61-F6AC-9302-9FE476FEAE83}"/>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298390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contenu 2 colonn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numCol="2"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 2 colonnes</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190406E3-1995-7E53-4201-E3BFE87AEDED}"/>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26934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p>
            <a:r>
              <a:rPr lang="fr-FR"/>
              <a:t>28/10/2022</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p>
            <a:fld id="{0CBC77A0-1F4E-42FF-9FFC-F45C3A64AF90}" type="slidenum">
              <a:rPr lang="fr-FR" smtClean="0"/>
              <a:pPr/>
              <a:t>‹N°›</a:t>
            </a:fld>
            <a:endParaRPr lang="fr-FR" dirty="0"/>
          </a:p>
        </p:txBody>
      </p:sp>
      <p:pic>
        <p:nvPicPr>
          <p:cNvPr id="13"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93B771A-F9FE-5447-E51C-40360A182604}"/>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920753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D271B01-F4E4-B2FD-ADE2-0F5A74232FF0}"/>
              </a:ext>
            </a:extLst>
          </p:cNvPr>
          <p:cNvSpPr>
            <a:spLocks noGrp="1"/>
          </p:cNvSpPr>
          <p:nvPr>
            <p:ph type="body" idx="1"/>
          </p:nvPr>
        </p:nvSpPr>
        <p:spPr>
          <a:xfrm>
            <a:off x="731838"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FD7597D-BC71-3CA1-38C9-B6FBD6A7FA8F}"/>
              </a:ext>
            </a:extLst>
          </p:cNvPr>
          <p:cNvSpPr>
            <a:spLocks noGrp="1"/>
          </p:cNvSpPr>
          <p:nvPr>
            <p:ph sz="half" idx="2"/>
          </p:nvPr>
        </p:nvSpPr>
        <p:spPr>
          <a:xfrm>
            <a:off x="731838" y="2298700"/>
            <a:ext cx="5220000" cy="3890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texte 4">
            <a:extLst>
              <a:ext uri="{FF2B5EF4-FFF2-40B4-BE49-F238E27FC236}">
                <a16:creationId xmlns:a16="http://schemas.microsoft.com/office/drawing/2014/main" id="{D5B97958-7FD8-2766-D566-D383863BB3BD}"/>
              </a:ext>
            </a:extLst>
          </p:cNvPr>
          <p:cNvSpPr>
            <a:spLocks noGrp="1"/>
          </p:cNvSpPr>
          <p:nvPr>
            <p:ph type="body" sz="quarter" idx="3"/>
          </p:nvPr>
        </p:nvSpPr>
        <p:spPr>
          <a:xfrm>
            <a:off x="6240163"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C642EBB1-652D-E679-13E7-0B6ECA9011C8}"/>
              </a:ext>
            </a:extLst>
          </p:cNvPr>
          <p:cNvSpPr>
            <a:spLocks noGrp="1"/>
          </p:cNvSpPr>
          <p:nvPr>
            <p:ph sz="quarter" idx="4"/>
          </p:nvPr>
        </p:nvSpPr>
        <p:spPr>
          <a:xfrm>
            <a:off x="6240163" y="2298700"/>
            <a:ext cx="5220000" cy="3890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52ADA965-F8EA-5D12-7ED9-A3674AF667D3}"/>
              </a:ext>
            </a:extLst>
          </p:cNvPr>
          <p:cNvSpPr>
            <a:spLocks noGrp="1"/>
          </p:cNvSpPr>
          <p:nvPr>
            <p:ph type="dt" sz="half" idx="10"/>
          </p:nvPr>
        </p:nvSpPr>
        <p:spPr/>
        <p:txBody>
          <a:bodyPr/>
          <a:lstStyle/>
          <a:p>
            <a:r>
              <a:rPr lang="fr-FR"/>
              <a:t>28/10/2022</a:t>
            </a:r>
          </a:p>
        </p:txBody>
      </p:sp>
      <p:sp>
        <p:nvSpPr>
          <p:cNvPr id="8" name="Espace réservé du pied de page 7">
            <a:extLst>
              <a:ext uri="{FF2B5EF4-FFF2-40B4-BE49-F238E27FC236}">
                <a16:creationId xmlns:a16="http://schemas.microsoft.com/office/drawing/2014/main" id="{6B16C217-F7F2-6EE2-D15A-89EA21D27629}"/>
              </a:ext>
            </a:extLst>
          </p:cNvPr>
          <p:cNvSpPr>
            <a:spLocks noGrp="1"/>
          </p:cNvSpPr>
          <p:nvPr>
            <p:ph type="ftr" sz="quarter" idx="11"/>
          </p:nvPr>
        </p:nvSpPr>
        <p:spPr/>
        <p:txBody>
          <a:bodyPr/>
          <a:lstStyle/>
          <a:p>
            <a:r>
              <a:rPr lang="fr-FR"/>
              <a:t>Exemple de pied de page (A modifier dans l'onglet "Insertion"/"En-tête/Pied"</a:t>
            </a:r>
          </a:p>
        </p:txBody>
      </p:sp>
      <p:sp>
        <p:nvSpPr>
          <p:cNvPr id="9" name="Espace réservé du numéro de diapositive 8">
            <a:extLst>
              <a:ext uri="{FF2B5EF4-FFF2-40B4-BE49-F238E27FC236}">
                <a16:creationId xmlns:a16="http://schemas.microsoft.com/office/drawing/2014/main" id="{2F7D0E24-8938-8209-D803-6F81B0B445EB}"/>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10" name="ZoneTexte 9">
            <a:extLst>
              <a:ext uri="{FF2B5EF4-FFF2-40B4-BE49-F238E27FC236}">
                <a16:creationId xmlns:a16="http://schemas.microsoft.com/office/drawing/2014/main" id="{173701A9-B73D-CA83-ABED-FAE572A2B991}"/>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Comparaison</a:t>
            </a:r>
          </a:p>
        </p:txBody>
      </p:sp>
      <p:pic>
        <p:nvPicPr>
          <p:cNvPr id="12"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48A9086-96BC-9730-CABD-6DAB6AC20C34}"/>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897373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ux contenus Fond gri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gris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r>
              <a:rPr lang="fr-FR"/>
              <a:t>28/10/2022</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2" name="Titre 1">
            <a:extLst>
              <a:ext uri="{FF2B5EF4-FFF2-40B4-BE49-F238E27FC236}">
                <a16:creationId xmlns:a16="http://schemas.microsoft.com/office/drawing/2014/main" id="{A6F77F40-08E8-9301-36C7-9AA7D4B91AF5}"/>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3876667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ux contenus rou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rouge</a:t>
            </a:r>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r>
              <a:rPr lang="fr-FR"/>
              <a:t>28/10/2022</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 name="Espace réservé du contenu 2">
            <a:extLst>
              <a:ext uri="{FF2B5EF4-FFF2-40B4-BE49-F238E27FC236}">
                <a16:creationId xmlns:a16="http://schemas.microsoft.com/office/drawing/2014/main" id="{2D5ECB44-F5B7-CEEC-4B2D-A554A8F1E21F}"/>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contenu 2">
            <a:extLst>
              <a:ext uri="{FF2B5EF4-FFF2-40B4-BE49-F238E27FC236}">
                <a16:creationId xmlns:a16="http://schemas.microsoft.com/office/drawing/2014/main" id="{E4B43398-30BC-703C-A14C-DC9A429930A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Titre 1">
            <a:extLst>
              <a:ext uri="{FF2B5EF4-FFF2-40B4-BE49-F238E27FC236}">
                <a16:creationId xmlns:a16="http://schemas.microsoft.com/office/drawing/2014/main" id="{44B12903-F071-BF45-FDEC-76B53C495452}"/>
              </a:ext>
            </a:extLst>
          </p:cNvPr>
          <p:cNvSpPr>
            <a:spLocks noGrp="1"/>
          </p:cNvSpPr>
          <p:nvPr>
            <p:ph type="title"/>
          </p:nvPr>
        </p:nvSpPr>
        <p:spPr>
          <a:xfrm>
            <a:off x="731838" y="314036"/>
            <a:ext cx="10728325" cy="871827"/>
          </a:xfrm>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3336731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u + visuel">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Contenu + visuel</a:t>
            </a:r>
          </a:p>
          <a:p>
            <a:endParaRPr lang="fr-FR" sz="1200" dirty="0">
              <a:solidFill>
                <a:schemeClr val="bg1">
                  <a:lumMod val="50000"/>
                </a:schemeClr>
              </a:solidFill>
            </a:endParaRPr>
          </a:p>
        </p:txBody>
      </p:sp>
      <p:sp>
        <p:nvSpPr>
          <p:cNvPr id="29"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a:off x="7015483" y="0"/>
            <a:ext cx="5957423" cy="6858000"/>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Lst>
            <a:rect l="l" t="t" r="r" b="b"/>
            <a:pathLst>
              <a:path w="5957423" h="6858000">
                <a:moveTo>
                  <a:pt x="738225" y="6793932"/>
                </a:moveTo>
                <a:cubicBezTo>
                  <a:pt x="771350" y="6819166"/>
                  <a:pt x="796195" y="6838092"/>
                  <a:pt x="814828" y="6852286"/>
                </a:cubicBezTo>
                <a:lnTo>
                  <a:pt x="822329" y="6858000"/>
                </a:lnTo>
                <a:lnTo>
                  <a:pt x="655724" y="6858000"/>
                </a:lnTo>
                <a:lnTo>
                  <a:pt x="656989" y="6857017"/>
                </a:lnTo>
                <a:cubicBezTo>
                  <a:pt x="738225" y="6793932"/>
                  <a:pt x="738225" y="6793932"/>
                  <a:pt x="738225" y="6793932"/>
                </a:cubicBezTo>
                <a:close/>
                <a:moveTo>
                  <a:pt x="733493" y="6434348"/>
                </a:moveTo>
                <a:cubicBezTo>
                  <a:pt x="733493" y="6780527"/>
                  <a:pt x="733493" y="6780527"/>
                  <a:pt x="733493" y="6780527"/>
                </a:cubicBezTo>
                <a:cubicBezTo>
                  <a:pt x="639637" y="6853075"/>
                  <a:pt x="639637" y="6853075"/>
                  <a:pt x="639637" y="6853075"/>
                </a:cubicBezTo>
                <a:cubicBezTo>
                  <a:pt x="645158" y="6854652"/>
                  <a:pt x="650679" y="6855440"/>
                  <a:pt x="656989" y="6857017"/>
                </a:cubicBezTo>
                <a:cubicBezTo>
                  <a:pt x="650679" y="6856229"/>
                  <a:pt x="644369" y="6854652"/>
                  <a:pt x="638848" y="6853863"/>
                </a:cubicBezTo>
                <a:lnTo>
                  <a:pt x="633515" y="6858000"/>
                </a:lnTo>
                <a:lnTo>
                  <a:pt x="371479" y="6858000"/>
                </a:lnTo>
                <a:lnTo>
                  <a:pt x="371479" y="6799592"/>
                </a:lnTo>
                <a:cubicBezTo>
                  <a:pt x="371479" y="6715076"/>
                  <a:pt x="371479" y="6715076"/>
                  <a:pt x="371479" y="6715076"/>
                </a:cubicBezTo>
                <a:cubicBezTo>
                  <a:pt x="733493" y="6434348"/>
                  <a:pt x="733493" y="6434348"/>
                  <a:pt x="733493" y="6434348"/>
                </a:cubicBezTo>
                <a:close/>
                <a:moveTo>
                  <a:pt x="1106548" y="5786939"/>
                </a:moveTo>
                <a:cubicBezTo>
                  <a:pt x="1106548" y="6133906"/>
                  <a:pt x="1106548" y="6133906"/>
                  <a:pt x="1106548" y="6133906"/>
                </a:cubicBezTo>
                <a:cubicBezTo>
                  <a:pt x="1012693" y="6206454"/>
                  <a:pt x="1012693" y="6206454"/>
                  <a:pt x="1012693" y="6206454"/>
                </a:cubicBezTo>
                <a:cubicBezTo>
                  <a:pt x="744534" y="6413845"/>
                  <a:pt x="744534" y="6413845"/>
                  <a:pt x="744534" y="6413845"/>
                </a:cubicBezTo>
                <a:cubicBezTo>
                  <a:pt x="744534" y="6067667"/>
                  <a:pt x="744534" y="6067667"/>
                  <a:pt x="744534" y="6067667"/>
                </a:cubicBezTo>
                <a:cubicBezTo>
                  <a:pt x="873093" y="5968308"/>
                  <a:pt x="873093" y="5968308"/>
                  <a:pt x="873093" y="5968308"/>
                </a:cubicBezTo>
                <a:cubicBezTo>
                  <a:pt x="1106548" y="5786939"/>
                  <a:pt x="1106548" y="5786939"/>
                  <a:pt x="1106548" y="5786939"/>
                </a:cubicBezTo>
                <a:close/>
                <a:moveTo>
                  <a:pt x="1739875" y="5671020"/>
                </a:moveTo>
                <a:cubicBezTo>
                  <a:pt x="1726467" y="5677328"/>
                  <a:pt x="1726467" y="5677328"/>
                  <a:pt x="1726467" y="5677328"/>
                </a:cubicBezTo>
                <a:cubicBezTo>
                  <a:pt x="1739875" y="5671020"/>
                  <a:pt x="1739875" y="5671020"/>
                  <a:pt x="1739875" y="5671020"/>
                </a:cubicBezTo>
                <a:close/>
                <a:moveTo>
                  <a:pt x="1488280" y="5495959"/>
                </a:moveTo>
                <a:cubicBezTo>
                  <a:pt x="1726467" y="5677328"/>
                  <a:pt x="1726467" y="5677328"/>
                  <a:pt x="1726467" y="5677328"/>
                </a:cubicBezTo>
                <a:cubicBezTo>
                  <a:pt x="1853448" y="5773533"/>
                  <a:pt x="1853448" y="5773533"/>
                  <a:pt x="1853448" y="5773533"/>
                </a:cubicBezTo>
                <a:cubicBezTo>
                  <a:pt x="1489068" y="6056627"/>
                  <a:pt x="1489068" y="6056627"/>
                  <a:pt x="1489068" y="6056627"/>
                </a:cubicBezTo>
                <a:cubicBezTo>
                  <a:pt x="1123900" y="5779053"/>
                  <a:pt x="1123900" y="5779053"/>
                  <a:pt x="1123900" y="5779053"/>
                </a:cubicBezTo>
                <a:cubicBezTo>
                  <a:pt x="1488280" y="5495959"/>
                  <a:pt x="1488280" y="5495959"/>
                  <a:pt x="1488280" y="5495959"/>
                </a:cubicBezTo>
                <a:close/>
                <a:moveTo>
                  <a:pt x="359648" y="4847761"/>
                </a:moveTo>
                <a:cubicBezTo>
                  <a:pt x="724817" y="5125335"/>
                  <a:pt x="724817" y="5125335"/>
                  <a:pt x="724817" y="5125335"/>
                </a:cubicBezTo>
                <a:cubicBezTo>
                  <a:pt x="487418" y="5309070"/>
                  <a:pt x="487418" y="5309070"/>
                  <a:pt x="487418" y="5309070"/>
                </a:cubicBezTo>
                <a:cubicBezTo>
                  <a:pt x="493727" y="5320110"/>
                  <a:pt x="493727" y="5320110"/>
                  <a:pt x="493727" y="5320110"/>
                </a:cubicBezTo>
                <a:cubicBezTo>
                  <a:pt x="733493" y="5134798"/>
                  <a:pt x="733493" y="5134798"/>
                  <a:pt x="733493" y="5134798"/>
                </a:cubicBezTo>
                <a:cubicBezTo>
                  <a:pt x="733493" y="5480976"/>
                  <a:pt x="733493" y="5480976"/>
                  <a:pt x="733493" y="5480976"/>
                </a:cubicBezTo>
                <a:cubicBezTo>
                  <a:pt x="633328" y="5558256"/>
                  <a:pt x="633328" y="5558256"/>
                  <a:pt x="633328" y="5558256"/>
                </a:cubicBezTo>
                <a:cubicBezTo>
                  <a:pt x="641215" y="5570873"/>
                  <a:pt x="641215" y="5570873"/>
                  <a:pt x="641215" y="5570873"/>
                </a:cubicBezTo>
                <a:cubicBezTo>
                  <a:pt x="737436" y="5495959"/>
                  <a:pt x="737436" y="5495959"/>
                  <a:pt x="737436" y="5495959"/>
                </a:cubicBezTo>
                <a:cubicBezTo>
                  <a:pt x="1102605" y="5773533"/>
                  <a:pt x="1102605" y="5773533"/>
                  <a:pt x="1102605" y="5773533"/>
                </a:cubicBezTo>
                <a:cubicBezTo>
                  <a:pt x="866783" y="5956479"/>
                  <a:pt x="866783" y="5956479"/>
                  <a:pt x="866783" y="5956479"/>
                </a:cubicBezTo>
                <a:cubicBezTo>
                  <a:pt x="873093" y="5968308"/>
                  <a:pt x="873093" y="5968308"/>
                  <a:pt x="873093" y="5968308"/>
                </a:cubicBezTo>
                <a:cubicBezTo>
                  <a:pt x="865994" y="5957268"/>
                  <a:pt x="865994" y="5957268"/>
                  <a:pt x="865994" y="5957268"/>
                </a:cubicBezTo>
                <a:cubicBezTo>
                  <a:pt x="738225" y="6056627"/>
                  <a:pt x="738225" y="6056627"/>
                  <a:pt x="738225" y="6056627"/>
                </a:cubicBezTo>
                <a:cubicBezTo>
                  <a:pt x="373056" y="5779053"/>
                  <a:pt x="373056" y="5779053"/>
                  <a:pt x="373056" y="5779053"/>
                </a:cubicBezTo>
                <a:cubicBezTo>
                  <a:pt x="640426" y="5571661"/>
                  <a:pt x="640426" y="5571661"/>
                  <a:pt x="640426" y="5571661"/>
                </a:cubicBezTo>
                <a:cubicBezTo>
                  <a:pt x="633328" y="5559044"/>
                  <a:pt x="633328" y="5559044"/>
                  <a:pt x="633328" y="5559044"/>
                </a:cubicBezTo>
                <a:cubicBezTo>
                  <a:pt x="371479" y="5761705"/>
                  <a:pt x="371479" y="5761705"/>
                  <a:pt x="371479" y="5761705"/>
                </a:cubicBezTo>
                <a:cubicBezTo>
                  <a:pt x="371479" y="5415526"/>
                  <a:pt x="371479" y="5415526"/>
                  <a:pt x="371479" y="5415526"/>
                </a:cubicBezTo>
                <a:cubicBezTo>
                  <a:pt x="493727" y="5320898"/>
                  <a:pt x="493727" y="5320898"/>
                  <a:pt x="493727" y="5320898"/>
                </a:cubicBezTo>
                <a:cubicBezTo>
                  <a:pt x="486629" y="5309070"/>
                  <a:pt x="486629" y="5309070"/>
                  <a:pt x="486629" y="5309070"/>
                </a:cubicBezTo>
                <a:cubicBezTo>
                  <a:pt x="365169" y="5403697"/>
                  <a:pt x="365169" y="5403697"/>
                  <a:pt x="365169" y="5403697"/>
                </a:cubicBezTo>
                <a:cubicBezTo>
                  <a:pt x="0" y="5126124"/>
                  <a:pt x="0" y="5126124"/>
                  <a:pt x="0" y="5126124"/>
                </a:cubicBezTo>
                <a:cubicBezTo>
                  <a:pt x="359648" y="4847761"/>
                  <a:pt x="359648" y="4847761"/>
                  <a:pt x="359648" y="4847761"/>
                </a:cubicBezTo>
                <a:close/>
                <a:moveTo>
                  <a:pt x="1106548" y="4487388"/>
                </a:moveTo>
                <a:cubicBezTo>
                  <a:pt x="1106548" y="4833567"/>
                  <a:pt x="1106548" y="4833567"/>
                  <a:pt x="1106548" y="4833567"/>
                </a:cubicBezTo>
                <a:cubicBezTo>
                  <a:pt x="1018214" y="4902172"/>
                  <a:pt x="1018214" y="4902172"/>
                  <a:pt x="1018214" y="4902172"/>
                </a:cubicBezTo>
                <a:cubicBezTo>
                  <a:pt x="1025312" y="4913212"/>
                  <a:pt x="1025312" y="4913212"/>
                  <a:pt x="1025312" y="4913212"/>
                </a:cubicBezTo>
                <a:cubicBezTo>
                  <a:pt x="1017425" y="4902960"/>
                  <a:pt x="1017425" y="4902960"/>
                  <a:pt x="1017425" y="4902960"/>
                </a:cubicBezTo>
                <a:cubicBezTo>
                  <a:pt x="744534" y="5114295"/>
                  <a:pt x="744534" y="5114295"/>
                  <a:pt x="744534" y="5114295"/>
                </a:cubicBezTo>
                <a:cubicBezTo>
                  <a:pt x="744534" y="4768116"/>
                  <a:pt x="744534" y="4768116"/>
                  <a:pt x="744534" y="4768116"/>
                </a:cubicBezTo>
                <a:cubicBezTo>
                  <a:pt x="856530" y="4680586"/>
                  <a:pt x="856530" y="4680586"/>
                  <a:pt x="856530" y="4680586"/>
                </a:cubicBezTo>
                <a:cubicBezTo>
                  <a:pt x="849432" y="4670335"/>
                  <a:pt x="849432" y="4670335"/>
                  <a:pt x="849432" y="4670335"/>
                </a:cubicBezTo>
                <a:cubicBezTo>
                  <a:pt x="857319" y="4680586"/>
                  <a:pt x="857319" y="4680586"/>
                  <a:pt x="857319" y="4680586"/>
                </a:cubicBezTo>
                <a:cubicBezTo>
                  <a:pt x="1106548" y="4487388"/>
                  <a:pt x="1106548" y="4487388"/>
                  <a:pt x="1106548" y="4487388"/>
                </a:cubicBezTo>
                <a:close/>
                <a:moveTo>
                  <a:pt x="737436" y="4196409"/>
                </a:moveTo>
                <a:cubicBezTo>
                  <a:pt x="1102605" y="4473983"/>
                  <a:pt x="1102605" y="4473983"/>
                  <a:pt x="1102605" y="4473983"/>
                </a:cubicBezTo>
                <a:cubicBezTo>
                  <a:pt x="849432" y="4670335"/>
                  <a:pt x="849432" y="4670335"/>
                  <a:pt x="849432" y="4670335"/>
                </a:cubicBezTo>
                <a:cubicBezTo>
                  <a:pt x="738225" y="4756288"/>
                  <a:pt x="738225" y="4756288"/>
                  <a:pt x="738225" y="4756288"/>
                </a:cubicBezTo>
                <a:cubicBezTo>
                  <a:pt x="373056" y="4478714"/>
                  <a:pt x="373056" y="4478714"/>
                  <a:pt x="373056" y="4478714"/>
                </a:cubicBezTo>
                <a:cubicBezTo>
                  <a:pt x="737436" y="4196409"/>
                  <a:pt x="737436" y="4196409"/>
                  <a:pt x="737436" y="4196409"/>
                </a:cubicBezTo>
                <a:close/>
                <a:moveTo>
                  <a:pt x="1115224" y="3544268"/>
                </a:moveTo>
                <a:cubicBezTo>
                  <a:pt x="1125477" y="3552154"/>
                  <a:pt x="1125477" y="3552154"/>
                  <a:pt x="1125477" y="3552154"/>
                </a:cubicBezTo>
                <a:cubicBezTo>
                  <a:pt x="1480393" y="3821842"/>
                  <a:pt x="1480393" y="3821842"/>
                  <a:pt x="1480393" y="3821842"/>
                </a:cubicBezTo>
                <a:cubicBezTo>
                  <a:pt x="1116013" y="4104935"/>
                  <a:pt x="1116013" y="4104935"/>
                  <a:pt x="1116013" y="4104935"/>
                </a:cubicBezTo>
                <a:cubicBezTo>
                  <a:pt x="750844" y="3826573"/>
                  <a:pt x="750844" y="3826573"/>
                  <a:pt x="750844" y="3826573"/>
                </a:cubicBezTo>
                <a:cubicBezTo>
                  <a:pt x="1115224" y="3544268"/>
                  <a:pt x="1115224" y="3544268"/>
                  <a:pt x="1115224" y="3544268"/>
                </a:cubicBezTo>
                <a:close/>
                <a:moveTo>
                  <a:pt x="1480393" y="2538851"/>
                </a:moveTo>
                <a:cubicBezTo>
                  <a:pt x="1480393" y="2885030"/>
                  <a:pt x="1480393" y="2885030"/>
                  <a:pt x="1480393" y="2885030"/>
                </a:cubicBezTo>
                <a:cubicBezTo>
                  <a:pt x="1386537" y="2957578"/>
                  <a:pt x="1386537" y="2957578"/>
                  <a:pt x="1386537" y="2957578"/>
                </a:cubicBezTo>
                <a:cubicBezTo>
                  <a:pt x="1392847" y="2969406"/>
                  <a:pt x="1392847" y="2969406"/>
                  <a:pt x="1392847" y="2969406"/>
                </a:cubicBezTo>
                <a:cubicBezTo>
                  <a:pt x="1385748" y="2958366"/>
                  <a:pt x="1385748" y="2958366"/>
                  <a:pt x="1385748" y="2958366"/>
                </a:cubicBezTo>
                <a:cubicBezTo>
                  <a:pt x="1118379" y="3165758"/>
                  <a:pt x="1118379" y="3165758"/>
                  <a:pt x="1118379" y="3165758"/>
                </a:cubicBezTo>
                <a:cubicBezTo>
                  <a:pt x="1118379" y="2819579"/>
                  <a:pt x="1118379" y="2819579"/>
                  <a:pt x="1118379" y="2819579"/>
                </a:cubicBezTo>
                <a:cubicBezTo>
                  <a:pt x="1246148" y="2720221"/>
                  <a:pt x="1246148" y="2720221"/>
                  <a:pt x="1246148" y="2720221"/>
                </a:cubicBezTo>
                <a:cubicBezTo>
                  <a:pt x="1239839" y="2708392"/>
                  <a:pt x="1239839" y="2708392"/>
                  <a:pt x="1239839" y="2708392"/>
                </a:cubicBezTo>
                <a:cubicBezTo>
                  <a:pt x="1246937" y="2719432"/>
                  <a:pt x="1246937" y="2719432"/>
                  <a:pt x="1246937" y="2719432"/>
                </a:cubicBezTo>
                <a:cubicBezTo>
                  <a:pt x="1480393" y="2538851"/>
                  <a:pt x="1480393" y="2538851"/>
                  <a:pt x="1480393" y="2538851"/>
                </a:cubicBezTo>
                <a:close/>
                <a:moveTo>
                  <a:pt x="732704" y="1598885"/>
                </a:moveTo>
                <a:cubicBezTo>
                  <a:pt x="1097873" y="1876459"/>
                  <a:pt x="1097873" y="1876459"/>
                  <a:pt x="1097873" y="1876459"/>
                </a:cubicBezTo>
                <a:cubicBezTo>
                  <a:pt x="860473" y="2060194"/>
                  <a:pt x="860473" y="2060194"/>
                  <a:pt x="860473" y="2060194"/>
                </a:cubicBezTo>
                <a:cubicBezTo>
                  <a:pt x="867572" y="2072022"/>
                  <a:pt x="867572" y="2072022"/>
                  <a:pt x="867572" y="2072022"/>
                </a:cubicBezTo>
                <a:cubicBezTo>
                  <a:pt x="1106548" y="1885922"/>
                  <a:pt x="1106548" y="1885922"/>
                  <a:pt x="1106548" y="1885922"/>
                </a:cubicBezTo>
                <a:cubicBezTo>
                  <a:pt x="1106548" y="2232889"/>
                  <a:pt x="1106548" y="2232889"/>
                  <a:pt x="1106548" y="2232889"/>
                </a:cubicBezTo>
                <a:cubicBezTo>
                  <a:pt x="1007172" y="2310168"/>
                  <a:pt x="1007172" y="2310168"/>
                  <a:pt x="1007172" y="2310168"/>
                </a:cubicBezTo>
                <a:cubicBezTo>
                  <a:pt x="1014270" y="2322785"/>
                  <a:pt x="1014270" y="2322785"/>
                  <a:pt x="1014270" y="2322785"/>
                </a:cubicBezTo>
                <a:cubicBezTo>
                  <a:pt x="1110492" y="2247872"/>
                  <a:pt x="1110492" y="2247872"/>
                  <a:pt x="1110492" y="2247872"/>
                </a:cubicBezTo>
                <a:cubicBezTo>
                  <a:pt x="1475660" y="2525446"/>
                  <a:pt x="1475660" y="2525446"/>
                  <a:pt x="1475660" y="2525446"/>
                </a:cubicBezTo>
                <a:cubicBezTo>
                  <a:pt x="1239839" y="2708392"/>
                  <a:pt x="1239839" y="2708392"/>
                  <a:pt x="1239839" y="2708392"/>
                </a:cubicBezTo>
                <a:cubicBezTo>
                  <a:pt x="1112069" y="2807751"/>
                  <a:pt x="1112069" y="2807751"/>
                  <a:pt x="1112069" y="2807751"/>
                </a:cubicBezTo>
                <a:cubicBezTo>
                  <a:pt x="746900" y="2530177"/>
                  <a:pt x="746900" y="2530177"/>
                  <a:pt x="746900" y="2530177"/>
                </a:cubicBezTo>
                <a:cubicBezTo>
                  <a:pt x="1013481" y="2322785"/>
                  <a:pt x="1013481" y="2322785"/>
                  <a:pt x="1013481" y="2322785"/>
                </a:cubicBezTo>
                <a:cubicBezTo>
                  <a:pt x="1006383" y="2310168"/>
                  <a:pt x="1006383" y="2310168"/>
                  <a:pt x="1006383" y="2310168"/>
                </a:cubicBezTo>
                <a:cubicBezTo>
                  <a:pt x="744534" y="2513617"/>
                  <a:pt x="744534" y="2513617"/>
                  <a:pt x="744534" y="2513617"/>
                </a:cubicBezTo>
                <a:cubicBezTo>
                  <a:pt x="744534" y="2166650"/>
                  <a:pt x="744534" y="2166650"/>
                  <a:pt x="744534" y="2166650"/>
                </a:cubicBezTo>
                <a:cubicBezTo>
                  <a:pt x="866783" y="2072022"/>
                  <a:pt x="866783" y="2072022"/>
                  <a:pt x="866783" y="2072022"/>
                </a:cubicBezTo>
                <a:cubicBezTo>
                  <a:pt x="860473" y="2060983"/>
                  <a:pt x="860473" y="2060983"/>
                  <a:pt x="860473" y="2060983"/>
                </a:cubicBezTo>
                <a:cubicBezTo>
                  <a:pt x="738225" y="2155610"/>
                  <a:pt x="738225" y="2155610"/>
                  <a:pt x="738225" y="2155610"/>
                </a:cubicBezTo>
                <a:cubicBezTo>
                  <a:pt x="373056" y="1878036"/>
                  <a:pt x="373056" y="1878036"/>
                  <a:pt x="373056" y="1878036"/>
                </a:cubicBezTo>
                <a:cubicBezTo>
                  <a:pt x="732704" y="1598885"/>
                  <a:pt x="732704" y="1598885"/>
                  <a:pt x="732704" y="1598885"/>
                </a:cubicBezTo>
                <a:close/>
                <a:moveTo>
                  <a:pt x="1480393" y="1238512"/>
                </a:moveTo>
                <a:cubicBezTo>
                  <a:pt x="1480393" y="1585480"/>
                  <a:pt x="1480393" y="1585480"/>
                  <a:pt x="1480393" y="1585480"/>
                </a:cubicBezTo>
                <a:cubicBezTo>
                  <a:pt x="1391269" y="1654085"/>
                  <a:pt x="1391269" y="1654085"/>
                  <a:pt x="1391269" y="1654085"/>
                </a:cubicBezTo>
                <a:cubicBezTo>
                  <a:pt x="1399156" y="1664336"/>
                  <a:pt x="1399156" y="1664336"/>
                  <a:pt x="1399156" y="1664336"/>
                </a:cubicBezTo>
                <a:cubicBezTo>
                  <a:pt x="1483547" y="1598885"/>
                  <a:pt x="1483547" y="1598885"/>
                  <a:pt x="1483547" y="1598885"/>
                </a:cubicBezTo>
                <a:cubicBezTo>
                  <a:pt x="1848716" y="1876459"/>
                  <a:pt x="1848716" y="1876459"/>
                  <a:pt x="1848716" y="1876459"/>
                </a:cubicBezTo>
                <a:cubicBezTo>
                  <a:pt x="1658639" y="2023920"/>
                  <a:pt x="1658639" y="2023920"/>
                  <a:pt x="1658639" y="2023920"/>
                </a:cubicBezTo>
                <a:cubicBezTo>
                  <a:pt x="1489068" y="2155610"/>
                  <a:pt x="1489068" y="2155610"/>
                  <a:pt x="1489068" y="2155610"/>
                </a:cubicBezTo>
                <a:cubicBezTo>
                  <a:pt x="1123900" y="1878036"/>
                  <a:pt x="1123900" y="1878036"/>
                  <a:pt x="1123900" y="1878036"/>
                </a:cubicBezTo>
                <a:cubicBezTo>
                  <a:pt x="1398368" y="1665124"/>
                  <a:pt x="1398368" y="1665124"/>
                  <a:pt x="1398368" y="1665124"/>
                </a:cubicBezTo>
                <a:cubicBezTo>
                  <a:pt x="1390481" y="1654085"/>
                  <a:pt x="1390481" y="1654085"/>
                  <a:pt x="1390481" y="1654085"/>
                </a:cubicBezTo>
                <a:cubicBezTo>
                  <a:pt x="1118379" y="1865419"/>
                  <a:pt x="1118379" y="1865419"/>
                  <a:pt x="1118379" y="1865419"/>
                </a:cubicBezTo>
                <a:cubicBezTo>
                  <a:pt x="1118379" y="1519240"/>
                  <a:pt x="1118379" y="1519240"/>
                  <a:pt x="1118379" y="1519240"/>
                </a:cubicBezTo>
                <a:cubicBezTo>
                  <a:pt x="1230374" y="1432499"/>
                  <a:pt x="1230374" y="1432499"/>
                  <a:pt x="1230374" y="1432499"/>
                </a:cubicBezTo>
                <a:cubicBezTo>
                  <a:pt x="1480393" y="1238512"/>
                  <a:pt x="1480393" y="1238512"/>
                  <a:pt x="1480393" y="1238512"/>
                </a:cubicBezTo>
                <a:close/>
                <a:moveTo>
                  <a:pt x="1110492" y="947533"/>
                </a:moveTo>
                <a:cubicBezTo>
                  <a:pt x="1475660" y="1225107"/>
                  <a:pt x="1475660" y="1225107"/>
                  <a:pt x="1475660" y="1225107"/>
                </a:cubicBezTo>
                <a:cubicBezTo>
                  <a:pt x="1223276" y="1421459"/>
                  <a:pt x="1223276" y="1421459"/>
                  <a:pt x="1223276" y="1421459"/>
                </a:cubicBezTo>
                <a:cubicBezTo>
                  <a:pt x="1230374" y="1432499"/>
                  <a:pt x="1230374" y="1432499"/>
                  <a:pt x="1230374" y="1432499"/>
                </a:cubicBezTo>
                <a:cubicBezTo>
                  <a:pt x="1222487" y="1422247"/>
                  <a:pt x="1222487" y="1422247"/>
                  <a:pt x="1222487" y="1422247"/>
                </a:cubicBezTo>
                <a:cubicBezTo>
                  <a:pt x="1112069" y="1508201"/>
                  <a:pt x="1112069" y="1508201"/>
                  <a:pt x="1112069" y="1508201"/>
                </a:cubicBezTo>
                <a:cubicBezTo>
                  <a:pt x="746900" y="1230627"/>
                  <a:pt x="746900" y="1230627"/>
                  <a:pt x="746900" y="1230627"/>
                </a:cubicBezTo>
                <a:cubicBezTo>
                  <a:pt x="1110492" y="947533"/>
                  <a:pt x="1110492" y="947533"/>
                  <a:pt x="1110492" y="947533"/>
                </a:cubicBezTo>
                <a:close/>
                <a:moveTo>
                  <a:pt x="1488280" y="296181"/>
                </a:moveTo>
                <a:cubicBezTo>
                  <a:pt x="1498533" y="304066"/>
                  <a:pt x="1498533" y="304066"/>
                  <a:pt x="1498533" y="304066"/>
                </a:cubicBezTo>
                <a:cubicBezTo>
                  <a:pt x="1853448" y="573754"/>
                  <a:pt x="1853448" y="573754"/>
                  <a:pt x="1853448" y="573754"/>
                </a:cubicBezTo>
                <a:cubicBezTo>
                  <a:pt x="1489068" y="856060"/>
                  <a:pt x="1489068" y="856060"/>
                  <a:pt x="1489068" y="856060"/>
                </a:cubicBezTo>
                <a:cubicBezTo>
                  <a:pt x="1123900" y="578486"/>
                  <a:pt x="1123900" y="578486"/>
                  <a:pt x="1123900" y="578486"/>
                </a:cubicBezTo>
                <a:cubicBezTo>
                  <a:pt x="1488280" y="296181"/>
                  <a:pt x="1488280" y="296181"/>
                  <a:pt x="1488280" y="296181"/>
                </a:cubicBezTo>
                <a:close/>
                <a:moveTo>
                  <a:pt x="1493012" y="0"/>
                </a:moveTo>
                <a:lnTo>
                  <a:pt x="5957423" y="0"/>
                </a:lnTo>
                <a:lnTo>
                  <a:pt x="5957423" y="6858000"/>
                </a:lnTo>
                <a:lnTo>
                  <a:pt x="843615" y="6858000"/>
                </a:lnTo>
                <a:lnTo>
                  <a:pt x="810785" y="6833040"/>
                </a:lnTo>
                <a:cubicBezTo>
                  <a:pt x="746900" y="6784470"/>
                  <a:pt x="746900" y="6784470"/>
                  <a:pt x="746900" y="6784470"/>
                </a:cubicBezTo>
                <a:cubicBezTo>
                  <a:pt x="746900" y="6429617"/>
                  <a:pt x="746900" y="6429617"/>
                  <a:pt x="746900" y="6429617"/>
                </a:cubicBezTo>
                <a:cubicBezTo>
                  <a:pt x="1019002" y="6218282"/>
                  <a:pt x="1019002" y="6218282"/>
                  <a:pt x="1019002" y="6218282"/>
                </a:cubicBezTo>
                <a:cubicBezTo>
                  <a:pt x="1012693" y="6206454"/>
                  <a:pt x="1012693" y="6206454"/>
                  <a:pt x="1012693" y="6206454"/>
                </a:cubicBezTo>
                <a:cubicBezTo>
                  <a:pt x="1019791" y="6217493"/>
                  <a:pt x="1019791" y="6217493"/>
                  <a:pt x="1019791" y="6217493"/>
                </a:cubicBezTo>
                <a:cubicBezTo>
                  <a:pt x="1110492" y="6147311"/>
                  <a:pt x="1110492" y="6147311"/>
                  <a:pt x="1110492" y="6147311"/>
                </a:cubicBezTo>
                <a:cubicBezTo>
                  <a:pt x="1489068" y="6435925"/>
                  <a:pt x="1489068" y="6435925"/>
                  <a:pt x="1489068" y="6435925"/>
                </a:cubicBezTo>
                <a:cubicBezTo>
                  <a:pt x="1870800" y="6140214"/>
                  <a:pt x="1870800" y="6140214"/>
                  <a:pt x="1870800" y="6140214"/>
                </a:cubicBezTo>
                <a:cubicBezTo>
                  <a:pt x="1870800" y="6021930"/>
                  <a:pt x="1870800" y="6021930"/>
                  <a:pt x="1870800" y="6021930"/>
                </a:cubicBezTo>
                <a:cubicBezTo>
                  <a:pt x="1857392" y="6027450"/>
                  <a:pt x="1857392" y="6027450"/>
                  <a:pt x="1857392" y="6027450"/>
                </a:cubicBezTo>
                <a:cubicBezTo>
                  <a:pt x="1857392" y="6133906"/>
                  <a:pt x="1857392" y="6133906"/>
                  <a:pt x="1857392" y="6133906"/>
                </a:cubicBezTo>
                <a:cubicBezTo>
                  <a:pt x="1495378" y="6413845"/>
                  <a:pt x="1495378" y="6413845"/>
                  <a:pt x="1495378" y="6413845"/>
                </a:cubicBezTo>
                <a:cubicBezTo>
                  <a:pt x="1495378" y="6067667"/>
                  <a:pt x="1495378" y="6067667"/>
                  <a:pt x="1495378" y="6067667"/>
                </a:cubicBezTo>
                <a:cubicBezTo>
                  <a:pt x="1857392" y="5786939"/>
                  <a:pt x="1857392" y="5786939"/>
                  <a:pt x="1857392" y="5786939"/>
                </a:cubicBezTo>
                <a:cubicBezTo>
                  <a:pt x="1857392" y="6026661"/>
                  <a:pt x="1857392" y="6026661"/>
                  <a:pt x="1857392" y="6026661"/>
                </a:cubicBezTo>
                <a:cubicBezTo>
                  <a:pt x="1870800" y="6021141"/>
                  <a:pt x="1870800" y="6021141"/>
                  <a:pt x="1870800" y="6021141"/>
                </a:cubicBezTo>
                <a:cubicBezTo>
                  <a:pt x="1870800" y="5770379"/>
                  <a:pt x="1870800" y="5770379"/>
                  <a:pt x="1870800" y="5770379"/>
                </a:cubicBezTo>
                <a:cubicBezTo>
                  <a:pt x="1739875" y="5671020"/>
                  <a:pt x="1739875" y="5671020"/>
                  <a:pt x="1739875" y="5671020"/>
                </a:cubicBezTo>
                <a:cubicBezTo>
                  <a:pt x="1497744" y="5487285"/>
                  <a:pt x="1497744" y="5487285"/>
                  <a:pt x="1497744" y="5487285"/>
                </a:cubicBezTo>
                <a:cubicBezTo>
                  <a:pt x="1497744" y="5307493"/>
                  <a:pt x="1497744" y="5307493"/>
                  <a:pt x="1497744" y="5307493"/>
                </a:cubicBezTo>
                <a:cubicBezTo>
                  <a:pt x="1484336" y="5309858"/>
                  <a:pt x="1484336" y="5309858"/>
                  <a:pt x="1484336" y="5309858"/>
                </a:cubicBezTo>
                <a:cubicBezTo>
                  <a:pt x="1484336" y="5480976"/>
                  <a:pt x="1484336" y="5480976"/>
                  <a:pt x="1484336" y="5480976"/>
                </a:cubicBezTo>
                <a:cubicBezTo>
                  <a:pt x="1122322" y="5761705"/>
                  <a:pt x="1122322" y="5761705"/>
                  <a:pt x="1122322" y="5761705"/>
                </a:cubicBezTo>
                <a:cubicBezTo>
                  <a:pt x="1122322" y="5415526"/>
                  <a:pt x="1122322" y="5415526"/>
                  <a:pt x="1122322" y="5415526"/>
                </a:cubicBezTo>
                <a:cubicBezTo>
                  <a:pt x="1292682" y="5283047"/>
                  <a:pt x="1292682" y="5283047"/>
                  <a:pt x="1292682" y="5283047"/>
                </a:cubicBezTo>
                <a:cubicBezTo>
                  <a:pt x="1285583" y="5272796"/>
                  <a:pt x="1285583" y="5272796"/>
                  <a:pt x="1285583" y="5272796"/>
                </a:cubicBezTo>
                <a:cubicBezTo>
                  <a:pt x="1116013" y="5403697"/>
                  <a:pt x="1116013" y="5403697"/>
                  <a:pt x="1116013" y="5403697"/>
                </a:cubicBezTo>
                <a:cubicBezTo>
                  <a:pt x="750844" y="5126124"/>
                  <a:pt x="750844" y="5126124"/>
                  <a:pt x="750844" y="5126124"/>
                </a:cubicBezTo>
                <a:cubicBezTo>
                  <a:pt x="1025312" y="4913212"/>
                  <a:pt x="1025312" y="4913212"/>
                  <a:pt x="1025312" y="4913212"/>
                </a:cubicBezTo>
                <a:cubicBezTo>
                  <a:pt x="1110492" y="4847761"/>
                  <a:pt x="1110492" y="4847761"/>
                  <a:pt x="1110492" y="4847761"/>
                </a:cubicBezTo>
                <a:cubicBezTo>
                  <a:pt x="1475660" y="5125335"/>
                  <a:pt x="1475660" y="5125335"/>
                  <a:pt x="1475660" y="5125335"/>
                </a:cubicBezTo>
                <a:cubicBezTo>
                  <a:pt x="1285583" y="5272008"/>
                  <a:pt x="1285583" y="5272008"/>
                  <a:pt x="1285583" y="5272008"/>
                </a:cubicBezTo>
                <a:cubicBezTo>
                  <a:pt x="1293470" y="5283047"/>
                  <a:pt x="1293470" y="5283047"/>
                  <a:pt x="1293470" y="5283047"/>
                </a:cubicBezTo>
                <a:cubicBezTo>
                  <a:pt x="1484336" y="5134798"/>
                  <a:pt x="1484336" y="5134798"/>
                  <a:pt x="1484336" y="5134798"/>
                </a:cubicBezTo>
                <a:cubicBezTo>
                  <a:pt x="1484336" y="5309070"/>
                  <a:pt x="1484336" y="5309070"/>
                  <a:pt x="1484336" y="5309070"/>
                </a:cubicBezTo>
                <a:cubicBezTo>
                  <a:pt x="1497744" y="5306704"/>
                  <a:pt x="1497744" y="5306704"/>
                  <a:pt x="1497744" y="5306704"/>
                </a:cubicBezTo>
                <a:cubicBezTo>
                  <a:pt x="1497744" y="5129278"/>
                  <a:pt x="1497744" y="5129278"/>
                  <a:pt x="1497744" y="5129278"/>
                </a:cubicBezTo>
                <a:cubicBezTo>
                  <a:pt x="1513518" y="5116661"/>
                  <a:pt x="1513518" y="5116661"/>
                  <a:pt x="1513518" y="5116661"/>
                </a:cubicBezTo>
                <a:cubicBezTo>
                  <a:pt x="1513518" y="5100101"/>
                  <a:pt x="1513518" y="5100101"/>
                  <a:pt x="1513518" y="5100101"/>
                </a:cubicBezTo>
                <a:cubicBezTo>
                  <a:pt x="1495378" y="5114295"/>
                  <a:pt x="1495378" y="5114295"/>
                  <a:pt x="1495378" y="5114295"/>
                </a:cubicBezTo>
                <a:cubicBezTo>
                  <a:pt x="1495378" y="4768116"/>
                  <a:pt x="1495378" y="4768116"/>
                  <a:pt x="1495378" y="4768116"/>
                </a:cubicBezTo>
                <a:cubicBezTo>
                  <a:pt x="1513518" y="4753922"/>
                  <a:pt x="1513518" y="4753922"/>
                  <a:pt x="1513518" y="4753922"/>
                </a:cubicBezTo>
                <a:cubicBezTo>
                  <a:pt x="1513518" y="4737362"/>
                  <a:pt x="1513518" y="4737362"/>
                  <a:pt x="1513518" y="4737362"/>
                </a:cubicBezTo>
                <a:cubicBezTo>
                  <a:pt x="1489068" y="4756288"/>
                  <a:pt x="1489068" y="4756288"/>
                  <a:pt x="1489068" y="4756288"/>
                </a:cubicBezTo>
                <a:cubicBezTo>
                  <a:pt x="1123900" y="4478714"/>
                  <a:pt x="1123900" y="4478714"/>
                  <a:pt x="1123900" y="4478714"/>
                </a:cubicBezTo>
                <a:cubicBezTo>
                  <a:pt x="1488280" y="4196409"/>
                  <a:pt x="1488280" y="4196409"/>
                  <a:pt x="1488280" y="4196409"/>
                </a:cubicBezTo>
                <a:cubicBezTo>
                  <a:pt x="1853448" y="4473983"/>
                  <a:pt x="1853448" y="4473983"/>
                  <a:pt x="1853448" y="4473983"/>
                </a:cubicBezTo>
                <a:cubicBezTo>
                  <a:pt x="1514307" y="4737362"/>
                  <a:pt x="1514307" y="4737362"/>
                  <a:pt x="1514307" y="4737362"/>
                </a:cubicBezTo>
                <a:cubicBezTo>
                  <a:pt x="1514307" y="4753134"/>
                  <a:pt x="1514307" y="4753134"/>
                  <a:pt x="1514307" y="4753134"/>
                </a:cubicBezTo>
                <a:cubicBezTo>
                  <a:pt x="1857392" y="4487388"/>
                  <a:pt x="1857392" y="4487388"/>
                  <a:pt x="1857392" y="4487388"/>
                </a:cubicBezTo>
                <a:cubicBezTo>
                  <a:pt x="1857392" y="4833567"/>
                  <a:pt x="1857392" y="4833567"/>
                  <a:pt x="1857392" y="4833567"/>
                </a:cubicBezTo>
                <a:cubicBezTo>
                  <a:pt x="1514307" y="5100101"/>
                  <a:pt x="1514307" y="5100101"/>
                  <a:pt x="1514307" y="5100101"/>
                </a:cubicBezTo>
                <a:cubicBezTo>
                  <a:pt x="1514307" y="5116661"/>
                  <a:pt x="1514307" y="5116661"/>
                  <a:pt x="1514307" y="5116661"/>
                </a:cubicBezTo>
                <a:cubicBezTo>
                  <a:pt x="1870800" y="4839875"/>
                  <a:pt x="1870800" y="4839875"/>
                  <a:pt x="1870800" y="4839875"/>
                </a:cubicBezTo>
                <a:cubicBezTo>
                  <a:pt x="1870800" y="4470828"/>
                  <a:pt x="1870800" y="4470828"/>
                  <a:pt x="1870800" y="4470828"/>
                </a:cubicBezTo>
                <a:cubicBezTo>
                  <a:pt x="1497744" y="4186946"/>
                  <a:pt x="1497744" y="4186946"/>
                  <a:pt x="1497744" y="4186946"/>
                </a:cubicBezTo>
                <a:cubicBezTo>
                  <a:pt x="1497744" y="3839190"/>
                  <a:pt x="1497744" y="3839190"/>
                  <a:pt x="1497744" y="3839190"/>
                </a:cubicBezTo>
                <a:cubicBezTo>
                  <a:pt x="1484336" y="3849441"/>
                  <a:pt x="1484336" y="3849441"/>
                  <a:pt x="1484336" y="3849441"/>
                </a:cubicBezTo>
                <a:cubicBezTo>
                  <a:pt x="1484336" y="4182215"/>
                  <a:pt x="1484336" y="4182215"/>
                  <a:pt x="1484336" y="4182215"/>
                </a:cubicBezTo>
                <a:cubicBezTo>
                  <a:pt x="1122322" y="4462154"/>
                  <a:pt x="1122322" y="4462154"/>
                  <a:pt x="1122322" y="4462154"/>
                </a:cubicBezTo>
                <a:cubicBezTo>
                  <a:pt x="1122322" y="4115975"/>
                  <a:pt x="1122322" y="4115975"/>
                  <a:pt x="1122322" y="4115975"/>
                </a:cubicBezTo>
                <a:cubicBezTo>
                  <a:pt x="1484336" y="3835248"/>
                  <a:pt x="1484336" y="3835248"/>
                  <a:pt x="1484336" y="3835248"/>
                </a:cubicBezTo>
                <a:cubicBezTo>
                  <a:pt x="1484336" y="3848653"/>
                  <a:pt x="1484336" y="3848653"/>
                  <a:pt x="1484336" y="3848653"/>
                </a:cubicBezTo>
                <a:cubicBezTo>
                  <a:pt x="1497744" y="3838402"/>
                  <a:pt x="1497744" y="3838402"/>
                  <a:pt x="1497744" y="3838402"/>
                </a:cubicBezTo>
                <a:cubicBezTo>
                  <a:pt x="1497744" y="3818688"/>
                  <a:pt x="1497744" y="3818688"/>
                  <a:pt x="1497744" y="3818688"/>
                </a:cubicBezTo>
                <a:cubicBezTo>
                  <a:pt x="1136519" y="3544268"/>
                  <a:pt x="1136519" y="3544268"/>
                  <a:pt x="1136519" y="3544268"/>
                </a:cubicBezTo>
                <a:cubicBezTo>
                  <a:pt x="1125477" y="3552154"/>
                  <a:pt x="1125477" y="3552154"/>
                  <a:pt x="1125477" y="3552154"/>
                </a:cubicBezTo>
                <a:cubicBezTo>
                  <a:pt x="1135730" y="3543479"/>
                  <a:pt x="1135730" y="3543479"/>
                  <a:pt x="1135730" y="3543479"/>
                </a:cubicBezTo>
                <a:cubicBezTo>
                  <a:pt x="1119956" y="3531651"/>
                  <a:pt x="1119956" y="3531651"/>
                  <a:pt x="1119956" y="3531651"/>
                </a:cubicBezTo>
                <a:cubicBezTo>
                  <a:pt x="1119956" y="3519822"/>
                  <a:pt x="1119956" y="3519822"/>
                  <a:pt x="1119956" y="3519822"/>
                </a:cubicBezTo>
                <a:cubicBezTo>
                  <a:pt x="1106548" y="3519822"/>
                  <a:pt x="1106548" y="3519822"/>
                  <a:pt x="1106548" y="3519822"/>
                </a:cubicBezTo>
                <a:cubicBezTo>
                  <a:pt x="1106548" y="3532439"/>
                  <a:pt x="1106548" y="3532439"/>
                  <a:pt x="1106548" y="3532439"/>
                </a:cubicBezTo>
                <a:cubicBezTo>
                  <a:pt x="744534" y="3812379"/>
                  <a:pt x="744534" y="3812379"/>
                  <a:pt x="744534" y="3812379"/>
                </a:cubicBezTo>
                <a:cubicBezTo>
                  <a:pt x="744534" y="3495377"/>
                  <a:pt x="744534" y="3495377"/>
                  <a:pt x="744534" y="3495377"/>
                </a:cubicBezTo>
                <a:cubicBezTo>
                  <a:pt x="744534" y="3466989"/>
                  <a:pt x="744534" y="3466989"/>
                  <a:pt x="744534" y="3466989"/>
                </a:cubicBezTo>
                <a:cubicBezTo>
                  <a:pt x="1106548" y="3186261"/>
                  <a:pt x="1106548" y="3186261"/>
                  <a:pt x="1106548" y="3186261"/>
                </a:cubicBezTo>
                <a:cubicBezTo>
                  <a:pt x="1106548" y="3500109"/>
                  <a:pt x="1106548" y="3500109"/>
                  <a:pt x="1106548" y="3500109"/>
                </a:cubicBezTo>
                <a:cubicBezTo>
                  <a:pt x="1106548" y="3519034"/>
                  <a:pt x="1106548" y="3519034"/>
                  <a:pt x="1106548" y="3519034"/>
                </a:cubicBezTo>
                <a:cubicBezTo>
                  <a:pt x="1119956" y="3519034"/>
                  <a:pt x="1119956" y="3519034"/>
                  <a:pt x="1119956" y="3519034"/>
                </a:cubicBezTo>
                <a:cubicBezTo>
                  <a:pt x="1119956" y="3180741"/>
                  <a:pt x="1119956" y="3180741"/>
                  <a:pt x="1119956" y="3180741"/>
                </a:cubicBezTo>
                <a:cubicBezTo>
                  <a:pt x="1392847" y="2969406"/>
                  <a:pt x="1392847" y="2969406"/>
                  <a:pt x="1392847" y="2969406"/>
                </a:cubicBezTo>
                <a:cubicBezTo>
                  <a:pt x="1483547" y="2899224"/>
                  <a:pt x="1483547" y="2899224"/>
                  <a:pt x="1483547" y="2899224"/>
                </a:cubicBezTo>
                <a:cubicBezTo>
                  <a:pt x="1862913" y="3187049"/>
                  <a:pt x="1862913" y="3187049"/>
                  <a:pt x="1862913" y="3187049"/>
                </a:cubicBezTo>
                <a:cubicBezTo>
                  <a:pt x="2243855" y="2891339"/>
                  <a:pt x="2243855" y="2891339"/>
                  <a:pt x="2243855" y="2891339"/>
                </a:cubicBezTo>
                <a:cubicBezTo>
                  <a:pt x="2243855" y="2773843"/>
                  <a:pt x="2243855" y="2773843"/>
                  <a:pt x="2243855" y="2773843"/>
                </a:cubicBezTo>
                <a:cubicBezTo>
                  <a:pt x="2231236" y="2779363"/>
                  <a:pt x="2231236" y="2779363"/>
                  <a:pt x="2231236" y="2779363"/>
                </a:cubicBezTo>
                <a:cubicBezTo>
                  <a:pt x="2231236" y="2885030"/>
                  <a:pt x="2231236" y="2885030"/>
                  <a:pt x="2231236" y="2885030"/>
                </a:cubicBezTo>
                <a:cubicBezTo>
                  <a:pt x="1869222" y="3165758"/>
                  <a:pt x="1869222" y="3165758"/>
                  <a:pt x="1869222" y="3165758"/>
                </a:cubicBezTo>
                <a:cubicBezTo>
                  <a:pt x="1869222" y="2819579"/>
                  <a:pt x="1869222" y="2819579"/>
                  <a:pt x="1869222" y="2819579"/>
                </a:cubicBezTo>
                <a:cubicBezTo>
                  <a:pt x="2231236" y="2538851"/>
                  <a:pt x="2231236" y="2538851"/>
                  <a:pt x="2231236" y="2538851"/>
                </a:cubicBezTo>
                <a:cubicBezTo>
                  <a:pt x="2231236" y="2778574"/>
                  <a:pt x="2231236" y="2778574"/>
                  <a:pt x="2231236" y="2778574"/>
                </a:cubicBezTo>
                <a:cubicBezTo>
                  <a:pt x="2243855" y="2773054"/>
                  <a:pt x="2243855" y="2773054"/>
                  <a:pt x="2243855" y="2773054"/>
                </a:cubicBezTo>
                <a:cubicBezTo>
                  <a:pt x="2243855" y="2522291"/>
                  <a:pt x="2243855" y="2522291"/>
                  <a:pt x="2243855" y="2522291"/>
                </a:cubicBezTo>
                <a:cubicBezTo>
                  <a:pt x="2113720" y="2422933"/>
                  <a:pt x="2113720" y="2422933"/>
                  <a:pt x="2113720" y="2422933"/>
                </a:cubicBezTo>
                <a:cubicBezTo>
                  <a:pt x="2100312" y="2429241"/>
                  <a:pt x="2100312" y="2429241"/>
                  <a:pt x="2100312" y="2429241"/>
                </a:cubicBezTo>
                <a:cubicBezTo>
                  <a:pt x="2226503" y="2525446"/>
                  <a:pt x="2226503" y="2525446"/>
                  <a:pt x="2226503" y="2525446"/>
                </a:cubicBezTo>
                <a:cubicBezTo>
                  <a:pt x="1862124" y="2807751"/>
                  <a:pt x="1862124" y="2807751"/>
                  <a:pt x="1862124" y="2807751"/>
                </a:cubicBezTo>
                <a:cubicBezTo>
                  <a:pt x="1496955" y="2530177"/>
                  <a:pt x="1496955" y="2530177"/>
                  <a:pt x="1496955" y="2530177"/>
                </a:cubicBezTo>
                <a:cubicBezTo>
                  <a:pt x="1861335" y="2247872"/>
                  <a:pt x="1861335" y="2247872"/>
                  <a:pt x="1861335" y="2247872"/>
                </a:cubicBezTo>
                <a:cubicBezTo>
                  <a:pt x="2099523" y="2428452"/>
                  <a:pt x="2099523" y="2428452"/>
                  <a:pt x="2099523" y="2428452"/>
                </a:cubicBezTo>
                <a:cubicBezTo>
                  <a:pt x="2112931" y="2422144"/>
                  <a:pt x="2112931" y="2422144"/>
                  <a:pt x="2112931" y="2422144"/>
                </a:cubicBezTo>
                <a:cubicBezTo>
                  <a:pt x="1870800" y="2238409"/>
                  <a:pt x="1870800" y="2238409"/>
                  <a:pt x="1870800" y="2238409"/>
                </a:cubicBezTo>
                <a:cubicBezTo>
                  <a:pt x="1870800" y="2059405"/>
                  <a:pt x="1870800" y="2059405"/>
                  <a:pt x="1870800" y="2059405"/>
                </a:cubicBezTo>
                <a:cubicBezTo>
                  <a:pt x="1857392" y="2060983"/>
                  <a:pt x="1857392" y="2060983"/>
                  <a:pt x="1857392" y="2060983"/>
                </a:cubicBezTo>
                <a:cubicBezTo>
                  <a:pt x="1857392" y="2232889"/>
                  <a:pt x="1857392" y="2232889"/>
                  <a:pt x="1857392" y="2232889"/>
                </a:cubicBezTo>
                <a:cubicBezTo>
                  <a:pt x="1496167" y="2513617"/>
                  <a:pt x="1496167" y="2513617"/>
                  <a:pt x="1496167" y="2513617"/>
                </a:cubicBezTo>
                <a:cubicBezTo>
                  <a:pt x="1496167" y="2166650"/>
                  <a:pt x="1496167" y="2166650"/>
                  <a:pt x="1496167" y="2166650"/>
                </a:cubicBezTo>
                <a:cubicBezTo>
                  <a:pt x="1666526" y="2034960"/>
                  <a:pt x="1666526" y="2034960"/>
                  <a:pt x="1666526" y="2034960"/>
                </a:cubicBezTo>
                <a:cubicBezTo>
                  <a:pt x="1658639" y="2023920"/>
                  <a:pt x="1658639" y="2023920"/>
                  <a:pt x="1658639" y="2023920"/>
                </a:cubicBezTo>
                <a:cubicBezTo>
                  <a:pt x="1666526" y="2034172"/>
                  <a:pt x="1666526" y="2034172"/>
                  <a:pt x="1666526" y="2034172"/>
                </a:cubicBezTo>
                <a:cubicBezTo>
                  <a:pt x="1857392" y="1885922"/>
                  <a:pt x="1857392" y="1885922"/>
                  <a:pt x="1857392" y="1885922"/>
                </a:cubicBezTo>
                <a:cubicBezTo>
                  <a:pt x="1857392" y="2060194"/>
                  <a:pt x="1857392" y="2060194"/>
                  <a:pt x="1857392" y="2060194"/>
                </a:cubicBezTo>
                <a:cubicBezTo>
                  <a:pt x="1870800" y="2058617"/>
                  <a:pt x="1870800" y="2058617"/>
                  <a:pt x="1870800" y="2058617"/>
                </a:cubicBezTo>
                <a:cubicBezTo>
                  <a:pt x="1870800" y="1881190"/>
                  <a:pt x="1870800" y="1881190"/>
                  <a:pt x="1870800" y="1881190"/>
                </a:cubicBezTo>
                <a:cubicBezTo>
                  <a:pt x="1886574" y="1868573"/>
                  <a:pt x="1886574" y="1868573"/>
                  <a:pt x="1886574" y="1868573"/>
                </a:cubicBezTo>
                <a:cubicBezTo>
                  <a:pt x="1886574" y="1852014"/>
                  <a:pt x="1886574" y="1852014"/>
                  <a:pt x="1886574" y="1852014"/>
                </a:cubicBezTo>
                <a:cubicBezTo>
                  <a:pt x="1869222" y="1865419"/>
                  <a:pt x="1869222" y="1865419"/>
                  <a:pt x="1869222" y="1865419"/>
                </a:cubicBezTo>
                <a:cubicBezTo>
                  <a:pt x="1869222" y="1519240"/>
                  <a:pt x="1869222" y="1519240"/>
                  <a:pt x="1869222" y="1519240"/>
                </a:cubicBezTo>
                <a:cubicBezTo>
                  <a:pt x="1886574" y="1505835"/>
                  <a:pt x="1886574" y="1505835"/>
                  <a:pt x="1886574" y="1505835"/>
                </a:cubicBezTo>
                <a:cubicBezTo>
                  <a:pt x="1886574" y="1489275"/>
                  <a:pt x="1886574" y="1489275"/>
                  <a:pt x="1886574" y="1489275"/>
                </a:cubicBezTo>
                <a:cubicBezTo>
                  <a:pt x="1862124" y="1508201"/>
                  <a:pt x="1862124" y="1508201"/>
                  <a:pt x="1862124" y="1508201"/>
                </a:cubicBezTo>
                <a:cubicBezTo>
                  <a:pt x="1496955" y="1230627"/>
                  <a:pt x="1496955" y="1230627"/>
                  <a:pt x="1496955" y="1230627"/>
                </a:cubicBezTo>
                <a:cubicBezTo>
                  <a:pt x="1861335" y="947533"/>
                  <a:pt x="1861335" y="947533"/>
                  <a:pt x="1861335" y="947533"/>
                </a:cubicBezTo>
                <a:cubicBezTo>
                  <a:pt x="2226503" y="1225107"/>
                  <a:pt x="2226503" y="1225107"/>
                  <a:pt x="2226503" y="1225107"/>
                </a:cubicBezTo>
                <a:cubicBezTo>
                  <a:pt x="1887362" y="1488487"/>
                  <a:pt x="1887362" y="1488487"/>
                  <a:pt x="1887362" y="1488487"/>
                </a:cubicBezTo>
                <a:cubicBezTo>
                  <a:pt x="1887362" y="1505046"/>
                  <a:pt x="1887362" y="1505046"/>
                  <a:pt x="1887362" y="1505046"/>
                </a:cubicBezTo>
                <a:cubicBezTo>
                  <a:pt x="2231236" y="1238512"/>
                  <a:pt x="2231236" y="1238512"/>
                  <a:pt x="2231236" y="1238512"/>
                </a:cubicBezTo>
                <a:cubicBezTo>
                  <a:pt x="2231236" y="1585480"/>
                  <a:pt x="2231236" y="1585480"/>
                  <a:pt x="2231236" y="1585480"/>
                </a:cubicBezTo>
                <a:lnTo>
                  <a:pt x="1887362" y="1851225"/>
                </a:lnTo>
                <a:cubicBezTo>
                  <a:pt x="1887362" y="1867785"/>
                  <a:pt x="1887362" y="1867785"/>
                  <a:pt x="1887362" y="1867785"/>
                </a:cubicBezTo>
                <a:cubicBezTo>
                  <a:pt x="2243855" y="1591788"/>
                  <a:pt x="2243855" y="1591788"/>
                  <a:pt x="2243855" y="1591788"/>
                </a:cubicBezTo>
                <a:cubicBezTo>
                  <a:pt x="2243855" y="1221952"/>
                  <a:pt x="2243855" y="1221952"/>
                  <a:pt x="2243855" y="1221952"/>
                </a:cubicBezTo>
                <a:cubicBezTo>
                  <a:pt x="1870800" y="938859"/>
                  <a:pt x="1870800" y="938859"/>
                  <a:pt x="1870800" y="938859"/>
                </a:cubicBezTo>
                <a:cubicBezTo>
                  <a:pt x="1870800" y="590314"/>
                  <a:pt x="1870800" y="590314"/>
                  <a:pt x="1870800" y="590314"/>
                </a:cubicBezTo>
                <a:cubicBezTo>
                  <a:pt x="1857392" y="600566"/>
                  <a:pt x="1857392" y="600566"/>
                  <a:pt x="1857392" y="600566"/>
                </a:cubicBezTo>
                <a:cubicBezTo>
                  <a:pt x="1857392" y="933339"/>
                  <a:pt x="1857392" y="933339"/>
                  <a:pt x="1857392" y="933339"/>
                </a:cubicBezTo>
                <a:cubicBezTo>
                  <a:pt x="1496167" y="1214067"/>
                  <a:pt x="1496167" y="1214067"/>
                  <a:pt x="1496167" y="1214067"/>
                </a:cubicBezTo>
                <a:cubicBezTo>
                  <a:pt x="1496167" y="867888"/>
                  <a:pt x="1496167" y="867888"/>
                  <a:pt x="1496167" y="867888"/>
                </a:cubicBezTo>
                <a:cubicBezTo>
                  <a:pt x="1857392" y="587160"/>
                  <a:pt x="1857392" y="587160"/>
                  <a:pt x="1857392" y="587160"/>
                </a:cubicBezTo>
                <a:cubicBezTo>
                  <a:pt x="1857392" y="599777"/>
                  <a:pt x="1857392" y="599777"/>
                  <a:pt x="1857392" y="599777"/>
                </a:cubicBezTo>
                <a:cubicBezTo>
                  <a:pt x="1870800" y="589526"/>
                  <a:pt x="1870800" y="589526"/>
                  <a:pt x="1870800" y="589526"/>
                </a:cubicBezTo>
                <a:cubicBezTo>
                  <a:pt x="1870800" y="570600"/>
                  <a:pt x="1870800" y="570600"/>
                  <a:pt x="1870800" y="570600"/>
                </a:cubicBezTo>
                <a:cubicBezTo>
                  <a:pt x="1509574" y="295392"/>
                  <a:pt x="1509574" y="295392"/>
                  <a:pt x="1509574" y="295392"/>
                </a:cubicBezTo>
                <a:cubicBezTo>
                  <a:pt x="1498533" y="304066"/>
                  <a:pt x="1498533" y="304066"/>
                  <a:pt x="1498533" y="304066"/>
                </a:cubicBezTo>
                <a:cubicBezTo>
                  <a:pt x="1508786" y="295392"/>
                  <a:pt x="1508786" y="295392"/>
                  <a:pt x="1508786" y="295392"/>
                </a:cubicBezTo>
                <a:cubicBezTo>
                  <a:pt x="1493012" y="283564"/>
                  <a:pt x="1493012" y="283564"/>
                  <a:pt x="1493012" y="283564"/>
                </a:cubicBezTo>
                <a:cubicBezTo>
                  <a:pt x="1493012" y="97759"/>
                  <a:pt x="1493012" y="28082"/>
                  <a:pt x="1493012" y="1953"/>
                </a:cubicBezTo>
                <a:close/>
                <a:moveTo>
                  <a:pt x="1398859" y="0"/>
                </a:moveTo>
                <a:lnTo>
                  <a:pt x="1480393" y="0"/>
                </a:lnTo>
                <a:lnTo>
                  <a:pt x="1480393" y="84404"/>
                </a:lnTo>
                <a:cubicBezTo>
                  <a:pt x="1480393" y="283564"/>
                  <a:pt x="1480393" y="283564"/>
                  <a:pt x="1480393" y="283564"/>
                </a:cubicBezTo>
                <a:cubicBezTo>
                  <a:pt x="1118379" y="564292"/>
                  <a:pt x="1118379" y="564292"/>
                  <a:pt x="1118379" y="564292"/>
                </a:cubicBezTo>
                <a:cubicBezTo>
                  <a:pt x="1118379" y="218113"/>
                  <a:pt x="1118379" y="218113"/>
                  <a:pt x="1118379" y="218113"/>
                </a:cubicBezTo>
                <a:cubicBezTo>
                  <a:pt x="1267443" y="102194"/>
                  <a:pt x="1341976" y="44235"/>
                  <a:pt x="1379242" y="15255"/>
                </a:cubicBezTo>
                <a:close/>
                <a:moveTo>
                  <a:pt x="840168" y="0"/>
                </a:moveTo>
                <a:lnTo>
                  <a:pt x="1377550" y="0"/>
                </a:lnTo>
                <a:lnTo>
                  <a:pt x="1301753" y="58896"/>
                </a:lnTo>
                <a:cubicBezTo>
                  <a:pt x="1112069" y="206284"/>
                  <a:pt x="1112069" y="206284"/>
                  <a:pt x="1112069" y="206284"/>
                </a:cubicBezTo>
                <a:cubicBezTo>
                  <a:pt x="966554" y="95886"/>
                  <a:pt x="893796" y="40686"/>
                  <a:pt x="857417" y="13087"/>
                </a:cubicBez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731838" y="1381125"/>
            <a:ext cx="6118657" cy="45323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9" name="Titre 10">
            <a:extLst>
              <a:ext uri="{FF2B5EF4-FFF2-40B4-BE49-F238E27FC236}">
                <a16:creationId xmlns:a16="http://schemas.microsoft.com/office/drawing/2014/main" id="{E8A77A76-28CB-5629-14F2-37B56A986D79}"/>
              </a:ext>
            </a:extLst>
          </p:cNvPr>
          <p:cNvSpPr>
            <a:spLocks noGrp="1"/>
          </p:cNvSpPr>
          <p:nvPr>
            <p:ph type="title"/>
          </p:nvPr>
        </p:nvSpPr>
        <p:spPr>
          <a:xfrm>
            <a:off x="731840" y="314036"/>
            <a:ext cx="6118656" cy="871827"/>
          </a:xfrm>
        </p:spPr>
        <p:txBody>
          <a:bodyPr/>
          <a:lstStyle>
            <a:lvl1pPr>
              <a:defRPr>
                <a:solidFill>
                  <a:schemeClr val="tx2"/>
                </a:solidFill>
              </a:defRPr>
            </a:lvl1pPr>
          </a:lstStyle>
          <a:p>
            <a:r>
              <a:rPr lang="fr-FR"/>
              <a:t>Modifiez le style du titre</a:t>
            </a:r>
            <a:endParaRPr lang="fr-FR" dirty="0"/>
          </a:p>
        </p:txBody>
      </p:sp>
    </p:spTree>
    <p:extLst>
      <p:ext uri="{BB962C8B-B14F-4D97-AF65-F5344CB8AC3E}">
        <p14:creationId xmlns:p14="http://schemas.microsoft.com/office/powerpoint/2010/main" val="845994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isuel + contenu">
    <p:spTree>
      <p:nvGrpSpPr>
        <p:cNvPr id="1" name=""/>
        <p:cNvGrpSpPr/>
        <p:nvPr/>
      </p:nvGrpSpPr>
      <p:grpSpPr>
        <a:xfrm>
          <a:off x="0" y="0"/>
          <a:ext cx="0" cy="0"/>
          <a:chOff x="0" y="0"/>
          <a:chExt cx="0" cy="0"/>
        </a:xfrm>
      </p:grpSpPr>
      <p:grpSp>
        <p:nvGrpSpPr>
          <p:cNvPr id="20" name="Groupe 19">
            <a:extLst>
              <a:ext uri="{FF2B5EF4-FFF2-40B4-BE49-F238E27FC236}">
                <a16:creationId xmlns:a16="http://schemas.microsoft.com/office/drawing/2014/main" id="{8ADFDDB7-8C7E-D45A-96B3-1A9EBD1B6760}"/>
              </a:ext>
            </a:extLst>
          </p:cNvPr>
          <p:cNvGrpSpPr/>
          <p:nvPr userDrawn="1"/>
        </p:nvGrpSpPr>
        <p:grpSpPr>
          <a:xfrm>
            <a:off x="206373" y="6296024"/>
            <a:ext cx="468000" cy="468000"/>
            <a:chOff x="206373" y="6296024"/>
            <a:chExt cx="468000" cy="468000"/>
          </a:xfrm>
        </p:grpSpPr>
        <p:sp>
          <p:nvSpPr>
            <p:cNvPr id="21" name="Rectangle 20">
              <a:extLst>
                <a:ext uri="{FF2B5EF4-FFF2-40B4-BE49-F238E27FC236}">
                  <a16:creationId xmlns:a16="http://schemas.microsoft.com/office/drawing/2014/main" id="{9EBA0BEC-B644-623E-6D5F-4028774EC28B}"/>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2" name="Logo CEA">
              <a:extLst>
                <a:ext uri="{FF2B5EF4-FFF2-40B4-BE49-F238E27FC236}">
                  <a16:creationId xmlns:a16="http://schemas.microsoft.com/office/drawing/2014/main" id="{41781B71-FA7E-3A77-138A-F8EC2086144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Rectangle 7">
            <a:extLst>
              <a:ext uri="{FF2B5EF4-FFF2-40B4-BE49-F238E27FC236}">
                <a16:creationId xmlns:a16="http://schemas.microsoft.com/office/drawing/2014/main" id="{0F05E3D2-1467-BBD4-EE19-55F1FF901071}"/>
              </a:ext>
            </a:extLst>
          </p:cNvPr>
          <p:cNvSpPr/>
          <p:nvPr userDrawn="1"/>
        </p:nvSpPr>
        <p:spPr>
          <a:xfrm>
            <a:off x="7170057" y="0"/>
            <a:ext cx="50219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 contenu</a:t>
            </a:r>
          </a:p>
          <a:p>
            <a:endParaRPr lang="fr-FR" sz="1200" dirty="0">
              <a:solidFill>
                <a:schemeClr val="bg1">
                  <a:lumMod val="50000"/>
                </a:schemeClr>
              </a:solidFill>
            </a:endParaRP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5480916" y="1381125"/>
            <a:ext cx="5979247" cy="45323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Titre 10">
            <a:extLst>
              <a:ext uri="{FF2B5EF4-FFF2-40B4-BE49-F238E27FC236}">
                <a16:creationId xmlns:a16="http://schemas.microsoft.com/office/drawing/2014/main" id="{E8A77A76-28CB-5629-14F2-37B56A986D79}"/>
              </a:ext>
            </a:extLst>
          </p:cNvPr>
          <p:cNvSpPr>
            <a:spLocks noGrp="1"/>
          </p:cNvSpPr>
          <p:nvPr>
            <p:ph type="title"/>
          </p:nvPr>
        </p:nvSpPr>
        <p:spPr>
          <a:xfrm>
            <a:off x="5483721" y="314036"/>
            <a:ext cx="5976441" cy="871827"/>
          </a:xfrm>
        </p:spPr>
        <p:txBody>
          <a:bodyPr/>
          <a:lstStyle>
            <a:lvl1pPr>
              <a:defRPr>
                <a:solidFill>
                  <a:schemeClr val="tx2"/>
                </a:solidFill>
              </a:defRPr>
            </a:lvl1pPr>
          </a:lstStyle>
          <a:p>
            <a:r>
              <a:rPr lang="fr-FR"/>
              <a:t>Modifiez le style du titre</a:t>
            </a:r>
            <a:endParaRPr lang="fr-FR" dirty="0"/>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15" name="Espace réservé pour une image  14">
            <a:extLst>
              <a:ext uri="{FF2B5EF4-FFF2-40B4-BE49-F238E27FC236}">
                <a16:creationId xmlns:a16="http://schemas.microsoft.com/office/drawing/2014/main" id="{99E12E89-87DE-B6F7-B1A1-FBC84445BA61}"/>
              </a:ext>
            </a:extLst>
          </p:cNvPr>
          <p:cNvSpPr>
            <a:spLocks noGrp="1"/>
          </p:cNvSpPr>
          <p:nvPr>
            <p:ph type="pic" sz="quarter" idx="14" hasCustomPrompt="1"/>
          </p:nvPr>
        </p:nvSpPr>
        <p:spPr>
          <a:xfrm>
            <a:off x="-1" y="0"/>
            <a:ext cx="5305156" cy="6858000"/>
          </a:xfrm>
          <a:custGeom>
            <a:avLst/>
            <a:gdLst>
              <a:gd name="connsiteX0" fmla="*/ 4647758 w 5305156"/>
              <a:gd name="connsiteY0" fmla="*/ 6793932 h 6858000"/>
              <a:gd name="connsiteX1" fmla="*/ 4720099 w 5305156"/>
              <a:gd name="connsiteY1" fmla="*/ 6857017 h 6858000"/>
              <a:gd name="connsiteX2" fmla="*/ 4721226 w 5305156"/>
              <a:gd name="connsiteY2" fmla="*/ 6858000 h 6858000"/>
              <a:gd name="connsiteX3" fmla="*/ 4572862 w 5305156"/>
              <a:gd name="connsiteY3" fmla="*/ 6858000 h 6858000"/>
              <a:gd name="connsiteX4" fmla="*/ 4579542 w 5305156"/>
              <a:gd name="connsiteY4" fmla="*/ 6852286 h 6858000"/>
              <a:gd name="connsiteX5" fmla="*/ 4647758 w 5305156"/>
              <a:gd name="connsiteY5" fmla="*/ 6793932 h 6858000"/>
              <a:gd name="connsiteX6" fmla="*/ 4651972 w 5305156"/>
              <a:gd name="connsiteY6" fmla="*/ 6434348 h 6858000"/>
              <a:gd name="connsiteX7" fmla="*/ 4974349 w 5305156"/>
              <a:gd name="connsiteY7" fmla="*/ 6715076 h 6858000"/>
              <a:gd name="connsiteX8" fmla="*/ 4974349 w 5305156"/>
              <a:gd name="connsiteY8" fmla="*/ 6799592 h 6858000"/>
              <a:gd name="connsiteX9" fmla="*/ 4974349 w 5305156"/>
              <a:gd name="connsiteY9" fmla="*/ 6858000 h 6858000"/>
              <a:gd name="connsiteX10" fmla="*/ 4741003 w 5305156"/>
              <a:gd name="connsiteY10" fmla="*/ 6858000 h 6858000"/>
              <a:gd name="connsiteX11" fmla="*/ 4736254 w 5305156"/>
              <a:gd name="connsiteY11" fmla="*/ 6853863 h 6858000"/>
              <a:gd name="connsiteX12" fmla="*/ 4720099 w 5305156"/>
              <a:gd name="connsiteY12" fmla="*/ 6857017 h 6858000"/>
              <a:gd name="connsiteX13" fmla="*/ 4735551 w 5305156"/>
              <a:gd name="connsiteY13" fmla="*/ 6853075 h 6858000"/>
              <a:gd name="connsiteX14" fmla="*/ 4651972 w 5305156"/>
              <a:gd name="connsiteY14" fmla="*/ 6780527 h 6858000"/>
              <a:gd name="connsiteX15" fmla="*/ 4651972 w 5305156"/>
              <a:gd name="connsiteY15" fmla="*/ 6434348 h 6858000"/>
              <a:gd name="connsiteX16" fmla="*/ 4319762 w 5305156"/>
              <a:gd name="connsiteY16" fmla="*/ 5786939 h 6858000"/>
              <a:gd name="connsiteX17" fmla="*/ 4527656 w 5305156"/>
              <a:gd name="connsiteY17" fmla="*/ 5968308 h 6858000"/>
              <a:gd name="connsiteX18" fmla="*/ 4642139 w 5305156"/>
              <a:gd name="connsiteY18" fmla="*/ 6067667 h 6858000"/>
              <a:gd name="connsiteX19" fmla="*/ 4642139 w 5305156"/>
              <a:gd name="connsiteY19" fmla="*/ 6413845 h 6858000"/>
              <a:gd name="connsiteX20" fmla="*/ 4403341 w 5305156"/>
              <a:gd name="connsiteY20" fmla="*/ 6206454 h 6858000"/>
              <a:gd name="connsiteX21" fmla="*/ 4319762 w 5305156"/>
              <a:gd name="connsiteY21" fmla="*/ 6133906 h 6858000"/>
              <a:gd name="connsiteX22" fmla="*/ 4319762 w 5305156"/>
              <a:gd name="connsiteY22" fmla="*/ 5786939 h 6858000"/>
              <a:gd name="connsiteX23" fmla="*/ 3755776 w 5305156"/>
              <a:gd name="connsiteY23" fmla="*/ 5671020 h 6858000"/>
              <a:gd name="connsiteX24" fmla="*/ 3767716 w 5305156"/>
              <a:gd name="connsiteY24" fmla="*/ 5677328 h 6858000"/>
              <a:gd name="connsiteX25" fmla="*/ 3755776 w 5305156"/>
              <a:gd name="connsiteY25" fmla="*/ 5671020 h 6858000"/>
              <a:gd name="connsiteX26" fmla="*/ 3979825 w 5305156"/>
              <a:gd name="connsiteY26" fmla="*/ 5495959 h 6858000"/>
              <a:gd name="connsiteX27" fmla="*/ 4304309 w 5305156"/>
              <a:gd name="connsiteY27" fmla="*/ 5779053 h 6858000"/>
              <a:gd name="connsiteX28" fmla="*/ 3979123 w 5305156"/>
              <a:gd name="connsiteY28" fmla="*/ 6056627 h 6858000"/>
              <a:gd name="connsiteX29" fmla="*/ 3654638 w 5305156"/>
              <a:gd name="connsiteY29" fmla="*/ 5773533 h 6858000"/>
              <a:gd name="connsiteX30" fmla="*/ 3767716 w 5305156"/>
              <a:gd name="connsiteY30" fmla="*/ 5677328 h 6858000"/>
              <a:gd name="connsiteX31" fmla="*/ 3979825 w 5305156"/>
              <a:gd name="connsiteY31" fmla="*/ 5495959 h 6858000"/>
              <a:gd name="connsiteX32" fmla="*/ 4984885 w 5305156"/>
              <a:gd name="connsiteY32" fmla="*/ 4847761 h 6858000"/>
              <a:gd name="connsiteX33" fmla="*/ 5305156 w 5305156"/>
              <a:gd name="connsiteY33" fmla="*/ 5126124 h 6858000"/>
              <a:gd name="connsiteX34" fmla="*/ 4979968 w 5305156"/>
              <a:gd name="connsiteY34" fmla="*/ 5403697 h 6858000"/>
              <a:gd name="connsiteX35" fmla="*/ 4871807 w 5305156"/>
              <a:gd name="connsiteY35" fmla="*/ 5309070 h 6858000"/>
              <a:gd name="connsiteX36" fmla="*/ 4865486 w 5305156"/>
              <a:gd name="connsiteY36" fmla="*/ 5320898 h 6858000"/>
              <a:gd name="connsiteX37" fmla="*/ 4974349 w 5305156"/>
              <a:gd name="connsiteY37" fmla="*/ 5415526 h 6858000"/>
              <a:gd name="connsiteX38" fmla="*/ 4974349 w 5305156"/>
              <a:gd name="connsiteY38" fmla="*/ 5761705 h 6858000"/>
              <a:gd name="connsiteX39" fmla="*/ 4741170 w 5305156"/>
              <a:gd name="connsiteY39" fmla="*/ 5559044 h 6858000"/>
              <a:gd name="connsiteX40" fmla="*/ 4734849 w 5305156"/>
              <a:gd name="connsiteY40" fmla="*/ 5571661 h 6858000"/>
              <a:gd name="connsiteX41" fmla="*/ 4972945 w 5305156"/>
              <a:gd name="connsiteY41" fmla="*/ 5779053 h 6858000"/>
              <a:gd name="connsiteX42" fmla="*/ 4647758 w 5305156"/>
              <a:gd name="connsiteY42" fmla="*/ 6056627 h 6858000"/>
              <a:gd name="connsiteX43" fmla="*/ 4533978 w 5305156"/>
              <a:gd name="connsiteY43" fmla="*/ 5957268 h 6858000"/>
              <a:gd name="connsiteX44" fmla="*/ 4527656 w 5305156"/>
              <a:gd name="connsiteY44" fmla="*/ 5968308 h 6858000"/>
              <a:gd name="connsiteX45" fmla="*/ 4533275 w 5305156"/>
              <a:gd name="connsiteY45" fmla="*/ 5956479 h 6858000"/>
              <a:gd name="connsiteX46" fmla="*/ 4323273 w 5305156"/>
              <a:gd name="connsiteY46" fmla="*/ 5773533 h 6858000"/>
              <a:gd name="connsiteX47" fmla="*/ 4648460 w 5305156"/>
              <a:gd name="connsiteY47" fmla="*/ 5495959 h 6858000"/>
              <a:gd name="connsiteX48" fmla="*/ 4734146 w 5305156"/>
              <a:gd name="connsiteY48" fmla="*/ 5570873 h 6858000"/>
              <a:gd name="connsiteX49" fmla="*/ 4741170 w 5305156"/>
              <a:gd name="connsiteY49" fmla="*/ 5558256 h 6858000"/>
              <a:gd name="connsiteX50" fmla="*/ 4651972 w 5305156"/>
              <a:gd name="connsiteY50" fmla="*/ 5480976 h 6858000"/>
              <a:gd name="connsiteX51" fmla="*/ 4651972 w 5305156"/>
              <a:gd name="connsiteY51" fmla="*/ 5134798 h 6858000"/>
              <a:gd name="connsiteX52" fmla="*/ 4865486 w 5305156"/>
              <a:gd name="connsiteY52" fmla="*/ 5320110 h 6858000"/>
              <a:gd name="connsiteX53" fmla="*/ 4871104 w 5305156"/>
              <a:gd name="connsiteY53" fmla="*/ 5309070 h 6858000"/>
              <a:gd name="connsiteX54" fmla="*/ 4659698 w 5305156"/>
              <a:gd name="connsiteY54" fmla="*/ 5125335 h 6858000"/>
              <a:gd name="connsiteX55" fmla="*/ 4984885 w 5305156"/>
              <a:gd name="connsiteY55" fmla="*/ 4847761 h 6858000"/>
              <a:gd name="connsiteX56" fmla="*/ 4319762 w 5305156"/>
              <a:gd name="connsiteY56" fmla="*/ 4487388 h 6858000"/>
              <a:gd name="connsiteX57" fmla="*/ 4541703 w 5305156"/>
              <a:gd name="connsiteY57" fmla="*/ 4680586 h 6858000"/>
              <a:gd name="connsiteX58" fmla="*/ 4548726 w 5305156"/>
              <a:gd name="connsiteY58" fmla="*/ 4670335 h 6858000"/>
              <a:gd name="connsiteX59" fmla="*/ 4542406 w 5305156"/>
              <a:gd name="connsiteY59" fmla="*/ 4680586 h 6858000"/>
              <a:gd name="connsiteX60" fmla="*/ 4642139 w 5305156"/>
              <a:gd name="connsiteY60" fmla="*/ 4768116 h 6858000"/>
              <a:gd name="connsiteX61" fmla="*/ 4642139 w 5305156"/>
              <a:gd name="connsiteY61" fmla="*/ 5114295 h 6858000"/>
              <a:gd name="connsiteX62" fmla="*/ 4399127 w 5305156"/>
              <a:gd name="connsiteY62" fmla="*/ 4902960 h 6858000"/>
              <a:gd name="connsiteX63" fmla="*/ 4392103 w 5305156"/>
              <a:gd name="connsiteY63" fmla="*/ 4913212 h 6858000"/>
              <a:gd name="connsiteX64" fmla="*/ 4398424 w 5305156"/>
              <a:gd name="connsiteY64" fmla="*/ 4902172 h 6858000"/>
              <a:gd name="connsiteX65" fmla="*/ 4319762 w 5305156"/>
              <a:gd name="connsiteY65" fmla="*/ 4833567 h 6858000"/>
              <a:gd name="connsiteX66" fmla="*/ 4319762 w 5305156"/>
              <a:gd name="connsiteY66" fmla="*/ 4487388 h 6858000"/>
              <a:gd name="connsiteX67" fmla="*/ 4648460 w 5305156"/>
              <a:gd name="connsiteY67" fmla="*/ 4196409 h 6858000"/>
              <a:gd name="connsiteX68" fmla="*/ 4972945 w 5305156"/>
              <a:gd name="connsiteY68" fmla="*/ 4478714 h 6858000"/>
              <a:gd name="connsiteX69" fmla="*/ 4647758 w 5305156"/>
              <a:gd name="connsiteY69" fmla="*/ 4756288 h 6858000"/>
              <a:gd name="connsiteX70" fmla="*/ 4548726 w 5305156"/>
              <a:gd name="connsiteY70" fmla="*/ 4670335 h 6858000"/>
              <a:gd name="connsiteX71" fmla="*/ 4323273 w 5305156"/>
              <a:gd name="connsiteY71" fmla="*/ 4473983 h 6858000"/>
              <a:gd name="connsiteX72" fmla="*/ 4648460 w 5305156"/>
              <a:gd name="connsiteY72" fmla="*/ 4196409 h 6858000"/>
              <a:gd name="connsiteX73" fmla="*/ 4312036 w 5305156"/>
              <a:gd name="connsiteY73" fmla="*/ 3544268 h 6858000"/>
              <a:gd name="connsiteX74" fmla="*/ 4636520 w 5305156"/>
              <a:gd name="connsiteY74" fmla="*/ 3826573 h 6858000"/>
              <a:gd name="connsiteX75" fmla="*/ 4311333 w 5305156"/>
              <a:gd name="connsiteY75" fmla="*/ 4104935 h 6858000"/>
              <a:gd name="connsiteX76" fmla="*/ 3986848 w 5305156"/>
              <a:gd name="connsiteY76" fmla="*/ 3821842 h 6858000"/>
              <a:gd name="connsiteX77" fmla="*/ 4302905 w 5305156"/>
              <a:gd name="connsiteY77" fmla="*/ 3552154 h 6858000"/>
              <a:gd name="connsiteX78" fmla="*/ 4312036 w 5305156"/>
              <a:gd name="connsiteY78" fmla="*/ 3544268 h 6858000"/>
              <a:gd name="connsiteX79" fmla="*/ 3986848 w 5305156"/>
              <a:gd name="connsiteY79" fmla="*/ 2538851 h 6858000"/>
              <a:gd name="connsiteX80" fmla="*/ 4194744 w 5305156"/>
              <a:gd name="connsiteY80" fmla="*/ 2719432 h 6858000"/>
              <a:gd name="connsiteX81" fmla="*/ 4201064 w 5305156"/>
              <a:gd name="connsiteY81" fmla="*/ 2708392 h 6858000"/>
              <a:gd name="connsiteX82" fmla="*/ 4195446 w 5305156"/>
              <a:gd name="connsiteY82" fmla="*/ 2720221 h 6858000"/>
              <a:gd name="connsiteX83" fmla="*/ 4309226 w 5305156"/>
              <a:gd name="connsiteY83" fmla="*/ 2819579 h 6858000"/>
              <a:gd name="connsiteX84" fmla="*/ 4309226 w 5305156"/>
              <a:gd name="connsiteY84" fmla="*/ 3165758 h 6858000"/>
              <a:gd name="connsiteX85" fmla="*/ 4071131 w 5305156"/>
              <a:gd name="connsiteY85" fmla="*/ 2958366 h 6858000"/>
              <a:gd name="connsiteX86" fmla="*/ 4064809 w 5305156"/>
              <a:gd name="connsiteY86" fmla="*/ 2969406 h 6858000"/>
              <a:gd name="connsiteX87" fmla="*/ 4070428 w 5305156"/>
              <a:gd name="connsiteY87" fmla="*/ 2957578 h 6858000"/>
              <a:gd name="connsiteX88" fmla="*/ 3986848 w 5305156"/>
              <a:gd name="connsiteY88" fmla="*/ 2885030 h 6858000"/>
              <a:gd name="connsiteX89" fmla="*/ 3986848 w 5305156"/>
              <a:gd name="connsiteY89" fmla="*/ 2538851 h 6858000"/>
              <a:gd name="connsiteX90" fmla="*/ 4652674 w 5305156"/>
              <a:gd name="connsiteY90" fmla="*/ 1598885 h 6858000"/>
              <a:gd name="connsiteX91" fmla="*/ 4972945 w 5305156"/>
              <a:gd name="connsiteY91" fmla="*/ 1878036 h 6858000"/>
              <a:gd name="connsiteX92" fmla="*/ 4647758 w 5305156"/>
              <a:gd name="connsiteY92" fmla="*/ 2155610 h 6858000"/>
              <a:gd name="connsiteX93" fmla="*/ 4538894 w 5305156"/>
              <a:gd name="connsiteY93" fmla="*/ 2060983 h 6858000"/>
              <a:gd name="connsiteX94" fmla="*/ 4533275 w 5305156"/>
              <a:gd name="connsiteY94" fmla="*/ 2072022 h 6858000"/>
              <a:gd name="connsiteX95" fmla="*/ 4642139 w 5305156"/>
              <a:gd name="connsiteY95" fmla="*/ 2166650 h 6858000"/>
              <a:gd name="connsiteX96" fmla="*/ 4642139 w 5305156"/>
              <a:gd name="connsiteY96" fmla="*/ 2513617 h 6858000"/>
              <a:gd name="connsiteX97" fmla="*/ 4408960 w 5305156"/>
              <a:gd name="connsiteY97" fmla="*/ 2310168 h 6858000"/>
              <a:gd name="connsiteX98" fmla="*/ 4402639 w 5305156"/>
              <a:gd name="connsiteY98" fmla="*/ 2322785 h 6858000"/>
              <a:gd name="connsiteX99" fmla="*/ 4640032 w 5305156"/>
              <a:gd name="connsiteY99" fmla="*/ 2530177 h 6858000"/>
              <a:gd name="connsiteX100" fmla="*/ 4314845 w 5305156"/>
              <a:gd name="connsiteY100" fmla="*/ 2807751 h 6858000"/>
              <a:gd name="connsiteX101" fmla="*/ 4201064 w 5305156"/>
              <a:gd name="connsiteY101" fmla="*/ 2708392 h 6858000"/>
              <a:gd name="connsiteX102" fmla="*/ 3991063 w 5305156"/>
              <a:gd name="connsiteY102" fmla="*/ 2525446 h 6858000"/>
              <a:gd name="connsiteX103" fmla="*/ 4316249 w 5305156"/>
              <a:gd name="connsiteY103" fmla="*/ 2247872 h 6858000"/>
              <a:gd name="connsiteX104" fmla="*/ 4401936 w 5305156"/>
              <a:gd name="connsiteY104" fmla="*/ 2322785 h 6858000"/>
              <a:gd name="connsiteX105" fmla="*/ 4408257 w 5305156"/>
              <a:gd name="connsiteY105" fmla="*/ 2310168 h 6858000"/>
              <a:gd name="connsiteX106" fmla="*/ 4319762 w 5305156"/>
              <a:gd name="connsiteY106" fmla="*/ 2232889 h 6858000"/>
              <a:gd name="connsiteX107" fmla="*/ 4319762 w 5305156"/>
              <a:gd name="connsiteY107" fmla="*/ 1885922 h 6858000"/>
              <a:gd name="connsiteX108" fmla="*/ 4532573 w 5305156"/>
              <a:gd name="connsiteY108" fmla="*/ 2072022 h 6858000"/>
              <a:gd name="connsiteX109" fmla="*/ 4538894 w 5305156"/>
              <a:gd name="connsiteY109" fmla="*/ 2060194 h 6858000"/>
              <a:gd name="connsiteX110" fmla="*/ 4327487 w 5305156"/>
              <a:gd name="connsiteY110" fmla="*/ 1876459 h 6858000"/>
              <a:gd name="connsiteX111" fmla="*/ 4652674 w 5305156"/>
              <a:gd name="connsiteY111" fmla="*/ 1598885 h 6858000"/>
              <a:gd name="connsiteX112" fmla="*/ 3986848 w 5305156"/>
              <a:gd name="connsiteY112" fmla="*/ 1238512 h 6858000"/>
              <a:gd name="connsiteX113" fmla="*/ 4209493 w 5305156"/>
              <a:gd name="connsiteY113" fmla="*/ 1432499 h 6858000"/>
              <a:gd name="connsiteX114" fmla="*/ 4309226 w 5305156"/>
              <a:gd name="connsiteY114" fmla="*/ 1519240 h 6858000"/>
              <a:gd name="connsiteX115" fmla="*/ 4309226 w 5305156"/>
              <a:gd name="connsiteY115" fmla="*/ 1865419 h 6858000"/>
              <a:gd name="connsiteX116" fmla="*/ 4066916 w 5305156"/>
              <a:gd name="connsiteY116" fmla="*/ 1654085 h 6858000"/>
              <a:gd name="connsiteX117" fmla="*/ 4059892 w 5305156"/>
              <a:gd name="connsiteY117" fmla="*/ 1665124 h 6858000"/>
              <a:gd name="connsiteX118" fmla="*/ 4304309 w 5305156"/>
              <a:gd name="connsiteY118" fmla="*/ 1878036 h 6858000"/>
              <a:gd name="connsiteX119" fmla="*/ 3979123 w 5305156"/>
              <a:gd name="connsiteY119" fmla="*/ 2155610 h 6858000"/>
              <a:gd name="connsiteX120" fmla="*/ 3828118 w 5305156"/>
              <a:gd name="connsiteY120" fmla="*/ 2023920 h 6858000"/>
              <a:gd name="connsiteX121" fmla="*/ 3658852 w 5305156"/>
              <a:gd name="connsiteY121" fmla="*/ 1876459 h 6858000"/>
              <a:gd name="connsiteX122" fmla="*/ 3984040 w 5305156"/>
              <a:gd name="connsiteY122" fmla="*/ 1598885 h 6858000"/>
              <a:gd name="connsiteX123" fmla="*/ 4059191 w 5305156"/>
              <a:gd name="connsiteY123" fmla="*/ 1664336 h 6858000"/>
              <a:gd name="connsiteX124" fmla="*/ 4066214 w 5305156"/>
              <a:gd name="connsiteY124" fmla="*/ 1654085 h 6858000"/>
              <a:gd name="connsiteX125" fmla="*/ 3986848 w 5305156"/>
              <a:gd name="connsiteY125" fmla="*/ 1585480 h 6858000"/>
              <a:gd name="connsiteX126" fmla="*/ 3986848 w 5305156"/>
              <a:gd name="connsiteY126" fmla="*/ 1238512 h 6858000"/>
              <a:gd name="connsiteX127" fmla="*/ 4316249 w 5305156"/>
              <a:gd name="connsiteY127" fmla="*/ 947533 h 6858000"/>
              <a:gd name="connsiteX128" fmla="*/ 4640032 w 5305156"/>
              <a:gd name="connsiteY128" fmla="*/ 1230627 h 6858000"/>
              <a:gd name="connsiteX129" fmla="*/ 4314845 w 5305156"/>
              <a:gd name="connsiteY129" fmla="*/ 1508201 h 6858000"/>
              <a:gd name="connsiteX130" fmla="*/ 4216517 w 5305156"/>
              <a:gd name="connsiteY130" fmla="*/ 1422247 h 6858000"/>
              <a:gd name="connsiteX131" fmla="*/ 4209493 w 5305156"/>
              <a:gd name="connsiteY131" fmla="*/ 1432499 h 6858000"/>
              <a:gd name="connsiteX132" fmla="*/ 4215814 w 5305156"/>
              <a:gd name="connsiteY132" fmla="*/ 1421459 h 6858000"/>
              <a:gd name="connsiteX133" fmla="*/ 3991063 w 5305156"/>
              <a:gd name="connsiteY133" fmla="*/ 1225107 h 6858000"/>
              <a:gd name="connsiteX134" fmla="*/ 4316249 w 5305156"/>
              <a:gd name="connsiteY134" fmla="*/ 947533 h 6858000"/>
              <a:gd name="connsiteX135" fmla="*/ 3979825 w 5305156"/>
              <a:gd name="connsiteY135" fmla="*/ 296181 h 6858000"/>
              <a:gd name="connsiteX136" fmla="*/ 4304309 w 5305156"/>
              <a:gd name="connsiteY136" fmla="*/ 578486 h 6858000"/>
              <a:gd name="connsiteX137" fmla="*/ 3979123 w 5305156"/>
              <a:gd name="connsiteY137" fmla="*/ 856060 h 6858000"/>
              <a:gd name="connsiteX138" fmla="*/ 3654638 w 5305156"/>
              <a:gd name="connsiteY138" fmla="*/ 573754 h 6858000"/>
              <a:gd name="connsiteX139" fmla="*/ 3970694 w 5305156"/>
              <a:gd name="connsiteY139" fmla="*/ 304066 h 6858000"/>
              <a:gd name="connsiteX140" fmla="*/ 3979825 w 5305156"/>
              <a:gd name="connsiteY140" fmla="*/ 296181 h 6858000"/>
              <a:gd name="connsiteX141" fmla="*/ 4078431 w 5305156"/>
              <a:gd name="connsiteY141" fmla="*/ 0 h 6858000"/>
              <a:gd name="connsiteX142" fmla="*/ 4556976 w 5305156"/>
              <a:gd name="connsiteY142" fmla="*/ 0 h 6858000"/>
              <a:gd name="connsiteX143" fmla="*/ 4541616 w 5305156"/>
              <a:gd name="connsiteY143" fmla="*/ 13087 h 6858000"/>
              <a:gd name="connsiteX144" fmla="*/ 4314845 w 5305156"/>
              <a:gd name="connsiteY144" fmla="*/ 206284 h 6858000"/>
              <a:gd name="connsiteX145" fmla="*/ 4145929 w 5305156"/>
              <a:gd name="connsiteY145" fmla="*/ 58896 h 6858000"/>
              <a:gd name="connsiteX146" fmla="*/ 3986848 w 5305156"/>
              <a:gd name="connsiteY146" fmla="*/ 0 h 6858000"/>
              <a:gd name="connsiteX147" fmla="*/ 4059455 w 5305156"/>
              <a:gd name="connsiteY147" fmla="*/ 0 h 6858000"/>
              <a:gd name="connsiteX148" fmla="*/ 4076924 w 5305156"/>
              <a:gd name="connsiteY148" fmla="*/ 15255 h 6858000"/>
              <a:gd name="connsiteX149" fmla="*/ 4309226 w 5305156"/>
              <a:gd name="connsiteY149" fmla="*/ 218113 h 6858000"/>
              <a:gd name="connsiteX150" fmla="*/ 4309226 w 5305156"/>
              <a:gd name="connsiteY150" fmla="*/ 564292 h 6858000"/>
              <a:gd name="connsiteX151" fmla="*/ 3986848 w 5305156"/>
              <a:gd name="connsiteY151" fmla="*/ 283564 h 6858000"/>
              <a:gd name="connsiteX152" fmla="*/ 3986848 w 5305156"/>
              <a:gd name="connsiteY152" fmla="*/ 84404 h 6858000"/>
              <a:gd name="connsiteX153" fmla="*/ 0 w 5305156"/>
              <a:gd name="connsiteY153" fmla="*/ 0 h 6858000"/>
              <a:gd name="connsiteX154" fmla="*/ 3038475 w 5305156"/>
              <a:gd name="connsiteY154" fmla="*/ 0 h 6858000"/>
              <a:gd name="connsiteX155" fmla="*/ 3975611 w 5305156"/>
              <a:gd name="connsiteY155" fmla="*/ 0 h 6858000"/>
              <a:gd name="connsiteX156" fmla="*/ 3975611 w 5305156"/>
              <a:gd name="connsiteY156" fmla="*/ 1953 h 6858000"/>
              <a:gd name="connsiteX157" fmla="*/ 3975611 w 5305156"/>
              <a:gd name="connsiteY157" fmla="*/ 283564 h 6858000"/>
              <a:gd name="connsiteX158" fmla="*/ 3961564 w 5305156"/>
              <a:gd name="connsiteY158" fmla="*/ 295392 h 6858000"/>
              <a:gd name="connsiteX159" fmla="*/ 3970694 w 5305156"/>
              <a:gd name="connsiteY159" fmla="*/ 304066 h 6858000"/>
              <a:gd name="connsiteX160" fmla="*/ 3960862 w 5305156"/>
              <a:gd name="connsiteY160" fmla="*/ 295392 h 6858000"/>
              <a:gd name="connsiteX161" fmla="*/ 3639186 w 5305156"/>
              <a:gd name="connsiteY161" fmla="*/ 570600 h 6858000"/>
              <a:gd name="connsiteX162" fmla="*/ 3639186 w 5305156"/>
              <a:gd name="connsiteY162" fmla="*/ 589526 h 6858000"/>
              <a:gd name="connsiteX163" fmla="*/ 3651126 w 5305156"/>
              <a:gd name="connsiteY163" fmla="*/ 599777 h 6858000"/>
              <a:gd name="connsiteX164" fmla="*/ 3651126 w 5305156"/>
              <a:gd name="connsiteY164" fmla="*/ 587160 h 6858000"/>
              <a:gd name="connsiteX165" fmla="*/ 3972801 w 5305156"/>
              <a:gd name="connsiteY165" fmla="*/ 867888 h 6858000"/>
              <a:gd name="connsiteX166" fmla="*/ 3972801 w 5305156"/>
              <a:gd name="connsiteY166" fmla="*/ 1214067 h 6858000"/>
              <a:gd name="connsiteX167" fmla="*/ 3651126 w 5305156"/>
              <a:gd name="connsiteY167" fmla="*/ 933339 h 6858000"/>
              <a:gd name="connsiteX168" fmla="*/ 3651126 w 5305156"/>
              <a:gd name="connsiteY168" fmla="*/ 600566 h 6858000"/>
              <a:gd name="connsiteX169" fmla="*/ 3639186 w 5305156"/>
              <a:gd name="connsiteY169" fmla="*/ 590314 h 6858000"/>
              <a:gd name="connsiteX170" fmla="*/ 3639186 w 5305156"/>
              <a:gd name="connsiteY170" fmla="*/ 938859 h 6858000"/>
              <a:gd name="connsiteX171" fmla="*/ 3306976 w 5305156"/>
              <a:gd name="connsiteY171" fmla="*/ 1221952 h 6858000"/>
              <a:gd name="connsiteX172" fmla="*/ 3306976 w 5305156"/>
              <a:gd name="connsiteY172" fmla="*/ 1591788 h 6858000"/>
              <a:gd name="connsiteX173" fmla="*/ 3624438 w 5305156"/>
              <a:gd name="connsiteY173" fmla="*/ 1867785 h 6858000"/>
              <a:gd name="connsiteX174" fmla="*/ 3624438 w 5305156"/>
              <a:gd name="connsiteY174" fmla="*/ 1851225 h 6858000"/>
              <a:gd name="connsiteX175" fmla="*/ 3318214 w 5305156"/>
              <a:gd name="connsiteY175" fmla="*/ 1585480 h 6858000"/>
              <a:gd name="connsiteX176" fmla="*/ 3318214 w 5305156"/>
              <a:gd name="connsiteY176" fmla="*/ 1238512 h 6858000"/>
              <a:gd name="connsiteX177" fmla="*/ 3624438 w 5305156"/>
              <a:gd name="connsiteY177" fmla="*/ 1505046 h 6858000"/>
              <a:gd name="connsiteX178" fmla="*/ 3624438 w 5305156"/>
              <a:gd name="connsiteY178" fmla="*/ 1488487 h 6858000"/>
              <a:gd name="connsiteX179" fmla="*/ 3322428 w 5305156"/>
              <a:gd name="connsiteY179" fmla="*/ 1225107 h 6858000"/>
              <a:gd name="connsiteX180" fmla="*/ 3647615 w 5305156"/>
              <a:gd name="connsiteY180" fmla="*/ 947533 h 6858000"/>
              <a:gd name="connsiteX181" fmla="*/ 3972100 w 5305156"/>
              <a:gd name="connsiteY181" fmla="*/ 1230627 h 6858000"/>
              <a:gd name="connsiteX182" fmla="*/ 3646912 w 5305156"/>
              <a:gd name="connsiteY182" fmla="*/ 1508201 h 6858000"/>
              <a:gd name="connsiteX183" fmla="*/ 3625139 w 5305156"/>
              <a:gd name="connsiteY183" fmla="*/ 1489275 h 6858000"/>
              <a:gd name="connsiteX184" fmla="*/ 3625139 w 5305156"/>
              <a:gd name="connsiteY184" fmla="*/ 1505835 h 6858000"/>
              <a:gd name="connsiteX185" fmla="*/ 3640591 w 5305156"/>
              <a:gd name="connsiteY185" fmla="*/ 1519240 h 6858000"/>
              <a:gd name="connsiteX186" fmla="*/ 3640591 w 5305156"/>
              <a:gd name="connsiteY186" fmla="*/ 1865419 h 6858000"/>
              <a:gd name="connsiteX187" fmla="*/ 3625139 w 5305156"/>
              <a:gd name="connsiteY187" fmla="*/ 1852014 h 6858000"/>
              <a:gd name="connsiteX188" fmla="*/ 3625139 w 5305156"/>
              <a:gd name="connsiteY188" fmla="*/ 1868573 h 6858000"/>
              <a:gd name="connsiteX189" fmla="*/ 3639186 w 5305156"/>
              <a:gd name="connsiteY189" fmla="*/ 1881190 h 6858000"/>
              <a:gd name="connsiteX190" fmla="*/ 3639186 w 5305156"/>
              <a:gd name="connsiteY190" fmla="*/ 2058617 h 6858000"/>
              <a:gd name="connsiteX191" fmla="*/ 3651126 w 5305156"/>
              <a:gd name="connsiteY191" fmla="*/ 2060194 h 6858000"/>
              <a:gd name="connsiteX192" fmla="*/ 3651126 w 5305156"/>
              <a:gd name="connsiteY192" fmla="*/ 1885922 h 6858000"/>
              <a:gd name="connsiteX193" fmla="*/ 3821095 w 5305156"/>
              <a:gd name="connsiteY193" fmla="*/ 2034172 h 6858000"/>
              <a:gd name="connsiteX194" fmla="*/ 3828118 w 5305156"/>
              <a:gd name="connsiteY194" fmla="*/ 2023920 h 6858000"/>
              <a:gd name="connsiteX195" fmla="*/ 3821095 w 5305156"/>
              <a:gd name="connsiteY195" fmla="*/ 2034960 h 6858000"/>
              <a:gd name="connsiteX196" fmla="*/ 3972801 w 5305156"/>
              <a:gd name="connsiteY196" fmla="*/ 2166650 h 6858000"/>
              <a:gd name="connsiteX197" fmla="*/ 3972801 w 5305156"/>
              <a:gd name="connsiteY197" fmla="*/ 2513617 h 6858000"/>
              <a:gd name="connsiteX198" fmla="*/ 3651126 w 5305156"/>
              <a:gd name="connsiteY198" fmla="*/ 2232889 h 6858000"/>
              <a:gd name="connsiteX199" fmla="*/ 3651126 w 5305156"/>
              <a:gd name="connsiteY199" fmla="*/ 2060983 h 6858000"/>
              <a:gd name="connsiteX200" fmla="*/ 3639186 w 5305156"/>
              <a:gd name="connsiteY200" fmla="*/ 2059405 h 6858000"/>
              <a:gd name="connsiteX201" fmla="*/ 3639186 w 5305156"/>
              <a:gd name="connsiteY201" fmla="*/ 2238409 h 6858000"/>
              <a:gd name="connsiteX202" fmla="*/ 3423566 w 5305156"/>
              <a:gd name="connsiteY202" fmla="*/ 2422144 h 6858000"/>
              <a:gd name="connsiteX203" fmla="*/ 3435506 w 5305156"/>
              <a:gd name="connsiteY203" fmla="*/ 2428452 h 6858000"/>
              <a:gd name="connsiteX204" fmla="*/ 3647615 w 5305156"/>
              <a:gd name="connsiteY204" fmla="*/ 2247872 h 6858000"/>
              <a:gd name="connsiteX205" fmla="*/ 3972100 w 5305156"/>
              <a:gd name="connsiteY205" fmla="*/ 2530177 h 6858000"/>
              <a:gd name="connsiteX206" fmla="*/ 3646912 w 5305156"/>
              <a:gd name="connsiteY206" fmla="*/ 2807751 h 6858000"/>
              <a:gd name="connsiteX207" fmla="*/ 3322428 w 5305156"/>
              <a:gd name="connsiteY207" fmla="*/ 2525446 h 6858000"/>
              <a:gd name="connsiteX208" fmla="*/ 3434803 w 5305156"/>
              <a:gd name="connsiteY208" fmla="*/ 2429241 h 6858000"/>
              <a:gd name="connsiteX209" fmla="*/ 3422863 w 5305156"/>
              <a:gd name="connsiteY209" fmla="*/ 2422933 h 6858000"/>
              <a:gd name="connsiteX210" fmla="*/ 3306976 w 5305156"/>
              <a:gd name="connsiteY210" fmla="*/ 2522291 h 6858000"/>
              <a:gd name="connsiteX211" fmla="*/ 3306976 w 5305156"/>
              <a:gd name="connsiteY211" fmla="*/ 2773054 h 6858000"/>
              <a:gd name="connsiteX212" fmla="*/ 3318214 w 5305156"/>
              <a:gd name="connsiteY212" fmla="*/ 2778574 h 6858000"/>
              <a:gd name="connsiteX213" fmla="*/ 3318214 w 5305156"/>
              <a:gd name="connsiteY213" fmla="*/ 2538851 h 6858000"/>
              <a:gd name="connsiteX214" fmla="*/ 3640591 w 5305156"/>
              <a:gd name="connsiteY214" fmla="*/ 2819579 h 6858000"/>
              <a:gd name="connsiteX215" fmla="*/ 3640591 w 5305156"/>
              <a:gd name="connsiteY215" fmla="*/ 3165758 h 6858000"/>
              <a:gd name="connsiteX216" fmla="*/ 3318214 w 5305156"/>
              <a:gd name="connsiteY216" fmla="*/ 2885030 h 6858000"/>
              <a:gd name="connsiteX217" fmla="*/ 3318214 w 5305156"/>
              <a:gd name="connsiteY217" fmla="*/ 2779363 h 6858000"/>
              <a:gd name="connsiteX218" fmla="*/ 3306976 w 5305156"/>
              <a:gd name="connsiteY218" fmla="*/ 2773843 h 6858000"/>
              <a:gd name="connsiteX219" fmla="*/ 3306976 w 5305156"/>
              <a:gd name="connsiteY219" fmla="*/ 2891339 h 6858000"/>
              <a:gd name="connsiteX220" fmla="*/ 3646210 w 5305156"/>
              <a:gd name="connsiteY220" fmla="*/ 3187049 h 6858000"/>
              <a:gd name="connsiteX221" fmla="*/ 3984040 w 5305156"/>
              <a:gd name="connsiteY221" fmla="*/ 2899224 h 6858000"/>
              <a:gd name="connsiteX222" fmla="*/ 4064809 w 5305156"/>
              <a:gd name="connsiteY222" fmla="*/ 2969406 h 6858000"/>
              <a:gd name="connsiteX223" fmla="*/ 4307822 w 5305156"/>
              <a:gd name="connsiteY223" fmla="*/ 3180741 h 6858000"/>
              <a:gd name="connsiteX224" fmla="*/ 4307822 w 5305156"/>
              <a:gd name="connsiteY224" fmla="*/ 3519034 h 6858000"/>
              <a:gd name="connsiteX225" fmla="*/ 4319762 w 5305156"/>
              <a:gd name="connsiteY225" fmla="*/ 3519034 h 6858000"/>
              <a:gd name="connsiteX226" fmla="*/ 4319762 w 5305156"/>
              <a:gd name="connsiteY226" fmla="*/ 3500109 h 6858000"/>
              <a:gd name="connsiteX227" fmla="*/ 4319762 w 5305156"/>
              <a:gd name="connsiteY227" fmla="*/ 3186261 h 6858000"/>
              <a:gd name="connsiteX228" fmla="*/ 4642139 w 5305156"/>
              <a:gd name="connsiteY228" fmla="*/ 3466989 h 6858000"/>
              <a:gd name="connsiteX229" fmla="*/ 4642139 w 5305156"/>
              <a:gd name="connsiteY229" fmla="*/ 3495377 h 6858000"/>
              <a:gd name="connsiteX230" fmla="*/ 4642139 w 5305156"/>
              <a:gd name="connsiteY230" fmla="*/ 3812379 h 6858000"/>
              <a:gd name="connsiteX231" fmla="*/ 4319762 w 5305156"/>
              <a:gd name="connsiteY231" fmla="*/ 3532439 h 6858000"/>
              <a:gd name="connsiteX232" fmla="*/ 4319762 w 5305156"/>
              <a:gd name="connsiteY232" fmla="*/ 3519822 h 6858000"/>
              <a:gd name="connsiteX233" fmla="*/ 4307822 w 5305156"/>
              <a:gd name="connsiteY233" fmla="*/ 3519822 h 6858000"/>
              <a:gd name="connsiteX234" fmla="*/ 4307822 w 5305156"/>
              <a:gd name="connsiteY234" fmla="*/ 3531651 h 6858000"/>
              <a:gd name="connsiteX235" fmla="*/ 4293775 w 5305156"/>
              <a:gd name="connsiteY235" fmla="*/ 3543479 h 6858000"/>
              <a:gd name="connsiteX236" fmla="*/ 4302905 w 5305156"/>
              <a:gd name="connsiteY236" fmla="*/ 3552154 h 6858000"/>
              <a:gd name="connsiteX237" fmla="*/ 4293072 w 5305156"/>
              <a:gd name="connsiteY237" fmla="*/ 3544268 h 6858000"/>
              <a:gd name="connsiteX238" fmla="*/ 3971397 w 5305156"/>
              <a:gd name="connsiteY238" fmla="*/ 3818688 h 6858000"/>
              <a:gd name="connsiteX239" fmla="*/ 3971397 w 5305156"/>
              <a:gd name="connsiteY239" fmla="*/ 3838402 h 6858000"/>
              <a:gd name="connsiteX240" fmla="*/ 3983337 w 5305156"/>
              <a:gd name="connsiteY240" fmla="*/ 3848653 h 6858000"/>
              <a:gd name="connsiteX241" fmla="*/ 3983337 w 5305156"/>
              <a:gd name="connsiteY241" fmla="*/ 3835248 h 6858000"/>
              <a:gd name="connsiteX242" fmla="*/ 4305715 w 5305156"/>
              <a:gd name="connsiteY242" fmla="*/ 4115975 h 6858000"/>
              <a:gd name="connsiteX243" fmla="*/ 4305715 w 5305156"/>
              <a:gd name="connsiteY243" fmla="*/ 4462154 h 6858000"/>
              <a:gd name="connsiteX244" fmla="*/ 3983337 w 5305156"/>
              <a:gd name="connsiteY244" fmla="*/ 4182215 h 6858000"/>
              <a:gd name="connsiteX245" fmla="*/ 3983337 w 5305156"/>
              <a:gd name="connsiteY245" fmla="*/ 3849441 h 6858000"/>
              <a:gd name="connsiteX246" fmla="*/ 3971397 w 5305156"/>
              <a:gd name="connsiteY246" fmla="*/ 3839190 h 6858000"/>
              <a:gd name="connsiteX247" fmla="*/ 3971397 w 5305156"/>
              <a:gd name="connsiteY247" fmla="*/ 4186946 h 6858000"/>
              <a:gd name="connsiteX248" fmla="*/ 3639186 w 5305156"/>
              <a:gd name="connsiteY248" fmla="*/ 4470828 h 6858000"/>
              <a:gd name="connsiteX249" fmla="*/ 3639186 w 5305156"/>
              <a:gd name="connsiteY249" fmla="*/ 4839875 h 6858000"/>
              <a:gd name="connsiteX250" fmla="*/ 3956647 w 5305156"/>
              <a:gd name="connsiteY250" fmla="*/ 5116661 h 6858000"/>
              <a:gd name="connsiteX251" fmla="*/ 3956647 w 5305156"/>
              <a:gd name="connsiteY251" fmla="*/ 5100101 h 6858000"/>
              <a:gd name="connsiteX252" fmla="*/ 3651126 w 5305156"/>
              <a:gd name="connsiteY252" fmla="*/ 4833567 h 6858000"/>
              <a:gd name="connsiteX253" fmla="*/ 3651126 w 5305156"/>
              <a:gd name="connsiteY253" fmla="*/ 4487388 h 6858000"/>
              <a:gd name="connsiteX254" fmla="*/ 3956647 w 5305156"/>
              <a:gd name="connsiteY254" fmla="*/ 4753134 h 6858000"/>
              <a:gd name="connsiteX255" fmla="*/ 3956647 w 5305156"/>
              <a:gd name="connsiteY255" fmla="*/ 4737362 h 6858000"/>
              <a:gd name="connsiteX256" fmla="*/ 3654638 w 5305156"/>
              <a:gd name="connsiteY256" fmla="*/ 4473983 h 6858000"/>
              <a:gd name="connsiteX257" fmla="*/ 3979825 w 5305156"/>
              <a:gd name="connsiteY257" fmla="*/ 4196409 h 6858000"/>
              <a:gd name="connsiteX258" fmla="*/ 4304309 w 5305156"/>
              <a:gd name="connsiteY258" fmla="*/ 4478714 h 6858000"/>
              <a:gd name="connsiteX259" fmla="*/ 3979123 w 5305156"/>
              <a:gd name="connsiteY259" fmla="*/ 4756288 h 6858000"/>
              <a:gd name="connsiteX260" fmla="*/ 3957350 w 5305156"/>
              <a:gd name="connsiteY260" fmla="*/ 4737362 h 6858000"/>
              <a:gd name="connsiteX261" fmla="*/ 3957350 w 5305156"/>
              <a:gd name="connsiteY261" fmla="*/ 4753922 h 6858000"/>
              <a:gd name="connsiteX262" fmla="*/ 3973504 w 5305156"/>
              <a:gd name="connsiteY262" fmla="*/ 4768116 h 6858000"/>
              <a:gd name="connsiteX263" fmla="*/ 3973504 w 5305156"/>
              <a:gd name="connsiteY263" fmla="*/ 5114295 h 6858000"/>
              <a:gd name="connsiteX264" fmla="*/ 3957350 w 5305156"/>
              <a:gd name="connsiteY264" fmla="*/ 5100101 h 6858000"/>
              <a:gd name="connsiteX265" fmla="*/ 3957350 w 5305156"/>
              <a:gd name="connsiteY265" fmla="*/ 5116661 h 6858000"/>
              <a:gd name="connsiteX266" fmla="*/ 3971397 w 5305156"/>
              <a:gd name="connsiteY266" fmla="*/ 5129278 h 6858000"/>
              <a:gd name="connsiteX267" fmla="*/ 3971397 w 5305156"/>
              <a:gd name="connsiteY267" fmla="*/ 5306704 h 6858000"/>
              <a:gd name="connsiteX268" fmla="*/ 3983337 w 5305156"/>
              <a:gd name="connsiteY268" fmla="*/ 5309070 h 6858000"/>
              <a:gd name="connsiteX269" fmla="*/ 3983337 w 5305156"/>
              <a:gd name="connsiteY269" fmla="*/ 5134798 h 6858000"/>
              <a:gd name="connsiteX270" fmla="*/ 4153305 w 5305156"/>
              <a:gd name="connsiteY270" fmla="*/ 5283047 h 6858000"/>
              <a:gd name="connsiteX271" fmla="*/ 4160329 w 5305156"/>
              <a:gd name="connsiteY271" fmla="*/ 5272008 h 6858000"/>
              <a:gd name="connsiteX272" fmla="*/ 3991063 w 5305156"/>
              <a:gd name="connsiteY272" fmla="*/ 5125335 h 6858000"/>
              <a:gd name="connsiteX273" fmla="*/ 4316249 w 5305156"/>
              <a:gd name="connsiteY273" fmla="*/ 4847761 h 6858000"/>
              <a:gd name="connsiteX274" fmla="*/ 4392103 w 5305156"/>
              <a:gd name="connsiteY274" fmla="*/ 4913212 h 6858000"/>
              <a:gd name="connsiteX275" fmla="*/ 4636520 w 5305156"/>
              <a:gd name="connsiteY275" fmla="*/ 5126124 h 6858000"/>
              <a:gd name="connsiteX276" fmla="*/ 4311333 w 5305156"/>
              <a:gd name="connsiteY276" fmla="*/ 5403697 h 6858000"/>
              <a:gd name="connsiteX277" fmla="*/ 4160329 w 5305156"/>
              <a:gd name="connsiteY277" fmla="*/ 5272796 h 6858000"/>
              <a:gd name="connsiteX278" fmla="*/ 4154007 w 5305156"/>
              <a:gd name="connsiteY278" fmla="*/ 5283047 h 6858000"/>
              <a:gd name="connsiteX279" fmla="*/ 4305715 w 5305156"/>
              <a:gd name="connsiteY279" fmla="*/ 5415526 h 6858000"/>
              <a:gd name="connsiteX280" fmla="*/ 4305715 w 5305156"/>
              <a:gd name="connsiteY280" fmla="*/ 5761705 h 6858000"/>
              <a:gd name="connsiteX281" fmla="*/ 3983337 w 5305156"/>
              <a:gd name="connsiteY281" fmla="*/ 5480976 h 6858000"/>
              <a:gd name="connsiteX282" fmla="*/ 3983337 w 5305156"/>
              <a:gd name="connsiteY282" fmla="*/ 5309858 h 6858000"/>
              <a:gd name="connsiteX283" fmla="*/ 3971397 w 5305156"/>
              <a:gd name="connsiteY283" fmla="*/ 5307493 h 6858000"/>
              <a:gd name="connsiteX284" fmla="*/ 3971397 w 5305156"/>
              <a:gd name="connsiteY284" fmla="*/ 5487285 h 6858000"/>
              <a:gd name="connsiteX285" fmla="*/ 3755776 w 5305156"/>
              <a:gd name="connsiteY285" fmla="*/ 5671020 h 6858000"/>
              <a:gd name="connsiteX286" fmla="*/ 3639186 w 5305156"/>
              <a:gd name="connsiteY286" fmla="*/ 5770379 h 6858000"/>
              <a:gd name="connsiteX287" fmla="*/ 3639186 w 5305156"/>
              <a:gd name="connsiteY287" fmla="*/ 6021141 h 6858000"/>
              <a:gd name="connsiteX288" fmla="*/ 3651126 w 5305156"/>
              <a:gd name="connsiteY288" fmla="*/ 6026661 h 6858000"/>
              <a:gd name="connsiteX289" fmla="*/ 3651126 w 5305156"/>
              <a:gd name="connsiteY289" fmla="*/ 5786939 h 6858000"/>
              <a:gd name="connsiteX290" fmla="*/ 3973504 w 5305156"/>
              <a:gd name="connsiteY290" fmla="*/ 6067667 h 6858000"/>
              <a:gd name="connsiteX291" fmla="*/ 3973504 w 5305156"/>
              <a:gd name="connsiteY291" fmla="*/ 6413845 h 6858000"/>
              <a:gd name="connsiteX292" fmla="*/ 3651126 w 5305156"/>
              <a:gd name="connsiteY292" fmla="*/ 6133906 h 6858000"/>
              <a:gd name="connsiteX293" fmla="*/ 3651126 w 5305156"/>
              <a:gd name="connsiteY293" fmla="*/ 6027450 h 6858000"/>
              <a:gd name="connsiteX294" fmla="*/ 3639186 w 5305156"/>
              <a:gd name="connsiteY294" fmla="*/ 6021930 h 6858000"/>
              <a:gd name="connsiteX295" fmla="*/ 3639186 w 5305156"/>
              <a:gd name="connsiteY295" fmla="*/ 6140214 h 6858000"/>
              <a:gd name="connsiteX296" fmla="*/ 3979123 w 5305156"/>
              <a:gd name="connsiteY296" fmla="*/ 6435925 h 6858000"/>
              <a:gd name="connsiteX297" fmla="*/ 4316249 w 5305156"/>
              <a:gd name="connsiteY297" fmla="*/ 6147311 h 6858000"/>
              <a:gd name="connsiteX298" fmla="*/ 4397020 w 5305156"/>
              <a:gd name="connsiteY298" fmla="*/ 6217493 h 6858000"/>
              <a:gd name="connsiteX299" fmla="*/ 4403341 w 5305156"/>
              <a:gd name="connsiteY299" fmla="*/ 6206454 h 6858000"/>
              <a:gd name="connsiteX300" fmla="*/ 4397722 w 5305156"/>
              <a:gd name="connsiteY300" fmla="*/ 6218282 h 6858000"/>
              <a:gd name="connsiteX301" fmla="*/ 4640032 w 5305156"/>
              <a:gd name="connsiteY301" fmla="*/ 6429617 h 6858000"/>
              <a:gd name="connsiteX302" fmla="*/ 4640032 w 5305156"/>
              <a:gd name="connsiteY302" fmla="*/ 6784470 h 6858000"/>
              <a:gd name="connsiteX303" fmla="*/ 4583142 w 5305156"/>
              <a:gd name="connsiteY303" fmla="*/ 6833040 h 6858000"/>
              <a:gd name="connsiteX304" fmla="*/ 4553907 w 5305156"/>
              <a:gd name="connsiteY304" fmla="*/ 6858000 h 6858000"/>
              <a:gd name="connsiteX305" fmla="*/ 3038475 w 5305156"/>
              <a:gd name="connsiteY305" fmla="*/ 6858000 h 6858000"/>
              <a:gd name="connsiteX306" fmla="*/ 0 w 5305156"/>
              <a:gd name="connsiteY30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Lst>
            <a:rect l="l" t="t" r="r" b="b"/>
            <a:pathLst>
              <a:path w="5305156" h="6858000">
                <a:moveTo>
                  <a:pt x="4647758" y="6793932"/>
                </a:moveTo>
                <a:cubicBezTo>
                  <a:pt x="4647758" y="6793932"/>
                  <a:pt x="4647758" y="6793932"/>
                  <a:pt x="4720099" y="6857017"/>
                </a:cubicBezTo>
                <a:lnTo>
                  <a:pt x="4721226" y="6858000"/>
                </a:lnTo>
                <a:lnTo>
                  <a:pt x="4572862" y="6858000"/>
                </a:lnTo>
                <a:lnTo>
                  <a:pt x="4579542" y="6852286"/>
                </a:lnTo>
                <a:cubicBezTo>
                  <a:pt x="4596135" y="6838092"/>
                  <a:pt x="4618259" y="6819166"/>
                  <a:pt x="4647758" y="6793932"/>
                </a:cubicBezTo>
                <a:close/>
                <a:moveTo>
                  <a:pt x="4651972" y="6434348"/>
                </a:moveTo>
                <a:cubicBezTo>
                  <a:pt x="4651972" y="6434348"/>
                  <a:pt x="4651972" y="6434348"/>
                  <a:pt x="4974349" y="6715076"/>
                </a:cubicBezTo>
                <a:cubicBezTo>
                  <a:pt x="4974349" y="6715076"/>
                  <a:pt x="4974349" y="6715076"/>
                  <a:pt x="4974349" y="6799592"/>
                </a:cubicBezTo>
                <a:lnTo>
                  <a:pt x="4974349" y="6858000"/>
                </a:lnTo>
                <a:lnTo>
                  <a:pt x="4741003" y="6858000"/>
                </a:lnTo>
                <a:lnTo>
                  <a:pt x="4736254" y="6853863"/>
                </a:lnTo>
                <a:cubicBezTo>
                  <a:pt x="4731338" y="6854652"/>
                  <a:pt x="4725718" y="6856229"/>
                  <a:pt x="4720099" y="6857017"/>
                </a:cubicBezTo>
                <a:cubicBezTo>
                  <a:pt x="4725718" y="6855440"/>
                  <a:pt x="4730635" y="6854652"/>
                  <a:pt x="4735551" y="6853075"/>
                </a:cubicBezTo>
                <a:cubicBezTo>
                  <a:pt x="4735551" y="6853075"/>
                  <a:pt x="4735551" y="6853075"/>
                  <a:pt x="4651972" y="6780527"/>
                </a:cubicBezTo>
                <a:cubicBezTo>
                  <a:pt x="4651972" y="6780527"/>
                  <a:pt x="4651972" y="6780527"/>
                  <a:pt x="4651972" y="6434348"/>
                </a:cubicBezTo>
                <a:close/>
                <a:moveTo>
                  <a:pt x="4319762" y="5786939"/>
                </a:moveTo>
                <a:cubicBezTo>
                  <a:pt x="4319762" y="5786939"/>
                  <a:pt x="4319762" y="5786939"/>
                  <a:pt x="4527656" y="5968308"/>
                </a:cubicBezTo>
                <a:cubicBezTo>
                  <a:pt x="4527656" y="5968308"/>
                  <a:pt x="4527656" y="5968308"/>
                  <a:pt x="4642139" y="6067667"/>
                </a:cubicBezTo>
                <a:cubicBezTo>
                  <a:pt x="4642139" y="6067667"/>
                  <a:pt x="4642139" y="6067667"/>
                  <a:pt x="4642139" y="6413845"/>
                </a:cubicBezTo>
                <a:cubicBezTo>
                  <a:pt x="4642139" y="6413845"/>
                  <a:pt x="4642139" y="6413845"/>
                  <a:pt x="4403341" y="6206454"/>
                </a:cubicBezTo>
                <a:cubicBezTo>
                  <a:pt x="4403341" y="6206454"/>
                  <a:pt x="4403341" y="6206454"/>
                  <a:pt x="4319762" y="6133906"/>
                </a:cubicBezTo>
                <a:cubicBezTo>
                  <a:pt x="4319762" y="6133906"/>
                  <a:pt x="4319762" y="6133906"/>
                  <a:pt x="4319762" y="5786939"/>
                </a:cubicBezTo>
                <a:close/>
                <a:moveTo>
                  <a:pt x="3755776" y="5671020"/>
                </a:moveTo>
                <a:cubicBezTo>
                  <a:pt x="3767716" y="5677328"/>
                  <a:pt x="3767716" y="5677328"/>
                  <a:pt x="3767716" y="5677328"/>
                </a:cubicBezTo>
                <a:cubicBezTo>
                  <a:pt x="3755776" y="5671020"/>
                  <a:pt x="3755776" y="5671020"/>
                  <a:pt x="3755776" y="5671020"/>
                </a:cubicBezTo>
                <a:close/>
                <a:moveTo>
                  <a:pt x="3979825" y="5495959"/>
                </a:moveTo>
                <a:cubicBezTo>
                  <a:pt x="3979825" y="5495959"/>
                  <a:pt x="3979825" y="5495959"/>
                  <a:pt x="4304309" y="5779053"/>
                </a:cubicBezTo>
                <a:cubicBezTo>
                  <a:pt x="4304309" y="5779053"/>
                  <a:pt x="4304309" y="5779053"/>
                  <a:pt x="3979123" y="6056627"/>
                </a:cubicBezTo>
                <a:cubicBezTo>
                  <a:pt x="3979123" y="6056627"/>
                  <a:pt x="3979123" y="6056627"/>
                  <a:pt x="3654638" y="5773533"/>
                </a:cubicBezTo>
                <a:cubicBezTo>
                  <a:pt x="3654638" y="5773533"/>
                  <a:pt x="3654638" y="5773533"/>
                  <a:pt x="3767716" y="5677328"/>
                </a:cubicBezTo>
                <a:cubicBezTo>
                  <a:pt x="3767716" y="5677328"/>
                  <a:pt x="3767716" y="5677328"/>
                  <a:pt x="3979825" y="5495959"/>
                </a:cubicBezTo>
                <a:close/>
                <a:moveTo>
                  <a:pt x="4984885" y="4847761"/>
                </a:moveTo>
                <a:cubicBezTo>
                  <a:pt x="4984885" y="4847761"/>
                  <a:pt x="4984885" y="4847761"/>
                  <a:pt x="5305156" y="5126124"/>
                </a:cubicBezTo>
                <a:cubicBezTo>
                  <a:pt x="5305156" y="5126124"/>
                  <a:pt x="5305156" y="5126124"/>
                  <a:pt x="4979968" y="5403697"/>
                </a:cubicBezTo>
                <a:cubicBezTo>
                  <a:pt x="4979968" y="5403697"/>
                  <a:pt x="4979968" y="5403697"/>
                  <a:pt x="4871807" y="5309070"/>
                </a:cubicBezTo>
                <a:cubicBezTo>
                  <a:pt x="4871807" y="5309070"/>
                  <a:pt x="4871807" y="5309070"/>
                  <a:pt x="4865486" y="5320898"/>
                </a:cubicBezTo>
                <a:cubicBezTo>
                  <a:pt x="4865486" y="5320898"/>
                  <a:pt x="4865486" y="5320898"/>
                  <a:pt x="4974349" y="5415526"/>
                </a:cubicBezTo>
                <a:cubicBezTo>
                  <a:pt x="4974349" y="5415526"/>
                  <a:pt x="4974349" y="5415526"/>
                  <a:pt x="4974349" y="5761705"/>
                </a:cubicBezTo>
                <a:cubicBezTo>
                  <a:pt x="4974349" y="5761705"/>
                  <a:pt x="4974349" y="5761705"/>
                  <a:pt x="4741170" y="5559044"/>
                </a:cubicBezTo>
                <a:cubicBezTo>
                  <a:pt x="4741170" y="5559044"/>
                  <a:pt x="4741170" y="5559044"/>
                  <a:pt x="4734849" y="5571661"/>
                </a:cubicBezTo>
                <a:cubicBezTo>
                  <a:pt x="4734849" y="5571661"/>
                  <a:pt x="4734849" y="5571661"/>
                  <a:pt x="4972945" y="5779053"/>
                </a:cubicBezTo>
                <a:cubicBezTo>
                  <a:pt x="4972945" y="5779053"/>
                  <a:pt x="4972945" y="5779053"/>
                  <a:pt x="4647758" y="6056627"/>
                </a:cubicBezTo>
                <a:cubicBezTo>
                  <a:pt x="4647758" y="6056627"/>
                  <a:pt x="4647758" y="6056627"/>
                  <a:pt x="4533978" y="5957268"/>
                </a:cubicBezTo>
                <a:cubicBezTo>
                  <a:pt x="4533978" y="5957268"/>
                  <a:pt x="4533978" y="5957268"/>
                  <a:pt x="4527656" y="5968308"/>
                </a:cubicBezTo>
                <a:cubicBezTo>
                  <a:pt x="4527656" y="5968308"/>
                  <a:pt x="4527656" y="5968308"/>
                  <a:pt x="4533275" y="5956479"/>
                </a:cubicBezTo>
                <a:cubicBezTo>
                  <a:pt x="4533275" y="5956479"/>
                  <a:pt x="4533275" y="5956479"/>
                  <a:pt x="4323273" y="5773533"/>
                </a:cubicBezTo>
                <a:cubicBezTo>
                  <a:pt x="4323273" y="5773533"/>
                  <a:pt x="4323273" y="5773533"/>
                  <a:pt x="4648460" y="5495959"/>
                </a:cubicBezTo>
                <a:cubicBezTo>
                  <a:pt x="4648460" y="5495959"/>
                  <a:pt x="4648460" y="5495959"/>
                  <a:pt x="4734146" y="5570873"/>
                </a:cubicBezTo>
                <a:cubicBezTo>
                  <a:pt x="4734146" y="5570873"/>
                  <a:pt x="4734146" y="5570873"/>
                  <a:pt x="4741170" y="5558256"/>
                </a:cubicBezTo>
                <a:cubicBezTo>
                  <a:pt x="4741170" y="5558256"/>
                  <a:pt x="4741170" y="5558256"/>
                  <a:pt x="4651972" y="5480976"/>
                </a:cubicBezTo>
                <a:cubicBezTo>
                  <a:pt x="4651972" y="5480976"/>
                  <a:pt x="4651972" y="5480976"/>
                  <a:pt x="4651972" y="5134798"/>
                </a:cubicBezTo>
                <a:cubicBezTo>
                  <a:pt x="4651972" y="5134798"/>
                  <a:pt x="4651972" y="5134798"/>
                  <a:pt x="4865486" y="5320110"/>
                </a:cubicBezTo>
                <a:cubicBezTo>
                  <a:pt x="4865486" y="5320110"/>
                  <a:pt x="4865486" y="5320110"/>
                  <a:pt x="4871104" y="5309070"/>
                </a:cubicBezTo>
                <a:cubicBezTo>
                  <a:pt x="4871104" y="5309070"/>
                  <a:pt x="4871104" y="5309070"/>
                  <a:pt x="4659698" y="5125335"/>
                </a:cubicBezTo>
                <a:cubicBezTo>
                  <a:pt x="4659698" y="5125335"/>
                  <a:pt x="4659698" y="5125335"/>
                  <a:pt x="4984885" y="4847761"/>
                </a:cubicBezTo>
                <a:close/>
                <a:moveTo>
                  <a:pt x="4319762" y="4487388"/>
                </a:moveTo>
                <a:cubicBezTo>
                  <a:pt x="4319762" y="4487388"/>
                  <a:pt x="4319762" y="4487388"/>
                  <a:pt x="4541703" y="4680586"/>
                </a:cubicBezTo>
                <a:cubicBezTo>
                  <a:pt x="4541703" y="4680586"/>
                  <a:pt x="4541703" y="4680586"/>
                  <a:pt x="4548726" y="4670335"/>
                </a:cubicBezTo>
                <a:cubicBezTo>
                  <a:pt x="4548726" y="4670335"/>
                  <a:pt x="4548726" y="4670335"/>
                  <a:pt x="4542406" y="4680586"/>
                </a:cubicBezTo>
                <a:cubicBezTo>
                  <a:pt x="4542406" y="4680586"/>
                  <a:pt x="4542406" y="4680586"/>
                  <a:pt x="4642139" y="4768116"/>
                </a:cubicBezTo>
                <a:cubicBezTo>
                  <a:pt x="4642139" y="4768116"/>
                  <a:pt x="4642139" y="4768116"/>
                  <a:pt x="4642139" y="5114295"/>
                </a:cubicBezTo>
                <a:cubicBezTo>
                  <a:pt x="4642139" y="5114295"/>
                  <a:pt x="4642139" y="5114295"/>
                  <a:pt x="4399127" y="4902960"/>
                </a:cubicBezTo>
                <a:cubicBezTo>
                  <a:pt x="4399127" y="4902960"/>
                  <a:pt x="4399127" y="4902960"/>
                  <a:pt x="4392103" y="4913212"/>
                </a:cubicBezTo>
                <a:cubicBezTo>
                  <a:pt x="4392103" y="4913212"/>
                  <a:pt x="4392103" y="4913212"/>
                  <a:pt x="4398424" y="4902172"/>
                </a:cubicBezTo>
                <a:cubicBezTo>
                  <a:pt x="4398424" y="4902172"/>
                  <a:pt x="4398424" y="4902172"/>
                  <a:pt x="4319762" y="4833567"/>
                </a:cubicBezTo>
                <a:cubicBezTo>
                  <a:pt x="4319762" y="4833567"/>
                  <a:pt x="4319762" y="4833567"/>
                  <a:pt x="4319762" y="4487388"/>
                </a:cubicBezTo>
                <a:close/>
                <a:moveTo>
                  <a:pt x="4648460" y="4196409"/>
                </a:moveTo>
                <a:cubicBezTo>
                  <a:pt x="4648460" y="4196409"/>
                  <a:pt x="4648460" y="4196409"/>
                  <a:pt x="4972945" y="4478714"/>
                </a:cubicBezTo>
                <a:cubicBezTo>
                  <a:pt x="4972945" y="4478714"/>
                  <a:pt x="4972945" y="4478714"/>
                  <a:pt x="4647758" y="4756288"/>
                </a:cubicBezTo>
                <a:cubicBezTo>
                  <a:pt x="4647758" y="4756288"/>
                  <a:pt x="4647758" y="4756288"/>
                  <a:pt x="4548726" y="4670335"/>
                </a:cubicBezTo>
                <a:cubicBezTo>
                  <a:pt x="4548726" y="4670335"/>
                  <a:pt x="4548726" y="4670335"/>
                  <a:pt x="4323273" y="4473983"/>
                </a:cubicBezTo>
                <a:cubicBezTo>
                  <a:pt x="4323273" y="4473983"/>
                  <a:pt x="4323273" y="4473983"/>
                  <a:pt x="4648460" y="4196409"/>
                </a:cubicBezTo>
                <a:close/>
                <a:moveTo>
                  <a:pt x="4312036" y="3544268"/>
                </a:moveTo>
                <a:cubicBezTo>
                  <a:pt x="4312036" y="3544268"/>
                  <a:pt x="4312036" y="3544268"/>
                  <a:pt x="4636520" y="3826573"/>
                </a:cubicBezTo>
                <a:cubicBezTo>
                  <a:pt x="4636520" y="3826573"/>
                  <a:pt x="4636520" y="3826573"/>
                  <a:pt x="4311333" y="4104935"/>
                </a:cubicBezTo>
                <a:cubicBezTo>
                  <a:pt x="4311333" y="4104935"/>
                  <a:pt x="4311333" y="4104935"/>
                  <a:pt x="3986848" y="3821842"/>
                </a:cubicBezTo>
                <a:cubicBezTo>
                  <a:pt x="3986848" y="3821842"/>
                  <a:pt x="3986848" y="3821842"/>
                  <a:pt x="4302905" y="3552154"/>
                </a:cubicBezTo>
                <a:cubicBezTo>
                  <a:pt x="4302905" y="3552154"/>
                  <a:pt x="4302905" y="3552154"/>
                  <a:pt x="4312036" y="3544268"/>
                </a:cubicBezTo>
                <a:close/>
                <a:moveTo>
                  <a:pt x="3986848" y="2538851"/>
                </a:moveTo>
                <a:cubicBezTo>
                  <a:pt x="3986848" y="2538851"/>
                  <a:pt x="3986848" y="2538851"/>
                  <a:pt x="4194744" y="2719432"/>
                </a:cubicBezTo>
                <a:cubicBezTo>
                  <a:pt x="4194744" y="2719432"/>
                  <a:pt x="4194744" y="2719432"/>
                  <a:pt x="4201064" y="2708392"/>
                </a:cubicBezTo>
                <a:cubicBezTo>
                  <a:pt x="4201064" y="2708392"/>
                  <a:pt x="4201064" y="2708392"/>
                  <a:pt x="4195446" y="2720221"/>
                </a:cubicBezTo>
                <a:cubicBezTo>
                  <a:pt x="4195446" y="2720221"/>
                  <a:pt x="4195446" y="2720221"/>
                  <a:pt x="4309226" y="2819579"/>
                </a:cubicBezTo>
                <a:cubicBezTo>
                  <a:pt x="4309226" y="2819579"/>
                  <a:pt x="4309226" y="2819579"/>
                  <a:pt x="4309226" y="3165758"/>
                </a:cubicBezTo>
                <a:cubicBezTo>
                  <a:pt x="4309226" y="3165758"/>
                  <a:pt x="4309226" y="3165758"/>
                  <a:pt x="4071131" y="2958366"/>
                </a:cubicBezTo>
                <a:cubicBezTo>
                  <a:pt x="4071131" y="2958366"/>
                  <a:pt x="4071131" y="2958366"/>
                  <a:pt x="4064809" y="2969406"/>
                </a:cubicBezTo>
                <a:cubicBezTo>
                  <a:pt x="4064809" y="2969406"/>
                  <a:pt x="4064809" y="2969406"/>
                  <a:pt x="4070428" y="2957578"/>
                </a:cubicBezTo>
                <a:cubicBezTo>
                  <a:pt x="4070428" y="2957578"/>
                  <a:pt x="4070428" y="2957578"/>
                  <a:pt x="3986848" y="2885030"/>
                </a:cubicBezTo>
                <a:cubicBezTo>
                  <a:pt x="3986848" y="2885030"/>
                  <a:pt x="3986848" y="2885030"/>
                  <a:pt x="3986848" y="2538851"/>
                </a:cubicBezTo>
                <a:close/>
                <a:moveTo>
                  <a:pt x="4652674" y="1598885"/>
                </a:moveTo>
                <a:cubicBezTo>
                  <a:pt x="4652674" y="1598885"/>
                  <a:pt x="4652674" y="1598885"/>
                  <a:pt x="4972945" y="1878036"/>
                </a:cubicBezTo>
                <a:cubicBezTo>
                  <a:pt x="4972945" y="1878036"/>
                  <a:pt x="4972945" y="1878036"/>
                  <a:pt x="4647758" y="2155610"/>
                </a:cubicBezTo>
                <a:cubicBezTo>
                  <a:pt x="4647758" y="2155610"/>
                  <a:pt x="4647758" y="2155610"/>
                  <a:pt x="4538894" y="2060983"/>
                </a:cubicBezTo>
                <a:cubicBezTo>
                  <a:pt x="4538894" y="2060983"/>
                  <a:pt x="4538894" y="2060983"/>
                  <a:pt x="4533275" y="2072022"/>
                </a:cubicBezTo>
                <a:cubicBezTo>
                  <a:pt x="4533275" y="2072022"/>
                  <a:pt x="4533275" y="2072022"/>
                  <a:pt x="4642139" y="2166650"/>
                </a:cubicBezTo>
                <a:cubicBezTo>
                  <a:pt x="4642139" y="2166650"/>
                  <a:pt x="4642139" y="2166650"/>
                  <a:pt x="4642139" y="2513617"/>
                </a:cubicBezTo>
                <a:cubicBezTo>
                  <a:pt x="4642139" y="2513617"/>
                  <a:pt x="4642139" y="2513617"/>
                  <a:pt x="4408960" y="2310168"/>
                </a:cubicBezTo>
                <a:cubicBezTo>
                  <a:pt x="4408960" y="2310168"/>
                  <a:pt x="4408960" y="2310168"/>
                  <a:pt x="4402639" y="2322785"/>
                </a:cubicBezTo>
                <a:cubicBezTo>
                  <a:pt x="4402639" y="2322785"/>
                  <a:pt x="4402639" y="2322785"/>
                  <a:pt x="4640032" y="2530177"/>
                </a:cubicBezTo>
                <a:cubicBezTo>
                  <a:pt x="4640032" y="2530177"/>
                  <a:pt x="4640032" y="2530177"/>
                  <a:pt x="4314845" y="2807751"/>
                </a:cubicBezTo>
                <a:cubicBezTo>
                  <a:pt x="4314845" y="2807751"/>
                  <a:pt x="4314845" y="2807751"/>
                  <a:pt x="4201064" y="2708392"/>
                </a:cubicBezTo>
                <a:cubicBezTo>
                  <a:pt x="4201064" y="2708392"/>
                  <a:pt x="4201064" y="2708392"/>
                  <a:pt x="3991063" y="2525446"/>
                </a:cubicBezTo>
                <a:cubicBezTo>
                  <a:pt x="3991063" y="2525446"/>
                  <a:pt x="3991063" y="2525446"/>
                  <a:pt x="4316249" y="2247872"/>
                </a:cubicBezTo>
                <a:cubicBezTo>
                  <a:pt x="4316249" y="2247872"/>
                  <a:pt x="4316249" y="2247872"/>
                  <a:pt x="4401936" y="2322785"/>
                </a:cubicBezTo>
                <a:cubicBezTo>
                  <a:pt x="4401936" y="2322785"/>
                  <a:pt x="4401936" y="2322785"/>
                  <a:pt x="4408257" y="2310168"/>
                </a:cubicBezTo>
                <a:cubicBezTo>
                  <a:pt x="4408257" y="2310168"/>
                  <a:pt x="4408257" y="2310168"/>
                  <a:pt x="4319762" y="2232889"/>
                </a:cubicBezTo>
                <a:cubicBezTo>
                  <a:pt x="4319762" y="2232889"/>
                  <a:pt x="4319762" y="2232889"/>
                  <a:pt x="4319762" y="1885922"/>
                </a:cubicBezTo>
                <a:cubicBezTo>
                  <a:pt x="4319762" y="1885922"/>
                  <a:pt x="4319762" y="1885922"/>
                  <a:pt x="4532573" y="2072022"/>
                </a:cubicBezTo>
                <a:cubicBezTo>
                  <a:pt x="4532573" y="2072022"/>
                  <a:pt x="4532573" y="2072022"/>
                  <a:pt x="4538894" y="2060194"/>
                </a:cubicBezTo>
                <a:cubicBezTo>
                  <a:pt x="4538894" y="2060194"/>
                  <a:pt x="4538894" y="2060194"/>
                  <a:pt x="4327487" y="1876459"/>
                </a:cubicBezTo>
                <a:cubicBezTo>
                  <a:pt x="4327487" y="1876459"/>
                  <a:pt x="4327487" y="1876459"/>
                  <a:pt x="4652674" y="1598885"/>
                </a:cubicBezTo>
                <a:close/>
                <a:moveTo>
                  <a:pt x="3986848" y="1238512"/>
                </a:moveTo>
                <a:cubicBezTo>
                  <a:pt x="3986848" y="1238512"/>
                  <a:pt x="3986848" y="1238512"/>
                  <a:pt x="4209493" y="1432499"/>
                </a:cubicBezTo>
                <a:cubicBezTo>
                  <a:pt x="4209493" y="1432499"/>
                  <a:pt x="4209493" y="1432499"/>
                  <a:pt x="4309226" y="1519240"/>
                </a:cubicBezTo>
                <a:cubicBezTo>
                  <a:pt x="4309226" y="1519240"/>
                  <a:pt x="4309226" y="1519240"/>
                  <a:pt x="4309226" y="1865419"/>
                </a:cubicBezTo>
                <a:cubicBezTo>
                  <a:pt x="4309226" y="1865419"/>
                  <a:pt x="4309226" y="1865419"/>
                  <a:pt x="4066916" y="1654085"/>
                </a:cubicBezTo>
                <a:cubicBezTo>
                  <a:pt x="4066916" y="1654085"/>
                  <a:pt x="4066916" y="1654085"/>
                  <a:pt x="4059892" y="1665124"/>
                </a:cubicBezTo>
                <a:cubicBezTo>
                  <a:pt x="4059892" y="1665124"/>
                  <a:pt x="4059892" y="1665124"/>
                  <a:pt x="4304309" y="1878036"/>
                </a:cubicBezTo>
                <a:cubicBezTo>
                  <a:pt x="4304309" y="1878036"/>
                  <a:pt x="4304309" y="1878036"/>
                  <a:pt x="3979123" y="2155610"/>
                </a:cubicBezTo>
                <a:cubicBezTo>
                  <a:pt x="3979123" y="2155610"/>
                  <a:pt x="3979123" y="2155610"/>
                  <a:pt x="3828118" y="2023920"/>
                </a:cubicBezTo>
                <a:cubicBezTo>
                  <a:pt x="3828118" y="2023920"/>
                  <a:pt x="3828118" y="2023920"/>
                  <a:pt x="3658852" y="1876459"/>
                </a:cubicBezTo>
                <a:cubicBezTo>
                  <a:pt x="3658852" y="1876459"/>
                  <a:pt x="3658852" y="1876459"/>
                  <a:pt x="3984040" y="1598885"/>
                </a:cubicBezTo>
                <a:cubicBezTo>
                  <a:pt x="3984040" y="1598885"/>
                  <a:pt x="3984040" y="1598885"/>
                  <a:pt x="4059191" y="1664336"/>
                </a:cubicBezTo>
                <a:cubicBezTo>
                  <a:pt x="4059191" y="1664336"/>
                  <a:pt x="4059191" y="1664336"/>
                  <a:pt x="4066214" y="1654085"/>
                </a:cubicBezTo>
                <a:cubicBezTo>
                  <a:pt x="4066214" y="1654085"/>
                  <a:pt x="4066214" y="1654085"/>
                  <a:pt x="3986848" y="1585480"/>
                </a:cubicBezTo>
                <a:cubicBezTo>
                  <a:pt x="3986848" y="1585480"/>
                  <a:pt x="3986848" y="1585480"/>
                  <a:pt x="3986848" y="1238512"/>
                </a:cubicBezTo>
                <a:close/>
                <a:moveTo>
                  <a:pt x="4316249" y="947533"/>
                </a:moveTo>
                <a:cubicBezTo>
                  <a:pt x="4316249" y="947533"/>
                  <a:pt x="4316249" y="947533"/>
                  <a:pt x="4640032" y="1230627"/>
                </a:cubicBezTo>
                <a:cubicBezTo>
                  <a:pt x="4640032" y="1230627"/>
                  <a:pt x="4640032" y="1230627"/>
                  <a:pt x="4314845" y="1508201"/>
                </a:cubicBezTo>
                <a:cubicBezTo>
                  <a:pt x="4314845" y="1508201"/>
                  <a:pt x="4314845" y="1508201"/>
                  <a:pt x="4216517" y="1422247"/>
                </a:cubicBezTo>
                <a:cubicBezTo>
                  <a:pt x="4216517" y="1422247"/>
                  <a:pt x="4216517" y="1422247"/>
                  <a:pt x="4209493" y="1432499"/>
                </a:cubicBezTo>
                <a:cubicBezTo>
                  <a:pt x="4209493" y="1432499"/>
                  <a:pt x="4209493" y="1432499"/>
                  <a:pt x="4215814" y="1421459"/>
                </a:cubicBezTo>
                <a:cubicBezTo>
                  <a:pt x="4215814" y="1421459"/>
                  <a:pt x="4215814" y="1421459"/>
                  <a:pt x="3991063" y="1225107"/>
                </a:cubicBezTo>
                <a:cubicBezTo>
                  <a:pt x="3991063" y="1225107"/>
                  <a:pt x="3991063" y="1225107"/>
                  <a:pt x="4316249" y="947533"/>
                </a:cubicBezTo>
                <a:close/>
                <a:moveTo>
                  <a:pt x="3979825" y="296181"/>
                </a:moveTo>
                <a:cubicBezTo>
                  <a:pt x="3979825" y="296181"/>
                  <a:pt x="3979825" y="296181"/>
                  <a:pt x="4304309" y="578486"/>
                </a:cubicBezTo>
                <a:cubicBezTo>
                  <a:pt x="4304309" y="578486"/>
                  <a:pt x="4304309" y="578486"/>
                  <a:pt x="3979123" y="856060"/>
                </a:cubicBezTo>
                <a:cubicBezTo>
                  <a:pt x="3979123" y="856060"/>
                  <a:pt x="3979123" y="856060"/>
                  <a:pt x="3654638" y="573754"/>
                </a:cubicBezTo>
                <a:cubicBezTo>
                  <a:pt x="3654638" y="573754"/>
                  <a:pt x="3654638" y="573754"/>
                  <a:pt x="3970694" y="304066"/>
                </a:cubicBezTo>
                <a:cubicBezTo>
                  <a:pt x="3970694" y="304066"/>
                  <a:pt x="3970694" y="304066"/>
                  <a:pt x="3979825" y="296181"/>
                </a:cubicBezTo>
                <a:close/>
                <a:moveTo>
                  <a:pt x="4078431" y="0"/>
                </a:moveTo>
                <a:lnTo>
                  <a:pt x="4556976" y="0"/>
                </a:lnTo>
                <a:lnTo>
                  <a:pt x="4541616" y="13087"/>
                </a:lnTo>
                <a:cubicBezTo>
                  <a:pt x="4509220" y="40686"/>
                  <a:pt x="4444428" y="95886"/>
                  <a:pt x="4314845" y="206284"/>
                </a:cubicBezTo>
                <a:cubicBezTo>
                  <a:pt x="4314845" y="206284"/>
                  <a:pt x="4314845" y="206284"/>
                  <a:pt x="4145929" y="58896"/>
                </a:cubicBezTo>
                <a:close/>
                <a:moveTo>
                  <a:pt x="3986848" y="0"/>
                </a:moveTo>
                <a:lnTo>
                  <a:pt x="4059455" y="0"/>
                </a:lnTo>
                <a:lnTo>
                  <a:pt x="4076924" y="15255"/>
                </a:lnTo>
                <a:cubicBezTo>
                  <a:pt x="4110110" y="44235"/>
                  <a:pt x="4176483" y="102194"/>
                  <a:pt x="4309226" y="218113"/>
                </a:cubicBezTo>
                <a:cubicBezTo>
                  <a:pt x="4309226" y="218113"/>
                  <a:pt x="4309226" y="218113"/>
                  <a:pt x="4309226" y="564292"/>
                </a:cubicBezTo>
                <a:cubicBezTo>
                  <a:pt x="4309226" y="564292"/>
                  <a:pt x="4309226" y="564292"/>
                  <a:pt x="3986848" y="283564"/>
                </a:cubicBezTo>
                <a:cubicBezTo>
                  <a:pt x="3986848" y="283564"/>
                  <a:pt x="3986848" y="283564"/>
                  <a:pt x="3986848" y="84404"/>
                </a:cubicBezTo>
                <a:close/>
                <a:moveTo>
                  <a:pt x="0" y="0"/>
                </a:moveTo>
                <a:lnTo>
                  <a:pt x="3038475" y="0"/>
                </a:lnTo>
                <a:lnTo>
                  <a:pt x="3975611" y="0"/>
                </a:lnTo>
                <a:lnTo>
                  <a:pt x="3975611" y="1953"/>
                </a:lnTo>
                <a:cubicBezTo>
                  <a:pt x="3975611" y="28082"/>
                  <a:pt x="3975611" y="97759"/>
                  <a:pt x="3975611" y="283564"/>
                </a:cubicBezTo>
                <a:cubicBezTo>
                  <a:pt x="3975611" y="283564"/>
                  <a:pt x="3975611" y="283564"/>
                  <a:pt x="3961564" y="295392"/>
                </a:cubicBezTo>
                <a:cubicBezTo>
                  <a:pt x="3961564" y="295392"/>
                  <a:pt x="3961564" y="295392"/>
                  <a:pt x="3970694" y="304066"/>
                </a:cubicBezTo>
                <a:cubicBezTo>
                  <a:pt x="3970694" y="304066"/>
                  <a:pt x="3970694" y="304066"/>
                  <a:pt x="3960862" y="295392"/>
                </a:cubicBezTo>
                <a:cubicBezTo>
                  <a:pt x="3960862" y="295392"/>
                  <a:pt x="3960862" y="295392"/>
                  <a:pt x="3639186" y="570600"/>
                </a:cubicBezTo>
                <a:cubicBezTo>
                  <a:pt x="3639186" y="570600"/>
                  <a:pt x="3639186" y="570600"/>
                  <a:pt x="3639186" y="589526"/>
                </a:cubicBezTo>
                <a:cubicBezTo>
                  <a:pt x="3639186" y="589526"/>
                  <a:pt x="3639186" y="589526"/>
                  <a:pt x="3651126" y="599777"/>
                </a:cubicBezTo>
                <a:cubicBezTo>
                  <a:pt x="3651126" y="599777"/>
                  <a:pt x="3651126" y="599777"/>
                  <a:pt x="3651126" y="587160"/>
                </a:cubicBezTo>
                <a:cubicBezTo>
                  <a:pt x="3651126" y="587160"/>
                  <a:pt x="3651126" y="587160"/>
                  <a:pt x="3972801" y="867888"/>
                </a:cubicBezTo>
                <a:cubicBezTo>
                  <a:pt x="3972801" y="867888"/>
                  <a:pt x="3972801" y="867888"/>
                  <a:pt x="3972801" y="1214067"/>
                </a:cubicBezTo>
                <a:cubicBezTo>
                  <a:pt x="3972801" y="1214067"/>
                  <a:pt x="3972801" y="1214067"/>
                  <a:pt x="3651126" y="933339"/>
                </a:cubicBezTo>
                <a:cubicBezTo>
                  <a:pt x="3651126" y="933339"/>
                  <a:pt x="3651126" y="933339"/>
                  <a:pt x="3651126" y="600566"/>
                </a:cubicBezTo>
                <a:cubicBezTo>
                  <a:pt x="3651126" y="600566"/>
                  <a:pt x="3651126" y="600566"/>
                  <a:pt x="3639186" y="590314"/>
                </a:cubicBezTo>
                <a:cubicBezTo>
                  <a:pt x="3639186" y="590314"/>
                  <a:pt x="3639186" y="590314"/>
                  <a:pt x="3639186" y="938859"/>
                </a:cubicBezTo>
                <a:cubicBezTo>
                  <a:pt x="3639186" y="938859"/>
                  <a:pt x="3639186" y="938859"/>
                  <a:pt x="3306976" y="1221952"/>
                </a:cubicBezTo>
                <a:cubicBezTo>
                  <a:pt x="3306976" y="1221952"/>
                  <a:pt x="3306976" y="1221952"/>
                  <a:pt x="3306976" y="1591788"/>
                </a:cubicBezTo>
                <a:cubicBezTo>
                  <a:pt x="3306976" y="1591788"/>
                  <a:pt x="3306976" y="1591788"/>
                  <a:pt x="3624438" y="1867785"/>
                </a:cubicBezTo>
                <a:cubicBezTo>
                  <a:pt x="3624438" y="1867785"/>
                  <a:pt x="3624438" y="1867785"/>
                  <a:pt x="3624438" y="1851225"/>
                </a:cubicBezTo>
                <a:lnTo>
                  <a:pt x="3318214" y="1585480"/>
                </a:lnTo>
                <a:cubicBezTo>
                  <a:pt x="3318214" y="1585480"/>
                  <a:pt x="3318214" y="1585480"/>
                  <a:pt x="3318214" y="1238512"/>
                </a:cubicBezTo>
                <a:cubicBezTo>
                  <a:pt x="3318214" y="1238512"/>
                  <a:pt x="3318214" y="1238512"/>
                  <a:pt x="3624438" y="1505046"/>
                </a:cubicBezTo>
                <a:cubicBezTo>
                  <a:pt x="3624438" y="1505046"/>
                  <a:pt x="3624438" y="1505046"/>
                  <a:pt x="3624438" y="1488487"/>
                </a:cubicBezTo>
                <a:cubicBezTo>
                  <a:pt x="3624438" y="1488487"/>
                  <a:pt x="3624438" y="1488487"/>
                  <a:pt x="3322428" y="1225107"/>
                </a:cubicBezTo>
                <a:cubicBezTo>
                  <a:pt x="3322428" y="1225107"/>
                  <a:pt x="3322428" y="1225107"/>
                  <a:pt x="3647615" y="947533"/>
                </a:cubicBezTo>
                <a:cubicBezTo>
                  <a:pt x="3647615" y="947533"/>
                  <a:pt x="3647615" y="947533"/>
                  <a:pt x="3972100" y="1230627"/>
                </a:cubicBezTo>
                <a:cubicBezTo>
                  <a:pt x="3972100" y="1230627"/>
                  <a:pt x="3972100" y="1230627"/>
                  <a:pt x="3646912" y="1508201"/>
                </a:cubicBezTo>
                <a:cubicBezTo>
                  <a:pt x="3646912" y="1508201"/>
                  <a:pt x="3646912" y="1508201"/>
                  <a:pt x="3625139" y="1489275"/>
                </a:cubicBezTo>
                <a:cubicBezTo>
                  <a:pt x="3625139" y="1489275"/>
                  <a:pt x="3625139" y="1489275"/>
                  <a:pt x="3625139" y="1505835"/>
                </a:cubicBezTo>
                <a:cubicBezTo>
                  <a:pt x="3625139" y="1505835"/>
                  <a:pt x="3625139" y="1505835"/>
                  <a:pt x="3640591" y="1519240"/>
                </a:cubicBezTo>
                <a:cubicBezTo>
                  <a:pt x="3640591" y="1519240"/>
                  <a:pt x="3640591" y="1519240"/>
                  <a:pt x="3640591" y="1865419"/>
                </a:cubicBezTo>
                <a:cubicBezTo>
                  <a:pt x="3640591" y="1865419"/>
                  <a:pt x="3640591" y="1865419"/>
                  <a:pt x="3625139" y="1852014"/>
                </a:cubicBezTo>
                <a:cubicBezTo>
                  <a:pt x="3625139" y="1852014"/>
                  <a:pt x="3625139" y="1852014"/>
                  <a:pt x="3625139" y="1868573"/>
                </a:cubicBezTo>
                <a:cubicBezTo>
                  <a:pt x="3625139" y="1868573"/>
                  <a:pt x="3625139" y="1868573"/>
                  <a:pt x="3639186" y="1881190"/>
                </a:cubicBezTo>
                <a:cubicBezTo>
                  <a:pt x="3639186" y="1881190"/>
                  <a:pt x="3639186" y="1881190"/>
                  <a:pt x="3639186" y="2058617"/>
                </a:cubicBezTo>
                <a:cubicBezTo>
                  <a:pt x="3639186" y="2058617"/>
                  <a:pt x="3639186" y="2058617"/>
                  <a:pt x="3651126" y="2060194"/>
                </a:cubicBezTo>
                <a:cubicBezTo>
                  <a:pt x="3651126" y="2060194"/>
                  <a:pt x="3651126" y="2060194"/>
                  <a:pt x="3651126" y="1885922"/>
                </a:cubicBezTo>
                <a:cubicBezTo>
                  <a:pt x="3651126" y="1885922"/>
                  <a:pt x="3651126" y="1885922"/>
                  <a:pt x="3821095" y="2034172"/>
                </a:cubicBezTo>
                <a:cubicBezTo>
                  <a:pt x="3821095" y="2034172"/>
                  <a:pt x="3821095" y="2034172"/>
                  <a:pt x="3828118" y="2023920"/>
                </a:cubicBezTo>
                <a:cubicBezTo>
                  <a:pt x="3828118" y="2023920"/>
                  <a:pt x="3828118" y="2023920"/>
                  <a:pt x="3821095" y="2034960"/>
                </a:cubicBezTo>
                <a:cubicBezTo>
                  <a:pt x="3821095" y="2034960"/>
                  <a:pt x="3821095" y="2034960"/>
                  <a:pt x="3972801" y="2166650"/>
                </a:cubicBezTo>
                <a:cubicBezTo>
                  <a:pt x="3972801" y="2166650"/>
                  <a:pt x="3972801" y="2166650"/>
                  <a:pt x="3972801" y="2513617"/>
                </a:cubicBezTo>
                <a:cubicBezTo>
                  <a:pt x="3972801" y="2513617"/>
                  <a:pt x="3972801" y="2513617"/>
                  <a:pt x="3651126" y="2232889"/>
                </a:cubicBezTo>
                <a:cubicBezTo>
                  <a:pt x="3651126" y="2232889"/>
                  <a:pt x="3651126" y="2232889"/>
                  <a:pt x="3651126" y="2060983"/>
                </a:cubicBezTo>
                <a:cubicBezTo>
                  <a:pt x="3651126" y="2060983"/>
                  <a:pt x="3651126" y="2060983"/>
                  <a:pt x="3639186" y="2059405"/>
                </a:cubicBezTo>
                <a:cubicBezTo>
                  <a:pt x="3639186" y="2059405"/>
                  <a:pt x="3639186" y="2059405"/>
                  <a:pt x="3639186" y="2238409"/>
                </a:cubicBezTo>
                <a:cubicBezTo>
                  <a:pt x="3639186" y="2238409"/>
                  <a:pt x="3639186" y="2238409"/>
                  <a:pt x="3423566" y="2422144"/>
                </a:cubicBezTo>
                <a:cubicBezTo>
                  <a:pt x="3423566" y="2422144"/>
                  <a:pt x="3423566" y="2422144"/>
                  <a:pt x="3435506" y="2428452"/>
                </a:cubicBezTo>
                <a:cubicBezTo>
                  <a:pt x="3435506" y="2428452"/>
                  <a:pt x="3435506" y="2428452"/>
                  <a:pt x="3647615" y="2247872"/>
                </a:cubicBezTo>
                <a:cubicBezTo>
                  <a:pt x="3647615" y="2247872"/>
                  <a:pt x="3647615" y="2247872"/>
                  <a:pt x="3972100" y="2530177"/>
                </a:cubicBezTo>
                <a:cubicBezTo>
                  <a:pt x="3972100" y="2530177"/>
                  <a:pt x="3972100" y="2530177"/>
                  <a:pt x="3646912" y="2807751"/>
                </a:cubicBezTo>
                <a:cubicBezTo>
                  <a:pt x="3646912" y="2807751"/>
                  <a:pt x="3646912" y="2807751"/>
                  <a:pt x="3322428" y="2525446"/>
                </a:cubicBezTo>
                <a:cubicBezTo>
                  <a:pt x="3322428" y="2525446"/>
                  <a:pt x="3322428" y="2525446"/>
                  <a:pt x="3434803" y="2429241"/>
                </a:cubicBezTo>
                <a:cubicBezTo>
                  <a:pt x="3434803" y="2429241"/>
                  <a:pt x="3434803" y="2429241"/>
                  <a:pt x="3422863" y="2422933"/>
                </a:cubicBezTo>
                <a:cubicBezTo>
                  <a:pt x="3422863" y="2422933"/>
                  <a:pt x="3422863" y="2422933"/>
                  <a:pt x="3306976" y="2522291"/>
                </a:cubicBezTo>
                <a:cubicBezTo>
                  <a:pt x="3306976" y="2522291"/>
                  <a:pt x="3306976" y="2522291"/>
                  <a:pt x="3306976" y="2773054"/>
                </a:cubicBezTo>
                <a:cubicBezTo>
                  <a:pt x="3306976" y="2773054"/>
                  <a:pt x="3306976" y="2773054"/>
                  <a:pt x="3318214" y="2778574"/>
                </a:cubicBezTo>
                <a:cubicBezTo>
                  <a:pt x="3318214" y="2778574"/>
                  <a:pt x="3318214" y="2778574"/>
                  <a:pt x="3318214" y="2538851"/>
                </a:cubicBezTo>
                <a:cubicBezTo>
                  <a:pt x="3318214" y="2538851"/>
                  <a:pt x="3318214" y="2538851"/>
                  <a:pt x="3640591" y="2819579"/>
                </a:cubicBezTo>
                <a:cubicBezTo>
                  <a:pt x="3640591" y="2819579"/>
                  <a:pt x="3640591" y="2819579"/>
                  <a:pt x="3640591" y="3165758"/>
                </a:cubicBezTo>
                <a:cubicBezTo>
                  <a:pt x="3640591" y="3165758"/>
                  <a:pt x="3640591" y="3165758"/>
                  <a:pt x="3318214" y="2885030"/>
                </a:cubicBezTo>
                <a:cubicBezTo>
                  <a:pt x="3318214" y="2885030"/>
                  <a:pt x="3318214" y="2885030"/>
                  <a:pt x="3318214" y="2779363"/>
                </a:cubicBezTo>
                <a:cubicBezTo>
                  <a:pt x="3318214" y="2779363"/>
                  <a:pt x="3318214" y="2779363"/>
                  <a:pt x="3306976" y="2773843"/>
                </a:cubicBezTo>
                <a:cubicBezTo>
                  <a:pt x="3306976" y="2773843"/>
                  <a:pt x="3306976" y="2773843"/>
                  <a:pt x="3306976" y="2891339"/>
                </a:cubicBezTo>
                <a:cubicBezTo>
                  <a:pt x="3306976" y="2891339"/>
                  <a:pt x="3306976" y="2891339"/>
                  <a:pt x="3646210" y="3187049"/>
                </a:cubicBezTo>
                <a:cubicBezTo>
                  <a:pt x="3646210" y="3187049"/>
                  <a:pt x="3646210" y="3187049"/>
                  <a:pt x="3984040" y="2899224"/>
                </a:cubicBezTo>
                <a:cubicBezTo>
                  <a:pt x="3984040" y="2899224"/>
                  <a:pt x="3984040" y="2899224"/>
                  <a:pt x="4064809" y="2969406"/>
                </a:cubicBezTo>
                <a:cubicBezTo>
                  <a:pt x="4064809" y="2969406"/>
                  <a:pt x="4064809" y="2969406"/>
                  <a:pt x="4307822" y="3180741"/>
                </a:cubicBezTo>
                <a:cubicBezTo>
                  <a:pt x="4307822" y="3180741"/>
                  <a:pt x="4307822" y="3180741"/>
                  <a:pt x="4307822" y="3519034"/>
                </a:cubicBezTo>
                <a:cubicBezTo>
                  <a:pt x="4307822" y="3519034"/>
                  <a:pt x="4307822" y="3519034"/>
                  <a:pt x="4319762" y="3519034"/>
                </a:cubicBezTo>
                <a:cubicBezTo>
                  <a:pt x="4319762" y="3519034"/>
                  <a:pt x="4319762" y="3519034"/>
                  <a:pt x="4319762" y="3500109"/>
                </a:cubicBezTo>
                <a:cubicBezTo>
                  <a:pt x="4319762" y="3500109"/>
                  <a:pt x="4319762" y="3500109"/>
                  <a:pt x="4319762" y="3186261"/>
                </a:cubicBezTo>
                <a:cubicBezTo>
                  <a:pt x="4319762" y="3186261"/>
                  <a:pt x="4319762" y="3186261"/>
                  <a:pt x="4642139" y="3466989"/>
                </a:cubicBezTo>
                <a:cubicBezTo>
                  <a:pt x="4642139" y="3466989"/>
                  <a:pt x="4642139" y="3466989"/>
                  <a:pt x="4642139" y="3495377"/>
                </a:cubicBezTo>
                <a:cubicBezTo>
                  <a:pt x="4642139" y="3495377"/>
                  <a:pt x="4642139" y="3495377"/>
                  <a:pt x="4642139" y="3812379"/>
                </a:cubicBezTo>
                <a:cubicBezTo>
                  <a:pt x="4642139" y="3812379"/>
                  <a:pt x="4642139" y="3812379"/>
                  <a:pt x="4319762" y="3532439"/>
                </a:cubicBezTo>
                <a:cubicBezTo>
                  <a:pt x="4319762" y="3532439"/>
                  <a:pt x="4319762" y="3532439"/>
                  <a:pt x="4319762" y="3519822"/>
                </a:cubicBezTo>
                <a:cubicBezTo>
                  <a:pt x="4319762" y="3519822"/>
                  <a:pt x="4319762" y="3519822"/>
                  <a:pt x="4307822" y="3519822"/>
                </a:cubicBezTo>
                <a:cubicBezTo>
                  <a:pt x="4307822" y="3519822"/>
                  <a:pt x="4307822" y="3519822"/>
                  <a:pt x="4307822" y="3531651"/>
                </a:cubicBezTo>
                <a:cubicBezTo>
                  <a:pt x="4307822" y="3531651"/>
                  <a:pt x="4307822" y="3531651"/>
                  <a:pt x="4293775" y="3543479"/>
                </a:cubicBezTo>
                <a:cubicBezTo>
                  <a:pt x="4293775" y="3543479"/>
                  <a:pt x="4293775" y="3543479"/>
                  <a:pt x="4302905" y="3552154"/>
                </a:cubicBezTo>
                <a:cubicBezTo>
                  <a:pt x="4302905" y="3552154"/>
                  <a:pt x="4302905" y="3552154"/>
                  <a:pt x="4293072" y="3544268"/>
                </a:cubicBezTo>
                <a:cubicBezTo>
                  <a:pt x="4293072" y="3544268"/>
                  <a:pt x="4293072" y="3544268"/>
                  <a:pt x="3971397" y="3818688"/>
                </a:cubicBezTo>
                <a:cubicBezTo>
                  <a:pt x="3971397" y="3818688"/>
                  <a:pt x="3971397" y="3818688"/>
                  <a:pt x="3971397" y="3838402"/>
                </a:cubicBezTo>
                <a:cubicBezTo>
                  <a:pt x="3971397" y="3838402"/>
                  <a:pt x="3971397" y="3838402"/>
                  <a:pt x="3983337" y="3848653"/>
                </a:cubicBezTo>
                <a:cubicBezTo>
                  <a:pt x="3983337" y="3848653"/>
                  <a:pt x="3983337" y="3848653"/>
                  <a:pt x="3983337" y="3835248"/>
                </a:cubicBezTo>
                <a:cubicBezTo>
                  <a:pt x="3983337" y="3835248"/>
                  <a:pt x="3983337" y="3835248"/>
                  <a:pt x="4305715" y="4115975"/>
                </a:cubicBezTo>
                <a:cubicBezTo>
                  <a:pt x="4305715" y="4115975"/>
                  <a:pt x="4305715" y="4115975"/>
                  <a:pt x="4305715" y="4462154"/>
                </a:cubicBezTo>
                <a:cubicBezTo>
                  <a:pt x="4305715" y="4462154"/>
                  <a:pt x="4305715" y="4462154"/>
                  <a:pt x="3983337" y="4182215"/>
                </a:cubicBezTo>
                <a:cubicBezTo>
                  <a:pt x="3983337" y="4182215"/>
                  <a:pt x="3983337" y="4182215"/>
                  <a:pt x="3983337" y="3849441"/>
                </a:cubicBezTo>
                <a:cubicBezTo>
                  <a:pt x="3983337" y="3849441"/>
                  <a:pt x="3983337" y="3849441"/>
                  <a:pt x="3971397" y="3839190"/>
                </a:cubicBezTo>
                <a:cubicBezTo>
                  <a:pt x="3971397" y="3839190"/>
                  <a:pt x="3971397" y="3839190"/>
                  <a:pt x="3971397" y="4186946"/>
                </a:cubicBezTo>
                <a:cubicBezTo>
                  <a:pt x="3971397" y="4186946"/>
                  <a:pt x="3971397" y="4186946"/>
                  <a:pt x="3639186" y="4470828"/>
                </a:cubicBezTo>
                <a:cubicBezTo>
                  <a:pt x="3639186" y="4470828"/>
                  <a:pt x="3639186" y="4470828"/>
                  <a:pt x="3639186" y="4839875"/>
                </a:cubicBezTo>
                <a:cubicBezTo>
                  <a:pt x="3639186" y="4839875"/>
                  <a:pt x="3639186" y="4839875"/>
                  <a:pt x="3956647" y="5116661"/>
                </a:cubicBezTo>
                <a:cubicBezTo>
                  <a:pt x="3956647" y="5116661"/>
                  <a:pt x="3956647" y="5116661"/>
                  <a:pt x="3956647" y="5100101"/>
                </a:cubicBezTo>
                <a:cubicBezTo>
                  <a:pt x="3956647" y="5100101"/>
                  <a:pt x="3956647" y="5100101"/>
                  <a:pt x="3651126" y="4833567"/>
                </a:cubicBezTo>
                <a:cubicBezTo>
                  <a:pt x="3651126" y="4833567"/>
                  <a:pt x="3651126" y="4833567"/>
                  <a:pt x="3651126" y="4487388"/>
                </a:cubicBezTo>
                <a:cubicBezTo>
                  <a:pt x="3651126" y="4487388"/>
                  <a:pt x="3651126" y="4487388"/>
                  <a:pt x="3956647" y="4753134"/>
                </a:cubicBezTo>
                <a:cubicBezTo>
                  <a:pt x="3956647" y="4753134"/>
                  <a:pt x="3956647" y="4753134"/>
                  <a:pt x="3956647" y="4737362"/>
                </a:cubicBezTo>
                <a:cubicBezTo>
                  <a:pt x="3956647" y="4737362"/>
                  <a:pt x="3956647" y="4737362"/>
                  <a:pt x="3654638" y="4473983"/>
                </a:cubicBezTo>
                <a:cubicBezTo>
                  <a:pt x="3654638" y="4473983"/>
                  <a:pt x="3654638" y="4473983"/>
                  <a:pt x="3979825" y="4196409"/>
                </a:cubicBezTo>
                <a:cubicBezTo>
                  <a:pt x="3979825" y="4196409"/>
                  <a:pt x="3979825" y="4196409"/>
                  <a:pt x="4304309" y="4478714"/>
                </a:cubicBezTo>
                <a:cubicBezTo>
                  <a:pt x="4304309" y="4478714"/>
                  <a:pt x="4304309" y="4478714"/>
                  <a:pt x="3979123" y="4756288"/>
                </a:cubicBezTo>
                <a:cubicBezTo>
                  <a:pt x="3979123" y="4756288"/>
                  <a:pt x="3979123" y="4756288"/>
                  <a:pt x="3957350" y="4737362"/>
                </a:cubicBezTo>
                <a:cubicBezTo>
                  <a:pt x="3957350" y="4737362"/>
                  <a:pt x="3957350" y="4737362"/>
                  <a:pt x="3957350" y="4753922"/>
                </a:cubicBezTo>
                <a:cubicBezTo>
                  <a:pt x="3957350" y="4753922"/>
                  <a:pt x="3957350" y="4753922"/>
                  <a:pt x="3973504" y="4768116"/>
                </a:cubicBezTo>
                <a:cubicBezTo>
                  <a:pt x="3973504" y="4768116"/>
                  <a:pt x="3973504" y="4768116"/>
                  <a:pt x="3973504" y="5114295"/>
                </a:cubicBezTo>
                <a:cubicBezTo>
                  <a:pt x="3973504" y="5114295"/>
                  <a:pt x="3973504" y="5114295"/>
                  <a:pt x="3957350" y="5100101"/>
                </a:cubicBezTo>
                <a:cubicBezTo>
                  <a:pt x="3957350" y="5100101"/>
                  <a:pt x="3957350" y="5100101"/>
                  <a:pt x="3957350" y="5116661"/>
                </a:cubicBezTo>
                <a:cubicBezTo>
                  <a:pt x="3957350" y="5116661"/>
                  <a:pt x="3957350" y="5116661"/>
                  <a:pt x="3971397" y="5129278"/>
                </a:cubicBezTo>
                <a:cubicBezTo>
                  <a:pt x="3971397" y="5129278"/>
                  <a:pt x="3971397" y="5129278"/>
                  <a:pt x="3971397" y="5306704"/>
                </a:cubicBezTo>
                <a:cubicBezTo>
                  <a:pt x="3971397" y="5306704"/>
                  <a:pt x="3971397" y="5306704"/>
                  <a:pt x="3983337" y="5309070"/>
                </a:cubicBezTo>
                <a:cubicBezTo>
                  <a:pt x="3983337" y="5309070"/>
                  <a:pt x="3983337" y="5309070"/>
                  <a:pt x="3983337" y="5134798"/>
                </a:cubicBezTo>
                <a:cubicBezTo>
                  <a:pt x="3983337" y="5134798"/>
                  <a:pt x="3983337" y="5134798"/>
                  <a:pt x="4153305" y="5283047"/>
                </a:cubicBezTo>
                <a:cubicBezTo>
                  <a:pt x="4153305" y="5283047"/>
                  <a:pt x="4153305" y="5283047"/>
                  <a:pt x="4160329" y="5272008"/>
                </a:cubicBezTo>
                <a:cubicBezTo>
                  <a:pt x="4160329" y="5272008"/>
                  <a:pt x="4160329" y="5272008"/>
                  <a:pt x="3991063" y="5125335"/>
                </a:cubicBezTo>
                <a:cubicBezTo>
                  <a:pt x="3991063" y="5125335"/>
                  <a:pt x="3991063" y="5125335"/>
                  <a:pt x="4316249" y="4847761"/>
                </a:cubicBezTo>
                <a:cubicBezTo>
                  <a:pt x="4316249" y="4847761"/>
                  <a:pt x="4316249" y="4847761"/>
                  <a:pt x="4392103" y="4913212"/>
                </a:cubicBezTo>
                <a:cubicBezTo>
                  <a:pt x="4392103" y="4913212"/>
                  <a:pt x="4392103" y="4913212"/>
                  <a:pt x="4636520" y="5126124"/>
                </a:cubicBezTo>
                <a:cubicBezTo>
                  <a:pt x="4636520" y="5126124"/>
                  <a:pt x="4636520" y="5126124"/>
                  <a:pt x="4311333" y="5403697"/>
                </a:cubicBezTo>
                <a:cubicBezTo>
                  <a:pt x="4311333" y="5403697"/>
                  <a:pt x="4311333" y="5403697"/>
                  <a:pt x="4160329" y="5272796"/>
                </a:cubicBezTo>
                <a:cubicBezTo>
                  <a:pt x="4160329" y="5272796"/>
                  <a:pt x="4160329" y="5272796"/>
                  <a:pt x="4154007" y="5283047"/>
                </a:cubicBezTo>
                <a:cubicBezTo>
                  <a:pt x="4154007" y="5283047"/>
                  <a:pt x="4154007" y="5283047"/>
                  <a:pt x="4305715" y="5415526"/>
                </a:cubicBezTo>
                <a:cubicBezTo>
                  <a:pt x="4305715" y="5415526"/>
                  <a:pt x="4305715" y="5415526"/>
                  <a:pt x="4305715" y="5761705"/>
                </a:cubicBezTo>
                <a:cubicBezTo>
                  <a:pt x="4305715" y="5761705"/>
                  <a:pt x="4305715" y="5761705"/>
                  <a:pt x="3983337" y="5480976"/>
                </a:cubicBezTo>
                <a:cubicBezTo>
                  <a:pt x="3983337" y="5480976"/>
                  <a:pt x="3983337" y="5480976"/>
                  <a:pt x="3983337" y="5309858"/>
                </a:cubicBezTo>
                <a:cubicBezTo>
                  <a:pt x="3983337" y="5309858"/>
                  <a:pt x="3983337" y="5309858"/>
                  <a:pt x="3971397" y="5307493"/>
                </a:cubicBezTo>
                <a:cubicBezTo>
                  <a:pt x="3971397" y="5307493"/>
                  <a:pt x="3971397" y="5307493"/>
                  <a:pt x="3971397" y="5487285"/>
                </a:cubicBezTo>
                <a:cubicBezTo>
                  <a:pt x="3971397" y="5487285"/>
                  <a:pt x="3971397" y="5487285"/>
                  <a:pt x="3755776" y="5671020"/>
                </a:cubicBezTo>
                <a:cubicBezTo>
                  <a:pt x="3755776" y="5671020"/>
                  <a:pt x="3755776" y="5671020"/>
                  <a:pt x="3639186" y="5770379"/>
                </a:cubicBezTo>
                <a:cubicBezTo>
                  <a:pt x="3639186" y="5770379"/>
                  <a:pt x="3639186" y="5770379"/>
                  <a:pt x="3639186" y="6021141"/>
                </a:cubicBezTo>
                <a:cubicBezTo>
                  <a:pt x="3639186" y="6021141"/>
                  <a:pt x="3639186" y="6021141"/>
                  <a:pt x="3651126" y="6026661"/>
                </a:cubicBezTo>
                <a:cubicBezTo>
                  <a:pt x="3651126" y="6026661"/>
                  <a:pt x="3651126" y="6026661"/>
                  <a:pt x="3651126" y="5786939"/>
                </a:cubicBezTo>
                <a:cubicBezTo>
                  <a:pt x="3651126" y="5786939"/>
                  <a:pt x="3651126" y="5786939"/>
                  <a:pt x="3973504" y="6067667"/>
                </a:cubicBezTo>
                <a:cubicBezTo>
                  <a:pt x="3973504" y="6067667"/>
                  <a:pt x="3973504" y="6067667"/>
                  <a:pt x="3973504" y="6413845"/>
                </a:cubicBezTo>
                <a:cubicBezTo>
                  <a:pt x="3973504" y="6413845"/>
                  <a:pt x="3973504" y="6413845"/>
                  <a:pt x="3651126" y="6133906"/>
                </a:cubicBezTo>
                <a:cubicBezTo>
                  <a:pt x="3651126" y="6133906"/>
                  <a:pt x="3651126" y="6133906"/>
                  <a:pt x="3651126" y="6027450"/>
                </a:cubicBezTo>
                <a:cubicBezTo>
                  <a:pt x="3651126" y="6027450"/>
                  <a:pt x="3651126" y="6027450"/>
                  <a:pt x="3639186" y="6021930"/>
                </a:cubicBezTo>
                <a:cubicBezTo>
                  <a:pt x="3639186" y="6021930"/>
                  <a:pt x="3639186" y="6021930"/>
                  <a:pt x="3639186" y="6140214"/>
                </a:cubicBezTo>
                <a:cubicBezTo>
                  <a:pt x="3639186" y="6140214"/>
                  <a:pt x="3639186" y="6140214"/>
                  <a:pt x="3979123" y="6435925"/>
                </a:cubicBezTo>
                <a:cubicBezTo>
                  <a:pt x="3979123" y="6435925"/>
                  <a:pt x="3979123" y="6435925"/>
                  <a:pt x="4316249" y="6147311"/>
                </a:cubicBezTo>
                <a:cubicBezTo>
                  <a:pt x="4316249" y="6147311"/>
                  <a:pt x="4316249" y="6147311"/>
                  <a:pt x="4397020" y="6217493"/>
                </a:cubicBezTo>
                <a:cubicBezTo>
                  <a:pt x="4397020" y="6217493"/>
                  <a:pt x="4397020" y="6217493"/>
                  <a:pt x="4403341" y="6206454"/>
                </a:cubicBezTo>
                <a:cubicBezTo>
                  <a:pt x="4403341" y="6206454"/>
                  <a:pt x="4403341" y="6206454"/>
                  <a:pt x="4397722" y="6218282"/>
                </a:cubicBezTo>
                <a:cubicBezTo>
                  <a:pt x="4397722" y="6218282"/>
                  <a:pt x="4397722" y="6218282"/>
                  <a:pt x="4640032" y="6429617"/>
                </a:cubicBezTo>
                <a:cubicBezTo>
                  <a:pt x="4640032" y="6429617"/>
                  <a:pt x="4640032" y="6429617"/>
                  <a:pt x="4640032" y="6784470"/>
                </a:cubicBezTo>
                <a:cubicBezTo>
                  <a:pt x="4640032" y="6784470"/>
                  <a:pt x="4640032" y="6784470"/>
                  <a:pt x="4583142" y="6833040"/>
                </a:cubicBezTo>
                <a:lnTo>
                  <a:pt x="4553907" y="6858000"/>
                </a:lnTo>
                <a:lnTo>
                  <a:pt x="3038475" y="6858000"/>
                </a:lnTo>
                <a:lnTo>
                  <a:pt x="0" y="6858000"/>
                </a:lnTo>
                <a:close/>
              </a:path>
            </a:pathLst>
          </a:custGeom>
          <a:solidFill>
            <a:schemeClr val="bg1">
              <a:lumMod val="65000"/>
            </a:schemeClr>
          </a:solidFill>
        </p:spPr>
        <p:txBody>
          <a:bodyPr wrap="square" lIns="36000" tIns="900000">
            <a:noAutofit/>
          </a:bodyPr>
          <a:lstStyle>
            <a:lvl1pPr algn="l">
              <a:defRPr>
                <a:solidFill>
                  <a:schemeClr val="accent2">
                    <a:lumMod val="40000"/>
                    <a:lumOff val="60000"/>
                  </a:schemeClr>
                </a:solidFill>
              </a:defRPr>
            </a:lvl1pPr>
          </a:lstStyle>
          <a:p>
            <a:r>
              <a:rPr lang="fr-FR" dirty="0"/>
              <a:t>Insérez ou glissez votre image ici</a:t>
            </a:r>
          </a:p>
          <a:p>
            <a:endParaRPr lang="fr-FR" dirty="0"/>
          </a:p>
        </p:txBody>
      </p:sp>
    </p:spTree>
    <p:extLst>
      <p:ext uri="{BB962C8B-B14F-4D97-AF65-F5344CB8AC3E}">
        <p14:creationId xmlns:p14="http://schemas.microsoft.com/office/powerpoint/2010/main" val="13290519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suel haut +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haut + contenu</a:t>
            </a:r>
          </a:p>
          <a:p>
            <a:endParaRPr lang="fr-FR" sz="1200" dirty="0">
              <a:solidFill>
                <a:schemeClr val="bg1">
                  <a:lumMod val="50000"/>
                </a:schemeClr>
              </a:solidFill>
            </a:endParaRPr>
          </a:p>
        </p:txBody>
      </p:sp>
      <p:sp>
        <p:nvSpPr>
          <p:cNvPr id="11" name="Espace réservé du contenu 2">
            <a:extLst>
              <a:ext uri="{FF2B5EF4-FFF2-40B4-BE49-F238E27FC236}">
                <a16:creationId xmlns:a16="http://schemas.microsoft.com/office/drawing/2014/main" id="{9BDF78EF-B925-4A77-F088-A8970BDC4FE9}"/>
              </a:ext>
            </a:extLst>
          </p:cNvPr>
          <p:cNvSpPr>
            <a:spLocks noGrp="1"/>
          </p:cNvSpPr>
          <p:nvPr>
            <p:ph idx="1"/>
          </p:nvPr>
        </p:nvSpPr>
        <p:spPr>
          <a:xfrm>
            <a:off x="731838" y="3381829"/>
            <a:ext cx="10836275" cy="253160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1" name="ZoneTexte 20">
            <a:extLst>
              <a:ext uri="{FF2B5EF4-FFF2-40B4-BE49-F238E27FC236}">
                <a16:creationId xmlns:a16="http://schemas.microsoft.com/office/drawing/2014/main" id="{46C622DF-824A-7030-FF06-98A537DB20A5}"/>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:Après avoir insérez votre image, adaptez si besoin la couleur du texte en fonction de celle-ci</a:t>
            </a:r>
          </a:p>
          <a:p>
            <a:endParaRPr lang="fr-FR" sz="1200" dirty="0">
              <a:solidFill>
                <a:schemeClr val="bg1">
                  <a:lumMod val="50000"/>
                </a:schemeClr>
              </a:solidFill>
            </a:endParaRPr>
          </a:p>
        </p:txBody>
      </p:sp>
      <p:sp>
        <p:nvSpPr>
          <p:cNvPr id="10" name="Titre 1">
            <a:extLst>
              <a:ext uri="{FF2B5EF4-FFF2-40B4-BE49-F238E27FC236}">
                <a16:creationId xmlns:a16="http://schemas.microsoft.com/office/drawing/2014/main" id="{285252E3-9176-AD7B-44E7-02A49D473FFA}"/>
              </a:ext>
            </a:extLst>
          </p:cNvPr>
          <p:cNvSpPr>
            <a:spLocks noGrp="1"/>
          </p:cNvSpPr>
          <p:nvPr>
            <p:ph type="title"/>
          </p:nvPr>
        </p:nvSpPr>
        <p:spPr>
          <a:xfrm>
            <a:off x="731838" y="319314"/>
            <a:ext cx="10728325" cy="1084263"/>
          </a:xfrm>
        </p:spPr>
        <p:txBody>
          <a:bodyPr/>
          <a:lstStyle>
            <a:lvl1pPr>
              <a:defRPr>
                <a:solidFill>
                  <a:schemeClr val="bg1"/>
                </a:solidFill>
              </a:defRPr>
            </a:lvl1pPr>
          </a:lstStyle>
          <a:p>
            <a:r>
              <a:rPr lang="fr-FR"/>
              <a:t>Modifiez le style du titre</a:t>
            </a:r>
            <a:endParaRPr lang="fr-FR" dirty="0"/>
          </a:p>
        </p:txBody>
      </p:sp>
      <p:sp>
        <p:nvSpPr>
          <p:cNvPr id="12" name="Espace réservé pour une image  11">
            <a:extLst>
              <a:ext uri="{FF2B5EF4-FFF2-40B4-BE49-F238E27FC236}">
                <a16:creationId xmlns:a16="http://schemas.microsoft.com/office/drawing/2014/main" id="{5B768F97-EB7A-FDD7-6E36-781A0783E3FC}"/>
              </a:ext>
            </a:extLst>
          </p:cNvPr>
          <p:cNvSpPr>
            <a:spLocks noGrp="1"/>
          </p:cNvSpPr>
          <p:nvPr>
            <p:ph type="pic" sz="quarter" idx="14" hasCustomPrompt="1"/>
          </p:nvPr>
        </p:nvSpPr>
        <p:spPr>
          <a:xfrm>
            <a:off x="0" y="-27685"/>
            <a:ext cx="12086611" cy="2408285"/>
          </a:xfrm>
          <a:custGeom>
            <a:avLst/>
            <a:gdLst>
              <a:gd name="connsiteX0" fmla="*/ 11874479 w 12086611"/>
              <a:gd name="connsiteY0" fmla="*/ 2376194 h 2408285"/>
              <a:gd name="connsiteX1" fmla="*/ 11897822 w 12086611"/>
              <a:gd name="connsiteY1" fmla="*/ 2397884 h 2408285"/>
              <a:gd name="connsiteX2" fmla="*/ 11898186 w 12086611"/>
              <a:gd name="connsiteY2" fmla="*/ 2398222 h 2408285"/>
              <a:gd name="connsiteX3" fmla="*/ 11850311 w 12086611"/>
              <a:gd name="connsiteY3" fmla="*/ 2398222 h 2408285"/>
              <a:gd name="connsiteX4" fmla="*/ 11852466 w 12086611"/>
              <a:gd name="connsiteY4" fmla="*/ 2396257 h 2408285"/>
              <a:gd name="connsiteX5" fmla="*/ 11875838 w 12086611"/>
              <a:gd name="connsiteY5" fmla="*/ 2252563 h 2408285"/>
              <a:gd name="connsiteX6" fmla="*/ 11979865 w 12086611"/>
              <a:gd name="connsiteY6" fmla="*/ 2349082 h 2408285"/>
              <a:gd name="connsiteX7" fmla="*/ 11979865 w 12086611"/>
              <a:gd name="connsiteY7" fmla="*/ 2378140 h 2408285"/>
              <a:gd name="connsiteX8" fmla="*/ 11979865 w 12086611"/>
              <a:gd name="connsiteY8" fmla="*/ 2398222 h 2408285"/>
              <a:gd name="connsiteX9" fmla="*/ 11904568 w 12086611"/>
              <a:gd name="connsiteY9" fmla="*/ 2398222 h 2408285"/>
              <a:gd name="connsiteX10" fmla="*/ 11903035 w 12086611"/>
              <a:gd name="connsiteY10" fmla="*/ 2396799 h 2408285"/>
              <a:gd name="connsiteX11" fmla="*/ 11897822 w 12086611"/>
              <a:gd name="connsiteY11" fmla="*/ 2397884 h 2408285"/>
              <a:gd name="connsiteX12" fmla="*/ 11902808 w 12086611"/>
              <a:gd name="connsiteY12" fmla="*/ 2396528 h 2408285"/>
              <a:gd name="connsiteX13" fmla="*/ 11875838 w 12086611"/>
              <a:gd name="connsiteY13" fmla="*/ 2371585 h 2408285"/>
              <a:gd name="connsiteX14" fmla="*/ 11768639 w 12086611"/>
              <a:gd name="connsiteY14" fmla="*/ 2029973 h 2408285"/>
              <a:gd name="connsiteX15" fmla="*/ 11835724 w 12086611"/>
              <a:gd name="connsiteY15" fmla="*/ 2092331 h 2408285"/>
              <a:gd name="connsiteX16" fmla="*/ 11872666 w 12086611"/>
              <a:gd name="connsiteY16" fmla="*/ 2126492 h 2408285"/>
              <a:gd name="connsiteX17" fmla="*/ 11872666 w 12086611"/>
              <a:gd name="connsiteY17" fmla="*/ 2245514 h 2408285"/>
              <a:gd name="connsiteX18" fmla="*/ 11795609 w 12086611"/>
              <a:gd name="connsiteY18" fmla="*/ 2174210 h 2408285"/>
              <a:gd name="connsiteX19" fmla="*/ 11768639 w 12086611"/>
              <a:gd name="connsiteY19" fmla="*/ 2149266 h 2408285"/>
              <a:gd name="connsiteX20" fmla="*/ 11658947 w 12086611"/>
              <a:gd name="connsiteY20" fmla="*/ 1929930 h 2408285"/>
              <a:gd name="connsiteX21" fmla="*/ 11763653 w 12086611"/>
              <a:gd name="connsiteY21" fmla="*/ 2027262 h 2408285"/>
              <a:gd name="connsiteX22" fmla="*/ 11658721 w 12086611"/>
              <a:gd name="connsiteY22" fmla="*/ 2122697 h 2408285"/>
              <a:gd name="connsiteX23" fmla="*/ 11554014 w 12086611"/>
              <a:gd name="connsiteY23" fmla="*/ 2025364 h 2408285"/>
              <a:gd name="connsiteX24" fmla="*/ 11590503 w 12086611"/>
              <a:gd name="connsiteY24" fmla="*/ 1992287 h 2408285"/>
              <a:gd name="connsiteX25" fmla="*/ 11983265 w 12086611"/>
              <a:gd name="connsiteY25" fmla="*/ 1707069 h 2408285"/>
              <a:gd name="connsiteX26" fmla="*/ 12086611 w 12086611"/>
              <a:gd name="connsiteY26" fmla="*/ 1802775 h 2408285"/>
              <a:gd name="connsiteX27" fmla="*/ 11981678 w 12086611"/>
              <a:gd name="connsiteY27" fmla="*/ 1898209 h 2408285"/>
              <a:gd name="connsiteX28" fmla="*/ 11946776 w 12086611"/>
              <a:gd name="connsiteY28" fmla="*/ 1865674 h 2408285"/>
              <a:gd name="connsiteX29" fmla="*/ 11944736 w 12086611"/>
              <a:gd name="connsiteY29" fmla="*/ 1869741 h 2408285"/>
              <a:gd name="connsiteX30" fmla="*/ 11979865 w 12086611"/>
              <a:gd name="connsiteY30" fmla="*/ 1902276 h 2408285"/>
              <a:gd name="connsiteX31" fmla="*/ 11979865 w 12086611"/>
              <a:gd name="connsiteY31" fmla="*/ 2021298 h 2408285"/>
              <a:gd name="connsiteX32" fmla="*/ 11904621 w 12086611"/>
              <a:gd name="connsiteY32" fmla="*/ 1951619 h 2408285"/>
              <a:gd name="connsiteX33" fmla="*/ 11902582 w 12086611"/>
              <a:gd name="connsiteY33" fmla="*/ 1955957 h 2408285"/>
              <a:gd name="connsiteX34" fmla="*/ 11979412 w 12086611"/>
              <a:gd name="connsiteY34" fmla="*/ 2027262 h 2408285"/>
              <a:gd name="connsiteX35" fmla="*/ 11874479 w 12086611"/>
              <a:gd name="connsiteY35" fmla="*/ 2122697 h 2408285"/>
              <a:gd name="connsiteX36" fmla="*/ 11837764 w 12086611"/>
              <a:gd name="connsiteY36" fmla="*/ 2088535 h 2408285"/>
              <a:gd name="connsiteX37" fmla="*/ 11835724 w 12086611"/>
              <a:gd name="connsiteY37" fmla="*/ 2092331 h 2408285"/>
              <a:gd name="connsiteX38" fmla="*/ 11837537 w 12086611"/>
              <a:gd name="connsiteY38" fmla="*/ 2088264 h 2408285"/>
              <a:gd name="connsiteX39" fmla="*/ 11769772 w 12086611"/>
              <a:gd name="connsiteY39" fmla="*/ 2025364 h 2408285"/>
              <a:gd name="connsiteX40" fmla="*/ 11874705 w 12086611"/>
              <a:gd name="connsiteY40" fmla="*/ 1929930 h 2408285"/>
              <a:gd name="connsiteX41" fmla="*/ 11902355 w 12086611"/>
              <a:gd name="connsiteY41" fmla="*/ 1955686 h 2408285"/>
              <a:gd name="connsiteX42" fmla="*/ 11904621 w 12086611"/>
              <a:gd name="connsiteY42" fmla="*/ 1951349 h 2408285"/>
              <a:gd name="connsiteX43" fmla="*/ 11875838 w 12086611"/>
              <a:gd name="connsiteY43" fmla="*/ 1924778 h 2408285"/>
              <a:gd name="connsiteX44" fmla="*/ 11875838 w 12086611"/>
              <a:gd name="connsiteY44" fmla="*/ 1805757 h 2408285"/>
              <a:gd name="connsiteX45" fmla="*/ 11944736 w 12086611"/>
              <a:gd name="connsiteY45" fmla="*/ 1869470 h 2408285"/>
              <a:gd name="connsiteX46" fmla="*/ 11946549 w 12086611"/>
              <a:gd name="connsiteY46" fmla="*/ 1865674 h 2408285"/>
              <a:gd name="connsiteX47" fmla="*/ 11878332 w 12086611"/>
              <a:gd name="connsiteY47" fmla="*/ 1802503 h 2408285"/>
              <a:gd name="connsiteX48" fmla="*/ 11768639 w 12086611"/>
              <a:gd name="connsiteY48" fmla="*/ 1583167 h 2408285"/>
              <a:gd name="connsiteX49" fmla="*/ 11840257 w 12086611"/>
              <a:gd name="connsiteY49" fmla="*/ 1649591 h 2408285"/>
              <a:gd name="connsiteX50" fmla="*/ 11842523 w 12086611"/>
              <a:gd name="connsiteY50" fmla="*/ 1646067 h 2408285"/>
              <a:gd name="connsiteX51" fmla="*/ 11840483 w 12086611"/>
              <a:gd name="connsiteY51" fmla="*/ 1649591 h 2408285"/>
              <a:gd name="connsiteX52" fmla="*/ 11872666 w 12086611"/>
              <a:gd name="connsiteY52" fmla="*/ 1679686 h 2408285"/>
              <a:gd name="connsiteX53" fmla="*/ 11872666 w 12086611"/>
              <a:gd name="connsiteY53" fmla="*/ 1798708 h 2408285"/>
              <a:gd name="connsiteX54" fmla="*/ 11794249 w 12086611"/>
              <a:gd name="connsiteY54" fmla="*/ 1726047 h 2408285"/>
              <a:gd name="connsiteX55" fmla="*/ 11791983 w 12086611"/>
              <a:gd name="connsiteY55" fmla="*/ 1729572 h 2408285"/>
              <a:gd name="connsiteX56" fmla="*/ 11794023 w 12086611"/>
              <a:gd name="connsiteY56" fmla="*/ 1725776 h 2408285"/>
              <a:gd name="connsiteX57" fmla="*/ 11768639 w 12086611"/>
              <a:gd name="connsiteY57" fmla="*/ 1702189 h 2408285"/>
              <a:gd name="connsiteX58" fmla="*/ 11874705 w 12086611"/>
              <a:gd name="connsiteY58" fmla="*/ 1483123 h 2408285"/>
              <a:gd name="connsiteX59" fmla="*/ 11979412 w 12086611"/>
              <a:gd name="connsiteY59" fmla="*/ 1580184 h 2408285"/>
              <a:gd name="connsiteX60" fmla="*/ 11874479 w 12086611"/>
              <a:gd name="connsiteY60" fmla="*/ 1675619 h 2408285"/>
              <a:gd name="connsiteX61" fmla="*/ 11842523 w 12086611"/>
              <a:gd name="connsiteY61" fmla="*/ 1646067 h 2408285"/>
              <a:gd name="connsiteX62" fmla="*/ 11769772 w 12086611"/>
              <a:gd name="connsiteY62" fmla="*/ 1578558 h 2408285"/>
              <a:gd name="connsiteX63" fmla="*/ 11766146 w 12086611"/>
              <a:gd name="connsiteY63" fmla="*/ 1258907 h 2408285"/>
              <a:gd name="connsiteX64" fmla="*/ 11870853 w 12086611"/>
              <a:gd name="connsiteY64" fmla="*/ 1355968 h 2408285"/>
              <a:gd name="connsiteX65" fmla="*/ 11765920 w 12086611"/>
              <a:gd name="connsiteY65" fmla="*/ 1451673 h 2408285"/>
              <a:gd name="connsiteX66" fmla="*/ 11661213 w 12086611"/>
              <a:gd name="connsiteY66" fmla="*/ 1354341 h 2408285"/>
              <a:gd name="connsiteX67" fmla="*/ 11763200 w 12086611"/>
              <a:gd name="connsiteY67" fmla="*/ 1261618 h 2408285"/>
              <a:gd name="connsiteX68" fmla="*/ 11661213 w 12086611"/>
              <a:gd name="connsiteY68" fmla="*/ 913228 h 2408285"/>
              <a:gd name="connsiteX69" fmla="*/ 11728298 w 12086611"/>
              <a:gd name="connsiteY69" fmla="*/ 975315 h 2408285"/>
              <a:gd name="connsiteX70" fmla="*/ 11730338 w 12086611"/>
              <a:gd name="connsiteY70" fmla="*/ 971519 h 2408285"/>
              <a:gd name="connsiteX71" fmla="*/ 11728525 w 12086611"/>
              <a:gd name="connsiteY71" fmla="*/ 975586 h 2408285"/>
              <a:gd name="connsiteX72" fmla="*/ 11765240 w 12086611"/>
              <a:gd name="connsiteY72" fmla="*/ 1009747 h 2408285"/>
              <a:gd name="connsiteX73" fmla="*/ 11765240 w 12086611"/>
              <a:gd name="connsiteY73" fmla="*/ 1128769 h 2408285"/>
              <a:gd name="connsiteX74" fmla="*/ 11688410 w 12086611"/>
              <a:gd name="connsiteY74" fmla="*/ 1057464 h 2408285"/>
              <a:gd name="connsiteX75" fmla="*/ 11686370 w 12086611"/>
              <a:gd name="connsiteY75" fmla="*/ 1061260 h 2408285"/>
              <a:gd name="connsiteX76" fmla="*/ 11688183 w 12086611"/>
              <a:gd name="connsiteY76" fmla="*/ 1057193 h 2408285"/>
              <a:gd name="connsiteX77" fmla="*/ 11661213 w 12086611"/>
              <a:gd name="connsiteY77" fmla="*/ 1032250 h 2408285"/>
              <a:gd name="connsiteX78" fmla="*/ 11876065 w 12086611"/>
              <a:gd name="connsiteY78" fmla="*/ 590053 h 2408285"/>
              <a:gd name="connsiteX79" fmla="*/ 11979412 w 12086611"/>
              <a:gd name="connsiteY79" fmla="*/ 686029 h 2408285"/>
              <a:gd name="connsiteX80" fmla="*/ 11874479 w 12086611"/>
              <a:gd name="connsiteY80" fmla="*/ 781464 h 2408285"/>
              <a:gd name="connsiteX81" fmla="*/ 11839350 w 12086611"/>
              <a:gd name="connsiteY81" fmla="*/ 748929 h 2408285"/>
              <a:gd name="connsiteX82" fmla="*/ 11837537 w 12086611"/>
              <a:gd name="connsiteY82" fmla="*/ 752725 h 2408285"/>
              <a:gd name="connsiteX83" fmla="*/ 11872666 w 12086611"/>
              <a:gd name="connsiteY83" fmla="*/ 785259 h 2408285"/>
              <a:gd name="connsiteX84" fmla="*/ 11872666 w 12086611"/>
              <a:gd name="connsiteY84" fmla="*/ 904552 h 2408285"/>
              <a:gd name="connsiteX85" fmla="*/ 11797422 w 12086611"/>
              <a:gd name="connsiteY85" fmla="*/ 834603 h 2408285"/>
              <a:gd name="connsiteX86" fmla="*/ 11795383 w 12086611"/>
              <a:gd name="connsiteY86" fmla="*/ 838941 h 2408285"/>
              <a:gd name="connsiteX87" fmla="*/ 11871986 w 12086611"/>
              <a:gd name="connsiteY87" fmla="*/ 910246 h 2408285"/>
              <a:gd name="connsiteX88" fmla="*/ 11767053 w 12086611"/>
              <a:gd name="connsiteY88" fmla="*/ 1005680 h 2408285"/>
              <a:gd name="connsiteX89" fmla="*/ 11730338 w 12086611"/>
              <a:gd name="connsiteY89" fmla="*/ 971519 h 2408285"/>
              <a:gd name="connsiteX90" fmla="*/ 11662573 w 12086611"/>
              <a:gd name="connsiteY90" fmla="*/ 908619 h 2408285"/>
              <a:gd name="connsiteX91" fmla="*/ 11767506 w 12086611"/>
              <a:gd name="connsiteY91" fmla="*/ 813185 h 2408285"/>
              <a:gd name="connsiteX92" fmla="*/ 11795156 w 12086611"/>
              <a:gd name="connsiteY92" fmla="*/ 838941 h 2408285"/>
              <a:gd name="connsiteX93" fmla="*/ 11797196 w 12086611"/>
              <a:gd name="connsiteY93" fmla="*/ 834603 h 2408285"/>
              <a:gd name="connsiteX94" fmla="*/ 11768639 w 12086611"/>
              <a:gd name="connsiteY94" fmla="*/ 808034 h 2408285"/>
              <a:gd name="connsiteX95" fmla="*/ 11768639 w 12086611"/>
              <a:gd name="connsiteY95" fmla="*/ 688741 h 2408285"/>
              <a:gd name="connsiteX96" fmla="*/ 11837310 w 12086611"/>
              <a:gd name="connsiteY96" fmla="*/ 752725 h 2408285"/>
              <a:gd name="connsiteX97" fmla="*/ 11839350 w 12086611"/>
              <a:gd name="connsiteY97" fmla="*/ 748658 h 2408285"/>
              <a:gd name="connsiteX98" fmla="*/ 11771132 w 12086611"/>
              <a:gd name="connsiteY98" fmla="*/ 685487 h 2408285"/>
              <a:gd name="connsiteX99" fmla="*/ 11661213 w 12086611"/>
              <a:gd name="connsiteY99" fmla="*/ 466151 h 2408285"/>
              <a:gd name="connsiteX100" fmla="*/ 11733057 w 12086611"/>
              <a:gd name="connsiteY100" fmla="*/ 532846 h 2408285"/>
              <a:gd name="connsiteX101" fmla="*/ 11765240 w 12086611"/>
              <a:gd name="connsiteY101" fmla="*/ 562669 h 2408285"/>
              <a:gd name="connsiteX102" fmla="*/ 11765240 w 12086611"/>
              <a:gd name="connsiteY102" fmla="*/ 681691 h 2408285"/>
              <a:gd name="connsiteX103" fmla="*/ 11687050 w 12086611"/>
              <a:gd name="connsiteY103" fmla="*/ 609031 h 2408285"/>
              <a:gd name="connsiteX104" fmla="*/ 11684784 w 12086611"/>
              <a:gd name="connsiteY104" fmla="*/ 612827 h 2408285"/>
              <a:gd name="connsiteX105" fmla="*/ 11763653 w 12086611"/>
              <a:gd name="connsiteY105" fmla="*/ 686029 h 2408285"/>
              <a:gd name="connsiteX106" fmla="*/ 11658721 w 12086611"/>
              <a:gd name="connsiteY106" fmla="*/ 781464 h 2408285"/>
              <a:gd name="connsiteX107" fmla="*/ 11609994 w 12086611"/>
              <a:gd name="connsiteY107" fmla="*/ 736187 h 2408285"/>
              <a:gd name="connsiteX108" fmla="*/ 11555374 w 12086611"/>
              <a:gd name="connsiteY108" fmla="*/ 685487 h 2408285"/>
              <a:gd name="connsiteX109" fmla="*/ 11660307 w 12086611"/>
              <a:gd name="connsiteY109" fmla="*/ 590053 h 2408285"/>
              <a:gd name="connsiteX110" fmla="*/ 11684557 w 12086611"/>
              <a:gd name="connsiteY110" fmla="*/ 612556 h 2408285"/>
              <a:gd name="connsiteX111" fmla="*/ 11686824 w 12086611"/>
              <a:gd name="connsiteY111" fmla="*/ 609031 h 2408285"/>
              <a:gd name="connsiteX112" fmla="*/ 11661213 w 12086611"/>
              <a:gd name="connsiteY112" fmla="*/ 585444 h 2408285"/>
              <a:gd name="connsiteX113" fmla="*/ 11767506 w 12086611"/>
              <a:gd name="connsiteY113" fmla="*/ 366107 h 2408285"/>
              <a:gd name="connsiteX114" fmla="*/ 11871986 w 12086611"/>
              <a:gd name="connsiteY114" fmla="*/ 463440 h 2408285"/>
              <a:gd name="connsiteX115" fmla="*/ 11767053 w 12086611"/>
              <a:gd name="connsiteY115" fmla="*/ 558874 h 2408285"/>
              <a:gd name="connsiteX116" fmla="*/ 11735324 w 12086611"/>
              <a:gd name="connsiteY116" fmla="*/ 529322 h 2408285"/>
              <a:gd name="connsiteX117" fmla="*/ 11733057 w 12086611"/>
              <a:gd name="connsiteY117" fmla="*/ 532846 h 2408285"/>
              <a:gd name="connsiteX118" fmla="*/ 11735097 w 12086611"/>
              <a:gd name="connsiteY118" fmla="*/ 529051 h 2408285"/>
              <a:gd name="connsiteX119" fmla="*/ 11662573 w 12086611"/>
              <a:gd name="connsiteY119" fmla="*/ 461542 h 2408285"/>
              <a:gd name="connsiteX120" fmla="*/ 11658947 w 12086611"/>
              <a:gd name="connsiteY120" fmla="*/ 142162 h 2408285"/>
              <a:gd name="connsiteX121" fmla="*/ 11763653 w 12086611"/>
              <a:gd name="connsiteY121" fmla="*/ 239223 h 2408285"/>
              <a:gd name="connsiteX122" fmla="*/ 11658721 w 12086611"/>
              <a:gd name="connsiteY122" fmla="*/ 334657 h 2408285"/>
              <a:gd name="connsiteX123" fmla="*/ 11554014 w 12086611"/>
              <a:gd name="connsiteY123" fmla="*/ 237596 h 2408285"/>
              <a:gd name="connsiteX124" fmla="*/ 11656001 w 12086611"/>
              <a:gd name="connsiteY124" fmla="*/ 144873 h 2408285"/>
              <a:gd name="connsiteX125" fmla="*/ 11690766 w 12086611"/>
              <a:gd name="connsiteY125" fmla="*/ 40330 h 2408285"/>
              <a:gd name="connsiteX126" fmla="*/ 11845185 w 12086611"/>
              <a:gd name="connsiteY126" fmla="*/ 40330 h 2408285"/>
              <a:gd name="connsiteX127" fmla="*/ 11840228 w 12086611"/>
              <a:gd name="connsiteY127" fmla="*/ 44830 h 2408285"/>
              <a:gd name="connsiteX128" fmla="*/ 11767053 w 12086611"/>
              <a:gd name="connsiteY128" fmla="*/ 111254 h 2408285"/>
              <a:gd name="connsiteX129" fmla="*/ 11712546 w 12086611"/>
              <a:gd name="connsiteY129" fmla="*/ 60579 h 2408285"/>
              <a:gd name="connsiteX130" fmla="*/ 11661213 w 12086611"/>
              <a:gd name="connsiteY130" fmla="*/ 40330 h 2408285"/>
              <a:gd name="connsiteX131" fmla="*/ 11684643 w 12086611"/>
              <a:gd name="connsiteY131" fmla="*/ 40330 h 2408285"/>
              <a:gd name="connsiteX132" fmla="*/ 11690280 w 12086611"/>
              <a:gd name="connsiteY132" fmla="*/ 45575 h 2408285"/>
              <a:gd name="connsiteX133" fmla="*/ 11765240 w 12086611"/>
              <a:gd name="connsiteY133" fmla="*/ 115321 h 2408285"/>
              <a:gd name="connsiteX134" fmla="*/ 11765240 w 12086611"/>
              <a:gd name="connsiteY134" fmla="*/ 234343 h 2408285"/>
              <a:gd name="connsiteX135" fmla="*/ 11661213 w 12086611"/>
              <a:gd name="connsiteY135" fmla="*/ 137824 h 2408285"/>
              <a:gd name="connsiteX136" fmla="*/ 11661213 w 12086611"/>
              <a:gd name="connsiteY136" fmla="*/ 69350 h 2408285"/>
              <a:gd name="connsiteX137" fmla="*/ 0 w 12086611"/>
              <a:gd name="connsiteY137" fmla="*/ 0 h 2408285"/>
              <a:gd name="connsiteX138" fmla="*/ 11657587 w 12086611"/>
              <a:gd name="connsiteY138" fmla="*/ 40330 h 2408285"/>
              <a:gd name="connsiteX139" fmla="*/ 11657587 w 12086611"/>
              <a:gd name="connsiteY139" fmla="*/ 41002 h 2408285"/>
              <a:gd name="connsiteX140" fmla="*/ 11657587 w 12086611"/>
              <a:gd name="connsiteY140" fmla="*/ 137824 h 2408285"/>
              <a:gd name="connsiteX141" fmla="*/ 11653055 w 12086611"/>
              <a:gd name="connsiteY141" fmla="*/ 141891 h 2408285"/>
              <a:gd name="connsiteX142" fmla="*/ 11656001 w 12086611"/>
              <a:gd name="connsiteY142" fmla="*/ 144873 h 2408285"/>
              <a:gd name="connsiteX143" fmla="*/ 11652828 w 12086611"/>
              <a:gd name="connsiteY143" fmla="*/ 141891 h 2408285"/>
              <a:gd name="connsiteX144" fmla="*/ 11549028 w 12086611"/>
              <a:gd name="connsiteY144" fmla="*/ 236512 h 2408285"/>
              <a:gd name="connsiteX145" fmla="*/ 11549028 w 12086611"/>
              <a:gd name="connsiteY145" fmla="*/ 243019 h 2408285"/>
              <a:gd name="connsiteX146" fmla="*/ 11552881 w 12086611"/>
              <a:gd name="connsiteY146" fmla="*/ 246543 h 2408285"/>
              <a:gd name="connsiteX147" fmla="*/ 11552881 w 12086611"/>
              <a:gd name="connsiteY147" fmla="*/ 242205 h 2408285"/>
              <a:gd name="connsiteX148" fmla="*/ 11656681 w 12086611"/>
              <a:gd name="connsiteY148" fmla="*/ 338724 h 2408285"/>
              <a:gd name="connsiteX149" fmla="*/ 11656681 w 12086611"/>
              <a:gd name="connsiteY149" fmla="*/ 457746 h 2408285"/>
              <a:gd name="connsiteX150" fmla="*/ 11552881 w 12086611"/>
              <a:gd name="connsiteY150" fmla="*/ 361227 h 2408285"/>
              <a:gd name="connsiteX151" fmla="*/ 11552881 w 12086611"/>
              <a:gd name="connsiteY151" fmla="*/ 246814 h 2408285"/>
              <a:gd name="connsiteX152" fmla="*/ 11549028 w 12086611"/>
              <a:gd name="connsiteY152" fmla="*/ 243290 h 2408285"/>
              <a:gd name="connsiteX153" fmla="*/ 11549028 w 12086611"/>
              <a:gd name="connsiteY153" fmla="*/ 363125 h 2408285"/>
              <a:gd name="connsiteX154" fmla="*/ 11441829 w 12086611"/>
              <a:gd name="connsiteY154" fmla="*/ 460457 h 2408285"/>
              <a:gd name="connsiteX155" fmla="*/ 11441829 w 12086611"/>
              <a:gd name="connsiteY155" fmla="*/ 587613 h 2408285"/>
              <a:gd name="connsiteX156" fmla="*/ 11544269 w 12086611"/>
              <a:gd name="connsiteY156" fmla="*/ 682505 h 2408285"/>
              <a:gd name="connsiteX157" fmla="*/ 11544269 w 12086611"/>
              <a:gd name="connsiteY157" fmla="*/ 676811 h 2408285"/>
              <a:gd name="connsiteX158" fmla="*/ 11445455 w 12086611"/>
              <a:gd name="connsiteY158" fmla="*/ 585444 h 2408285"/>
              <a:gd name="connsiteX159" fmla="*/ 11445455 w 12086611"/>
              <a:gd name="connsiteY159" fmla="*/ 466151 h 2408285"/>
              <a:gd name="connsiteX160" fmla="*/ 11544269 w 12086611"/>
              <a:gd name="connsiteY160" fmla="*/ 557789 h 2408285"/>
              <a:gd name="connsiteX161" fmla="*/ 11544269 w 12086611"/>
              <a:gd name="connsiteY161" fmla="*/ 552096 h 2408285"/>
              <a:gd name="connsiteX162" fmla="*/ 11446815 w 12086611"/>
              <a:gd name="connsiteY162" fmla="*/ 461542 h 2408285"/>
              <a:gd name="connsiteX163" fmla="*/ 11551748 w 12086611"/>
              <a:gd name="connsiteY163" fmla="*/ 366107 h 2408285"/>
              <a:gd name="connsiteX164" fmla="*/ 11656454 w 12086611"/>
              <a:gd name="connsiteY164" fmla="*/ 463440 h 2408285"/>
              <a:gd name="connsiteX165" fmla="*/ 11551521 w 12086611"/>
              <a:gd name="connsiteY165" fmla="*/ 558874 h 2408285"/>
              <a:gd name="connsiteX166" fmla="*/ 11544495 w 12086611"/>
              <a:gd name="connsiteY166" fmla="*/ 552367 h 2408285"/>
              <a:gd name="connsiteX167" fmla="*/ 11544495 w 12086611"/>
              <a:gd name="connsiteY167" fmla="*/ 558061 h 2408285"/>
              <a:gd name="connsiteX168" fmla="*/ 11549482 w 12086611"/>
              <a:gd name="connsiteY168" fmla="*/ 562669 h 2408285"/>
              <a:gd name="connsiteX169" fmla="*/ 11549482 w 12086611"/>
              <a:gd name="connsiteY169" fmla="*/ 681691 h 2408285"/>
              <a:gd name="connsiteX170" fmla="*/ 11544495 w 12086611"/>
              <a:gd name="connsiteY170" fmla="*/ 677083 h 2408285"/>
              <a:gd name="connsiteX171" fmla="*/ 11544495 w 12086611"/>
              <a:gd name="connsiteY171" fmla="*/ 682776 h 2408285"/>
              <a:gd name="connsiteX172" fmla="*/ 11549028 w 12086611"/>
              <a:gd name="connsiteY172" fmla="*/ 687114 h 2408285"/>
              <a:gd name="connsiteX173" fmla="*/ 11549028 w 12086611"/>
              <a:gd name="connsiteY173" fmla="*/ 748116 h 2408285"/>
              <a:gd name="connsiteX174" fmla="*/ 11552881 w 12086611"/>
              <a:gd name="connsiteY174" fmla="*/ 748658 h 2408285"/>
              <a:gd name="connsiteX175" fmla="*/ 11552881 w 12086611"/>
              <a:gd name="connsiteY175" fmla="*/ 688741 h 2408285"/>
              <a:gd name="connsiteX176" fmla="*/ 11607727 w 12086611"/>
              <a:gd name="connsiteY176" fmla="*/ 739711 h 2408285"/>
              <a:gd name="connsiteX177" fmla="*/ 11609994 w 12086611"/>
              <a:gd name="connsiteY177" fmla="*/ 736187 h 2408285"/>
              <a:gd name="connsiteX178" fmla="*/ 11607727 w 12086611"/>
              <a:gd name="connsiteY178" fmla="*/ 739982 h 2408285"/>
              <a:gd name="connsiteX179" fmla="*/ 11656681 w 12086611"/>
              <a:gd name="connsiteY179" fmla="*/ 785259 h 2408285"/>
              <a:gd name="connsiteX180" fmla="*/ 11656681 w 12086611"/>
              <a:gd name="connsiteY180" fmla="*/ 904552 h 2408285"/>
              <a:gd name="connsiteX181" fmla="*/ 11552881 w 12086611"/>
              <a:gd name="connsiteY181" fmla="*/ 808034 h 2408285"/>
              <a:gd name="connsiteX182" fmla="*/ 11552881 w 12086611"/>
              <a:gd name="connsiteY182" fmla="*/ 748929 h 2408285"/>
              <a:gd name="connsiteX183" fmla="*/ 11549028 w 12086611"/>
              <a:gd name="connsiteY183" fmla="*/ 748387 h 2408285"/>
              <a:gd name="connsiteX184" fmla="*/ 11549028 w 12086611"/>
              <a:gd name="connsiteY184" fmla="*/ 809931 h 2408285"/>
              <a:gd name="connsiteX185" fmla="*/ 11479451 w 12086611"/>
              <a:gd name="connsiteY185" fmla="*/ 873102 h 2408285"/>
              <a:gd name="connsiteX186" fmla="*/ 11483304 w 12086611"/>
              <a:gd name="connsiteY186" fmla="*/ 875271 h 2408285"/>
              <a:gd name="connsiteX187" fmla="*/ 11551748 w 12086611"/>
              <a:gd name="connsiteY187" fmla="*/ 813185 h 2408285"/>
              <a:gd name="connsiteX188" fmla="*/ 11656454 w 12086611"/>
              <a:gd name="connsiteY188" fmla="*/ 910246 h 2408285"/>
              <a:gd name="connsiteX189" fmla="*/ 11551521 w 12086611"/>
              <a:gd name="connsiteY189" fmla="*/ 1005680 h 2408285"/>
              <a:gd name="connsiteX190" fmla="*/ 11446815 w 12086611"/>
              <a:gd name="connsiteY190" fmla="*/ 908619 h 2408285"/>
              <a:gd name="connsiteX191" fmla="*/ 11483077 w 12086611"/>
              <a:gd name="connsiteY191" fmla="*/ 875543 h 2408285"/>
              <a:gd name="connsiteX192" fmla="*/ 11479224 w 12086611"/>
              <a:gd name="connsiteY192" fmla="*/ 873374 h 2408285"/>
              <a:gd name="connsiteX193" fmla="*/ 11441829 w 12086611"/>
              <a:gd name="connsiteY193" fmla="*/ 907535 h 2408285"/>
              <a:gd name="connsiteX194" fmla="*/ 11441829 w 12086611"/>
              <a:gd name="connsiteY194" fmla="*/ 993751 h 2408285"/>
              <a:gd name="connsiteX195" fmla="*/ 11445455 w 12086611"/>
              <a:gd name="connsiteY195" fmla="*/ 995649 h 2408285"/>
              <a:gd name="connsiteX196" fmla="*/ 11445455 w 12086611"/>
              <a:gd name="connsiteY196" fmla="*/ 913228 h 2408285"/>
              <a:gd name="connsiteX197" fmla="*/ 11549482 w 12086611"/>
              <a:gd name="connsiteY197" fmla="*/ 1009747 h 2408285"/>
              <a:gd name="connsiteX198" fmla="*/ 11549482 w 12086611"/>
              <a:gd name="connsiteY198" fmla="*/ 1128769 h 2408285"/>
              <a:gd name="connsiteX199" fmla="*/ 11445455 w 12086611"/>
              <a:gd name="connsiteY199" fmla="*/ 1032250 h 2408285"/>
              <a:gd name="connsiteX200" fmla="*/ 11445455 w 12086611"/>
              <a:gd name="connsiteY200" fmla="*/ 995920 h 2408285"/>
              <a:gd name="connsiteX201" fmla="*/ 11441829 w 12086611"/>
              <a:gd name="connsiteY201" fmla="*/ 994022 h 2408285"/>
              <a:gd name="connsiteX202" fmla="*/ 11441829 w 12086611"/>
              <a:gd name="connsiteY202" fmla="*/ 1034419 h 2408285"/>
              <a:gd name="connsiteX203" fmla="*/ 11551295 w 12086611"/>
              <a:gd name="connsiteY203" fmla="*/ 1136089 h 2408285"/>
              <a:gd name="connsiteX204" fmla="*/ 11660307 w 12086611"/>
              <a:gd name="connsiteY204" fmla="*/ 1037130 h 2408285"/>
              <a:gd name="connsiteX205" fmla="*/ 11686370 w 12086611"/>
              <a:gd name="connsiteY205" fmla="*/ 1061260 h 2408285"/>
              <a:gd name="connsiteX206" fmla="*/ 11764787 w 12086611"/>
              <a:gd name="connsiteY206" fmla="*/ 1133920 h 2408285"/>
              <a:gd name="connsiteX207" fmla="*/ 11764787 w 12086611"/>
              <a:gd name="connsiteY207" fmla="*/ 1250231 h 2408285"/>
              <a:gd name="connsiteX208" fmla="*/ 11768639 w 12086611"/>
              <a:gd name="connsiteY208" fmla="*/ 1250231 h 2408285"/>
              <a:gd name="connsiteX209" fmla="*/ 11768639 w 12086611"/>
              <a:gd name="connsiteY209" fmla="*/ 1243724 h 2408285"/>
              <a:gd name="connsiteX210" fmla="*/ 11768639 w 12086611"/>
              <a:gd name="connsiteY210" fmla="*/ 1135818 h 2408285"/>
              <a:gd name="connsiteX211" fmla="*/ 11872666 w 12086611"/>
              <a:gd name="connsiteY211" fmla="*/ 1232337 h 2408285"/>
              <a:gd name="connsiteX212" fmla="*/ 11872666 w 12086611"/>
              <a:gd name="connsiteY212" fmla="*/ 1242097 h 2408285"/>
              <a:gd name="connsiteX213" fmla="*/ 11872666 w 12086611"/>
              <a:gd name="connsiteY213" fmla="*/ 1351088 h 2408285"/>
              <a:gd name="connsiteX214" fmla="*/ 11768639 w 12086611"/>
              <a:gd name="connsiteY214" fmla="*/ 1254840 h 2408285"/>
              <a:gd name="connsiteX215" fmla="*/ 11768639 w 12086611"/>
              <a:gd name="connsiteY215" fmla="*/ 1250502 h 2408285"/>
              <a:gd name="connsiteX216" fmla="*/ 11764787 w 12086611"/>
              <a:gd name="connsiteY216" fmla="*/ 1250502 h 2408285"/>
              <a:gd name="connsiteX217" fmla="*/ 11764787 w 12086611"/>
              <a:gd name="connsiteY217" fmla="*/ 1254569 h 2408285"/>
              <a:gd name="connsiteX218" fmla="*/ 11760254 w 12086611"/>
              <a:gd name="connsiteY218" fmla="*/ 1258636 h 2408285"/>
              <a:gd name="connsiteX219" fmla="*/ 11763200 w 12086611"/>
              <a:gd name="connsiteY219" fmla="*/ 1261618 h 2408285"/>
              <a:gd name="connsiteX220" fmla="*/ 11760027 w 12086611"/>
              <a:gd name="connsiteY220" fmla="*/ 1258907 h 2408285"/>
              <a:gd name="connsiteX221" fmla="*/ 11656227 w 12086611"/>
              <a:gd name="connsiteY221" fmla="*/ 1353257 h 2408285"/>
              <a:gd name="connsiteX222" fmla="*/ 11656227 w 12086611"/>
              <a:gd name="connsiteY222" fmla="*/ 1360035 h 2408285"/>
              <a:gd name="connsiteX223" fmla="*/ 11660080 w 12086611"/>
              <a:gd name="connsiteY223" fmla="*/ 1363559 h 2408285"/>
              <a:gd name="connsiteX224" fmla="*/ 11660080 w 12086611"/>
              <a:gd name="connsiteY224" fmla="*/ 1358950 h 2408285"/>
              <a:gd name="connsiteX225" fmla="*/ 11764107 w 12086611"/>
              <a:gd name="connsiteY225" fmla="*/ 1455469 h 2408285"/>
              <a:gd name="connsiteX226" fmla="*/ 11764107 w 12086611"/>
              <a:gd name="connsiteY226" fmla="*/ 1574491 h 2408285"/>
              <a:gd name="connsiteX227" fmla="*/ 11660080 w 12086611"/>
              <a:gd name="connsiteY227" fmla="*/ 1478243 h 2408285"/>
              <a:gd name="connsiteX228" fmla="*/ 11660080 w 12086611"/>
              <a:gd name="connsiteY228" fmla="*/ 1363830 h 2408285"/>
              <a:gd name="connsiteX229" fmla="*/ 11656227 w 12086611"/>
              <a:gd name="connsiteY229" fmla="*/ 1360306 h 2408285"/>
              <a:gd name="connsiteX230" fmla="*/ 11656227 w 12086611"/>
              <a:gd name="connsiteY230" fmla="*/ 1479870 h 2408285"/>
              <a:gd name="connsiteX231" fmla="*/ 11549028 w 12086611"/>
              <a:gd name="connsiteY231" fmla="*/ 1577473 h 2408285"/>
              <a:gd name="connsiteX232" fmla="*/ 11549028 w 12086611"/>
              <a:gd name="connsiteY232" fmla="*/ 1704357 h 2408285"/>
              <a:gd name="connsiteX233" fmla="*/ 11651468 w 12086611"/>
              <a:gd name="connsiteY233" fmla="*/ 1799521 h 2408285"/>
              <a:gd name="connsiteX234" fmla="*/ 11651468 w 12086611"/>
              <a:gd name="connsiteY234" fmla="*/ 1793827 h 2408285"/>
              <a:gd name="connsiteX235" fmla="*/ 11552881 w 12086611"/>
              <a:gd name="connsiteY235" fmla="*/ 1702189 h 2408285"/>
              <a:gd name="connsiteX236" fmla="*/ 11552881 w 12086611"/>
              <a:gd name="connsiteY236" fmla="*/ 1583167 h 2408285"/>
              <a:gd name="connsiteX237" fmla="*/ 11651468 w 12086611"/>
              <a:gd name="connsiteY237" fmla="*/ 1674535 h 2408285"/>
              <a:gd name="connsiteX238" fmla="*/ 11651468 w 12086611"/>
              <a:gd name="connsiteY238" fmla="*/ 1669112 h 2408285"/>
              <a:gd name="connsiteX239" fmla="*/ 11554014 w 12086611"/>
              <a:gd name="connsiteY239" fmla="*/ 1578558 h 2408285"/>
              <a:gd name="connsiteX240" fmla="*/ 11658947 w 12086611"/>
              <a:gd name="connsiteY240" fmla="*/ 1483123 h 2408285"/>
              <a:gd name="connsiteX241" fmla="*/ 11763653 w 12086611"/>
              <a:gd name="connsiteY241" fmla="*/ 1580184 h 2408285"/>
              <a:gd name="connsiteX242" fmla="*/ 11658721 w 12086611"/>
              <a:gd name="connsiteY242" fmla="*/ 1675619 h 2408285"/>
              <a:gd name="connsiteX243" fmla="*/ 11651695 w 12086611"/>
              <a:gd name="connsiteY243" fmla="*/ 1669112 h 2408285"/>
              <a:gd name="connsiteX244" fmla="*/ 11651695 w 12086611"/>
              <a:gd name="connsiteY244" fmla="*/ 1674805 h 2408285"/>
              <a:gd name="connsiteX245" fmla="*/ 11656907 w 12086611"/>
              <a:gd name="connsiteY245" fmla="*/ 1679686 h 2408285"/>
              <a:gd name="connsiteX246" fmla="*/ 11656907 w 12086611"/>
              <a:gd name="connsiteY246" fmla="*/ 1798708 h 2408285"/>
              <a:gd name="connsiteX247" fmla="*/ 11651695 w 12086611"/>
              <a:gd name="connsiteY247" fmla="*/ 1793827 h 2408285"/>
              <a:gd name="connsiteX248" fmla="*/ 11651695 w 12086611"/>
              <a:gd name="connsiteY248" fmla="*/ 1799521 h 2408285"/>
              <a:gd name="connsiteX249" fmla="*/ 11656227 w 12086611"/>
              <a:gd name="connsiteY249" fmla="*/ 1803859 h 2408285"/>
              <a:gd name="connsiteX250" fmla="*/ 11656227 w 12086611"/>
              <a:gd name="connsiteY250" fmla="*/ 1864861 h 2408285"/>
              <a:gd name="connsiteX251" fmla="*/ 11660080 w 12086611"/>
              <a:gd name="connsiteY251" fmla="*/ 1865674 h 2408285"/>
              <a:gd name="connsiteX252" fmla="*/ 11660080 w 12086611"/>
              <a:gd name="connsiteY252" fmla="*/ 1805757 h 2408285"/>
              <a:gd name="connsiteX253" fmla="*/ 11714927 w 12086611"/>
              <a:gd name="connsiteY253" fmla="*/ 1856727 h 2408285"/>
              <a:gd name="connsiteX254" fmla="*/ 11717193 w 12086611"/>
              <a:gd name="connsiteY254" fmla="*/ 1852932 h 2408285"/>
              <a:gd name="connsiteX255" fmla="*/ 11662573 w 12086611"/>
              <a:gd name="connsiteY255" fmla="*/ 1802503 h 2408285"/>
              <a:gd name="connsiteX256" fmla="*/ 11767506 w 12086611"/>
              <a:gd name="connsiteY256" fmla="*/ 1707069 h 2408285"/>
              <a:gd name="connsiteX257" fmla="*/ 11791983 w 12086611"/>
              <a:gd name="connsiteY257" fmla="*/ 1729572 h 2408285"/>
              <a:gd name="connsiteX258" fmla="*/ 11870853 w 12086611"/>
              <a:gd name="connsiteY258" fmla="*/ 1802775 h 2408285"/>
              <a:gd name="connsiteX259" fmla="*/ 11765920 w 12086611"/>
              <a:gd name="connsiteY259" fmla="*/ 1898209 h 2408285"/>
              <a:gd name="connsiteX260" fmla="*/ 11717193 w 12086611"/>
              <a:gd name="connsiteY260" fmla="*/ 1853203 h 2408285"/>
              <a:gd name="connsiteX261" fmla="*/ 11715153 w 12086611"/>
              <a:gd name="connsiteY261" fmla="*/ 1856727 h 2408285"/>
              <a:gd name="connsiteX262" fmla="*/ 11764107 w 12086611"/>
              <a:gd name="connsiteY262" fmla="*/ 1902276 h 2408285"/>
              <a:gd name="connsiteX263" fmla="*/ 11764107 w 12086611"/>
              <a:gd name="connsiteY263" fmla="*/ 2021298 h 2408285"/>
              <a:gd name="connsiteX264" fmla="*/ 11660080 w 12086611"/>
              <a:gd name="connsiteY264" fmla="*/ 1924778 h 2408285"/>
              <a:gd name="connsiteX265" fmla="*/ 11660080 w 12086611"/>
              <a:gd name="connsiteY265" fmla="*/ 1865945 h 2408285"/>
              <a:gd name="connsiteX266" fmla="*/ 11656227 w 12086611"/>
              <a:gd name="connsiteY266" fmla="*/ 1865132 h 2408285"/>
              <a:gd name="connsiteX267" fmla="*/ 11656227 w 12086611"/>
              <a:gd name="connsiteY267" fmla="*/ 1926948 h 2408285"/>
              <a:gd name="connsiteX268" fmla="*/ 11586650 w 12086611"/>
              <a:gd name="connsiteY268" fmla="*/ 1990119 h 2408285"/>
              <a:gd name="connsiteX269" fmla="*/ 11549028 w 12086611"/>
              <a:gd name="connsiteY269" fmla="*/ 2024280 h 2408285"/>
              <a:gd name="connsiteX270" fmla="*/ 11549028 w 12086611"/>
              <a:gd name="connsiteY270" fmla="*/ 2110496 h 2408285"/>
              <a:gd name="connsiteX271" fmla="*/ 11552881 w 12086611"/>
              <a:gd name="connsiteY271" fmla="*/ 2112394 h 2408285"/>
              <a:gd name="connsiteX272" fmla="*/ 11552881 w 12086611"/>
              <a:gd name="connsiteY272" fmla="*/ 2029973 h 2408285"/>
              <a:gd name="connsiteX273" fmla="*/ 11656907 w 12086611"/>
              <a:gd name="connsiteY273" fmla="*/ 2126492 h 2408285"/>
              <a:gd name="connsiteX274" fmla="*/ 11656907 w 12086611"/>
              <a:gd name="connsiteY274" fmla="*/ 2245514 h 2408285"/>
              <a:gd name="connsiteX275" fmla="*/ 11552881 w 12086611"/>
              <a:gd name="connsiteY275" fmla="*/ 2149266 h 2408285"/>
              <a:gd name="connsiteX276" fmla="*/ 11552881 w 12086611"/>
              <a:gd name="connsiteY276" fmla="*/ 2112665 h 2408285"/>
              <a:gd name="connsiteX277" fmla="*/ 11549028 w 12086611"/>
              <a:gd name="connsiteY277" fmla="*/ 2110767 h 2408285"/>
              <a:gd name="connsiteX278" fmla="*/ 11549028 w 12086611"/>
              <a:gd name="connsiteY278" fmla="*/ 2151435 h 2408285"/>
              <a:gd name="connsiteX279" fmla="*/ 11658721 w 12086611"/>
              <a:gd name="connsiteY279" fmla="*/ 2253105 h 2408285"/>
              <a:gd name="connsiteX280" fmla="*/ 11767506 w 12086611"/>
              <a:gd name="connsiteY280" fmla="*/ 2153875 h 2408285"/>
              <a:gd name="connsiteX281" fmla="*/ 11793569 w 12086611"/>
              <a:gd name="connsiteY281" fmla="*/ 2178005 h 2408285"/>
              <a:gd name="connsiteX282" fmla="*/ 11795609 w 12086611"/>
              <a:gd name="connsiteY282" fmla="*/ 2174210 h 2408285"/>
              <a:gd name="connsiteX283" fmla="*/ 11793796 w 12086611"/>
              <a:gd name="connsiteY283" fmla="*/ 2178276 h 2408285"/>
              <a:gd name="connsiteX284" fmla="*/ 11871986 w 12086611"/>
              <a:gd name="connsiteY284" fmla="*/ 2250937 h 2408285"/>
              <a:gd name="connsiteX285" fmla="*/ 11871986 w 12086611"/>
              <a:gd name="connsiteY285" fmla="*/ 2372941 h 2408285"/>
              <a:gd name="connsiteX286" fmla="*/ 11853628 w 12086611"/>
              <a:gd name="connsiteY286" fmla="*/ 2389640 h 2408285"/>
              <a:gd name="connsiteX287" fmla="*/ 11844194 w 12086611"/>
              <a:gd name="connsiteY287" fmla="*/ 2398222 h 2408285"/>
              <a:gd name="connsiteX288" fmla="*/ 0 w 12086611"/>
              <a:gd name="connsiteY288" fmla="*/ 2408285 h 2408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12086611" h="2408285">
                <a:moveTo>
                  <a:pt x="11874479" y="2376194"/>
                </a:moveTo>
                <a:lnTo>
                  <a:pt x="11897822" y="2397884"/>
                </a:lnTo>
                <a:lnTo>
                  <a:pt x="11898186" y="2398222"/>
                </a:lnTo>
                <a:lnTo>
                  <a:pt x="11850311" y="2398222"/>
                </a:lnTo>
                <a:lnTo>
                  <a:pt x="11852466" y="2396257"/>
                </a:lnTo>
                <a:close/>
                <a:moveTo>
                  <a:pt x="11875838" y="2252563"/>
                </a:moveTo>
                <a:lnTo>
                  <a:pt x="11979865" y="2349082"/>
                </a:lnTo>
                <a:lnTo>
                  <a:pt x="11979865" y="2378140"/>
                </a:lnTo>
                <a:lnTo>
                  <a:pt x="11979865" y="2398222"/>
                </a:lnTo>
                <a:lnTo>
                  <a:pt x="11904568" y="2398222"/>
                </a:lnTo>
                <a:lnTo>
                  <a:pt x="11903035" y="2396799"/>
                </a:lnTo>
                <a:cubicBezTo>
                  <a:pt x="11901449" y="2397071"/>
                  <a:pt x="11899635" y="2397613"/>
                  <a:pt x="11897822" y="2397884"/>
                </a:cubicBezTo>
                <a:cubicBezTo>
                  <a:pt x="11899635" y="2397341"/>
                  <a:pt x="11901222" y="2397071"/>
                  <a:pt x="11902808" y="2396528"/>
                </a:cubicBezTo>
                <a:lnTo>
                  <a:pt x="11875838" y="2371585"/>
                </a:lnTo>
                <a:close/>
                <a:moveTo>
                  <a:pt x="11768639" y="2029973"/>
                </a:moveTo>
                <a:lnTo>
                  <a:pt x="11835724" y="2092331"/>
                </a:lnTo>
                <a:lnTo>
                  <a:pt x="11872666" y="2126492"/>
                </a:lnTo>
                <a:lnTo>
                  <a:pt x="11872666" y="2245514"/>
                </a:lnTo>
                <a:lnTo>
                  <a:pt x="11795609" y="2174210"/>
                </a:lnTo>
                <a:lnTo>
                  <a:pt x="11768639" y="2149266"/>
                </a:lnTo>
                <a:close/>
                <a:moveTo>
                  <a:pt x="11658947" y="1929930"/>
                </a:moveTo>
                <a:lnTo>
                  <a:pt x="11763653" y="2027262"/>
                </a:lnTo>
                <a:lnTo>
                  <a:pt x="11658721" y="2122697"/>
                </a:lnTo>
                <a:lnTo>
                  <a:pt x="11554014" y="2025364"/>
                </a:lnTo>
                <a:lnTo>
                  <a:pt x="11590503" y="1992287"/>
                </a:lnTo>
                <a:close/>
                <a:moveTo>
                  <a:pt x="11983265" y="1707069"/>
                </a:moveTo>
                <a:lnTo>
                  <a:pt x="12086611" y="1802775"/>
                </a:lnTo>
                <a:lnTo>
                  <a:pt x="11981678" y="1898209"/>
                </a:lnTo>
                <a:lnTo>
                  <a:pt x="11946776" y="1865674"/>
                </a:lnTo>
                <a:lnTo>
                  <a:pt x="11944736" y="1869741"/>
                </a:lnTo>
                <a:lnTo>
                  <a:pt x="11979865" y="1902276"/>
                </a:lnTo>
                <a:lnTo>
                  <a:pt x="11979865" y="2021298"/>
                </a:lnTo>
                <a:lnTo>
                  <a:pt x="11904621" y="1951619"/>
                </a:lnTo>
                <a:lnTo>
                  <a:pt x="11902582" y="1955957"/>
                </a:lnTo>
                <a:lnTo>
                  <a:pt x="11979412" y="2027262"/>
                </a:lnTo>
                <a:lnTo>
                  <a:pt x="11874479" y="2122697"/>
                </a:lnTo>
                <a:lnTo>
                  <a:pt x="11837764" y="2088535"/>
                </a:lnTo>
                <a:lnTo>
                  <a:pt x="11835724" y="2092331"/>
                </a:lnTo>
                <a:lnTo>
                  <a:pt x="11837537" y="2088264"/>
                </a:lnTo>
                <a:lnTo>
                  <a:pt x="11769772" y="2025364"/>
                </a:lnTo>
                <a:lnTo>
                  <a:pt x="11874705" y="1929930"/>
                </a:lnTo>
                <a:lnTo>
                  <a:pt x="11902355" y="1955686"/>
                </a:lnTo>
                <a:lnTo>
                  <a:pt x="11904621" y="1951349"/>
                </a:lnTo>
                <a:lnTo>
                  <a:pt x="11875838" y="1924778"/>
                </a:lnTo>
                <a:lnTo>
                  <a:pt x="11875838" y="1805757"/>
                </a:lnTo>
                <a:lnTo>
                  <a:pt x="11944736" y="1869470"/>
                </a:lnTo>
                <a:lnTo>
                  <a:pt x="11946549" y="1865674"/>
                </a:lnTo>
                <a:lnTo>
                  <a:pt x="11878332" y="1802503"/>
                </a:lnTo>
                <a:close/>
                <a:moveTo>
                  <a:pt x="11768639" y="1583167"/>
                </a:moveTo>
                <a:lnTo>
                  <a:pt x="11840257" y="1649591"/>
                </a:lnTo>
                <a:lnTo>
                  <a:pt x="11842523" y="1646067"/>
                </a:lnTo>
                <a:lnTo>
                  <a:pt x="11840483" y="1649591"/>
                </a:lnTo>
                <a:lnTo>
                  <a:pt x="11872666" y="1679686"/>
                </a:lnTo>
                <a:lnTo>
                  <a:pt x="11872666" y="1798708"/>
                </a:lnTo>
                <a:lnTo>
                  <a:pt x="11794249" y="1726047"/>
                </a:lnTo>
                <a:lnTo>
                  <a:pt x="11791983" y="1729572"/>
                </a:lnTo>
                <a:lnTo>
                  <a:pt x="11794023" y="1725776"/>
                </a:lnTo>
                <a:lnTo>
                  <a:pt x="11768639" y="1702189"/>
                </a:lnTo>
                <a:close/>
                <a:moveTo>
                  <a:pt x="11874705" y="1483123"/>
                </a:moveTo>
                <a:lnTo>
                  <a:pt x="11979412" y="1580184"/>
                </a:lnTo>
                <a:lnTo>
                  <a:pt x="11874479" y="1675619"/>
                </a:lnTo>
                <a:lnTo>
                  <a:pt x="11842523" y="1646067"/>
                </a:lnTo>
                <a:lnTo>
                  <a:pt x="11769772" y="1578558"/>
                </a:lnTo>
                <a:close/>
                <a:moveTo>
                  <a:pt x="11766146" y="1258907"/>
                </a:moveTo>
                <a:lnTo>
                  <a:pt x="11870853" y="1355968"/>
                </a:lnTo>
                <a:lnTo>
                  <a:pt x="11765920" y="1451673"/>
                </a:lnTo>
                <a:lnTo>
                  <a:pt x="11661213" y="1354341"/>
                </a:lnTo>
                <a:lnTo>
                  <a:pt x="11763200" y="1261618"/>
                </a:lnTo>
                <a:close/>
                <a:moveTo>
                  <a:pt x="11661213" y="913228"/>
                </a:moveTo>
                <a:lnTo>
                  <a:pt x="11728298" y="975315"/>
                </a:lnTo>
                <a:lnTo>
                  <a:pt x="11730338" y="971519"/>
                </a:lnTo>
                <a:lnTo>
                  <a:pt x="11728525" y="975586"/>
                </a:lnTo>
                <a:lnTo>
                  <a:pt x="11765240" y="1009747"/>
                </a:lnTo>
                <a:lnTo>
                  <a:pt x="11765240" y="1128769"/>
                </a:lnTo>
                <a:lnTo>
                  <a:pt x="11688410" y="1057464"/>
                </a:lnTo>
                <a:lnTo>
                  <a:pt x="11686370" y="1061260"/>
                </a:lnTo>
                <a:lnTo>
                  <a:pt x="11688183" y="1057193"/>
                </a:lnTo>
                <a:lnTo>
                  <a:pt x="11661213" y="1032250"/>
                </a:lnTo>
                <a:close/>
                <a:moveTo>
                  <a:pt x="11876065" y="590053"/>
                </a:moveTo>
                <a:lnTo>
                  <a:pt x="11979412" y="686029"/>
                </a:lnTo>
                <a:lnTo>
                  <a:pt x="11874479" y="781464"/>
                </a:lnTo>
                <a:lnTo>
                  <a:pt x="11839350" y="748929"/>
                </a:lnTo>
                <a:lnTo>
                  <a:pt x="11837537" y="752725"/>
                </a:lnTo>
                <a:lnTo>
                  <a:pt x="11872666" y="785259"/>
                </a:lnTo>
                <a:lnTo>
                  <a:pt x="11872666" y="904552"/>
                </a:lnTo>
                <a:lnTo>
                  <a:pt x="11797422" y="834603"/>
                </a:lnTo>
                <a:lnTo>
                  <a:pt x="11795383" y="838941"/>
                </a:lnTo>
                <a:lnTo>
                  <a:pt x="11871986" y="910246"/>
                </a:lnTo>
                <a:lnTo>
                  <a:pt x="11767053" y="1005680"/>
                </a:lnTo>
                <a:lnTo>
                  <a:pt x="11730338" y="971519"/>
                </a:lnTo>
                <a:lnTo>
                  <a:pt x="11662573" y="908619"/>
                </a:lnTo>
                <a:lnTo>
                  <a:pt x="11767506" y="813185"/>
                </a:lnTo>
                <a:lnTo>
                  <a:pt x="11795156" y="838941"/>
                </a:lnTo>
                <a:lnTo>
                  <a:pt x="11797196" y="834603"/>
                </a:lnTo>
                <a:lnTo>
                  <a:pt x="11768639" y="808034"/>
                </a:lnTo>
                <a:lnTo>
                  <a:pt x="11768639" y="688741"/>
                </a:lnTo>
                <a:lnTo>
                  <a:pt x="11837310" y="752725"/>
                </a:lnTo>
                <a:lnTo>
                  <a:pt x="11839350" y="748658"/>
                </a:lnTo>
                <a:lnTo>
                  <a:pt x="11771132" y="685487"/>
                </a:lnTo>
                <a:close/>
                <a:moveTo>
                  <a:pt x="11661213" y="466151"/>
                </a:moveTo>
                <a:lnTo>
                  <a:pt x="11733057" y="532846"/>
                </a:lnTo>
                <a:lnTo>
                  <a:pt x="11765240" y="562669"/>
                </a:lnTo>
                <a:lnTo>
                  <a:pt x="11765240" y="681691"/>
                </a:lnTo>
                <a:lnTo>
                  <a:pt x="11687050" y="609031"/>
                </a:lnTo>
                <a:lnTo>
                  <a:pt x="11684784" y="612827"/>
                </a:lnTo>
                <a:lnTo>
                  <a:pt x="11763653" y="686029"/>
                </a:lnTo>
                <a:lnTo>
                  <a:pt x="11658721" y="781464"/>
                </a:lnTo>
                <a:lnTo>
                  <a:pt x="11609994" y="736187"/>
                </a:lnTo>
                <a:lnTo>
                  <a:pt x="11555374" y="685487"/>
                </a:lnTo>
                <a:lnTo>
                  <a:pt x="11660307" y="590053"/>
                </a:lnTo>
                <a:lnTo>
                  <a:pt x="11684557" y="612556"/>
                </a:lnTo>
                <a:lnTo>
                  <a:pt x="11686824" y="609031"/>
                </a:lnTo>
                <a:lnTo>
                  <a:pt x="11661213" y="585444"/>
                </a:lnTo>
                <a:close/>
                <a:moveTo>
                  <a:pt x="11767506" y="366107"/>
                </a:moveTo>
                <a:lnTo>
                  <a:pt x="11871986" y="463440"/>
                </a:lnTo>
                <a:lnTo>
                  <a:pt x="11767053" y="558874"/>
                </a:lnTo>
                <a:lnTo>
                  <a:pt x="11735324" y="529322"/>
                </a:lnTo>
                <a:lnTo>
                  <a:pt x="11733057" y="532846"/>
                </a:lnTo>
                <a:lnTo>
                  <a:pt x="11735097" y="529051"/>
                </a:lnTo>
                <a:lnTo>
                  <a:pt x="11662573" y="461542"/>
                </a:lnTo>
                <a:close/>
                <a:moveTo>
                  <a:pt x="11658947" y="142162"/>
                </a:moveTo>
                <a:lnTo>
                  <a:pt x="11763653" y="239223"/>
                </a:lnTo>
                <a:lnTo>
                  <a:pt x="11658721" y="334657"/>
                </a:lnTo>
                <a:lnTo>
                  <a:pt x="11554014" y="237596"/>
                </a:lnTo>
                <a:lnTo>
                  <a:pt x="11656001" y="144873"/>
                </a:lnTo>
                <a:close/>
                <a:moveTo>
                  <a:pt x="11690766" y="40330"/>
                </a:moveTo>
                <a:lnTo>
                  <a:pt x="11845185" y="40330"/>
                </a:lnTo>
                <a:lnTo>
                  <a:pt x="11840228" y="44830"/>
                </a:lnTo>
                <a:lnTo>
                  <a:pt x="11767053" y="111254"/>
                </a:lnTo>
                <a:lnTo>
                  <a:pt x="11712546" y="60579"/>
                </a:lnTo>
                <a:close/>
                <a:moveTo>
                  <a:pt x="11661213" y="40330"/>
                </a:moveTo>
                <a:lnTo>
                  <a:pt x="11684643" y="40330"/>
                </a:lnTo>
                <a:lnTo>
                  <a:pt x="11690280" y="45575"/>
                </a:lnTo>
                <a:lnTo>
                  <a:pt x="11765240" y="115321"/>
                </a:lnTo>
                <a:lnTo>
                  <a:pt x="11765240" y="234343"/>
                </a:lnTo>
                <a:lnTo>
                  <a:pt x="11661213" y="137824"/>
                </a:lnTo>
                <a:lnTo>
                  <a:pt x="11661213" y="69350"/>
                </a:lnTo>
                <a:close/>
                <a:moveTo>
                  <a:pt x="0" y="0"/>
                </a:moveTo>
                <a:lnTo>
                  <a:pt x="11657587" y="40330"/>
                </a:lnTo>
                <a:lnTo>
                  <a:pt x="11657587" y="41002"/>
                </a:lnTo>
                <a:lnTo>
                  <a:pt x="11657587" y="137824"/>
                </a:lnTo>
                <a:lnTo>
                  <a:pt x="11653055" y="141891"/>
                </a:lnTo>
                <a:lnTo>
                  <a:pt x="11656001" y="144873"/>
                </a:lnTo>
                <a:lnTo>
                  <a:pt x="11652828" y="141891"/>
                </a:lnTo>
                <a:lnTo>
                  <a:pt x="11549028" y="236512"/>
                </a:lnTo>
                <a:lnTo>
                  <a:pt x="11549028" y="243019"/>
                </a:lnTo>
                <a:lnTo>
                  <a:pt x="11552881" y="246543"/>
                </a:lnTo>
                <a:lnTo>
                  <a:pt x="11552881" y="242205"/>
                </a:lnTo>
                <a:lnTo>
                  <a:pt x="11656681" y="338724"/>
                </a:lnTo>
                <a:lnTo>
                  <a:pt x="11656681" y="457746"/>
                </a:lnTo>
                <a:lnTo>
                  <a:pt x="11552881" y="361227"/>
                </a:lnTo>
                <a:lnTo>
                  <a:pt x="11552881" y="246814"/>
                </a:lnTo>
                <a:lnTo>
                  <a:pt x="11549028" y="243290"/>
                </a:lnTo>
                <a:lnTo>
                  <a:pt x="11549028" y="363125"/>
                </a:lnTo>
                <a:lnTo>
                  <a:pt x="11441829" y="460457"/>
                </a:lnTo>
                <a:lnTo>
                  <a:pt x="11441829" y="587613"/>
                </a:lnTo>
                <a:lnTo>
                  <a:pt x="11544269" y="682505"/>
                </a:lnTo>
                <a:lnTo>
                  <a:pt x="11544269" y="676811"/>
                </a:lnTo>
                <a:lnTo>
                  <a:pt x="11445455" y="585444"/>
                </a:lnTo>
                <a:lnTo>
                  <a:pt x="11445455" y="466151"/>
                </a:lnTo>
                <a:lnTo>
                  <a:pt x="11544269" y="557789"/>
                </a:lnTo>
                <a:lnTo>
                  <a:pt x="11544269" y="552096"/>
                </a:lnTo>
                <a:lnTo>
                  <a:pt x="11446815" y="461542"/>
                </a:lnTo>
                <a:lnTo>
                  <a:pt x="11551748" y="366107"/>
                </a:lnTo>
                <a:lnTo>
                  <a:pt x="11656454" y="463440"/>
                </a:lnTo>
                <a:lnTo>
                  <a:pt x="11551521" y="558874"/>
                </a:lnTo>
                <a:lnTo>
                  <a:pt x="11544495" y="552367"/>
                </a:lnTo>
                <a:lnTo>
                  <a:pt x="11544495" y="558061"/>
                </a:lnTo>
                <a:lnTo>
                  <a:pt x="11549482" y="562669"/>
                </a:lnTo>
                <a:lnTo>
                  <a:pt x="11549482" y="681691"/>
                </a:lnTo>
                <a:lnTo>
                  <a:pt x="11544495" y="677083"/>
                </a:lnTo>
                <a:lnTo>
                  <a:pt x="11544495" y="682776"/>
                </a:lnTo>
                <a:lnTo>
                  <a:pt x="11549028" y="687114"/>
                </a:lnTo>
                <a:lnTo>
                  <a:pt x="11549028" y="748116"/>
                </a:lnTo>
                <a:lnTo>
                  <a:pt x="11552881" y="748658"/>
                </a:lnTo>
                <a:lnTo>
                  <a:pt x="11552881" y="688741"/>
                </a:lnTo>
                <a:lnTo>
                  <a:pt x="11607727" y="739711"/>
                </a:lnTo>
                <a:lnTo>
                  <a:pt x="11609994" y="736187"/>
                </a:lnTo>
                <a:lnTo>
                  <a:pt x="11607727" y="739982"/>
                </a:lnTo>
                <a:lnTo>
                  <a:pt x="11656681" y="785259"/>
                </a:lnTo>
                <a:lnTo>
                  <a:pt x="11656681" y="904552"/>
                </a:lnTo>
                <a:lnTo>
                  <a:pt x="11552881" y="808034"/>
                </a:lnTo>
                <a:lnTo>
                  <a:pt x="11552881" y="748929"/>
                </a:lnTo>
                <a:lnTo>
                  <a:pt x="11549028" y="748387"/>
                </a:lnTo>
                <a:lnTo>
                  <a:pt x="11549028" y="809931"/>
                </a:lnTo>
                <a:lnTo>
                  <a:pt x="11479451" y="873102"/>
                </a:lnTo>
                <a:lnTo>
                  <a:pt x="11483304" y="875271"/>
                </a:lnTo>
                <a:lnTo>
                  <a:pt x="11551748" y="813185"/>
                </a:lnTo>
                <a:lnTo>
                  <a:pt x="11656454" y="910246"/>
                </a:lnTo>
                <a:lnTo>
                  <a:pt x="11551521" y="1005680"/>
                </a:lnTo>
                <a:lnTo>
                  <a:pt x="11446815" y="908619"/>
                </a:lnTo>
                <a:lnTo>
                  <a:pt x="11483077" y="875543"/>
                </a:lnTo>
                <a:lnTo>
                  <a:pt x="11479224" y="873374"/>
                </a:lnTo>
                <a:lnTo>
                  <a:pt x="11441829" y="907535"/>
                </a:lnTo>
                <a:lnTo>
                  <a:pt x="11441829" y="993751"/>
                </a:lnTo>
                <a:lnTo>
                  <a:pt x="11445455" y="995649"/>
                </a:lnTo>
                <a:lnTo>
                  <a:pt x="11445455" y="913228"/>
                </a:lnTo>
                <a:lnTo>
                  <a:pt x="11549482" y="1009747"/>
                </a:lnTo>
                <a:lnTo>
                  <a:pt x="11549482" y="1128769"/>
                </a:lnTo>
                <a:lnTo>
                  <a:pt x="11445455" y="1032250"/>
                </a:lnTo>
                <a:lnTo>
                  <a:pt x="11445455" y="995920"/>
                </a:lnTo>
                <a:lnTo>
                  <a:pt x="11441829" y="994022"/>
                </a:lnTo>
                <a:lnTo>
                  <a:pt x="11441829" y="1034419"/>
                </a:lnTo>
                <a:lnTo>
                  <a:pt x="11551295" y="1136089"/>
                </a:lnTo>
                <a:lnTo>
                  <a:pt x="11660307" y="1037130"/>
                </a:lnTo>
                <a:lnTo>
                  <a:pt x="11686370" y="1061260"/>
                </a:lnTo>
                <a:lnTo>
                  <a:pt x="11764787" y="1133920"/>
                </a:lnTo>
                <a:lnTo>
                  <a:pt x="11764787" y="1250231"/>
                </a:lnTo>
                <a:lnTo>
                  <a:pt x="11768639" y="1250231"/>
                </a:lnTo>
                <a:lnTo>
                  <a:pt x="11768639" y="1243724"/>
                </a:lnTo>
                <a:lnTo>
                  <a:pt x="11768639" y="1135818"/>
                </a:lnTo>
                <a:lnTo>
                  <a:pt x="11872666" y="1232337"/>
                </a:lnTo>
                <a:lnTo>
                  <a:pt x="11872666" y="1242097"/>
                </a:lnTo>
                <a:lnTo>
                  <a:pt x="11872666" y="1351088"/>
                </a:lnTo>
                <a:lnTo>
                  <a:pt x="11768639" y="1254840"/>
                </a:lnTo>
                <a:lnTo>
                  <a:pt x="11768639" y="1250502"/>
                </a:lnTo>
                <a:lnTo>
                  <a:pt x="11764787" y="1250502"/>
                </a:lnTo>
                <a:lnTo>
                  <a:pt x="11764787" y="1254569"/>
                </a:lnTo>
                <a:lnTo>
                  <a:pt x="11760254" y="1258636"/>
                </a:lnTo>
                <a:lnTo>
                  <a:pt x="11763200" y="1261618"/>
                </a:lnTo>
                <a:lnTo>
                  <a:pt x="11760027" y="1258907"/>
                </a:lnTo>
                <a:lnTo>
                  <a:pt x="11656227" y="1353257"/>
                </a:lnTo>
                <a:lnTo>
                  <a:pt x="11656227" y="1360035"/>
                </a:lnTo>
                <a:lnTo>
                  <a:pt x="11660080" y="1363559"/>
                </a:lnTo>
                <a:lnTo>
                  <a:pt x="11660080" y="1358950"/>
                </a:lnTo>
                <a:lnTo>
                  <a:pt x="11764107" y="1455469"/>
                </a:lnTo>
                <a:lnTo>
                  <a:pt x="11764107" y="1574491"/>
                </a:lnTo>
                <a:lnTo>
                  <a:pt x="11660080" y="1478243"/>
                </a:lnTo>
                <a:lnTo>
                  <a:pt x="11660080" y="1363830"/>
                </a:lnTo>
                <a:lnTo>
                  <a:pt x="11656227" y="1360306"/>
                </a:lnTo>
                <a:lnTo>
                  <a:pt x="11656227" y="1479870"/>
                </a:lnTo>
                <a:lnTo>
                  <a:pt x="11549028" y="1577473"/>
                </a:lnTo>
                <a:lnTo>
                  <a:pt x="11549028" y="1704357"/>
                </a:lnTo>
                <a:lnTo>
                  <a:pt x="11651468" y="1799521"/>
                </a:lnTo>
                <a:lnTo>
                  <a:pt x="11651468" y="1793827"/>
                </a:lnTo>
                <a:lnTo>
                  <a:pt x="11552881" y="1702189"/>
                </a:lnTo>
                <a:lnTo>
                  <a:pt x="11552881" y="1583167"/>
                </a:lnTo>
                <a:lnTo>
                  <a:pt x="11651468" y="1674535"/>
                </a:lnTo>
                <a:lnTo>
                  <a:pt x="11651468" y="1669112"/>
                </a:lnTo>
                <a:lnTo>
                  <a:pt x="11554014" y="1578558"/>
                </a:lnTo>
                <a:lnTo>
                  <a:pt x="11658947" y="1483123"/>
                </a:lnTo>
                <a:lnTo>
                  <a:pt x="11763653" y="1580184"/>
                </a:lnTo>
                <a:lnTo>
                  <a:pt x="11658721" y="1675619"/>
                </a:lnTo>
                <a:lnTo>
                  <a:pt x="11651695" y="1669112"/>
                </a:lnTo>
                <a:lnTo>
                  <a:pt x="11651695" y="1674805"/>
                </a:lnTo>
                <a:lnTo>
                  <a:pt x="11656907" y="1679686"/>
                </a:lnTo>
                <a:lnTo>
                  <a:pt x="11656907" y="1798708"/>
                </a:lnTo>
                <a:lnTo>
                  <a:pt x="11651695" y="1793827"/>
                </a:lnTo>
                <a:lnTo>
                  <a:pt x="11651695" y="1799521"/>
                </a:lnTo>
                <a:lnTo>
                  <a:pt x="11656227" y="1803859"/>
                </a:lnTo>
                <a:lnTo>
                  <a:pt x="11656227" y="1864861"/>
                </a:lnTo>
                <a:lnTo>
                  <a:pt x="11660080" y="1865674"/>
                </a:lnTo>
                <a:lnTo>
                  <a:pt x="11660080" y="1805757"/>
                </a:lnTo>
                <a:lnTo>
                  <a:pt x="11714927" y="1856727"/>
                </a:lnTo>
                <a:lnTo>
                  <a:pt x="11717193" y="1852932"/>
                </a:lnTo>
                <a:lnTo>
                  <a:pt x="11662573" y="1802503"/>
                </a:lnTo>
                <a:lnTo>
                  <a:pt x="11767506" y="1707069"/>
                </a:lnTo>
                <a:lnTo>
                  <a:pt x="11791983" y="1729572"/>
                </a:lnTo>
                <a:lnTo>
                  <a:pt x="11870853" y="1802775"/>
                </a:lnTo>
                <a:lnTo>
                  <a:pt x="11765920" y="1898209"/>
                </a:lnTo>
                <a:lnTo>
                  <a:pt x="11717193" y="1853203"/>
                </a:lnTo>
                <a:lnTo>
                  <a:pt x="11715153" y="1856727"/>
                </a:lnTo>
                <a:lnTo>
                  <a:pt x="11764107" y="1902276"/>
                </a:lnTo>
                <a:lnTo>
                  <a:pt x="11764107" y="2021298"/>
                </a:lnTo>
                <a:lnTo>
                  <a:pt x="11660080" y="1924778"/>
                </a:lnTo>
                <a:lnTo>
                  <a:pt x="11660080" y="1865945"/>
                </a:lnTo>
                <a:lnTo>
                  <a:pt x="11656227" y="1865132"/>
                </a:lnTo>
                <a:lnTo>
                  <a:pt x="11656227" y="1926948"/>
                </a:lnTo>
                <a:lnTo>
                  <a:pt x="11586650" y="1990119"/>
                </a:lnTo>
                <a:lnTo>
                  <a:pt x="11549028" y="2024280"/>
                </a:lnTo>
                <a:lnTo>
                  <a:pt x="11549028" y="2110496"/>
                </a:lnTo>
                <a:lnTo>
                  <a:pt x="11552881" y="2112394"/>
                </a:lnTo>
                <a:lnTo>
                  <a:pt x="11552881" y="2029973"/>
                </a:lnTo>
                <a:lnTo>
                  <a:pt x="11656907" y="2126492"/>
                </a:lnTo>
                <a:lnTo>
                  <a:pt x="11656907" y="2245514"/>
                </a:lnTo>
                <a:lnTo>
                  <a:pt x="11552881" y="2149266"/>
                </a:lnTo>
                <a:lnTo>
                  <a:pt x="11552881" y="2112665"/>
                </a:lnTo>
                <a:lnTo>
                  <a:pt x="11549028" y="2110767"/>
                </a:lnTo>
                <a:lnTo>
                  <a:pt x="11549028" y="2151435"/>
                </a:lnTo>
                <a:lnTo>
                  <a:pt x="11658721" y="2253105"/>
                </a:lnTo>
                <a:lnTo>
                  <a:pt x="11767506" y="2153875"/>
                </a:lnTo>
                <a:lnTo>
                  <a:pt x="11793569" y="2178005"/>
                </a:lnTo>
                <a:lnTo>
                  <a:pt x="11795609" y="2174210"/>
                </a:lnTo>
                <a:lnTo>
                  <a:pt x="11793796" y="2178276"/>
                </a:lnTo>
                <a:lnTo>
                  <a:pt x="11871986" y="2250937"/>
                </a:lnTo>
                <a:lnTo>
                  <a:pt x="11871986" y="2372941"/>
                </a:lnTo>
                <a:lnTo>
                  <a:pt x="11853628" y="2389640"/>
                </a:lnTo>
                <a:lnTo>
                  <a:pt x="11844194" y="2398222"/>
                </a:lnTo>
                <a:lnTo>
                  <a:pt x="0" y="2408285"/>
                </a:lnTo>
                <a:close/>
              </a:path>
            </a:pathLst>
          </a:custGeom>
          <a:solidFill>
            <a:schemeClr val="bg1">
              <a:lumMod val="65000"/>
            </a:schemeClr>
          </a:solidFill>
        </p:spPr>
        <p:txBody>
          <a:bodyPr wrap="square" tIns="288000">
            <a:noAutofit/>
          </a:bodyPr>
          <a:lstStyle>
            <a:lvl1pPr algn="ctr">
              <a:defRPr>
                <a:solidFill>
                  <a:schemeClr val="accent2">
                    <a:lumMod val="40000"/>
                    <a:lumOff val="60000"/>
                  </a:schemeClr>
                </a:solidFill>
              </a:defRPr>
            </a:lvl1pPr>
          </a:lstStyle>
          <a:p>
            <a:r>
              <a:rPr lang="fr-FR" dirty="0"/>
              <a:t>Insérez ou glissez votre image ici</a:t>
            </a:r>
          </a:p>
          <a:p>
            <a:endParaRPr lang="fr-FR" dirty="0"/>
          </a:p>
        </p:txBody>
      </p:sp>
    </p:spTree>
    <p:extLst>
      <p:ext uri="{BB962C8B-B14F-4D97-AF65-F5344CB8AC3E}">
        <p14:creationId xmlns:p14="http://schemas.microsoft.com/office/powerpoint/2010/main" val="4293575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lIns="0"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hasCustomPrompt="1"/>
          </p:nvPr>
        </p:nvSpPr>
        <p:spPr>
          <a:xfrm>
            <a:off x="731838" y="4262438"/>
            <a:ext cx="5294312" cy="1655762"/>
          </a:xfrm>
        </p:spPr>
        <p:txBody>
          <a:bodyPr rIns="0">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p>
        </p:txBody>
      </p:sp>
      <p:pic>
        <p:nvPicPr>
          <p:cNvPr id="8"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image</a:t>
            </a:r>
          </a:p>
        </p:txBody>
      </p:sp>
      <p:sp>
        <p:nvSpPr>
          <p:cNvPr id="38" name="Rectangle 21">
            <a:extLst>
              <a:ext uri="{FF2B5EF4-FFF2-40B4-BE49-F238E27FC236}">
                <a16:creationId xmlns:a16="http://schemas.microsoft.com/office/drawing/2014/main" id="{A735B0D2-65F8-67B3-4CB3-F526012A0592}"/>
              </a:ext>
            </a:extLst>
          </p:cNvPr>
          <p:cNvSpPr>
            <a:spLocks noChangeArrowheads="1"/>
          </p:cNvSpPr>
          <p:nvPr userDrawn="1"/>
        </p:nvSpPr>
        <p:spPr bwMode="auto">
          <a:xfrm>
            <a:off x="7110585" y="-1588"/>
            <a:ext cx="206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1" name="Espace réservé pour une image  60">
            <a:extLst>
              <a:ext uri="{FF2B5EF4-FFF2-40B4-BE49-F238E27FC236}">
                <a16:creationId xmlns:a16="http://schemas.microsoft.com/office/drawing/2014/main" id="{570E7ABE-1C46-BCBC-E4AA-CED1991C314D}"/>
              </a:ext>
            </a:extLst>
          </p:cNvPr>
          <p:cNvSpPr>
            <a:spLocks noGrp="1"/>
          </p:cNvSpPr>
          <p:nvPr>
            <p:ph type="pic" sz="quarter" idx="10" hasCustomPrompt="1"/>
          </p:nvPr>
        </p:nvSpPr>
        <p:spPr>
          <a:xfrm>
            <a:off x="5435600" y="0"/>
            <a:ext cx="6756400" cy="6858000"/>
          </a:xfrm>
          <a:custGeom>
            <a:avLst/>
            <a:gdLst>
              <a:gd name="connsiteX0" fmla="*/ 558577 w 6756400"/>
              <a:gd name="connsiteY0" fmla="*/ 2472501 h 6858000"/>
              <a:gd name="connsiteX1" fmla="*/ 1118234 w 6756400"/>
              <a:gd name="connsiteY1" fmla="*/ 2898413 h 6858000"/>
              <a:gd name="connsiteX2" fmla="*/ 754773 w 6756400"/>
              <a:gd name="connsiteY2" fmla="*/ 3179642 h 6858000"/>
              <a:gd name="connsiteX3" fmla="*/ 765623 w 6756400"/>
              <a:gd name="connsiteY3" fmla="*/ 3197727 h 6858000"/>
              <a:gd name="connsiteX4" fmla="*/ 1132700 w 6756400"/>
              <a:gd name="connsiteY4" fmla="*/ 2912881 h 6858000"/>
              <a:gd name="connsiteX5" fmla="*/ 1132700 w 6756400"/>
              <a:gd name="connsiteY5" fmla="*/ 3443689 h 6858000"/>
              <a:gd name="connsiteX6" fmla="*/ 978998 w 6756400"/>
              <a:gd name="connsiteY6" fmla="*/ 3562149 h 6858000"/>
              <a:gd name="connsiteX7" fmla="*/ 990752 w 6756400"/>
              <a:gd name="connsiteY7" fmla="*/ 3582043 h 6858000"/>
              <a:gd name="connsiteX8" fmla="*/ 1138125 w 6756400"/>
              <a:gd name="connsiteY8" fmla="*/ 3467200 h 6858000"/>
              <a:gd name="connsiteX9" fmla="*/ 1697783 w 6756400"/>
              <a:gd name="connsiteY9" fmla="*/ 3892208 h 6858000"/>
              <a:gd name="connsiteX10" fmla="*/ 1337034 w 6756400"/>
              <a:gd name="connsiteY10" fmla="*/ 4172532 h 6858000"/>
              <a:gd name="connsiteX11" fmla="*/ 1346980 w 6756400"/>
              <a:gd name="connsiteY11" fmla="*/ 4190618 h 6858000"/>
              <a:gd name="connsiteX12" fmla="*/ 1704112 w 6756400"/>
              <a:gd name="connsiteY12" fmla="*/ 3913006 h 6858000"/>
              <a:gd name="connsiteX13" fmla="*/ 1704112 w 6756400"/>
              <a:gd name="connsiteY13" fmla="*/ 4443814 h 6858000"/>
              <a:gd name="connsiteX14" fmla="*/ 1560355 w 6756400"/>
              <a:gd name="connsiteY14" fmla="*/ 4555944 h 6858000"/>
              <a:gd name="connsiteX15" fmla="*/ 1149879 w 6756400"/>
              <a:gd name="connsiteY15" fmla="*/ 4874248 h 6858000"/>
              <a:gd name="connsiteX16" fmla="*/ 1149879 w 6756400"/>
              <a:gd name="connsiteY16" fmla="*/ 4343440 h 6858000"/>
              <a:gd name="connsiteX17" fmla="*/ 1346076 w 6756400"/>
              <a:gd name="connsiteY17" fmla="*/ 4190618 h 6858000"/>
              <a:gd name="connsiteX18" fmla="*/ 1336130 w 6756400"/>
              <a:gd name="connsiteY18" fmla="*/ 4173437 h 6858000"/>
              <a:gd name="connsiteX19" fmla="*/ 1139934 w 6756400"/>
              <a:gd name="connsiteY19" fmla="*/ 4325354 h 6858000"/>
              <a:gd name="connsiteX20" fmla="*/ 580276 w 6756400"/>
              <a:gd name="connsiteY20" fmla="*/ 3900346 h 6858000"/>
              <a:gd name="connsiteX21" fmla="*/ 989848 w 6756400"/>
              <a:gd name="connsiteY21" fmla="*/ 3582043 h 6858000"/>
              <a:gd name="connsiteX22" fmla="*/ 978094 w 6756400"/>
              <a:gd name="connsiteY22" fmla="*/ 3563053 h 6858000"/>
              <a:gd name="connsiteX23" fmla="*/ 577563 w 6756400"/>
              <a:gd name="connsiteY23" fmla="*/ 3874123 h 6858000"/>
              <a:gd name="connsiteX24" fmla="*/ 577563 w 6756400"/>
              <a:gd name="connsiteY24" fmla="*/ 3342411 h 6858000"/>
              <a:gd name="connsiteX25" fmla="*/ 764719 w 6756400"/>
              <a:gd name="connsiteY25" fmla="*/ 3197727 h 6858000"/>
              <a:gd name="connsiteX26" fmla="*/ 754773 w 6756400"/>
              <a:gd name="connsiteY26" fmla="*/ 3180546 h 6858000"/>
              <a:gd name="connsiteX27" fmla="*/ 567618 w 6756400"/>
              <a:gd name="connsiteY27" fmla="*/ 3325229 h 6858000"/>
              <a:gd name="connsiteX28" fmla="*/ 7960 w 6756400"/>
              <a:gd name="connsiteY28" fmla="*/ 2899317 h 6858000"/>
              <a:gd name="connsiteX29" fmla="*/ 558577 w 6756400"/>
              <a:gd name="connsiteY29" fmla="*/ 2472501 h 6858000"/>
              <a:gd name="connsiteX30" fmla="*/ 1724907 w 6756400"/>
              <a:gd name="connsiteY30" fmla="*/ 0 h 6858000"/>
              <a:gd name="connsiteX31" fmla="*/ 6756400 w 6756400"/>
              <a:gd name="connsiteY31" fmla="*/ 0 h 6858000"/>
              <a:gd name="connsiteX32" fmla="*/ 6756400 w 6756400"/>
              <a:gd name="connsiteY32" fmla="*/ 6858000 h 6858000"/>
              <a:gd name="connsiteX33" fmla="*/ 0 w 6756400"/>
              <a:gd name="connsiteY33" fmla="*/ 6858000 h 6858000"/>
              <a:gd name="connsiteX34" fmla="*/ 0 w 6756400"/>
              <a:gd name="connsiteY34" fmla="*/ 6856412 h 6858000"/>
              <a:gd name="connsiteX35" fmla="*/ 162738 w 6756400"/>
              <a:gd name="connsiteY35" fmla="*/ 6856412 h 6858000"/>
              <a:gd name="connsiteX36" fmla="*/ 1149879 w 6756400"/>
              <a:gd name="connsiteY36" fmla="*/ 6856412 h 6858000"/>
              <a:gd name="connsiteX37" fmla="*/ 1149879 w 6756400"/>
              <a:gd name="connsiteY37" fmla="*/ 6332839 h 6858000"/>
              <a:gd name="connsiteX38" fmla="*/ 1704112 w 6756400"/>
              <a:gd name="connsiteY38" fmla="*/ 5902405 h 6858000"/>
              <a:gd name="connsiteX39" fmla="*/ 1704112 w 6756400"/>
              <a:gd name="connsiteY39" fmla="*/ 6433213 h 6858000"/>
              <a:gd name="connsiteX40" fmla="*/ 1159824 w 6756400"/>
              <a:gd name="connsiteY40" fmla="*/ 6855508 h 6858000"/>
              <a:gd name="connsiteX41" fmla="*/ 1193277 w 6756400"/>
              <a:gd name="connsiteY41" fmla="*/ 6855508 h 6858000"/>
              <a:gd name="connsiteX42" fmla="*/ 1724907 w 6756400"/>
              <a:gd name="connsiteY42" fmla="*/ 6443160 h 6858000"/>
              <a:gd name="connsiteX43" fmla="*/ 1724907 w 6756400"/>
              <a:gd name="connsiteY43" fmla="*/ 5877086 h 6858000"/>
              <a:gd name="connsiteX44" fmla="*/ 1386762 w 6756400"/>
              <a:gd name="connsiteY44" fmla="*/ 5620272 h 6858000"/>
              <a:gd name="connsiteX45" fmla="*/ 1343363 w 6756400"/>
              <a:gd name="connsiteY45" fmla="*/ 5612134 h 6858000"/>
              <a:gd name="connsiteX46" fmla="*/ 1697783 w 6756400"/>
              <a:gd name="connsiteY46" fmla="*/ 5881607 h 6858000"/>
              <a:gd name="connsiteX47" fmla="*/ 1139934 w 6756400"/>
              <a:gd name="connsiteY47" fmla="*/ 6314753 h 6858000"/>
              <a:gd name="connsiteX48" fmla="*/ 581180 w 6756400"/>
              <a:gd name="connsiteY48" fmla="*/ 5889745 h 6858000"/>
              <a:gd name="connsiteX49" fmla="*/ 1014259 w 6756400"/>
              <a:gd name="connsiteY49" fmla="*/ 5553356 h 6858000"/>
              <a:gd name="connsiteX50" fmla="*/ 987135 w 6756400"/>
              <a:gd name="connsiteY50" fmla="*/ 5548835 h 6858000"/>
              <a:gd name="connsiteX51" fmla="*/ 577563 w 6756400"/>
              <a:gd name="connsiteY51" fmla="*/ 5866234 h 6858000"/>
              <a:gd name="connsiteX52" fmla="*/ 577563 w 6756400"/>
              <a:gd name="connsiteY52" fmla="*/ 5335426 h 6858000"/>
              <a:gd name="connsiteX53" fmla="*/ 1132700 w 6756400"/>
              <a:gd name="connsiteY53" fmla="*/ 4905897 h 6858000"/>
              <a:gd name="connsiteX54" fmla="*/ 1132700 w 6756400"/>
              <a:gd name="connsiteY54" fmla="*/ 5435801 h 6858000"/>
              <a:gd name="connsiteX55" fmla="*/ 988039 w 6756400"/>
              <a:gd name="connsiteY55" fmla="*/ 5547930 h 6858000"/>
              <a:gd name="connsiteX56" fmla="*/ 1015163 w 6756400"/>
              <a:gd name="connsiteY56" fmla="*/ 5552452 h 6858000"/>
              <a:gd name="connsiteX57" fmla="*/ 1139029 w 6756400"/>
              <a:gd name="connsiteY57" fmla="*/ 5456599 h 6858000"/>
              <a:gd name="connsiteX58" fmla="*/ 1342459 w 6756400"/>
              <a:gd name="connsiteY58" fmla="*/ 5611229 h 6858000"/>
              <a:gd name="connsiteX59" fmla="*/ 1384953 w 6756400"/>
              <a:gd name="connsiteY59" fmla="*/ 5619368 h 6858000"/>
              <a:gd name="connsiteX60" fmla="*/ 1152591 w 6756400"/>
              <a:gd name="connsiteY60" fmla="*/ 5442131 h 6858000"/>
              <a:gd name="connsiteX61" fmla="*/ 1152591 w 6756400"/>
              <a:gd name="connsiteY61" fmla="*/ 4897759 h 6858000"/>
              <a:gd name="connsiteX62" fmla="*/ 1570300 w 6756400"/>
              <a:gd name="connsiteY62" fmla="*/ 4573125 h 6858000"/>
              <a:gd name="connsiteX63" fmla="*/ 1560355 w 6756400"/>
              <a:gd name="connsiteY63" fmla="*/ 4555944 h 6858000"/>
              <a:gd name="connsiteX64" fmla="*/ 1571205 w 6756400"/>
              <a:gd name="connsiteY64" fmla="*/ 4573125 h 6858000"/>
              <a:gd name="connsiteX65" fmla="*/ 1709537 w 6756400"/>
              <a:gd name="connsiteY65" fmla="*/ 4465517 h 6858000"/>
              <a:gd name="connsiteX66" fmla="*/ 2290894 w 6756400"/>
              <a:gd name="connsiteY66" fmla="*/ 4907706 h 6858000"/>
              <a:gd name="connsiteX67" fmla="*/ 2874963 w 6756400"/>
              <a:gd name="connsiteY67" fmla="*/ 4453761 h 6858000"/>
              <a:gd name="connsiteX68" fmla="*/ 2874963 w 6756400"/>
              <a:gd name="connsiteY68" fmla="*/ 4272907 h 6858000"/>
              <a:gd name="connsiteX69" fmla="*/ 2855072 w 6756400"/>
              <a:gd name="connsiteY69" fmla="*/ 4281949 h 6858000"/>
              <a:gd name="connsiteX70" fmla="*/ 2855072 w 6756400"/>
              <a:gd name="connsiteY70" fmla="*/ 4443814 h 6858000"/>
              <a:gd name="connsiteX71" fmla="*/ 2300839 w 6756400"/>
              <a:gd name="connsiteY71" fmla="*/ 4874248 h 6858000"/>
              <a:gd name="connsiteX72" fmla="*/ 2300839 w 6756400"/>
              <a:gd name="connsiteY72" fmla="*/ 4343440 h 6858000"/>
              <a:gd name="connsiteX73" fmla="*/ 2855072 w 6756400"/>
              <a:gd name="connsiteY73" fmla="*/ 3913006 h 6858000"/>
              <a:gd name="connsiteX74" fmla="*/ 2855072 w 6756400"/>
              <a:gd name="connsiteY74" fmla="*/ 4281045 h 6858000"/>
              <a:gd name="connsiteX75" fmla="*/ 2874963 w 6756400"/>
              <a:gd name="connsiteY75" fmla="*/ 4272002 h 6858000"/>
              <a:gd name="connsiteX76" fmla="*/ 2874963 w 6756400"/>
              <a:gd name="connsiteY76" fmla="*/ 3887687 h 6858000"/>
              <a:gd name="connsiteX77" fmla="*/ 2675150 w 6756400"/>
              <a:gd name="connsiteY77" fmla="*/ 3735769 h 6858000"/>
              <a:gd name="connsiteX78" fmla="*/ 2654355 w 6756400"/>
              <a:gd name="connsiteY78" fmla="*/ 3744812 h 6858000"/>
              <a:gd name="connsiteX79" fmla="*/ 2848743 w 6756400"/>
              <a:gd name="connsiteY79" fmla="*/ 3892208 h 6858000"/>
              <a:gd name="connsiteX80" fmla="*/ 2290894 w 6756400"/>
              <a:gd name="connsiteY80" fmla="*/ 4325354 h 6858000"/>
              <a:gd name="connsiteX81" fmla="*/ 1731236 w 6756400"/>
              <a:gd name="connsiteY81" fmla="*/ 3900346 h 6858000"/>
              <a:gd name="connsiteX82" fmla="*/ 2289086 w 6756400"/>
              <a:gd name="connsiteY82" fmla="*/ 3467200 h 6858000"/>
              <a:gd name="connsiteX83" fmla="*/ 2653451 w 6756400"/>
              <a:gd name="connsiteY83" fmla="*/ 3743907 h 6858000"/>
              <a:gd name="connsiteX84" fmla="*/ 2674246 w 6756400"/>
              <a:gd name="connsiteY84" fmla="*/ 3734865 h 6858000"/>
              <a:gd name="connsiteX85" fmla="*/ 2303552 w 6756400"/>
              <a:gd name="connsiteY85" fmla="*/ 3452732 h 6858000"/>
              <a:gd name="connsiteX86" fmla="*/ 2303552 w 6756400"/>
              <a:gd name="connsiteY86" fmla="*/ 3177833 h 6858000"/>
              <a:gd name="connsiteX87" fmla="*/ 2282757 w 6756400"/>
              <a:gd name="connsiteY87" fmla="*/ 3180546 h 6858000"/>
              <a:gd name="connsiteX88" fmla="*/ 2282757 w 6756400"/>
              <a:gd name="connsiteY88" fmla="*/ 3443689 h 6858000"/>
              <a:gd name="connsiteX89" fmla="*/ 1728524 w 6756400"/>
              <a:gd name="connsiteY89" fmla="*/ 3874123 h 6858000"/>
              <a:gd name="connsiteX90" fmla="*/ 1728524 w 6756400"/>
              <a:gd name="connsiteY90" fmla="*/ 3342411 h 6858000"/>
              <a:gd name="connsiteX91" fmla="*/ 1989818 w 6756400"/>
              <a:gd name="connsiteY91" fmla="*/ 3140758 h 6858000"/>
              <a:gd name="connsiteX92" fmla="*/ 1978064 w 6756400"/>
              <a:gd name="connsiteY92" fmla="*/ 3124481 h 6858000"/>
              <a:gd name="connsiteX93" fmla="*/ 1718578 w 6756400"/>
              <a:gd name="connsiteY93" fmla="*/ 3325229 h 6858000"/>
              <a:gd name="connsiteX94" fmla="*/ 1158920 w 6756400"/>
              <a:gd name="connsiteY94" fmla="*/ 2899317 h 6858000"/>
              <a:gd name="connsiteX95" fmla="*/ 1579342 w 6756400"/>
              <a:gd name="connsiteY95" fmla="*/ 2573779 h 6858000"/>
              <a:gd name="connsiteX96" fmla="*/ 1567588 w 6756400"/>
              <a:gd name="connsiteY96" fmla="*/ 2557502 h 6858000"/>
              <a:gd name="connsiteX97" fmla="*/ 1149879 w 6756400"/>
              <a:gd name="connsiteY97" fmla="*/ 2881232 h 6858000"/>
              <a:gd name="connsiteX98" fmla="*/ 1149879 w 6756400"/>
              <a:gd name="connsiteY98" fmla="*/ 2350424 h 6858000"/>
              <a:gd name="connsiteX99" fmla="*/ 1321664 w 6756400"/>
              <a:gd name="connsiteY99" fmla="*/ 2216592 h 6858000"/>
              <a:gd name="connsiteX100" fmla="*/ 1309910 w 6756400"/>
              <a:gd name="connsiteY100" fmla="*/ 2201219 h 6858000"/>
              <a:gd name="connsiteX101" fmla="*/ 1139934 w 6756400"/>
              <a:gd name="connsiteY101" fmla="*/ 2332339 h 6858000"/>
              <a:gd name="connsiteX102" fmla="*/ 580276 w 6756400"/>
              <a:gd name="connsiteY102" fmla="*/ 1907331 h 6858000"/>
              <a:gd name="connsiteX103" fmla="*/ 1138125 w 6756400"/>
              <a:gd name="connsiteY103" fmla="*/ 1474184 h 6858000"/>
              <a:gd name="connsiteX104" fmla="*/ 1697783 w 6756400"/>
              <a:gd name="connsiteY104" fmla="*/ 1899192 h 6858000"/>
              <a:gd name="connsiteX105" fmla="*/ 1310815 w 6756400"/>
              <a:gd name="connsiteY105" fmla="*/ 2200315 h 6858000"/>
              <a:gd name="connsiteX106" fmla="*/ 1322568 w 6756400"/>
              <a:gd name="connsiteY106" fmla="*/ 2216592 h 6858000"/>
              <a:gd name="connsiteX107" fmla="*/ 1704112 w 6756400"/>
              <a:gd name="connsiteY107" fmla="*/ 1919991 h 6858000"/>
              <a:gd name="connsiteX108" fmla="*/ 1704112 w 6756400"/>
              <a:gd name="connsiteY108" fmla="*/ 2450798 h 6858000"/>
              <a:gd name="connsiteX109" fmla="*/ 1568492 w 6756400"/>
              <a:gd name="connsiteY109" fmla="*/ 2556598 h 6858000"/>
              <a:gd name="connsiteX110" fmla="*/ 1580246 w 6756400"/>
              <a:gd name="connsiteY110" fmla="*/ 2572875 h 6858000"/>
              <a:gd name="connsiteX111" fmla="*/ 1709537 w 6756400"/>
              <a:gd name="connsiteY111" fmla="*/ 2472501 h 6858000"/>
              <a:gd name="connsiteX112" fmla="*/ 2269195 w 6756400"/>
              <a:gd name="connsiteY112" fmla="*/ 2898413 h 6858000"/>
              <a:gd name="connsiteX113" fmla="*/ 1978968 w 6756400"/>
              <a:gd name="connsiteY113" fmla="*/ 3123577 h 6858000"/>
              <a:gd name="connsiteX114" fmla="*/ 1990722 w 6756400"/>
              <a:gd name="connsiteY114" fmla="*/ 3139854 h 6858000"/>
              <a:gd name="connsiteX115" fmla="*/ 2282757 w 6756400"/>
              <a:gd name="connsiteY115" fmla="*/ 2912881 h 6858000"/>
              <a:gd name="connsiteX116" fmla="*/ 2282757 w 6756400"/>
              <a:gd name="connsiteY116" fmla="*/ 3179642 h 6858000"/>
              <a:gd name="connsiteX117" fmla="*/ 2303552 w 6756400"/>
              <a:gd name="connsiteY117" fmla="*/ 3176929 h 6858000"/>
              <a:gd name="connsiteX118" fmla="*/ 2303552 w 6756400"/>
              <a:gd name="connsiteY118" fmla="*/ 2904743 h 6858000"/>
              <a:gd name="connsiteX119" fmla="*/ 2327963 w 6756400"/>
              <a:gd name="connsiteY119" fmla="*/ 2885753 h 6858000"/>
              <a:gd name="connsiteX120" fmla="*/ 2327963 w 6756400"/>
              <a:gd name="connsiteY120" fmla="*/ 2860433 h 6858000"/>
              <a:gd name="connsiteX121" fmla="*/ 2300839 w 6756400"/>
              <a:gd name="connsiteY121" fmla="*/ 2881232 h 6858000"/>
              <a:gd name="connsiteX122" fmla="*/ 2300839 w 6756400"/>
              <a:gd name="connsiteY122" fmla="*/ 2350424 h 6858000"/>
              <a:gd name="connsiteX123" fmla="*/ 2327963 w 6756400"/>
              <a:gd name="connsiteY123" fmla="*/ 2328721 h 6858000"/>
              <a:gd name="connsiteX124" fmla="*/ 2327963 w 6756400"/>
              <a:gd name="connsiteY124" fmla="*/ 2303402 h 6858000"/>
              <a:gd name="connsiteX125" fmla="*/ 2290894 w 6756400"/>
              <a:gd name="connsiteY125" fmla="*/ 2332339 h 6858000"/>
              <a:gd name="connsiteX126" fmla="*/ 1731236 w 6756400"/>
              <a:gd name="connsiteY126" fmla="*/ 1907331 h 6858000"/>
              <a:gd name="connsiteX127" fmla="*/ 2289086 w 6756400"/>
              <a:gd name="connsiteY127" fmla="*/ 1474184 h 6858000"/>
              <a:gd name="connsiteX128" fmla="*/ 2848743 w 6756400"/>
              <a:gd name="connsiteY128" fmla="*/ 1899192 h 6858000"/>
              <a:gd name="connsiteX129" fmla="*/ 2328867 w 6756400"/>
              <a:gd name="connsiteY129" fmla="*/ 2302498 h 6858000"/>
              <a:gd name="connsiteX130" fmla="*/ 2328867 w 6756400"/>
              <a:gd name="connsiteY130" fmla="*/ 2327817 h 6858000"/>
              <a:gd name="connsiteX131" fmla="*/ 2855072 w 6756400"/>
              <a:gd name="connsiteY131" fmla="*/ 1919991 h 6858000"/>
              <a:gd name="connsiteX132" fmla="*/ 2855072 w 6756400"/>
              <a:gd name="connsiteY132" fmla="*/ 2450798 h 6858000"/>
              <a:gd name="connsiteX133" fmla="*/ 2328867 w 6756400"/>
              <a:gd name="connsiteY133" fmla="*/ 2859529 h 6858000"/>
              <a:gd name="connsiteX134" fmla="*/ 2328867 w 6756400"/>
              <a:gd name="connsiteY134" fmla="*/ 2884849 h 6858000"/>
              <a:gd name="connsiteX135" fmla="*/ 2874963 w 6756400"/>
              <a:gd name="connsiteY135" fmla="*/ 2460745 h 6858000"/>
              <a:gd name="connsiteX136" fmla="*/ 2874963 w 6756400"/>
              <a:gd name="connsiteY136" fmla="*/ 1894671 h 6858000"/>
              <a:gd name="connsiteX137" fmla="*/ 2303552 w 6756400"/>
              <a:gd name="connsiteY137" fmla="*/ 1459716 h 6858000"/>
              <a:gd name="connsiteX138" fmla="*/ 2303552 w 6756400"/>
              <a:gd name="connsiteY138" fmla="*/ 926195 h 6858000"/>
              <a:gd name="connsiteX139" fmla="*/ 2282757 w 6756400"/>
              <a:gd name="connsiteY139" fmla="*/ 941568 h 6858000"/>
              <a:gd name="connsiteX140" fmla="*/ 2282757 w 6756400"/>
              <a:gd name="connsiteY140" fmla="*/ 1451578 h 6858000"/>
              <a:gd name="connsiteX141" fmla="*/ 1728524 w 6756400"/>
              <a:gd name="connsiteY141" fmla="*/ 1882011 h 6858000"/>
              <a:gd name="connsiteX142" fmla="*/ 1728524 w 6756400"/>
              <a:gd name="connsiteY142" fmla="*/ 1351203 h 6858000"/>
              <a:gd name="connsiteX143" fmla="*/ 2282757 w 6756400"/>
              <a:gd name="connsiteY143" fmla="*/ 920770 h 6858000"/>
              <a:gd name="connsiteX144" fmla="*/ 2282757 w 6756400"/>
              <a:gd name="connsiteY144" fmla="*/ 940664 h 6858000"/>
              <a:gd name="connsiteX145" fmla="*/ 2303552 w 6756400"/>
              <a:gd name="connsiteY145" fmla="*/ 924387 h 6858000"/>
              <a:gd name="connsiteX146" fmla="*/ 2303552 w 6756400"/>
              <a:gd name="connsiteY146" fmla="*/ 895450 h 6858000"/>
              <a:gd name="connsiteX147" fmla="*/ 1749319 w 6756400"/>
              <a:gd name="connsiteY147" fmla="*/ 474059 h 6858000"/>
              <a:gd name="connsiteX148" fmla="*/ 1733044 w 6756400"/>
              <a:gd name="connsiteY148" fmla="*/ 486719 h 6858000"/>
              <a:gd name="connsiteX149" fmla="*/ 2276428 w 6756400"/>
              <a:gd name="connsiteY149" fmla="*/ 899971 h 6858000"/>
              <a:gd name="connsiteX150" fmla="*/ 1718578 w 6756400"/>
              <a:gd name="connsiteY150" fmla="*/ 1333118 h 6858000"/>
              <a:gd name="connsiteX151" fmla="*/ 1158920 w 6756400"/>
              <a:gd name="connsiteY151" fmla="*/ 908110 h 6858000"/>
              <a:gd name="connsiteX152" fmla="*/ 1716770 w 6756400"/>
              <a:gd name="connsiteY152" fmla="*/ 474964 h 6858000"/>
              <a:gd name="connsiteX153" fmla="*/ 1732140 w 6756400"/>
              <a:gd name="connsiteY153" fmla="*/ 486719 h 6858000"/>
              <a:gd name="connsiteX154" fmla="*/ 1748415 w 6756400"/>
              <a:gd name="connsiteY154" fmla="*/ 474059 h 6858000"/>
              <a:gd name="connsiteX155" fmla="*/ 1724907 w 6756400"/>
              <a:gd name="connsiteY155" fmla="*/ 455070 h 6858000"/>
              <a:gd name="connsiteX156" fmla="*/ 1724907 w 6756400"/>
              <a:gd name="connsiteY156" fmla="*/ 206 h 6858000"/>
              <a:gd name="connsiteX157" fmla="*/ 1606490 w 6756400"/>
              <a:gd name="connsiteY157" fmla="*/ 0 h 6858000"/>
              <a:gd name="connsiteX158" fmla="*/ 1704112 w 6756400"/>
              <a:gd name="connsiteY158" fmla="*/ 0 h 6858000"/>
              <a:gd name="connsiteX159" fmla="*/ 1704112 w 6756400"/>
              <a:gd name="connsiteY159" fmla="*/ 79700 h 6858000"/>
              <a:gd name="connsiteX160" fmla="*/ 1704112 w 6756400"/>
              <a:gd name="connsiteY160" fmla="*/ 455974 h 6858000"/>
              <a:gd name="connsiteX161" fmla="*/ 1149879 w 6756400"/>
              <a:gd name="connsiteY161" fmla="*/ 885503 h 6858000"/>
              <a:gd name="connsiteX162" fmla="*/ 1149879 w 6756400"/>
              <a:gd name="connsiteY162" fmla="*/ 354695 h 6858000"/>
              <a:gd name="connsiteX163" fmla="*/ 1606476 w 6756400"/>
              <a:gd name="connsiteY163" fmla="*/ 11 h 6858000"/>
              <a:gd name="connsiteX164" fmla="*/ 696284 w 6756400"/>
              <a:gd name="connsiteY164" fmla="*/ 0 h 6858000"/>
              <a:gd name="connsiteX165" fmla="*/ 1573942 w 6756400"/>
              <a:gd name="connsiteY165" fmla="*/ 0 h 6858000"/>
              <a:gd name="connsiteX166" fmla="*/ 1498270 w 6756400"/>
              <a:gd name="connsiteY166" fmla="*/ 58848 h 6858000"/>
              <a:gd name="connsiteX167" fmla="*/ 1139934 w 6756400"/>
              <a:gd name="connsiteY167" fmla="*/ 337514 h 6858000"/>
              <a:gd name="connsiteX168" fmla="*/ 701161 w 6756400"/>
              <a:gd name="connsiteY168" fmla="*/ 371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6756400" h="6858000">
                <a:moveTo>
                  <a:pt x="558577" y="2472501"/>
                </a:moveTo>
                <a:cubicBezTo>
                  <a:pt x="1118234" y="2898413"/>
                  <a:pt x="1118234" y="2898413"/>
                  <a:pt x="1118234" y="2898413"/>
                </a:cubicBezTo>
                <a:cubicBezTo>
                  <a:pt x="754773" y="3179642"/>
                  <a:pt x="754773" y="3179642"/>
                  <a:pt x="754773" y="3179642"/>
                </a:cubicBezTo>
                <a:cubicBezTo>
                  <a:pt x="765623" y="3197727"/>
                  <a:pt x="765623" y="3197727"/>
                  <a:pt x="765623" y="3197727"/>
                </a:cubicBezTo>
                <a:cubicBezTo>
                  <a:pt x="1132700" y="2912881"/>
                  <a:pt x="1132700" y="2912881"/>
                  <a:pt x="1132700" y="2912881"/>
                </a:cubicBezTo>
                <a:cubicBezTo>
                  <a:pt x="1132700" y="3443689"/>
                  <a:pt x="1132700" y="3443689"/>
                  <a:pt x="1132700" y="3443689"/>
                </a:cubicBezTo>
                <a:cubicBezTo>
                  <a:pt x="978998" y="3562149"/>
                  <a:pt x="978998" y="3562149"/>
                  <a:pt x="978998" y="3562149"/>
                </a:cubicBezTo>
                <a:cubicBezTo>
                  <a:pt x="990752" y="3582043"/>
                  <a:pt x="990752" y="3582043"/>
                  <a:pt x="990752" y="3582043"/>
                </a:cubicBezTo>
                <a:cubicBezTo>
                  <a:pt x="1138125" y="3467200"/>
                  <a:pt x="1138125" y="3467200"/>
                  <a:pt x="1138125" y="3467200"/>
                </a:cubicBezTo>
                <a:cubicBezTo>
                  <a:pt x="1697783" y="3892208"/>
                  <a:pt x="1697783" y="3892208"/>
                  <a:pt x="1697783" y="3892208"/>
                </a:cubicBezTo>
                <a:cubicBezTo>
                  <a:pt x="1337034" y="4172532"/>
                  <a:pt x="1337034" y="4172532"/>
                  <a:pt x="1337034" y="4172532"/>
                </a:cubicBezTo>
                <a:cubicBezTo>
                  <a:pt x="1346980" y="4190618"/>
                  <a:pt x="1346980" y="4190618"/>
                  <a:pt x="1346980" y="4190618"/>
                </a:cubicBezTo>
                <a:cubicBezTo>
                  <a:pt x="1704112" y="3913006"/>
                  <a:pt x="1704112" y="3913006"/>
                  <a:pt x="1704112" y="3913006"/>
                </a:cubicBezTo>
                <a:cubicBezTo>
                  <a:pt x="1704112" y="4443814"/>
                  <a:pt x="1704112" y="4443814"/>
                  <a:pt x="1704112" y="4443814"/>
                </a:cubicBezTo>
                <a:cubicBezTo>
                  <a:pt x="1560355" y="4555944"/>
                  <a:pt x="1560355" y="4555944"/>
                  <a:pt x="1560355" y="4555944"/>
                </a:cubicBezTo>
                <a:cubicBezTo>
                  <a:pt x="1149879" y="4874248"/>
                  <a:pt x="1149879" y="4874248"/>
                  <a:pt x="1149879" y="4874248"/>
                </a:cubicBezTo>
                <a:cubicBezTo>
                  <a:pt x="1149879" y="4343440"/>
                  <a:pt x="1149879" y="4343440"/>
                  <a:pt x="1149879" y="4343440"/>
                </a:cubicBezTo>
                <a:cubicBezTo>
                  <a:pt x="1346076" y="4190618"/>
                  <a:pt x="1346076" y="4190618"/>
                  <a:pt x="1346076" y="4190618"/>
                </a:cubicBezTo>
                <a:cubicBezTo>
                  <a:pt x="1336130" y="4173437"/>
                  <a:pt x="1336130" y="4173437"/>
                  <a:pt x="1336130" y="4173437"/>
                </a:cubicBezTo>
                <a:cubicBezTo>
                  <a:pt x="1139934" y="4325354"/>
                  <a:pt x="1139934" y="4325354"/>
                  <a:pt x="1139934" y="4325354"/>
                </a:cubicBezTo>
                <a:cubicBezTo>
                  <a:pt x="580276" y="3900346"/>
                  <a:pt x="580276" y="3900346"/>
                  <a:pt x="580276" y="3900346"/>
                </a:cubicBezTo>
                <a:cubicBezTo>
                  <a:pt x="989848" y="3582043"/>
                  <a:pt x="989848" y="3582043"/>
                  <a:pt x="989848" y="3582043"/>
                </a:cubicBezTo>
                <a:cubicBezTo>
                  <a:pt x="978094" y="3563053"/>
                  <a:pt x="978094" y="3563053"/>
                  <a:pt x="978094" y="3563053"/>
                </a:cubicBezTo>
                <a:cubicBezTo>
                  <a:pt x="577563" y="3874123"/>
                  <a:pt x="577563" y="3874123"/>
                  <a:pt x="577563" y="3874123"/>
                </a:cubicBezTo>
                <a:cubicBezTo>
                  <a:pt x="577563" y="3342411"/>
                  <a:pt x="577563" y="3342411"/>
                  <a:pt x="577563" y="3342411"/>
                </a:cubicBezTo>
                <a:cubicBezTo>
                  <a:pt x="764719" y="3197727"/>
                  <a:pt x="764719" y="3197727"/>
                  <a:pt x="764719" y="3197727"/>
                </a:cubicBezTo>
                <a:cubicBezTo>
                  <a:pt x="754773" y="3180546"/>
                  <a:pt x="754773" y="3180546"/>
                  <a:pt x="754773" y="3180546"/>
                </a:cubicBezTo>
                <a:cubicBezTo>
                  <a:pt x="567618" y="3325229"/>
                  <a:pt x="567618" y="3325229"/>
                  <a:pt x="567618" y="3325229"/>
                </a:cubicBezTo>
                <a:cubicBezTo>
                  <a:pt x="7960" y="2899317"/>
                  <a:pt x="7960" y="2899317"/>
                  <a:pt x="7960" y="2899317"/>
                </a:cubicBezTo>
                <a:cubicBezTo>
                  <a:pt x="558577" y="2472501"/>
                  <a:pt x="558577" y="2472501"/>
                  <a:pt x="558577" y="2472501"/>
                </a:cubicBezTo>
                <a:close/>
                <a:moveTo>
                  <a:pt x="1724907" y="0"/>
                </a:moveTo>
                <a:lnTo>
                  <a:pt x="6756400" y="0"/>
                </a:lnTo>
                <a:lnTo>
                  <a:pt x="6756400" y="6858000"/>
                </a:lnTo>
                <a:lnTo>
                  <a:pt x="0" y="6858000"/>
                </a:lnTo>
                <a:lnTo>
                  <a:pt x="0" y="6856412"/>
                </a:lnTo>
                <a:lnTo>
                  <a:pt x="162738" y="6856412"/>
                </a:lnTo>
                <a:cubicBezTo>
                  <a:pt x="1149879" y="6856412"/>
                  <a:pt x="1149879" y="6856412"/>
                  <a:pt x="1149879" y="6856412"/>
                </a:cubicBezTo>
                <a:cubicBezTo>
                  <a:pt x="1149879" y="6332839"/>
                  <a:pt x="1149879" y="6332839"/>
                  <a:pt x="1149879" y="6332839"/>
                </a:cubicBezTo>
                <a:cubicBezTo>
                  <a:pt x="1704112" y="5902405"/>
                  <a:pt x="1704112" y="5902405"/>
                  <a:pt x="1704112" y="5902405"/>
                </a:cubicBezTo>
                <a:cubicBezTo>
                  <a:pt x="1704112" y="6433213"/>
                  <a:pt x="1704112" y="6433213"/>
                  <a:pt x="1704112" y="6433213"/>
                </a:cubicBezTo>
                <a:cubicBezTo>
                  <a:pt x="1159824" y="6855508"/>
                  <a:pt x="1159824" y="6855508"/>
                  <a:pt x="1159824" y="6855508"/>
                </a:cubicBezTo>
                <a:cubicBezTo>
                  <a:pt x="1193277" y="6855508"/>
                  <a:pt x="1193277" y="6855508"/>
                  <a:pt x="1193277" y="6855508"/>
                </a:cubicBezTo>
                <a:cubicBezTo>
                  <a:pt x="1724907" y="6443160"/>
                  <a:pt x="1724907" y="6443160"/>
                  <a:pt x="1724907" y="6443160"/>
                </a:cubicBezTo>
                <a:cubicBezTo>
                  <a:pt x="1724907" y="5877086"/>
                  <a:pt x="1724907" y="5877086"/>
                  <a:pt x="1724907" y="5877086"/>
                </a:cubicBezTo>
                <a:cubicBezTo>
                  <a:pt x="1386762" y="5620272"/>
                  <a:pt x="1386762" y="5620272"/>
                  <a:pt x="1386762" y="5620272"/>
                </a:cubicBezTo>
                <a:cubicBezTo>
                  <a:pt x="1372296" y="5617559"/>
                  <a:pt x="1357829" y="5614847"/>
                  <a:pt x="1343363" y="5612134"/>
                </a:cubicBezTo>
                <a:cubicBezTo>
                  <a:pt x="1697783" y="5881607"/>
                  <a:pt x="1697783" y="5881607"/>
                  <a:pt x="1697783" y="5881607"/>
                </a:cubicBezTo>
                <a:cubicBezTo>
                  <a:pt x="1139934" y="6314753"/>
                  <a:pt x="1139934" y="6314753"/>
                  <a:pt x="1139934" y="6314753"/>
                </a:cubicBezTo>
                <a:cubicBezTo>
                  <a:pt x="581180" y="5889745"/>
                  <a:pt x="581180" y="5889745"/>
                  <a:pt x="581180" y="5889745"/>
                </a:cubicBezTo>
                <a:cubicBezTo>
                  <a:pt x="1014259" y="5553356"/>
                  <a:pt x="1014259" y="5553356"/>
                  <a:pt x="1014259" y="5553356"/>
                </a:cubicBezTo>
                <a:cubicBezTo>
                  <a:pt x="1005218" y="5551548"/>
                  <a:pt x="995272" y="5549739"/>
                  <a:pt x="987135" y="5548835"/>
                </a:cubicBezTo>
                <a:cubicBezTo>
                  <a:pt x="577563" y="5866234"/>
                  <a:pt x="577563" y="5866234"/>
                  <a:pt x="577563" y="5866234"/>
                </a:cubicBezTo>
                <a:cubicBezTo>
                  <a:pt x="577563" y="5335426"/>
                  <a:pt x="577563" y="5335426"/>
                  <a:pt x="577563" y="5335426"/>
                </a:cubicBezTo>
                <a:cubicBezTo>
                  <a:pt x="1132700" y="4905897"/>
                  <a:pt x="1132700" y="4905897"/>
                  <a:pt x="1132700" y="4905897"/>
                </a:cubicBezTo>
                <a:cubicBezTo>
                  <a:pt x="1132700" y="5435801"/>
                  <a:pt x="1132700" y="5435801"/>
                  <a:pt x="1132700" y="5435801"/>
                </a:cubicBezTo>
                <a:cubicBezTo>
                  <a:pt x="988039" y="5547930"/>
                  <a:pt x="988039" y="5547930"/>
                  <a:pt x="988039" y="5547930"/>
                </a:cubicBezTo>
                <a:cubicBezTo>
                  <a:pt x="997081" y="5549739"/>
                  <a:pt x="1006122" y="5550643"/>
                  <a:pt x="1015163" y="5552452"/>
                </a:cubicBezTo>
                <a:cubicBezTo>
                  <a:pt x="1139029" y="5456599"/>
                  <a:pt x="1139029" y="5456599"/>
                  <a:pt x="1139029" y="5456599"/>
                </a:cubicBezTo>
                <a:cubicBezTo>
                  <a:pt x="1342459" y="5611229"/>
                  <a:pt x="1342459" y="5611229"/>
                  <a:pt x="1342459" y="5611229"/>
                </a:cubicBezTo>
                <a:cubicBezTo>
                  <a:pt x="1356925" y="5613942"/>
                  <a:pt x="1371391" y="5616655"/>
                  <a:pt x="1384953" y="5619368"/>
                </a:cubicBezTo>
                <a:cubicBezTo>
                  <a:pt x="1152591" y="5442131"/>
                  <a:pt x="1152591" y="5442131"/>
                  <a:pt x="1152591" y="5442131"/>
                </a:cubicBezTo>
                <a:cubicBezTo>
                  <a:pt x="1152591" y="4897759"/>
                  <a:pt x="1152591" y="4897759"/>
                  <a:pt x="1152591" y="4897759"/>
                </a:cubicBezTo>
                <a:cubicBezTo>
                  <a:pt x="1570300" y="4573125"/>
                  <a:pt x="1570300" y="4573125"/>
                  <a:pt x="1570300" y="4573125"/>
                </a:cubicBezTo>
                <a:cubicBezTo>
                  <a:pt x="1560355" y="4555944"/>
                  <a:pt x="1560355" y="4555944"/>
                  <a:pt x="1560355" y="4555944"/>
                </a:cubicBezTo>
                <a:cubicBezTo>
                  <a:pt x="1571205" y="4573125"/>
                  <a:pt x="1571205" y="4573125"/>
                  <a:pt x="1571205" y="4573125"/>
                </a:cubicBezTo>
                <a:cubicBezTo>
                  <a:pt x="1709537" y="4465517"/>
                  <a:pt x="1709537" y="4465517"/>
                  <a:pt x="1709537" y="4465517"/>
                </a:cubicBezTo>
                <a:cubicBezTo>
                  <a:pt x="2290894" y="4907706"/>
                  <a:pt x="2290894" y="4907706"/>
                  <a:pt x="2290894" y="4907706"/>
                </a:cubicBezTo>
                <a:cubicBezTo>
                  <a:pt x="2874963" y="4453761"/>
                  <a:pt x="2874963" y="4453761"/>
                  <a:pt x="2874963" y="4453761"/>
                </a:cubicBezTo>
                <a:cubicBezTo>
                  <a:pt x="2874963" y="4272907"/>
                  <a:pt x="2874963" y="4272907"/>
                  <a:pt x="2874963" y="4272907"/>
                </a:cubicBezTo>
                <a:cubicBezTo>
                  <a:pt x="2855072" y="4281949"/>
                  <a:pt x="2855072" y="4281949"/>
                  <a:pt x="2855072" y="4281949"/>
                </a:cubicBezTo>
                <a:cubicBezTo>
                  <a:pt x="2855072" y="4443814"/>
                  <a:pt x="2855072" y="4443814"/>
                  <a:pt x="2855072" y="4443814"/>
                </a:cubicBezTo>
                <a:cubicBezTo>
                  <a:pt x="2300839" y="4874248"/>
                  <a:pt x="2300839" y="4874248"/>
                  <a:pt x="2300839" y="4874248"/>
                </a:cubicBezTo>
                <a:cubicBezTo>
                  <a:pt x="2300839" y="4343440"/>
                  <a:pt x="2300839" y="4343440"/>
                  <a:pt x="2300839" y="4343440"/>
                </a:cubicBezTo>
                <a:cubicBezTo>
                  <a:pt x="2855072" y="3913006"/>
                  <a:pt x="2855072" y="3913006"/>
                  <a:pt x="2855072" y="3913006"/>
                </a:cubicBezTo>
                <a:cubicBezTo>
                  <a:pt x="2855072" y="4281045"/>
                  <a:pt x="2855072" y="4281045"/>
                  <a:pt x="2855072" y="4281045"/>
                </a:cubicBezTo>
                <a:cubicBezTo>
                  <a:pt x="2874963" y="4272002"/>
                  <a:pt x="2874963" y="4272002"/>
                  <a:pt x="2874963" y="4272002"/>
                </a:cubicBezTo>
                <a:cubicBezTo>
                  <a:pt x="2874963" y="3887687"/>
                  <a:pt x="2874963" y="3887687"/>
                  <a:pt x="2874963" y="3887687"/>
                </a:cubicBezTo>
                <a:cubicBezTo>
                  <a:pt x="2675150" y="3735769"/>
                  <a:pt x="2675150" y="3735769"/>
                  <a:pt x="2675150" y="3735769"/>
                </a:cubicBezTo>
                <a:cubicBezTo>
                  <a:pt x="2654355" y="3744812"/>
                  <a:pt x="2654355" y="3744812"/>
                  <a:pt x="2654355" y="3744812"/>
                </a:cubicBezTo>
                <a:cubicBezTo>
                  <a:pt x="2848743" y="3892208"/>
                  <a:pt x="2848743" y="3892208"/>
                  <a:pt x="2848743" y="3892208"/>
                </a:cubicBezTo>
                <a:cubicBezTo>
                  <a:pt x="2290894" y="4325354"/>
                  <a:pt x="2290894" y="4325354"/>
                  <a:pt x="2290894" y="4325354"/>
                </a:cubicBezTo>
                <a:cubicBezTo>
                  <a:pt x="1731236" y="3900346"/>
                  <a:pt x="1731236" y="3900346"/>
                  <a:pt x="1731236" y="3900346"/>
                </a:cubicBezTo>
                <a:cubicBezTo>
                  <a:pt x="2289086" y="3467200"/>
                  <a:pt x="2289086" y="3467200"/>
                  <a:pt x="2289086" y="3467200"/>
                </a:cubicBezTo>
                <a:cubicBezTo>
                  <a:pt x="2653451" y="3743907"/>
                  <a:pt x="2653451" y="3743907"/>
                  <a:pt x="2653451" y="3743907"/>
                </a:cubicBezTo>
                <a:cubicBezTo>
                  <a:pt x="2674246" y="3734865"/>
                  <a:pt x="2674246" y="3734865"/>
                  <a:pt x="2674246" y="3734865"/>
                </a:cubicBezTo>
                <a:cubicBezTo>
                  <a:pt x="2303552" y="3452732"/>
                  <a:pt x="2303552" y="3452732"/>
                  <a:pt x="2303552" y="3452732"/>
                </a:cubicBezTo>
                <a:cubicBezTo>
                  <a:pt x="2303552" y="3177833"/>
                  <a:pt x="2303552" y="3177833"/>
                  <a:pt x="2303552" y="3177833"/>
                </a:cubicBezTo>
                <a:cubicBezTo>
                  <a:pt x="2282757" y="3180546"/>
                  <a:pt x="2282757" y="3180546"/>
                  <a:pt x="2282757" y="3180546"/>
                </a:cubicBezTo>
                <a:cubicBezTo>
                  <a:pt x="2282757" y="3443689"/>
                  <a:pt x="2282757" y="3443689"/>
                  <a:pt x="2282757" y="3443689"/>
                </a:cubicBezTo>
                <a:cubicBezTo>
                  <a:pt x="1728524" y="3874123"/>
                  <a:pt x="1728524" y="3874123"/>
                  <a:pt x="1728524" y="3874123"/>
                </a:cubicBezTo>
                <a:cubicBezTo>
                  <a:pt x="1728524" y="3342411"/>
                  <a:pt x="1728524" y="3342411"/>
                  <a:pt x="1728524" y="3342411"/>
                </a:cubicBezTo>
                <a:cubicBezTo>
                  <a:pt x="1989818" y="3140758"/>
                  <a:pt x="1989818" y="3140758"/>
                  <a:pt x="1989818" y="3140758"/>
                </a:cubicBezTo>
                <a:cubicBezTo>
                  <a:pt x="1978064" y="3124481"/>
                  <a:pt x="1978064" y="3124481"/>
                  <a:pt x="1978064" y="3124481"/>
                </a:cubicBezTo>
                <a:cubicBezTo>
                  <a:pt x="1718578" y="3325229"/>
                  <a:pt x="1718578" y="3325229"/>
                  <a:pt x="1718578" y="3325229"/>
                </a:cubicBezTo>
                <a:cubicBezTo>
                  <a:pt x="1158920" y="2899317"/>
                  <a:pt x="1158920" y="2899317"/>
                  <a:pt x="1158920" y="2899317"/>
                </a:cubicBezTo>
                <a:cubicBezTo>
                  <a:pt x="1579342" y="2573779"/>
                  <a:pt x="1579342" y="2573779"/>
                  <a:pt x="1579342" y="2573779"/>
                </a:cubicBezTo>
                <a:cubicBezTo>
                  <a:pt x="1567588" y="2557502"/>
                  <a:pt x="1567588" y="2557502"/>
                  <a:pt x="1567588" y="2557502"/>
                </a:cubicBezTo>
                <a:cubicBezTo>
                  <a:pt x="1149879" y="2881232"/>
                  <a:pt x="1149879" y="2881232"/>
                  <a:pt x="1149879" y="2881232"/>
                </a:cubicBezTo>
                <a:cubicBezTo>
                  <a:pt x="1149879" y="2350424"/>
                  <a:pt x="1149879" y="2350424"/>
                  <a:pt x="1149879" y="2350424"/>
                </a:cubicBezTo>
                <a:cubicBezTo>
                  <a:pt x="1321664" y="2216592"/>
                  <a:pt x="1321664" y="2216592"/>
                  <a:pt x="1321664" y="2216592"/>
                </a:cubicBezTo>
                <a:cubicBezTo>
                  <a:pt x="1309910" y="2201219"/>
                  <a:pt x="1309910" y="2201219"/>
                  <a:pt x="1309910" y="2201219"/>
                </a:cubicBezTo>
                <a:cubicBezTo>
                  <a:pt x="1139934" y="2332339"/>
                  <a:pt x="1139934" y="2332339"/>
                  <a:pt x="1139934" y="2332339"/>
                </a:cubicBezTo>
                <a:cubicBezTo>
                  <a:pt x="580276" y="1907331"/>
                  <a:pt x="580276" y="1907331"/>
                  <a:pt x="580276" y="1907331"/>
                </a:cubicBezTo>
                <a:cubicBezTo>
                  <a:pt x="1138125" y="1474184"/>
                  <a:pt x="1138125" y="1474184"/>
                  <a:pt x="1138125" y="1474184"/>
                </a:cubicBezTo>
                <a:cubicBezTo>
                  <a:pt x="1697783" y="1899192"/>
                  <a:pt x="1697783" y="1899192"/>
                  <a:pt x="1697783" y="1899192"/>
                </a:cubicBezTo>
                <a:cubicBezTo>
                  <a:pt x="1310815" y="2200315"/>
                  <a:pt x="1310815" y="2200315"/>
                  <a:pt x="1310815" y="2200315"/>
                </a:cubicBezTo>
                <a:cubicBezTo>
                  <a:pt x="1322568" y="2216592"/>
                  <a:pt x="1322568" y="2216592"/>
                  <a:pt x="1322568" y="2216592"/>
                </a:cubicBezTo>
                <a:cubicBezTo>
                  <a:pt x="1704112" y="1919991"/>
                  <a:pt x="1704112" y="1919991"/>
                  <a:pt x="1704112" y="1919991"/>
                </a:cubicBezTo>
                <a:cubicBezTo>
                  <a:pt x="1704112" y="2450798"/>
                  <a:pt x="1704112" y="2450798"/>
                  <a:pt x="1704112" y="2450798"/>
                </a:cubicBezTo>
                <a:cubicBezTo>
                  <a:pt x="1568492" y="2556598"/>
                  <a:pt x="1568492" y="2556598"/>
                  <a:pt x="1568492" y="2556598"/>
                </a:cubicBezTo>
                <a:cubicBezTo>
                  <a:pt x="1580246" y="2572875"/>
                  <a:pt x="1580246" y="2572875"/>
                  <a:pt x="1580246" y="2572875"/>
                </a:cubicBezTo>
                <a:cubicBezTo>
                  <a:pt x="1709537" y="2472501"/>
                  <a:pt x="1709537" y="2472501"/>
                  <a:pt x="1709537" y="2472501"/>
                </a:cubicBezTo>
                <a:cubicBezTo>
                  <a:pt x="2269195" y="2898413"/>
                  <a:pt x="2269195" y="2898413"/>
                  <a:pt x="2269195" y="2898413"/>
                </a:cubicBezTo>
                <a:cubicBezTo>
                  <a:pt x="1978968" y="3123577"/>
                  <a:pt x="1978968" y="3123577"/>
                  <a:pt x="1978968" y="3123577"/>
                </a:cubicBezTo>
                <a:cubicBezTo>
                  <a:pt x="1990722" y="3139854"/>
                  <a:pt x="1990722" y="3139854"/>
                  <a:pt x="1990722" y="3139854"/>
                </a:cubicBezTo>
                <a:cubicBezTo>
                  <a:pt x="2282757" y="2912881"/>
                  <a:pt x="2282757" y="2912881"/>
                  <a:pt x="2282757" y="2912881"/>
                </a:cubicBezTo>
                <a:cubicBezTo>
                  <a:pt x="2282757" y="3179642"/>
                  <a:pt x="2282757" y="3179642"/>
                  <a:pt x="2282757" y="3179642"/>
                </a:cubicBezTo>
                <a:cubicBezTo>
                  <a:pt x="2303552" y="3176929"/>
                  <a:pt x="2303552" y="3176929"/>
                  <a:pt x="2303552" y="3176929"/>
                </a:cubicBezTo>
                <a:cubicBezTo>
                  <a:pt x="2303552" y="2904743"/>
                  <a:pt x="2303552" y="2904743"/>
                  <a:pt x="2303552" y="2904743"/>
                </a:cubicBezTo>
                <a:cubicBezTo>
                  <a:pt x="2327963" y="2885753"/>
                  <a:pt x="2327963" y="2885753"/>
                  <a:pt x="2327963" y="2885753"/>
                </a:cubicBezTo>
                <a:cubicBezTo>
                  <a:pt x="2327963" y="2860433"/>
                  <a:pt x="2327963" y="2860433"/>
                  <a:pt x="2327963" y="2860433"/>
                </a:cubicBezTo>
                <a:cubicBezTo>
                  <a:pt x="2300839" y="2881232"/>
                  <a:pt x="2300839" y="2881232"/>
                  <a:pt x="2300839" y="2881232"/>
                </a:cubicBezTo>
                <a:cubicBezTo>
                  <a:pt x="2300839" y="2350424"/>
                  <a:pt x="2300839" y="2350424"/>
                  <a:pt x="2300839" y="2350424"/>
                </a:cubicBezTo>
                <a:cubicBezTo>
                  <a:pt x="2327963" y="2328721"/>
                  <a:pt x="2327963" y="2328721"/>
                  <a:pt x="2327963" y="2328721"/>
                </a:cubicBezTo>
                <a:cubicBezTo>
                  <a:pt x="2327963" y="2303402"/>
                  <a:pt x="2327963" y="2303402"/>
                  <a:pt x="2327963" y="2303402"/>
                </a:cubicBezTo>
                <a:cubicBezTo>
                  <a:pt x="2290894" y="2332339"/>
                  <a:pt x="2290894" y="2332339"/>
                  <a:pt x="2290894" y="2332339"/>
                </a:cubicBezTo>
                <a:cubicBezTo>
                  <a:pt x="1731236" y="1907331"/>
                  <a:pt x="1731236" y="1907331"/>
                  <a:pt x="1731236" y="1907331"/>
                </a:cubicBezTo>
                <a:cubicBezTo>
                  <a:pt x="2289086" y="1474184"/>
                  <a:pt x="2289086" y="1474184"/>
                  <a:pt x="2289086" y="1474184"/>
                </a:cubicBezTo>
                <a:cubicBezTo>
                  <a:pt x="2848743" y="1899192"/>
                  <a:pt x="2848743" y="1899192"/>
                  <a:pt x="2848743" y="1899192"/>
                </a:cubicBezTo>
                <a:cubicBezTo>
                  <a:pt x="2328867" y="2302498"/>
                  <a:pt x="2328867" y="2302498"/>
                  <a:pt x="2328867" y="2302498"/>
                </a:cubicBezTo>
                <a:cubicBezTo>
                  <a:pt x="2328867" y="2327817"/>
                  <a:pt x="2328867" y="2327817"/>
                  <a:pt x="2328867" y="2327817"/>
                </a:cubicBezTo>
                <a:cubicBezTo>
                  <a:pt x="2855072" y="1919991"/>
                  <a:pt x="2855072" y="1919991"/>
                  <a:pt x="2855072" y="1919991"/>
                </a:cubicBezTo>
                <a:cubicBezTo>
                  <a:pt x="2855072" y="2450798"/>
                  <a:pt x="2855072" y="2450798"/>
                  <a:pt x="2855072" y="2450798"/>
                </a:cubicBezTo>
                <a:lnTo>
                  <a:pt x="2328867" y="2859529"/>
                </a:lnTo>
                <a:cubicBezTo>
                  <a:pt x="2328867" y="2884849"/>
                  <a:pt x="2328867" y="2884849"/>
                  <a:pt x="2328867" y="2884849"/>
                </a:cubicBezTo>
                <a:cubicBezTo>
                  <a:pt x="2874963" y="2460745"/>
                  <a:pt x="2874963" y="2460745"/>
                  <a:pt x="2874963" y="2460745"/>
                </a:cubicBezTo>
                <a:cubicBezTo>
                  <a:pt x="2874963" y="1894671"/>
                  <a:pt x="2874963" y="1894671"/>
                  <a:pt x="2874963" y="1894671"/>
                </a:cubicBezTo>
                <a:cubicBezTo>
                  <a:pt x="2303552" y="1459716"/>
                  <a:pt x="2303552" y="1459716"/>
                  <a:pt x="2303552" y="1459716"/>
                </a:cubicBezTo>
                <a:cubicBezTo>
                  <a:pt x="2303552" y="926195"/>
                  <a:pt x="2303552" y="926195"/>
                  <a:pt x="2303552" y="926195"/>
                </a:cubicBezTo>
                <a:cubicBezTo>
                  <a:pt x="2282757" y="941568"/>
                  <a:pt x="2282757" y="941568"/>
                  <a:pt x="2282757" y="941568"/>
                </a:cubicBezTo>
                <a:cubicBezTo>
                  <a:pt x="2282757" y="1451578"/>
                  <a:pt x="2282757" y="1451578"/>
                  <a:pt x="2282757" y="1451578"/>
                </a:cubicBezTo>
                <a:cubicBezTo>
                  <a:pt x="1728524" y="1882011"/>
                  <a:pt x="1728524" y="1882011"/>
                  <a:pt x="1728524" y="1882011"/>
                </a:cubicBezTo>
                <a:cubicBezTo>
                  <a:pt x="1728524" y="1351203"/>
                  <a:pt x="1728524" y="1351203"/>
                  <a:pt x="1728524" y="1351203"/>
                </a:cubicBezTo>
                <a:cubicBezTo>
                  <a:pt x="2282757" y="920770"/>
                  <a:pt x="2282757" y="920770"/>
                  <a:pt x="2282757" y="920770"/>
                </a:cubicBezTo>
                <a:cubicBezTo>
                  <a:pt x="2282757" y="940664"/>
                  <a:pt x="2282757" y="940664"/>
                  <a:pt x="2282757" y="940664"/>
                </a:cubicBezTo>
                <a:cubicBezTo>
                  <a:pt x="2303552" y="924387"/>
                  <a:pt x="2303552" y="924387"/>
                  <a:pt x="2303552" y="924387"/>
                </a:cubicBezTo>
                <a:cubicBezTo>
                  <a:pt x="2303552" y="895450"/>
                  <a:pt x="2303552" y="895450"/>
                  <a:pt x="2303552" y="895450"/>
                </a:cubicBezTo>
                <a:cubicBezTo>
                  <a:pt x="1749319" y="474059"/>
                  <a:pt x="1749319" y="474059"/>
                  <a:pt x="1749319" y="474059"/>
                </a:cubicBezTo>
                <a:cubicBezTo>
                  <a:pt x="1733044" y="486719"/>
                  <a:pt x="1733044" y="486719"/>
                  <a:pt x="1733044" y="486719"/>
                </a:cubicBezTo>
                <a:cubicBezTo>
                  <a:pt x="2276428" y="899971"/>
                  <a:pt x="2276428" y="899971"/>
                  <a:pt x="2276428" y="899971"/>
                </a:cubicBezTo>
                <a:cubicBezTo>
                  <a:pt x="1718578" y="1333118"/>
                  <a:pt x="1718578" y="1333118"/>
                  <a:pt x="1718578" y="1333118"/>
                </a:cubicBezTo>
                <a:cubicBezTo>
                  <a:pt x="1158920" y="908110"/>
                  <a:pt x="1158920" y="908110"/>
                  <a:pt x="1158920" y="908110"/>
                </a:cubicBezTo>
                <a:cubicBezTo>
                  <a:pt x="1716770" y="474964"/>
                  <a:pt x="1716770" y="474964"/>
                  <a:pt x="1716770" y="474964"/>
                </a:cubicBezTo>
                <a:cubicBezTo>
                  <a:pt x="1732140" y="486719"/>
                  <a:pt x="1732140" y="486719"/>
                  <a:pt x="1732140" y="486719"/>
                </a:cubicBezTo>
                <a:cubicBezTo>
                  <a:pt x="1748415" y="474059"/>
                  <a:pt x="1748415" y="474059"/>
                  <a:pt x="1748415" y="474059"/>
                </a:cubicBezTo>
                <a:cubicBezTo>
                  <a:pt x="1724907" y="455070"/>
                  <a:pt x="1724907" y="455070"/>
                  <a:pt x="1724907" y="455070"/>
                </a:cubicBezTo>
                <a:cubicBezTo>
                  <a:pt x="1724907" y="56286"/>
                  <a:pt x="1724907" y="6438"/>
                  <a:pt x="1724907" y="206"/>
                </a:cubicBezTo>
                <a:close/>
                <a:moveTo>
                  <a:pt x="1606490" y="0"/>
                </a:moveTo>
                <a:lnTo>
                  <a:pt x="1704112" y="0"/>
                </a:lnTo>
                <a:lnTo>
                  <a:pt x="1704112" y="79700"/>
                </a:lnTo>
                <a:cubicBezTo>
                  <a:pt x="1704112" y="455974"/>
                  <a:pt x="1704112" y="455974"/>
                  <a:pt x="1704112" y="455974"/>
                </a:cubicBezTo>
                <a:cubicBezTo>
                  <a:pt x="1149879" y="885503"/>
                  <a:pt x="1149879" y="885503"/>
                  <a:pt x="1149879" y="885503"/>
                </a:cubicBezTo>
                <a:cubicBezTo>
                  <a:pt x="1149879" y="354695"/>
                  <a:pt x="1149879" y="354695"/>
                  <a:pt x="1149879" y="354695"/>
                </a:cubicBezTo>
                <a:cubicBezTo>
                  <a:pt x="1550183" y="43739"/>
                  <a:pt x="1600221" y="4869"/>
                  <a:pt x="1606476" y="11"/>
                </a:cubicBezTo>
                <a:close/>
                <a:moveTo>
                  <a:pt x="696284" y="0"/>
                </a:moveTo>
                <a:lnTo>
                  <a:pt x="1573942" y="0"/>
                </a:lnTo>
                <a:lnTo>
                  <a:pt x="1498270" y="58848"/>
                </a:lnTo>
                <a:cubicBezTo>
                  <a:pt x="1139934" y="337514"/>
                  <a:pt x="1139934" y="337514"/>
                  <a:pt x="1139934" y="337514"/>
                </a:cubicBezTo>
                <a:cubicBezTo>
                  <a:pt x="805631" y="83188"/>
                  <a:pt x="722055" y="19606"/>
                  <a:pt x="701161" y="3711"/>
                </a:cubicBezTo>
                <a:close/>
              </a:path>
            </a:pathLst>
          </a:custGeom>
          <a:solidFill>
            <a:schemeClr val="bg1">
              <a:lumMod val="65000"/>
            </a:schemeClr>
          </a:solidFill>
        </p:spPr>
        <p:txBody>
          <a:bodyPr wrap="square" tIns="684000" rIns="756000">
            <a:noAutofit/>
          </a:bodyPr>
          <a:lstStyle>
            <a:lvl1pPr algn="r">
              <a:defRPr i="1">
                <a:solidFill>
                  <a:schemeClr val="accent2">
                    <a:lumMod val="40000"/>
                    <a:lumOff val="60000"/>
                  </a:schemeClr>
                </a:solidFill>
              </a:defRPr>
            </a:lvl1pPr>
          </a:lstStyle>
          <a:p>
            <a:r>
              <a:rPr lang="fr-FR" dirty="0"/>
              <a:t>Insérez ou glissez votre image ici</a:t>
            </a:r>
          </a:p>
        </p:txBody>
      </p:sp>
      <p:sp>
        <p:nvSpPr>
          <p:cNvPr id="4" name="Espace réservé du texte 4">
            <a:extLst>
              <a:ext uri="{FF2B5EF4-FFF2-40B4-BE49-F238E27FC236}">
                <a16:creationId xmlns:a16="http://schemas.microsoft.com/office/drawing/2014/main" id="{1CD6972B-DFC0-49E0-CEDD-F3560A107C30}"/>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spTree>
    <p:extLst>
      <p:ext uri="{BB962C8B-B14F-4D97-AF65-F5344CB8AC3E}">
        <p14:creationId xmlns:p14="http://schemas.microsoft.com/office/powerpoint/2010/main" val="21415786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suel  Bas+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Bas+ contenu</a:t>
            </a:r>
          </a:p>
          <a:p>
            <a:endParaRPr lang="fr-FR" sz="1200" dirty="0">
              <a:solidFill>
                <a:schemeClr val="bg1">
                  <a:lumMod val="50000"/>
                </a:schemeClr>
              </a:solidFill>
            </a:endParaRPr>
          </a:p>
        </p:txBody>
      </p:sp>
      <p:sp>
        <p:nvSpPr>
          <p:cNvPr id="10" name="Espace réservé du contenu 2">
            <a:extLst>
              <a:ext uri="{FF2B5EF4-FFF2-40B4-BE49-F238E27FC236}">
                <a16:creationId xmlns:a16="http://schemas.microsoft.com/office/drawing/2014/main" id="{96CEC976-242A-291F-5C18-817BBE12E980}"/>
              </a:ext>
            </a:extLst>
          </p:cNvPr>
          <p:cNvSpPr>
            <a:spLocks noGrp="1"/>
          </p:cNvSpPr>
          <p:nvPr>
            <p:ph idx="1"/>
          </p:nvPr>
        </p:nvSpPr>
        <p:spPr>
          <a:xfrm>
            <a:off x="715646" y="1381125"/>
            <a:ext cx="10744517" cy="207327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9" name="ZoneTexte 28">
            <a:extLst>
              <a:ext uri="{FF2B5EF4-FFF2-40B4-BE49-F238E27FC236}">
                <a16:creationId xmlns:a16="http://schemas.microsoft.com/office/drawing/2014/main" id="{E462F4B3-C673-4762-4C2C-2CE0330E60F9}"/>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p:txBody>
      </p:sp>
      <p:sp>
        <p:nvSpPr>
          <p:cNvPr id="8" name="Espace réservé pour une image  7">
            <a:extLst>
              <a:ext uri="{FF2B5EF4-FFF2-40B4-BE49-F238E27FC236}">
                <a16:creationId xmlns:a16="http://schemas.microsoft.com/office/drawing/2014/main" id="{9DA4377E-E879-7766-B5D1-D1A5E41F4CD5}"/>
              </a:ext>
            </a:extLst>
          </p:cNvPr>
          <p:cNvSpPr>
            <a:spLocks noGrp="1"/>
          </p:cNvSpPr>
          <p:nvPr>
            <p:ph type="pic" sz="quarter" idx="13" hasCustomPrompt="1"/>
          </p:nvPr>
        </p:nvSpPr>
        <p:spPr>
          <a:xfrm>
            <a:off x="500197" y="3824036"/>
            <a:ext cx="11691803" cy="2356755"/>
          </a:xfrm>
          <a:custGeom>
            <a:avLst/>
            <a:gdLst>
              <a:gd name="connsiteX0" fmla="*/ 205830 w 11691803"/>
              <a:gd name="connsiteY0" fmla="*/ 2325379 h 2356755"/>
              <a:gd name="connsiteX1" fmla="*/ 227189 w 11691803"/>
              <a:gd name="connsiteY1" fmla="*/ 2345014 h 2356755"/>
              <a:gd name="connsiteX2" fmla="*/ 229280 w 11691803"/>
              <a:gd name="connsiteY2" fmla="*/ 2346937 h 2356755"/>
              <a:gd name="connsiteX3" fmla="*/ 182828 w 11691803"/>
              <a:gd name="connsiteY3" fmla="*/ 2346937 h 2356755"/>
              <a:gd name="connsiteX4" fmla="*/ 183180 w 11691803"/>
              <a:gd name="connsiteY4" fmla="*/ 2346606 h 2356755"/>
              <a:gd name="connsiteX5" fmla="*/ 204511 w 11691803"/>
              <a:gd name="connsiteY5" fmla="*/ 2204386 h 2356755"/>
              <a:gd name="connsiteX6" fmla="*/ 204511 w 11691803"/>
              <a:gd name="connsiteY6" fmla="*/ 2320869 h 2356755"/>
              <a:gd name="connsiteX7" fmla="*/ 178342 w 11691803"/>
              <a:gd name="connsiteY7" fmla="*/ 2345280 h 2356755"/>
              <a:gd name="connsiteX8" fmla="*/ 183180 w 11691803"/>
              <a:gd name="connsiteY8" fmla="*/ 2346606 h 2356755"/>
              <a:gd name="connsiteX9" fmla="*/ 178122 w 11691803"/>
              <a:gd name="connsiteY9" fmla="*/ 2345545 h 2356755"/>
              <a:gd name="connsiteX10" fmla="*/ 176635 w 11691803"/>
              <a:gd name="connsiteY10" fmla="*/ 2346937 h 2356755"/>
              <a:gd name="connsiteX11" fmla="*/ 103575 w 11691803"/>
              <a:gd name="connsiteY11" fmla="*/ 2346937 h 2356755"/>
              <a:gd name="connsiteX12" fmla="*/ 103575 w 11691803"/>
              <a:gd name="connsiteY12" fmla="*/ 2327284 h 2356755"/>
              <a:gd name="connsiteX13" fmla="*/ 103575 w 11691803"/>
              <a:gd name="connsiteY13" fmla="*/ 2298846 h 2356755"/>
              <a:gd name="connsiteX14" fmla="*/ 308525 w 11691803"/>
              <a:gd name="connsiteY14" fmla="*/ 1986544 h 2356755"/>
              <a:gd name="connsiteX15" fmla="*/ 308525 w 11691803"/>
              <a:gd name="connsiteY15" fmla="*/ 2103293 h 2356755"/>
              <a:gd name="connsiteX16" fmla="*/ 282357 w 11691803"/>
              <a:gd name="connsiteY16" fmla="*/ 2127704 h 2356755"/>
              <a:gd name="connsiteX17" fmla="*/ 207589 w 11691803"/>
              <a:gd name="connsiteY17" fmla="*/ 2197487 h 2356755"/>
              <a:gd name="connsiteX18" fmla="*/ 207589 w 11691803"/>
              <a:gd name="connsiteY18" fmla="*/ 2081004 h 2356755"/>
              <a:gd name="connsiteX19" fmla="*/ 243434 w 11691803"/>
              <a:gd name="connsiteY19" fmla="*/ 2047572 h 2356755"/>
              <a:gd name="connsiteX20" fmla="*/ 414959 w 11691803"/>
              <a:gd name="connsiteY20" fmla="*/ 1888635 h 2356755"/>
              <a:gd name="connsiteX21" fmla="*/ 481370 w 11691803"/>
              <a:gd name="connsiteY21" fmla="*/ 1949662 h 2356755"/>
              <a:gd name="connsiteX22" fmla="*/ 516774 w 11691803"/>
              <a:gd name="connsiteY22" fmla="*/ 1982034 h 2356755"/>
              <a:gd name="connsiteX23" fmla="*/ 415179 w 11691803"/>
              <a:gd name="connsiteY23" fmla="*/ 2077290 h 2356755"/>
              <a:gd name="connsiteX24" fmla="*/ 313363 w 11691803"/>
              <a:gd name="connsiteY24" fmla="*/ 1983891 h 2356755"/>
              <a:gd name="connsiteX25" fmla="*/ 100276 w 11691803"/>
              <a:gd name="connsiteY25" fmla="*/ 1670528 h 2356755"/>
              <a:gd name="connsiteX26" fmla="*/ 202092 w 11691803"/>
              <a:gd name="connsiteY26" fmla="*/ 1763927 h 2356755"/>
              <a:gd name="connsiteX27" fmla="*/ 135901 w 11691803"/>
              <a:gd name="connsiteY27" fmla="*/ 1825750 h 2356755"/>
              <a:gd name="connsiteX28" fmla="*/ 137660 w 11691803"/>
              <a:gd name="connsiteY28" fmla="*/ 1829465 h 2356755"/>
              <a:gd name="connsiteX29" fmla="*/ 204511 w 11691803"/>
              <a:gd name="connsiteY29" fmla="*/ 1767111 h 2356755"/>
              <a:gd name="connsiteX30" fmla="*/ 204511 w 11691803"/>
              <a:gd name="connsiteY30" fmla="*/ 1883594 h 2356755"/>
              <a:gd name="connsiteX31" fmla="*/ 176583 w 11691803"/>
              <a:gd name="connsiteY31" fmla="*/ 1909597 h 2356755"/>
              <a:gd name="connsiteX32" fmla="*/ 178782 w 11691803"/>
              <a:gd name="connsiteY32" fmla="*/ 1913842 h 2356755"/>
              <a:gd name="connsiteX33" fmla="*/ 205610 w 11691803"/>
              <a:gd name="connsiteY33" fmla="*/ 1888635 h 2356755"/>
              <a:gd name="connsiteX34" fmla="*/ 307426 w 11691803"/>
              <a:gd name="connsiteY34" fmla="*/ 1982034 h 2356755"/>
              <a:gd name="connsiteX35" fmla="*/ 241675 w 11691803"/>
              <a:gd name="connsiteY35" fmla="*/ 2043592 h 2356755"/>
              <a:gd name="connsiteX36" fmla="*/ 243434 w 11691803"/>
              <a:gd name="connsiteY36" fmla="*/ 2047572 h 2356755"/>
              <a:gd name="connsiteX37" fmla="*/ 241455 w 11691803"/>
              <a:gd name="connsiteY37" fmla="*/ 2043857 h 2356755"/>
              <a:gd name="connsiteX38" fmla="*/ 205830 w 11691803"/>
              <a:gd name="connsiteY38" fmla="*/ 2077290 h 2356755"/>
              <a:gd name="connsiteX39" fmla="*/ 104015 w 11691803"/>
              <a:gd name="connsiteY39" fmla="*/ 1983891 h 2356755"/>
              <a:gd name="connsiteX40" fmla="*/ 178562 w 11691803"/>
              <a:gd name="connsiteY40" fmla="*/ 1914107 h 2356755"/>
              <a:gd name="connsiteX41" fmla="*/ 176583 w 11691803"/>
              <a:gd name="connsiteY41" fmla="*/ 1909862 h 2356755"/>
              <a:gd name="connsiteX42" fmla="*/ 103575 w 11691803"/>
              <a:gd name="connsiteY42" fmla="*/ 1978054 h 2356755"/>
              <a:gd name="connsiteX43" fmla="*/ 103575 w 11691803"/>
              <a:gd name="connsiteY43" fmla="*/ 1861571 h 2356755"/>
              <a:gd name="connsiteX44" fmla="*/ 137660 w 11691803"/>
              <a:gd name="connsiteY44" fmla="*/ 1829730 h 2356755"/>
              <a:gd name="connsiteX45" fmla="*/ 135681 w 11691803"/>
              <a:gd name="connsiteY45" fmla="*/ 1825750 h 2356755"/>
              <a:gd name="connsiteX46" fmla="*/ 101816 w 11691803"/>
              <a:gd name="connsiteY46" fmla="*/ 1857591 h 2356755"/>
              <a:gd name="connsiteX47" fmla="*/ 0 w 11691803"/>
              <a:gd name="connsiteY47" fmla="*/ 1764192 h 2356755"/>
              <a:gd name="connsiteX48" fmla="*/ 308525 w 11691803"/>
              <a:gd name="connsiteY48" fmla="*/ 1549269 h 2356755"/>
              <a:gd name="connsiteX49" fmla="*/ 308525 w 11691803"/>
              <a:gd name="connsiteY49" fmla="*/ 1665752 h 2356755"/>
              <a:gd name="connsiteX50" fmla="*/ 283896 w 11691803"/>
              <a:gd name="connsiteY50" fmla="*/ 1688836 h 2356755"/>
              <a:gd name="connsiteX51" fmla="*/ 285875 w 11691803"/>
              <a:gd name="connsiteY51" fmla="*/ 1692551 h 2356755"/>
              <a:gd name="connsiteX52" fmla="*/ 283676 w 11691803"/>
              <a:gd name="connsiteY52" fmla="*/ 1689102 h 2356755"/>
              <a:gd name="connsiteX53" fmla="*/ 207589 w 11691803"/>
              <a:gd name="connsiteY53" fmla="*/ 1760212 h 2356755"/>
              <a:gd name="connsiteX54" fmla="*/ 207589 w 11691803"/>
              <a:gd name="connsiteY54" fmla="*/ 1643729 h 2356755"/>
              <a:gd name="connsiteX55" fmla="*/ 238816 w 11691803"/>
              <a:gd name="connsiteY55" fmla="*/ 1614277 h 2356755"/>
              <a:gd name="connsiteX56" fmla="*/ 236837 w 11691803"/>
              <a:gd name="connsiteY56" fmla="*/ 1610828 h 2356755"/>
              <a:gd name="connsiteX57" fmla="*/ 239036 w 11691803"/>
              <a:gd name="connsiteY57" fmla="*/ 1614277 h 2356755"/>
              <a:gd name="connsiteX58" fmla="*/ 205610 w 11691803"/>
              <a:gd name="connsiteY58" fmla="*/ 1451360 h 2356755"/>
              <a:gd name="connsiteX59" fmla="*/ 307426 w 11691803"/>
              <a:gd name="connsiteY59" fmla="*/ 1544759 h 2356755"/>
              <a:gd name="connsiteX60" fmla="*/ 236837 w 11691803"/>
              <a:gd name="connsiteY60" fmla="*/ 1610828 h 2356755"/>
              <a:gd name="connsiteX61" fmla="*/ 205830 w 11691803"/>
              <a:gd name="connsiteY61" fmla="*/ 1639749 h 2356755"/>
              <a:gd name="connsiteX62" fmla="*/ 104015 w 11691803"/>
              <a:gd name="connsiteY62" fmla="*/ 1546351 h 2356755"/>
              <a:gd name="connsiteX63" fmla="*/ 310944 w 11691803"/>
              <a:gd name="connsiteY63" fmla="*/ 1231926 h 2356755"/>
              <a:gd name="connsiteX64" fmla="*/ 313803 w 11691803"/>
              <a:gd name="connsiteY64" fmla="*/ 1234580 h 2356755"/>
              <a:gd name="connsiteX65" fmla="*/ 412760 w 11691803"/>
              <a:gd name="connsiteY65" fmla="*/ 1325325 h 2356755"/>
              <a:gd name="connsiteX66" fmla="*/ 311164 w 11691803"/>
              <a:gd name="connsiteY66" fmla="*/ 1420581 h 2356755"/>
              <a:gd name="connsiteX67" fmla="*/ 209349 w 11691803"/>
              <a:gd name="connsiteY67" fmla="*/ 1326917 h 2356755"/>
              <a:gd name="connsiteX68" fmla="*/ 412760 w 11691803"/>
              <a:gd name="connsiteY68" fmla="*/ 893622 h 2356755"/>
              <a:gd name="connsiteX69" fmla="*/ 412760 w 11691803"/>
              <a:gd name="connsiteY69" fmla="*/ 1010105 h 2356755"/>
              <a:gd name="connsiteX70" fmla="*/ 386591 w 11691803"/>
              <a:gd name="connsiteY70" fmla="*/ 1034516 h 2356755"/>
              <a:gd name="connsiteX71" fmla="*/ 388351 w 11691803"/>
              <a:gd name="connsiteY71" fmla="*/ 1038496 h 2356755"/>
              <a:gd name="connsiteX72" fmla="*/ 386371 w 11691803"/>
              <a:gd name="connsiteY72" fmla="*/ 1034781 h 2356755"/>
              <a:gd name="connsiteX73" fmla="*/ 311824 w 11691803"/>
              <a:gd name="connsiteY73" fmla="*/ 1104565 h 2356755"/>
              <a:gd name="connsiteX74" fmla="*/ 311824 w 11691803"/>
              <a:gd name="connsiteY74" fmla="*/ 988082 h 2356755"/>
              <a:gd name="connsiteX75" fmla="*/ 347448 w 11691803"/>
              <a:gd name="connsiteY75" fmla="*/ 954650 h 2356755"/>
              <a:gd name="connsiteX76" fmla="*/ 345689 w 11691803"/>
              <a:gd name="connsiteY76" fmla="*/ 950669 h 2356755"/>
              <a:gd name="connsiteX77" fmla="*/ 347668 w 11691803"/>
              <a:gd name="connsiteY77" fmla="*/ 954384 h 2356755"/>
              <a:gd name="connsiteX78" fmla="*/ 204291 w 11691803"/>
              <a:gd name="connsiteY78" fmla="*/ 577340 h 2356755"/>
              <a:gd name="connsiteX79" fmla="*/ 306106 w 11691803"/>
              <a:gd name="connsiteY79" fmla="*/ 670739 h 2356755"/>
              <a:gd name="connsiteX80" fmla="*/ 239915 w 11691803"/>
              <a:gd name="connsiteY80" fmla="*/ 732563 h 2356755"/>
              <a:gd name="connsiteX81" fmla="*/ 241895 w 11691803"/>
              <a:gd name="connsiteY81" fmla="*/ 736542 h 2356755"/>
              <a:gd name="connsiteX82" fmla="*/ 308525 w 11691803"/>
              <a:gd name="connsiteY82" fmla="*/ 673923 h 2356755"/>
              <a:gd name="connsiteX83" fmla="*/ 308525 w 11691803"/>
              <a:gd name="connsiteY83" fmla="*/ 790671 h 2356755"/>
              <a:gd name="connsiteX84" fmla="*/ 280818 w 11691803"/>
              <a:gd name="connsiteY84" fmla="*/ 816674 h 2356755"/>
              <a:gd name="connsiteX85" fmla="*/ 282797 w 11691803"/>
              <a:gd name="connsiteY85" fmla="*/ 820920 h 2356755"/>
              <a:gd name="connsiteX86" fmla="*/ 309625 w 11691803"/>
              <a:gd name="connsiteY86" fmla="*/ 795713 h 2356755"/>
              <a:gd name="connsiteX87" fmla="*/ 411440 w 11691803"/>
              <a:gd name="connsiteY87" fmla="*/ 889111 h 2356755"/>
              <a:gd name="connsiteX88" fmla="*/ 345689 w 11691803"/>
              <a:gd name="connsiteY88" fmla="*/ 950669 h 2356755"/>
              <a:gd name="connsiteX89" fmla="*/ 310065 w 11691803"/>
              <a:gd name="connsiteY89" fmla="*/ 984102 h 2356755"/>
              <a:gd name="connsiteX90" fmla="*/ 208249 w 11691803"/>
              <a:gd name="connsiteY90" fmla="*/ 890703 h 2356755"/>
              <a:gd name="connsiteX91" fmla="*/ 282577 w 11691803"/>
              <a:gd name="connsiteY91" fmla="*/ 820920 h 2356755"/>
              <a:gd name="connsiteX92" fmla="*/ 280597 w 11691803"/>
              <a:gd name="connsiteY92" fmla="*/ 816674 h 2356755"/>
              <a:gd name="connsiteX93" fmla="*/ 207589 w 11691803"/>
              <a:gd name="connsiteY93" fmla="*/ 885131 h 2356755"/>
              <a:gd name="connsiteX94" fmla="*/ 207589 w 11691803"/>
              <a:gd name="connsiteY94" fmla="*/ 768383 h 2356755"/>
              <a:gd name="connsiteX95" fmla="*/ 241675 w 11691803"/>
              <a:gd name="connsiteY95" fmla="*/ 736542 h 2356755"/>
              <a:gd name="connsiteX96" fmla="*/ 239915 w 11691803"/>
              <a:gd name="connsiteY96" fmla="*/ 732828 h 2356755"/>
              <a:gd name="connsiteX97" fmla="*/ 205830 w 11691803"/>
              <a:gd name="connsiteY97" fmla="*/ 764668 h 2356755"/>
              <a:gd name="connsiteX98" fmla="*/ 104015 w 11691803"/>
              <a:gd name="connsiteY98" fmla="*/ 671270 h 2356755"/>
              <a:gd name="connsiteX99" fmla="*/ 412760 w 11691803"/>
              <a:gd name="connsiteY99" fmla="*/ 456082 h 2356755"/>
              <a:gd name="connsiteX100" fmla="*/ 412760 w 11691803"/>
              <a:gd name="connsiteY100" fmla="*/ 572830 h 2356755"/>
              <a:gd name="connsiteX101" fmla="*/ 387911 w 11691803"/>
              <a:gd name="connsiteY101" fmla="*/ 595914 h 2356755"/>
              <a:gd name="connsiteX102" fmla="*/ 390110 w 11691803"/>
              <a:gd name="connsiteY102" fmla="*/ 599364 h 2356755"/>
              <a:gd name="connsiteX103" fmla="*/ 413639 w 11691803"/>
              <a:gd name="connsiteY103" fmla="*/ 577340 h 2356755"/>
              <a:gd name="connsiteX104" fmla="*/ 515455 w 11691803"/>
              <a:gd name="connsiteY104" fmla="*/ 670739 h 2356755"/>
              <a:gd name="connsiteX105" fmla="*/ 462458 w 11691803"/>
              <a:gd name="connsiteY105" fmla="*/ 720357 h 2356755"/>
              <a:gd name="connsiteX106" fmla="*/ 415179 w 11691803"/>
              <a:gd name="connsiteY106" fmla="*/ 764668 h 2356755"/>
              <a:gd name="connsiteX107" fmla="*/ 313363 w 11691803"/>
              <a:gd name="connsiteY107" fmla="*/ 671270 h 2356755"/>
              <a:gd name="connsiteX108" fmla="*/ 389890 w 11691803"/>
              <a:gd name="connsiteY108" fmla="*/ 599629 h 2356755"/>
              <a:gd name="connsiteX109" fmla="*/ 387691 w 11691803"/>
              <a:gd name="connsiteY109" fmla="*/ 595914 h 2356755"/>
              <a:gd name="connsiteX110" fmla="*/ 311824 w 11691803"/>
              <a:gd name="connsiteY110" fmla="*/ 667024 h 2356755"/>
              <a:gd name="connsiteX111" fmla="*/ 311824 w 11691803"/>
              <a:gd name="connsiteY111" fmla="*/ 550541 h 2356755"/>
              <a:gd name="connsiteX112" fmla="*/ 343050 w 11691803"/>
              <a:gd name="connsiteY112" fmla="*/ 521355 h 2356755"/>
              <a:gd name="connsiteX113" fmla="*/ 309625 w 11691803"/>
              <a:gd name="connsiteY113" fmla="*/ 358172 h 2356755"/>
              <a:gd name="connsiteX114" fmla="*/ 411440 w 11691803"/>
              <a:gd name="connsiteY114" fmla="*/ 451571 h 2356755"/>
              <a:gd name="connsiteX115" fmla="*/ 341071 w 11691803"/>
              <a:gd name="connsiteY115" fmla="*/ 517640 h 2356755"/>
              <a:gd name="connsiteX116" fmla="*/ 343050 w 11691803"/>
              <a:gd name="connsiteY116" fmla="*/ 521355 h 2356755"/>
              <a:gd name="connsiteX117" fmla="*/ 340851 w 11691803"/>
              <a:gd name="connsiteY117" fmla="*/ 517905 h 2356755"/>
              <a:gd name="connsiteX118" fmla="*/ 310065 w 11691803"/>
              <a:gd name="connsiteY118" fmla="*/ 546827 h 2356755"/>
              <a:gd name="connsiteX119" fmla="*/ 208249 w 11691803"/>
              <a:gd name="connsiteY119" fmla="*/ 453428 h 2356755"/>
              <a:gd name="connsiteX120" fmla="*/ 414959 w 11691803"/>
              <a:gd name="connsiteY120" fmla="*/ 139004 h 2356755"/>
              <a:gd name="connsiteX121" fmla="*/ 417818 w 11691803"/>
              <a:gd name="connsiteY121" fmla="*/ 141657 h 2356755"/>
              <a:gd name="connsiteX122" fmla="*/ 516774 w 11691803"/>
              <a:gd name="connsiteY122" fmla="*/ 232402 h 2356755"/>
              <a:gd name="connsiteX123" fmla="*/ 415179 w 11691803"/>
              <a:gd name="connsiteY123" fmla="*/ 327393 h 2356755"/>
              <a:gd name="connsiteX124" fmla="*/ 313363 w 11691803"/>
              <a:gd name="connsiteY124" fmla="*/ 233995 h 2356755"/>
              <a:gd name="connsiteX125" fmla="*/ 390027 w 11691803"/>
              <a:gd name="connsiteY125" fmla="*/ 39345 h 2356755"/>
              <a:gd name="connsiteX126" fmla="*/ 412760 w 11691803"/>
              <a:gd name="connsiteY126" fmla="*/ 39345 h 2356755"/>
              <a:gd name="connsiteX127" fmla="*/ 412760 w 11691803"/>
              <a:gd name="connsiteY127" fmla="*/ 67745 h 2356755"/>
              <a:gd name="connsiteX128" fmla="*/ 412760 w 11691803"/>
              <a:gd name="connsiteY128" fmla="*/ 134759 h 2356755"/>
              <a:gd name="connsiteX129" fmla="*/ 311824 w 11691803"/>
              <a:gd name="connsiteY129" fmla="*/ 229219 h 2356755"/>
              <a:gd name="connsiteX130" fmla="*/ 311824 w 11691803"/>
              <a:gd name="connsiteY130" fmla="*/ 112736 h 2356755"/>
              <a:gd name="connsiteX131" fmla="*/ 384557 w 11691803"/>
              <a:gd name="connsiteY131" fmla="*/ 44478 h 2356755"/>
              <a:gd name="connsiteX132" fmla="*/ 234254 w 11691803"/>
              <a:gd name="connsiteY132" fmla="*/ 39345 h 2356755"/>
              <a:gd name="connsiteX133" fmla="*/ 384085 w 11691803"/>
              <a:gd name="connsiteY133" fmla="*/ 39345 h 2356755"/>
              <a:gd name="connsiteX134" fmla="*/ 362952 w 11691803"/>
              <a:gd name="connsiteY134" fmla="*/ 59162 h 2356755"/>
              <a:gd name="connsiteX135" fmla="*/ 310065 w 11691803"/>
              <a:gd name="connsiteY135" fmla="*/ 108755 h 2356755"/>
              <a:gd name="connsiteX136" fmla="*/ 239063 w 11691803"/>
              <a:gd name="connsiteY136" fmla="*/ 43748 h 2356755"/>
              <a:gd name="connsiteX137" fmla="*/ 11691803 w 11691803"/>
              <a:gd name="connsiteY137" fmla="*/ 0 h 2356755"/>
              <a:gd name="connsiteX138" fmla="*/ 11691803 w 11691803"/>
              <a:gd name="connsiteY138" fmla="*/ 2356755 h 2356755"/>
              <a:gd name="connsiteX139" fmla="*/ 235215 w 11691803"/>
              <a:gd name="connsiteY139" fmla="*/ 2346937 h 2356755"/>
              <a:gd name="connsiteX140" fmla="*/ 226061 w 11691803"/>
              <a:gd name="connsiteY140" fmla="*/ 2338538 h 2356755"/>
              <a:gd name="connsiteX141" fmla="*/ 208249 w 11691803"/>
              <a:gd name="connsiteY141" fmla="*/ 2322195 h 2356755"/>
              <a:gd name="connsiteX142" fmla="*/ 208249 w 11691803"/>
              <a:gd name="connsiteY142" fmla="*/ 2202794 h 2356755"/>
              <a:gd name="connsiteX143" fmla="*/ 284116 w 11691803"/>
              <a:gd name="connsiteY143" fmla="*/ 2131684 h 2356755"/>
              <a:gd name="connsiteX144" fmla="*/ 282357 w 11691803"/>
              <a:gd name="connsiteY144" fmla="*/ 2127704 h 2356755"/>
              <a:gd name="connsiteX145" fmla="*/ 284336 w 11691803"/>
              <a:gd name="connsiteY145" fmla="*/ 2131418 h 2356755"/>
              <a:gd name="connsiteX146" fmla="*/ 309625 w 11691803"/>
              <a:gd name="connsiteY146" fmla="*/ 2107803 h 2356755"/>
              <a:gd name="connsiteX147" fmla="*/ 415179 w 11691803"/>
              <a:gd name="connsiteY147" fmla="*/ 2204916 h 2356755"/>
              <a:gd name="connsiteX148" fmla="*/ 521612 w 11691803"/>
              <a:gd name="connsiteY148" fmla="*/ 2105415 h 2356755"/>
              <a:gd name="connsiteX149" fmla="*/ 521612 w 11691803"/>
              <a:gd name="connsiteY149" fmla="*/ 2065615 h 2356755"/>
              <a:gd name="connsiteX150" fmla="*/ 517874 w 11691803"/>
              <a:gd name="connsiteY150" fmla="*/ 2067472 h 2356755"/>
              <a:gd name="connsiteX151" fmla="*/ 517874 w 11691803"/>
              <a:gd name="connsiteY151" fmla="*/ 2103293 h 2356755"/>
              <a:gd name="connsiteX152" fmla="*/ 416938 w 11691803"/>
              <a:gd name="connsiteY152" fmla="*/ 2197487 h 2356755"/>
              <a:gd name="connsiteX153" fmla="*/ 416938 w 11691803"/>
              <a:gd name="connsiteY153" fmla="*/ 2081004 h 2356755"/>
              <a:gd name="connsiteX154" fmla="*/ 517874 w 11691803"/>
              <a:gd name="connsiteY154" fmla="*/ 1986544 h 2356755"/>
              <a:gd name="connsiteX155" fmla="*/ 517874 w 11691803"/>
              <a:gd name="connsiteY155" fmla="*/ 2067207 h 2356755"/>
              <a:gd name="connsiteX156" fmla="*/ 521612 w 11691803"/>
              <a:gd name="connsiteY156" fmla="*/ 2065349 h 2356755"/>
              <a:gd name="connsiteX157" fmla="*/ 521612 w 11691803"/>
              <a:gd name="connsiteY157" fmla="*/ 1980972 h 2356755"/>
              <a:gd name="connsiteX158" fmla="*/ 485108 w 11691803"/>
              <a:gd name="connsiteY158" fmla="*/ 1947540 h 2356755"/>
              <a:gd name="connsiteX159" fmla="*/ 417598 w 11691803"/>
              <a:gd name="connsiteY159" fmla="*/ 1885716 h 2356755"/>
              <a:gd name="connsiteX160" fmla="*/ 417598 w 11691803"/>
              <a:gd name="connsiteY160" fmla="*/ 1825220 h 2356755"/>
              <a:gd name="connsiteX161" fmla="*/ 413859 w 11691803"/>
              <a:gd name="connsiteY161" fmla="*/ 1826015 h 2356755"/>
              <a:gd name="connsiteX162" fmla="*/ 413859 w 11691803"/>
              <a:gd name="connsiteY162" fmla="*/ 1883594 h 2356755"/>
              <a:gd name="connsiteX163" fmla="*/ 312923 w 11691803"/>
              <a:gd name="connsiteY163" fmla="*/ 1978054 h 2356755"/>
              <a:gd name="connsiteX164" fmla="*/ 312923 w 11691803"/>
              <a:gd name="connsiteY164" fmla="*/ 1861571 h 2356755"/>
              <a:gd name="connsiteX165" fmla="*/ 360423 w 11691803"/>
              <a:gd name="connsiteY165" fmla="*/ 1816994 h 2356755"/>
              <a:gd name="connsiteX166" fmla="*/ 358443 w 11691803"/>
              <a:gd name="connsiteY166" fmla="*/ 1813545 h 2356755"/>
              <a:gd name="connsiteX167" fmla="*/ 311164 w 11691803"/>
              <a:gd name="connsiteY167" fmla="*/ 1857591 h 2356755"/>
              <a:gd name="connsiteX168" fmla="*/ 209349 w 11691803"/>
              <a:gd name="connsiteY168" fmla="*/ 1764192 h 2356755"/>
              <a:gd name="connsiteX169" fmla="*/ 285875 w 11691803"/>
              <a:gd name="connsiteY169" fmla="*/ 1692551 h 2356755"/>
              <a:gd name="connsiteX170" fmla="*/ 309625 w 11691803"/>
              <a:gd name="connsiteY170" fmla="*/ 1670528 h 2356755"/>
              <a:gd name="connsiteX171" fmla="*/ 411440 w 11691803"/>
              <a:gd name="connsiteY171" fmla="*/ 1763927 h 2356755"/>
              <a:gd name="connsiteX172" fmla="*/ 358443 w 11691803"/>
              <a:gd name="connsiteY172" fmla="*/ 1813280 h 2356755"/>
              <a:gd name="connsiteX173" fmla="*/ 360642 w 11691803"/>
              <a:gd name="connsiteY173" fmla="*/ 1816994 h 2356755"/>
              <a:gd name="connsiteX174" fmla="*/ 413859 w 11691803"/>
              <a:gd name="connsiteY174" fmla="*/ 1767111 h 2356755"/>
              <a:gd name="connsiteX175" fmla="*/ 413859 w 11691803"/>
              <a:gd name="connsiteY175" fmla="*/ 1825750 h 2356755"/>
              <a:gd name="connsiteX176" fmla="*/ 417598 w 11691803"/>
              <a:gd name="connsiteY176" fmla="*/ 1824954 h 2356755"/>
              <a:gd name="connsiteX177" fmla="*/ 417598 w 11691803"/>
              <a:gd name="connsiteY177" fmla="*/ 1765254 h 2356755"/>
              <a:gd name="connsiteX178" fmla="*/ 421996 w 11691803"/>
              <a:gd name="connsiteY178" fmla="*/ 1761008 h 2356755"/>
              <a:gd name="connsiteX179" fmla="*/ 421996 w 11691803"/>
              <a:gd name="connsiteY179" fmla="*/ 1755436 h 2356755"/>
              <a:gd name="connsiteX180" fmla="*/ 416938 w 11691803"/>
              <a:gd name="connsiteY180" fmla="*/ 1760212 h 2356755"/>
              <a:gd name="connsiteX181" fmla="*/ 416938 w 11691803"/>
              <a:gd name="connsiteY181" fmla="*/ 1643729 h 2356755"/>
              <a:gd name="connsiteX182" fmla="*/ 421996 w 11691803"/>
              <a:gd name="connsiteY182" fmla="*/ 1638953 h 2356755"/>
              <a:gd name="connsiteX183" fmla="*/ 421996 w 11691803"/>
              <a:gd name="connsiteY183" fmla="*/ 1633381 h 2356755"/>
              <a:gd name="connsiteX184" fmla="*/ 415179 w 11691803"/>
              <a:gd name="connsiteY184" fmla="*/ 1639749 h 2356755"/>
              <a:gd name="connsiteX185" fmla="*/ 313363 w 11691803"/>
              <a:gd name="connsiteY185" fmla="*/ 1546351 h 2356755"/>
              <a:gd name="connsiteX186" fmla="*/ 414959 w 11691803"/>
              <a:gd name="connsiteY186" fmla="*/ 1451360 h 2356755"/>
              <a:gd name="connsiteX187" fmla="*/ 516774 w 11691803"/>
              <a:gd name="connsiteY187" fmla="*/ 1544759 h 2356755"/>
              <a:gd name="connsiteX188" fmla="*/ 422216 w 11691803"/>
              <a:gd name="connsiteY188" fmla="*/ 1633381 h 2356755"/>
              <a:gd name="connsiteX189" fmla="*/ 422216 w 11691803"/>
              <a:gd name="connsiteY189" fmla="*/ 1638688 h 2356755"/>
              <a:gd name="connsiteX190" fmla="*/ 517874 w 11691803"/>
              <a:gd name="connsiteY190" fmla="*/ 1549269 h 2356755"/>
              <a:gd name="connsiteX191" fmla="*/ 517874 w 11691803"/>
              <a:gd name="connsiteY191" fmla="*/ 1665752 h 2356755"/>
              <a:gd name="connsiteX192" fmla="*/ 422216 w 11691803"/>
              <a:gd name="connsiteY192" fmla="*/ 1755436 h 2356755"/>
              <a:gd name="connsiteX193" fmla="*/ 422216 w 11691803"/>
              <a:gd name="connsiteY193" fmla="*/ 1761008 h 2356755"/>
              <a:gd name="connsiteX194" fmla="*/ 521612 w 11691803"/>
              <a:gd name="connsiteY194" fmla="*/ 1667875 h 2356755"/>
              <a:gd name="connsiteX195" fmla="*/ 521612 w 11691803"/>
              <a:gd name="connsiteY195" fmla="*/ 1543697 h 2356755"/>
              <a:gd name="connsiteX196" fmla="*/ 417598 w 11691803"/>
              <a:gd name="connsiteY196" fmla="*/ 1448176 h 2356755"/>
              <a:gd name="connsiteX197" fmla="*/ 417598 w 11691803"/>
              <a:gd name="connsiteY197" fmla="*/ 1331162 h 2356755"/>
              <a:gd name="connsiteX198" fmla="*/ 413859 w 11691803"/>
              <a:gd name="connsiteY198" fmla="*/ 1334612 h 2356755"/>
              <a:gd name="connsiteX199" fmla="*/ 413859 w 11691803"/>
              <a:gd name="connsiteY199" fmla="*/ 1446584 h 2356755"/>
              <a:gd name="connsiteX200" fmla="*/ 312923 w 11691803"/>
              <a:gd name="connsiteY200" fmla="*/ 1540778 h 2356755"/>
              <a:gd name="connsiteX201" fmla="*/ 312923 w 11691803"/>
              <a:gd name="connsiteY201" fmla="*/ 1424295 h 2356755"/>
              <a:gd name="connsiteX202" fmla="*/ 413859 w 11691803"/>
              <a:gd name="connsiteY202" fmla="*/ 1329836 h 2356755"/>
              <a:gd name="connsiteX203" fmla="*/ 413859 w 11691803"/>
              <a:gd name="connsiteY203" fmla="*/ 1334346 h 2356755"/>
              <a:gd name="connsiteX204" fmla="*/ 417598 w 11691803"/>
              <a:gd name="connsiteY204" fmla="*/ 1330897 h 2356755"/>
              <a:gd name="connsiteX205" fmla="*/ 417598 w 11691803"/>
              <a:gd name="connsiteY205" fmla="*/ 1324264 h 2356755"/>
              <a:gd name="connsiteX206" fmla="*/ 316882 w 11691803"/>
              <a:gd name="connsiteY206" fmla="*/ 1231926 h 2356755"/>
              <a:gd name="connsiteX207" fmla="*/ 313803 w 11691803"/>
              <a:gd name="connsiteY207" fmla="*/ 1234580 h 2356755"/>
              <a:gd name="connsiteX208" fmla="*/ 316662 w 11691803"/>
              <a:gd name="connsiteY208" fmla="*/ 1231661 h 2356755"/>
              <a:gd name="connsiteX209" fmla="*/ 312264 w 11691803"/>
              <a:gd name="connsiteY209" fmla="*/ 1227681 h 2356755"/>
              <a:gd name="connsiteX210" fmla="*/ 312264 w 11691803"/>
              <a:gd name="connsiteY210" fmla="*/ 1223701 h 2356755"/>
              <a:gd name="connsiteX211" fmla="*/ 308525 w 11691803"/>
              <a:gd name="connsiteY211" fmla="*/ 1223701 h 2356755"/>
              <a:gd name="connsiteX212" fmla="*/ 308525 w 11691803"/>
              <a:gd name="connsiteY212" fmla="*/ 1227946 h 2356755"/>
              <a:gd name="connsiteX213" fmla="*/ 207589 w 11691803"/>
              <a:gd name="connsiteY213" fmla="*/ 1322141 h 2356755"/>
              <a:gd name="connsiteX214" fmla="*/ 207589 w 11691803"/>
              <a:gd name="connsiteY214" fmla="*/ 1215476 h 2356755"/>
              <a:gd name="connsiteX215" fmla="*/ 207589 w 11691803"/>
              <a:gd name="connsiteY215" fmla="*/ 1205923 h 2356755"/>
              <a:gd name="connsiteX216" fmla="*/ 308525 w 11691803"/>
              <a:gd name="connsiteY216" fmla="*/ 1111464 h 2356755"/>
              <a:gd name="connsiteX217" fmla="*/ 308525 w 11691803"/>
              <a:gd name="connsiteY217" fmla="*/ 1217068 h 2356755"/>
              <a:gd name="connsiteX218" fmla="*/ 308525 w 11691803"/>
              <a:gd name="connsiteY218" fmla="*/ 1223436 h 2356755"/>
              <a:gd name="connsiteX219" fmla="*/ 312264 w 11691803"/>
              <a:gd name="connsiteY219" fmla="*/ 1223436 h 2356755"/>
              <a:gd name="connsiteX220" fmla="*/ 312264 w 11691803"/>
              <a:gd name="connsiteY220" fmla="*/ 1109606 h 2356755"/>
              <a:gd name="connsiteX221" fmla="*/ 388351 w 11691803"/>
              <a:gd name="connsiteY221" fmla="*/ 1038496 h 2356755"/>
              <a:gd name="connsiteX222" fmla="*/ 413639 w 11691803"/>
              <a:gd name="connsiteY222" fmla="*/ 1014881 h 2356755"/>
              <a:gd name="connsiteX223" fmla="*/ 519413 w 11691803"/>
              <a:gd name="connsiteY223" fmla="*/ 1111729 h 2356755"/>
              <a:gd name="connsiteX224" fmla="*/ 625626 w 11691803"/>
              <a:gd name="connsiteY224" fmla="*/ 1012228 h 2356755"/>
              <a:gd name="connsiteX225" fmla="*/ 625626 w 11691803"/>
              <a:gd name="connsiteY225" fmla="*/ 972692 h 2356755"/>
              <a:gd name="connsiteX226" fmla="*/ 622108 w 11691803"/>
              <a:gd name="connsiteY226" fmla="*/ 974550 h 2356755"/>
              <a:gd name="connsiteX227" fmla="*/ 622108 w 11691803"/>
              <a:gd name="connsiteY227" fmla="*/ 1010105 h 2356755"/>
              <a:gd name="connsiteX228" fmla="*/ 521172 w 11691803"/>
              <a:gd name="connsiteY228" fmla="*/ 1104565 h 2356755"/>
              <a:gd name="connsiteX229" fmla="*/ 521172 w 11691803"/>
              <a:gd name="connsiteY229" fmla="*/ 988082 h 2356755"/>
              <a:gd name="connsiteX230" fmla="*/ 622108 w 11691803"/>
              <a:gd name="connsiteY230" fmla="*/ 893622 h 2356755"/>
              <a:gd name="connsiteX231" fmla="*/ 622108 w 11691803"/>
              <a:gd name="connsiteY231" fmla="*/ 974284 h 2356755"/>
              <a:gd name="connsiteX232" fmla="*/ 625626 w 11691803"/>
              <a:gd name="connsiteY232" fmla="*/ 972427 h 2356755"/>
              <a:gd name="connsiteX233" fmla="*/ 625626 w 11691803"/>
              <a:gd name="connsiteY233" fmla="*/ 888050 h 2356755"/>
              <a:gd name="connsiteX234" fmla="*/ 589342 w 11691803"/>
              <a:gd name="connsiteY234" fmla="*/ 854618 h 2356755"/>
              <a:gd name="connsiteX235" fmla="*/ 585604 w 11691803"/>
              <a:gd name="connsiteY235" fmla="*/ 856740 h 2356755"/>
              <a:gd name="connsiteX236" fmla="*/ 620789 w 11691803"/>
              <a:gd name="connsiteY236" fmla="*/ 889111 h 2356755"/>
              <a:gd name="connsiteX237" fmla="*/ 519193 w 11691803"/>
              <a:gd name="connsiteY237" fmla="*/ 984102 h 2356755"/>
              <a:gd name="connsiteX238" fmla="*/ 417378 w 11691803"/>
              <a:gd name="connsiteY238" fmla="*/ 890703 h 2356755"/>
              <a:gd name="connsiteX239" fmla="*/ 518973 w 11691803"/>
              <a:gd name="connsiteY239" fmla="*/ 795713 h 2356755"/>
              <a:gd name="connsiteX240" fmla="*/ 585384 w 11691803"/>
              <a:gd name="connsiteY240" fmla="*/ 856475 h 2356755"/>
              <a:gd name="connsiteX241" fmla="*/ 589122 w 11691803"/>
              <a:gd name="connsiteY241" fmla="*/ 854352 h 2356755"/>
              <a:gd name="connsiteX242" fmla="*/ 521612 w 11691803"/>
              <a:gd name="connsiteY242" fmla="*/ 792529 h 2356755"/>
              <a:gd name="connsiteX243" fmla="*/ 521612 w 11691803"/>
              <a:gd name="connsiteY243" fmla="*/ 732297 h 2356755"/>
              <a:gd name="connsiteX244" fmla="*/ 517874 w 11691803"/>
              <a:gd name="connsiteY244" fmla="*/ 732828 h 2356755"/>
              <a:gd name="connsiteX245" fmla="*/ 517874 w 11691803"/>
              <a:gd name="connsiteY245" fmla="*/ 790671 h 2356755"/>
              <a:gd name="connsiteX246" fmla="*/ 417158 w 11691803"/>
              <a:gd name="connsiteY246" fmla="*/ 885131 h 2356755"/>
              <a:gd name="connsiteX247" fmla="*/ 417158 w 11691803"/>
              <a:gd name="connsiteY247" fmla="*/ 768383 h 2356755"/>
              <a:gd name="connsiteX248" fmla="*/ 464657 w 11691803"/>
              <a:gd name="connsiteY248" fmla="*/ 724072 h 2356755"/>
              <a:gd name="connsiteX249" fmla="*/ 462458 w 11691803"/>
              <a:gd name="connsiteY249" fmla="*/ 720357 h 2356755"/>
              <a:gd name="connsiteX250" fmla="*/ 464657 w 11691803"/>
              <a:gd name="connsiteY250" fmla="*/ 723807 h 2356755"/>
              <a:gd name="connsiteX251" fmla="*/ 517874 w 11691803"/>
              <a:gd name="connsiteY251" fmla="*/ 673923 h 2356755"/>
              <a:gd name="connsiteX252" fmla="*/ 517874 w 11691803"/>
              <a:gd name="connsiteY252" fmla="*/ 732563 h 2356755"/>
              <a:gd name="connsiteX253" fmla="*/ 521612 w 11691803"/>
              <a:gd name="connsiteY253" fmla="*/ 732032 h 2356755"/>
              <a:gd name="connsiteX254" fmla="*/ 521612 w 11691803"/>
              <a:gd name="connsiteY254" fmla="*/ 672331 h 2356755"/>
              <a:gd name="connsiteX255" fmla="*/ 526010 w 11691803"/>
              <a:gd name="connsiteY255" fmla="*/ 668086 h 2356755"/>
              <a:gd name="connsiteX256" fmla="*/ 526010 w 11691803"/>
              <a:gd name="connsiteY256" fmla="*/ 662514 h 2356755"/>
              <a:gd name="connsiteX257" fmla="*/ 521172 w 11691803"/>
              <a:gd name="connsiteY257" fmla="*/ 667024 h 2356755"/>
              <a:gd name="connsiteX258" fmla="*/ 521172 w 11691803"/>
              <a:gd name="connsiteY258" fmla="*/ 550541 h 2356755"/>
              <a:gd name="connsiteX259" fmla="*/ 526010 w 11691803"/>
              <a:gd name="connsiteY259" fmla="*/ 546031 h 2356755"/>
              <a:gd name="connsiteX260" fmla="*/ 526010 w 11691803"/>
              <a:gd name="connsiteY260" fmla="*/ 540459 h 2356755"/>
              <a:gd name="connsiteX261" fmla="*/ 519193 w 11691803"/>
              <a:gd name="connsiteY261" fmla="*/ 546827 h 2356755"/>
              <a:gd name="connsiteX262" fmla="*/ 417378 w 11691803"/>
              <a:gd name="connsiteY262" fmla="*/ 453428 h 2356755"/>
              <a:gd name="connsiteX263" fmla="*/ 518973 w 11691803"/>
              <a:gd name="connsiteY263" fmla="*/ 358172 h 2356755"/>
              <a:gd name="connsiteX264" fmla="*/ 620789 w 11691803"/>
              <a:gd name="connsiteY264" fmla="*/ 451571 h 2356755"/>
              <a:gd name="connsiteX265" fmla="*/ 526230 w 11691803"/>
              <a:gd name="connsiteY265" fmla="*/ 540194 h 2356755"/>
              <a:gd name="connsiteX266" fmla="*/ 526230 w 11691803"/>
              <a:gd name="connsiteY266" fmla="*/ 545765 h 2356755"/>
              <a:gd name="connsiteX267" fmla="*/ 622108 w 11691803"/>
              <a:gd name="connsiteY267" fmla="*/ 456082 h 2356755"/>
              <a:gd name="connsiteX268" fmla="*/ 622108 w 11691803"/>
              <a:gd name="connsiteY268" fmla="*/ 572830 h 2356755"/>
              <a:gd name="connsiteX269" fmla="*/ 526230 w 11691803"/>
              <a:gd name="connsiteY269" fmla="*/ 662248 h 2356755"/>
              <a:gd name="connsiteX270" fmla="*/ 526230 w 11691803"/>
              <a:gd name="connsiteY270" fmla="*/ 667820 h 2356755"/>
              <a:gd name="connsiteX271" fmla="*/ 625626 w 11691803"/>
              <a:gd name="connsiteY271" fmla="*/ 574952 h 2356755"/>
              <a:gd name="connsiteX272" fmla="*/ 625626 w 11691803"/>
              <a:gd name="connsiteY272" fmla="*/ 450509 h 2356755"/>
              <a:gd name="connsiteX273" fmla="*/ 521612 w 11691803"/>
              <a:gd name="connsiteY273" fmla="*/ 355254 h 2356755"/>
              <a:gd name="connsiteX274" fmla="*/ 521612 w 11691803"/>
              <a:gd name="connsiteY274" fmla="*/ 237975 h 2356755"/>
              <a:gd name="connsiteX275" fmla="*/ 517874 w 11691803"/>
              <a:gd name="connsiteY275" fmla="*/ 241424 h 2356755"/>
              <a:gd name="connsiteX276" fmla="*/ 517874 w 11691803"/>
              <a:gd name="connsiteY276" fmla="*/ 353396 h 2356755"/>
              <a:gd name="connsiteX277" fmla="*/ 417158 w 11691803"/>
              <a:gd name="connsiteY277" fmla="*/ 447856 h 2356755"/>
              <a:gd name="connsiteX278" fmla="*/ 417158 w 11691803"/>
              <a:gd name="connsiteY278" fmla="*/ 331373 h 2356755"/>
              <a:gd name="connsiteX279" fmla="*/ 517874 w 11691803"/>
              <a:gd name="connsiteY279" fmla="*/ 236913 h 2356755"/>
              <a:gd name="connsiteX280" fmla="*/ 517874 w 11691803"/>
              <a:gd name="connsiteY280" fmla="*/ 241159 h 2356755"/>
              <a:gd name="connsiteX281" fmla="*/ 521612 w 11691803"/>
              <a:gd name="connsiteY281" fmla="*/ 237709 h 2356755"/>
              <a:gd name="connsiteX282" fmla="*/ 521612 w 11691803"/>
              <a:gd name="connsiteY282" fmla="*/ 231341 h 2356755"/>
              <a:gd name="connsiteX283" fmla="*/ 420896 w 11691803"/>
              <a:gd name="connsiteY283" fmla="*/ 138739 h 2356755"/>
              <a:gd name="connsiteX284" fmla="*/ 417818 w 11691803"/>
              <a:gd name="connsiteY284" fmla="*/ 141657 h 2356755"/>
              <a:gd name="connsiteX285" fmla="*/ 420676 w 11691803"/>
              <a:gd name="connsiteY285" fmla="*/ 138739 h 2356755"/>
              <a:gd name="connsiteX286" fmla="*/ 416278 w 11691803"/>
              <a:gd name="connsiteY286" fmla="*/ 134759 h 2356755"/>
              <a:gd name="connsiteX287" fmla="*/ 416278 w 11691803"/>
              <a:gd name="connsiteY287" fmla="*/ 40002 h 2356755"/>
              <a:gd name="connsiteX288" fmla="*/ 416278 w 11691803"/>
              <a:gd name="connsiteY288" fmla="*/ 39345 h 2356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11691803" h="2356755">
                <a:moveTo>
                  <a:pt x="205830" y="2325379"/>
                </a:moveTo>
                <a:lnTo>
                  <a:pt x="227189" y="2345014"/>
                </a:lnTo>
                <a:lnTo>
                  <a:pt x="229280" y="2346937"/>
                </a:lnTo>
                <a:lnTo>
                  <a:pt x="182828" y="2346937"/>
                </a:lnTo>
                <a:lnTo>
                  <a:pt x="183180" y="2346606"/>
                </a:lnTo>
                <a:close/>
                <a:moveTo>
                  <a:pt x="204511" y="2204386"/>
                </a:moveTo>
                <a:lnTo>
                  <a:pt x="204511" y="2320869"/>
                </a:lnTo>
                <a:lnTo>
                  <a:pt x="178342" y="2345280"/>
                </a:lnTo>
                <a:cubicBezTo>
                  <a:pt x="179882" y="2345810"/>
                  <a:pt x="181421" y="2346076"/>
                  <a:pt x="183180" y="2346606"/>
                </a:cubicBezTo>
                <a:cubicBezTo>
                  <a:pt x="181421" y="2346341"/>
                  <a:pt x="179662" y="2345810"/>
                  <a:pt x="178122" y="2345545"/>
                </a:cubicBezTo>
                <a:lnTo>
                  <a:pt x="176635" y="2346937"/>
                </a:lnTo>
                <a:lnTo>
                  <a:pt x="103575" y="2346937"/>
                </a:lnTo>
                <a:lnTo>
                  <a:pt x="103575" y="2327284"/>
                </a:lnTo>
                <a:lnTo>
                  <a:pt x="103575" y="2298846"/>
                </a:lnTo>
                <a:close/>
                <a:moveTo>
                  <a:pt x="308525" y="1986544"/>
                </a:moveTo>
                <a:lnTo>
                  <a:pt x="308525" y="2103293"/>
                </a:lnTo>
                <a:lnTo>
                  <a:pt x="282357" y="2127704"/>
                </a:lnTo>
                <a:lnTo>
                  <a:pt x="207589" y="2197487"/>
                </a:lnTo>
                <a:lnTo>
                  <a:pt x="207589" y="2081004"/>
                </a:lnTo>
                <a:lnTo>
                  <a:pt x="243434" y="2047572"/>
                </a:lnTo>
                <a:close/>
                <a:moveTo>
                  <a:pt x="414959" y="1888635"/>
                </a:moveTo>
                <a:lnTo>
                  <a:pt x="481370" y="1949662"/>
                </a:lnTo>
                <a:lnTo>
                  <a:pt x="516774" y="1982034"/>
                </a:lnTo>
                <a:lnTo>
                  <a:pt x="415179" y="2077290"/>
                </a:lnTo>
                <a:lnTo>
                  <a:pt x="313363" y="1983891"/>
                </a:lnTo>
                <a:close/>
                <a:moveTo>
                  <a:pt x="100276" y="1670528"/>
                </a:moveTo>
                <a:lnTo>
                  <a:pt x="202092" y="1763927"/>
                </a:lnTo>
                <a:lnTo>
                  <a:pt x="135901" y="1825750"/>
                </a:lnTo>
                <a:lnTo>
                  <a:pt x="137660" y="1829465"/>
                </a:lnTo>
                <a:lnTo>
                  <a:pt x="204511" y="1767111"/>
                </a:lnTo>
                <a:lnTo>
                  <a:pt x="204511" y="1883594"/>
                </a:lnTo>
                <a:lnTo>
                  <a:pt x="176583" y="1909597"/>
                </a:lnTo>
                <a:lnTo>
                  <a:pt x="178782" y="1913842"/>
                </a:lnTo>
                <a:lnTo>
                  <a:pt x="205610" y="1888635"/>
                </a:lnTo>
                <a:lnTo>
                  <a:pt x="307426" y="1982034"/>
                </a:lnTo>
                <a:lnTo>
                  <a:pt x="241675" y="2043592"/>
                </a:lnTo>
                <a:lnTo>
                  <a:pt x="243434" y="2047572"/>
                </a:lnTo>
                <a:lnTo>
                  <a:pt x="241455" y="2043857"/>
                </a:lnTo>
                <a:lnTo>
                  <a:pt x="205830" y="2077290"/>
                </a:lnTo>
                <a:lnTo>
                  <a:pt x="104015" y="1983891"/>
                </a:lnTo>
                <a:lnTo>
                  <a:pt x="178562" y="1914107"/>
                </a:lnTo>
                <a:lnTo>
                  <a:pt x="176583" y="1909862"/>
                </a:lnTo>
                <a:lnTo>
                  <a:pt x="103575" y="1978054"/>
                </a:lnTo>
                <a:lnTo>
                  <a:pt x="103575" y="1861571"/>
                </a:lnTo>
                <a:lnTo>
                  <a:pt x="137660" y="1829730"/>
                </a:lnTo>
                <a:lnTo>
                  <a:pt x="135681" y="1825750"/>
                </a:lnTo>
                <a:lnTo>
                  <a:pt x="101816" y="1857591"/>
                </a:lnTo>
                <a:lnTo>
                  <a:pt x="0" y="1764192"/>
                </a:lnTo>
                <a:close/>
                <a:moveTo>
                  <a:pt x="308525" y="1549269"/>
                </a:moveTo>
                <a:lnTo>
                  <a:pt x="308525" y="1665752"/>
                </a:lnTo>
                <a:lnTo>
                  <a:pt x="283896" y="1688836"/>
                </a:lnTo>
                <a:lnTo>
                  <a:pt x="285875" y="1692551"/>
                </a:lnTo>
                <a:lnTo>
                  <a:pt x="283676" y="1689102"/>
                </a:lnTo>
                <a:lnTo>
                  <a:pt x="207589" y="1760212"/>
                </a:lnTo>
                <a:lnTo>
                  <a:pt x="207589" y="1643729"/>
                </a:lnTo>
                <a:lnTo>
                  <a:pt x="238816" y="1614277"/>
                </a:lnTo>
                <a:lnTo>
                  <a:pt x="236837" y="1610828"/>
                </a:lnTo>
                <a:lnTo>
                  <a:pt x="239036" y="1614277"/>
                </a:lnTo>
                <a:close/>
                <a:moveTo>
                  <a:pt x="205610" y="1451360"/>
                </a:moveTo>
                <a:lnTo>
                  <a:pt x="307426" y="1544759"/>
                </a:lnTo>
                <a:lnTo>
                  <a:pt x="236837" y="1610828"/>
                </a:lnTo>
                <a:lnTo>
                  <a:pt x="205830" y="1639749"/>
                </a:lnTo>
                <a:lnTo>
                  <a:pt x="104015" y="1546351"/>
                </a:lnTo>
                <a:close/>
                <a:moveTo>
                  <a:pt x="310944" y="1231926"/>
                </a:moveTo>
                <a:lnTo>
                  <a:pt x="313803" y="1234580"/>
                </a:lnTo>
                <a:lnTo>
                  <a:pt x="412760" y="1325325"/>
                </a:lnTo>
                <a:lnTo>
                  <a:pt x="311164" y="1420581"/>
                </a:lnTo>
                <a:lnTo>
                  <a:pt x="209349" y="1326917"/>
                </a:lnTo>
                <a:close/>
                <a:moveTo>
                  <a:pt x="412760" y="893622"/>
                </a:moveTo>
                <a:lnTo>
                  <a:pt x="412760" y="1010105"/>
                </a:lnTo>
                <a:lnTo>
                  <a:pt x="386591" y="1034516"/>
                </a:lnTo>
                <a:lnTo>
                  <a:pt x="388351" y="1038496"/>
                </a:lnTo>
                <a:lnTo>
                  <a:pt x="386371" y="1034781"/>
                </a:lnTo>
                <a:lnTo>
                  <a:pt x="311824" y="1104565"/>
                </a:lnTo>
                <a:lnTo>
                  <a:pt x="311824" y="988082"/>
                </a:lnTo>
                <a:lnTo>
                  <a:pt x="347448" y="954650"/>
                </a:lnTo>
                <a:lnTo>
                  <a:pt x="345689" y="950669"/>
                </a:lnTo>
                <a:lnTo>
                  <a:pt x="347668" y="954384"/>
                </a:lnTo>
                <a:close/>
                <a:moveTo>
                  <a:pt x="204291" y="577340"/>
                </a:moveTo>
                <a:lnTo>
                  <a:pt x="306106" y="670739"/>
                </a:lnTo>
                <a:lnTo>
                  <a:pt x="239915" y="732563"/>
                </a:lnTo>
                <a:lnTo>
                  <a:pt x="241895" y="736542"/>
                </a:lnTo>
                <a:lnTo>
                  <a:pt x="308525" y="673923"/>
                </a:lnTo>
                <a:lnTo>
                  <a:pt x="308525" y="790671"/>
                </a:lnTo>
                <a:lnTo>
                  <a:pt x="280818" y="816674"/>
                </a:lnTo>
                <a:lnTo>
                  <a:pt x="282797" y="820920"/>
                </a:lnTo>
                <a:lnTo>
                  <a:pt x="309625" y="795713"/>
                </a:lnTo>
                <a:lnTo>
                  <a:pt x="411440" y="889111"/>
                </a:lnTo>
                <a:lnTo>
                  <a:pt x="345689" y="950669"/>
                </a:lnTo>
                <a:lnTo>
                  <a:pt x="310065" y="984102"/>
                </a:lnTo>
                <a:lnTo>
                  <a:pt x="208249" y="890703"/>
                </a:lnTo>
                <a:lnTo>
                  <a:pt x="282577" y="820920"/>
                </a:lnTo>
                <a:lnTo>
                  <a:pt x="280597" y="816674"/>
                </a:lnTo>
                <a:lnTo>
                  <a:pt x="207589" y="885131"/>
                </a:lnTo>
                <a:lnTo>
                  <a:pt x="207589" y="768383"/>
                </a:lnTo>
                <a:lnTo>
                  <a:pt x="241675" y="736542"/>
                </a:lnTo>
                <a:lnTo>
                  <a:pt x="239915" y="732828"/>
                </a:lnTo>
                <a:lnTo>
                  <a:pt x="205830" y="764668"/>
                </a:lnTo>
                <a:lnTo>
                  <a:pt x="104015" y="671270"/>
                </a:lnTo>
                <a:close/>
                <a:moveTo>
                  <a:pt x="412760" y="456082"/>
                </a:moveTo>
                <a:lnTo>
                  <a:pt x="412760" y="572830"/>
                </a:lnTo>
                <a:lnTo>
                  <a:pt x="387911" y="595914"/>
                </a:lnTo>
                <a:lnTo>
                  <a:pt x="390110" y="599364"/>
                </a:lnTo>
                <a:lnTo>
                  <a:pt x="413639" y="577340"/>
                </a:lnTo>
                <a:lnTo>
                  <a:pt x="515455" y="670739"/>
                </a:lnTo>
                <a:lnTo>
                  <a:pt x="462458" y="720357"/>
                </a:lnTo>
                <a:lnTo>
                  <a:pt x="415179" y="764668"/>
                </a:lnTo>
                <a:lnTo>
                  <a:pt x="313363" y="671270"/>
                </a:lnTo>
                <a:lnTo>
                  <a:pt x="389890" y="599629"/>
                </a:lnTo>
                <a:lnTo>
                  <a:pt x="387691" y="595914"/>
                </a:lnTo>
                <a:lnTo>
                  <a:pt x="311824" y="667024"/>
                </a:lnTo>
                <a:lnTo>
                  <a:pt x="311824" y="550541"/>
                </a:lnTo>
                <a:lnTo>
                  <a:pt x="343050" y="521355"/>
                </a:lnTo>
                <a:close/>
                <a:moveTo>
                  <a:pt x="309625" y="358172"/>
                </a:moveTo>
                <a:lnTo>
                  <a:pt x="411440" y="451571"/>
                </a:lnTo>
                <a:lnTo>
                  <a:pt x="341071" y="517640"/>
                </a:lnTo>
                <a:lnTo>
                  <a:pt x="343050" y="521355"/>
                </a:lnTo>
                <a:lnTo>
                  <a:pt x="340851" y="517905"/>
                </a:lnTo>
                <a:lnTo>
                  <a:pt x="310065" y="546827"/>
                </a:lnTo>
                <a:lnTo>
                  <a:pt x="208249" y="453428"/>
                </a:lnTo>
                <a:close/>
                <a:moveTo>
                  <a:pt x="414959" y="139004"/>
                </a:moveTo>
                <a:lnTo>
                  <a:pt x="417818" y="141657"/>
                </a:lnTo>
                <a:lnTo>
                  <a:pt x="516774" y="232402"/>
                </a:lnTo>
                <a:lnTo>
                  <a:pt x="415179" y="327393"/>
                </a:lnTo>
                <a:lnTo>
                  <a:pt x="313363" y="233995"/>
                </a:lnTo>
                <a:close/>
                <a:moveTo>
                  <a:pt x="390027" y="39345"/>
                </a:moveTo>
                <a:lnTo>
                  <a:pt x="412760" y="39345"/>
                </a:lnTo>
                <a:lnTo>
                  <a:pt x="412760" y="67745"/>
                </a:lnTo>
                <a:lnTo>
                  <a:pt x="412760" y="134759"/>
                </a:lnTo>
                <a:lnTo>
                  <a:pt x="311824" y="229219"/>
                </a:lnTo>
                <a:lnTo>
                  <a:pt x="311824" y="112736"/>
                </a:lnTo>
                <a:lnTo>
                  <a:pt x="384557" y="44478"/>
                </a:lnTo>
                <a:close/>
                <a:moveTo>
                  <a:pt x="234254" y="39345"/>
                </a:moveTo>
                <a:lnTo>
                  <a:pt x="384085" y="39345"/>
                </a:lnTo>
                <a:lnTo>
                  <a:pt x="362952" y="59162"/>
                </a:lnTo>
                <a:lnTo>
                  <a:pt x="310065" y="108755"/>
                </a:lnTo>
                <a:lnTo>
                  <a:pt x="239063" y="43748"/>
                </a:lnTo>
                <a:close/>
                <a:moveTo>
                  <a:pt x="11691803" y="0"/>
                </a:moveTo>
                <a:lnTo>
                  <a:pt x="11691803" y="2356755"/>
                </a:lnTo>
                <a:lnTo>
                  <a:pt x="235215" y="2346937"/>
                </a:lnTo>
                <a:lnTo>
                  <a:pt x="226061" y="2338538"/>
                </a:lnTo>
                <a:lnTo>
                  <a:pt x="208249" y="2322195"/>
                </a:lnTo>
                <a:lnTo>
                  <a:pt x="208249" y="2202794"/>
                </a:lnTo>
                <a:lnTo>
                  <a:pt x="284116" y="2131684"/>
                </a:lnTo>
                <a:lnTo>
                  <a:pt x="282357" y="2127704"/>
                </a:lnTo>
                <a:lnTo>
                  <a:pt x="284336" y="2131418"/>
                </a:lnTo>
                <a:lnTo>
                  <a:pt x="309625" y="2107803"/>
                </a:lnTo>
                <a:lnTo>
                  <a:pt x="415179" y="2204916"/>
                </a:lnTo>
                <a:lnTo>
                  <a:pt x="521612" y="2105415"/>
                </a:lnTo>
                <a:lnTo>
                  <a:pt x="521612" y="2065615"/>
                </a:lnTo>
                <a:lnTo>
                  <a:pt x="517874" y="2067472"/>
                </a:lnTo>
                <a:lnTo>
                  <a:pt x="517874" y="2103293"/>
                </a:lnTo>
                <a:lnTo>
                  <a:pt x="416938" y="2197487"/>
                </a:lnTo>
                <a:lnTo>
                  <a:pt x="416938" y="2081004"/>
                </a:lnTo>
                <a:lnTo>
                  <a:pt x="517874" y="1986544"/>
                </a:lnTo>
                <a:lnTo>
                  <a:pt x="517874" y="2067207"/>
                </a:lnTo>
                <a:lnTo>
                  <a:pt x="521612" y="2065349"/>
                </a:lnTo>
                <a:lnTo>
                  <a:pt x="521612" y="1980972"/>
                </a:lnTo>
                <a:lnTo>
                  <a:pt x="485108" y="1947540"/>
                </a:lnTo>
                <a:lnTo>
                  <a:pt x="417598" y="1885716"/>
                </a:lnTo>
                <a:lnTo>
                  <a:pt x="417598" y="1825220"/>
                </a:lnTo>
                <a:lnTo>
                  <a:pt x="413859" y="1826015"/>
                </a:lnTo>
                <a:lnTo>
                  <a:pt x="413859" y="1883594"/>
                </a:lnTo>
                <a:lnTo>
                  <a:pt x="312923" y="1978054"/>
                </a:lnTo>
                <a:lnTo>
                  <a:pt x="312923" y="1861571"/>
                </a:lnTo>
                <a:lnTo>
                  <a:pt x="360423" y="1816994"/>
                </a:lnTo>
                <a:lnTo>
                  <a:pt x="358443" y="1813545"/>
                </a:lnTo>
                <a:lnTo>
                  <a:pt x="311164" y="1857591"/>
                </a:lnTo>
                <a:lnTo>
                  <a:pt x="209349" y="1764192"/>
                </a:lnTo>
                <a:lnTo>
                  <a:pt x="285875" y="1692551"/>
                </a:lnTo>
                <a:lnTo>
                  <a:pt x="309625" y="1670528"/>
                </a:lnTo>
                <a:lnTo>
                  <a:pt x="411440" y="1763927"/>
                </a:lnTo>
                <a:lnTo>
                  <a:pt x="358443" y="1813280"/>
                </a:lnTo>
                <a:lnTo>
                  <a:pt x="360642" y="1816994"/>
                </a:lnTo>
                <a:lnTo>
                  <a:pt x="413859" y="1767111"/>
                </a:lnTo>
                <a:lnTo>
                  <a:pt x="413859" y="1825750"/>
                </a:lnTo>
                <a:lnTo>
                  <a:pt x="417598" y="1824954"/>
                </a:lnTo>
                <a:lnTo>
                  <a:pt x="417598" y="1765254"/>
                </a:lnTo>
                <a:lnTo>
                  <a:pt x="421996" y="1761008"/>
                </a:lnTo>
                <a:lnTo>
                  <a:pt x="421996" y="1755436"/>
                </a:lnTo>
                <a:lnTo>
                  <a:pt x="416938" y="1760212"/>
                </a:lnTo>
                <a:lnTo>
                  <a:pt x="416938" y="1643729"/>
                </a:lnTo>
                <a:lnTo>
                  <a:pt x="421996" y="1638953"/>
                </a:lnTo>
                <a:lnTo>
                  <a:pt x="421996" y="1633381"/>
                </a:lnTo>
                <a:lnTo>
                  <a:pt x="415179" y="1639749"/>
                </a:lnTo>
                <a:lnTo>
                  <a:pt x="313363" y="1546351"/>
                </a:lnTo>
                <a:lnTo>
                  <a:pt x="414959" y="1451360"/>
                </a:lnTo>
                <a:lnTo>
                  <a:pt x="516774" y="1544759"/>
                </a:lnTo>
                <a:lnTo>
                  <a:pt x="422216" y="1633381"/>
                </a:lnTo>
                <a:lnTo>
                  <a:pt x="422216" y="1638688"/>
                </a:lnTo>
                <a:lnTo>
                  <a:pt x="517874" y="1549269"/>
                </a:lnTo>
                <a:lnTo>
                  <a:pt x="517874" y="1665752"/>
                </a:lnTo>
                <a:lnTo>
                  <a:pt x="422216" y="1755436"/>
                </a:lnTo>
                <a:lnTo>
                  <a:pt x="422216" y="1761008"/>
                </a:lnTo>
                <a:lnTo>
                  <a:pt x="521612" y="1667875"/>
                </a:lnTo>
                <a:lnTo>
                  <a:pt x="521612" y="1543697"/>
                </a:lnTo>
                <a:lnTo>
                  <a:pt x="417598" y="1448176"/>
                </a:lnTo>
                <a:lnTo>
                  <a:pt x="417598" y="1331162"/>
                </a:lnTo>
                <a:lnTo>
                  <a:pt x="413859" y="1334612"/>
                </a:lnTo>
                <a:lnTo>
                  <a:pt x="413859" y="1446584"/>
                </a:lnTo>
                <a:lnTo>
                  <a:pt x="312923" y="1540778"/>
                </a:lnTo>
                <a:lnTo>
                  <a:pt x="312923" y="1424295"/>
                </a:lnTo>
                <a:lnTo>
                  <a:pt x="413859" y="1329836"/>
                </a:lnTo>
                <a:lnTo>
                  <a:pt x="413859" y="1334346"/>
                </a:lnTo>
                <a:lnTo>
                  <a:pt x="417598" y="1330897"/>
                </a:lnTo>
                <a:lnTo>
                  <a:pt x="417598" y="1324264"/>
                </a:lnTo>
                <a:lnTo>
                  <a:pt x="316882" y="1231926"/>
                </a:lnTo>
                <a:lnTo>
                  <a:pt x="313803" y="1234580"/>
                </a:lnTo>
                <a:lnTo>
                  <a:pt x="316662" y="1231661"/>
                </a:lnTo>
                <a:lnTo>
                  <a:pt x="312264" y="1227681"/>
                </a:lnTo>
                <a:lnTo>
                  <a:pt x="312264" y="1223701"/>
                </a:lnTo>
                <a:lnTo>
                  <a:pt x="308525" y="1223701"/>
                </a:lnTo>
                <a:lnTo>
                  <a:pt x="308525" y="1227946"/>
                </a:lnTo>
                <a:lnTo>
                  <a:pt x="207589" y="1322141"/>
                </a:lnTo>
                <a:lnTo>
                  <a:pt x="207589" y="1215476"/>
                </a:lnTo>
                <a:lnTo>
                  <a:pt x="207589" y="1205923"/>
                </a:lnTo>
                <a:lnTo>
                  <a:pt x="308525" y="1111464"/>
                </a:lnTo>
                <a:lnTo>
                  <a:pt x="308525" y="1217068"/>
                </a:lnTo>
                <a:lnTo>
                  <a:pt x="308525" y="1223436"/>
                </a:lnTo>
                <a:lnTo>
                  <a:pt x="312264" y="1223436"/>
                </a:lnTo>
                <a:lnTo>
                  <a:pt x="312264" y="1109606"/>
                </a:lnTo>
                <a:lnTo>
                  <a:pt x="388351" y="1038496"/>
                </a:lnTo>
                <a:lnTo>
                  <a:pt x="413639" y="1014881"/>
                </a:lnTo>
                <a:lnTo>
                  <a:pt x="519413" y="1111729"/>
                </a:lnTo>
                <a:lnTo>
                  <a:pt x="625626" y="1012228"/>
                </a:lnTo>
                <a:lnTo>
                  <a:pt x="625626" y="972692"/>
                </a:lnTo>
                <a:lnTo>
                  <a:pt x="622108" y="974550"/>
                </a:lnTo>
                <a:lnTo>
                  <a:pt x="622108" y="1010105"/>
                </a:lnTo>
                <a:lnTo>
                  <a:pt x="521172" y="1104565"/>
                </a:lnTo>
                <a:lnTo>
                  <a:pt x="521172" y="988082"/>
                </a:lnTo>
                <a:lnTo>
                  <a:pt x="622108" y="893622"/>
                </a:lnTo>
                <a:lnTo>
                  <a:pt x="622108" y="974284"/>
                </a:lnTo>
                <a:lnTo>
                  <a:pt x="625626" y="972427"/>
                </a:lnTo>
                <a:lnTo>
                  <a:pt x="625626" y="888050"/>
                </a:lnTo>
                <a:lnTo>
                  <a:pt x="589342" y="854618"/>
                </a:lnTo>
                <a:lnTo>
                  <a:pt x="585604" y="856740"/>
                </a:lnTo>
                <a:lnTo>
                  <a:pt x="620789" y="889111"/>
                </a:lnTo>
                <a:lnTo>
                  <a:pt x="519193" y="984102"/>
                </a:lnTo>
                <a:lnTo>
                  <a:pt x="417378" y="890703"/>
                </a:lnTo>
                <a:lnTo>
                  <a:pt x="518973" y="795713"/>
                </a:lnTo>
                <a:lnTo>
                  <a:pt x="585384" y="856475"/>
                </a:lnTo>
                <a:lnTo>
                  <a:pt x="589122" y="854352"/>
                </a:lnTo>
                <a:lnTo>
                  <a:pt x="521612" y="792529"/>
                </a:lnTo>
                <a:lnTo>
                  <a:pt x="521612" y="732297"/>
                </a:lnTo>
                <a:lnTo>
                  <a:pt x="517874" y="732828"/>
                </a:lnTo>
                <a:lnTo>
                  <a:pt x="517874" y="790671"/>
                </a:lnTo>
                <a:lnTo>
                  <a:pt x="417158" y="885131"/>
                </a:lnTo>
                <a:lnTo>
                  <a:pt x="417158" y="768383"/>
                </a:lnTo>
                <a:lnTo>
                  <a:pt x="464657" y="724072"/>
                </a:lnTo>
                <a:lnTo>
                  <a:pt x="462458" y="720357"/>
                </a:lnTo>
                <a:lnTo>
                  <a:pt x="464657" y="723807"/>
                </a:lnTo>
                <a:lnTo>
                  <a:pt x="517874" y="673923"/>
                </a:lnTo>
                <a:lnTo>
                  <a:pt x="517874" y="732563"/>
                </a:lnTo>
                <a:lnTo>
                  <a:pt x="521612" y="732032"/>
                </a:lnTo>
                <a:lnTo>
                  <a:pt x="521612" y="672331"/>
                </a:lnTo>
                <a:lnTo>
                  <a:pt x="526010" y="668086"/>
                </a:lnTo>
                <a:lnTo>
                  <a:pt x="526010" y="662514"/>
                </a:lnTo>
                <a:lnTo>
                  <a:pt x="521172" y="667024"/>
                </a:lnTo>
                <a:lnTo>
                  <a:pt x="521172" y="550541"/>
                </a:lnTo>
                <a:lnTo>
                  <a:pt x="526010" y="546031"/>
                </a:lnTo>
                <a:lnTo>
                  <a:pt x="526010" y="540459"/>
                </a:lnTo>
                <a:lnTo>
                  <a:pt x="519193" y="546827"/>
                </a:lnTo>
                <a:lnTo>
                  <a:pt x="417378" y="453428"/>
                </a:lnTo>
                <a:lnTo>
                  <a:pt x="518973" y="358172"/>
                </a:lnTo>
                <a:lnTo>
                  <a:pt x="620789" y="451571"/>
                </a:lnTo>
                <a:lnTo>
                  <a:pt x="526230" y="540194"/>
                </a:lnTo>
                <a:lnTo>
                  <a:pt x="526230" y="545765"/>
                </a:lnTo>
                <a:lnTo>
                  <a:pt x="622108" y="456082"/>
                </a:lnTo>
                <a:lnTo>
                  <a:pt x="622108" y="572830"/>
                </a:lnTo>
                <a:lnTo>
                  <a:pt x="526230" y="662248"/>
                </a:lnTo>
                <a:lnTo>
                  <a:pt x="526230" y="667820"/>
                </a:lnTo>
                <a:lnTo>
                  <a:pt x="625626" y="574952"/>
                </a:lnTo>
                <a:lnTo>
                  <a:pt x="625626" y="450509"/>
                </a:lnTo>
                <a:lnTo>
                  <a:pt x="521612" y="355254"/>
                </a:lnTo>
                <a:lnTo>
                  <a:pt x="521612" y="237975"/>
                </a:lnTo>
                <a:lnTo>
                  <a:pt x="517874" y="241424"/>
                </a:lnTo>
                <a:lnTo>
                  <a:pt x="517874" y="353396"/>
                </a:lnTo>
                <a:lnTo>
                  <a:pt x="417158" y="447856"/>
                </a:lnTo>
                <a:lnTo>
                  <a:pt x="417158" y="331373"/>
                </a:lnTo>
                <a:lnTo>
                  <a:pt x="517874" y="236913"/>
                </a:lnTo>
                <a:lnTo>
                  <a:pt x="517874" y="241159"/>
                </a:lnTo>
                <a:lnTo>
                  <a:pt x="521612" y="237709"/>
                </a:lnTo>
                <a:lnTo>
                  <a:pt x="521612" y="231341"/>
                </a:lnTo>
                <a:lnTo>
                  <a:pt x="420896" y="138739"/>
                </a:lnTo>
                <a:lnTo>
                  <a:pt x="417818" y="141657"/>
                </a:lnTo>
                <a:lnTo>
                  <a:pt x="420676" y="138739"/>
                </a:lnTo>
                <a:lnTo>
                  <a:pt x="416278" y="134759"/>
                </a:lnTo>
                <a:lnTo>
                  <a:pt x="416278" y="40002"/>
                </a:lnTo>
                <a:lnTo>
                  <a:pt x="416278" y="39345"/>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2" name="Titre 1">
            <a:extLst>
              <a:ext uri="{FF2B5EF4-FFF2-40B4-BE49-F238E27FC236}">
                <a16:creationId xmlns:a16="http://schemas.microsoft.com/office/drawing/2014/main" id="{D5AF0AE2-7DAE-3EB0-5E60-D2EFCEC2EA43}"/>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3678237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2F98917-083E-F98C-816F-48F1437B41BD}"/>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4561843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seul</a:t>
            </a:r>
          </a:p>
        </p:txBody>
      </p:sp>
      <p:pic>
        <p:nvPicPr>
          <p:cNvPr id="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8C593314-5853-721D-C381-C5C6DA55FA41}"/>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2669172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9C14385-C06C-03C8-FC0B-6EDE0E294E52}"/>
              </a:ext>
            </a:extLst>
          </p:cNvPr>
          <p:cNvSpPr>
            <a:spLocks noGrp="1"/>
          </p:cNvSpPr>
          <p:nvPr>
            <p:ph type="dt" sz="half" idx="10"/>
          </p:nvPr>
        </p:nvSpPr>
        <p:spPr/>
        <p:txBody>
          <a:bodyPr/>
          <a:lstStyle/>
          <a:p>
            <a:r>
              <a:rPr lang="fr-FR"/>
              <a:t>28/10/2022</a:t>
            </a:r>
          </a:p>
        </p:txBody>
      </p:sp>
      <p:sp>
        <p:nvSpPr>
          <p:cNvPr id="3" name="Espace réservé du pied de page 2">
            <a:extLst>
              <a:ext uri="{FF2B5EF4-FFF2-40B4-BE49-F238E27FC236}">
                <a16:creationId xmlns:a16="http://schemas.microsoft.com/office/drawing/2014/main" id="{C5925030-DB19-61B7-32BA-FFFFADD4FAB2}"/>
              </a:ext>
            </a:extLst>
          </p:cNvPr>
          <p:cNvSpPr>
            <a:spLocks noGrp="1"/>
          </p:cNvSpPr>
          <p:nvPr>
            <p:ph type="ftr" sz="quarter" idx="11"/>
          </p:nvPr>
        </p:nvSpPr>
        <p:spPr/>
        <p:txBody>
          <a:bodyPr/>
          <a:lstStyle/>
          <a:p>
            <a:r>
              <a:rPr lang="fr-FR"/>
              <a:t>Exemple de pied de page (A modifier dans l'onglet "Insertion"/"En-tête/Pied"</a:t>
            </a:r>
          </a:p>
        </p:txBody>
      </p:sp>
      <p:sp>
        <p:nvSpPr>
          <p:cNvPr id="4" name="Espace réservé du numéro de diapositive 3">
            <a:extLst>
              <a:ext uri="{FF2B5EF4-FFF2-40B4-BE49-F238E27FC236}">
                <a16:creationId xmlns:a16="http://schemas.microsoft.com/office/drawing/2014/main" id="{6A84369A-A294-0F2F-E84F-D0990A22CF47}"/>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5" name="ZoneTexte 4">
            <a:extLst>
              <a:ext uri="{FF2B5EF4-FFF2-40B4-BE49-F238E27FC236}">
                <a16:creationId xmlns:a16="http://schemas.microsoft.com/office/drawing/2014/main" id="{F661E88D-94E7-20B9-0926-4E18EFBC1BA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Vide</a:t>
            </a:r>
          </a:p>
        </p:txBody>
      </p:sp>
      <p:pic>
        <p:nvPicPr>
          <p:cNvPr id="7"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Tree>
    <p:extLst>
      <p:ext uri="{BB962C8B-B14F-4D97-AF65-F5344CB8AC3E}">
        <p14:creationId xmlns:p14="http://schemas.microsoft.com/office/powerpoint/2010/main" val="1183560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tervenan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651A86F0-4870-165D-E01B-6415309E1300}"/>
              </a:ext>
            </a:extLst>
          </p:cNvPr>
          <p:cNvSpPr/>
          <p:nvPr userDrawn="1"/>
        </p:nvSpPr>
        <p:spPr>
          <a:xfrm>
            <a:off x="11460163" y="0"/>
            <a:ext cx="73183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Intervenants</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r>
              <a:rPr lang="fr-FR"/>
              <a:t>28/10/2022</a:t>
            </a:r>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fr-FR"/>
              <a:t>Exemple de pied de page (A modifier dans l'onglet "Insertion"/"En-tête/Pied"</a:t>
            </a:r>
            <a:endParaRPr lang="fr-FR" dirty="0"/>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25" name="Espace réservé du texte 8">
            <a:extLst>
              <a:ext uri="{FF2B5EF4-FFF2-40B4-BE49-F238E27FC236}">
                <a16:creationId xmlns:a16="http://schemas.microsoft.com/office/drawing/2014/main" id="{EE9D7CE3-0338-EF86-9151-9AA39188D19A}"/>
              </a:ext>
            </a:extLst>
          </p:cNvPr>
          <p:cNvSpPr>
            <a:spLocks noGrp="1"/>
          </p:cNvSpPr>
          <p:nvPr>
            <p:ph type="body" sz="quarter" idx="13" hasCustomPrompt="1"/>
          </p:nvPr>
        </p:nvSpPr>
        <p:spPr>
          <a:xfrm>
            <a:off x="407368"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7" name="Espace réservé du texte 8">
            <a:extLst>
              <a:ext uri="{FF2B5EF4-FFF2-40B4-BE49-F238E27FC236}">
                <a16:creationId xmlns:a16="http://schemas.microsoft.com/office/drawing/2014/main" id="{7E242CEA-B629-6061-3336-B00B5B03631E}"/>
              </a:ext>
            </a:extLst>
          </p:cNvPr>
          <p:cNvSpPr>
            <a:spLocks noGrp="1"/>
          </p:cNvSpPr>
          <p:nvPr>
            <p:ph type="body" sz="quarter" idx="16" hasCustomPrompt="1"/>
          </p:nvPr>
        </p:nvSpPr>
        <p:spPr>
          <a:xfrm>
            <a:off x="3327251"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9" name="Espace réservé du texte 8">
            <a:extLst>
              <a:ext uri="{FF2B5EF4-FFF2-40B4-BE49-F238E27FC236}">
                <a16:creationId xmlns:a16="http://schemas.microsoft.com/office/drawing/2014/main" id="{13577D77-6A07-A133-9442-B0E04B740BCB}"/>
              </a:ext>
            </a:extLst>
          </p:cNvPr>
          <p:cNvSpPr>
            <a:spLocks noGrp="1"/>
          </p:cNvSpPr>
          <p:nvPr>
            <p:ph type="body" sz="quarter" idx="18" hasCustomPrompt="1"/>
          </p:nvPr>
        </p:nvSpPr>
        <p:spPr>
          <a:xfrm>
            <a:off x="9167017"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31" name="Espace réservé du texte 8">
            <a:extLst>
              <a:ext uri="{FF2B5EF4-FFF2-40B4-BE49-F238E27FC236}">
                <a16:creationId xmlns:a16="http://schemas.microsoft.com/office/drawing/2014/main" id="{7647BCFB-4928-920C-2E15-C8AE4C72EBA8}"/>
              </a:ext>
            </a:extLst>
          </p:cNvPr>
          <p:cNvSpPr>
            <a:spLocks noGrp="1"/>
          </p:cNvSpPr>
          <p:nvPr>
            <p:ph type="body" sz="quarter" idx="20" hasCustomPrompt="1"/>
          </p:nvPr>
        </p:nvSpPr>
        <p:spPr>
          <a:xfrm>
            <a:off x="6247134"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407368"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28" name="図プレースホルダー 9">
            <a:extLst>
              <a:ext uri="{FF2B5EF4-FFF2-40B4-BE49-F238E27FC236}">
                <a16:creationId xmlns:a16="http://schemas.microsoft.com/office/drawing/2014/main" id="{6BF72028-41E2-619A-D233-341EEFEC504D}"/>
              </a:ext>
            </a:extLst>
          </p:cNvPr>
          <p:cNvSpPr>
            <a:spLocks noGrp="1"/>
          </p:cNvSpPr>
          <p:nvPr>
            <p:ph type="pic" sz="quarter" idx="17" hasCustomPrompt="1"/>
          </p:nvPr>
        </p:nvSpPr>
        <p:spPr>
          <a:xfrm>
            <a:off x="3327251"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0" name="図プレースホルダー 9">
            <a:extLst>
              <a:ext uri="{FF2B5EF4-FFF2-40B4-BE49-F238E27FC236}">
                <a16:creationId xmlns:a16="http://schemas.microsoft.com/office/drawing/2014/main" id="{74AA3498-C08C-43F4-B6BB-AE8E3CC9E9CC}"/>
              </a:ext>
            </a:extLst>
          </p:cNvPr>
          <p:cNvSpPr>
            <a:spLocks noGrp="1"/>
          </p:cNvSpPr>
          <p:nvPr>
            <p:ph type="pic" sz="quarter" idx="19" hasCustomPrompt="1"/>
          </p:nvPr>
        </p:nvSpPr>
        <p:spPr>
          <a:xfrm>
            <a:off x="9167017"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2" name="図プレースホルダー 9">
            <a:extLst>
              <a:ext uri="{FF2B5EF4-FFF2-40B4-BE49-F238E27FC236}">
                <a16:creationId xmlns:a16="http://schemas.microsoft.com/office/drawing/2014/main" id="{1DC76755-C8C6-A984-C78A-E29A74AAF2E9}"/>
              </a:ext>
            </a:extLst>
          </p:cNvPr>
          <p:cNvSpPr>
            <a:spLocks noGrp="1"/>
          </p:cNvSpPr>
          <p:nvPr>
            <p:ph type="pic" sz="quarter" idx="21" hasCustomPrompt="1"/>
          </p:nvPr>
        </p:nvSpPr>
        <p:spPr>
          <a:xfrm>
            <a:off x="6247134"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pic>
        <p:nvPicPr>
          <p:cNvPr id="1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B16D91DA-45B8-FD04-3A3A-E545BB21D2E8}"/>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20615921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tervenant / CV">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53AF1D4-4843-AF3F-A326-45F38F216CA0}"/>
              </a:ext>
            </a:extLst>
          </p:cNvPr>
          <p:cNvSpPr/>
          <p:nvPr userDrawn="1"/>
        </p:nvSpPr>
        <p:spPr>
          <a:xfrm>
            <a:off x="7199086" y="0"/>
            <a:ext cx="499291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 / CV</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r>
              <a:rPr lang="fr-FR"/>
              <a:t>28/10/2022</a:t>
            </a:r>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fr-FR" dirty="0"/>
              <a:t>Exemple de pied de page (A modifier dans l'onglet "Insertion"/"En-tête/Pied"</a:t>
            </a:r>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sp>
        <p:nvSpPr>
          <p:cNvPr id="14" name="Espace réservé du texte 2">
            <a:extLst>
              <a:ext uri="{FF2B5EF4-FFF2-40B4-BE49-F238E27FC236}">
                <a16:creationId xmlns:a16="http://schemas.microsoft.com/office/drawing/2014/main" id="{3AE77C0A-ACF9-C7EB-2F0B-D7114392665D}"/>
              </a:ext>
            </a:extLst>
          </p:cNvPr>
          <p:cNvSpPr>
            <a:spLocks noGrp="1"/>
          </p:cNvSpPr>
          <p:nvPr>
            <p:ph type="body" idx="1" hasCustomPrompt="1"/>
          </p:nvPr>
        </p:nvSpPr>
        <p:spPr>
          <a:xfrm>
            <a:off x="3467100" y="1541463"/>
            <a:ext cx="7993063" cy="823912"/>
          </a:xfrm>
        </p:spPr>
        <p:txBody>
          <a:bodyPr anchor="b">
            <a:normAutofit/>
          </a:bodyPr>
          <a:lstStyle>
            <a:lvl1pPr marL="0" indent="0">
              <a:spcBef>
                <a:spcPts val="0"/>
              </a:spcBef>
              <a:buNone/>
              <a:defRPr sz="2000" b="1">
                <a:solidFill>
                  <a:schemeClr val="tx2"/>
                </a:solidFill>
                <a:latin typeface="+mj-lt"/>
              </a:defRPr>
            </a:lvl1pPr>
            <a:lvl2pPr marL="0" indent="0">
              <a:spcBef>
                <a:spcPts val="0"/>
              </a:spcBef>
              <a:buNone/>
              <a:defRPr sz="1600" b="0" i="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Prénom NOM</a:t>
            </a:r>
          </a:p>
          <a:p>
            <a:pPr lvl="1"/>
            <a:r>
              <a:rPr lang="fr-FR" dirty="0"/>
              <a:t>Fonction/titre</a:t>
            </a:r>
          </a:p>
        </p:txBody>
      </p:sp>
      <p:sp>
        <p:nvSpPr>
          <p:cNvPr id="15" name="Espace réservé du texte 20">
            <a:extLst>
              <a:ext uri="{FF2B5EF4-FFF2-40B4-BE49-F238E27FC236}">
                <a16:creationId xmlns:a16="http://schemas.microsoft.com/office/drawing/2014/main" id="{BC7575DE-FB39-1529-3362-6DDB6F59CA2B}"/>
              </a:ext>
            </a:extLst>
          </p:cNvPr>
          <p:cNvSpPr>
            <a:spLocks noGrp="1"/>
          </p:cNvSpPr>
          <p:nvPr>
            <p:ph type="body" sz="quarter" idx="14"/>
          </p:nvPr>
        </p:nvSpPr>
        <p:spPr>
          <a:xfrm>
            <a:off x="3467100" y="2413000"/>
            <a:ext cx="7993063" cy="35004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572468" y="1457845"/>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09A53DC-AB4B-EC82-92B3-B8B715CDC6A1}"/>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896802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it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24" name="Image 2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Tree>
    <p:extLst>
      <p:ext uri="{BB962C8B-B14F-4D97-AF65-F5344CB8AC3E}">
        <p14:creationId xmlns:p14="http://schemas.microsoft.com/office/powerpoint/2010/main" val="10029345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itation Bleu foncé">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Bleu foncé</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CD1C80FF-3EC2-C65E-39A3-3D5B556D3A76}"/>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DD99EE02-4A21-0C84-48D4-82F813D3CEA1}"/>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42398024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itation clai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Citation claire</a:t>
            </a: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tx2"/>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930F834B-23C4-8EC1-2C21-5E1E110A7BF9}"/>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A31F7F2B-1941-1250-D680-FD079465EC46}"/>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tx1"/>
                </a:solidFill>
              </a:defRPr>
            </a:lvl1pPr>
          </a:lstStyle>
          <a:p>
            <a:r>
              <a:rPr lang="fr-FR" dirty="0"/>
              <a:t>Ici votre citation qui peut être sur plusieurs lignes ’’ </a:t>
            </a:r>
          </a:p>
        </p:txBody>
      </p:sp>
    </p:spTree>
    <p:extLst>
      <p:ext uri="{BB962C8B-B14F-4D97-AF65-F5344CB8AC3E}">
        <p14:creationId xmlns:p14="http://schemas.microsoft.com/office/powerpoint/2010/main" val="42113619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ita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Gris</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5E9AB1AA-33F6-3FFD-8F1A-9BB4B728DF31}"/>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1EB622B9-FCAB-DF76-D3A8-8B7A3392A585}"/>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2592697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re CEA lite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sp>
        <p:nvSpPr>
          <p:cNvPr id="4" name="ZoneTexte 3">
            <a:extLst>
              <a:ext uri="{FF2B5EF4-FFF2-40B4-BE49-F238E27FC236}">
                <a16:creationId xmlns:a16="http://schemas.microsoft.com/office/drawing/2014/main" id="{772B667D-CC06-7D82-8E0F-CFDA021D6AD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liten</a:t>
            </a:r>
            <a:endParaRPr lang="fr-FR" sz="1200" dirty="0">
              <a:solidFill>
                <a:schemeClr val="bg1">
                  <a:lumMod val="50000"/>
                </a:schemeClr>
              </a:solidFill>
            </a:endParaRPr>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1838" y="728663"/>
            <a:ext cx="4053600" cy="1804999"/>
          </a:xfrm>
          <a:prstGeom prst="rect">
            <a:avLst/>
          </a:prstGeom>
        </p:spPr>
      </p:pic>
      <p:sp>
        <p:nvSpPr>
          <p:cNvPr id="6" name="Rectangle 5">
            <a:extLst>
              <a:ext uri="{FF2B5EF4-FFF2-40B4-BE49-F238E27FC236}">
                <a16:creationId xmlns:a16="http://schemas.microsoft.com/office/drawing/2014/main" id="{31F5FF40-204E-79EE-35CB-85711491D064}"/>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Tree>
    <p:extLst>
      <p:ext uri="{BB962C8B-B14F-4D97-AF65-F5344CB8AC3E}">
        <p14:creationId xmlns:p14="http://schemas.microsoft.com/office/powerpoint/2010/main" val="22917706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suel citation">
    <p:spTree>
      <p:nvGrpSpPr>
        <p:cNvPr id="1" name=""/>
        <p:cNvGrpSpPr/>
        <p:nvPr/>
      </p:nvGrpSpPr>
      <p:grpSpPr>
        <a:xfrm>
          <a:off x="0" y="0"/>
          <a:ext cx="0" cy="0"/>
          <a:chOff x="0" y="0"/>
          <a:chExt cx="0" cy="0"/>
        </a:xfrm>
      </p:grpSpPr>
      <p:grpSp>
        <p:nvGrpSpPr>
          <p:cNvPr id="19" name="Groupe 18">
            <a:extLst>
              <a:ext uri="{FF2B5EF4-FFF2-40B4-BE49-F238E27FC236}">
                <a16:creationId xmlns:a16="http://schemas.microsoft.com/office/drawing/2014/main" id="{75131BF9-1179-4373-984B-3BA3810DA921}"/>
              </a:ext>
            </a:extLst>
          </p:cNvPr>
          <p:cNvGrpSpPr/>
          <p:nvPr userDrawn="1"/>
        </p:nvGrpSpPr>
        <p:grpSpPr>
          <a:xfrm>
            <a:off x="206373" y="6296024"/>
            <a:ext cx="468000" cy="468000"/>
            <a:chOff x="206373" y="6296024"/>
            <a:chExt cx="468000" cy="468000"/>
          </a:xfrm>
        </p:grpSpPr>
        <p:sp>
          <p:nvSpPr>
            <p:cNvPr id="20" name="Rectangle 19">
              <a:extLst>
                <a:ext uri="{FF2B5EF4-FFF2-40B4-BE49-F238E27FC236}">
                  <a16:creationId xmlns:a16="http://schemas.microsoft.com/office/drawing/2014/main" id="{26D7E0A0-6204-A96D-17C4-F1F3019C9994}"/>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1" name="Logo CEA">
              <a:extLst>
                <a:ext uri="{FF2B5EF4-FFF2-40B4-BE49-F238E27FC236}">
                  <a16:creationId xmlns:a16="http://schemas.microsoft.com/office/drawing/2014/main" id="{925ECDAD-C79A-E959-8415-90319293CF8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9" name="Espace réservé pour une image  8">
            <a:extLst>
              <a:ext uri="{FF2B5EF4-FFF2-40B4-BE49-F238E27FC236}">
                <a16:creationId xmlns:a16="http://schemas.microsoft.com/office/drawing/2014/main" id="{4C4230D1-9E7A-4F15-722D-49C58B4ED767}"/>
              </a:ext>
            </a:extLst>
          </p:cNvPr>
          <p:cNvSpPr>
            <a:spLocks noGrp="1"/>
          </p:cNvSpPr>
          <p:nvPr>
            <p:ph type="pic" sz="quarter" idx="13" hasCustomPrompt="1"/>
          </p:nvPr>
        </p:nvSpPr>
        <p:spPr>
          <a:xfrm>
            <a:off x="1" y="0"/>
            <a:ext cx="12192000" cy="6858000"/>
          </a:xfrm>
          <a:custGeom>
            <a:avLst/>
            <a:gdLst>
              <a:gd name="connsiteX0" fmla="*/ 257896 w 12192000"/>
              <a:gd name="connsiteY0" fmla="*/ 6343650 h 6858000"/>
              <a:gd name="connsiteX1" fmla="*/ 257896 w 12192000"/>
              <a:gd name="connsiteY1" fmla="*/ 6707250 h 6858000"/>
              <a:gd name="connsiteX2" fmla="*/ 621496 w 12192000"/>
              <a:gd name="connsiteY2" fmla="*/ 6707250 h 6858000"/>
              <a:gd name="connsiteX3" fmla="*/ 621496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6" y="6343650"/>
                </a:moveTo>
                <a:lnTo>
                  <a:pt x="257896" y="6707250"/>
                </a:lnTo>
                <a:lnTo>
                  <a:pt x="621496" y="6707250"/>
                </a:lnTo>
                <a:lnTo>
                  <a:pt x="621496"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683658" y="4702629"/>
            <a:ext cx="8323941"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citation</a:t>
            </a:r>
          </a:p>
          <a:p>
            <a:endParaRPr lang="fr-FR" sz="1200" dirty="0">
              <a:solidFill>
                <a:schemeClr val="bg1">
                  <a:lumMod val="50000"/>
                </a:schemeClr>
              </a:solidFill>
            </a:endParaRP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683658" y="1714500"/>
            <a:ext cx="8323941" cy="2857500"/>
          </a:xfrm>
        </p:spPr>
        <p:txBody>
          <a:bodyPr tIns="468000" anchor="b">
            <a:normAutofit/>
          </a:bodyPr>
          <a:lstStyle>
            <a:lvl1pPr marL="571500" indent="-571500">
              <a:buSzPct val="200000"/>
              <a:buFont typeface="Arial Black" panose="020B0A04020102020204" pitchFamily="34" charset="0"/>
              <a:buChar cha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r>
              <a:rPr lang="fr-FR" sz="1200" dirty="0">
                <a:solidFill>
                  <a:schemeClr val="bg1">
                    <a:lumMod val="50000"/>
                  </a:schemeClr>
                </a:solidFill>
              </a:rPr>
              <a:t>Astuce :Après avoir insérez votre image, placez celle-ci en arrière plan : Clic droit + « Arrière plan »</a:t>
            </a:r>
          </a:p>
          <a:p>
            <a:r>
              <a:rPr lang="fr-FR" sz="1200" dirty="0">
                <a:solidFill>
                  <a:schemeClr val="bg1">
                    <a:lumMod val="50000"/>
                  </a:schemeClr>
                </a:solidFill>
              </a:rPr>
              <a:t>Astuce :Après avoir insérez votre image, adaptez si besoin la couleur du texte en fonction de celle-ci</a:t>
            </a:r>
          </a:p>
        </p:txBody>
      </p:sp>
    </p:spTree>
    <p:extLst>
      <p:ext uri="{BB962C8B-B14F-4D97-AF65-F5344CB8AC3E}">
        <p14:creationId xmlns:p14="http://schemas.microsoft.com/office/powerpoint/2010/main" val="27875902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suel pleine page">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74F437C1-0C37-DF8E-EF64-2BA107BEFB2F}"/>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19AF48E4-0EE8-3CC7-27AA-1591F5F46EA9}"/>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3" name="Logo CEA">
              <a:extLst>
                <a:ext uri="{FF2B5EF4-FFF2-40B4-BE49-F238E27FC236}">
                  <a16:creationId xmlns:a16="http://schemas.microsoft.com/office/drawing/2014/main" id="{DFA7C964-126E-3D36-7408-04B6C0889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7" name="Espace réservé pour une image  6">
            <a:extLst>
              <a:ext uri="{FF2B5EF4-FFF2-40B4-BE49-F238E27FC236}">
                <a16:creationId xmlns:a16="http://schemas.microsoft.com/office/drawing/2014/main" id="{C5DB15CE-1737-19C7-773E-184AB58648CC}"/>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Tree>
    <p:extLst>
      <p:ext uri="{BB962C8B-B14F-4D97-AF65-F5344CB8AC3E}">
        <p14:creationId xmlns:p14="http://schemas.microsoft.com/office/powerpoint/2010/main" val="334642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suel pleine page + texte">
    <p:spTree>
      <p:nvGrpSpPr>
        <p:cNvPr id="1" name=""/>
        <p:cNvGrpSpPr/>
        <p:nvPr/>
      </p:nvGrpSpPr>
      <p:grpSpPr>
        <a:xfrm>
          <a:off x="0" y="0"/>
          <a:ext cx="0" cy="0"/>
          <a:chOff x="0" y="0"/>
          <a:chExt cx="0" cy="0"/>
        </a:xfrm>
      </p:grpSpPr>
      <p:grpSp>
        <p:nvGrpSpPr>
          <p:cNvPr id="10" name="Groupe 9">
            <a:extLst>
              <a:ext uri="{FF2B5EF4-FFF2-40B4-BE49-F238E27FC236}">
                <a16:creationId xmlns:a16="http://schemas.microsoft.com/office/drawing/2014/main" id="{E2FB537C-FD4D-0AEC-C133-0DAF4636E2B9}"/>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D16ABDD6-A390-2C6E-2047-D4A9A9710027}"/>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7" name="Logo CEA">
              <a:extLst>
                <a:ext uri="{FF2B5EF4-FFF2-40B4-BE49-F238E27FC236}">
                  <a16:creationId xmlns:a16="http://schemas.microsoft.com/office/drawing/2014/main" id="{B331915A-1A76-4EF6-2A1C-75D200A8FEE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Espace réservé pour une image  7">
            <a:extLst>
              <a:ext uri="{FF2B5EF4-FFF2-40B4-BE49-F238E27FC236}">
                <a16:creationId xmlns:a16="http://schemas.microsoft.com/office/drawing/2014/main" id="{BB2888C6-4081-3327-01C0-D9EA23523CDB}"/>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260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 + texte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
        <p:nvSpPr>
          <p:cNvPr id="13" name="Espace réservé du texte 12">
            <a:extLst>
              <a:ext uri="{FF2B5EF4-FFF2-40B4-BE49-F238E27FC236}">
                <a16:creationId xmlns:a16="http://schemas.microsoft.com/office/drawing/2014/main" id="{4DB704B1-C9AF-2DEE-2915-BA6F9894D57C}"/>
              </a:ext>
            </a:extLst>
          </p:cNvPr>
          <p:cNvSpPr>
            <a:spLocks noGrp="1"/>
          </p:cNvSpPr>
          <p:nvPr>
            <p:ph type="body" sz="quarter" idx="15" hasCustomPrompt="1"/>
          </p:nvPr>
        </p:nvSpPr>
        <p:spPr>
          <a:xfrm>
            <a:off x="618477" y="1640114"/>
            <a:ext cx="11573522" cy="3439886"/>
          </a:xfrm>
          <a:custGeom>
            <a:avLst/>
            <a:gdLst>
              <a:gd name="connsiteX0" fmla="*/ 388580 w 11573522"/>
              <a:gd name="connsiteY0" fmla="*/ 2811978 h 3439886"/>
              <a:gd name="connsiteX1" fmla="*/ 266084 w 11573522"/>
              <a:gd name="connsiteY1" fmla="*/ 2905253 h 3439886"/>
              <a:gd name="connsiteX2" fmla="*/ 200780 w 11573522"/>
              <a:gd name="connsiteY2" fmla="*/ 2954731 h 3439886"/>
              <a:gd name="connsiteX3" fmla="*/ 388175 w 11573522"/>
              <a:gd name="connsiteY3" fmla="*/ 3100322 h 3439886"/>
              <a:gd name="connsiteX4" fmla="*/ 575977 w 11573522"/>
              <a:gd name="connsiteY4" fmla="*/ 2957569 h 3439886"/>
              <a:gd name="connsiteX5" fmla="*/ 388580 w 11573522"/>
              <a:gd name="connsiteY5" fmla="*/ 2811978 h 3439886"/>
              <a:gd name="connsiteX6" fmla="*/ 386147 w 11573522"/>
              <a:gd name="connsiteY6" fmla="*/ 0 h 3439886"/>
              <a:gd name="connsiteX7" fmla="*/ 392637 w 11573522"/>
              <a:gd name="connsiteY7" fmla="*/ 0 h 3439886"/>
              <a:gd name="connsiteX8" fmla="*/ 392637 w 11573522"/>
              <a:gd name="connsiteY8" fmla="*/ 28893 h 3439886"/>
              <a:gd name="connsiteX9" fmla="*/ 392637 w 11573522"/>
              <a:gd name="connsiteY9" fmla="*/ 131318 h 3439886"/>
              <a:gd name="connsiteX10" fmla="*/ 578816 w 11573522"/>
              <a:gd name="connsiteY10" fmla="*/ 275693 h 3439886"/>
              <a:gd name="connsiteX11" fmla="*/ 578816 w 11573522"/>
              <a:gd name="connsiteY11" fmla="*/ 97658 h 3439886"/>
              <a:gd name="connsiteX12" fmla="*/ 462924 w 11573522"/>
              <a:gd name="connsiteY12" fmla="*/ 7536 h 3439886"/>
              <a:gd name="connsiteX13" fmla="*/ 453234 w 11573522"/>
              <a:gd name="connsiteY13" fmla="*/ 0 h 3439886"/>
              <a:gd name="connsiteX14" fmla="*/ 464209 w 11573522"/>
              <a:gd name="connsiteY14" fmla="*/ 0 h 3439886"/>
              <a:gd name="connsiteX15" fmla="*/ 484510 w 11573522"/>
              <a:gd name="connsiteY15" fmla="*/ 15775 h 3439886"/>
              <a:gd name="connsiteX16" fmla="*/ 582061 w 11573522"/>
              <a:gd name="connsiteY16" fmla="*/ 91574 h 3439886"/>
              <a:gd name="connsiteX17" fmla="*/ 695192 w 11573522"/>
              <a:gd name="connsiteY17" fmla="*/ 5744 h 3439886"/>
              <a:gd name="connsiteX18" fmla="*/ 702764 w 11573522"/>
              <a:gd name="connsiteY18" fmla="*/ 0 h 3439886"/>
              <a:gd name="connsiteX19" fmla="*/ 2758098 w 11573522"/>
              <a:gd name="connsiteY19" fmla="*/ 0 h 3439886"/>
              <a:gd name="connsiteX20" fmla="*/ 2764588 w 11573522"/>
              <a:gd name="connsiteY20" fmla="*/ 0 h 3439886"/>
              <a:gd name="connsiteX21" fmla="*/ 2825185 w 11573522"/>
              <a:gd name="connsiteY21" fmla="*/ 0 h 3439886"/>
              <a:gd name="connsiteX22" fmla="*/ 2836160 w 11573522"/>
              <a:gd name="connsiteY22" fmla="*/ 0 h 3439886"/>
              <a:gd name="connsiteX23" fmla="*/ 3074715 w 11573522"/>
              <a:gd name="connsiteY23" fmla="*/ 0 h 3439886"/>
              <a:gd name="connsiteX24" fmla="*/ 9201571 w 11573522"/>
              <a:gd name="connsiteY24" fmla="*/ 0 h 3439886"/>
              <a:gd name="connsiteX25" fmla="*/ 11573522 w 11573522"/>
              <a:gd name="connsiteY25" fmla="*/ 0 h 3439886"/>
              <a:gd name="connsiteX26" fmla="*/ 11573522 w 11573522"/>
              <a:gd name="connsiteY26" fmla="*/ 3439886 h 3439886"/>
              <a:gd name="connsiteX27" fmla="*/ 962936 w 11573522"/>
              <a:gd name="connsiteY27" fmla="*/ 3439886 h 3439886"/>
              <a:gd name="connsiteX28" fmla="*/ 962936 w 11573522"/>
              <a:gd name="connsiteY28" fmla="*/ 3439632 h 3439886"/>
              <a:gd name="connsiteX29" fmla="*/ 962936 w 11573522"/>
              <a:gd name="connsiteY29" fmla="*/ 3438953 h 3439886"/>
              <a:gd name="connsiteX30" fmla="*/ 776757 w 11573522"/>
              <a:gd name="connsiteY30" fmla="*/ 3294579 h 3439886"/>
              <a:gd name="connsiteX31" fmla="*/ 776757 w 11573522"/>
              <a:gd name="connsiteY31" fmla="*/ 3429148 h 3439886"/>
              <a:gd name="connsiteX32" fmla="*/ 776757 w 11573522"/>
              <a:gd name="connsiteY32" fmla="*/ 3439886 h 3439886"/>
              <a:gd name="connsiteX33" fmla="*/ 769862 w 11573522"/>
              <a:gd name="connsiteY33" fmla="*/ 3439886 h 3439886"/>
              <a:gd name="connsiteX34" fmla="*/ 769862 w 11573522"/>
              <a:gd name="connsiteY34" fmla="*/ 3414403 h 3439886"/>
              <a:gd name="connsiteX35" fmla="*/ 769862 w 11573522"/>
              <a:gd name="connsiteY35" fmla="*/ 3292145 h 3439886"/>
              <a:gd name="connsiteX36" fmla="*/ 629924 w 11573522"/>
              <a:gd name="connsiteY36" fmla="*/ 3183458 h 3439886"/>
              <a:gd name="connsiteX37" fmla="*/ 633168 w 11573522"/>
              <a:gd name="connsiteY37" fmla="*/ 3177375 h 3439886"/>
              <a:gd name="connsiteX38" fmla="*/ 771079 w 11573522"/>
              <a:gd name="connsiteY38" fmla="*/ 3284034 h 3439886"/>
              <a:gd name="connsiteX39" fmla="*/ 771079 w 11573522"/>
              <a:gd name="connsiteY39" fmla="*/ 3105999 h 3439886"/>
              <a:gd name="connsiteX40" fmla="*/ 704963 w 11573522"/>
              <a:gd name="connsiteY40" fmla="*/ 3054900 h 3439886"/>
              <a:gd name="connsiteX41" fmla="*/ 708614 w 11573522"/>
              <a:gd name="connsiteY41" fmla="*/ 3049222 h 3439886"/>
              <a:gd name="connsiteX42" fmla="*/ 774323 w 11573522"/>
              <a:gd name="connsiteY42" fmla="*/ 3100322 h 3439886"/>
              <a:gd name="connsiteX43" fmla="*/ 962125 w 11573522"/>
              <a:gd name="connsiteY43" fmla="*/ 2957569 h 3439886"/>
              <a:gd name="connsiteX44" fmla="*/ 824621 w 11573522"/>
              <a:gd name="connsiteY44" fmla="*/ 2850911 h 3439886"/>
              <a:gd name="connsiteX45" fmla="*/ 828271 w 11573522"/>
              <a:gd name="connsiteY45" fmla="*/ 2844422 h 3439886"/>
              <a:gd name="connsiteX46" fmla="*/ 962936 w 11573522"/>
              <a:gd name="connsiteY46" fmla="*/ 2948647 h 3439886"/>
              <a:gd name="connsiteX47" fmla="*/ 962936 w 11573522"/>
              <a:gd name="connsiteY47" fmla="*/ 2770612 h 3439886"/>
              <a:gd name="connsiteX48" fmla="*/ 900065 w 11573522"/>
              <a:gd name="connsiteY48" fmla="*/ 2721947 h 3439886"/>
              <a:gd name="connsiteX49" fmla="*/ 903716 w 11573522"/>
              <a:gd name="connsiteY49" fmla="*/ 2715864 h 3439886"/>
              <a:gd name="connsiteX50" fmla="*/ 966181 w 11573522"/>
              <a:gd name="connsiteY50" fmla="*/ 2764529 h 3439886"/>
              <a:gd name="connsiteX51" fmla="*/ 1153982 w 11573522"/>
              <a:gd name="connsiteY51" fmla="*/ 2621777 h 3439886"/>
              <a:gd name="connsiteX52" fmla="*/ 969021 w 11573522"/>
              <a:gd name="connsiteY52" fmla="*/ 2478619 h 3439886"/>
              <a:gd name="connsiteX53" fmla="*/ 781219 w 11573522"/>
              <a:gd name="connsiteY53" fmla="*/ 2621371 h 3439886"/>
              <a:gd name="connsiteX54" fmla="*/ 903310 w 11573522"/>
              <a:gd name="connsiteY54" fmla="*/ 2715864 h 3439886"/>
              <a:gd name="connsiteX55" fmla="*/ 900065 w 11573522"/>
              <a:gd name="connsiteY55" fmla="*/ 2721542 h 3439886"/>
              <a:gd name="connsiteX56" fmla="*/ 776757 w 11573522"/>
              <a:gd name="connsiteY56" fmla="*/ 2626238 h 3439886"/>
              <a:gd name="connsiteX57" fmla="*/ 776757 w 11573522"/>
              <a:gd name="connsiteY57" fmla="*/ 2804273 h 3439886"/>
              <a:gd name="connsiteX58" fmla="*/ 828271 w 11573522"/>
              <a:gd name="connsiteY58" fmla="*/ 2844017 h 3439886"/>
              <a:gd name="connsiteX59" fmla="*/ 824215 w 11573522"/>
              <a:gd name="connsiteY59" fmla="*/ 2850506 h 3439886"/>
              <a:gd name="connsiteX60" fmla="*/ 774729 w 11573522"/>
              <a:gd name="connsiteY60" fmla="*/ 2811978 h 3439886"/>
              <a:gd name="connsiteX61" fmla="*/ 586928 w 11573522"/>
              <a:gd name="connsiteY61" fmla="*/ 2954731 h 3439886"/>
              <a:gd name="connsiteX62" fmla="*/ 708208 w 11573522"/>
              <a:gd name="connsiteY62" fmla="*/ 3048817 h 3439886"/>
              <a:gd name="connsiteX63" fmla="*/ 704963 w 11573522"/>
              <a:gd name="connsiteY63" fmla="*/ 3054900 h 3439886"/>
              <a:gd name="connsiteX64" fmla="*/ 584900 w 11573522"/>
              <a:gd name="connsiteY64" fmla="*/ 2961625 h 3439886"/>
              <a:gd name="connsiteX65" fmla="*/ 584900 w 11573522"/>
              <a:gd name="connsiteY65" fmla="*/ 3140065 h 3439886"/>
              <a:gd name="connsiteX66" fmla="*/ 633168 w 11573522"/>
              <a:gd name="connsiteY66" fmla="*/ 3177375 h 3439886"/>
              <a:gd name="connsiteX67" fmla="*/ 629518 w 11573522"/>
              <a:gd name="connsiteY67" fmla="*/ 3183052 h 3439886"/>
              <a:gd name="connsiteX68" fmla="*/ 582872 w 11573522"/>
              <a:gd name="connsiteY68" fmla="*/ 3146960 h 3439886"/>
              <a:gd name="connsiteX69" fmla="*/ 388175 w 11573522"/>
              <a:gd name="connsiteY69" fmla="*/ 3295390 h 3439886"/>
              <a:gd name="connsiteX70" fmla="*/ 191856 w 11573522"/>
              <a:gd name="connsiteY70" fmla="*/ 3143310 h 3439886"/>
              <a:gd name="connsiteX71" fmla="*/ 191856 w 11573522"/>
              <a:gd name="connsiteY71" fmla="*/ 3082477 h 3439886"/>
              <a:gd name="connsiteX72" fmla="*/ 198752 w 11573522"/>
              <a:gd name="connsiteY72" fmla="*/ 3085316 h 3439886"/>
              <a:gd name="connsiteX73" fmla="*/ 198752 w 11573522"/>
              <a:gd name="connsiteY73" fmla="*/ 3140065 h 3439886"/>
              <a:gd name="connsiteX74" fmla="*/ 384930 w 11573522"/>
              <a:gd name="connsiteY74" fmla="*/ 3284034 h 3439886"/>
              <a:gd name="connsiteX75" fmla="*/ 384930 w 11573522"/>
              <a:gd name="connsiteY75" fmla="*/ 3105999 h 3439886"/>
              <a:gd name="connsiteX76" fmla="*/ 198752 w 11573522"/>
              <a:gd name="connsiteY76" fmla="*/ 2961625 h 3439886"/>
              <a:gd name="connsiteX77" fmla="*/ 198752 w 11573522"/>
              <a:gd name="connsiteY77" fmla="*/ 3084911 h 3439886"/>
              <a:gd name="connsiteX78" fmla="*/ 191856 w 11573522"/>
              <a:gd name="connsiteY78" fmla="*/ 3082072 h 3439886"/>
              <a:gd name="connsiteX79" fmla="*/ 191856 w 11573522"/>
              <a:gd name="connsiteY79" fmla="*/ 2953108 h 3439886"/>
              <a:gd name="connsiteX80" fmla="*/ 259189 w 11573522"/>
              <a:gd name="connsiteY80" fmla="*/ 2902009 h 3439886"/>
              <a:gd name="connsiteX81" fmla="*/ 383713 w 11573522"/>
              <a:gd name="connsiteY81" fmla="*/ 2807517 h 3439886"/>
              <a:gd name="connsiteX82" fmla="*/ 383713 w 11573522"/>
              <a:gd name="connsiteY82" fmla="*/ 2715053 h 3439886"/>
              <a:gd name="connsiteX83" fmla="*/ 390609 w 11573522"/>
              <a:gd name="connsiteY83" fmla="*/ 2716269 h 3439886"/>
              <a:gd name="connsiteX84" fmla="*/ 390609 w 11573522"/>
              <a:gd name="connsiteY84" fmla="*/ 2804273 h 3439886"/>
              <a:gd name="connsiteX85" fmla="*/ 576788 w 11573522"/>
              <a:gd name="connsiteY85" fmla="*/ 2948647 h 3439886"/>
              <a:gd name="connsiteX86" fmla="*/ 576788 w 11573522"/>
              <a:gd name="connsiteY86" fmla="*/ 2770612 h 3439886"/>
              <a:gd name="connsiteX87" fmla="*/ 489174 w 11573522"/>
              <a:gd name="connsiteY87" fmla="*/ 2702481 h 3439886"/>
              <a:gd name="connsiteX88" fmla="*/ 492825 w 11573522"/>
              <a:gd name="connsiteY88" fmla="*/ 2697209 h 3439886"/>
              <a:gd name="connsiteX89" fmla="*/ 580033 w 11573522"/>
              <a:gd name="connsiteY89" fmla="*/ 2764529 h 3439886"/>
              <a:gd name="connsiteX90" fmla="*/ 767834 w 11573522"/>
              <a:gd name="connsiteY90" fmla="*/ 2621777 h 3439886"/>
              <a:gd name="connsiteX91" fmla="*/ 626679 w 11573522"/>
              <a:gd name="connsiteY91" fmla="*/ 2512280 h 3439886"/>
              <a:gd name="connsiteX92" fmla="*/ 630735 w 11573522"/>
              <a:gd name="connsiteY92" fmla="*/ 2507007 h 3439886"/>
              <a:gd name="connsiteX93" fmla="*/ 771079 w 11573522"/>
              <a:gd name="connsiteY93" fmla="*/ 2615693 h 3439886"/>
              <a:gd name="connsiteX94" fmla="*/ 771079 w 11573522"/>
              <a:gd name="connsiteY94" fmla="*/ 2437659 h 3439886"/>
              <a:gd name="connsiteX95" fmla="*/ 713481 w 11573522"/>
              <a:gd name="connsiteY95" fmla="*/ 2392644 h 3439886"/>
              <a:gd name="connsiteX96" fmla="*/ 717131 w 11573522"/>
              <a:gd name="connsiteY96" fmla="*/ 2387372 h 3439886"/>
              <a:gd name="connsiteX97" fmla="*/ 774323 w 11573522"/>
              <a:gd name="connsiteY97" fmla="*/ 2431576 h 3439886"/>
              <a:gd name="connsiteX98" fmla="*/ 962125 w 11573522"/>
              <a:gd name="connsiteY98" fmla="*/ 2288824 h 3439886"/>
              <a:gd name="connsiteX99" fmla="*/ 774729 w 11573522"/>
              <a:gd name="connsiteY99" fmla="*/ 2143638 h 3439886"/>
              <a:gd name="connsiteX100" fmla="*/ 586928 w 11573522"/>
              <a:gd name="connsiteY100" fmla="*/ 2286391 h 3439886"/>
              <a:gd name="connsiteX101" fmla="*/ 717131 w 11573522"/>
              <a:gd name="connsiteY101" fmla="*/ 2387372 h 3439886"/>
              <a:gd name="connsiteX102" fmla="*/ 713075 w 11573522"/>
              <a:gd name="connsiteY102" fmla="*/ 2392644 h 3439886"/>
              <a:gd name="connsiteX103" fmla="*/ 584900 w 11573522"/>
              <a:gd name="connsiteY103" fmla="*/ 2293285 h 3439886"/>
              <a:gd name="connsiteX104" fmla="*/ 584900 w 11573522"/>
              <a:gd name="connsiteY104" fmla="*/ 2471319 h 3439886"/>
              <a:gd name="connsiteX105" fmla="*/ 630329 w 11573522"/>
              <a:gd name="connsiteY105" fmla="*/ 2506602 h 3439886"/>
              <a:gd name="connsiteX106" fmla="*/ 626679 w 11573522"/>
              <a:gd name="connsiteY106" fmla="*/ 2512280 h 3439886"/>
              <a:gd name="connsiteX107" fmla="*/ 582872 w 11573522"/>
              <a:gd name="connsiteY107" fmla="*/ 2478619 h 3439886"/>
              <a:gd name="connsiteX108" fmla="*/ 395071 w 11573522"/>
              <a:gd name="connsiteY108" fmla="*/ 2621371 h 3439886"/>
              <a:gd name="connsiteX109" fmla="*/ 492825 w 11573522"/>
              <a:gd name="connsiteY109" fmla="*/ 2696804 h 3439886"/>
              <a:gd name="connsiteX110" fmla="*/ 488769 w 11573522"/>
              <a:gd name="connsiteY110" fmla="*/ 2702481 h 3439886"/>
              <a:gd name="connsiteX111" fmla="*/ 390609 w 11573522"/>
              <a:gd name="connsiteY111" fmla="*/ 2626238 h 3439886"/>
              <a:gd name="connsiteX112" fmla="*/ 390609 w 11573522"/>
              <a:gd name="connsiteY112" fmla="*/ 2715864 h 3439886"/>
              <a:gd name="connsiteX113" fmla="*/ 383713 w 11573522"/>
              <a:gd name="connsiteY113" fmla="*/ 2714647 h 3439886"/>
              <a:gd name="connsiteX114" fmla="*/ 383713 w 11573522"/>
              <a:gd name="connsiteY114" fmla="*/ 2623399 h 3439886"/>
              <a:gd name="connsiteX115" fmla="*/ 375601 w 11573522"/>
              <a:gd name="connsiteY115" fmla="*/ 2616910 h 3439886"/>
              <a:gd name="connsiteX116" fmla="*/ 375601 w 11573522"/>
              <a:gd name="connsiteY116" fmla="*/ 2608394 h 3439886"/>
              <a:gd name="connsiteX117" fmla="*/ 384930 w 11573522"/>
              <a:gd name="connsiteY117" fmla="*/ 2615693 h 3439886"/>
              <a:gd name="connsiteX118" fmla="*/ 384930 w 11573522"/>
              <a:gd name="connsiteY118" fmla="*/ 2437659 h 3439886"/>
              <a:gd name="connsiteX119" fmla="*/ 375601 w 11573522"/>
              <a:gd name="connsiteY119" fmla="*/ 2430360 h 3439886"/>
              <a:gd name="connsiteX120" fmla="*/ 375601 w 11573522"/>
              <a:gd name="connsiteY120" fmla="*/ 2421843 h 3439886"/>
              <a:gd name="connsiteX121" fmla="*/ 388175 w 11573522"/>
              <a:gd name="connsiteY121" fmla="*/ 2431576 h 3439886"/>
              <a:gd name="connsiteX122" fmla="*/ 575977 w 11573522"/>
              <a:gd name="connsiteY122" fmla="*/ 2288824 h 3439886"/>
              <a:gd name="connsiteX123" fmla="*/ 388580 w 11573522"/>
              <a:gd name="connsiteY123" fmla="*/ 2143638 h 3439886"/>
              <a:gd name="connsiteX124" fmla="*/ 200780 w 11573522"/>
              <a:gd name="connsiteY124" fmla="*/ 2286391 h 3439886"/>
              <a:gd name="connsiteX125" fmla="*/ 375195 w 11573522"/>
              <a:gd name="connsiteY125" fmla="*/ 2421843 h 3439886"/>
              <a:gd name="connsiteX126" fmla="*/ 375195 w 11573522"/>
              <a:gd name="connsiteY126" fmla="*/ 2429954 h 3439886"/>
              <a:gd name="connsiteX127" fmla="*/ 198752 w 11573522"/>
              <a:gd name="connsiteY127" fmla="*/ 2293285 h 3439886"/>
              <a:gd name="connsiteX128" fmla="*/ 198752 w 11573522"/>
              <a:gd name="connsiteY128" fmla="*/ 2471319 h 3439886"/>
              <a:gd name="connsiteX129" fmla="*/ 375195 w 11573522"/>
              <a:gd name="connsiteY129" fmla="*/ 2608394 h 3439886"/>
              <a:gd name="connsiteX130" fmla="*/ 375195 w 11573522"/>
              <a:gd name="connsiteY130" fmla="*/ 2616910 h 3439886"/>
              <a:gd name="connsiteX131" fmla="*/ 191856 w 11573522"/>
              <a:gd name="connsiteY131" fmla="*/ 2474563 h 3439886"/>
              <a:gd name="connsiteX132" fmla="*/ 191856 w 11573522"/>
              <a:gd name="connsiteY132" fmla="*/ 2284768 h 3439886"/>
              <a:gd name="connsiteX133" fmla="*/ 383713 w 11573522"/>
              <a:gd name="connsiteY133" fmla="*/ 2138772 h 3439886"/>
              <a:gd name="connsiteX134" fmla="*/ 383713 w 11573522"/>
              <a:gd name="connsiteY134" fmla="*/ 1959926 h 3439886"/>
              <a:gd name="connsiteX135" fmla="*/ 390609 w 11573522"/>
              <a:gd name="connsiteY135" fmla="*/ 1965198 h 3439886"/>
              <a:gd name="connsiteX136" fmla="*/ 390609 w 11573522"/>
              <a:gd name="connsiteY136" fmla="*/ 2136339 h 3439886"/>
              <a:gd name="connsiteX137" fmla="*/ 576788 w 11573522"/>
              <a:gd name="connsiteY137" fmla="*/ 2280307 h 3439886"/>
              <a:gd name="connsiteX138" fmla="*/ 576788 w 11573522"/>
              <a:gd name="connsiteY138" fmla="*/ 2102272 h 3439886"/>
              <a:gd name="connsiteX139" fmla="*/ 390609 w 11573522"/>
              <a:gd name="connsiteY139" fmla="*/ 1957898 h 3439886"/>
              <a:gd name="connsiteX140" fmla="*/ 390609 w 11573522"/>
              <a:gd name="connsiteY140" fmla="*/ 1964792 h 3439886"/>
              <a:gd name="connsiteX141" fmla="*/ 383713 w 11573522"/>
              <a:gd name="connsiteY141" fmla="*/ 1959520 h 3439886"/>
              <a:gd name="connsiteX142" fmla="*/ 383713 w 11573522"/>
              <a:gd name="connsiteY142" fmla="*/ 1949382 h 3439886"/>
              <a:gd name="connsiteX143" fmla="*/ 569487 w 11573522"/>
              <a:gd name="connsiteY143" fmla="*/ 1808251 h 3439886"/>
              <a:gd name="connsiteX144" fmla="*/ 575166 w 11573522"/>
              <a:gd name="connsiteY144" fmla="*/ 1812307 h 3439886"/>
              <a:gd name="connsiteX145" fmla="*/ 392637 w 11573522"/>
              <a:gd name="connsiteY145" fmla="*/ 1951004 h 3439886"/>
              <a:gd name="connsiteX146" fmla="*/ 580033 w 11573522"/>
              <a:gd name="connsiteY146" fmla="*/ 2096594 h 3439886"/>
              <a:gd name="connsiteX147" fmla="*/ 767834 w 11573522"/>
              <a:gd name="connsiteY147" fmla="*/ 1953437 h 3439886"/>
              <a:gd name="connsiteX148" fmla="*/ 580438 w 11573522"/>
              <a:gd name="connsiteY148" fmla="*/ 1808251 h 3439886"/>
              <a:gd name="connsiteX149" fmla="*/ 575166 w 11573522"/>
              <a:gd name="connsiteY149" fmla="*/ 1812307 h 3439886"/>
              <a:gd name="connsiteX150" fmla="*/ 569893 w 11573522"/>
              <a:gd name="connsiteY150" fmla="*/ 1807846 h 3439886"/>
              <a:gd name="connsiteX151" fmla="*/ 578005 w 11573522"/>
              <a:gd name="connsiteY151" fmla="*/ 1801763 h 3439886"/>
              <a:gd name="connsiteX152" fmla="*/ 578005 w 11573522"/>
              <a:gd name="connsiteY152" fmla="*/ 1795679 h 3439886"/>
              <a:gd name="connsiteX153" fmla="*/ 584900 w 11573522"/>
              <a:gd name="connsiteY153" fmla="*/ 1795679 h 3439886"/>
              <a:gd name="connsiteX154" fmla="*/ 584900 w 11573522"/>
              <a:gd name="connsiteY154" fmla="*/ 1802168 h 3439886"/>
              <a:gd name="connsiteX155" fmla="*/ 771079 w 11573522"/>
              <a:gd name="connsiteY155" fmla="*/ 1946137 h 3439886"/>
              <a:gd name="connsiteX156" fmla="*/ 771079 w 11573522"/>
              <a:gd name="connsiteY156" fmla="*/ 1783107 h 3439886"/>
              <a:gd name="connsiteX157" fmla="*/ 771079 w 11573522"/>
              <a:gd name="connsiteY157" fmla="*/ 1768508 h 3439886"/>
              <a:gd name="connsiteX158" fmla="*/ 584900 w 11573522"/>
              <a:gd name="connsiteY158" fmla="*/ 1624133 h 3439886"/>
              <a:gd name="connsiteX159" fmla="*/ 584900 w 11573522"/>
              <a:gd name="connsiteY159" fmla="*/ 1785541 h 3439886"/>
              <a:gd name="connsiteX160" fmla="*/ 584900 w 11573522"/>
              <a:gd name="connsiteY160" fmla="*/ 1795274 h 3439886"/>
              <a:gd name="connsiteX161" fmla="*/ 578005 w 11573522"/>
              <a:gd name="connsiteY161" fmla="*/ 1795274 h 3439886"/>
              <a:gd name="connsiteX162" fmla="*/ 578005 w 11573522"/>
              <a:gd name="connsiteY162" fmla="*/ 1621294 h 3439886"/>
              <a:gd name="connsiteX163" fmla="*/ 437661 w 11573522"/>
              <a:gd name="connsiteY163" fmla="*/ 1512608 h 3439886"/>
              <a:gd name="connsiteX164" fmla="*/ 441312 w 11573522"/>
              <a:gd name="connsiteY164" fmla="*/ 1506930 h 3439886"/>
              <a:gd name="connsiteX165" fmla="*/ 578816 w 11573522"/>
              <a:gd name="connsiteY165" fmla="*/ 1613589 h 3439886"/>
              <a:gd name="connsiteX166" fmla="*/ 578816 w 11573522"/>
              <a:gd name="connsiteY166" fmla="*/ 1435555 h 3439886"/>
              <a:gd name="connsiteX167" fmla="*/ 513106 w 11573522"/>
              <a:gd name="connsiteY167" fmla="*/ 1384456 h 3439886"/>
              <a:gd name="connsiteX168" fmla="*/ 516350 w 11573522"/>
              <a:gd name="connsiteY168" fmla="*/ 1378372 h 3439886"/>
              <a:gd name="connsiteX169" fmla="*/ 582061 w 11573522"/>
              <a:gd name="connsiteY169" fmla="*/ 1429472 h 3439886"/>
              <a:gd name="connsiteX170" fmla="*/ 769862 w 11573522"/>
              <a:gd name="connsiteY170" fmla="*/ 1286719 h 3439886"/>
              <a:gd name="connsiteX171" fmla="*/ 632763 w 11573522"/>
              <a:gd name="connsiteY171" fmla="*/ 1180060 h 3439886"/>
              <a:gd name="connsiteX172" fmla="*/ 636413 w 11573522"/>
              <a:gd name="connsiteY172" fmla="*/ 1173571 h 3439886"/>
              <a:gd name="connsiteX173" fmla="*/ 771079 w 11573522"/>
              <a:gd name="connsiteY173" fmla="*/ 1278203 h 3439886"/>
              <a:gd name="connsiteX174" fmla="*/ 771079 w 11573522"/>
              <a:gd name="connsiteY174" fmla="*/ 1099762 h 3439886"/>
              <a:gd name="connsiteX175" fmla="*/ 708208 w 11573522"/>
              <a:gd name="connsiteY175" fmla="*/ 1051096 h 3439886"/>
              <a:gd name="connsiteX176" fmla="*/ 711453 w 11573522"/>
              <a:gd name="connsiteY176" fmla="*/ 1045419 h 3439886"/>
              <a:gd name="connsiteX177" fmla="*/ 774323 w 11573522"/>
              <a:gd name="connsiteY177" fmla="*/ 1094085 h 3439886"/>
              <a:gd name="connsiteX178" fmla="*/ 962125 w 11573522"/>
              <a:gd name="connsiteY178" fmla="*/ 951332 h 3439886"/>
              <a:gd name="connsiteX179" fmla="*/ 777163 w 11573522"/>
              <a:gd name="connsiteY179" fmla="*/ 807769 h 3439886"/>
              <a:gd name="connsiteX180" fmla="*/ 589362 w 11573522"/>
              <a:gd name="connsiteY180" fmla="*/ 950521 h 3439886"/>
              <a:gd name="connsiteX181" fmla="*/ 711453 w 11573522"/>
              <a:gd name="connsiteY181" fmla="*/ 1045013 h 3439886"/>
              <a:gd name="connsiteX182" fmla="*/ 707802 w 11573522"/>
              <a:gd name="connsiteY182" fmla="*/ 1051096 h 3439886"/>
              <a:gd name="connsiteX183" fmla="*/ 584900 w 11573522"/>
              <a:gd name="connsiteY183" fmla="*/ 955388 h 3439886"/>
              <a:gd name="connsiteX184" fmla="*/ 584900 w 11573522"/>
              <a:gd name="connsiteY184" fmla="*/ 1133828 h 3439886"/>
              <a:gd name="connsiteX185" fmla="*/ 636008 w 11573522"/>
              <a:gd name="connsiteY185" fmla="*/ 1173571 h 3439886"/>
              <a:gd name="connsiteX186" fmla="*/ 632357 w 11573522"/>
              <a:gd name="connsiteY186" fmla="*/ 1180060 h 3439886"/>
              <a:gd name="connsiteX187" fmla="*/ 582872 w 11573522"/>
              <a:gd name="connsiteY187" fmla="*/ 1141534 h 3439886"/>
              <a:gd name="connsiteX188" fmla="*/ 395071 w 11573522"/>
              <a:gd name="connsiteY188" fmla="*/ 1284286 h 3439886"/>
              <a:gd name="connsiteX189" fmla="*/ 516350 w 11573522"/>
              <a:gd name="connsiteY189" fmla="*/ 1378372 h 3439886"/>
              <a:gd name="connsiteX190" fmla="*/ 512700 w 11573522"/>
              <a:gd name="connsiteY190" fmla="*/ 1384050 h 3439886"/>
              <a:gd name="connsiteX191" fmla="*/ 392637 w 11573522"/>
              <a:gd name="connsiteY191" fmla="*/ 1291180 h 3439886"/>
              <a:gd name="connsiteX192" fmla="*/ 392637 w 11573522"/>
              <a:gd name="connsiteY192" fmla="*/ 1469214 h 3439886"/>
              <a:gd name="connsiteX193" fmla="*/ 440906 w 11573522"/>
              <a:gd name="connsiteY193" fmla="*/ 1506525 h 3439886"/>
              <a:gd name="connsiteX194" fmla="*/ 437661 w 11573522"/>
              <a:gd name="connsiteY194" fmla="*/ 1512608 h 3439886"/>
              <a:gd name="connsiteX195" fmla="*/ 391015 w 11573522"/>
              <a:gd name="connsiteY195" fmla="*/ 1476514 h 3439886"/>
              <a:gd name="connsiteX196" fmla="*/ 195912 w 11573522"/>
              <a:gd name="connsiteY196" fmla="*/ 1624539 h 3439886"/>
              <a:gd name="connsiteX197" fmla="*/ 0 w 11573522"/>
              <a:gd name="connsiteY197" fmla="*/ 1472459 h 3439886"/>
              <a:gd name="connsiteX198" fmla="*/ 0 w 11573522"/>
              <a:gd name="connsiteY198" fmla="*/ 1412033 h 3439886"/>
              <a:gd name="connsiteX199" fmla="*/ 6490 w 11573522"/>
              <a:gd name="connsiteY199" fmla="*/ 1414872 h 3439886"/>
              <a:gd name="connsiteX200" fmla="*/ 6490 w 11573522"/>
              <a:gd name="connsiteY200" fmla="*/ 1469214 h 3439886"/>
              <a:gd name="connsiteX201" fmla="*/ 192668 w 11573522"/>
              <a:gd name="connsiteY201" fmla="*/ 1613589 h 3439886"/>
              <a:gd name="connsiteX202" fmla="*/ 192668 w 11573522"/>
              <a:gd name="connsiteY202" fmla="*/ 1435555 h 3439886"/>
              <a:gd name="connsiteX203" fmla="*/ 6490 w 11573522"/>
              <a:gd name="connsiteY203" fmla="*/ 1291180 h 3439886"/>
              <a:gd name="connsiteX204" fmla="*/ 6490 w 11573522"/>
              <a:gd name="connsiteY204" fmla="*/ 1414466 h 3439886"/>
              <a:gd name="connsiteX205" fmla="*/ 0 w 11573522"/>
              <a:gd name="connsiteY205" fmla="*/ 1411627 h 3439886"/>
              <a:gd name="connsiteX206" fmla="*/ 0 w 11573522"/>
              <a:gd name="connsiteY206" fmla="*/ 1282664 h 3439886"/>
              <a:gd name="connsiteX207" fmla="*/ 66926 w 11573522"/>
              <a:gd name="connsiteY207" fmla="*/ 1231565 h 3439886"/>
              <a:gd name="connsiteX208" fmla="*/ 73821 w 11573522"/>
              <a:gd name="connsiteY208" fmla="*/ 1234809 h 3439886"/>
              <a:gd name="connsiteX209" fmla="*/ 8924 w 11573522"/>
              <a:gd name="connsiteY209" fmla="*/ 1284286 h 3439886"/>
              <a:gd name="connsiteX210" fmla="*/ 196318 w 11573522"/>
              <a:gd name="connsiteY210" fmla="*/ 1429472 h 3439886"/>
              <a:gd name="connsiteX211" fmla="*/ 384119 w 11573522"/>
              <a:gd name="connsiteY211" fmla="*/ 1286719 h 3439886"/>
              <a:gd name="connsiteX212" fmla="*/ 196724 w 11573522"/>
              <a:gd name="connsiteY212" fmla="*/ 1141534 h 3439886"/>
              <a:gd name="connsiteX213" fmla="*/ 74227 w 11573522"/>
              <a:gd name="connsiteY213" fmla="*/ 1234403 h 3439886"/>
              <a:gd name="connsiteX214" fmla="*/ 67332 w 11573522"/>
              <a:gd name="connsiteY214" fmla="*/ 1231159 h 3439886"/>
              <a:gd name="connsiteX215" fmla="*/ 191856 w 11573522"/>
              <a:gd name="connsiteY215" fmla="*/ 1136667 h 3439886"/>
              <a:gd name="connsiteX216" fmla="*/ 191856 w 11573522"/>
              <a:gd name="connsiteY216" fmla="*/ 1044607 h 3439886"/>
              <a:gd name="connsiteX217" fmla="*/ 198752 w 11573522"/>
              <a:gd name="connsiteY217" fmla="*/ 1045419 h 3439886"/>
              <a:gd name="connsiteX218" fmla="*/ 198752 w 11573522"/>
              <a:gd name="connsiteY218" fmla="*/ 1133828 h 3439886"/>
              <a:gd name="connsiteX219" fmla="*/ 384524 w 11573522"/>
              <a:gd name="connsiteY219" fmla="*/ 1278203 h 3439886"/>
              <a:gd name="connsiteX220" fmla="*/ 384524 w 11573522"/>
              <a:gd name="connsiteY220" fmla="*/ 1099762 h 3439886"/>
              <a:gd name="connsiteX221" fmla="*/ 296912 w 11573522"/>
              <a:gd name="connsiteY221" fmla="*/ 1032037 h 3439886"/>
              <a:gd name="connsiteX222" fmla="*/ 300968 w 11573522"/>
              <a:gd name="connsiteY222" fmla="*/ 1026359 h 3439886"/>
              <a:gd name="connsiteX223" fmla="*/ 388175 w 11573522"/>
              <a:gd name="connsiteY223" fmla="*/ 1094085 h 3439886"/>
              <a:gd name="connsiteX224" fmla="*/ 575977 w 11573522"/>
              <a:gd name="connsiteY224" fmla="*/ 951332 h 3439886"/>
              <a:gd name="connsiteX225" fmla="*/ 434822 w 11573522"/>
              <a:gd name="connsiteY225" fmla="*/ 841835 h 3439886"/>
              <a:gd name="connsiteX226" fmla="*/ 438878 w 11573522"/>
              <a:gd name="connsiteY226" fmla="*/ 836158 h 3439886"/>
              <a:gd name="connsiteX227" fmla="*/ 578816 w 11573522"/>
              <a:gd name="connsiteY227" fmla="*/ 944843 h 3439886"/>
              <a:gd name="connsiteX228" fmla="*/ 578816 w 11573522"/>
              <a:gd name="connsiteY228" fmla="*/ 766808 h 3439886"/>
              <a:gd name="connsiteX229" fmla="*/ 521218 w 11573522"/>
              <a:gd name="connsiteY229" fmla="*/ 722199 h 3439886"/>
              <a:gd name="connsiteX230" fmla="*/ 525274 w 11573522"/>
              <a:gd name="connsiteY230" fmla="*/ 716927 h 3439886"/>
              <a:gd name="connsiteX231" fmla="*/ 582061 w 11573522"/>
              <a:gd name="connsiteY231" fmla="*/ 761131 h 3439886"/>
              <a:gd name="connsiteX232" fmla="*/ 769862 w 11573522"/>
              <a:gd name="connsiteY232" fmla="*/ 618379 h 3439886"/>
              <a:gd name="connsiteX233" fmla="*/ 582872 w 11573522"/>
              <a:gd name="connsiteY233" fmla="*/ 472787 h 3439886"/>
              <a:gd name="connsiteX234" fmla="*/ 395071 w 11573522"/>
              <a:gd name="connsiteY234" fmla="*/ 615540 h 3439886"/>
              <a:gd name="connsiteX235" fmla="*/ 524868 w 11573522"/>
              <a:gd name="connsiteY235" fmla="*/ 716521 h 3439886"/>
              <a:gd name="connsiteX236" fmla="*/ 521218 w 11573522"/>
              <a:gd name="connsiteY236" fmla="*/ 722199 h 3439886"/>
              <a:gd name="connsiteX237" fmla="*/ 392637 w 11573522"/>
              <a:gd name="connsiteY237" fmla="*/ 622434 h 3439886"/>
              <a:gd name="connsiteX238" fmla="*/ 392637 w 11573522"/>
              <a:gd name="connsiteY238" fmla="*/ 800875 h 3439886"/>
              <a:gd name="connsiteX239" fmla="*/ 438472 w 11573522"/>
              <a:gd name="connsiteY239" fmla="*/ 836158 h 3439886"/>
              <a:gd name="connsiteX240" fmla="*/ 434416 w 11573522"/>
              <a:gd name="connsiteY240" fmla="*/ 841430 h 3439886"/>
              <a:gd name="connsiteX241" fmla="*/ 391015 w 11573522"/>
              <a:gd name="connsiteY241" fmla="*/ 807769 h 3439886"/>
              <a:gd name="connsiteX242" fmla="*/ 203214 w 11573522"/>
              <a:gd name="connsiteY242" fmla="*/ 950521 h 3439886"/>
              <a:gd name="connsiteX243" fmla="*/ 300968 w 11573522"/>
              <a:gd name="connsiteY243" fmla="*/ 1026359 h 3439886"/>
              <a:gd name="connsiteX244" fmla="*/ 296912 w 11573522"/>
              <a:gd name="connsiteY244" fmla="*/ 1031630 h 3439886"/>
              <a:gd name="connsiteX245" fmla="*/ 198752 w 11573522"/>
              <a:gd name="connsiteY245" fmla="*/ 955388 h 3439886"/>
              <a:gd name="connsiteX246" fmla="*/ 198752 w 11573522"/>
              <a:gd name="connsiteY246" fmla="*/ 1045013 h 3439886"/>
              <a:gd name="connsiteX247" fmla="*/ 191856 w 11573522"/>
              <a:gd name="connsiteY247" fmla="*/ 1044202 h 3439886"/>
              <a:gd name="connsiteX248" fmla="*/ 191856 w 11573522"/>
              <a:gd name="connsiteY248" fmla="*/ 952954 h 3439886"/>
              <a:gd name="connsiteX249" fmla="*/ 183744 w 11573522"/>
              <a:gd name="connsiteY249" fmla="*/ 946465 h 3439886"/>
              <a:gd name="connsiteX250" fmla="*/ 183744 w 11573522"/>
              <a:gd name="connsiteY250" fmla="*/ 937949 h 3439886"/>
              <a:gd name="connsiteX251" fmla="*/ 192668 w 11573522"/>
              <a:gd name="connsiteY251" fmla="*/ 944843 h 3439886"/>
              <a:gd name="connsiteX252" fmla="*/ 192668 w 11573522"/>
              <a:gd name="connsiteY252" fmla="*/ 766808 h 3439886"/>
              <a:gd name="connsiteX253" fmla="*/ 183744 w 11573522"/>
              <a:gd name="connsiteY253" fmla="*/ 759914 h 3439886"/>
              <a:gd name="connsiteX254" fmla="*/ 183744 w 11573522"/>
              <a:gd name="connsiteY254" fmla="*/ 751398 h 3439886"/>
              <a:gd name="connsiteX255" fmla="*/ 196318 w 11573522"/>
              <a:gd name="connsiteY255" fmla="*/ 761131 h 3439886"/>
              <a:gd name="connsiteX256" fmla="*/ 384119 w 11573522"/>
              <a:gd name="connsiteY256" fmla="*/ 618379 h 3439886"/>
              <a:gd name="connsiteX257" fmla="*/ 196724 w 11573522"/>
              <a:gd name="connsiteY257" fmla="*/ 472787 h 3439886"/>
              <a:gd name="connsiteX258" fmla="*/ 8924 w 11573522"/>
              <a:gd name="connsiteY258" fmla="*/ 615540 h 3439886"/>
              <a:gd name="connsiteX259" fmla="*/ 183339 w 11573522"/>
              <a:gd name="connsiteY259" fmla="*/ 750992 h 3439886"/>
              <a:gd name="connsiteX260" fmla="*/ 183339 w 11573522"/>
              <a:gd name="connsiteY260" fmla="*/ 759508 h 3439886"/>
              <a:gd name="connsiteX261" fmla="*/ 6490 w 11573522"/>
              <a:gd name="connsiteY261" fmla="*/ 622434 h 3439886"/>
              <a:gd name="connsiteX262" fmla="*/ 6490 w 11573522"/>
              <a:gd name="connsiteY262" fmla="*/ 800875 h 3439886"/>
              <a:gd name="connsiteX263" fmla="*/ 183339 w 11573522"/>
              <a:gd name="connsiteY263" fmla="*/ 937544 h 3439886"/>
              <a:gd name="connsiteX264" fmla="*/ 183339 w 11573522"/>
              <a:gd name="connsiteY264" fmla="*/ 946060 h 3439886"/>
              <a:gd name="connsiteX265" fmla="*/ 0 w 11573522"/>
              <a:gd name="connsiteY265" fmla="*/ 804119 h 3439886"/>
              <a:gd name="connsiteX266" fmla="*/ 0 w 11573522"/>
              <a:gd name="connsiteY266" fmla="*/ 613917 h 3439886"/>
              <a:gd name="connsiteX267" fmla="*/ 191856 w 11573522"/>
              <a:gd name="connsiteY267" fmla="*/ 468327 h 3439886"/>
              <a:gd name="connsiteX268" fmla="*/ 191856 w 11573522"/>
              <a:gd name="connsiteY268" fmla="*/ 289076 h 3439886"/>
              <a:gd name="connsiteX269" fmla="*/ 198752 w 11573522"/>
              <a:gd name="connsiteY269" fmla="*/ 294348 h 3439886"/>
              <a:gd name="connsiteX270" fmla="*/ 198752 w 11573522"/>
              <a:gd name="connsiteY270" fmla="*/ 465488 h 3439886"/>
              <a:gd name="connsiteX271" fmla="*/ 384524 w 11573522"/>
              <a:gd name="connsiteY271" fmla="*/ 609862 h 3439886"/>
              <a:gd name="connsiteX272" fmla="*/ 384524 w 11573522"/>
              <a:gd name="connsiteY272" fmla="*/ 431828 h 3439886"/>
              <a:gd name="connsiteX273" fmla="*/ 198752 w 11573522"/>
              <a:gd name="connsiteY273" fmla="*/ 287453 h 3439886"/>
              <a:gd name="connsiteX274" fmla="*/ 198752 w 11573522"/>
              <a:gd name="connsiteY274" fmla="*/ 293942 h 3439886"/>
              <a:gd name="connsiteX275" fmla="*/ 191856 w 11573522"/>
              <a:gd name="connsiteY275" fmla="*/ 288670 h 3439886"/>
              <a:gd name="connsiteX276" fmla="*/ 191856 w 11573522"/>
              <a:gd name="connsiteY276" fmla="*/ 278937 h 3439886"/>
              <a:gd name="connsiteX277" fmla="*/ 377629 w 11573522"/>
              <a:gd name="connsiteY277" fmla="*/ 137401 h 3439886"/>
              <a:gd name="connsiteX278" fmla="*/ 383308 w 11573522"/>
              <a:gd name="connsiteY278" fmla="*/ 141862 h 3439886"/>
              <a:gd name="connsiteX279" fmla="*/ 200780 w 11573522"/>
              <a:gd name="connsiteY279" fmla="*/ 280559 h 3439886"/>
              <a:gd name="connsiteX280" fmla="*/ 388175 w 11573522"/>
              <a:gd name="connsiteY280" fmla="*/ 425745 h 3439886"/>
              <a:gd name="connsiteX281" fmla="*/ 575977 w 11573522"/>
              <a:gd name="connsiteY281" fmla="*/ 282993 h 3439886"/>
              <a:gd name="connsiteX282" fmla="*/ 388580 w 11573522"/>
              <a:gd name="connsiteY282" fmla="*/ 137807 h 3439886"/>
              <a:gd name="connsiteX283" fmla="*/ 383308 w 11573522"/>
              <a:gd name="connsiteY283" fmla="*/ 141862 h 3439886"/>
              <a:gd name="connsiteX284" fmla="*/ 378035 w 11573522"/>
              <a:gd name="connsiteY284" fmla="*/ 137401 h 3439886"/>
              <a:gd name="connsiteX285" fmla="*/ 386147 w 11573522"/>
              <a:gd name="connsiteY285" fmla="*/ 131318 h 3439886"/>
              <a:gd name="connsiteX286" fmla="*/ 386147 w 11573522"/>
              <a:gd name="connsiteY286" fmla="*/ 1350 h 343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Lst>
            <a:rect l="l" t="t" r="r" b="b"/>
            <a:pathLst>
              <a:path w="11573522" h="3439886">
                <a:moveTo>
                  <a:pt x="388580" y="2811978"/>
                </a:moveTo>
                <a:cubicBezTo>
                  <a:pt x="266084" y="2905253"/>
                  <a:pt x="266084" y="2905253"/>
                  <a:pt x="266084" y="2905253"/>
                </a:cubicBezTo>
                <a:cubicBezTo>
                  <a:pt x="200780" y="2954731"/>
                  <a:pt x="200780" y="2954731"/>
                  <a:pt x="200780" y="2954731"/>
                </a:cubicBezTo>
                <a:cubicBezTo>
                  <a:pt x="388175" y="3100322"/>
                  <a:pt x="388175" y="3100322"/>
                  <a:pt x="388175" y="3100322"/>
                </a:cubicBezTo>
                <a:cubicBezTo>
                  <a:pt x="575977" y="2957569"/>
                  <a:pt x="575977" y="2957569"/>
                  <a:pt x="575977" y="2957569"/>
                </a:cubicBezTo>
                <a:cubicBezTo>
                  <a:pt x="388580" y="2811978"/>
                  <a:pt x="388580" y="2811978"/>
                  <a:pt x="388580" y="2811978"/>
                </a:cubicBezTo>
                <a:close/>
                <a:moveTo>
                  <a:pt x="386147" y="0"/>
                </a:moveTo>
                <a:lnTo>
                  <a:pt x="392637" y="0"/>
                </a:lnTo>
                <a:lnTo>
                  <a:pt x="392637" y="28893"/>
                </a:lnTo>
                <a:cubicBezTo>
                  <a:pt x="392637" y="131318"/>
                  <a:pt x="392637" y="131318"/>
                  <a:pt x="392637" y="131318"/>
                </a:cubicBezTo>
                <a:cubicBezTo>
                  <a:pt x="578816" y="275693"/>
                  <a:pt x="578816" y="275693"/>
                  <a:pt x="578816" y="275693"/>
                </a:cubicBezTo>
                <a:cubicBezTo>
                  <a:pt x="578816" y="97658"/>
                  <a:pt x="578816" y="97658"/>
                  <a:pt x="578816" y="97658"/>
                </a:cubicBezTo>
                <a:cubicBezTo>
                  <a:pt x="521320" y="52946"/>
                  <a:pt x="485384" y="25001"/>
                  <a:pt x="462924" y="7536"/>
                </a:cubicBezTo>
                <a:lnTo>
                  <a:pt x="453234" y="0"/>
                </a:lnTo>
                <a:lnTo>
                  <a:pt x="464209" y="0"/>
                </a:lnTo>
                <a:lnTo>
                  <a:pt x="484510" y="15775"/>
                </a:lnTo>
                <a:cubicBezTo>
                  <a:pt x="582061" y="91574"/>
                  <a:pt x="582061" y="91574"/>
                  <a:pt x="582061" y="91574"/>
                </a:cubicBezTo>
                <a:cubicBezTo>
                  <a:pt x="638188" y="48992"/>
                  <a:pt x="673267" y="22378"/>
                  <a:pt x="695192" y="5744"/>
                </a:cubicBezTo>
                <a:lnTo>
                  <a:pt x="702764" y="0"/>
                </a:lnTo>
                <a:lnTo>
                  <a:pt x="2758098" y="0"/>
                </a:lnTo>
                <a:lnTo>
                  <a:pt x="2764588" y="0"/>
                </a:lnTo>
                <a:lnTo>
                  <a:pt x="2825185" y="0"/>
                </a:lnTo>
                <a:lnTo>
                  <a:pt x="2836160" y="0"/>
                </a:lnTo>
                <a:lnTo>
                  <a:pt x="3074715" y="0"/>
                </a:lnTo>
                <a:lnTo>
                  <a:pt x="9201571" y="0"/>
                </a:lnTo>
                <a:lnTo>
                  <a:pt x="11573522" y="0"/>
                </a:lnTo>
                <a:lnTo>
                  <a:pt x="11573522" y="3439886"/>
                </a:lnTo>
                <a:lnTo>
                  <a:pt x="962936" y="3439886"/>
                </a:lnTo>
                <a:lnTo>
                  <a:pt x="962936" y="3439632"/>
                </a:lnTo>
                <a:cubicBezTo>
                  <a:pt x="962936" y="3438953"/>
                  <a:pt x="962936" y="3438953"/>
                  <a:pt x="962936" y="3438953"/>
                </a:cubicBezTo>
                <a:cubicBezTo>
                  <a:pt x="776757" y="3294579"/>
                  <a:pt x="776757" y="3294579"/>
                  <a:pt x="776757" y="3294579"/>
                </a:cubicBezTo>
                <a:cubicBezTo>
                  <a:pt x="776757" y="3361342"/>
                  <a:pt x="776757" y="3403069"/>
                  <a:pt x="776757" y="3429148"/>
                </a:cubicBezTo>
                <a:lnTo>
                  <a:pt x="776757" y="3439886"/>
                </a:lnTo>
                <a:lnTo>
                  <a:pt x="769862" y="3439886"/>
                </a:lnTo>
                <a:lnTo>
                  <a:pt x="769862" y="3414403"/>
                </a:lnTo>
                <a:cubicBezTo>
                  <a:pt x="769862" y="3292145"/>
                  <a:pt x="769862" y="3292145"/>
                  <a:pt x="769862" y="3292145"/>
                </a:cubicBezTo>
                <a:cubicBezTo>
                  <a:pt x="629924" y="3183458"/>
                  <a:pt x="629924" y="3183458"/>
                  <a:pt x="629924" y="3183458"/>
                </a:cubicBezTo>
                <a:cubicBezTo>
                  <a:pt x="633168" y="3177375"/>
                  <a:pt x="633168" y="3177375"/>
                  <a:pt x="633168" y="3177375"/>
                </a:cubicBezTo>
                <a:cubicBezTo>
                  <a:pt x="771079" y="3284034"/>
                  <a:pt x="771079" y="3284034"/>
                  <a:pt x="771079" y="3284034"/>
                </a:cubicBezTo>
                <a:cubicBezTo>
                  <a:pt x="771079" y="3105999"/>
                  <a:pt x="771079" y="3105999"/>
                  <a:pt x="771079" y="3105999"/>
                </a:cubicBezTo>
                <a:cubicBezTo>
                  <a:pt x="704963" y="3054900"/>
                  <a:pt x="704963" y="3054900"/>
                  <a:pt x="704963" y="3054900"/>
                </a:cubicBezTo>
                <a:cubicBezTo>
                  <a:pt x="708614" y="3049222"/>
                  <a:pt x="708614" y="3049222"/>
                  <a:pt x="708614" y="3049222"/>
                </a:cubicBezTo>
                <a:cubicBezTo>
                  <a:pt x="774323" y="3100322"/>
                  <a:pt x="774323" y="3100322"/>
                  <a:pt x="774323" y="3100322"/>
                </a:cubicBezTo>
                <a:cubicBezTo>
                  <a:pt x="962125" y="2957569"/>
                  <a:pt x="962125" y="2957569"/>
                  <a:pt x="962125" y="2957569"/>
                </a:cubicBezTo>
                <a:cubicBezTo>
                  <a:pt x="824621" y="2850911"/>
                  <a:pt x="824621" y="2850911"/>
                  <a:pt x="824621" y="2850911"/>
                </a:cubicBezTo>
                <a:cubicBezTo>
                  <a:pt x="828271" y="2844422"/>
                  <a:pt x="828271" y="2844422"/>
                  <a:pt x="828271" y="2844422"/>
                </a:cubicBezTo>
                <a:cubicBezTo>
                  <a:pt x="962936" y="2948647"/>
                  <a:pt x="962936" y="2948647"/>
                  <a:pt x="962936" y="2948647"/>
                </a:cubicBezTo>
                <a:cubicBezTo>
                  <a:pt x="962936" y="2770612"/>
                  <a:pt x="962936" y="2770612"/>
                  <a:pt x="962936" y="2770612"/>
                </a:cubicBezTo>
                <a:cubicBezTo>
                  <a:pt x="900065" y="2721947"/>
                  <a:pt x="900065" y="2721947"/>
                  <a:pt x="900065" y="2721947"/>
                </a:cubicBezTo>
                <a:cubicBezTo>
                  <a:pt x="903716" y="2715864"/>
                  <a:pt x="903716" y="2715864"/>
                  <a:pt x="903716" y="2715864"/>
                </a:cubicBezTo>
                <a:cubicBezTo>
                  <a:pt x="966181" y="2764529"/>
                  <a:pt x="966181" y="2764529"/>
                  <a:pt x="966181" y="2764529"/>
                </a:cubicBezTo>
                <a:cubicBezTo>
                  <a:pt x="1153982" y="2621777"/>
                  <a:pt x="1153982" y="2621777"/>
                  <a:pt x="1153982" y="2621777"/>
                </a:cubicBezTo>
                <a:cubicBezTo>
                  <a:pt x="969021" y="2478619"/>
                  <a:pt x="969021" y="2478619"/>
                  <a:pt x="969021" y="2478619"/>
                </a:cubicBezTo>
                <a:cubicBezTo>
                  <a:pt x="781219" y="2621371"/>
                  <a:pt x="781219" y="2621371"/>
                  <a:pt x="781219" y="2621371"/>
                </a:cubicBezTo>
                <a:cubicBezTo>
                  <a:pt x="903310" y="2715864"/>
                  <a:pt x="903310" y="2715864"/>
                  <a:pt x="903310" y="2715864"/>
                </a:cubicBezTo>
                <a:cubicBezTo>
                  <a:pt x="900065" y="2721542"/>
                  <a:pt x="900065" y="2721542"/>
                  <a:pt x="900065" y="2721542"/>
                </a:cubicBezTo>
                <a:cubicBezTo>
                  <a:pt x="776757" y="2626238"/>
                  <a:pt x="776757" y="2626238"/>
                  <a:pt x="776757" y="2626238"/>
                </a:cubicBezTo>
                <a:cubicBezTo>
                  <a:pt x="776757" y="2804273"/>
                  <a:pt x="776757" y="2804273"/>
                  <a:pt x="776757" y="2804273"/>
                </a:cubicBezTo>
                <a:cubicBezTo>
                  <a:pt x="828271" y="2844017"/>
                  <a:pt x="828271" y="2844017"/>
                  <a:pt x="828271" y="2844017"/>
                </a:cubicBezTo>
                <a:cubicBezTo>
                  <a:pt x="824215" y="2850506"/>
                  <a:pt x="824215" y="2850506"/>
                  <a:pt x="824215" y="2850506"/>
                </a:cubicBezTo>
                <a:cubicBezTo>
                  <a:pt x="774729" y="2811978"/>
                  <a:pt x="774729" y="2811978"/>
                  <a:pt x="774729" y="2811978"/>
                </a:cubicBezTo>
                <a:cubicBezTo>
                  <a:pt x="586928" y="2954731"/>
                  <a:pt x="586928" y="2954731"/>
                  <a:pt x="586928" y="2954731"/>
                </a:cubicBezTo>
                <a:cubicBezTo>
                  <a:pt x="708208" y="3048817"/>
                  <a:pt x="708208" y="3048817"/>
                  <a:pt x="708208" y="3048817"/>
                </a:cubicBezTo>
                <a:cubicBezTo>
                  <a:pt x="704963" y="3054900"/>
                  <a:pt x="704963" y="3054900"/>
                  <a:pt x="704963" y="3054900"/>
                </a:cubicBezTo>
                <a:cubicBezTo>
                  <a:pt x="584900" y="2961625"/>
                  <a:pt x="584900" y="2961625"/>
                  <a:pt x="584900" y="2961625"/>
                </a:cubicBezTo>
                <a:cubicBezTo>
                  <a:pt x="584900" y="3140065"/>
                  <a:pt x="584900" y="3140065"/>
                  <a:pt x="584900" y="3140065"/>
                </a:cubicBezTo>
                <a:cubicBezTo>
                  <a:pt x="633168" y="3177375"/>
                  <a:pt x="633168" y="3177375"/>
                  <a:pt x="633168" y="3177375"/>
                </a:cubicBezTo>
                <a:cubicBezTo>
                  <a:pt x="629518" y="3183052"/>
                  <a:pt x="629518" y="3183052"/>
                  <a:pt x="629518" y="3183052"/>
                </a:cubicBezTo>
                <a:cubicBezTo>
                  <a:pt x="582872" y="3146960"/>
                  <a:pt x="582872" y="3146960"/>
                  <a:pt x="582872" y="3146960"/>
                </a:cubicBezTo>
                <a:cubicBezTo>
                  <a:pt x="388175" y="3295390"/>
                  <a:pt x="388175" y="3295390"/>
                  <a:pt x="388175" y="3295390"/>
                </a:cubicBezTo>
                <a:cubicBezTo>
                  <a:pt x="191856" y="3143310"/>
                  <a:pt x="191856" y="3143310"/>
                  <a:pt x="191856" y="3143310"/>
                </a:cubicBezTo>
                <a:cubicBezTo>
                  <a:pt x="191856" y="3082477"/>
                  <a:pt x="191856" y="3082477"/>
                  <a:pt x="191856" y="3082477"/>
                </a:cubicBezTo>
                <a:cubicBezTo>
                  <a:pt x="198752" y="3085316"/>
                  <a:pt x="198752" y="3085316"/>
                  <a:pt x="198752" y="3085316"/>
                </a:cubicBezTo>
                <a:cubicBezTo>
                  <a:pt x="198752" y="3140065"/>
                  <a:pt x="198752" y="3140065"/>
                  <a:pt x="198752" y="3140065"/>
                </a:cubicBezTo>
                <a:cubicBezTo>
                  <a:pt x="384930" y="3284034"/>
                  <a:pt x="384930" y="3284034"/>
                  <a:pt x="384930" y="3284034"/>
                </a:cubicBezTo>
                <a:cubicBezTo>
                  <a:pt x="384930" y="3105999"/>
                  <a:pt x="384930" y="3105999"/>
                  <a:pt x="384930" y="3105999"/>
                </a:cubicBezTo>
                <a:cubicBezTo>
                  <a:pt x="198752" y="2961625"/>
                  <a:pt x="198752" y="2961625"/>
                  <a:pt x="198752" y="2961625"/>
                </a:cubicBezTo>
                <a:cubicBezTo>
                  <a:pt x="198752" y="3084911"/>
                  <a:pt x="198752" y="3084911"/>
                  <a:pt x="198752" y="3084911"/>
                </a:cubicBezTo>
                <a:cubicBezTo>
                  <a:pt x="191856" y="3082072"/>
                  <a:pt x="191856" y="3082072"/>
                  <a:pt x="191856" y="3082072"/>
                </a:cubicBezTo>
                <a:cubicBezTo>
                  <a:pt x="191856" y="2953108"/>
                  <a:pt x="191856" y="2953108"/>
                  <a:pt x="191856" y="2953108"/>
                </a:cubicBezTo>
                <a:cubicBezTo>
                  <a:pt x="259189" y="2902009"/>
                  <a:pt x="259189" y="2902009"/>
                  <a:pt x="259189" y="2902009"/>
                </a:cubicBezTo>
                <a:cubicBezTo>
                  <a:pt x="383713" y="2807517"/>
                  <a:pt x="383713" y="2807517"/>
                  <a:pt x="383713" y="2807517"/>
                </a:cubicBezTo>
                <a:cubicBezTo>
                  <a:pt x="383713" y="2715053"/>
                  <a:pt x="383713" y="2715053"/>
                  <a:pt x="383713" y="2715053"/>
                </a:cubicBezTo>
                <a:cubicBezTo>
                  <a:pt x="390609" y="2716269"/>
                  <a:pt x="390609" y="2716269"/>
                  <a:pt x="390609" y="2716269"/>
                </a:cubicBezTo>
                <a:cubicBezTo>
                  <a:pt x="390609" y="2804273"/>
                  <a:pt x="390609" y="2804273"/>
                  <a:pt x="390609" y="2804273"/>
                </a:cubicBezTo>
                <a:cubicBezTo>
                  <a:pt x="576788" y="2948647"/>
                  <a:pt x="576788" y="2948647"/>
                  <a:pt x="576788" y="2948647"/>
                </a:cubicBezTo>
                <a:cubicBezTo>
                  <a:pt x="576788" y="2770612"/>
                  <a:pt x="576788" y="2770612"/>
                  <a:pt x="576788" y="2770612"/>
                </a:cubicBezTo>
                <a:cubicBezTo>
                  <a:pt x="489174" y="2702481"/>
                  <a:pt x="489174" y="2702481"/>
                  <a:pt x="489174" y="2702481"/>
                </a:cubicBezTo>
                <a:cubicBezTo>
                  <a:pt x="492825" y="2697209"/>
                  <a:pt x="492825" y="2697209"/>
                  <a:pt x="492825" y="2697209"/>
                </a:cubicBezTo>
                <a:cubicBezTo>
                  <a:pt x="580033" y="2764529"/>
                  <a:pt x="580033" y="2764529"/>
                  <a:pt x="580033" y="2764529"/>
                </a:cubicBezTo>
                <a:cubicBezTo>
                  <a:pt x="767834" y="2621777"/>
                  <a:pt x="767834" y="2621777"/>
                  <a:pt x="767834" y="2621777"/>
                </a:cubicBezTo>
                <a:cubicBezTo>
                  <a:pt x="626679" y="2512280"/>
                  <a:pt x="626679" y="2512280"/>
                  <a:pt x="626679" y="2512280"/>
                </a:cubicBezTo>
                <a:cubicBezTo>
                  <a:pt x="630735" y="2507007"/>
                  <a:pt x="630735" y="2507007"/>
                  <a:pt x="630735" y="2507007"/>
                </a:cubicBezTo>
                <a:cubicBezTo>
                  <a:pt x="771079" y="2615693"/>
                  <a:pt x="771079" y="2615693"/>
                  <a:pt x="771079" y="2615693"/>
                </a:cubicBezTo>
                <a:cubicBezTo>
                  <a:pt x="771079" y="2437659"/>
                  <a:pt x="771079" y="2437659"/>
                  <a:pt x="771079" y="2437659"/>
                </a:cubicBezTo>
                <a:cubicBezTo>
                  <a:pt x="713481" y="2392644"/>
                  <a:pt x="713481" y="2392644"/>
                  <a:pt x="713481" y="2392644"/>
                </a:cubicBezTo>
                <a:cubicBezTo>
                  <a:pt x="717131" y="2387372"/>
                  <a:pt x="717131" y="2387372"/>
                  <a:pt x="717131" y="2387372"/>
                </a:cubicBezTo>
                <a:cubicBezTo>
                  <a:pt x="774323" y="2431576"/>
                  <a:pt x="774323" y="2431576"/>
                  <a:pt x="774323" y="2431576"/>
                </a:cubicBezTo>
                <a:cubicBezTo>
                  <a:pt x="962125" y="2288824"/>
                  <a:pt x="962125" y="2288824"/>
                  <a:pt x="962125" y="2288824"/>
                </a:cubicBezTo>
                <a:cubicBezTo>
                  <a:pt x="774729" y="2143638"/>
                  <a:pt x="774729" y="2143638"/>
                  <a:pt x="774729" y="2143638"/>
                </a:cubicBezTo>
                <a:cubicBezTo>
                  <a:pt x="586928" y="2286391"/>
                  <a:pt x="586928" y="2286391"/>
                  <a:pt x="586928" y="2286391"/>
                </a:cubicBezTo>
                <a:cubicBezTo>
                  <a:pt x="717131" y="2387372"/>
                  <a:pt x="717131" y="2387372"/>
                  <a:pt x="717131" y="2387372"/>
                </a:cubicBezTo>
                <a:cubicBezTo>
                  <a:pt x="713075" y="2392644"/>
                  <a:pt x="713075" y="2392644"/>
                  <a:pt x="713075" y="2392644"/>
                </a:cubicBezTo>
                <a:cubicBezTo>
                  <a:pt x="584900" y="2293285"/>
                  <a:pt x="584900" y="2293285"/>
                  <a:pt x="584900" y="2293285"/>
                </a:cubicBezTo>
                <a:cubicBezTo>
                  <a:pt x="584900" y="2471319"/>
                  <a:pt x="584900" y="2471319"/>
                  <a:pt x="584900" y="2471319"/>
                </a:cubicBezTo>
                <a:cubicBezTo>
                  <a:pt x="630329" y="2506602"/>
                  <a:pt x="630329" y="2506602"/>
                  <a:pt x="630329" y="2506602"/>
                </a:cubicBezTo>
                <a:cubicBezTo>
                  <a:pt x="626679" y="2512280"/>
                  <a:pt x="626679" y="2512280"/>
                  <a:pt x="626679" y="2512280"/>
                </a:cubicBezTo>
                <a:cubicBezTo>
                  <a:pt x="582872" y="2478619"/>
                  <a:pt x="582872" y="2478619"/>
                  <a:pt x="582872" y="2478619"/>
                </a:cubicBezTo>
                <a:cubicBezTo>
                  <a:pt x="395071" y="2621371"/>
                  <a:pt x="395071" y="2621371"/>
                  <a:pt x="395071" y="2621371"/>
                </a:cubicBezTo>
                <a:cubicBezTo>
                  <a:pt x="492825" y="2696804"/>
                  <a:pt x="492825" y="2696804"/>
                  <a:pt x="492825" y="2696804"/>
                </a:cubicBezTo>
                <a:cubicBezTo>
                  <a:pt x="488769" y="2702481"/>
                  <a:pt x="488769" y="2702481"/>
                  <a:pt x="488769" y="2702481"/>
                </a:cubicBezTo>
                <a:cubicBezTo>
                  <a:pt x="390609" y="2626238"/>
                  <a:pt x="390609" y="2626238"/>
                  <a:pt x="390609" y="2626238"/>
                </a:cubicBezTo>
                <a:cubicBezTo>
                  <a:pt x="390609" y="2715864"/>
                  <a:pt x="390609" y="2715864"/>
                  <a:pt x="390609" y="2715864"/>
                </a:cubicBezTo>
                <a:cubicBezTo>
                  <a:pt x="383713" y="2714647"/>
                  <a:pt x="383713" y="2714647"/>
                  <a:pt x="383713" y="2714647"/>
                </a:cubicBezTo>
                <a:cubicBezTo>
                  <a:pt x="383713" y="2623399"/>
                  <a:pt x="383713" y="2623399"/>
                  <a:pt x="383713" y="2623399"/>
                </a:cubicBezTo>
                <a:cubicBezTo>
                  <a:pt x="375601" y="2616910"/>
                  <a:pt x="375601" y="2616910"/>
                  <a:pt x="375601" y="2616910"/>
                </a:cubicBezTo>
                <a:cubicBezTo>
                  <a:pt x="375601" y="2608394"/>
                  <a:pt x="375601" y="2608394"/>
                  <a:pt x="375601" y="2608394"/>
                </a:cubicBezTo>
                <a:cubicBezTo>
                  <a:pt x="384930" y="2615693"/>
                  <a:pt x="384930" y="2615693"/>
                  <a:pt x="384930" y="2615693"/>
                </a:cubicBezTo>
                <a:cubicBezTo>
                  <a:pt x="384930" y="2437659"/>
                  <a:pt x="384930" y="2437659"/>
                  <a:pt x="384930" y="2437659"/>
                </a:cubicBezTo>
                <a:cubicBezTo>
                  <a:pt x="375601" y="2430360"/>
                  <a:pt x="375601" y="2430360"/>
                  <a:pt x="375601" y="2430360"/>
                </a:cubicBezTo>
                <a:cubicBezTo>
                  <a:pt x="375601" y="2421843"/>
                  <a:pt x="375601" y="2421843"/>
                  <a:pt x="375601" y="2421843"/>
                </a:cubicBezTo>
                <a:cubicBezTo>
                  <a:pt x="388175" y="2431576"/>
                  <a:pt x="388175" y="2431576"/>
                  <a:pt x="388175" y="2431576"/>
                </a:cubicBezTo>
                <a:cubicBezTo>
                  <a:pt x="575977" y="2288824"/>
                  <a:pt x="575977" y="2288824"/>
                  <a:pt x="575977" y="2288824"/>
                </a:cubicBezTo>
                <a:cubicBezTo>
                  <a:pt x="388580" y="2143638"/>
                  <a:pt x="388580" y="2143638"/>
                  <a:pt x="388580" y="2143638"/>
                </a:cubicBezTo>
                <a:cubicBezTo>
                  <a:pt x="200780" y="2286391"/>
                  <a:pt x="200780" y="2286391"/>
                  <a:pt x="200780" y="2286391"/>
                </a:cubicBezTo>
                <a:cubicBezTo>
                  <a:pt x="375195" y="2421843"/>
                  <a:pt x="375195" y="2421843"/>
                  <a:pt x="375195" y="2421843"/>
                </a:cubicBezTo>
                <a:cubicBezTo>
                  <a:pt x="375195" y="2429954"/>
                  <a:pt x="375195" y="2429954"/>
                  <a:pt x="375195" y="2429954"/>
                </a:cubicBezTo>
                <a:cubicBezTo>
                  <a:pt x="198752" y="2293285"/>
                  <a:pt x="198752" y="2293285"/>
                  <a:pt x="198752" y="2293285"/>
                </a:cubicBezTo>
                <a:cubicBezTo>
                  <a:pt x="198752" y="2471319"/>
                  <a:pt x="198752" y="2471319"/>
                  <a:pt x="198752" y="2471319"/>
                </a:cubicBezTo>
                <a:cubicBezTo>
                  <a:pt x="375195" y="2608394"/>
                  <a:pt x="375195" y="2608394"/>
                  <a:pt x="375195" y="2608394"/>
                </a:cubicBezTo>
                <a:cubicBezTo>
                  <a:pt x="375195" y="2616910"/>
                  <a:pt x="375195" y="2616910"/>
                  <a:pt x="375195" y="2616910"/>
                </a:cubicBezTo>
                <a:cubicBezTo>
                  <a:pt x="191856" y="2474563"/>
                  <a:pt x="191856" y="2474563"/>
                  <a:pt x="191856" y="2474563"/>
                </a:cubicBezTo>
                <a:cubicBezTo>
                  <a:pt x="191856" y="2284768"/>
                  <a:pt x="191856" y="2284768"/>
                  <a:pt x="191856" y="2284768"/>
                </a:cubicBezTo>
                <a:cubicBezTo>
                  <a:pt x="383713" y="2138772"/>
                  <a:pt x="383713" y="2138772"/>
                  <a:pt x="383713" y="2138772"/>
                </a:cubicBezTo>
                <a:cubicBezTo>
                  <a:pt x="383713" y="1959926"/>
                  <a:pt x="383713" y="1959926"/>
                  <a:pt x="383713" y="1959926"/>
                </a:cubicBezTo>
                <a:cubicBezTo>
                  <a:pt x="390609" y="1965198"/>
                  <a:pt x="390609" y="1965198"/>
                  <a:pt x="390609" y="1965198"/>
                </a:cubicBezTo>
                <a:cubicBezTo>
                  <a:pt x="390609" y="2136339"/>
                  <a:pt x="390609" y="2136339"/>
                  <a:pt x="390609" y="2136339"/>
                </a:cubicBezTo>
                <a:cubicBezTo>
                  <a:pt x="576788" y="2280307"/>
                  <a:pt x="576788" y="2280307"/>
                  <a:pt x="576788" y="2280307"/>
                </a:cubicBezTo>
                <a:cubicBezTo>
                  <a:pt x="576788" y="2102272"/>
                  <a:pt x="576788" y="2102272"/>
                  <a:pt x="576788" y="2102272"/>
                </a:cubicBezTo>
                <a:cubicBezTo>
                  <a:pt x="390609" y="1957898"/>
                  <a:pt x="390609" y="1957898"/>
                  <a:pt x="390609" y="1957898"/>
                </a:cubicBezTo>
                <a:cubicBezTo>
                  <a:pt x="390609" y="1964792"/>
                  <a:pt x="390609" y="1964792"/>
                  <a:pt x="390609" y="1964792"/>
                </a:cubicBezTo>
                <a:cubicBezTo>
                  <a:pt x="383713" y="1959520"/>
                  <a:pt x="383713" y="1959520"/>
                  <a:pt x="383713" y="1959520"/>
                </a:cubicBezTo>
                <a:cubicBezTo>
                  <a:pt x="383713" y="1949382"/>
                  <a:pt x="383713" y="1949382"/>
                  <a:pt x="383713" y="1949382"/>
                </a:cubicBezTo>
                <a:cubicBezTo>
                  <a:pt x="569487" y="1808251"/>
                  <a:pt x="569487" y="1808251"/>
                  <a:pt x="569487" y="1808251"/>
                </a:cubicBezTo>
                <a:cubicBezTo>
                  <a:pt x="575166" y="1812307"/>
                  <a:pt x="575166" y="1812307"/>
                  <a:pt x="575166" y="1812307"/>
                </a:cubicBezTo>
                <a:cubicBezTo>
                  <a:pt x="392637" y="1951004"/>
                  <a:pt x="392637" y="1951004"/>
                  <a:pt x="392637" y="1951004"/>
                </a:cubicBezTo>
                <a:cubicBezTo>
                  <a:pt x="580033" y="2096594"/>
                  <a:pt x="580033" y="2096594"/>
                  <a:pt x="580033" y="2096594"/>
                </a:cubicBezTo>
                <a:cubicBezTo>
                  <a:pt x="767834" y="1953437"/>
                  <a:pt x="767834" y="1953437"/>
                  <a:pt x="767834" y="1953437"/>
                </a:cubicBezTo>
                <a:cubicBezTo>
                  <a:pt x="580438" y="1808251"/>
                  <a:pt x="580438" y="1808251"/>
                  <a:pt x="580438" y="1808251"/>
                </a:cubicBezTo>
                <a:cubicBezTo>
                  <a:pt x="575166" y="1812307"/>
                  <a:pt x="575166" y="1812307"/>
                  <a:pt x="575166" y="1812307"/>
                </a:cubicBezTo>
                <a:cubicBezTo>
                  <a:pt x="569893" y="1807846"/>
                  <a:pt x="569893" y="1807846"/>
                  <a:pt x="569893" y="1807846"/>
                </a:cubicBezTo>
                <a:cubicBezTo>
                  <a:pt x="578005" y="1801763"/>
                  <a:pt x="578005" y="1801763"/>
                  <a:pt x="578005" y="1801763"/>
                </a:cubicBezTo>
                <a:cubicBezTo>
                  <a:pt x="578005" y="1795679"/>
                  <a:pt x="578005" y="1795679"/>
                  <a:pt x="578005" y="1795679"/>
                </a:cubicBezTo>
                <a:cubicBezTo>
                  <a:pt x="584900" y="1795679"/>
                  <a:pt x="584900" y="1795679"/>
                  <a:pt x="584900" y="1795679"/>
                </a:cubicBezTo>
                <a:cubicBezTo>
                  <a:pt x="584900" y="1802168"/>
                  <a:pt x="584900" y="1802168"/>
                  <a:pt x="584900" y="1802168"/>
                </a:cubicBezTo>
                <a:cubicBezTo>
                  <a:pt x="771079" y="1946137"/>
                  <a:pt x="771079" y="1946137"/>
                  <a:pt x="771079" y="1946137"/>
                </a:cubicBezTo>
                <a:cubicBezTo>
                  <a:pt x="771079" y="1783107"/>
                  <a:pt x="771079" y="1783107"/>
                  <a:pt x="771079" y="1783107"/>
                </a:cubicBezTo>
                <a:cubicBezTo>
                  <a:pt x="771079" y="1768508"/>
                  <a:pt x="771079" y="1768508"/>
                  <a:pt x="771079" y="1768508"/>
                </a:cubicBezTo>
                <a:cubicBezTo>
                  <a:pt x="584900" y="1624133"/>
                  <a:pt x="584900" y="1624133"/>
                  <a:pt x="584900" y="1624133"/>
                </a:cubicBezTo>
                <a:cubicBezTo>
                  <a:pt x="584900" y="1785541"/>
                  <a:pt x="584900" y="1785541"/>
                  <a:pt x="584900" y="1785541"/>
                </a:cubicBezTo>
                <a:cubicBezTo>
                  <a:pt x="584900" y="1795274"/>
                  <a:pt x="584900" y="1795274"/>
                  <a:pt x="584900" y="1795274"/>
                </a:cubicBezTo>
                <a:cubicBezTo>
                  <a:pt x="578005" y="1795274"/>
                  <a:pt x="578005" y="1795274"/>
                  <a:pt x="578005" y="1795274"/>
                </a:cubicBezTo>
                <a:cubicBezTo>
                  <a:pt x="578005" y="1621294"/>
                  <a:pt x="578005" y="1621294"/>
                  <a:pt x="578005" y="1621294"/>
                </a:cubicBezTo>
                <a:cubicBezTo>
                  <a:pt x="437661" y="1512608"/>
                  <a:pt x="437661" y="1512608"/>
                  <a:pt x="437661" y="1512608"/>
                </a:cubicBezTo>
                <a:cubicBezTo>
                  <a:pt x="441312" y="1506930"/>
                  <a:pt x="441312" y="1506930"/>
                  <a:pt x="441312" y="1506930"/>
                </a:cubicBezTo>
                <a:cubicBezTo>
                  <a:pt x="578816" y="1613589"/>
                  <a:pt x="578816" y="1613589"/>
                  <a:pt x="578816" y="1613589"/>
                </a:cubicBezTo>
                <a:cubicBezTo>
                  <a:pt x="578816" y="1435555"/>
                  <a:pt x="578816" y="1435555"/>
                  <a:pt x="578816" y="1435555"/>
                </a:cubicBezTo>
                <a:cubicBezTo>
                  <a:pt x="513106" y="1384456"/>
                  <a:pt x="513106" y="1384456"/>
                  <a:pt x="513106" y="1384456"/>
                </a:cubicBezTo>
                <a:cubicBezTo>
                  <a:pt x="516350" y="1378372"/>
                  <a:pt x="516350" y="1378372"/>
                  <a:pt x="516350" y="1378372"/>
                </a:cubicBezTo>
                <a:cubicBezTo>
                  <a:pt x="582061" y="1429472"/>
                  <a:pt x="582061" y="1429472"/>
                  <a:pt x="582061" y="1429472"/>
                </a:cubicBezTo>
                <a:cubicBezTo>
                  <a:pt x="769862" y="1286719"/>
                  <a:pt x="769862" y="1286719"/>
                  <a:pt x="769862" y="1286719"/>
                </a:cubicBezTo>
                <a:cubicBezTo>
                  <a:pt x="632763" y="1180060"/>
                  <a:pt x="632763" y="1180060"/>
                  <a:pt x="632763" y="1180060"/>
                </a:cubicBezTo>
                <a:cubicBezTo>
                  <a:pt x="636413" y="1173571"/>
                  <a:pt x="636413" y="1173571"/>
                  <a:pt x="636413" y="1173571"/>
                </a:cubicBezTo>
                <a:cubicBezTo>
                  <a:pt x="771079" y="1278203"/>
                  <a:pt x="771079" y="1278203"/>
                  <a:pt x="771079" y="1278203"/>
                </a:cubicBezTo>
                <a:cubicBezTo>
                  <a:pt x="771079" y="1099762"/>
                  <a:pt x="771079" y="1099762"/>
                  <a:pt x="771079" y="1099762"/>
                </a:cubicBezTo>
                <a:cubicBezTo>
                  <a:pt x="708208" y="1051096"/>
                  <a:pt x="708208" y="1051096"/>
                  <a:pt x="708208" y="1051096"/>
                </a:cubicBezTo>
                <a:cubicBezTo>
                  <a:pt x="711453" y="1045419"/>
                  <a:pt x="711453" y="1045419"/>
                  <a:pt x="711453" y="1045419"/>
                </a:cubicBezTo>
                <a:cubicBezTo>
                  <a:pt x="774323" y="1094085"/>
                  <a:pt x="774323" y="1094085"/>
                  <a:pt x="774323" y="1094085"/>
                </a:cubicBezTo>
                <a:cubicBezTo>
                  <a:pt x="962125" y="951332"/>
                  <a:pt x="962125" y="951332"/>
                  <a:pt x="962125" y="951332"/>
                </a:cubicBezTo>
                <a:cubicBezTo>
                  <a:pt x="777163" y="807769"/>
                  <a:pt x="777163" y="807769"/>
                  <a:pt x="777163" y="807769"/>
                </a:cubicBezTo>
                <a:cubicBezTo>
                  <a:pt x="589362" y="950521"/>
                  <a:pt x="589362" y="950521"/>
                  <a:pt x="589362" y="950521"/>
                </a:cubicBezTo>
                <a:cubicBezTo>
                  <a:pt x="711453" y="1045013"/>
                  <a:pt x="711453" y="1045013"/>
                  <a:pt x="711453" y="1045013"/>
                </a:cubicBezTo>
                <a:cubicBezTo>
                  <a:pt x="707802" y="1051096"/>
                  <a:pt x="707802" y="1051096"/>
                  <a:pt x="707802" y="1051096"/>
                </a:cubicBezTo>
                <a:cubicBezTo>
                  <a:pt x="584900" y="955388"/>
                  <a:pt x="584900" y="955388"/>
                  <a:pt x="584900" y="955388"/>
                </a:cubicBezTo>
                <a:cubicBezTo>
                  <a:pt x="584900" y="1133828"/>
                  <a:pt x="584900" y="1133828"/>
                  <a:pt x="584900" y="1133828"/>
                </a:cubicBezTo>
                <a:cubicBezTo>
                  <a:pt x="636008" y="1173571"/>
                  <a:pt x="636008" y="1173571"/>
                  <a:pt x="636008" y="1173571"/>
                </a:cubicBezTo>
                <a:cubicBezTo>
                  <a:pt x="632357" y="1180060"/>
                  <a:pt x="632357" y="1180060"/>
                  <a:pt x="632357" y="1180060"/>
                </a:cubicBezTo>
                <a:cubicBezTo>
                  <a:pt x="582872" y="1141534"/>
                  <a:pt x="582872" y="1141534"/>
                  <a:pt x="582872" y="1141534"/>
                </a:cubicBezTo>
                <a:cubicBezTo>
                  <a:pt x="395071" y="1284286"/>
                  <a:pt x="395071" y="1284286"/>
                  <a:pt x="395071" y="1284286"/>
                </a:cubicBezTo>
                <a:cubicBezTo>
                  <a:pt x="516350" y="1378372"/>
                  <a:pt x="516350" y="1378372"/>
                  <a:pt x="516350" y="1378372"/>
                </a:cubicBezTo>
                <a:cubicBezTo>
                  <a:pt x="512700" y="1384050"/>
                  <a:pt x="512700" y="1384050"/>
                  <a:pt x="512700" y="1384050"/>
                </a:cubicBezTo>
                <a:cubicBezTo>
                  <a:pt x="392637" y="1291180"/>
                  <a:pt x="392637" y="1291180"/>
                  <a:pt x="392637" y="1291180"/>
                </a:cubicBezTo>
                <a:cubicBezTo>
                  <a:pt x="392637" y="1469214"/>
                  <a:pt x="392637" y="1469214"/>
                  <a:pt x="392637" y="1469214"/>
                </a:cubicBezTo>
                <a:cubicBezTo>
                  <a:pt x="440906" y="1506525"/>
                  <a:pt x="440906" y="1506525"/>
                  <a:pt x="440906" y="1506525"/>
                </a:cubicBezTo>
                <a:cubicBezTo>
                  <a:pt x="437661" y="1512608"/>
                  <a:pt x="437661" y="1512608"/>
                  <a:pt x="437661" y="1512608"/>
                </a:cubicBezTo>
                <a:cubicBezTo>
                  <a:pt x="391015" y="1476514"/>
                  <a:pt x="391015" y="1476514"/>
                  <a:pt x="391015" y="1476514"/>
                </a:cubicBezTo>
                <a:cubicBezTo>
                  <a:pt x="195912" y="1624539"/>
                  <a:pt x="195912" y="1624539"/>
                  <a:pt x="195912" y="1624539"/>
                </a:cubicBezTo>
                <a:cubicBezTo>
                  <a:pt x="0" y="1472459"/>
                  <a:pt x="0" y="1472459"/>
                  <a:pt x="0" y="1472459"/>
                </a:cubicBezTo>
                <a:cubicBezTo>
                  <a:pt x="0" y="1412033"/>
                  <a:pt x="0" y="1412033"/>
                  <a:pt x="0" y="1412033"/>
                </a:cubicBezTo>
                <a:cubicBezTo>
                  <a:pt x="6490" y="1414872"/>
                  <a:pt x="6490" y="1414872"/>
                  <a:pt x="6490" y="1414872"/>
                </a:cubicBezTo>
                <a:cubicBezTo>
                  <a:pt x="6490" y="1469214"/>
                  <a:pt x="6490" y="1469214"/>
                  <a:pt x="6490" y="1469214"/>
                </a:cubicBezTo>
                <a:cubicBezTo>
                  <a:pt x="192668" y="1613589"/>
                  <a:pt x="192668" y="1613589"/>
                  <a:pt x="192668" y="1613589"/>
                </a:cubicBezTo>
                <a:cubicBezTo>
                  <a:pt x="192668" y="1435555"/>
                  <a:pt x="192668" y="1435555"/>
                  <a:pt x="192668" y="1435555"/>
                </a:cubicBezTo>
                <a:cubicBezTo>
                  <a:pt x="6490" y="1291180"/>
                  <a:pt x="6490" y="1291180"/>
                  <a:pt x="6490" y="1291180"/>
                </a:cubicBezTo>
                <a:cubicBezTo>
                  <a:pt x="6490" y="1414466"/>
                  <a:pt x="6490" y="1414466"/>
                  <a:pt x="6490" y="1414466"/>
                </a:cubicBezTo>
                <a:cubicBezTo>
                  <a:pt x="0" y="1411627"/>
                  <a:pt x="0" y="1411627"/>
                  <a:pt x="0" y="1411627"/>
                </a:cubicBezTo>
                <a:cubicBezTo>
                  <a:pt x="0" y="1282664"/>
                  <a:pt x="0" y="1282664"/>
                  <a:pt x="0" y="1282664"/>
                </a:cubicBezTo>
                <a:cubicBezTo>
                  <a:pt x="66926" y="1231565"/>
                  <a:pt x="66926" y="1231565"/>
                  <a:pt x="66926" y="1231565"/>
                </a:cubicBezTo>
                <a:cubicBezTo>
                  <a:pt x="73821" y="1234809"/>
                  <a:pt x="73821" y="1234809"/>
                  <a:pt x="73821" y="1234809"/>
                </a:cubicBezTo>
                <a:cubicBezTo>
                  <a:pt x="8924" y="1284286"/>
                  <a:pt x="8924" y="1284286"/>
                  <a:pt x="8924" y="1284286"/>
                </a:cubicBezTo>
                <a:cubicBezTo>
                  <a:pt x="196318" y="1429472"/>
                  <a:pt x="196318" y="1429472"/>
                  <a:pt x="196318" y="1429472"/>
                </a:cubicBezTo>
                <a:cubicBezTo>
                  <a:pt x="384119" y="1286719"/>
                  <a:pt x="384119" y="1286719"/>
                  <a:pt x="384119" y="1286719"/>
                </a:cubicBezTo>
                <a:cubicBezTo>
                  <a:pt x="196724" y="1141534"/>
                  <a:pt x="196724" y="1141534"/>
                  <a:pt x="196724" y="1141534"/>
                </a:cubicBezTo>
                <a:cubicBezTo>
                  <a:pt x="74227" y="1234403"/>
                  <a:pt x="74227" y="1234403"/>
                  <a:pt x="74227" y="1234403"/>
                </a:cubicBezTo>
                <a:cubicBezTo>
                  <a:pt x="67332" y="1231159"/>
                  <a:pt x="67332" y="1231159"/>
                  <a:pt x="67332" y="1231159"/>
                </a:cubicBezTo>
                <a:cubicBezTo>
                  <a:pt x="191856" y="1136667"/>
                  <a:pt x="191856" y="1136667"/>
                  <a:pt x="191856" y="1136667"/>
                </a:cubicBezTo>
                <a:cubicBezTo>
                  <a:pt x="191856" y="1044607"/>
                  <a:pt x="191856" y="1044607"/>
                  <a:pt x="191856" y="1044607"/>
                </a:cubicBezTo>
                <a:cubicBezTo>
                  <a:pt x="198752" y="1045419"/>
                  <a:pt x="198752" y="1045419"/>
                  <a:pt x="198752" y="1045419"/>
                </a:cubicBezTo>
                <a:cubicBezTo>
                  <a:pt x="198752" y="1133828"/>
                  <a:pt x="198752" y="1133828"/>
                  <a:pt x="198752" y="1133828"/>
                </a:cubicBezTo>
                <a:cubicBezTo>
                  <a:pt x="384524" y="1278203"/>
                  <a:pt x="384524" y="1278203"/>
                  <a:pt x="384524" y="1278203"/>
                </a:cubicBezTo>
                <a:cubicBezTo>
                  <a:pt x="384524" y="1099762"/>
                  <a:pt x="384524" y="1099762"/>
                  <a:pt x="384524" y="1099762"/>
                </a:cubicBezTo>
                <a:cubicBezTo>
                  <a:pt x="296912" y="1032037"/>
                  <a:pt x="296912" y="1032037"/>
                  <a:pt x="296912" y="1032037"/>
                </a:cubicBezTo>
                <a:cubicBezTo>
                  <a:pt x="300968" y="1026359"/>
                  <a:pt x="300968" y="1026359"/>
                  <a:pt x="300968" y="1026359"/>
                </a:cubicBezTo>
                <a:cubicBezTo>
                  <a:pt x="388175" y="1094085"/>
                  <a:pt x="388175" y="1094085"/>
                  <a:pt x="388175" y="1094085"/>
                </a:cubicBezTo>
                <a:cubicBezTo>
                  <a:pt x="575977" y="951332"/>
                  <a:pt x="575977" y="951332"/>
                  <a:pt x="575977" y="951332"/>
                </a:cubicBezTo>
                <a:cubicBezTo>
                  <a:pt x="434822" y="841835"/>
                  <a:pt x="434822" y="841835"/>
                  <a:pt x="434822" y="841835"/>
                </a:cubicBezTo>
                <a:cubicBezTo>
                  <a:pt x="438878" y="836158"/>
                  <a:pt x="438878" y="836158"/>
                  <a:pt x="438878" y="836158"/>
                </a:cubicBezTo>
                <a:cubicBezTo>
                  <a:pt x="578816" y="944843"/>
                  <a:pt x="578816" y="944843"/>
                  <a:pt x="578816" y="944843"/>
                </a:cubicBezTo>
                <a:cubicBezTo>
                  <a:pt x="578816" y="766808"/>
                  <a:pt x="578816" y="766808"/>
                  <a:pt x="578816" y="766808"/>
                </a:cubicBezTo>
                <a:cubicBezTo>
                  <a:pt x="521218" y="722199"/>
                  <a:pt x="521218" y="722199"/>
                  <a:pt x="521218" y="722199"/>
                </a:cubicBezTo>
                <a:cubicBezTo>
                  <a:pt x="525274" y="716927"/>
                  <a:pt x="525274" y="716927"/>
                  <a:pt x="525274" y="716927"/>
                </a:cubicBezTo>
                <a:cubicBezTo>
                  <a:pt x="582061" y="761131"/>
                  <a:pt x="582061" y="761131"/>
                  <a:pt x="582061" y="761131"/>
                </a:cubicBezTo>
                <a:cubicBezTo>
                  <a:pt x="769862" y="618379"/>
                  <a:pt x="769862" y="618379"/>
                  <a:pt x="769862" y="618379"/>
                </a:cubicBezTo>
                <a:cubicBezTo>
                  <a:pt x="582872" y="472787"/>
                  <a:pt x="582872" y="472787"/>
                  <a:pt x="582872" y="472787"/>
                </a:cubicBezTo>
                <a:cubicBezTo>
                  <a:pt x="395071" y="615540"/>
                  <a:pt x="395071" y="615540"/>
                  <a:pt x="395071" y="615540"/>
                </a:cubicBezTo>
                <a:cubicBezTo>
                  <a:pt x="524868" y="716521"/>
                  <a:pt x="524868" y="716521"/>
                  <a:pt x="524868" y="716521"/>
                </a:cubicBezTo>
                <a:cubicBezTo>
                  <a:pt x="521218" y="722199"/>
                  <a:pt x="521218" y="722199"/>
                  <a:pt x="521218" y="722199"/>
                </a:cubicBezTo>
                <a:cubicBezTo>
                  <a:pt x="392637" y="622434"/>
                  <a:pt x="392637" y="622434"/>
                  <a:pt x="392637" y="622434"/>
                </a:cubicBezTo>
                <a:cubicBezTo>
                  <a:pt x="392637" y="800875"/>
                  <a:pt x="392637" y="800875"/>
                  <a:pt x="392637" y="800875"/>
                </a:cubicBezTo>
                <a:cubicBezTo>
                  <a:pt x="438472" y="836158"/>
                  <a:pt x="438472" y="836158"/>
                  <a:pt x="438472" y="836158"/>
                </a:cubicBezTo>
                <a:cubicBezTo>
                  <a:pt x="434416" y="841430"/>
                  <a:pt x="434416" y="841430"/>
                  <a:pt x="434416" y="841430"/>
                </a:cubicBezTo>
                <a:cubicBezTo>
                  <a:pt x="391015" y="807769"/>
                  <a:pt x="391015" y="807769"/>
                  <a:pt x="391015" y="807769"/>
                </a:cubicBezTo>
                <a:cubicBezTo>
                  <a:pt x="203214" y="950521"/>
                  <a:pt x="203214" y="950521"/>
                  <a:pt x="203214" y="950521"/>
                </a:cubicBezTo>
                <a:cubicBezTo>
                  <a:pt x="300968" y="1026359"/>
                  <a:pt x="300968" y="1026359"/>
                  <a:pt x="300968" y="1026359"/>
                </a:cubicBezTo>
                <a:cubicBezTo>
                  <a:pt x="296912" y="1031630"/>
                  <a:pt x="296912" y="1031630"/>
                  <a:pt x="296912" y="1031630"/>
                </a:cubicBezTo>
                <a:cubicBezTo>
                  <a:pt x="198752" y="955388"/>
                  <a:pt x="198752" y="955388"/>
                  <a:pt x="198752" y="955388"/>
                </a:cubicBezTo>
                <a:cubicBezTo>
                  <a:pt x="198752" y="1045013"/>
                  <a:pt x="198752" y="1045013"/>
                  <a:pt x="198752" y="1045013"/>
                </a:cubicBezTo>
                <a:cubicBezTo>
                  <a:pt x="191856" y="1044202"/>
                  <a:pt x="191856" y="1044202"/>
                  <a:pt x="191856" y="1044202"/>
                </a:cubicBezTo>
                <a:cubicBezTo>
                  <a:pt x="191856" y="952954"/>
                  <a:pt x="191856" y="952954"/>
                  <a:pt x="191856" y="952954"/>
                </a:cubicBezTo>
                <a:cubicBezTo>
                  <a:pt x="183744" y="946465"/>
                  <a:pt x="183744" y="946465"/>
                  <a:pt x="183744" y="946465"/>
                </a:cubicBezTo>
                <a:cubicBezTo>
                  <a:pt x="183744" y="937949"/>
                  <a:pt x="183744" y="937949"/>
                  <a:pt x="183744" y="937949"/>
                </a:cubicBezTo>
                <a:cubicBezTo>
                  <a:pt x="192668" y="944843"/>
                  <a:pt x="192668" y="944843"/>
                  <a:pt x="192668" y="944843"/>
                </a:cubicBezTo>
                <a:cubicBezTo>
                  <a:pt x="192668" y="766808"/>
                  <a:pt x="192668" y="766808"/>
                  <a:pt x="192668" y="766808"/>
                </a:cubicBezTo>
                <a:cubicBezTo>
                  <a:pt x="183744" y="759914"/>
                  <a:pt x="183744" y="759914"/>
                  <a:pt x="183744" y="759914"/>
                </a:cubicBezTo>
                <a:cubicBezTo>
                  <a:pt x="183744" y="751398"/>
                  <a:pt x="183744" y="751398"/>
                  <a:pt x="183744" y="751398"/>
                </a:cubicBezTo>
                <a:cubicBezTo>
                  <a:pt x="196318" y="761131"/>
                  <a:pt x="196318" y="761131"/>
                  <a:pt x="196318" y="761131"/>
                </a:cubicBezTo>
                <a:cubicBezTo>
                  <a:pt x="384119" y="618379"/>
                  <a:pt x="384119" y="618379"/>
                  <a:pt x="384119" y="618379"/>
                </a:cubicBezTo>
                <a:cubicBezTo>
                  <a:pt x="196724" y="472787"/>
                  <a:pt x="196724" y="472787"/>
                  <a:pt x="196724" y="472787"/>
                </a:cubicBezTo>
                <a:cubicBezTo>
                  <a:pt x="8924" y="615540"/>
                  <a:pt x="8924" y="615540"/>
                  <a:pt x="8924" y="615540"/>
                </a:cubicBezTo>
                <a:cubicBezTo>
                  <a:pt x="183339" y="750992"/>
                  <a:pt x="183339" y="750992"/>
                  <a:pt x="183339" y="750992"/>
                </a:cubicBezTo>
                <a:cubicBezTo>
                  <a:pt x="183339" y="759508"/>
                  <a:pt x="183339" y="759508"/>
                  <a:pt x="183339" y="759508"/>
                </a:cubicBezTo>
                <a:cubicBezTo>
                  <a:pt x="6490" y="622434"/>
                  <a:pt x="6490" y="622434"/>
                  <a:pt x="6490" y="622434"/>
                </a:cubicBezTo>
                <a:cubicBezTo>
                  <a:pt x="6490" y="800875"/>
                  <a:pt x="6490" y="800875"/>
                  <a:pt x="6490" y="800875"/>
                </a:cubicBezTo>
                <a:lnTo>
                  <a:pt x="183339" y="937544"/>
                </a:lnTo>
                <a:cubicBezTo>
                  <a:pt x="183339" y="946060"/>
                  <a:pt x="183339" y="946060"/>
                  <a:pt x="183339" y="946060"/>
                </a:cubicBezTo>
                <a:cubicBezTo>
                  <a:pt x="0" y="804119"/>
                  <a:pt x="0" y="804119"/>
                  <a:pt x="0" y="804119"/>
                </a:cubicBezTo>
                <a:cubicBezTo>
                  <a:pt x="0" y="613917"/>
                  <a:pt x="0" y="613917"/>
                  <a:pt x="0" y="613917"/>
                </a:cubicBezTo>
                <a:cubicBezTo>
                  <a:pt x="191856" y="468327"/>
                  <a:pt x="191856" y="468327"/>
                  <a:pt x="191856" y="468327"/>
                </a:cubicBezTo>
                <a:cubicBezTo>
                  <a:pt x="191856" y="289076"/>
                  <a:pt x="191856" y="289076"/>
                  <a:pt x="191856" y="289076"/>
                </a:cubicBezTo>
                <a:cubicBezTo>
                  <a:pt x="198752" y="294348"/>
                  <a:pt x="198752" y="294348"/>
                  <a:pt x="198752" y="294348"/>
                </a:cubicBezTo>
                <a:cubicBezTo>
                  <a:pt x="198752" y="465488"/>
                  <a:pt x="198752" y="465488"/>
                  <a:pt x="198752" y="465488"/>
                </a:cubicBezTo>
                <a:cubicBezTo>
                  <a:pt x="384524" y="609862"/>
                  <a:pt x="384524" y="609862"/>
                  <a:pt x="384524" y="609862"/>
                </a:cubicBezTo>
                <a:cubicBezTo>
                  <a:pt x="384524" y="431828"/>
                  <a:pt x="384524" y="431828"/>
                  <a:pt x="384524" y="431828"/>
                </a:cubicBezTo>
                <a:cubicBezTo>
                  <a:pt x="198752" y="287453"/>
                  <a:pt x="198752" y="287453"/>
                  <a:pt x="198752" y="287453"/>
                </a:cubicBezTo>
                <a:cubicBezTo>
                  <a:pt x="198752" y="293942"/>
                  <a:pt x="198752" y="293942"/>
                  <a:pt x="198752" y="293942"/>
                </a:cubicBezTo>
                <a:cubicBezTo>
                  <a:pt x="191856" y="288670"/>
                  <a:pt x="191856" y="288670"/>
                  <a:pt x="191856" y="288670"/>
                </a:cubicBezTo>
                <a:cubicBezTo>
                  <a:pt x="191856" y="278937"/>
                  <a:pt x="191856" y="278937"/>
                  <a:pt x="191856" y="278937"/>
                </a:cubicBezTo>
                <a:cubicBezTo>
                  <a:pt x="377629" y="137401"/>
                  <a:pt x="377629" y="137401"/>
                  <a:pt x="377629" y="137401"/>
                </a:cubicBezTo>
                <a:cubicBezTo>
                  <a:pt x="383308" y="141862"/>
                  <a:pt x="383308" y="141862"/>
                  <a:pt x="383308" y="141862"/>
                </a:cubicBezTo>
                <a:cubicBezTo>
                  <a:pt x="200780" y="280559"/>
                  <a:pt x="200780" y="280559"/>
                  <a:pt x="200780" y="280559"/>
                </a:cubicBezTo>
                <a:cubicBezTo>
                  <a:pt x="388175" y="425745"/>
                  <a:pt x="388175" y="425745"/>
                  <a:pt x="388175" y="425745"/>
                </a:cubicBezTo>
                <a:cubicBezTo>
                  <a:pt x="575977" y="282993"/>
                  <a:pt x="575977" y="282993"/>
                  <a:pt x="575977" y="282993"/>
                </a:cubicBezTo>
                <a:cubicBezTo>
                  <a:pt x="388580" y="137807"/>
                  <a:pt x="388580" y="137807"/>
                  <a:pt x="388580" y="137807"/>
                </a:cubicBezTo>
                <a:cubicBezTo>
                  <a:pt x="383308" y="141862"/>
                  <a:pt x="383308" y="141862"/>
                  <a:pt x="383308" y="141862"/>
                </a:cubicBezTo>
                <a:cubicBezTo>
                  <a:pt x="378035" y="137401"/>
                  <a:pt x="378035" y="137401"/>
                  <a:pt x="378035" y="137401"/>
                </a:cubicBezTo>
                <a:cubicBezTo>
                  <a:pt x="386147" y="131318"/>
                  <a:pt x="386147" y="131318"/>
                  <a:pt x="386147" y="131318"/>
                </a:cubicBezTo>
                <a:cubicBezTo>
                  <a:pt x="386147" y="59650"/>
                  <a:pt x="386147" y="21577"/>
                  <a:pt x="386147" y="1350"/>
                </a:cubicBezTo>
                <a:close/>
              </a:path>
            </a:pathLst>
          </a:custGeom>
          <a:gradFill flip="none" rotWithShape="1">
            <a:gsLst>
              <a:gs pos="7000">
                <a:schemeClr val="bg1"/>
              </a:gs>
              <a:gs pos="26000">
                <a:schemeClr val="bg1">
                  <a:alpha val="80000"/>
                </a:schemeClr>
              </a:gs>
            </a:gsLst>
            <a:lin ang="0" scaled="1"/>
            <a:tileRect/>
          </a:gradFill>
        </p:spPr>
        <p:txBody>
          <a:bodyPr wrap="square" lIns="2160000" rIns="756000" anchor="ctr">
            <a:noAutofit/>
          </a:bodyPr>
          <a:lstStyle>
            <a:lvl1pPr>
              <a:defRPr/>
            </a:lvl1pPr>
          </a:lstStyle>
          <a:p>
            <a:pPr lvl="0"/>
            <a:r>
              <a:rPr lang="fr-FR" dirty="0"/>
              <a:t>Cliquez pour modifier les styles du texte du masque  </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Titre 13">
            <a:extLst>
              <a:ext uri="{FF2B5EF4-FFF2-40B4-BE49-F238E27FC236}">
                <a16:creationId xmlns:a16="http://schemas.microsoft.com/office/drawing/2014/main" id="{B62CD770-3131-7686-5D22-0AC580D9B1B1}"/>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4127250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Process</a:t>
            </a:r>
          </a:p>
        </p:txBody>
      </p:sp>
      <p:sp>
        <p:nvSpPr>
          <p:cNvPr id="12" name="Espace réservé du texte 11">
            <a:extLst>
              <a:ext uri="{FF2B5EF4-FFF2-40B4-BE49-F238E27FC236}">
                <a16:creationId xmlns:a16="http://schemas.microsoft.com/office/drawing/2014/main" id="{D8A6D559-B5F2-C10A-5216-55551821C047}"/>
              </a:ext>
            </a:extLst>
          </p:cNvPr>
          <p:cNvSpPr>
            <a:spLocks noGrp="1" noChangeAspect="1"/>
          </p:cNvSpPr>
          <p:nvPr>
            <p:ph type="body" sz="quarter" idx="13" hasCustomPrompt="1"/>
          </p:nvPr>
        </p:nvSpPr>
        <p:spPr>
          <a:xfrm>
            <a:off x="909039" y="1866901"/>
            <a:ext cx="1409699" cy="1409700"/>
          </a:xfrm>
          <a:solidFill>
            <a:srgbClr val="000000"/>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15" name="Espace réservé du texte 14">
            <a:extLst>
              <a:ext uri="{FF2B5EF4-FFF2-40B4-BE49-F238E27FC236}">
                <a16:creationId xmlns:a16="http://schemas.microsoft.com/office/drawing/2014/main" id="{7A89DC66-E329-2BA7-093B-F605D23EBEA2}"/>
              </a:ext>
            </a:extLst>
          </p:cNvPr>
          <p:cNvSpPr>
            <a:spLocks noGrp="1"/>
          </p:cNvSpPr>
          <p:nvPr>
            <p:ph type="body" sz="quarter" idx="14" hasCustomPrompt="1"/>
          </p:nvPr>
        </p:nvSpPr>
        <p:spPr>
          <a:xfrm>
            <a:off x="623888"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2" name="Espace réservé du texte 11">
            <a:extLst>
              <a:ext uri="{FF2B5EF4-FFF2-40B4-BE49-F238E27FC236}">
                <a16:creationId xmlns:a16="http://schemas.microsoft.com/office/drawing/2014/main" id="{6EBAB840-A288-E4AE-DD2B-ABD52849168F}"/>
              </a:ext>
            </a:extLst>
          </p:cNvPr>
          <p:cNvSpPr>
            <a:spLocks noGrp="1" noChangeAspect="1"/>
          </p:cNvSpPr>
          <p:nvPr>
            <p:ph type="body" sz="quarter" idx="15" hasCustomPrompt="1"/>
          </p:nvPr>
        </p:nvSpPr>
        <p:spPr>
          <a:xfrm>
            <a:off x="3123108"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3" name="Espace réservé du texte 14">
            <a:extLst>
              <a:ext uri="{FF2B5EF4-FFF2-40B4-BE49-F238E27FC236}">
                <a16:creationId xmlns:a16="http://schemas.microsoft.com/office/drawing/2014/main" id="{3E9C6ABE-0C15-ECEA-4B26-53769D8EAC57}"/>
              </a:ext>
            </a:extLst>
          </p:cNvPr>
          <p:cNvSpPr>
            <a:spLocks noGrp="1"/>
          </p:cNvSpPr>
          <p:nvPr>
            <p:ph type="body" sz="quarter" idx="16" hasCustomPrompt="1"/>
          </p:nvPr>
        </p:nvSpPr>
        <p:spPr>
          <a:xfrm>
            <a:off x="2837957"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4" name="Espace réservé du texte 11">
            <a:extLst>
              <a:ext uri="{FF2B5EF4-FFF2-40B4-BE49-F238E27FC236}">
                <a16:creationId xmlns:a16="http://schemas.microsoft.com/office/drawing/2014/main" id="{24B29917-CE4F-A965-FAA6-E3B453333B7E}"/>
              </a:ext>
            </a:extLst>
          </p:cNvPr>
          <p:cNvSpPr>
            <a:spLocks noGrp="1" noChangeAspect="1"/>
          </p:cNvSpPr>
          <p:nvPr>
            <p:ph type="body" sz="quarter" idx="17" hasCustomPrompt="1"/>
          </p:nvPr>
        </p:nvSpPr>
        <p:spPr>
          <a:xfrm>
            <a:off x="5337177"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5" name="Espace réservé du texte 14">
            <a:extLst>
              <a:ext uri="{FF2B5EF4-FFF2-40B4-BE49-F238E27FC236}">
                <a16:creationId xmlns:a16="http://schemas.microsoft.com/office/drawing/2014/main" id="{6F1352A1-512B-F388-3483-16D51BDD2D42}"/>
              </a:ext>
            </a:extLst>
          </p:cNvPr>
          <p:cNvSpPr>
            <a:spLocks noGrp="1"/>
          </p:cNvSpPr>
          <p:nvPr>
            <p:ph type="body" sz="quarter" idx="18" hasCustomPrompt="1"/>
          </p:nvPr>
        </p:nvSpPr>
        <p:spPr>
          <a:xfrm>
            <a:off x="5052026"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6" name="Espace réservé du texte 11">
            <a:extLst>
              <a:ext uri="{FF2B5EF4-FFF2-40B4-BE49-F238E27FC236}">
                <a16:creationId xmlns:a16="http://schemas.microsoft.com/office/drawing/2014/main" id="{C4BAD260-C56B-B79F-C093-46D3C16BCC87}"/>
              </a:ext>
            </a:extLst>
          </p:cNvPr>
          <p:cNvSpPr>
            <a:spLocks noGrp="1" noChangeAspect="1"/>
          </p:cNvSpPr>
          <p:nvPr>
            <p:ph type="body" sz="quarter" idx="19" hasCustomPrompt="1"/>
          </p:nvPr>
        </p:nvSpPr>
        <p:spPr>
          <a:xfrm>
            <a:off x="7551246"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7" name="Espace réservé du texte 14">
            <a:extLst>
              <a:ext uri="{FF2B5EF4-FFF2-40B4-BE49-F238E27FC236}">
                <a16:creationId xmlns:a16="http://schemas.microsoft.com/office/drawing/2014/main" id="{E3294DD8-C0C7-7FF7-2AF0-2A6B1C786177}"/>
              </a:ext>
            </a:extLst>
          </p:cNvPr>
          <p:cNvSpPr>
            <a:spLocks noGrp="1"/>
          </p:cNvSpPr>
          <p:nvPr>
            <p:ph type="body" sz="quarter" idx="20" hasCustomPrompt="1"/>
          </p:nvPr>
        </p:nvSpPr>
        <p:spPr>
          <a:xfrm>
            <a:off x="7266095"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8" name="Espace réservé du texte 11">
            <a:extLst>
              <a:ext uri="{FF2B5EF4-FFF2-40B4-BE49-F238E27FC236}">
                <a16:creationId xmlns:a16="http://schemas.microsoft.com/office/drawing/2014/main" id="{043259EC-B8D8-255D-A2B2-B6984873CA66}"/>
              </a:ext>
            </a:extLst>
          </p:cNvPr>
          <p:cNvSpPr>
            <a:spLocks noGrp="1" noChangeAspect="1"/>
          </p:cNvSpPr>
          <p:nvPr>
            <p:ph type="body" sz="quarter" idx="21" hasCustomPrompt="1"/>
          </p:nvPr>
        </p:nvSpPr>
        <p:spPr>
          <a:xfrm>
            <a:off x="9765314"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9" name="Espace réservé du texte 14">
            <a:extLst>
              <a:ext uri="{FF2B5EF4-FFF2-40B4-BE49-F238E27FC236}">
                <a16:creationId xmlns:a16="http://schemas.microsoft.com/office/drawing/2014/main" id="{24D806FB-89F5-15B1-42D4-FB45DB6CC61B}"/>
              </a:ext>
            </a:extLst>
          </p:cNvPr>
          <p:cNvSpPr>
            <a:spLocks noGrp="1"/>
          </p:cNvSpPr>
          <p:nvPr>
            <p:ph type="body" sz="quarter" idx="22" hasCustomPrompt="1"/>
          </p:nvPr>
        </p:nvSpPr>
        <p:spPr>
          <a:xfrm>
            <a:off x="9480163"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501BFA8-B9A9-BC60-9090-AC04B424FC41}"/>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4001606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rocess 2">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Process 2</a:t>
            </a:r>
          </a:p>
          <a:p>
            <a:endParaRPr lang="fr-FR" sz="1200" dirty="0">
              <a:solidFill>
                <a:schemeClr val="bg1">
                  <a:lumMod val="50000"/>
                </a:schemeClr>
              </a:solidFill>
            </a:endParaRPr>
          </a:p>
        </p:txBody>
      </p:sp>
      <p:sp>
        <p:nvSpPr>
          <p:cNvPr id="9" name="Espace réservé du texte 8">
            <a:extLst>
              <a:ext uri="{FF2B5EF4-FFF2-40B4-BE49-F238E27FC236}">
                <a16:creationId xmlns:a16="http://schemas.microsoft.com/office/drawing/2014/main" id="{80E4F447-1473-CEC3-0C4B-859E1566BDE9}"/>
              </a:ext>
            </a:extLst>
          </p:cNvPr>
          <p:cNvSpPr>
            <a:spLocks noGrp="1" noChangeAspect="1"/>
          </p:cNvSpPr>
          <p:nvPr>
            <p:ph type="body" sz="quarter" idx="13" hasCustomPrompt="1"/>
          </p:nvPr>
        </p:nvSpPr>
        <p:spPr>
          <a:xfrm>
            <a:off x="7318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1"/>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sp>
        <p:nvSpPr>
          <p:cNvPr id="20" name="Espace réservé du texte 14">
            <a:extLst>
              <a:ext uri="{FF2B5EF4-FFF2-40B4-BE49-F238E27FC236}">
                <a16:creationId xmlns:a16="http://schemas.microsoft.com/office/drawing/2014/main" id="{7F676C8B-EE69-3CAC-C9F6-BFDEFD05279B}"/>
              </a:ext>
            </a:extLst>
          </p:cNvPr>
          <p:cNvSpPr>
            <a:spLocks noGrp="1"/>
          </p:cNvSpPr>
          <p:nvPr>
            <p:ph type="body" sz="quarter" idx="14"/>
          </p:nvPr>
        </p:nvSpPr>
        <p:spPr>
          <a:xfrm>
            <a:off x="6735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21" name="Espace réservé du texte 14">
            <a:extLst>
              <a:ext uri="{FF2B5EF4-FFF2-40B4-BE49-F238E27FC236}">
                <a16:creationId xmlns:a16="http://schemas.microsoft.com/office/drawing/2014/main" id="{89215B80-BD0F-D77B-4046-84DBB6530C88}"/>
              </a:ext>
            </a:extLst>
          </p:cNvPr>
          <p:cNvSpPr>
            <a:spLocks noGrp="1"/>
          </p:cNvSpPr>
          <p:nvPr>
            <p:ph type="body" sz="quarter" idx="16"/>
          </p:nvPr>
        </p:nvSpPr>
        <p:spPr>
          <a:xfrm>
            <a:off x="2850698"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1" name="Espace réservé du texte 14">
            <a:extLst>
              <a:ext uri="{FF2B5EF4-FFF2-40B4-BE49-F238E27FC236}">
                <a16:creationId xmlns:a16="http://schemas.microsoft.com/office/drawing/2014/main" id="{50E15DEA-ADB9-4EAD-9B8B-400BF2AF4FDA}"/>
              </a:ext>
            </a:extLst>
          </p:cNvPr>
          <p:cNvSpPr>
            <a:spLocks noGrp="1"/>
          </p:cNvSpPr>
          <p:nvPr>
            <p:ph type="body" sz="quarter" idx="18"/>
          </p:nvPr>
        </p:nvSpPr>
        <p:spPr>
          <a:xfrm>
            <a:off x="50423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2" name="Espace réservé du texte 14">
            <a:extLst>
              <a:ext uri="{FF2B5EF4-FFF2-40B4-BE49-F238E27FC236}">
                <a16:creationId xmlns:a16="http://schemas.microsoft.com/office/drawing/2014/main" id="{31D594DF-B2F9-BDEA-68CF-C1C92B869ADF}"/>
              </a:ext>
            </a:extLst>
          </p:cNvPr>
          <p:cNvSpPr>
            <a:spLocks noGrp="1"/>
          </p:cNvSpPr>
          <p:nvPr>
            <p:ph type="body" sz="quarter" idx="20"/>
          </p:nvPr>
        </p:nvSpPr>
        <p:spPr>
          <a:xfrm>
            <a:off x="7161440"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3" name="Espace réservé du texte 14">
            <a:extLst>
              <a:ext uri="{FF2B5EF4-FFF2-40B4-BE49-F238E27FC236}">
                <a16:creationId xmlns:a16="http://schemas.microsoft.com/office/drawing/2014/main" id="{4EB8106A-BAE6-87F6-A881-562ED8FA4143}"/>
              </a:ext>
            </a:extLst>
          </p:cNvPr>
          <p:cNvSpPr>
            <a:spLocks noGrp="1"/>
          </p:cNvSpPr>
          <p:nvPr>
            <p:ph type="body" sz="quarter" idx="22"/>
          </p:nvPr>
        </p:nvSpPr>
        <p:spPr>
          <a:xfrm>
            <a:off x="93868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4" name="Espace réservé du texte 33">
            <a:extLst>
              <a:ext uri="{FF2B5EF4-FFF2-40B4-BE49-F238E27FC236}">
                <a16:creationId xmlns:a16="http://schemas.microsoft.com/office/drawing/2014/main" id="{6FA8E9A1-911D-DD9D-7A76-ADDB4C2E4317}"/>
              </a:ext>
            </a:extLst>
          </p:cNvPr>
          <p:cNvSpPr>
            <a:spLocks noGrp="1" noChangeAspect="1"/>
          </p:cNvSpPr>
          <p:nvPr>
            <p:ph type="body" sz="quarter" idx="23" hasCustomPrompt="1"/>
          </p:nvPr>
        </p:nvSpPr>
        <p:spPr>
          <a:xfrm>
            <a:off x="2908981"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5" name="Espace réservé du texte 34">
            <a:extLst>
              <a:ext uri="{FF2B5EF4-FFF2-40B4-BE49-F238E27FC236}">
                <a16:creationId xmlns:a16="http://schemas.microsoft.com/office/drawing/2014/main" id="{89C62950-23F5-0C27-DBF0-B851B616C800}"/>
              </a:ext>
            </a:extLst>
          </p:cNvPr>
          <p:cNvSpPr>
            <a:spLocks noGrp="1" noChangeAspect="1"/>
          </p:cNvSpPr>
          <p:nvPr>
            <p:ph type="body" sz="quarter" idx="24" hasCustomPrompt="1"/>
          </p:nvPr>
        </p:nvSpPr>
        <p:spPr>
          <a:xfrm>
            <a:off x="51006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6" name="Espace réservé du texte 35">
            <a:extLst>
              <a:ext uri="{FF2B5EF4-FFF2-40B4-BE49-F238E27FC236}">
                <a16:creationId xmlns:a16="http://schemas.microsoft.com/office/drawing/2014/main" id="{ABF9A6B1-3BC9-0F8E-8148-B1CF03BB61CA}"/>
              </a:ext>
            </a:extLst>
          </p:cNvPr>
          <p:cNvSpPr>
            <a:spLocks noGrp="1" noChangeAspect="1"/>
          </p:cNvSpPr>
          <p:nvPr>
            <p:ph type="body" sz="quarter" idx="25" hasCustomPrompt="1"/>
          </p:nvPr>
        </p:nvSpPr>
        <p:spPr>
          <a:xfrm>
            <a:off x="7219723"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8" name="Espace réservé du texte 11">
            <a:extLst>
              <a:ext uri="{FF2B5EF4-FFF2-40B4-BE49-F238E27FC236}">
                <a16:creationId xmlns:a16="http://schemas.microsoft.com/office/drawing/2014/main" id="{97EC53BB-3B6C-3AF7-68E1-48C8465AC201}"/>
              </a:ext>
            </a:extLst>
          </p:cNvPr>
          <p:cNvSpPr>
            <a:spLocks noGrp="1" noChangeAspect="1"/>
          </p:cNvSpPr>
          <p:nvPr>
            <p:ph type="body" sz="quarter" idx="21" hasCustomPrompt="1"/>
          </p:nvPr>
        </p:nvSpPr>
        <p:spPr>
          <a:xfrm>
            <a:off x="9386855" y="1583490"/>
            <a:ext cx="1652399" cy="16524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7D2C0AC3-31B7-69C8-1880-96C477E56349}"/>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14083245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FIN">
    <p:spTree>
      <p:nvGrpSpPr>
        <p:cNvPr id="1" name=""/>
        <p:cNvGrpSpPr/>
        <p:nvPr/>
      </p:nvGrpSpPr>
      <p:grpSpPr>
        <a:xfrm>
          <a:off x="0" y="0"/>
          <a:ext cx="0" cy="0"/>
          <a:chOff x="0" y="0"/>
          <a:chExt cx="0" cy="0"/>
        </a:xfrm>
      </p:grpSpPr>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tx1"/>
                </a:solidFill>
              </a:defRPr>
            </a:lvl1pPr>
          </a:lstStyle>
          <a:p>
            <a:r>
              <a:rPr lang="fr-FR" dirty="0"/>
              <a:t>Merci</a:t>
            </a:r>
          </a:p>
        </p:txBody>
      </p:sp>
      <p:pic>
        <p:nvPicPr>
          <p:cNvPr id="16"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8" name="Espace réservé du texte 4"/>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pic>
        <p:nvPicPr>
          <p:cNvPr id="9"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3E8B46-58E5-AAA0-387D-4D0B3F7256B2}"/>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lvl1pPr>
          </a:lstStyle>
          <a:p>
            <a:pPr lvl="0"/>
            <a:r>
              <a:rPr lang="fr-FR" dirty="0"/>
              <a:t>Contact + coordonnées</a:t>
            </a:r>
          </a:p>
        </p:txBody>
      </p:sp>
      <p:sp>
        <p:nvSpPr>
          <p:cNvPr id="6" name="Espace réservé du texte 4">
            <a:extLst>
              <a:ext uri="{FF2B5EF4-FFF2-40B4-BE49-F238E27FC236}">
                <a16:creationId xmlns:a16="http://schemas.microsoft.com/office/drawing/2014/main" id="{64A62886-21D9-96B1-E41B-BFA9B096844D}"/>
              </a:ext>
            </a:extLst>
          </p:cNvPr>
          <p:cNvSpPr>
            <a:spLocks noGrp="1"/>
          </p:cNvSpPr>
          <p:nvPr>
            <p:ph type="body" sz="quarter" idx="17" hasCustomPrompt="1"/>
          </p:nvPr>
        </p:nvSpPr>
        <p:spPr>
          <a:xfrm>
            <a:off x="742949" y="5892800"/>
            <a:ext cx="6578600" cy="558800"/>
          </a:xfrm>
        </p:spPr>
        <p:txBody>
          <a:bodyPr>
            <a:normAutofit/>
          </a:bodyPr>
          <a:lstStyle>
            <a:lvl1pPr>
              <a:defRPr sz="1200" i="1"/>
            </a:lvl1pPr>
          </a:lstStyle>
          <a:p>
            <a:pPr lvl="0"/>
            <a:r>
              <a:rPr lang="fr-FR" dirty="0"/>
              <a:t>Emplacement logotypes financeurs/partenaires</a:t>
            </a:r>
          </a:p>
        </p:txBody>
      </p:sp>
    </p:spTree>
    <p:extLst>
      <p:ext uri="{BB962C8B-B14F-4D97-AF65-F5344CB8AC3E}">
        <p14:creationId xmlns:p14="http://schemas.microsoft.com/office/powerpoint/2010/main" val="39232968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FI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 Gris</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bg1"/>
                </a:solidFill>
              </a:defRPr>
            </a:lvl1pPr>
          </a:lstStyle>
          <a:p>
            <a:r>
              <a:rPr lang="fr-FR" dirty="0"/>
              <a:t>Merci</a:t>
            </a:r>
          </a:p>
        </p:txBody>
      </p:sp>
      <p:pic>
        <p:nvPicPr>
          <p:cNvPr id="15"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pic>
        <p:nvPicPr>
          <p:cNvPr id="9" name="Image 8">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3" name="Espace réservé du texte 4">
            <a:extLst>
              <a:ext uri="{FF2B5EF4-FFF2-40B4-BE49-F238E27FC236}">
                <a16:creationId xmlns:a16="http://schemas.microsoft.com/office/drawing/2014/main" id="{0D902288-F09E-3DF3-4FA0-8680492FC7E7}"/>
              </a:ext>
            </a:extLst>
          </p:cNvPr>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solidFill>
                  <a:schemeClr val="bg1"/>
                </a:solidFill>
              </a:defRPr>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sp>
        <p:nvSpPr>
          <p:cNvPr id="8" name="Espace réservé du texte 4">
            <a:extLst>
              <a:ext uri="{FF2B5EF4-FFF2-40B4-BE49-F238E27FC236}">
                <a16:creationId xmlns:a16="http://schemas.microsoft.com/office/drawing/2014/main" id="{81B85C49-3012-97FD-C776-3C7299B5E487}"/>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solidFill>
                  <a:schemeClr val="bg1"/>
                </a:solidFill>
              </a:defRPr>
            </a:lvl1pPr>
          </a:lstStyle>
          <a:p>
            <a:pPr lvl="0"/>
            <a:r>
              <a:rPr lang="fr-FR" dirty="0"/>
              <a:t>Contact + coordonnées</a:t>
            </a:r>
          </a:p>
        </p:txBody>
      </p:sp>
      <p:sp>
        <p:nvSpPr>
          <p:cNvPr id="10" name="Espace réservé du texte 4">
            <a:extLst>
              <a:ext uri="{FF2B5EF4-FFF2-40B4-BE49-F238E27FC236}">
                <a16:creationId xmlns:a16="http://schemas.microsoft.com/office/drawing/2014/main" id="{DFC68CDA-E659-1835-4722-CB92A2FFFEFE}"/>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0514183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Contact</a:t>
            </a:r>
          </a:p>
        </p:txBody>
      </p:sp>
      <p:sp>
        <p:nvSpPr>
          <p:cNvPr id="9" name="Espace réservé du texte 8">
            <a:extLst>
              <a:ext uri="{FF2B5EF4-FFF2-40B4-BE49-F238E27FC236}">
                <a16:creationId xmlns:a16="http://schemas.microsoft.com/office/drawing/2014/main" id="{373F48AE-496F-F02F-5148-8492F7C6166A}"/>
              </a:ext>
            </a:extLst>
          </p:cNvPr>
          <p:cNvSpPr>
            <a:spLocks noGrp="1"/>
          </p:cNvSpPr>
          <p:nvPr>
            <p:ph type="body" sz="quarter" idx="10" hasCustomPrompt="1"/>
          </p:nvPr>
        </p:nvSpPr>
        <p:spPr>
          <a:xfrm>
            <a:off x="731838" y="5105625"/>
            <a:ext cx="4651374" cy="1510845"/>
          </a:xfrm>
        </p:spPr>
        <p:txBody>
          <a:bodyPr anchor="t">
            <a:noAutofit/>
          </a:bodyPr>
          <a:lstStyle>
            <a:lvl1pPr marL="0" indent="0">
              <a:lnSpc>
                <a:spcPct val="120000"/>
              </a:lnSpc>
              <a:spcBef>
                <a:spcPts val="0"/>
              </a:spcBef>
              <a:spcAft>
                <a:spcPts val="600"/>
              </a:spcAft>
              <a:buNone/>
              <a:defRPr sz="1600" b="1">
                <a:solidFill>
                  <a:schemeClr val="bg1"/>
                </a:solidFill>
              </a:defRPr>
            </a:lvl1pPr>
            <a:lvl2pPr marL="0" indent="0">
              <a:lnSpc>
                <a:spcPct val="100000"/>
              </a:lnSpc>
              <a:spcBef>
                <a:spcPts val="0"/>
              </a:spcBef>
              <a:spcAft>
                <a:spcPts val="600"/>
              </a:spcAft>
              <a:buNone/>
              <a:defRPr sz="1600">
                <a:solidFill>
                  <a:schemeClr val="bg1"/>
                </a:solidFill>
              </a:defRPr>
            </a:lvl2pPr>
            <a:lvl3pPr marL="180975" indent="-180975">
              <a:lnSpc>
                <a:spcPct val="100000"/>
              </a:lnSpc>
              <a:spcBef>
                <a:spcPts val="0"/>
              </a:spcBef>
              <a:spcAft>
                <a:spcPts val="600"/>
              </a:spcAft>
              <a:defRPr sz="1600">
                <a:solidFill>
                  <a:schemeClr val="bg1"/>
                </a:solidFill>
              </a:defRPr>
            </a:lvl3pPr>
            <a:lvl4pPr marL="357188" indent="-176213">
              <a:lnSpc>
                <a:spcPct val="100000"/>
              </a:lnSpc>
              <a:spcBef>
                <a:spcPts val="0"/>
              </a:spcBef>
              <a:spcAft>
                <a:spcPts val="0"/>
              </a:spcAft>
              <a:defRPr sz="1600">
                <a:solidFill>
                  <a:schemeClr val="bg1"/>
                </a:solidFill>
              </a:defRPr>
            </a:lvl4pPr>
            <a:lvl5pPr marL="538163" indent="-180975">
              <a:lnSpc>
                <a:spcPct val="120000"/>
              </a:lnSpc>
              <a:spcBef>
                <a:spcPts val="0"/>
              </a:spcBef>
              <a:spcAft>
                <a:spcPts val="600"/>
              </a:spcAft>
              <a:defRPr sz="1600">
                <a:solidFill>
                  <a:schemeClr val="bg1"/>
                </a:solidFill>
              </a:defRPr>
            </a:lvl5pPr>
          </a:lstStyle>
          <a:p>
            <a:pPr lvl="0"/>
            <a:r>
              <a:rPr lang="fr-FR" dirty="0"/>
              <a:t>Prénom NOM</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ZoneTexte 13">
            <a:extLst>
              <a:ext uri="{FF2B5EF4-FFF2-40B4-BE49-F238E27FC236}">
                <a16:creationId xmlns:a16="http://schemas.microsoft.com/office/drawing/2014/main" id="{4E103F96-5E5B-60F7-F077-8E6E1ABD9DF4}"/>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 Prénom NOM = 1</a:t>
            </a:r>
            <a:r>
              <a:rPr lang="fr-FR" sz="1200" baseline="30000" dirty="0">
                <a:solidFill>
                  <a:schemeClr val="bg1">
                    <a:lumMod val="50000"/>
                  </a:schemeClr>
                </a:solidFill>
              </a:rPr>
              <a:t>er</a:t>
            </a:r>
            <a:r>
              <a:rPr lang="fr-FR" sz="1200" dirty="0">
                <a:solidFill>
                  <a:schemeClr val="bg1">
                    <a:lumMod val="50000"/>
                  </a:schemeClr>
                </a:solidFill>
              </a:rPr>
              <a:t> niveau  -  Email / Tél, = 2</a:t>
            </a:r>
            <a:r>
              <a:rPr lang="fr-FR" sz="1200" baseline="30000" dirty="0">
                <a:solidFill>
                  <a:schemeClr val="bg1">
                    <a:lumMod val="50000"/>
                  </a:schemeClr>
                </a:solidFill>
              </a:rPr>
              <a:t>ème</a:t>
            </a:r>
            <a:r>
              <a:rPr lang="fr-FR" sz="1200" dirty="0">
                <a:solidFill>
                  <a:schemeClr val="bg1">
                    <a:lumMod val="50000"/>
                  </a:schemeClr>
                </a:solidFill>
              </a:rPr>
              <a:t> niveau</a:t>
            </a:r>
          </a:p>
          <a:p>
            <a:endParaRPr lang="fr-FR" sz="1200" dirty="0">
              <a:solidFill>
                <a:schemeClr val="bg1">
                  <a:lumMod val="50000"/>
                </a:schemeClr>
              </a:solidFill>
            </a:endParaRP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731838" y="726066"/>
            <a:ext cx="1806198" cy="1806198"/>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pic>
        <p:nvPicPr>
          <p:cNvPr id="16" name="Image 15">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2" name="Espace réservé du texte 4">
            <a:extLst>
              <a:ext uri="{FF2B5EF4-FFF2-40B4-BE49-F238E27FC236}">
                <a16:creationId xmlns:a16="http://schemas.microsoft.com/office/drawing/2014/main" id="{22219D0D-87E0-357C-56D2-13A29A891F48}"/>
              </a:ext>
            </a:extLst>
          </p:cNvPr>
          <p:cNvSpPr>
            <a:spLocks noGrp="1"/>
          </p:cNvSpPr>
          <p:nvPr>
            <p:ph type="body" sz="quarter" idx="17" hasCustomPrompt="1"/>
          </p:nvPr>
        </p:nvSpPr>
        <p:spPr>
          <a:xfrm>
            <a:off x="8102600" y="5892800"/>
            <a:ext cx="3357563" cy="558800"/>
          </a:xfrm>
        </p:spPr>
        <p:txBody>
          <a:bodyPr rIns="0">
            <a:normAutofit/>
          </a:bodyPr>
          <a:lstStyle>
            <a:lvl1pPr algn="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267038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re CEA isa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731838" y="728663"/>
            <a:ext cx="4053599" cy="1804999"/>
          </a:xfrm>
          <a:prstGeom prst="rect">
            <a:avLst/>
          </a:prstGeom>
        </p:spPr>
      </p:pic>
      <p:sp>
        <p:nvSpPr>
          <p:cNvPr id="6" name="ZoneTexte 5">
            <a:extLst>
              <a:ext uri="{FF2B5EF4-FFF2-40B4-BE49-F238E27FC236}">
                <a16:creationId xmlns:a16="http://schemas.microsoft.com/office/drawing/2014/main" id="{810AE585-3E8A-32F0-6876-68FBB4218CF7}"/>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isas</a:t>
            </a:r>
            <a:endParaRPr lang="fr-FR" sz="1200" dirty="0">
              <a:solidFill>
                <a:schemeClr val="bg1">
                  <a:lumMod val="50000"/>
                </a:schemeClr>
              </a:solidFill>
            </a:endParaRPr>
          </a:p>
        </p:txBody>
      </p:sp>
      <p:sp>
        <p:nvSpPr>
          <p:cNvPr id="4" name="Rectangle 3">
            <a:extLst>
              <a:ext uri="{FF2B5EF4-FFF2-40B4-BE49-F238E27FC236}">
                <a16:creationId xmlns:a16="http://schemas.microsoft.com/office/drawing/2014/main" id="{D710377C-96DE-1F86-CAD9-8510009CBC0B}"/>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1026" name="Picture 2" descr="http://asterope.intra.cea.fr/Css/img/logo-cea-fond-rouge-120.png"/>
          <p:cNvPicPr>
            <a:picLocks noChangeAspect="1" noChangeArrowheads="1"/>
          </p:cNvPicPr>
          <p:nvPr userDrawn="1"/>
        </p:nvPicPr>
        <p:blipFill>
          <a:blip r:embed="rId4" cstate="hqprint">
            <a:extLst>
              <a:ext uri="{28A0092B-C50C-407E-A947-70E740481C1C}">
                <a14:useLocalDpi xmlns:a14="http://schemas.microsoft.com/office/drawing/2010/main" val="0"/>
              </a:ext>
            </a:extLst>
          </a:blip>
          <a:srcRect/>
          <a:stretch>
            <a:fillRect/>
          </a:stretch>
        </p:blipFill>
        <p:spPr bwMode="auto">
          <a:xfrm>
            <a:off x="731838" y="727962"/>
            <a:ext cx="4068031" cy="1813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705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FBAC49-4802-3440-8107-C65AE7ADA05A}"/>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F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31838" y="1381125"/>
            <a:ext cx="8329612" cy="4795838"/>
          </a:xfrm>
        </p:spPr>
        <p:txBody>
          <a:bodyPr lIns="0"/>
          <a:lstStyle>
            <a:lvl1pPr marL="358775" indent="-358775">
              <a:spcBef>
                <a:spcPts val="1800"/>
              </a:spcBef>
              <a:buClr>
                <a:schemeClr val="bg1"/>
              </a:buClr>
              <a:buSzPct val="100000"/>
              <a:buFont typeface="+mj-lt"/>
              <a:buAutoNum type="arabicPeriod"/>
              <a:defRPr>
                <a:solidFill>
                  <a:schemeClr val="bg1"/>
                </a:solidFill>
                <a:latin typeface="+mj-lt"/>
              </a:defRPr>
            </a:lvl1pPr>
            <a:lvl2pPr marL="358775" indent="0">
              <a:buFontTx/>
              <a:buNone/>
              <a:defRPr sz="14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Sommaire</a:t>
            </a: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91440" bIns="45720" rtlCol="0" anchor="t">
            <a:normAutofit/>
          </a:bodyPr>
          <a:lstStyle>
            <a:lvl1pPr>
              <a:defRPr>
                <a:solidFill>
                  <a:schemeClr val="bg1"/>
                </a:solidFill>
              </a:defRPr>
            </a:lvl1pPr>
          </a:lstStyle>
          <a:p>
            <a:r>
              <a:rPr lang="fr-FR"/>
              <a:t>Modifiez le style du titre</a:t>
            </a:r>
            <a:endParaRPr lang="fr-FR" dirty="0"/>
          </a:p>
        </p:txBody>
      </p:sp>
      <p:pic>
        <p:nvPicPr>
          <p:cNvPr id="12" name="Image 11">
            <a:extLst>
              <a:ext uri="{FF2B5EF4-FFF2-40B4-BE49-F238E27FC236}">
                <a16:creationId xmlns:a16="http://schemas.microsoft.com/office/drawing/2014/main" id="{B717F4D1-D2E3-F44D-BEED-8456047420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53" b="2802"/>
          <a:stretch/>
        </p:blipFill>
        <p:spPr>
          <a:xfrm>
            <a:off x="11647944" y="-1"/>
            <a:ext cx="544056" cy="6858001"/>
          </a:xfrm>
          <a:prstGeom prst="rect">
            <a:avLst/>
          </a:prstGeom>
        </p:spPr>
      </p:pic>
      <p:sp>
        <p:nvSpPr>
          <p:cNvPr id="14" name="Espace réservé de la date 13">
            <a:extLst>
              <a:ext uri="{FF2B5EF4-FFF2-40B4-BE49-F238E27FC236}">
                <a16:creationId xmlns:a16="http://schemas.microsoft.com/office/drawing/2014/main" id="{914C3EDF-84FF-56C5-6EEE-62348DC5ADF3}"/>
              </a:ext>
            </a:extLst>
          </p:cNvPr>
          <p:cNvSpPr>
            <a:spLocks noGrp="1"/>
          </p:cNvSpPr>
          <p:nvPr>
            <p:ph type="dt" sz="half" idx="10"/>
          </p:nvPr>
        </p:nvSpPr>
        <p:spPr/>
        <p:txBody>
          <a:bodyPr/>
          <a:lstStyle>
            <a:lvl1pPr>
              <a:defRPr>
                <a:solidFill>
                  <a:schemeClr val="bg1"/>
                </a:solidFill>
              </a:defRPr>
            </a:lvl1pPr>
          </a:lstStyle>
          <a:p>
            <a:r>
              <a:rPr lang="fr-FR"/>
              <a:t>28/10/2022</a:t>
            </a:r>
            <a:endParaRPr lang="fr-FR" dirty="0"/>
          </a:p>
        </p:txBody>
      </p:sp>
      <p:sp>
        <p:nvSpPr>
          <p:cNvPr id="15" name="Espace réservé du pied de page 14">
            <a:extLst>
              <a:ext uri="{FF2B5EF4-FFF2-40B4-BE49-F238E27FC236}">
                <a16:creationId xmlns:a16="http://schemas.microsoft.com/office/drawing/2014/main" id="{CA229E7D-5925-577A-6E99-3E009A5C15FB}"/>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endParaRPr lang="fr-FR" dirty="0"/>
          </a:p>
        </p:txBody>
      </p:sp>
      <p:sp>
        <p:nvSpPr>
          <p:cNvPr id="25" name="Espace réservé du numéro de diapositive 24">
            <a:extLst>
              <a:ext uri="{FF2B5EF4-FFF2-40B4-BE49-F238E27FC236}">
                <a16:creationId xmlns:a16="http://schemas.microsoft.com/office/drawing/2014/main" id="{E0039A2A-B2A3-3003-AC28-98B9483723BF}"/>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11215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mmaire light">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27076" y="1765299"/>
            <a:ext cx="8659812" cy="4148139"/>
          </a:xfrm>
        </p:spPr>
        <p:txBody>
          <a:bodyPr lIns="0" numCol="2" spcCol="360000"/>
          <a:lstStyle>
            <a:lvl1pPr marL="358775" indent="-358775">
              <a:spcBef>
                <a:spcPts val="1800"/>
              </a:spcBef>
              <a:buClr>
                <a:schemeClr val="tx2"/>
              </a:buClr>
              <a:buSzPct val="100000"/>
              <a:buFont typeface="+mj-lt"/>
              <a:buAutoNum type="arabicPeriod"/>
              <a:defRPr>
                <a:solidFill>
                  <a:schemeClr val="tx1"/>
                </a:solidFill>
                <a:latin typeface="+mj-lt"/>
              </a:defRPr>
            </a:lvl1pPr>
            <a:lvl2pPr marL="358775" indent="0">
              <a:buFontTx/>
              <a:buNone/>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Sommaire light</a:t>
            </a:r>
          </a:p>
          <a:p>
            <a:endParaRPr lang="fr-FR" sz="1200" dirty="0">
              <a:solidFill>
                <a:schemeClr val="bg1">
                  <a:lumMod val="50000"/>
                </a:schemeClr>
              </a:solidFill>
            </a:endParaRPr>
          </a:p>
        </p:txBody>
      </p:sp>
      <p:sp>
        <p:nvSpPr>
          <p:cNvPr id="2" name="ZoneTexte 1">
            <a:extLst>
              <a:ext uri="{FF2B5EF4-FFF2-40B4-BE49-F238E27FC236}">
                <a16:creationId xmlns:a16="http://schemas.microsoft.com/office/drawing/2014/main" id="{A21E7187-2172-D725-E095-C0FCE93238AE}"/>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:Ce sommaire est sur deux colonnes, pour passer sur une colonne : Clic droit sur la zone de texte + « Format de la forme » / « Options de texte » / « Colonnes » = 1 </a:t>
            </a:r>
          </a:p>
          <a:p>
            <a:endParaRPr lang="fr-FR" sz="1200" dirty="0">
              <a:solidFill>
                <a:schemeClr val="bg1">
                  <a:lumMod val="50000"/>
                </a:schemeClr>
              </a:solidFill>
            </a:endParaRPr>
          </a:p>
        </p:txBody>
      </p:sp>
      <p:sp>
        <p:nvSpPr>
          <p:cNvPr id="1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27076" y="314036"/>
            <a:ext cx="10733087" cy="871827"/>
          </a:xfrm>
          <a:prstGeom prst="rect">
            <a:avLst/>
          </a:prstGeom>
        </p:spPr>
        <p:txBody>
          <a:bodyPr vert="horz" lIns="0" tIns="45720" rIns="91440" bIns="45720" rtlCol="0" anchor="t">
            <a:normAutofit/>
          </a:bodyPr>
          <a:lstStyle/>
          <a:p>
            <a:r>
              <a:rPr lang="fr-FR"/>
              <a:t>Modifiez le style du titre</a:t>
            </a:r>
            <a:endParaRPr lang="fr-FR" dirty="0"/>
          </a:p>
        </p:txBody>
      </p:sp>
      <p:pic>
        <p:nvPicPr>
          <p:cNvPr id="11" name="Image 10">
            <a:extLst>
              <a:ext uri="{FF2B5EF4-FFF2-40B4-BE49-F238E27FC236}">
                <a16:creationId xmlns:a16="http://schemas.microsoft.com/office/drawing/2014/main" id="{8B329AAF-3546-DCEA-619B-466FB9B5443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42" b="2802"/>
          <a:stretch/>
        </p:blipFill>
        <p:spPr>
          <a:xfrm>
            <a:off x="11647944" y="0"/>
            <a:ext cx="544056" cy="6858000"/>
          </a:xfrm>
          <a:prstGeom prst="rect">
            <a:avLst/>
          </a:prstGeom>
        </p:spPr>
      </p:pic>
      <p:sp>
        <p:nvSpPr>
          <p:cNvPr id="12" name="Espace réservé de la date 11">
            <a:extLst>
              <a:ext uri="{FF2B5EF4-FFF2-40B4-BE49-F238E27FC236}">
                <a16:creationId xmlns:a16="http://schemas.microsoft.com/office/drawing/2014/main" id="{AB8B2ECB-EC50-E1E8-3A70-D0DF5B546EB4}"/>
              </a:ext>
            </a:extLst>
          </p:cNvPr>
          <p:cNvSpPr>
            <a:spLocks noGrp="1"/>
          </p:cNvSpPr>
          <p:nvPr>
            <p:ph type="dt" sz="half" idx="10"/>
          </p:nvPr>
        </p:nvSpPr>
        <p:spPr/>
        <p:txBody>
          <a:bodyPr/>
          <a:lstStyle/>
          <a:p>
            <a:r>
              <a:rPr lang="fr-FR"/>
              <a:t>28/10/2022</a:t>
            </a:r>
            <a:endParaRPr lang="fr-FR" dirty="0"/>
          </a:p>
        </p:txBody>
      </p:sp>
      <p:sp>
        <p:nvSpPr>
          <p:cNvPr id="15" name="Espace réservé du pied de page 14">
            <a:extLst>
              <a:ext uri="{FF2B5EF4-FFF2-40B4-BE49-F238E27FC236}">
                <a16:creationId xmlns:a16="http://schemas.microsoft.com/office/drawing/2014/main" id="{38548604-3796-63A0-C437-28EAB17AD603}"/>
              </a:ext>
            </a:extLst>
          </p:cNvPr>
          <p:cNvSpPr>
            <a:spLocks noGrp="1"/>
          </p:cNvSpPr>
          <p:nvPr>
            <p:ph type="ftr" sz="quarter" idx="11"/>
          </p:nvPr>
        </p:nvSpPr>
        <p:spPr/>
        <p:txBody>
          <a:bodyPr/>
          <a:lstStyle/>
          <a:p>
            <a:r>
              <a:rPr lang="fr-FR"/>
              <a:t>Exemple de pied de page (A modifier dans l'onglet "Insertion"/"En-tête/Pied"</a:t>
            </a:r>
            <a:endParaRPr lang="fr-FR" dirty="0"/>
          </a:p>
        </p:txBody>
      </p:sp>
      <p:sp>
        <p:nvSpPr>
          <p:cNvPr id="16" name="Espace réservé du numéro de diapositive 15">
            <a:extLst>
              <a:ext uri="{FF2B5EF4-FFF2-40B4-BE49-F238E27FC236}">
                <a16:creationId xmlns:a16="http://schemas.microsoft.com/office/drawing/2014/main" id="{43A448DB-A450-22D2-9A30-CE94EAFD7623}"/>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654312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4" name="Espace réservé du texte 2">
            <a:extLst>
              <a:ext uri="{FF2B5EF4-FFF2-40B4-BE49-F238E27FC236}">
                <a16:creationId xmlns:a16="http://schemas.microsoft.com/office/drawing/2014/main" id="{CE5019BD-FEE2-4904-8DD7-C35C97AA3BF4}"/>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a:t>
            </a:r>
          </a:p>
        </p:txBody>
      </p:sp>
      <p:pic>
        <p:nvPicPr>
          <p:cNvPr id="26"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grpSp>
        <p:nvGrpSpPr>
          <p:cNvPr id="2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2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4"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5"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260543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de section ligh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5675086" y="0"/>
            <a:ext cx="65169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light</a:t>
            </a:r>
          </a:p>
        </p:txBody>
      </p:sp>
      <p:pic>
        <p:nvPicPr>
          <p:cNvPr id="8" name="PATTERN 14">
            <a:extLst>
              <a:ext uri="{FF2B5EF4-FFF2-40B4-BE49-F238E27FC236}">
                <a16:creationId xmlns:a16="http://schemas.microsoft.com/office/drawing/2014/main" id="{2582F57D-4CEF-BB5A-C74F-450386FD8EE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065" t="80145" r="2860" b="-12214"/>
          <a:stretch/>
        </p:blipFill>
        <p:spPr>
          <a:xfrm>
            <a:off x="0" y="0"/>
            <a:ext cx="12192001" cy="974400"/>
          </a:xfrm>
          <a:prstGeom prst="rect">
            <a:avLst/>
          </a:prstGeom>
        </p:spPr>
      </p:pic>
      <p:sp>
        <p:nvSpPr>
          <p:cNvPr id="9" name="Espace réservé de la date 8">
            <a:extLst>
              <a:ext uri="{FF2B5EF4-FFF2-40B4-BE49-F238E27FC236}">
                <a16:creationId xmlns:a16="http://schemas.microsoft.com/office/drawing/2014/main" id="{4B8F1117-0C05-E4A8-4E70-E7172B08AAB0}"/>
              </a:ext>
            </a:extLst>
          </p:cNvPr>
          <p:cNvSpPr>
            <a:spLocks noGrp="1"/>
          </p:cNvSpPr>
          <p:nvPr>
            <p:ph type="dt" sz="half" idx="14"/>
          </p:nvPr>
        </p:nvSpPr>
        <p:spPr/>
        <p:txBody>
          <a:bodyPr/>
          <a:lstStyle/>
          <a:p>
            <a:r>
              <a:rPr lang="fr-FR"/>
              <a:t>28/10/2022</a:t>
            </a:r>
            <a:endParaRPr lang="fr-FR" dirty="0"/>
          </a:p>
        </p:txBody>
      </p:sp>
      <p:sp>
        <p:nvSpPr>
          <p:cNvPr id="10" name="Espace réservé du pied de page 9">
            <a:extLst>
              <a:ext uri="{FF2B5EF4-FFF2-40B4-BE49-F238E27FC236}">
                <a16:creationId xmlns:a16="http://schemas.microsoft.com/office/drawing/2014/main" id="{ABB4C71F-0E19-B583-5B43-59128B9CB247}"/>
              </a:ext>
            </a:extLst>
          </p:cNvPr>
          <p:cNvSpPr>
            <a:spLocks noGrp="1"/>
          </p:cNvSpPr>
          <p:nvPr>
            <p:ph type="ftr" sz="quarter" idx="15"/>
          </p:nvPr>
        </p:nvSpPr>
        <p:spPr/>
        <p:txBody>
          <a:body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3035A95C-D228-2D25-8FE9-AE69EC817782}"/>
              </a:ext>
            </a:extLst>
          </p:cNvPr>
          <p:cNvSpPr>
            <a:spLocks noGrp="1"/>
          </p:cNvSpPr>
          <p:nvPr>
            <p:ph type="sldNum" sz="quarter" idx="16"/>
          </p:nvPr>
        </p:nvSpPr>
        <p:spPr/>
        <p:txBody>
          <a:bodyPr/>
          <a:lstStyle/>
          <a:p>
            <a:fld id="{0CBC77A0-1F4E-42FF-9FFC-F45C3A64AF90}" type="slidenum">
              <a:rPr lang="fr-FR" smtClean="0"/>
              <a:pPr/>
              <a:t>‹N°›</a:t>
            </a:fld>
            <a:endParaRPr lang="fr-FR" dirty="0"/>
          </a:p>
        </p:txBody>
      </p:sp>
      <p:sp>
        <p:nvSpPr>
          <p:cNvPr id="4" name="Titre 1">
            <a:extLst>
              <a:ext uri="{FF2B5EF4-FFF2-40B4-BE49-F238E27FC236}">
                <a16:creationId xmlns:a16="http://schemas.microsoft.com/office/drawing/2014/main" id="{F8613F5A-9984-C727-F600-CCBEDD585800}"/>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tx1"/>
                </a:solidFill>
              </a:defRPr>
            </a:lvl1pPr>
          </a:lstStyle>
          <a:p>
            <a:r>
              <a:rPr lang="fr-FR" dirty="0"/>
              <a:t>Titre de la partie</a:t>
            </a:r>
          </a:p>
        </p:txBody>
      </p:sp>
      <p:sp>
        <p:nvSpPr>
          <p:cNvPr id="5" name="Espace réservé du texte 2">
            <a:extLst>
              <a:ext uri="{FF2B5EF4-FFF2-40B4-BE49-F238E27FC236}">
                <a16:creationId xmlns:a16="http://schemas.microsoft.com/office/drawing/2014/main" id="{E05DBD74-1959-0025-2022-DD6D5BC564E2}"/>
              </a:ext>
            </a:extLst>
          </p:cNvPr>
          <p:cNvSpPr>
            <a:spLocks noGrp="1"/>
          </p:cNvSpPr>
          <p:nvPr>
            <p:ph type="body" idx="1"/>
          </p:nvPr>
        </p:nvSpPr>
        <p:spPr>
          <a:xfrm>
            <a:off x="3771900" y="4702628"/>
            <a:ext cx="7688263" cy="1387021"/>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6" name="Espace réservé du texte 2">
            <a:extLst>
              <a:ext uri="{FF2B5EF4-FFF2-40B4-BE49-F238E27FC236}">
                <a16:creationId xmlns:a16="http://schemas.microsoft.com/office/drawing/2014/main" id="{BD0683F2-0083-B473-85FA-BF21CA1AA74F}"/>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2195646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de sec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Gris</a:t>
            </a:r>
          </a:p>
        </p:txBody>
      </p:sp>
      <p:pic>
        <p:nvPicPr>
          <p:cNvPr id="14"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5"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4805F626-181E-BCC6-1382-C547F81E4E7B}"/>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CF5C4E32-AAC2-242C-F6B9-3F8CFBDB1B6A}"/>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10" name="Espace réservé du texte 2">
            <a:extLst>
              <a:ext uri="{FF2B5EF4-FFF2-40B4-BE49-F238E27FC236}">
                <a16:creationId xmlns:a16="http://schemas.microsoft.com/office/drawing/2014/main" id="{28AA9B25-BFB9-155C-3383-B48A6E03F6A7}"/>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48602506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emf"/><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2.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8E62F5FE-77B2-23B0-C532-AEB2E287C5B6}"/>
              </a:ext>
            </a:extLst>
          </p:cNvPr>
          <p:cNvSpPr>
            <a:spLocks noGrp="1"/>
          </p:cNvSpPr>
          <p:nvPr>
            <p:ph type="body" idx="1"/>
          </p:nvPr>
        </p:nvSpPr>
        <p:spPr>
          <a:xfrm>
            <a:off x="731838" y="1381125"/>
            <a:ext cx="10728325" cy="4532313"/>
          </a:xfrm>
          <a:prstGeom prst="rect">
            <a:avLst/>
          </a:prstGeom>
        </p:spPr>
        <p:txBody>
          <a:bodyPr vert="horz" lIns="0" tIns="45720" rIns="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39023659-435A-02ED-1399-865530A10F2A}"/>
              </a:ext>
            </a:extLst>
          </p:cNvPr>
          <p:cNvSpPr>
            <a:spLocks noGrp="1"/>
          </p:cNvSpPr>
          <p:nvPr>
            <p:ph type="dt" sz="half" idx="2"/>
          </p:nvPr>
        </p:nvSpPr>
        <p:spPr>
          <a:xfrm>
            <a:off x="9626600" y="6343650"/>
            <a:ext cx="1016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fr-FR"/>
              <a:t>28/10/2022</a:t>
            </a:r>
            <a:endParaRPr lang="fr-FR" dirty="0"/>
          </a:p>
        </p:txBody>
      </p:sp>
      <p:sp>
        <p:nvSpPr>
          <p:cNvPr id="5" name="Espace réservé du pied de page 4">
            <a:extLst>
              <a:ext uri="{FF2B5EF4-FFF2-40B4-BE49-F238E27FC236}">
                <a16:creationId xmlns:a16="http://schemas.microsoft.com/office/drawing/2014/main" id="{75C35D0C-47E7-5C23-F3E1-F607F10E2CE5}"/>
              </a:ext>
            </a:extLst>
          </p:cNvPr>
          <p:cNvSpPr>
            <a:spLocks noGrp="1"/>
          </p:cNvSpPr>
          <p:nvPr>
            <p:ph type="ftr" sz="quarter" idx="3"/>
          </p:nvPr>
        </p:nvSpPr>
        <p:spPr>
          <a:xfrm>
            <a:off x="736600" y="6343650"/>
            <a:ext cx="8839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dirty="0"/>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4D08E43D-0343-547B-3EBE-C6B616E5AC34}"/>
              </a:ext>
            </a:extLst>
          </p:cNvPr>
          <p:cNvSpPr>
            <a:spLocks noGrp="1"/>
          </p:cNvSpPr>
          <p:nvPr>
            <p:ph type="sldNum" sz="quarter" idx="4"/>
          </p:nvPr>
        </p:nvSpPr>
        <p:spPr>
          <a:xfrm>
            <a:off x="10999334" y="6343650"/>
            <a:ext cx="693738" cy="365125"/>
          </a:xfrm>
          <a:prstGeom prst="rect">
            <a:avLst/>
          </a:prstGeom>
        </p:spPr>
        <p:txBody>
          <a:bodyPr vert="horz" lIns="91440" tIns="45720" rIns="91440" bIns="45720" rtlCol="0" anchor="ctr"/>
          <a:lstStyle>
            <a:lvl1pPr algn="r">
              <a:defRPr sz="1200" b="1">
                <a:solidFill>
                  <a:schemeClr val="tx2"/>
                </a:solidFill>
                <a:latin typeface="+mn-lt"/>
              </a:defRPr>
            </a:lvl1pPr>
          </a:lstStyle>
          <a:p>
            <a:fld id="{0CBC77A0-1F4E-42FF-9FFC-F45C3A64AF90}" type="slidenum">
              <a:rPr lang="fr-FR" smtClean="0"/>
              <a:pPr/>
              <a:t>‹N°›</a:t>
            </a:fld>
            <a:endParaRPr lang="fr-FR" dirty="0"/>
          </a:p>
        </p:txBody>
      </p:sp>
      <p:pic>
        <p:nvPicPr>
          <p:cNvPr id="7"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9"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0" name="PATTERN CARRE DECAL" hidden="1">
            <a:extLst>
              <a:ext uri="{FF2B5EF4-FFF2-40B4-BE49-F238E27FC236}">
                <a16:creationId xmlns:a16="http://schemas.microsoft.com/office/drawing/2014/main" id="{57B8022F-6BAC-B272-714C-3051A2DF826F}"/>
              </a:ext>
            </a:extLst>
          </p:cNvPr>
          <p:cNvPicPr>
            <a:picLocks noChangeAspect="1"/>
          </p:cNvPicPr>
          <p:nvPr userDrawn="1"/>
        </p:nvPicPr>
        <p:blipFill rotWithShape="1">
          <a:blip r:embed="rId40" cstate="screen">
            <a:duotone>
              <a:prstClr val="black"/>
              <a:srgbClr val="D9C3A5">
                <a:tint val="50000"/>
                <a:satMod val="180000"/>
              </a:srgbClr>
            </a:duotone>
            <a:extLst>
              <a:ext uri="{28A0092B-C50C-407E-A947-70E740481C1C}">
                <a14:useLocalDpi xmlns:a14="http://schemas.microsoft.com/office/drawing/2010/main"/>
              </a:ext>
            </a:extLst>
          </a:blip>
          <a:srcRect t="19705" r="39861" b="-1"/>
          <a:stretch/>
        </p:blipFill>
        <p:spPr>
          <a:xfrm>
            <a:off x="7446433" y="-1"/>
            <a:ext cx="4745567" cy="4169655"/>
          </a:xfrm>
          <a:prstGeom prst="rect">
            <a:avLst/>
          </a:prstGeom>
        </p:spPr>
      </p:pic>
    </p:spTree>
    <p:extLst>
      <p:ext uri="{BB962C8B-B14F-4D97-AF65-F5344CB8AC3E}">
        <p14:creationId xmlns:p14="http://schemas.microsoft.com/office/powerpoint/2010/main" val="256438653"/>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60" r:id="rId3"/>
    <p:sldLayoutId id="2147483661" r:id="rId4"/>
    <p:sldLayoutId id="2147483664" r:id="rId5"/>
    <p:sldLayoutId id="2147483665" r:id="rId6"/>
    <p:sldLayoutId id="2147483651" r:id="rId7"/>
    <p:sldLayoutId id="2147483683" r:id="rId8"/>
    <p:sldLayoutId id="2147483678" r:id="rId9"/>
    <p:sldLayoutId id="2147483676" r:id="rId10"/>
    <p:sldLayoutId id="2147483650" r:id="rId11"/>
    <p:sldLayoutId id="2147483666" r:id="rId12"/>
    <p:sldLayoutId id="2147483669" r:id="rId13"/>
    <p:sldLayoutId id="2147483653" r:id="rId14"/>
    <p:sldLayoutId id="2147483685" r:id="rId15"/>
    <p:sldLayoutId id="2147483684" r:id="rId16"/>
    <p:sldLayoutId id="2147483671" r:id="rId17"/>
    <p:sldLayoutId id="2147483690" r:id="rId18"/>
    <p:sldLayoutId id="2147483672" r:id="rId19"/>
    <p:sldLayoutId id="2147483687" r:id="rId20"/>
    <p:sldLayoutId id="2147483686" r:id="rId21"/>
    <p:sldLayoutId id="2147483654" r:id="rId22"/>
    <p:sldLayoutId id="2147483655" r:id="rId23"/>
    <p:sldLayoutId id="2147483691" r:id="rId24"/>
    <p:sldLayoutId id="2147483692" r:id="rId25"/>
    <p:sldLayoutId id="2147483667" r:id="rId26"/>
    <p:sldLayoutId id="2147483673" r:id="rId27"/>
    <p:sldLayoutId id="2147483674" r:id="rId28"/>
    <p:sldLayoutId id="2147483675" r:id="rId29"/>
    <p:sldLayoutId id="2147483681" r:id="rId30"/>
    <p:sldLayoutId id="2147483682" r:id="rId31"/>
    <p:sldLayoutId id="2147483693" r:id="rId32"/>
    <p:sldLayoutId id="2147483688" r:id="rId33"/>
    <p:sldLayoutId id="2147483689" r:id="rId34"/>
    <p:sldLayoutId id="2147483662" r:id="rId35"/>
    <p:sldLayoutId id="2147483694" r:id="rId36"/>
    <p:sldLayoutId id="2147483668" r:id="rId37"/>
  </p:sldLayoutIdLst>
  <p:hf hdr="0"/>
  <p:txStyles>
    <p:titleStyle>
      <a:lvl1pPr algn="l" defTabSz="914400" rtl="0" eaLnBrk="1" latinLnBrk="0" hangingPunct="1">
        <a:lnSpc>
          <a:spcPct val="90000"/>
        </a:lnSpc>
        <a:spcBef>
          <a:spcPct val="0"/>
        </a:spcBef>
        <a:buNone/>
        <a:defRPr sz="32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59" userDrawn="1">
          <p15:clr>
            <a:srgbClr val="F26B43"/>
          </p15:clr>
        </p15:guide>
        <p15:guide id="2" orient="horz" pos="3861" userDrawn="1">
          <p15:clr>
            <a:srgbClr val="F26B43"/>
          </p15:clr>
        </p15:guide>
        <p15:guide id="3" pos="461" userDrawn="1">
          <p15:clr>
            <a:srgbClr val="F26B43"/>
          </p15:clr>
        </p15:guide>
        <p15:guide id="4" pos="7219" userDrawn="1">
          <p15:clr>
            <a:srgbClr val="F26B43"/>
          </p15:clr>
        </p15:guide>
        <p15:guide id="7" orient="horz" pos="372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image" Target="../media/image28.png"/><Relationship Id="rId1" Type="http://schemas.openxmlformats.org/officeDocument/2006/relationships/slideLayout" Target="../slideLayouts/slideLayout11.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1.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1.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1.xml"/><Relationship Id="rId5" Type="http://schemas.openxmlformats.org/officeDocument/2006/relationships/image" Target="../media/image16.emf"/><Relationship Id="rId4" Type="http://schemas.openxmlformats.org/officeDocument/2006/relationships/image" Target="../media/image15.emf"/></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emf"/><Relationship Id="rId2" Type="http://schemas.openxmlformats.org/officeDocument/2006/relationships/image" Target="../media/image17.png"/><Relationship Id="rId1" Type="http://schemas.openxmlformats.org/officeDocument/2006/relationships/slideLayout" Target="../slideLayouts/slideLayout11.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26.png"/><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112A05-495E-BEA9-F42B-E8A3A56EF714}"/>
              </a:ext>
            </a:extLst>
          </p:cNvPr>
          <p:cNvSpPr>
            <a:spLocks noGrp="1"/>
          </p:cNvSpPr>
          <p:nvPr>
            <p:ph type="ctrTitle"/>
          </p:nvPr>
        </p:nvSpPr>
        <p:spPr>
          <a:xfrm>
            <a:off x="740076" y="3066191"/>
            <a:ext cx="8812138" cy="1587501"/>
          </a:xfrm>
        </p:spPr>
        <p:txBody>
          <a:bodyPr/>
          <a:lstStyle/>
          <a:p>
            <a:r>
              <a:rPr lang="fr-FR"/>
              <a:t>WPMAG - CEA IRFM</a:t>
            </a:r>
            <a:br>
              <a:rPr lang="fr-FR"/>
            </a:br>
            <a:r>
              <a:rPr lang="fr-FR"/>
              <a:t>Electromagnetic analysis</a:t>
            </a:r>
            <a:br>
              <a:rPr lang="fr-FR"/>
            </a:br>
            <a:br>
              <a:rPr lang="fr-FR"/>
            </a:br>
            <a:r>
              <a:rPr lang="fr-FR" sz="1800"/>
              <a:t>14/01/2025</a:t>
            </a:r>
            <a:endParaRPr lang="fr-FR" dirty="0"/>
          </a:p>
        </p:txBody>
      </p:sp>
      <p:sp>
        <p:nvSpPr>
          <p:cNvPr id="5" name="Sous-titre 4">
            <a:extLst>
              <a:ext uri="{FF2B5EF4-FFF2-40B4-BE49-F238E27FC236}">
                <a16:creationId xmlns:a16="http://schemas.microsoft.com/office/drawing/2014/main" id="{B5350BD7-0B31-7B3C-37C4-40A7F51D6081}"/>
              </a:ext>
            </a:extLst>
          </p:cNvPr>
          <p:cNvSpPr>
            <a:spLocks noGrp="1"/>
          </p:cNvSpPr>
          <p:nvPr>
            <p:ph type="subTitle" idx="1"/>
          </p:nvPr>
        </p:nvSpPr>
        <p:spPr>
          <a:xfrm>
            <a:off x="740076" y="5840626"/>
            <a:ext cx="5294312" cy="489465"/>
          </a:xfrm>
        </p:spPr>
        <p:txBody>
          <a:bodyPr/>
          <a:lstStyle/>
          <a:p>
            <a:r>
              <a:rPr lang="fr-FR"/>
              <a:t>B. Boudes, Q. Le Coz, A.Torre</a:t>
            </a:r>
            <a:endParaRPr lang="fr-FR" dirty="0"/>
          </a:p>
        </p:txBody>
      </p:sp>
    </p:spTree>
    <p:extLst>
      <p:ext uri="{BB962C8B-B14F-4D97-AF65-F5344CB8AC3E}">
        <p14:creationId xmlns:p14="http://schemas.microsoft.com/office/powerpoint/2010/main" val="659924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10</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a:t>2025 CEA TS</a:t>
            </a:r>
            <a:br>
              <a:rPr lang="fr-FR"/>
            </a:br>
            <a:r>
              <a:rPr lang="fr-FR"/>
              <a:t>Electromagnetic analysis</a:t>
            </a:r>
            <a:endParaRPr lang="fr-FR" sz="2400" i="1" dirty="0"/>
          </a:p>
        </p:txBody>
      </p:sp>
      <p:sp>
        <p:nvSpPr>
          <p:cNvPr id="1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9" name="ZoneTexte 8">
            <a:extLst>
              <a:ext uri="{FF2B5EF4-FFF2-40B4-BE49-F238E27FC236}">
                <a16:creationId xmlns:a16="http://schemas.microsoft.com/office/drawing/2014/main" id="{1F5D5A4F-8753-49BE-BF9C-F72EB867D7A0}"/>
              </a:ext>
            </a:extLst>
          </p:cNvPr>
          <p:cNvSpPr txBox="1"/>
          <p:nvPr/>
        </p:nvSpPr>
        <p:spPr>
          <a:xfrm>
            <a:off x="1228186" y="2015430"/>
            <a:ext cx="5038390" cy="369332"/>
          </a:xfrm>
          <a:prstGeom prst="rect">
            <a:avLst/>
          </a:prstGeom>
          <a:noFill/>
        </p:spPr>
        <p:txBody>
          <a:bodyPr wrap="square" rtlCol="0">
            <a:spAutoFit/>
          </a:bodyPr>
          <a:lstStyle/>
          <a:p>
            <a:r>
              <a:rPr lang="fr-CA"/>
              <a:t>The total energy stored in the TF system is</a:t>
            </a:r>
          </a:p>
        </p:txBody>
      </p:sp>
      <mc:AlternateContent xmlns:mc="http://schemas.openxmlformats.org/markup-compatibility/2006" xmlns:a14="http://schemas.microsoft.com/office/drawing/2010/main">
        <mc:Choice Requires="a14">
          <p:sp>
            <p:nvSpPr>
              <p:cNvPr id="3" name="ZoneTexte 2">
                <a:extLst>
                  <a:ext uri="{FF2B5EF4-FFF2-40B4-BE49-F238E27FC236}">
                    <a16:creationId xmlns:a16="http://schemas.microsoft.com/office/drawing/2014/main" id="{7724C49B-D6D8-4BFF-AD51-3914D022E463}"/>
                  </a:ext>
                </a:extLst>
              </p:cNvPr>
              <p:cNvSpPr txBox="1"/>
              <p:nvPr/>
            </p:nvSpPr>
            <p:spPr>
              <a:xfrm>
                <a:off x="6452006" y="1980484"/>
                <a:ext cx="1886094" cy="4042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fr-CA" sz="2400" b="1" i="1" smtClean="0">
                              <a:latin typeface="Cambria Math" panose="02040503050406030204" pitchFamily="18" charset="0"/>
                            </a:rPr>
                          </m:ctrlPr>
                        </m:sSubPr>
                        <m:e>
                          <m:r>
                            <a:rPr lang="fr-CA" sz="2400" b="1" i="1" smtClean="0">
                              <a:latin typeface="Cambria Math" panose="02040503050406030204" pitchFamily="18" charset="0"/>
                            </a:rPr>
                            <m:t>𝑬</m:t>
                          </m:r>
                        </m:e>
                        <m:sub>
                          <m:r>
                            <a:rPr lang="fr-CA" sz="2400" b="1" i="1" smtClean="0">
                              <a:latin typeface="Cambria Math" panose="02040503050406030204" pitchFamily="18" charset="0"/>
                            </a:rPr>
                            <m:t>𝒎𝒂𝒈</m:t>
                          </m:r>
                        </m:sub>
                      </m:sSub>
                      <m:r>
                        <a:rPr lang="fr-CA" sz="2400" b="1" i="1" smtClean="0">
                          <a:latin typeface="Cambria Math" panose="02040503050406030204" pitchFamily="18" charset="0"/>
                        </a:rPr>
                        <m:t>=</m:t>
                      </m:r>
                      <m:r>
                        <a:rPr lang="fr-CA" sz="2400" b="1" i="1" smtClean="0">
                          <a:latin typeface="Cambria Math" panose="02040503050406030204" pitchFamily="18" charset="0"/>
                        </a:rPr>
                        <m:t>𝟗𝟔</m:t>
                      </m:r>
                      <m:r>
                        <a:rPr lang="fr-CA" sz="2400" b="1" i="1" smtClean="0">
                          <a:latin typeface="Cambria Math" panose="02040503050406030204" pitchFamily="18" charset="0"/>
                        </a:rPr>
                        <m:t>𝑮𝑱</m:t>
                      </m:r>
                    </m:oMath>
                  </m:oMathPara>
                </a14:m>
                <a:endParaRPr lang="fr-CA" sz="2400" b="1"/>
              </a:p>
            </p:txBody>
          </p:sp>
        </mc:Choice>
        <mc:Fallback xmlns="">
          <p:sp>
            <p:nvSpPr>
              <p:cNvPr id="3" name="ZoneTexte 2">
                <a:extLst>
                  <a:ext uri="{FF2B5EF4-FFF2-40B4-BE49-F238E27FC236}">
                    <a16:creationId xmlns:a16="http://schemas.microsoft.com/office/drawing/2014/main" id="{7724C49B-D6D8-4BFF-AD51-3914D022E463}"/>
                  </a:ext>
                </a:extLst>
              </p:cNvPr>
              <p:cNvSpPr txBox="1">
                <a:spLocks noRot="1" noChangeAspect="1" noMove="1" noResize="1" noEditPoints="1" noAdjustHandles="1" noChangeArrowheads="1" noChangeShapeType="1" noTextEdit="1"/>
              </p:cNvSpPr>
              <p:nvPr/>
            </p:nvSpPr>
            <p:spPr>
              <a:xfrm>
                <a:off x="6452006" y="1980484"/>
                <a:ext cx="1886094" cy="404278"/>
              </a:xfrm>
              <a:prstGeom prst="rect">
                <a:avLst/>
              </a:prstGeom>
              <a:blipFill>
                <a:blip r:embed="rId2"/>
                <a:stretch>
                  <a:fillRect l="-3226" r="-4839" b="-19697"/>
                </a:stretch>
              </a:blipFill>
            </p:spPr>
            <p:txBody>
              <a:bodyPr/>
              <a:lstStyle/>
              <a:p>
                <a:r>
                  <a:rPr lang="fr-CA">
                    <a:noFill/>
                  </a:rPr>
                  <a:t> </a:t>
                </a:r>
              </a:p>
            </p:txBody>
          </p:sp>
        </mc:Fallback>
      </mc:AlternateContent>
      <p:sp>
        <p:nvSpPr>
          <p:cNvPr id="10" name="ZoneTexte 9">
            <a:extLst>
              <a:ext uri="{FF2B5EF4-FFF2-40B4-BE49-F238E27FC236}">
                <a16:creationId xmlns:a16="http://schemas.microsoft.com/office/drawing/2014/main" id="{751EE3E0-6E1C-48A8-88D5-F8D571C72799}"/>
              </a:ext>
            </a:extLst>
          </p:cNvPr>
          <p:cNvSpPr txBox="1"/>
          <p:nvPr/>
        </p:nvSpPr>
        <p:spPr>
          <a:xfrm>
            <a:off x="1228186" y="3049777"/>
            <a:ext cx="5038390" cy="2308324"/>
          </a:xfrm>
          <a:prstGeom prst="rect">
            <a:avLst/>
          </a:prstGeom>
          <a:noFill/>
        </p:spPr>
        <p:txBody>
          <a:bodyPr wrap="square" rtlCol="0">
            <a:spAutoFit/>
          </a:bodyPr>
          <a:lstStyle/>
          <a:p>
            <a:pPr algn="just"/>
            <a:r>
              <a:rPr lang="fr-CA"/>
              <a:t>A [</a:t>
            </a:r>
            <a:r>
              <a:rPr lang="fr-CA" b="1"/>
              <a:t>Case-RP-VV-Coil</a:t>
            </a:r>
            <a:r>
              <a:rPr lang="fr-CA"/>
              <a:t>] coupled system was built based on best inputs available, and the FSD is triggered to compute the induced currents in all components, along with heat generated.</a:t>
            </a:r>
          </a:p>
          <a:p>
            <a:pPr algn="just"/>
            <a:endParaRPr lang="fr-CA"/>
          </a:p>
          <a:p>
            <a:pPr algn="just"/>
            <a:r>
              <a:rPr lang="fr-CA"/>
              <a:t>Discharge time constant is based on the VV requirements</a:t>
            </a:r>
          </a:p>
        </p:txBody>
      </p:sp>
      <mc:AlternateContent xmlns:mc="http://schemas.openxmlformats.org/markup-compatibility/2006" xmlns:a14="http://schemas.microsoft.com/office/drawing/2010/main">
        <mc:Choice Requires="a14">
          <p:sp>
            <p:nvSpPr>
              <p:cNvPr id="11" name="ZoneTexte 10">
                <a:extLst>
                  <a:ext uri="{FF2B5EF4-FFF2-40B4-BE49-F238E27FC236}">
                    <a16:creationId xmlns:a16="http://schemas.microsoft.com/office/drawing/2014/main" id="{FE11A83F-3750-4208-8E47-81E80C19352E}"/>
                  </a:ext>
                </a:extLst>
              </p:cNvPr>
              <p:cNvSpPr txBox="1"/>
              <p:nvPr/>
            </p:nvSpPr>
            <p:spPr>
              <a:xfrm>
                <a:off x="3525646" y="5173435"/>
                <a:ext cx="147572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fr-CA" sz="2400" b="1" i="1" smtClean="0">
                              <a:latin typeface="Cambria Math" panose="02040503050406030204" pitchFamily="18" charset="0"/>
                            </a:rPr>
                          </m:ctrlPr>
                        </m:sSubPr>
                        <m:e>
                          <m:r>
                            <a:rPr lang="fr-CA" sz="2400" b="1" i="1" smtClean="0">
                              <a:latin typeface="Cambria Math" panose="02040503050406030204" pitchFamily="18" charset="0"/>
                              <a:sym typeface="Symbol" panose="05050102010706020507" pitchFamily="18" charset="2"/>
                            </a:rPr>
                            <m:t></m:t>
                          </m:r>
                        </m:e>
                        <m:sub>
                          <m:r>
                            <a:rPr lang="fr-CA" sz="2400" b="1" i="1" smtClean="0">
                              <a:latin typeface="Cambria Math" panose="02040503050406030204" pitchFamily="18" charset="0"/>
                            </a:rPr>
                            <m:t>𝒅𝒊𝒔</m:t>
                          </m:r>
                        </m:sub>
                      </m:sSub>
                      <m:r>
                        <a:rPr lang="fr-CA" sz="2400" b="1" i="1" smtClean="0">
                          <a:latin typeface="Cambria Math" panose="02040503050406030204" pitchFamily="18" charset="0"/>
                        </a:rPr>
                        <m:t>=</m:t>
                      </m:r>
                      <m:r>
                        <a:rPr lang="fr-CA" sz="2400" b="1" i="1" smtClean="0">
                          <a:latin typeface="Cambria Math" panose="02040503050406030204" pitchFamily="18" charset="0"/>
                        </a:rPr>
                        <m:t>𝟐𝟐</m:t>
                      </m:r>
                      <m:r>
                        <a:rPr lang="fr-CA" sz="2400" b="1" i="1" smtClean="0">
                          <a:latin typeface="Cambria Math" panose="02040503050406030204" pitchFamily="18" charset="0"/>
                        </a:rPr>
                        <m:t>𝒔</m:t>
                      </m:r>
                    </m:oMath>
                  </m:oMathPara>
                </a14:m>
                <a:endParaRPr lang="fr-CA" sz="2400" b="1"/>
              </a:p>
            </p:txBody>
          </p:sp>
        </mc:Choice>
        <mc:Fallback xmlns="">
          <p:sp>
            <p:nvSpPr>
              <p:cNvPr id="11" name="ZoneTexte 10">
                <a:extLst>
                  <a:ext uri="{FF2B5EF4-FFF2-40B4-BE49-F238E27FC236}">
                    <a16:creationId xmlns:a16="http://schemas.microsoft.com/office/drawing/2014/main" id="{FE11A83F-3750-4208-8E47-81E80C19352E}"/>
                  </a:ext>
                </a:extLst>
              </p:cNvPr>
              <p:cNvSpPr txBox="1">
                <a:spLocks noRot="1" noChangeAspect="1" noMove="1" noResize="1" noEditPoints="1" noAdjustHandles="1" noChangeArrowheads="1" noChangeShapeType="1" noTextEdit="1"/>
              </p:cNvSpPr>
              <p:nvPr/>
            </p:nvSpPr>
            <p:spPr>
              <a:xfrm>
                <a:off x="3525646" y="5173435"/>
                <a:ext cx="1475725" cy="369332"/>
              </a:xfrm>
              <a:prstGeom prst="rect">
                <a:avLst/>
              </a:prstGeom>
              <a:blipFill>
                <a:blip r:embed="rId3"/>
                <a:stretch>
                  <a:fillRect l="-2479" r="-4959" b="-16667"/>
                </a:stretch>
              </a:blipFill>
            </p:spPr>
            <p:txBody>
              <a:bodyPr/>
              <a:lstStyle/>
              <a:p>
                <a:r>
                  <a:rPr lang="fr-CA">
                    <a:noFill/>
                  </a:rPr>
                  <a:t> </a:t>
                </a:r>
              </a:p>
            </p:txBody>
          </p:sp>
        </mc:Fallback>
      </mc:AlternateContent>
      <p:sp>
        <p:nvSpPr>
          <p:cNvPr id="12" name="ZoneTexte 11">
            <a:extLst>
              <a:ext uri="{FF2B5EF4-FFF2-40B4-BE49-F238E27FC236}">
                <a16:creationId xmlns:a16="http://schemas.microsoft.com/office/drawing/2014/main" id="{DFC476E4-1FC1-4132-985D-FAC28CDCD27A}"/>
              </a:ext>
            </a:extLst>
          </p:cNvPr>
          <p:cNvSpPr txBox="1"/>
          <p:nvPr/>
        </p:nvSpPr>
        <p:spPr>
          <a:xfrm>
            <a:off x="832506" y="1499899"/>
            <a:ext cx="6684557" cy="369332"/>
          </a:xfrm>
          <a:prstGeom prst="rect">
            <a:avLst/>
          </a:prstGeom>
          <a:noFill/>
        </p:spPr>
        <p:txBody>
          <a:bodyPr wrap="square" rtlCol="0">
            <a:spAutoFit/>
          </a:bodyPr>
          <a:lstStyle/>
          <a:p>
            <a:r>
              <a:rPr lang="fr-CA" b="1" i="1">
                <a:solidFill>
                  <a:srgbClr val="C00000"/>
                </a:solidFill>
              </a:rPr>
              <a:t>FSD of TF magnet and induced currents</a:t>
            </a:r>
          </a:p>
        </p:txBody>
      </p:sp>
      <mc:AlternateContent xmlns:mc="http://schemas.openxmlformats.org/markup-compatibility/2006" xmlns:a14="http://schemas.microsoft.com/office/drawing/2010/main">
        <mc:Choice Requires="a14">
          <p:sp>
            <p:nvSpPr>
              <p:cNvPr id="13" name="ZoneTexte 12">
                <a:extLst>
                  <a:ext uri="{FF2B5EF4-FFF2-40B4-BE49-F238E27FC236}">
                    <a16:creationId xmlns:a16="http://schemas.microsoft.com/office/drawing/2014/main" id="{75940A2B-9FA5-42EE-9BF5-B7ADE1D70CB7}"/>
                  </a:ext>
                </a:extLst>
              </p:cNvPr>
              <p:cNvSpPr txBox="1"/>
              <p:nvPr/>
            </p:nvSpPr>
            <p:spPr>
              <a:xfrm>
                <a:off x="6452006" y="3086984"/>
                <a:ext cx="2347759" cy="4406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fr-CA" sz="2400" b="1" i="1" smtClean="0">
                              <a:latin typeface="Cambria Math" panose="02040503050406030204" pitchFamily="18" charset="0"/>
                            </a:rPr>
                          </m:ctrlPr>
                        </m:sSubSupPr>
                        <m:e>
                          <m:r>
                            <a:rPr lang="fr-CA" sz="2400" b="1" i="1" smtClean="0">
                              <a:latin typeface="Cambria Math" panose="02040503050406030204" pitchFamily="18" charset="0"/>
                            </a:rPr>
                            <m:t>𝑳</m:t>
                          </m:r>
                        </m:e>
                        <m:sub>
                          <m:r>
                            <a:rPr lang="fr-CA" sz="2400" b="1" i="1" smtClean="0">
                              <a:latin typeface="Cambria Math" panose="02040503050406030204" pitchFamily="18" charset="0"/>
                            </a:rPr>
                            <m:t>𝑻𝑭</m:t>
                          </m:r>
                        </m:sub>
                        <m:sup>
                          <m:r>
                            <a:rPr lang="fr-CA" sz="2400" b="1" i="1" smtClean="0">
                              <a:latin typeface="Cambria Math" panose="02040503050406030204" pitchFamily="18" charset="0"/>
                            </a:rPr>
                            <m:t>𝒔𝒚𝒔𝒕𝒆𝒎</m:t>
                          </m:r>
                        </m:sup>
                      </m:sSubSup>
                      <m:r>
                        <a:rPr lang="fr-CA" sz="2400" b="1" i="1" smtClean="0">
                          <a:latin typeface="Cambria Math" panose="02040503050406030204" pitchFamily="18" charset="0"/>
                        </a:rPr>
                        <m:t>=</m:t>
                      </m:r>
                      <m:r>
                        <a:rPr lang="fr-CA" sz="2400" b="1" i="1" smtClean="0">
                          <a:latin typeface="Cambria Math" panose="02040503050406030204" pitchFamily="18" charset="0"/>
                        </a:rPr>
                        <m:t>𝟐𝟖</m:t>
                      </m:r>
                      <m:r>
                        <a:rPr lang="fr-CA" sz="2400" b="1" i="1" smtClean="0">
                          <a:latin typeface="Cambria Math" panose="02040503050406030204" pitchFamily="18" charset="0"/>
                        </a:rPr>
                        <m:t>.</m:t>
                      </m:r>
                      <m:r>
                        <a:rPr lang="fr-CA" sz="2400" b="1" i="1" smtClean="0">
                          <a:latin typeface="Cambria Math" panose="02040503050406030204" pitchFamily="18" charset="0"/>
                        </a:rPr>
                        <m:t>𝟓</m:t>
                      </m:r>
                      <m:r>
                        <a:rPr lang="fr-CA" sz="2400" b="1" i="1" smtClean="0">
                          <a:latin typeface="Cambria Math" panose="02040503050406030204" pitchFamily="18" charset="0"/>
                        </a:rPr>
                        <m:t>𝑯</m:t>
                      </m:r>
                    </m:oMath>
                  </m:oMathPara>
                </a14:m>
                <a:endParaRPr lang="fr-CA" sz="2400" b="1"/>
              </a:p>
            </p:txBody>
          </p:sp>
        </mc:Choice>
        <mc:Fallback xmlns="">
          <p:sp>
            <p:nvSpPr>
              <p:cNvPr id="13" name="ZoneTexte 12">
                <a:extLst>
                  <a:ext uri="{FF2B5EF4-FFF2-40B4-BE49-F238E27FC236}">
                    <a16:creationId xmlns:a16="http://schemas.microsoft.com/office/drawing/2014/main" id="{75940A2B-9FA5-42EE-9BF5-B7ADE1D70CB7}"/>
                  </a:ext>
                </a:extLst>
              </p:cNvPr>
              <p:cNvSpPr txBox="1">
                <a:spLocks noRot="1" noChangeAspect="1" noMove="1" noResize="1" noEditPoints="1" noAdjustHandles="1" noChangeArrowheads="1" noChangeShapeType="1" noTextEdit="1"/>
              </p:cNvSpPr>
              <p:nvPr/>
            </p:nvSpPr>
            <p:spPr>
              <a:xfrm>
                <a:off x="6452006" y="3086984"/>
                <a:ext cx="2347759" cy="440633"/>
              </a:xfrm>
              <a:prstGeom prst="rect">
                <a:avLst/>
              </a:prstGeom>
              <a:blipFill>
                <a:blip r:embed="rId4"/>
                <a:stretch>
                  <a:fillRect/>
                </a:stretch>
              </a:blipFill>
            </p:spPr>
            <p:txBody>
              <a:bodyPr/>
              <a:lstStyle/>
              <a:p>
                <a:r>
                  <a:rPr lang="fr-CA">
                    <a:noFill/>
                  </a:rPr>
                  <a:t> </a:t>
                </a:r>
              </a:p>
            </p:txBody>
          </p:sp>
        </mc:Fallback>
      </mc:AlternateContent>
    </p:spTree>
    <p:extLst>
      <p:ext uri="{BB962C8B-B14F-4D97-AF65-F5344CB8AC3E}">
        <p14:creationId xmlns:p14="http://schemas.microsoft.com/office/powerpoint/2010/main" val="1542569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11</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a:t>2025 CEA TS</a:t>
            </a:r>
            <a:br>
              <a:rPr lang="fr-FR"/>
            </a:br>
            <a:r>
              <a:rPr lang="fr-FR"/>
              <a:t>Electromagnetic analysis</a:t>
            </a:r>
            <a:endParaRPr lang="fr-FR" sz="2400" i="1" dirty="0"/>
          </a:p>
        </p:txBody>
      </p:sp>
      <p:sp>
        <p:nvSpPr>
          <p:cNvPr id="1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ZoneTexte 11">
            <a:extLst>
              <a:ext uri="{FF2B5EF4-FFF2-40B4-BE49-F238E27FC236}">
                <a16:creationId xmlns:a16="http://schemas.microsoft.com/office/drawing/2014/main" id="{DFC476E4-1FC1-4132-985D-FAC28CDCD27A}"/>
              </a:ext>
            </a:extLst>
          </p:cNvPr>
          <p:cNvSpPr txBox="1"/>
          <p:nvPr/>
        </p:nvSpPr>
        <p:spPr>
          <a:xfrm>
            <a:off x="832506" y="1499899"/>
            <a:ext cx="6684557" cy="369332"/>
          </a:xfrm>
          <a:prstGeom prst="rect">
            <a:avLst/>
          </a:prstGeom>
          <a:noFill/>
        </p:spPr>
        <p:txBody>
          <a:bodyPr wrap="square" rtlCol="0">
            <a:spAutoFit/>
          </a:bodyPr>
          <a:lstStyle/>
          <a:p>
            <a:r>
              <a:rPr lang="fr-CA" b="1" i="1">
                <a:solidFill>
                  <a:srgbClr val="C00000"/>
                </a:solidFill>
              </a:rPr>
              <a:t>FSD of TF magnet and induced currents</a:t>
            </a:r>
          </a:p>
        </p:txBody>
      </p:sp>
      <p:pic>
        <p:nvPicPr>
          <p:cNvPr id="4" name="Image 3">
            <a:extLst>
              <a:ext uri="{FF2B5EF4-FFF2-40B4-BE49-F238E27FC236}">
                <a16:creationId xmlns:a16="http://schemas.microsoft.com/office/drawing/2014/main" id="{356E4810-CD35-40E7-AE48-149BCAACD4E8}"/>
              </a:ext>
            </a:extLst>
          </p:cNvPr>
          <p:cNvPicPr>
            <a:picLocks noChangeAspect="1"/>
          </p:cNvPicPr>
          <p:nvPr/>
        </p:nvPicPr>
        <p:blipFill>
          <a:blip r:embed="rId2"/>
          <a:stretch>
            <a:fillRect/>
          </a:stretch>
        </p:blipFill>
        <p:spPr>
          <a:xfrm>
            <a:off x="731838" y="3053593"/>
            <a:ext cx="4470905" cy="3353179"/>
          </a:xfrm>
          <a:prstGeom prst="rect">
            <a:avLst/>
          </a:prstGeom>
        </p:spPr>
      </p:pic>
      <p:sp>
        <p:nvSpPr>
          <p:cNvPr id="14" name="ZoneTexte 13">
            <a:extLst>
              <a:ext uri="{FF2B5EF4-FFF2-40B4-BE49-F238E27FC236}">
                <a16:creationId xmlns:a16="http://schemas.microsoft.com/office/drawing/2014/main" id="{ED15ACD3-0A0A-46ED-A989-8602D99A031D}"/>
              </a:ext>
            </a:extLst>
          </p:cNvPr>
          <p:cNvSpPr txBox="1"/>
          <p:nvPr/>
        </p:nvSpPr>
        <p:spPr>
          <a:xfrm>
            <a:off x="832506" y="2073669"/>
            <a:ext cx="4570004" cy="923330"/>
          </a:xfrm>
          <a:prstGeom prst="rect">
            <a:avLst/>
          </a:prstGeom>
          <a:noFill/>
        </p:spPr>
        <p:txBody>
          <a:bodyPr wrap="square" rtlCol="0">
            <a:spAutoFit/>
          </a:bodyPr>
          <a:lstStyle/>
          <a:p>
            <a:pPr algn="just"/>
            <a:r>
              <a:rPr lang="fr-CA"/>
              <a:t>Induced currents in all elements are computed, and magnetic energy extraction can be computed.</a:t>
            </a:r>
          </a:p>
        </p:txBody>
      </p:sp>
      <p:pic>
        <p:nvPicPr>
          <p:cNvPr id="7" name="Image 6">
            <a:extLst>
              <a:ext uri="{FF2B5EF4-FFF2-40B4-BE49-F238E27FC236}">
                <a16:creationId xmlns:a16="http://schemas.microsoft.com/office/drawing/2014/main" id="{F7560AD1-991C-446D-947D-D3090BE9CF45}"/>
              </a:ext>
            </a:extLst>
          </p:cNvPr>
          <p:cNvPicPr>
            <a:picLocks noChangeAspect="1"/>
          </p:cNvPicPr>
          <p:nvPr/>
        </p:nvPicPr>
        <p:blipFill>
          <a:blip r:embed="rId3"/>
          <a:stretch>
            <a:fillRect/>
          </a:stretch>
        </p:blipFill>
        <p:spPr>
          <a:xfrm>
            <a:off x="5114670" y="2630905"/>
            <a:ext cx="5598072" cy="4198554"/>
          </a:xfrm>
          <a:prstGeom prst="rect">
            <a:avLst/>
          </a:prstGeom>
        </p:spPr>
      </p:pic>
      <p:pic>
        <p:nvPicPr>
          <p:cNvPr id="17" name="Image 16">
            <a:extLst>
              <a:ext uri="{FF2B5EF4-FFF2-40B4-BE49-F238E27FC236}">
                <a16:creationId xmlns:a16="http://schemas.microsoft.com/office/drawing/2014/main" id="{C5B0E80A-F535-426F-BEB5-82E03AA467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6714" y="149225"/>
            <a:ext cx="2753181" cy="2531412"/>
          </a:xfrm>
          <a:prstGeom prst="roundRect">
            <a:avLst>
              <a:gd name="adj" fmla="val 12652"/>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307915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12</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a:t>2025 CEA TS</a:t>
            </a:r>
            <a:br>
              <a:rPr lang="fr-FR"/>
            </a:br>
            <a:r>
              <a:rPr lang="fr-FR"/>
              <a:t>Electromagnetic analysis</a:t>
            </a:r>
            <a:endParaRPr lang="fr-FR" sz="2400" i="1" dirty="0"/>
          </a:p>
        </p:txBody>
      </p:sp>
      <p:sp>
        <p:nvSpPr>
          <p:cNvPr id="1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2" name="ZoneTexte 11">
            <a:extLst>
              <a:ext uri="{FF2B5EF4-FFF2-40B4-BE49-F238E27FC236}">
                <a16:creationId xmlns:a16="http://schemas.microsoft.com/office/drawing/2014/main" id="{DFC476E4-1FC1-4132-985D-FAC28CDCD27A}"/>
              </a:ext>
            </a:extLst>
          </p:cNvPr>
          <p:cNvSpPr txBox="1"/>
          <p:nvPr/>
        </p:nvSpPr>
        <p:spPr>
          <a:xfrm>
            <a:off x="832506" y="1499899"/>
            <a:ext cx="6684557" cy="369332"/>
          </a:xfrm>
          <a:prstGeom prst="rect">
            <a:avLst/>
          </a:prstGeom>
          <a:noFill/>
        </p:spPr>
        <p:txBody>
          <a:bodyPr wrap="square" rtlCol="0">
            <a:spAutoFit/>
          </a:bodyPr>
          <a:lstStyle/>
          <a:p>
            <a:r>
              <a:rPr lang="fr-CA" b="1" i="1">
                <a:solidFill>
                  <a:srgbClr val="C00000"/>
                </a:solidFill>
              </a:rPr>
              <a:t>FSD of TF magnet and induced currents</a:t>
            </a:r>
          </a:p>
        </p:txBody>
      </p:sp>
      <p:sp>
        <p:nvSpPr>
          <p:cNvPr id="14" name="ZoneTexte 13">
            <a:extLst>
              <a:ext uri="{FF2B5EF4-FFF2-40B4-BE49-F238E27FC236}">
                <a16:creationId xmlns:a16="http://schemas.microsoft.com/office/drawing/2014/main" id="{ED15ACD3-0A0A-46ED-A989-8602D99A031D}"/>
              </a:ext>
            </a:extLst>
          </p:cNvPr>
          <p:cNvSpPr txBox="1"/>
          <p:nvPr/>
        </p:nvSpPr>
        <p:spPr>
          <a:xfrm>
            <a:off x="832506" y="2073669"/>
            <a:ext cx="5392125" cy="646331"/>
          </a:xfrm>
          <a:prstGeom prst="rect">
            <a:avLst/>
          </a:prstGeom>
          <a:noFill/>
        </p:spPr>
        <p:txBody>
          <a:bodyPr wrap="square" rtlCol="0">
            <a:spAutoFit/>
          </a:bodyPr>
          <a:lstStyle/>
          <a:p>
            <a:pPr algn="just"/>
            <a:r>
              <a:rPr lang="fr-CA"/>
              <a:t>Power deposition is found and can be given to Thermohydraulic model.</a:t>
            </a:r>
          </a:p>
        </p:txBody>
      </p:sp>
      <p:pic>
        <p:nvPicPr>
          <p:cNvPr id="9" name="Image 8">
            <a:extLst>
              <a:ext uri="{FF2B5EF4-FFF2-40B4-BE49-F238E27FC236}">
                <a16:creationId xmlns:a16="http://schemas.microsoft.com/office/drawing/2014/main" id="{79963282-B955-4610-BDA0-839E4D765A85}"/>
              </a:ext>
            </a:extLst>
          </p:cNvPr>
          <p:cNvPicPr>
            <a:picLocks noChangeAspect="1"/>
          </p:cNvPicPr>
          <p:nvPr/>
        </p:nvPicPr>
        <p:blipFill>
          <a:blip r:embed="rId2"/>
          <a:stretch>
            <a:fillRect/>
          </a:stretch>
        </p:blipFill>
        <p:spPr>
          <a:xfrm>
            <a:off x="1" y="2729884"/>
            <a:ext cx="6451134" cy="4128116"/>
          </a:xfrm>
          <a:prstGeom prst="rect">
            <a:avLst/>
          </a:prstGeom>
        </p:spPr>
      </p:pic>
      <p:pic>
        <p:nvPicPr>
          <p:cNvPr id="11" name="Image 10">
            <a:extLst>
              <a:ext uri="{FF2B5EF4-FFF2-40B4-BE49-F238E27FC236}">
                <a16:creationId xmlns:a16="http://schemas.microsoft.com/office/drawing/2014/main" id="{9F4E74D1-7A22-4A1E-96EC-510112201764}"/>
              </a:ext>
            </a:extLst>
          </p:cNvPr>
          <p:cNvPicPr>
            <a:picLocks noChangeAspect="1"/>
          </p:cNvPicPr>
          <p:nvPr/>
        </p:nvPicPr>
        <p:blipFill>
          <a:blip r:embed="rId3"/>
          <a:stretch>
            <a:fillRect/>
          </a:stretch>
        </p:blipFill>
        <p:spPr>
          <a:xfrm>
            <a:off x="6849158" y="2924438"/>
            <a:ext cx="5151103" cy="3863327"/>
          </a:xfrm>
          <a:prstGeom prst="rect">
            <a:avLst/>
          </a:prstGeom>
        </p:spPr>
      </p:pic>
      <p:pic>
        <p:nvPicPr>
          <p:cNvPr id="19" name="Image 18">
            <a:extLst>
              <a:ext uri="{FF2B5EF4-FFF2-40B4-BE49-F238E27FC236}">
                <a16:creationId xmlns:a16="http://schemas.microsoft.com/office/drawing/2014/main" id="{0DDD941D-B950-41FF-A5CA-71B0479780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4759" y="228600"/>
            <a:ext cx="3405403" cy="2406154"/>
          </a:xfrm>
          <a:prstGeom prst="rect">
            <a:avLst/>
          </a:prstGeom>
        </p:spPr>
      </p:pic>
    </p:spTree>
    <p:extLst>
      <p:ext uri="{BB962C8B-B14F-4D97-AF65-F5344CB8AC3E}">
        <p14:creationId xmlns:p14="http://schemas.microsoft.com/office/powerpoint/2010/main" val="3757207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2</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a:t>2025 CEA TS</a:t>
            </a:r>
            <a:br>
              <a:rPr lang="fr-FR"/>
            </a:br>
            <a:r>
              <a:rPr lang="fr-FR"/>
              <a:t>Electromagnetic analysis</a:t>
            </a:r>
            <a:endParaRPr lang="fr-FR" sz="2400" i="1" dirty="0"/>
          </a:p>
        </p:txBody>
      </p:sp>
      <p:sp>
        <p:nvSpPr>
          <p:cNvPr id="1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11" name="ZoneTexte 10">
            <a:extLst>
              <a:ext uri="{FF2B5EF4-FFF2-40B4-BE49-F238E27FC236}">
                <a16:creationId xmlns:a16="http://schemas.microsoft.com/office/drawing/2014/main" id="{9E997B98-B643-460A-AD30-101BF9037372}"/>
              </a:ext>
            </a:extLst>
          </p:cNvPr>
          <p:cNvSpPr txBox="1"/>
          <p:nvPr/>
        </p:nvSpPr>
        <p:spPr>
          <a:xfrm>
            <a:off x="1986836" y="2890391"/>
            <a:ext cx="7895396" cy="1077218"/>
          </a:xfrm>
          <a:prstGeom prst="rect">
            <a:avLst/>
          </a:prstGeom>
          <a:noFill/>
        </p:spPr>
        <p:txBody>
          <a:bodyPr wrap="square">
            <a:spAutoFit/>
          </a:bodyPr>
          <a:lstStyle/>
          <a:p>
            <a:pPr algn="ctr"/>
            <a:r>
              <a:rPr lang="fr-CA" sz="3200" b="1" i="0" u="none" strike="noStrike">
                <a:solidFill>
                  <a:srgbClr val="C00000"/>
                </a:solidFill>
                <a:effectLst/>
                <a:latin typeface="Calibri" panose="020F0502020204030204" pitchFamily="34" charset="0"/>
              </a:rPr>
              <a:t>MAG-S.01.01-T029 - D001</a:t>
            </a:r>
          </a:p>
          <a:p>
            <a:pPr algn="ctr"/>
            <a:r>
              <a:rPr lang="fr-CA" sz="3200" b="0" i="0" u="none" strike="noStrike">
                <a:solidFill>
                  <a:srgbClr val="C00000"/>
                </a:solidFill>
                <a:effectLst/>
                <a:latin typeface="Calibri" panose="020F0502020204030204" pitchFamily="34" charset="0"/>
              </a:rPr>
              <a:t>2025 CEA electromagnetic calculations</a:t>
            </a:r>
            <a:endParaRPr lang="fr-CA" sz="3200">
              <a:solidFill>
                <a:srgbClr val="C00000"/>
              </a:solidFill>
            </a:endParaRPr>
          </a:p>
        </p:txBody>
      </p:sp>
      <p:pic>
        <p:nvPicPr>
          <p:cNvPr id="4" name="Image 3">
            <a:extLst>
              <a:ext uri="{FF2B5EF4-FFF2-40B4-BE49-F238E27FC236}">
                <a16:creationId xmlns:a16="http://schemas.microsoft.com/office/drawing/2014/main" id="{670ED7CE-51D4-4209-9C69-566D171DC5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712" y="4149261"/>
            <a:ext cx="4206605" cy="891617"/>
          </a:xfrm>
          <a:prstGeom prst="rect">
            <a:avLst/>
          </a:prstGeom>
        </p:spPr>
      </p:pic>
      <p:pic>
        <p:nvPicPr>
          <p:cNvPr id="7" name="Image 6">
            <a:extLst>
              <a:ext uri="{FF2B5EF4-FFF2-40B4-BE49-F238E27FC236}">
                <a16:creationId xmlns:a16="http://schemas.microsoft.com/office/drawing/2014/main" id="{F8E61B24-CED2-44D3-A27B-88ED03F561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7592" y="5222530"/>
            <a:ext cx="9289585" cy="1066892"/>
          </a:xfrm>
          <a:prstGeom prst="rect">
            <a:avLst/>
          </a:prstGeom>
        </p:spPr>
      </p:pic>
    </p:spTree>
    <p:extLst>
      <p:ext uri="{BB962C8B-B14F-4D97-AF65-F5344CB8AC3E}">
        <p14:creationId xmlns:p14="http://schemas.microsoft.com/office/powerpoint/2010/main" val="1883415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3</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a:t>2025 CEA TS</a:t>
            </a:r>
            <a:br>
              <a:rPr lang="fr-FR"/>
            </a:br>
            <a:r>
              <a:rPr lang="fr-FR"/>
              <a:t>Electromagnetic analysis</a:t>
            </a:r>
            <a:endParaRPr lang="fr-FR" sz="2400" i="1" dirty="0"/>
          </a:p>
        </p:txBody>
      </p:sp>
      <p:sp>
        <p:nvSpPr>
          <p:cNvPr id="1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2" name="ZoneTexte 1">
            <a:extLst>
              <a:ext uri="{FF2B5EF4-FFF2-40B4-BE49-F238E27FC236}">
                <a16:creationId xmlns:a16="http://schemas.microsoft.com/office/drawing/2014/main" id="{17EF7A4E-BA2A-4DF7-85C3-B12AA71A5E38}"/>
              </a:ext>
            </a:extLst>
          </p:cNvPr>
          <p:cNvSpPr txBox="1"/>
          <p:nvPr/>
        </p:nvSpPr>
        <p:spPr>
          <a:xfrm>
            <a:off x="731838" y="1518299"/>
            <a:ext cx="7466202" cy="2031325"/>
          </a:xfrm>
          <a:prstGeom prst="rect">
            <a:avLst/>
          </a:prstGeom>
          <a:noFill/>
        </p:spPr>
        <p:txBody>
          <a:bodyPr wrap="square" rtlCol="0">
            <a:spAutoFit/>
          </a:bodyPr>
          <a:lstStyle/>
          <a:p>
            <a:r>
              <a:rPr lang="fr-CA"/>
              <a:t>In 2024, we reported on the EMag analysis of TF/CS magnets for LAR Baseline 2024.</a:t>
            </a:r>
          </a:p>
          <a:p>
            <a:endParaRPr lang="fr-CA"/>
          </a:p>
          <a:p>
            <a:endParaRPr lang="fr-CA"/>
          </a:p>
          <a:p>
            <a:r>
              <a:rPr lang="fr-CA"/>
              <a:t>Since no major change has been adopted in 2025, we focused on complementary analyses.</a:t>
            </a:r>
          </a:p>
          <a:p>
            <a:endParaRPr lang="fr-CA"/>
          </a:p>
        </p:txBody>
      </p:sp>
    </p:spTree>
    <p:extLst>
      <p:ext uri="{BB962C8B-B14F-4D97-AF65-F5344CB8AC3E}">
        <p14:creationId xmlns:p14="http://schemas.microsoft.com/office/powerpoint/2010/main" val="1846703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4</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a:t>2025 CEA TS</a:t>
            </a:r>
            <a:br>
              <a:rPr lang="fr-FR"/>
            </a:br>
            <a:r>
              <a:rPr lang="fr-FR"/>
              <a:t>Electromagnetic analysis</a:t>
            </a:r>
            <a:endParaRPr lang="fr-FR" sz="2400" i="1" dirty="0"/>
          </a:p>
        </p:txBody>
      </p:sp>
      <p:sp>
        <p:nvSpPr>
          <p:cNvPr id="1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2" name="ZoneTexte 1">
            <a:extLst>
              <a:ext uri="{FF2B5EF4-FFF2-40B4-BE49-F238E27FC236}">
                <a16:creationId xmlns:a16="http://schemas.microsoft.com/office/drawing/2014/main" id="{17EF7A4E-BA2A-4DF7-85C3-B12AA71A5E38}"/>
              </a:ext>
            </a:extLst>
          </p:cNvPr>
          <p:cNvSpPr txBox="1"/>
          <p:nvPr/>
        </p:nvSpPr>
        <p:spPr>
          <a:xfrm>
            <a:off x="731837" y="1518299"/>
            <a:ext cx="6684557" cy="2308324"/>
          </a:xfrm>
          <a:prstGeom prst="rect">
            <a:avLst/>
          </a:prstGeom>
          <a:noFill/>
        </p:spPr>
        <p:txBody>
          <a:bodyPr wrap="square" rtlCol="0">
            <a:spAutoFit/>
          </a:bodyPr>
          <a:lstStyle/>
          <a:p>
            <a:r>
              <a:rPr lang="fr-CA" b="1" i="1">
                <a:solidFill>
                  <a:srgbClr val="C00000"/>
                </a:solidFill>
              </a:rPr>
              <a:t>CIRCE: Geom/EMag/Mech Toolbox</a:t>
            </a:r>
          </a:p>
          <a:p>
            <a:endParaRPr lang="fr-CA"/>
          </a:p>
          <a:p>
            <a:r>
              <a:rPr lang="fr-CA"/>
              <a:t>At CEA, there is a new tool developed by Baptiste Boudes, for:</a:t>
            </a:r>
          </a:p>
          <a:p>
            <a:r>
              <a:rPr lang="fr-CA"/>
              <a:t>	- Geometrical analyses</a:t>
            </a:r>
          </a:p>
          <a:p>
            <a:r>
              <a:rPr lang="fr-CA"/>
              <a:t>	- Electromagnetic analyses</a:t>
            </a:r>
          </a:p>
          <a:p>
            <a:r>
              <a:rPr lang="fr-CA"/>
              <a:t>	- Loads computation</a:t>
            </a:r>
          </a:p>
          <a:p>
            <a:r>
              <a:rPr lang="fr-CA"/>
              <a:t>	- Mechanical pre-design</a:t>
            </a:r>
          </a:p>
        </p:txBody>
      </p:sp>
      <p:pic>
        <p:nvPicPr>
          <p:cNvPr id="4" name="Image 3">
            <a:extLst>
              <a:ext uri="{FF2B5EF4-FFF2-40B4-BE49-F238E27FC236}">
                <a16:creationId xmlns:a16="http://schemas.microsoft.com/office/drawing/2014/main" id="{21915BEB-045E-464E-A9D6-7F5CD0EECA97}"/>
              </a:ext>
            </a:extLst>
          </p:cNvPr>
          <p:cNvPicPr>
            <a:picLocks noChangeAspect="1"/>
          </p:cNvPicPr>
          <p:nvPr/>
        </p:nvPicPr>
        <p:blipFill>
          <a:blip r:embed="rId2"/>
          <a:stretch>
            <a:fillRect/>
          </a:stretch>
        </p:blipFill>
        <p:spPr>
          <a:xfrm>
            <a:off x="7333193" y="430364"/>
            <a:ext cx="4359879" cy="2418204"/>
          </a:xfrm>
          <a:prstGeom prst="rect">
            <a:avLst/>
          </a:prstGeom>
        </p:spPr>
      </p:pic>
      <p:sp>
        <p:nvSpPr>
          <p:cNvPr id="7" name="ZoneTexte 6">
            <a:extLst>
              <a:ext uri="{FF2B5EF4-FFF2-40B4-BE49-F238E27FC236}">
                <a16:creationId xmlns:a16="http://schemas.microsoft.com/office/drawing/2014/main" id="{F20A0101-0738-4360-BA04-A5A7E164B8D8}"/>
              </a:ext>
            </a:extLst>
          </p:cNvPr>
          <p:cNvSpPr txBox="1"/>
          <p:nvPr/>
        </p:nvSpPr>
        <p:spPr>
          <a:xfrm>
            <a:off x="731837" y="3958641"/>
            <a:ext cx="7466202" cy="2308324"/>
          </a:xfrm>
          <a:prstGeom prst="rect">
            <a:avLst/>
          </a:prstGeom>
          <a:noFill/>
        </p:spPr>
        <p:txBody>
          <a:bodyPr wrap="square" rtlCol="0">
            <a:spAutoFit/>
          </a:bodyPr>
          <a:lstStyle/>
          <a:p>
            <a:r>
              <a:rPr lang="fr-CA"/>
              <a:t>The DEMO LAR CIRCE Model was built</a:t>
            </a:r>
          </a:p>
          <a:p>
            <a:endParaRPr lang="fr-CA"/>
          </a:p>
          <a:p>
            <a:r>
              <a:rPr lang="fr-CA" b="1"/>
              <a:t>Geometrical analyses: </a:t>
            </a:r>
            <a:r>
              <a:rPr lang="fr-CA"/>
              <a:t>	General coil Trajectory</a:t>
            </a:r>
          </a:p>
          <a:p>
            <a:endParaRPr lang="fr-CA"/>
          </a:p>
          <a:p>
            <a:r>
              <a:rPr lang="fr-CA"/>
              <a:t>	Definition of portions:</a:t>
            </a:r>
          </a:p>
          <a:p>
            <a:r>
              <a:rPr lang="fr-CA"/>
              <a:t>		</a:t>
            </a:r>
            <a:r>
              <a:rPr lang="fr-CA">
                <a:solidFill>
                  <a:srgbClr val="00B050"/>
                </a:solidFill>
              </a:rPr>
              <a:t>- Wedged interface</a:t>
            </a:r>
          </a:p>
          <a:p>
            <a:r>
              <a:rPr lang="fr-CA"/>
              <a:t>		</a:t>
            </a:r>
            <a:r>
              <a:rPr lang="fr-CA">
                <a:solidFill>
                  <a:srgbClr val="C00000"/>
                </a:solidFill>
              </a:rPr>
              <a:t>- OIS interfaces</a:t>
            </a:r>
          </a:p>
          <a:p>
            <a:r>
              <a:rPr lang="fr-CA"/>
              <a:t>		- Gravity support</a:t>
            </a:r>
          </a:p>
        </p:txBody>
      </p:sp>
      <p:pic>
        <p:nvPicPr>
          <p:cNvPr id="9" name="Image 8">
            <a:extLst>
              <a:ext uri="{FF2B5EF4-FFF2-40B4-BE49-F238E27FC236}">
                <a16:creationId xmlns:a16="http://schemas.microsoft.com/office/drawing/2014/main" id="{86779F14-1BDB-4653-B87B-85F7F3747B61}"/>
              </a:ext>
            </a:extLst>
          </p:cNvPr>
          <p:cNvPicPr>
            <a:picLocks noChangeAspect="1"/>
          </p:cNvPicPr>
          <p:nvPr/>
        </p:nvPicPr>
        <p:blipFill rotWithShape="1">
          <a:blip r:embed="rId3"/>
          <a:srcRect l="22686" t="24902" r="27584"/>
          <a:stretch/>
        </p:blipFill>
        <p:spPr>
          <a:xfrm>
            <a:off x="7915323" y="3131898"/>
            <a:ext cx="3013136" cy="3594898"/>
          </a:xfrm>
          <a:prstGeom prst="rect">
            <a:avLst/>
          </a:prstGeom>
        </p:spPr>
      </p:pic>
      <p:cxnSp>
        <p:nvCxnSpPr>
          <p:cNvPr id="5" name="Connecteur droit avec flèche 4">
            <a:extLst>
              <a:ext uri="{FF2B5EF4-FFF2-40B4-BE49-F238E27FC236}">
                <a16:creationId xmlns:a16="http://schemas.microsoft.com/office/drawing/2014/main" id="{0DE8E5F4-18E0-4FDE-B604-CBC1D40EB6F2}"/>
              </a:ext>
            </a:extLst>
          </p:cNvPr>
          <p:cNvCxnSpPr>
            <a:cxnSpLocks/>
          </p:cNvCxnSpPr>
          <p:nvPr/>
        </p:nvCxnSpPr>
        <p:spPr>
          <a:xfrm flipV="1">
            <a:off x="4974672" y="4936696"/>
            <a:ext cx="3858935" cy="558093"/>
          </a:xfrm>
          <a:prstGeom prst="straightConnector1">
            <a:avLst/>
          </a:prstGeom>
          <a:ln w="28575">
            <a:solidFill>
              <a:srgbClr val="00FF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A365DFFC-E496-49B0-9E3F-C7122E22270E}"/>
              </a:ext>
            </a:extLst>
          </p:cNvPr>
          <p:cNvCxnSpPr>
            <a:cxnSpLocks/>
          </p:cNvCxnSpPr>
          <p:nvPr/>
        </p:nvCxnSpPr>
        <p:spPr>
          <a:xfrm flipV="1">
            <a:off x="4515530" y="5251302"/>
            <a:ext cx="5844874" cy="52681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BF469FB1-EB92-4EB7-A758-5DD9F3D896B4}"/>
              </a:ext>
            </a:extLst>
          </p:cNvPr>
          <p:cNvCxnSpPr>
            <a:cxnSpLocks/>
          </p:cNvCxnSpPr>
          <p:nvPr/>
        </p:nvCxnSpPr>
        <p:spPr>
          <a:xfrm flipV="1">
            <a:off x="4672668" y="5809395"/>
            <a:ext cx="5100506" cy="25205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7657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5</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a:t>2025 CEA TS</a:t>
            </a:r>
            <a:br>
              <a:rPr lang="fr-FR"/>
            </a:br>
            <a:r>
              <a:rPr lang="fr-FR"/>
              <a:t>Electromagnetic analysis</a:t>
            </a:r>
            <a:endParaRPr lang="fr-FR" sz="2400" i="1" dirty="0"/>
          </a:p>
        </p:txBody>
      </p:sp>
      <p:sp>
        <p:nvSpPr>
          <p:cNvPr id="1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2" name="ZoneTexte 1">
            <a:extLst>
              <a:ext uri="{FF2B5EF4-FFF2-40B4-BE49-F238E27FC236}">
                <a16:creationId xmlns:a16="http://schemas.microsoft.com/office/drawing/2014/main" id="{17EF7A4E-BA2A-4DF7-85C3-B12AA71A5E38}"/>
              </a:ext>
            </a:extLst>
          </p:cNvPr>
          <p:cNvSpPr txBox="1"/>
          <p:nvPr/>
        </p:nvSpPr>
        <p:spPr>
          <a:xfrm>
            <a:off x="298471" y="2449053"/>
            <a:ext cx="7466202" cy="369332"/>
          </a:xfrm>
          <a:prstGeom prst="rect">
            <a:avLst/>
          </a:prstGeom>
          <a:noFill/>
        </p:spPr>
        <p:txBody>
          <a:bodyPr wrap="square" rtlCol="0">
            <a:spAutoFit/>
          </a:bodyPr>
          <a:lstStyle/>
          <a:p>
            <a:r>
              <a:rPr lang="fr-CA" b="1"/>
              <a:t>Main Electromagnetic results: </a:t>
            </a:r>
            <a:r>
              <a:rPr lang="fr-CA"/>
              <a:t>	</a:t>
            </a:r>
          </a:p>
        </p:txBody>
      </p:sp>
      <mc:AlternateContent xmlns:mc="http://schemas.openxmlformats.org/markup-compatibility/2006" xmlns:a14="http://schemas.microsoft.com/office/drawing/2010/main">
        <mc:Choice Requires="a14">
          <p:graphicFrame>
            <p:nvGraphicFramePr>
              <p:cNvPr id="7" name="Tableau 5">
                <a:extLst>
                  <a:ext uri="{FF2B5EF4-FFF2-40B4-BE49-F238E27FC236}">
                    <a16:creationId xmlns:a16="http://schemas.microsoft.com/office/drawing/2014/main" id="{DAC607D3-5DB1-434D-94C5-D7DA54C70648}"/>
                  </a:ext>
                </a:extLst>
              </p:cNvPr>
              <p:cNvGraphicFramePr>
                <a:graphicFrameLocks noGrp="1"/>
              </p:cNvGraphicFramePr>
              <p:nvPr>
                <p:extLst>
                  <p:ext uri="{D42A27DB-BD31-4B8C-83A1-F6EECF244321}">
                    <p14:modId xmlns:p14="http://schemas.microsoft.com/office/powerpoint/2010/main" val="1031030539"/>
                  </p:ext>
                </p:extLst>
              </p:nvPr>
            </p:nvGraphicFramePr>
            <p:xfrm>
              <a:off x="6535948" y="930800"/>
              <a:ext cx="5357581" cy="2001520"/>
            </p:xfrm>
            <a:graphic>
              <a:graphicData uri="http://schemas.openxmlformats.org/drawingml/2006/table">
                <a:tbl>
                  <a:tblPr firstRow="1" bandRow="1">
                    <a:tableStyleId>{5940675A-B579-460E-94D1-54222C63F5DA}</a:tableStyleId>
                  </a:tblPr>
                  <a:tblGrid>
                    <a:gridCol w="3891090">
                      <a:extLst>
                        <a:ext uri="{9D8B030D-6E8A-4147-A177-3AD203B41FA5}">
                          <a16:colId xmlns:a16="http://schemas.microsoft.com/office/drawing/2014/main" val="368363561"/>
                        </a:ext>
                      </a:extLst>
                    </a:gridCol>
                    <a:gridCol w="1466491">
                      <a:extLst>
                        <a:ext uri="{9D8B030D-6E8A-4147-A177-3AD203B41FA5}">
                          <a16:colId xmlns:a16="http://schemas.microsoft.com/office/drawing/2014/main" val="3954088967"/>
                        </a:ext>
                      </a:extLst>
                    </a:gridCol>
                  </a:tblGrid>
                  <a:tr h="370840">
                    <a:tc>
                      <a:txBody>
                        <a:bodyPr/>
                        <a:lstStyle/>
                        <a:p>
                          <a:r>
                            <a:rPr lang="fr-FR" sz="1400" dirty="0"/>
                            <a:t>Inductance of full </a:t>
                          </a:r>
                          <a:r>
                            <a:rPr lang="fr-FR" sz="1400" dirty="0" err="1"/>
                            <a:t>tf</a:t>
                          </a:r>
                          <a:r>
                            <a:rPr lang="fr-FR" sz="1400" dirty="0"/>
                            <a:t> system (</a:t>
                          </a:r>
                          <a14:m>
                            <m:oMath xmlns:m="http://schemas.openxmlformats.org/officeDocument/2006/math">
                              <m:sSub>
                                <m:sSubPr>
                                  <m:ctrlPr>
                                    <a:rPr lang="fr-FR" sz="1400" b="0" i="1" smtClean="0">
                                      <a:latin typeface="Cambria Math" panose="02040503050406030204" pitchFamily="18" charset="0"/>
                                    </a:rPr>
                                  </m:ctrlPr>
                                </m:sSubPr>
                                <m:e>
                                  <m:r>
                                    <a:rPr lang="fr-FR" sz="1400" b="0" i="1" smtClean="0">
                                      <a:latin typeface="Cambria Math" panose="02040503050406030204" pitchFamily="18" charset="0"/>
                                    </a:rPr>
                                    <m:t>𝐼</m:t>
                                  </m:r>
                                </m:e>
                                <m:sub>
                                  <m:r>
                                    <a:rPr lang="fr-FR" sz="1400" b="0" i="1" smtClean="0">
                                      <a:latin typeface="Cambria Math" panose="02040503050406030204" pitchFamily="18" charset="0"/>
                                    </a:rPr>
                                    <m:t>𝑐𝑎𝑏𝑙𝑒</m:t>
                                  </m:r>
                                </m:sub>
                              </m:sSub>
                              <m:r>
                                <a:rPr lang="fr-FR" sz="1400" b="0" i="1" smtClean="0">
                                  <a:latin typeface="Cambria Math" panose="02040503050406030204" pitchFamily="18" charset="0"/>
                                </a:rPr>
                                <m:t>=68</m:t>
                              </m:r>
                              <m:r>
                                <a:rPr lang="fr-FR" sz="1400" b="0" i="1" smtClean="0">
                                  <a:latin typeface="Cambria Math" panose="02040503050406030204" pitchFamily="18" charset="0"/>
                                </a:rPr>
                                <m:t>𝑘𝐴</m:t>
                              </m:r>
                              <m:r>
                                <a:rPr lang="fr-FR" sz="1400" b="0" i="1" smtClean="0">
                                  <a:latin typeface="Cambria Math" panose="02040503050406030204" pitchFamily="18" charset="0"/>
                                </a:rPr>
                                <m:t>)</m:t>
                              </m:r>
                            </m:oMath>
                          </a14:m>
                          <a:endParaRPr lang="en-US" sz="1400" dirty="0"/>
                        </a:p>
                        <a:p>
                          <a:r>
                            <a:rPr lang="en-US" sz="1400"/>
                            <a:t>Inductance of full tf syste </a:t>
                          </a:r>
                          <a:r>
                            <a:rPr lang="en-US" sz="1400" dirty="0"/>
                            <a:t>(</a:t>
                          </a:r>
                          <a14:m>
                            <m:oMath xmlns:m="http://schemas.openxmlformats.org/officeDocument/2006/math">
                              <m:sSub>
                                <m:sSubPr>
                                  <m:ctrlPr>
                                    <a:rPr lang="fr-FR" sz="1400" b="0" i="1" smtClean="0">
                                      <a:latin typeface="Cambria Math" panose="02040503050406030204" pitchFamily="18" charset="0"/>
                                    </a:rPr>
                                  </m:ctrlPr>
                                </m:sSubPr>
                                <m:e>
                                  <m:r>
                                    <a:rPr lang="fr-FR" sz="1400" b="0" i="1" smtClean="0">
                                      <a:latin typeface="Cambria Math" panose="02040503050406030204" pitchFamily="18" charset="0"/>
                                    </a:rPr>
                                    <m:t>𝐼</m:t>
                                  </m:r>
                                </m:e>
                                <m:sub>
                                  <m:r>
                                    <a:rPr lang="fr-FR" sz="1400" b="0" i="1" smtClean="0">
                                      <a:latin typeface="Cambria Math" panose="02040503050406030204" pitchFamily="18" charset="0"/>
                                    </a:rPr>
                                    <m:t>𝑐𝑎𝑏𝑙𝑒</m:t>
                                  </m:r>
                                </m:sub>
                              </m:sSub>
                              <m:r>
                                <a:rPr lang="fr-FR" sz="1400" b="0" i="1" smtClean="0">
                                  <a:latin typeface="Cambria Math" panose="02040503050406030204" pitchFamily="18" charset="0"/>
                                </a:rPr>
                                <m:t>=</m:t>
                              </m:r>
                              <m:r>
                                <a:rPr lang="fr-CA" sz="1400" b="0" i="1" smtClean="0">
                                  <a:latin typeface="Cambria Math" panose="02040503050406030204" pitchFamily="18" charset="0"/>
                                </a:rPr>
                                <m:t>82</m:t>
                              </m:r>
                              <m:r>
                                <a:rPr lang="fr-FR" sz="1400" b="0" i="1" smtClean="0">
                                  <a:latin typeface="Cambria Math" panose="02040503050406030204" pitchFamily="18" charset="0"/>
                                </a:rPr>
                                <m:t>𝑘𝐴</m:t>
                              </m:r>
                              <m:r>
                                <a:rPr lang="fr-FR" sz="1400" b="0" i="1" smtClean="0">
                                  <a:latin typeface="Cambria Math" panose="02040503050406030204" pitchFamily="18" charset="0"/>
                                </a:rPr>
                                <m:t>)</m:t>
                              </m:r>
                            </m:oMath>
                          </a14:m>
                          <a:endParaRPr lang="en-US" sz="1400" dirty="0"/>
                        </a:p>
                      </a:txBody>
                      <a:tcPr/>
                    </a:tc>
                    <a:tc>
                      <a:txBody>
                        <a:bodyPr/>
                        <a:lstStyle/>
                        <a:p>
                          <a:r>
                            <a:rPr lang="fr-FR" sz="1400"/>
                            <a:t>41.6 H</a:t>
                          </a:r>
                        </a:p>
                        <a:p>
                          <a:r>
                            <a:rPr lang="en-US" sz="1400"/>
                            <a:t>28.5 H</a:t>
                          </a:r>
                          <a:endParaRPr lang="en-US" sz="1400" dirty="0"/>
                        </a:p>
                      </a:txBody>
                      <a:tcPr/>
                    </a:tc>
                    <a:extLst>
                      <a:ext uri="{0D108BD9-81ED-4DB2-BD59-A6C34878D82A}">
                        <a16:rowId xmlns:a16="http://schemas.microsoft.com/office/drawing/2014/main" val="2673734289"/>
                      </a:ext>
                    </a:extLst>
                  </a:tr>
                  <a:tr h="370840">
                    <a:tc>
                      <a:txBody>
                        <a:bodyPr/>
                        <a:lstStyle/>
                        <a:p>
                          <a:r>
                            <a:rPr lang="fr-FR" sz="1400" dirty="0"/>
                            <a:t>Total </a:t>
                          </a:r>
                          <a:r>
                            <a:rPr lang="fr-FR" sz="1400" dirty="0" err="1"/>
                            <a:t>stored</a:t>
                          </a:r>
                          <a:r>
                            <a:rPr lang="fr-FR" sz="1400" dirty="0"/>
                            <a:t> </a:t>
                          </a:r>
                          <a:r>
                            <a:rPr lang="fr-FR" sz="1400" dirty="0" err="1"/>
                            <a:t>magnetic</a:t>
                          </a:r>
                          <a:r>
                            <a:rPr lang="fr-FR" sz="1400" dirty="0"/>
                            <a:t> </a:t>
                          </a:r>
                          <a:r>
                            <a:rPr lang="fr-FR" sz="1400" dirty="0" err="1"/>
                            <a:t>energy</a:t>
                          </a:r>
                          <a:r>
                            <a:rPr lang="fr-FR" sz="1400" dirty="0"/>
                            <a:t> </a:t>
                          </a:r>
                          <a:endParaRPr lang="en-US" sz="1400" dirty="0"/>
                        </a:p>
                      </a:txBody>
                      <a:tcPr/>
                    </a:tc>
                    <a:tc>
                      <a:txBody>
                        <a:bodyPr/>
                        <a:lstStyle/>
                        <a:p>
                          <a:r>
                            <a:rPr lang="fr-FR" sz="1400" dirty="0"/>
                            <a:t>96.19 GJ</a:t>
                          </a:r>
                          <a:endParaRPr lang="en-US" sz="1400" dirty="0"/>
                        </a:p>
                      </a:txBody>
                      <a:tcPr/>
                    </a:tc>
                    <a:extLst>
                      <a:ext uri="{0D108BD9-81ED-4DB2-BD59-A6C34878D82A}">
                        <a16:rowId xmlns:a16="http://schemas.microsoft.com/office/drawing/2014/main" val="639474554"/>
                      </a:ext>
                    </a:extLst>
                  </a:tr>
                  <a:tr h="370840">
                    <a:tc>
                      <a:txBody>
                        <a:bodyPr/>
                        <a:lstStyle/>
                        <a:p>
                          <a:r>
                            <a:rPr lang="fr-FR" sz="1400" dirty="0"/>
                            <a:t>Net radial force </a:t>
                          </a:r>
                          <a:endParaRPr lang="en-US" sz="1400" dirty="0"/>
                        </a:p>
                      </a:txBody>
                      <a:tcPr/>
                    </a:tc>
                    <a:tc>
                      <a:txBody>
                        <a:bodyPr/>
                        <a:lstStyle/>
                        <a:p>
                          <a:r>
                            <a:rPr lang="fr-FR" sz="1400" dirty="0"/>
                            <a:t> -736,64 MN </a:t>
                          </a:r>
                          <a:endParaRPr lang="en-US" sz="1400" dirty="0"/>
                        </a:p>
                      </a:txBody>
                      <a:tcPr/>
                    </a:tc>
                    <a:extLst>
                      <a:ext uri="{0D108BD9-81ED-4DB2-BD59-A6C34878D82A}">
                        <a16:rowId xmlns:a16="http://schemas.microsoft.com/office/drawing/2014/main" val="2119005180"/>
                      </a:ext>
                    </a:extLst>
                  </a:tr>
                  <a:tr h="370840">
                    <a:tc>
                      <a:txBody>
                        <a:bodyPr/>
                        <a:lstStyle/>
                        <a:p>
                          <a:r>
                            <a:rPr lang="fr-FR" sz="1400" dirty="0"/>
                            <a:t>Vertical force on </a:t>
                          </a:r>
                          <a:r>
                            <a:rPr lang="fr-FR" sz="1400" dirty="0" err="1"/>
                            <a:t>upper</a:t>
                          </a:r>
                          <a:r>
                            <a:rPr lang="fr-FR" sz="1400" dirty="0"/>
                            <a:t> </a:t>
                          </a:r>
                          <a:r>
                            <a:rPr lang="fr-FR" sz="1400" dirty="0" err="1"/>
                            <a:t>half</a:t>
                          </a:r>
                          <a:r>
                            <a:rPr lang="fr-FR" sz="1400" dirty="0"/>
                            <a:t> </a:t>
                          </a:r>
                          <a:r>
                            <a:rPr lang="fr-FR" sz="1400" dirty="0" err="1"/>
                            <a:t>coil</a:t>
                          </a:r>
                          <a:r>
                            <a:rPr lang="fr-FR" sz="1400" dirty="0"/>
                            <a:t> </a:t>
                          </a:r>
                          <a:endParaRPr lang="en-US" sz="1400" dirty="0"/>
                        </a:p>
                      </a:txBody>
                      <a:tcPr/>
                    </a:tc>
                    <a:tc>
                      <a:txBody>
                        <a:bodyPr/>
                        <a:lstStyle/>
                        <a:p>
                          <a:r>
                            <a:rPr lang="fr-FR" sz="1400" dirty="0"/>
                            <a:t>358,56 MN </a:t>
                          </a:r>
                          <a:endParaRPr lang="en-US" sz="1400" dirty="0"/>
                        </a:p>
                      </a:txBody>
                      <a:tcPr/>
                    </a:tc>
                    <a:extLst>
                      <a:ext uri="{0D108BD9-81ED-4DB2-BD59-A6C34878D82A}">
                        <a16:rowId xmlns:a16="http://schemas.microsoft.com/office/drawing/2014/main" val="180892925"/>
                      </a:ext>
                    </a:extLst>
                  </a:tr>
                  <a:tr h="370840">
                    <a:tc>
                      <a:txBody>
                        <a:bodyPr/>
                        <a:lstStyle/>
                        <a:p>
                          <a:r>
                            <a:rPr lang="fr-FR" sz="1400" dirty="0"/>
                            <a:t>Max </a:t>
                          </a:r>
                          <a:r>
                            <a:rPr lang="fr-FR" sz="1400" dirty="0" err="1"/>
                            <a:t>overturning</a:t>
                          </a:r>
                          <a:r>
                            <a:rPr lang="fr-FR" sz="1400" dirty="0"/>
                            <a:t> moment on one </a:t>
                          </a:r>
                          <a:r>
                            <a:rPr lang="fr-FR" sz="1400" dirty="0" err="1"/>
                            <a:t>coil</a:t>
                          </a:r>
                          <a:r>
                            <a:rPr lang="fr-FR" sz="1400" dirty="0"/>
                            <a:t> </a:t>
                          </a:r>
                          <a:endParaRPr lang="en-US" sz="1400" dirty="0"/>
                        </a:p>
                      </a:txBody>
                      <a:tcPr/>
                    </a:tc>
                    <a:tc>
                      <a:txBody>
                        <a:bodyPr/>
                        <a:lstStyle/>
                        <a:p>
                          <a:r>
                            <a:rPr lang="fr-FR" sz="1400" dirty="0"/>
                            <a:t>506,88 </a:t>
                          </a:r>
                          <a:r>
                            <a:rPr lang="fr-FR" sz="1400" dirty="0" err="1"/>
                            <a:t>MN.m</a:t>
                          </a:r>
                          <a:r>
                            <a:rPr lang="fr-FR" sz="1400" dirty="0"/>
                            <a:t> </a:t>
                          </a:r>
                          <a:endParaRPr lang="en-US" sz="1400" dirty="0"/>
                        </a:p>
                      </a:txBody>
                      <a:tcPr/>
                    </a:tc>
                    <a:extLst>
                      <a:ext uri="{0D108BD9-81ED-4DB2-BD59-A6C34878D82A}">
                        <a16:rowId xmlns:a16="http://schemas.microsoft.com/office/drawing/2014/main" val="3554068807"/>
                      </a:ext>
                    </a:extLst>
                  </a:tr>
                </a:tbl>
              </a:graphicData>
            </a:graphic>
          </p:graphicFrame>
        </mc:Choice>
        <mc:Fallback xmlns="">
          <p:graphicFrame>
            <p:nvGraphicFramePr>
              <p:cNvPr id="7" name="Tableau 5">
                <a:extLst>
                  <a:ext uri="{FF2B5EF4-FFF2-40B4-BE49-F238E27FC236}">
                    <a16:creationId xmlns:a16="http://schemas.microsoft.com/office/drawing/2014/main" id="{DAC607D3-5DB1-434D-94C5-D7DA54C70648}"/>
                  </a:ext>
                </a:extLst>
              </p:cNvPr>
              <p:cNvGraphicFramePr>
                <a:graphicFrameLocks noGrp="1"/>
              </p:cNvGraphicFramePr>
              <p:nvPr>
                <p:extLst>
                  <p:ext uri="{D42A27DB-BD31-4B8C-83A1-F6EECF244321}">
                    <p14:modId xmlns:p14="http://schemas.microsoft.com/office/powerpoint/2010/main" val="1031030539"/>
                  </p:ext>
                </p:extLst>
              </p:nvPr>
            </p:nvGraphicFramePr>
            <p:xfrm>
              <a:off x="6535948" y="930800"/>
              <a:ext cx="5357581" cy="2001520"/>
            </p:xfrm>
            <a:graphic>
              <a:graphicData uri="http://schemas.openxmlformats.org/drawingml/2006/table">
                <a:tbl>
                  <a:tblPr firstRow="1" bandRow="1">
                    <a:tableStyleId>{5940675A-B579-460E-94D1-54222C63F5DA}</a:tableStyleId>
                  </a:tblPr>
                  <a:tblGrid>
                    <a:gridCol w="3891090">
                      <a:extLst>
                        <a:ext uri="{9D8B030D-6E8A-4147-A177-3AD203B41FA5}">
                          <a16:colId xmlns:a16="http://schemas.microsoft.com/office/drawing/2014/main" val="368363561"/>
                        </a:ext>
                      </a:extLst>
                    </a:gridCol>
                    <a:gridCol w="1466491">
                      <a:extLst>
                        <a:ext uri="{9D8B030D-6E8A-4147-A177-3AD203B41FA5}">
                          <a16:colId xmlns:a16="http://schemas.microsoft.com/office/drawing/2014/main" val="3954088967"/>
                        </a:ext>
                      </a:extLst>
                    </a:gridCol>
                  </a:tblGrid>
                  <a:tr h="518160">
                    <a:tc>
                      <a:txBody>
                        <a:bodyPr/>
                        <a:lstStyle/>
                        <a:p>
                          <a:endParaRPr lang="fr-FR"/>
                        </a:p>
                      </a:txBody>
                      <a:tcPr>
                        <a:blipFill>
                          <a:blip r:embed="rId2"/>
                          <a:stretch>
                            <a:fillRect l="-156" t="-1176" r="-38028" b="-290588"/>
                          </a:stretch>
                        </a:blipFill>
                      </a:tcPr>
                    </a:tc>
                    <a:tc>
                      <a:txBody>
                        <a:bodyPr/>
                        <a:lstStyle/>
                        <a:p>
                          <a:r>
                            <a:rPr lang="fr-FR" sz="1400"/>
                            <a:t>41.6 H</a:t>
                          </a:r>
                        </a:p>
                        <a:p>
                          <a:r>
                            <a:rPr lang="en-US" sz="1400"/>
                            <a:t>28.5 H</a:t>
                          </a:r>
                          <a:endParaRPr lang="en-US" sz="1400" dirty="0"/>
                        </a:p>
                      </a:txBody>
                      <a:tcPr/>
                    </a:tc>
                    <a:extLst>
                      <a:ext uri="{0D108BD9-81ED-4DB2-BD59-A6C34878D82A}">
                        <a16:rowId xmlns:a16="http://schemas.microsoft.com/office/drawing/2014/main" val="2673734289"/>
                      </a:ext>
                    </a:extLst>
                  </a:tr>
                  <a:tr h="370840">
                    <a:tc>
                      <a:txBody>
                        <a:bodyPr/>
                        <a:lstStyle/>
                        <a:p>
                          <a:r>
                            <a:rPr lang="fr-FR" sz="1400" dirty="0"/>
                            <a:t>Total </a:t>
                          </a:r>
                          <a:r>
                            <a:rPr lang="fr-FR" sz="1400" dirty="0" err="1"/>
                            <a:t>stored</a:t>
                          </a:r>
                          <a:r>
                            <a:rPr lang="fr-FR" sz="1400" dirty="0"/>
                            <a:t> </a:t>
                          </a:r>
                          <a:r>
                            <a:rPr lang="fr-FR" sz="1400" dirty="0" err="1"/>
                            <a:t>magnetic</a:t>
                          </a:r>
                          <a:r>
                            <a:rPr lang="fr-FR" sz="1400" dirty="0"/>
                            <a:t> </a:t>
                          </a:r>
                          <a:r>
                            <a:rPr lang="fr-FR" sz="1400" dirty="0" err="1"/>
                            <a:t>energy</a:t>
                          </a:r>
                          <a:r>
                            <a:rPr lang="fr-FR" sz="1400" dirty="0"/>
                            <a:t> </a:t>
                          </a:r>
                          <a:endParaRPr lang="en-US" sz="1400" dirty="0"/>
                        </a:p>
                      </a:txBody>
                      <a:tcPr/>
                    </a:tc>
                    <a:tc>
                      <a:txBody>
                        <a:bodyPr/>
                        <a:lstStyle/>
                        <a:p>
                          <a:r>
                            <a:rPr lang="fr-FR" sz="1400" dirty="0"/>
                            <a:t>96.19 GJ</a:t>
                          </a:r>
                          <a:endParaRPr lang="en-US" sz="1400" dirty="0"/>
                        </a:p>
                      </a:txBody>
                      <a:tcPr/>
                    </a:tc>
                    <a:extLst>
                      <a:ext uri="{0D108BD9-81ED-4DB2-BD59-A6C34878D82A}">
                        <a16:rowId xmlns:a16="http://schemas.microsoft.com/office/drawing/2014/main" val="639474554"/>
                      </a:ext>
                    </a:extLst>
                  </a:tr>
                  <a:tr h="370840">
                    <a:tc>
                      <a:txBody>
                        <a:bodyPr/>
                        <a:lstStyle/>
                        <a:p>
                          <a:r>
                            <a:rPr lang="fr-FR" sz="1400" dirty="0"/>
                            <a:t>Net radial force </a:t>
                          </a:r>
                          <a:endParaRPr lang="en-US" sz="1400" dirty="0"/>
                        </a:p>
                      </a:txBody>
                      <a:tcPr/>
                    </a:tc>
                    <a:tc>
                      <a:txBody>
                        <a:bodyPr/>
                        <a:lstStyle/>
                        <a:p>
                          <a:r>
                            <a:rPr lang="fr-FR" sz="1400" dirty="0"/>
                            <a:t> -736,64 MN </a:t>
                          </a:r>
                          <a:endParaRPr lang="en-US" sz="1400" dirty="0"/>
                        </a:p>
                      </a:txBody>
                      <a:tcPr/>
                    </a:tc>
                    <a:extLst>
                      <a:ext uri="{0D108BD9-81ED-4DB2-BD59-A6C34878D82A}">
                        <a16:rowId xmlns:a16="http://schemas.microsoft.com/office/drawing/2014/main" val="2119005180"/>
                      </a:ext>
                    </a:extLst>
                  </a:tr>
                  <a:tr h="370840">
                    <a:tc>
                      <a:txBody>
                        <a:bodyPr/>
                        <a:lstStyle/>
                        <a:p>
                          <a:r>
                            <a:rPr lang="fr-FR" sz="1400" dirty="0"/>
                            <a:t>Vertical force on </a:t>
                          </a:r>
                          <a:r>
                            <a:rPr lang="fr-FR" sz="1400" dirty="0" err="1"/>
                            <a:t>upper</a:t>
                          </a:r>
                          <a:r>
                            <a:rPr lang="fr-FR" sz="1400" dirty="0"/>
                            <a:t> </a:t>
                          </a:r>
                          <a:r>
                            <a:rPr lang="fr-FR" sz="1400" dirty="0" err="1"/>
                            <a:t>half</a:t>
                          </a:r>
                          <a:r>
                            <a:rPr lang="fr-FR" sz="1400" dirty="0"/>
                            <a:t> </a:t>
                          </a:r>
                          <a:r>
                            <a:rPr lang="fr-FR" sz="1400" dirty="0" err="1"/>
                            <a:t>coil</a:t>
                          </a:r>
                          <a:r>
                            <a:rPr lang="fr-FR" sz="1400" dirty="0"/>
                            <a:t> </a:t>
                          </a:r>
                          <a:endParaRPr lang="en-US" sz="1400" dirty="0"/>
                        </a:p>
                      </a:txBody>
                      <a:tcPr/>
                    </a:tc>
                    <a:tc>
                      <a:txBody>
                        <a:bodyPr/>
                        <a:lstStyle/>
                        <a:p>
                          <a:r>
                            <a:rPr lang="fr-FR" sz="1400" dirty="0"/>
                            <a:t>358,56 MN </a:t>
                          </a:r>
                          <a:endParaRPr lang="en-US" sz="1400" dirty="0"/>
                        </a:p>
                      </a:txBody>
                      <a:tcPr/>
                    </a:tc>
                    <a:extLst>
                      <a:ext uri="{0D108BD9-81ED-4DB2-BD59-A6C34878D82A}">
                        <a16:rowId xmlns:a16="http://schemas.microsoft.com/office/drawing/2014/main" val="180892925"/>
                      </a:ext>
                    </a:extLst>
                  </a:tr>
                  <a:tr h="370840">
                    <a:tc>
                      <a:txBody>
                        <a:bodyPr/>
                        <a:lstStyle/>
                        <a:p>
                          <a:r>
                            <a:rPr lang="fr-FR" sz="1400" dirty="0"/>
                            <a:t>Max </a:t>
                          </a:r>
                          <a:r>
                            <a:rPr lang="fr-FR" sz="1400" dirty="0" err="1"/>
                            <a:t>overturning</a:t>
                          </a:r>
                          <a:r>
                            <a:rPr lang="fr-FR" sz="1400" dirty="0"/>
                            <a:t> moment on one </a:t>
                          </a:r>
                          <a:r>
                            <a:rPr lang="fr-FR" sz="1400" dirty="0" err="1"/>
                            <a:t>coil</a:t>
                          </a:r>
                          <a:r>
                            <a:rPr lang="fr-FR" sz="1400" dirty="0"/>
                            <a:t> </a:t>
                          </a:r>
                          <a:endParaRPr lang="en-US" sz="1400" dirty="0"/>
                        </a:p>
                      </a:txBody>
                      <a:tcPr/>
                    </a:tc>
                    <a:tc>
                      <a:txBody>
                        <a:bodyPr/>
                        <a:lstStyle/>
                        <a:p>
                          <a:r>
                            <a:rPr lang="fr-FR" sz="1400" dirty="0"/>
                            <a:t>506,88 </a:t>
                          </a:r>
                          <a:r>
                            <a:rPr lang="fr-FR" sz="1400" dirty="0" err="1"/>
                            <a:t>MN.m</a:t>
                          </a:r>
                          <a:r>
                            <a:rPr lang="fr-FR" sz="1400" dirty="0"/>
                            <a:t> </a:t>
                          </a:r>
                          <a:endParaRPr lang="en-US" sz="1400" dirty="0"/>
                        </a:p>
                      </a:txBody>
                      <a:tcPr/>
                    </a:tc>
                    <a:extLst>
                      <a:ext uri="{0D108BD9-81ED-4DB2-BD59-A6C34878D82A}">
                        <a16:rowId xmlns:a16="http://schemas.microsoft.com/office/drawing/2014/main" val="3554068807"/>
                      </a:ext>
                    </a:extLst>
                  </a:tr>
                </a:tbl>
              </a:graphicData>
            </a:graphic>
          </p:graphicFrame>
        </mc:Fallback>
      </mc:AlternateContent>
      <mc:AlternateContent xmlns:mc="http://schemas.openxmlformats.org/markup-compatibility/2006" xmlns:a14="http://schemas.microsoft.com/office/drawing/2010/main">
        <mc:Choice Requires="a14">
          <p:sp>
            <p:nvSpPr>
              <p:cNvPr id="13" name="ZoneTexte 12">
                <a:extLst>
                  <a:ext uri="{FF2B5EF4-FFF2-40B4-BE49-F238E27FC236}">
                    <a16:creationId xmlns:a16="http://schemas.microsoft.com/office/drawing/2014/main" id="{86459810-B052-41AE-92AF-86E502B16033}"/>
                  </a:ext>
                </a:extLst>
              </p:cNvPr>
              <p:cNvSpPr txBox="1"/>
              <p:nvPr/>
            </p:nvSpPr>
            <p:spPr>
              <a:xfrm>
                <a:off x="184557" y="3073781"/>
                <a:ext cx="10268125" cy="382412"/>
              </a:xfrm>
              <a:prstGeom prst="rect">
                <a:avLst/>
              </a:prstGeom>
              <a:noFill/>
            </p:spPr>
            <p:txBody>
              <a:bodyPr wrap="square">
                <a:spAutoFit/>
              </a:bodyPr>
              <a:lstStyle/>
              <a:p>
                <a:r>
                  <a:rPr lang="fr-CA"/>
                  <a:t>Full TF System Matrix inductances --------------&gt;(</a:t>
                </a:r>
                <a14:m>
                  <m:oMath xmlns:m="http://schemas.openxmlformats.org/officeDocument/2006/math">
                    <m:sSubSup>
                      <m:sSubSupPr>
                        <m:ctrlPr>
                          <a:rPr lang="fr-CA" b="0" i="1" smtClean="0">
                            <a:latin typeface="Cambria Math" panose="02040503050406030204" pitchFamily="18" charset="0"/>
                          </a:rPr>
                        </m:ctrlPr>
                      </m:sSubSupPr>
                      <m:e>
                        <m:r>
                          <a:rPr lang="fr-CA" b="0" i="1" smtClean="0">
                            <a:latin typeface="Cambria Math" panose="02040503050406030204" pitchFamily="18" charset="0"/>
                          </a:rPr>
                          <m:t>𝑁</m:t>
                        </m:r>
                      </m:e>
                      <m:sub>
                        <m:r>
                          <a:rPr lang="fr-CA" b="0" i="1" smtClean="0">
                            <a:latin typeface="Cambria Math" panose="02040503050406030204" pitchFamily="18" charset="0"/>
                          </a:rPr>
                          <m:t>𝑡𝑢𝑟𝑛𝑠</m:t>
                        </m:r>
                      </m:sub>
                      <m:sup>
                        <m:r>
                          <a:rPr lang="fr-CA" b="0" i="1" smtClean="0">
                            <a:latin typeface="Cambria Math" panose="02040503050406030204" pitchFamily="18" charset="0"/>
                          </a:rPr>
                          <m:t>1</m:t>
                        </m:r>
                        <m:r>
                          <a:rPr lang="fr-CA" b="0" i="1" smtClean="0">
                            <a:latin typeface="Cambria Math" panose="02040503050406030204" pitchFamily="18" charset="0"/>
                          </a:rPr>
                          <m:t>𝑐𝑜𝑖𝑙</m:t>
                        </m:r>
                      </m:sup>
                    </m:sSubSup>
                  </m:oMath>
                </a14:m>
                <a:r>
                  <a:rPr lang="fr-CA"/>
                  <a:t>)^2</a:t>
                </a:r>
              </a:p>
            </p:txBody>
          </p:sp>
        </mc:Choice>
        <mc:Fallback xmlns="">
          <p:sp>
            <p:nvSpPr>
              <p:cNvPr id="13" name="ZoneTexte 12">
                <a:extLst>
                  <a:ext uri="{FF2B5EF4-FFF2-40B4-BE49-F238E27FC236}">
                    <a16:creationId xmlns:a16="http://schemas.microsoft.com/office/drawing/2014/main" id="{86459810-B052-41AE-92AF-86E502B16033}"/>
                  </a:ext>
                </a:extLst>
              </p:cNvPr>
              <p:cNvSpPr txBox="1">
                <a:spLocks noRot="1" noChangeAspect="1" noMove="1" noResize="1" noEditPoints="1" noAdjustHandles="1" noChangeArrowheads="1" noChangeShapeType="1" noTextEdit="1"/>
              </p:cNvSpPr>
              <p:nvPr/>
            </p:nvSpPr>
            <p:spPr>
              <a:xfrm>
                <a:off x="184557" y="3073781"/>
                <a:ext cx="10268125" cy="382412"/>
              </a:xfrm>
              <a:prstGeom prst="rect">
                <a:avLst/>
              </a:prstGeom>
              <a:blipFill>
                <a:blip r:embed="rId3"/>
                <a:stretch>
                  <a:fillRect l="-475" t="-4762" b="-23810"/>
                </a:stretch>
              </a:blipFill>
            </p:spPr>
            <p:txBody>
              <a:bodyPr/>
              <a:lstStyle/>
              <a:p>
                <a:r>
                  <a:rPr lang="fr-CA">
                    <a:noFill/>
                  </a:rPr>
                  <a:t> </a:t>
                </a:r>
              </a:p>
            </p:txBody>
          </p:sp>
        </mc:Fallback>
      </mc:AlternateContent>
      <p:pic>
        <p:nvPicPr>
          <p:cNvPr id="14" name="Image 13">
            <a:extLst>
              <a:ext uri="{FF2B5EF4-FFF2-40B4-BE49-F238E27FC236}">
                <a16:creationId xmlns:a16="http://schemas.microsoft.com/office/drawing/2014/main" id="{41964D27-0D4A-4A61-98C2-AC4F6B324EF2}"/>
              </a:ext>
            </a:extLst>
          </p:cNvPr>
          <p:cNvPicPr>
            <a:picLocks noChangeAspect="1"/>
          </p:cNvPicPr>
          <p:nvPr/>
        </p:nvPicPr>
        <p:blipFill>
          <a:blip r:embed="rId4"/>
          <a:stretch>
            <a:fillRect/>
          </a:stretch>
        </p:blipFill>
        <p:spPr>
          <a:xfrm>
            <a:off x="184556" y="3704570"/>
            <a:ext cx="5469623" cy="2543437"/>
          </a:xfrm>
          <a:prstGeom prst="rect">
            <a:avLst/>
          </a:prstGeom>
        </p:spPr>
      </p:pic>
      <p:pic>
        <p:nvPicPr>
          <p:cNvPr id="17" name="Image 16">
            <a:extLst>
              <a:ext uri="{FF2B5EF4-FFF2-40B4-BE49-F238E27FC236}">
                <a16:creationId xmlns:a16="http://schemas.microsoft.com/office/drawing/2014/main" id="{C9CDB45D-DD52-4AEC-AAF8-B4DE68AFD30E}"/>
              </a:ext>
            </a:extLst>
          </p:cNvPr>
          <p:cNvPicPr>
            <a:picLocks noChangeAspect="1"/>
          </p:cNvPicPr>
          <p:nvPr/>
        </p:nvPicPr>
        <p:blipFill>
          <a:blip r:embed="rId5"/>
          <a:stretch>
            <a:fillRect/>
          </a:stretch>
        </p:blipFill>
        <p:spPr>
          <a:xfrm>
            <a:off x="6096000" y="3704570"/>
            <a:ext cx="5357582" cy="2575993"/>
          </a:xfrm>
          <a:prstGeom prst="rect">
            <a:avLst/>
          </a:prstGeom>
        </p:spPr>
      </p:pic>
      <p:sp>
        <p:nvSpPr>
          <p:cNvPr id="19" name="ZoneTexte 18">
            <a:extLst>
              <a:ext uri="{FF2B5EF4-FFF2-40B4-BE49-F238E27FC236}">
                <a16:creationId xmlns:a16="http://schemas.microsoft.com/office/drawing/2014/main" id="{6692393D-A86A-462E-A5BE-A6F962B093FC}"/>
              </a:ext>
            </a:extLst>
          </p:cNvPr>
          <p:cNvSpPr txBox="1"/>
          <p:nvPr/>
        </p:nvSpPr>
        <p:spPr>
          <a:xfrm>
            <a:off x="6388217" y="6334464"/>
            <a:ext cx="6149130" cy="369332"/>
          </a:xfrm>
          <a:prstGeom prst="rect">
            <a:avLst/>
          </a:prstGeom>
          <a:noFill/>
        </p:spPr>
        <p:txBody>
          <a:bodyPr wrap="square">
            <a:spAutoFit/>
          </a:bodyPr>
          <a:lstStyle/>
          <a:p>
            <a:r>
              <a:rPr lang="fr-CA" b="1"/>
              <a:t>Here for Icable=82kA, Nturns=144</a:t>
            </a:r>
            <a:endParaRPr lang="fr-CA"/>
          </a:p>
        </p:txBody>
      </p:sp>
      <p:sp>
        <p:nvSpPr>
          <p:cNvPr id="16" name="ZoneTexte 15">
            <a:extLst>
              <a:ext uri="{FF2B5EF4-FFF2-40B4-BE49-F238E27FC236}">
                <a16:creationId xmlns:a16="http://schemas.microsoft.com/office/drawing/2014/main" id="{2D93F69F-E255-4C15-99F0-A5020D058E1C}"/>
              </a:ext>
            </a:extLst>
          </p:cNvPr>
          <p:cNvSpPr txBox="1"/>
          <p:nvPr/>
        </p:nvSpPr>
        <p:spPr>
          <a:xfrm>
            <a:off x="731837" y="1518299"/>
            <a:ext cx="6684557" cy="369332"/>
          </a:xfrm>
          <a:prstGeom prst="rect">
            <a:avLst/>
          </a:prstGeom>
          <a:noFill/>
        </p:spPr>
        <p:txBody>
          <a:bodyPr wrap="square" rtlCol="0">
            <a:spAutoFit/>
          </a:bodyPr>
          <a:lstStyle/>
          <a:p>
            <a:r>
              <a:rPr lang="fr-CA" b="1" i="1">
                <a:solidFill>
                  <a:srgbClr val="C00000"/>
                </a:solidFill>
              </a:rPr>
              <a:t>CIRCE: Geom/EMag/Mech Toolbox</a:t>
            </a:r>
          </a:p>
        </p:txBody>
      </p:sp>
    </p:spTree>
    <p:extLst>
      <p:ext uri="{BB962C8B-B14F-4D97-AF65-F5344CB8AC3E}">
        <p14:creationId xmlns:p14="http://schemas.microsoft.com/office/powerpoint/2010/main" val="1851812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6</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a:t>2025 CEA TS</a:t>
            </a:r>
            <a:br>
              <a:rPr lang="fr-FR"/>
            </a:br>
            <a:r>
              <a:rPr lang="fr-FR"/>
              <a:t>Electromagnetic analysis</a:t>
            </a:r>
            <a:endParaRPr lang="fr-FR" sz="2400" i="1" dirty="0"/>
          </a:p>
        </p:txBody>
      </p:sp>
      <p:sp>
        <p:nvSpPr>
          <p:cNvPr id="1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2" name="ZoneTexte 1">
            <a:extLst>
              <a:ext uri="{FF2B5EF4-FFF2-40B4-BE49-F238E27FC236}">
                <a16:creationId xmlns:a16="http://schemas.microsoft.com/office/drawing/2014/main" id="{17EF7A4E-BA2A-4DF7-85C3-B12AA71A5E38}"/>
              </a:ext>
            </a:extLst>
          </p:cNvPr>
          <p:cNvSpPr txBox="1"/>
          <p:nvPr/>
        </p:nvSpPr>
        <p:spPr>
          <a:xfrm>
            <a:off x="731838" y="1518299"/>
            <a:ext cx="7466202" cy="923330"/>
          </a:xfrm>
          <a:prstGeom prst="rect">
            <a:avLst/>
          </a:prstGeom>
          <a:noFill/>
        </p:spPr>
        <p:txBody>
          <a:bodyPr wrap="square" rtlCol="0">
            <a:spAutoFit/>
          </a:bodyPr>
          <a:lstStyle/>
          <a:p>
            <a:endParaRPr lang="fr-CA"/>
          </a:p>
          <a:p>
            <a:endParaRPr lang="fr-CA"/>
          </a:p>
          <a:p>
            <a:r>
              <a:rPr lang="fr-CA" b="1"/>
              <a:t>Main Electromagnetic results: Load computation </a:t>
            </a:r>
            <a:r>
              <a:rPr lang="fr-CA"/>
              <a:t>	</a:t>
            </a:r>
          </a:p>
        </p:txBody>
      </p:sp>
      <p:sp>
        <p:nvSpPr>
          <p:cNvPr id="9" name="ZoneTexte 8">
            <a:extLst>
              <a:ext uri="{FF2B5EF4-FFF2-40B4-BE49-F238E27FC236}">
                <a16:creationId xmlns:a16="http://schemas.microsoft.com/office/drawing/2014/main" id="{1BA9D0DA-7F9B-4BA9-8BEC-ADCD7470F096}"/>
              </a:ext>
            </a:extLst>
          </p:cNvPr>
          <p:cNvSpPr txBox="1"/>
          <p:nvPr/>
        </p:nvSpPr>
        <p:spPr>
          <a:xfrm>
            <a:off x="502739" y="4192732"/>
            <a:ext cx="4674678" cy="276999"/>
          </a:xfrm>
          <a:prstGeom prst="rect">
            <a:avLst/>
          </a:prstGeom>
          <a:noFill/>
        </p:spPr>
        <p:txBody>
          <a:bodyPr wrap="none" rtlCol="0">
            <a:spAutoFit/>
          </a:bodyPr>
          <a:lstStyle/>
          <a:p>
            <a:r>
              <a:rPr lang="fr-FR" sz="1200" b="1" i="1" dirty="0"/>
              <a:t>Input data: </a:t>
            </a:r>
            <a:r>
              <a:rPr lang="en-US" sz="1200" b="1" i="1" dirty="0"/>
              <a:t>[4] TF_coil_shape_selection_2RUQCM_v1_1</a:t>
            </a:r>
          </a:p>
        </p:txBody>
      </p:sp>
      <p:pic>
        <p:nvPicPr>
          <p:cNvPr id="11" name="Picture 10">
            <a:extLst>
              <a:ext uri="{FF2B5EF4-FFF2-40B4-BE49-F238E27FC236}">
                <a16:creationId xmlns:a16="http://schemas.microsoft.com/office/drawing/2014/main" id="{34C76DDF-89E3-455F-9D80-B2ED866DB011}"/>
              </a:ext>
            </a:extLst>
          </p:cNvPr>
          <p:cNvPicPr/>
          <p:nvPr/>
        </p:nvPicPr>
        <p:blipFill>
          <a:blip r:embed="rId2" cstate="print">
            <a:extLst>
              <a:ext uri="{28A0092B-C50C-407E-A947-70E740481C1C}">
                <a14:useLocalDpi xmlns:a14="http://schemas.microsoft.com/office/drawing/2010/main" val="0"/>
              </a:ext>
            </a:extLst>
          </a:blip>
          <a:stretch>
            <a:fillRect/>
          </a:stretch>
        </p:blipFill>
        <p:spPr bwMode="auto">
          <a:xfrm>
            <a:off x="1587942" y="4508916"/>
            <a:ext cx="2511082" cy="2338359"/>
          </a:xfrm>
          <a:prstGeom prst="rect">
            <a:avLst/>
          </a:prstGeom>
          <a:noFill/>
          <a:ln>
            <a:noFill/>
          </a:ln>
        </p:spPr>
      </p:pic>
      <p:pic>
        <p:nvPicPr>
          <p:cNvPr id="12" name="Picture 11">
            <a:extLst>
              <a:ext uri="{FF2B5EF4-FFF2-40B4-BE49-F238E27FC236}">
                <a16:creationId xmlns:a16="http://schemas.microsoft.com/office/drawing/2014/main" id="{E419438C-4D79-4DE7-9430-B4CF232D497C}"/>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5299620" y="4469731"/>
            <a:ext cx="2511631" cy="2338358"/>
          </a:xfrm>
          <a:prstGeom prst="rect">
            <a:avLst/>
          </a:prstGeom>
          <a:noFill/>
          <a:ln>
            <a:noFill/>
          </a:ln>
        </p:spPr>
      </p:pic>
      <p:pic>
        <p:nvPicPr>
          <p:cNvPr id="14" name="Picture 12">
            <a:extLst>
              <a:ext uri="{FF2B5EF4-FFF2-40B4-BE49-F238E27FC236}">
                <a16:creationId xmlns:a16="http://schemas.microsoft.com/office/drawing/2014/main" id="{28908667-079D-4647-B18C-D8C47357AFDF}"/>
              </a:ext>
            </a:extLst>
          </p:cNvPr>
          <p:cNvPicPr/>
          <p:nvPr/>
        </p:nvPicPr>
        <p:blipFill>
          <a:blip r:embed="rId4" cstate="print">
            <a:extLst>
              <a:ext uri="{28A0092B-C50C-407E-A947-70E740481C1C}">
                <a14:useLocalDpi xmlns:a14="http://schemas.microsoft.com/office/drawing/2010/main" val="0"/>
              </a:ext>
            </a:extLst>
          </a:blip>
          <a:stretch>
            <a:fillRect/>
          </a:stretch>
        </p:blipFill>
        <p:spPr bwMode="auto">
          <a:xfrm>
            <a:off x="9229018" y="4521813"/>
            <a:ext cx="2464054" cy="2294507"/>
          </a:xfrm>
          <a:prstGeom prst="rect">
            <a:avLst/>
          </a:prstGeom>
          <a:noFill/>
          <a:ln>
            <a:noFill/>
          </a:ln>
        </p:spPr>
      </p:pic>
      <p:pic>
        <p:nvPicPr>
          <p:cNvPr id="16" name="Image 15">
            <a:extLst>
              <a:ext uri="{FF2B5EF4-FFF2-40B4-BE49-F238E27FC236}">
                <a16:creationId xmlns:a16="http://schemas.microsoft.com/office/drawing/2014/main" id="{378F3D41-E2CE-4EA7-94C5-CE0C86500081}"/>
              </a:ext>
            </a:extLst>
          </p:cNvPr>
          <p:cNvPicPr>
            <a:picLocks noChangeAspect="1"/>
          </p:cNvPicPr>
          <p:nvPr/>
        </p:nvPicPr>
        <p:blipFill>
          <a:blip r:embed="rId5"/>
          <a:stretch>
            <a:fillRect/>
          </a:stretch>
        </p:blipFill>
        <p:spPr>
          <a:xfrm>
            <a:off x="1536017" y="2508493"/>
            <a:ext cx="2152304" cy="1686721"/>
          </a:xfrm>
          <a:prstGeom prst="rect">
            <a:avLst/>
          </a:prstGeom>
        </p:spPr>
      </p:pic>
      <p:pic>
        <p:nvPicPr>
          <p:cNvPr id="17" name="Image 16">
            <a:extLst>
              <a:ext uri="{FF2B5EF4-FFF2-40B4-BE49-F238E27FC236}">
                <a16:creationId xmlns:a16="http://schemas.microsoft.com/office/drawing/2014/main" id="{7F6BB468-801F-4A3A-8B52-DB71AA21A66C}"/>
              </a:ext>
            </a:extLst>
          </p:cNvPr>
          <p:cNvPicPr>
            <a:picLocks noChangeAspect="1"/>
          </p:cNvPicPr>
          <p:nvPr/>
        </p:nvPicPr>
        <p:blipFill>
          <a:blip r:embed="rId6"/>
          <a:stretch>
            <a:fillRect/>
          </a:stretch>
        </p:blipFill>
        <p:spPr>
          <a:xfrm>
            <a:off x="5218267" y="2379211"/>
            <a:ext cx="2152304" cy="1749806"/>
          </a:xfrm>
          <a:prstGeom prst="rect">
            <a:avLst/>
          </a:prstGeom>
        </p:spPr>
      </p:pic>
      <p:pic>
        <p:nvPicPr>
          <p:cNvPr id="18" name="Image 17">
            <a:extLst>
              <a:ext uri="{FF2B5EF4-FFF2-40B4-BE49-F238E27FC236}">
                <a16:creationId xmlns:a16="http://schemas.microsoft.com/office/drawing/2014/main" id="{DDE85994-F9E5-48AA-98D7-E0E942E2CD57}"/>
              </a:ext>
            </a:extLst>
          </p:cNvPr>
          <p:cNvPicPr>
            <a:picLocks noChangeAspect="1"/>
          </p:cNvPicPr>
          <p:nvPr/>
        </p:nvPicPr>
        <p:blipFill>
          <a:blip r:embed="rId7"/>
          <a:stretch>
            <a:fillRect/>
          </a:stretch>
        </p:blipFill>
        <p:spPr>
          <a:xfrm>
            <a:off x="9068298" y="2452389"/>
            <a:ext cx="2152303" cy="1746368"/>
          </a:xfrm>
          <a:prstGeom prst="rect">
            <a:avLst/>
          </a:prstGeom>
        </p:spPr>
      </p:pic>
      <p:sp>
        <p:nvSpPr>
          <p:cNvPr id="19" name="ZoneTexte 18">
            <a:extLst>
              <a:ext uri="{FF2B5EF4-FFF2-40B4-BE49-F238E27FC236}">
                <a16:creationId xmlns:a16="http://schemas.microsoft.com/office/drawing/2014/main" id="{5C14BE96-B147-4D4B-8E3E-E28FC2E49EA9}"/>
              </a:ext>
            </a:extLst>
          </p:cNvPr>
          <p:cNvSpPr txBox="1"/>
          <p:nvPr/>
        </p:nvSpPr>
        <p:spPr>
          <a:xfrm rot="16200000">
            <a:off x="574986" y="2965966"/>
            <a:ext cx="902811" cy="369332"/>
          </a:xfrm>
          <a:prstGeom prst="rect">
            <a:avLst/>
          </a:prstGeom>
          <a:noFill/>
        </p:spPr>
        <p:txBody>
          <a:bodyPr wrap="none" rtlCol="0">
            <a:spAutoFit/>
          </a:bodyPr>
          <a:lstStyle/>
          <a:p>
            <a:r>
              <a:rPr lang="fr-FR" dirty="0"/>
              <a:t>CIRCE</a:t>
            </a:r>
            <a:endParaRPr lang="en-US" dirty="0"/>
          </a:p>
        </p:txBody>
      </p:sp>
      <p:sp>
        <p:nvSpPr>
          <p:cNvPr id="20" name="ZoneTexte 19">
            <a:extLst>
              <a:ext uri="{FF2B5EF4-FFF2-40B4-BE49-F238E27FC236}">
                <a16:creationId xmlns:a16="http://schemas.microsoft.com/office/drawing/2014/main" id="{C707F571-CFF2-412A-968D-88D9E5D7291D}"/>
              </a:ext>
            </a:extLst>
          </p:cNvPr>
          <p:cNvSpPr txBox="1"/>
          <p:nvPr/>
        </p:nvSpPr>
        <p:spPr>
          <a:xfrm rot="16200000">
            <a:off x="433039" y="5454244"/>
            <a:ext cx="966931" cy="369332"/>
          </a:xfrm>
          <a:prstGeom prst="rect">
            <a:avLst/>
          </a:prstGeom>
          <a:noFill/>
        </p:spPr>
        <p:txBody>
          <a:bodyPr wrap="none" rtlCol="0">
            <a:spAutoFit/>
          </a:bodyPr>
          <a:lstStyle/>
          <a:p>
            <a:r>
              <a:rPr lang="fr-FR" dirty="0"/>
              <a:t>3DFEM</a:t>
            </a:r>
            <a:endParaRPr lang="en-US" dirty="0"/>
          </a:p>
        </p:txBody>
      </p:sp>
      <p:sp>
        <p:nvSpPr>
          <p:cNvPr id="21" name="ZoneTexte 20">
            <a:extLst>
              <a:ext uri="{FF2B5EF4-FFF2-40B4-BE49-F238E27FC236}">
                <a16:creationId xmlns:a16="http://schemas.microsoft.com/office/drawing/2014/main" id="{9B30CC6E-3792-4526-BF60-29C479A05EDE}"/>
              </a:ext>
            </a:extLst>
          </p:cNvPr>
          <p:cNvSpPr txBox="1"/>
          <p:nvPr/>
        </p:nvSpPr>
        <p:spPr>
          <a:xfrm>
            <a:off x="731837" y="1518299"/>
            <a:ext cx="6684557" cy="369332"/>
          </a:xfrm>
          <a:prstGeom prst="rect">
            <a:avLst/>
          </a:prstGeom>
          <a:noFill/>
        </p:spPr>
        <p:txBody>
          <a:bodyPr wrap="square" rtlCol="0">
            <a:spAutoFit/>
          </a:bodyPr>
          <a:lstStyle/>
          <a:p>
            <a:r>
              <a:rPr lang="fr-CA" b="1" i="1">
                <a:solidFill>
                  <a:srgbClr val="C00000"/>
                </a:solidFill>
              </a:rPr>
              <a:t>CIRCE: Geom/EMag/Mech Toolbox</a:t>
            </a:r>
          </a:p>
        </p:txBody>
      </p:sp>
    </p:spTree>
    <p:extLst>
      <p:ext uri="{BB962C8B-B14F-4D97-AF65-F5344CB8AC3E}">
        <p14:creationId xmlns:p14="http://schemas.microsoft.com/office/powerpoint/2010/main" val="2878388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7</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a:t>2025 CEA TS</a:t>
            </a:r>
            <a:br>
              <a:rPr lang="fr-FR"/>
            </a:br>
            <a:r>
              <a:rPr lang="fr-FR"/>
              <a:t>Electromagnetic analysis</a:t>
            </a:r>
            <a:endParaRPr lang="fr-FR" sz="2400" i="1" dirty="0"/>
          </a:p>
        </p:txBody>
      </p:sp>
      <p:sp>
        <p:nvSpPr>
          <p:cNvPr id="1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2" name="ZoneTexte 1">
            <a:extLst>
              <a:ext uri="{FF2B5EF4-FFF2-40B4-BE49-F238E27FC236}">
                <a16:creationId xmlns:a16="http://schemas.microsoft.com/office/drawing/2014/main" id="{17EF7A4E-BA2A-4DF7-85C3-B12AA71A5E38}"/>
              </a:ext>
            </a:extLst>
          </p:cNvPr>
          <p:cNvSpPr txBox="1"/>
          <p:nvPr/>
        </p:nvSpPr>
        <p:spPr>
          <a:xfrm>
            <a:off x="731837" y="1518299"/>
            <a:ext cx="9385285" cy="923330"/>
          </a:xfrm>
          <a:prstGeom prst="rect">
            <a:avLst/>
          </a:prstGeom>
          <a:noFill/>
        </p:spPr>
        <p:txBody>
          <a:bodyPr wrap="square" rtlCol="0">
            <a:spAutoFit/>
          </a:bodyPr>
          <a:lstStyle/>
          <a:p>
            <a:endParaRPr lang="fr-CA" b="1"/>
          </a:p>
          <a:p>
            <a:endParaRPr lang="fr-CA" b="1"/>
          </a:p>
          <a:p>
            <a:r>
              <a:rPr lang="fr-CA" b="1"/>
              <a:t>Main Electromagnetic results: Load computation - OUT OF PLANE </a:t>
            </a:r>
            <a:r>
              <a:rPr lang="fr-CA"/>
              <a:t>	</a:t>
            </a:r>
          </a:p>
        </p:txBody>
      </p:sp>
      <p:pic>
        <p:nvPicPr>
          <p:cNvPr id="21" name="Image 20">
            <a:extLst>
              <a:ext uri="{FF2B5EF4-FFF2-40B4-BE49-F238E27FC236}">
                <a16:creationId xmlns:a16="http://schemas.microsoft.com/office/drawing/2014/main" id="{0C0555A1-AD25-4DD8-B78B-8289FC6F50A7}"/>
              </a:ext>
            </a:extLst>
          </p:cNvPr>
          <p:cNvPicPr>
            <a:picLocks noChangeAspect="1"/>
          </p:cNvPicPr>
          <p:nvPr/>
        </p:nvPicPr>
        <p:blipFill>
          <a:blip r:embed="rId2"/>
          <a:stretch>
            <a:fillRect/>
          </a:stretch>
        </p:blipFill>
        <p:spPr>
          <a:xfrm>
            <a:off x="510173" y="2774065"/>
            <a:ext cx="6452690" cy="3414715"/>
          </a:xfrm>
          <a:prstGeom prst="rect">
            <a:avLst/>
          </a:prstGeom>
        </p:spPr>
      </p:pic>
      <p:pic>
        <p:nvPicPr>
          <p:cNvPr id="4" name="Image 3">
            <a:extLst>
              <a:ext uri="{FF2B5EF4-FFF2-40B4-BE49-F238E27FC236}">
                <a16:creationId xmlns:a16="http://schemas.microsoft.com/office/drawing/2014/main" id="{EB3FA04E-AD61-4ADA-9C32-0FE58660422D}"/>
              </a:ext>
            </a:extLst>
          </p:cNvPr>
          <p:cNvPicPr>
            <a:picLocks noChangeAspect="1"/>
          </p:cNvPicPr>
          <p:nvPr/>
        </p:nvPicPr>
        <p:blipFill>
          <a:blip r:embed="rId3"/>
          <a:stretch>
            <a:fillRect/>
          </a:stretch>
        </p:blipFill>
        <p:spPr>
          <a:xfrm>
            <a:off x="7323589" y="2441629"/>
            <a:ext cx="4868411" cy="3651308"/>
          </a:xfrm>
          <a:prstGeom prst="rect">
            <a:avLst/>
          </a:prstGeom>
        </p:spPr>
      </p:pic>
      <p:sp>
        <p:nvSpPr>
          <p:cNvPr id="9" name="ZoneTexte 8">
            <a:extLst>
              <a:ext uri="{FF2B5EF4-FFF2-40B4-BE49-F238E27FC236}">
                <a16:creationId xmlns:a16="http://schemas.microsoft.com/office/drawing/2014/main" id="{361C52EA-E158-43F0-8462-F8E8C8DA4E57}"/>
              </a:ext>
            </a:extLst>
          </p:cNvPr>
          <p:cNvSpPr txBox="1"/>
          <p:nvPr/>
        </p:nvSpPr>
        <p:spPr>
          <a:xfrm>
            <a:off x="731837" y="1518299"/>
            <a:ext cx="6684557" cy="369332"/>
          </a:xfrm>
          <a:prstGeom prst="rect">
            <a:avLst/>
          </a:prstGeom>
          <a:noFill/>
        </p:spPr>
        <p:txBody>
          <a:bodyPr wrap="square" rtlCol="0">
            <a:spAutoFit/>
          </a:bodyPr>
          <a:lstStyle/>
          <a:p>
            <a:r>
              <a:rPr lang="fr-CA" b="1" i="1">
                <a:solidFill>
                  <a:srgbClr val="C00000"/>
                </a:solidFill>
              </a:rPr>
              <a:t>CIRCE: Geom/EMag/Mech Toolbox</a:t>
            </a:r>
          </a:p>
        </p:txBody>
      </p:sp>
    </p:spTree>
    <p:extLst>
      <p:ext uri="{BB962C8B-B14F-4D97-AF65-F5344CB8AC3E}">
        <p14:creationId xmlns:p14="http://schemas.microsoft.com/office/powerpoint/2010/main" val="1914991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8</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a:t>2025 CEA TS</a:t>
            </a:r>
            <a:br>
              <a:rPr lang="fr-FR"/>
            </a:br>
            <a:r>
              <a:rPr lang="fr-FR"/>
              <a:t>Electromagnetic analysis</a:t>
            </a:r>
            <a:endParaRPr lang="fr-FR" sz="2400" i="1" dirty="0"/>
          </a:p>
        </p:txBody>
      </p:sp>
      <p:sp>
        <p:nvSpPr>
          <p:cNvPr id="1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2" name="ZoneTexte 1">
            <a:extLst>
              <a:ext uri="{FF2B5EF4-FFF2-40B4-BE49-F238E27FC236}">
                <a16:creationId xmlns:a16="http://schemas.microsoft.com/office/drawing/2014/main" id="{17EF7A4E-BA2A-4DF7-85C3-B12AA71A5E38}"/>
              </a:ext>
            </a:extLst>
          </p:cNvPr>
          <p:cNvSpPr txBox="1"/>
          <p:nvPr/>
        </p:nvSpPr>
        <p:spPr>
          <a:xfrm>
            <a:off x="731837" y="1518299"/>
            <a:ext cx="9385285" cy="923330"/>
          </a:xfrm>
          <a:prstGeom prst="rect">
            <a:avLst/>
          </a:prstGeom>
          <a:noFill/>
        </p:spPr>
        <p:txBody>
          <a:bodyPr wrap="square" rtlCol="0">
            <a:spAutoFit/>
          </a:bodyPr>
          <a:lstStyle/>
          <a:p>
            <a:endParaRPr lang="fr-CA"/>
          </a:p>
          <a:p>
            <a:endParaRPr lang="fr-CA"/>
          </a:p>
          <a:p>
            <a:r>
              <a:rPr lang="fr-CA" b="1"/>
              <a:t>Main Electromagnetic results: Load computation - OVERTURNING MOMENT</a:t>
            </a:r>
            <a:endParaRPr lang="fr-CA"/>
          </a:p>
        </p:txBody>
      </p:sp>
      <p:pic>
        <p:nvPicPr>
          <p:cNvPr id="9" name="Image 8">
            <a:extLst>
              <a:ext uri="{FF2B5EF4-FFF2-40B4-BE49-F238E27FC236}">
                <a16:creationId xmlns:a16="http://schemas.microsoft.com/office/drawing/2014/main" id="{072D4BC6-3E7B-4A6A-A027-00526322636E}"/>
              </a:ext>
            </a:extLst>
          </p:cNvPr>
          <p:cNvPicPr>
            <a:picLocks noChangeAspect="1"/>
          </p:cNvPicPr>
          <p:nvPr/>
        </p:nvPicPr>
        <p:blipFill>
          <a:blip r:embed="rId2"/>
          <a:stretch>
            <a:fillRect/>
          </a:stretch>
        </p:blipFill>
        <p:spPr>
          <a:xfrm>
            <a:off x="1480437" y="2774065"/>
            <a:ext cx="7553325" cy="3981450"/>
          </a:xfrm>
          <a:prstGeom prst="rect">
            <a:avLst/>
          </a:prstGeom>
        </p:spPr>
      </p:pic>
      <p:sp>
        <p:nvSpPr>
          <p:cNvPr id="7" name="ZoneTexte 6">
            <a:extLst>
              <a:ext uri="{FF2B5EF4-FFF2-40B4-BE49-F238E27FC236}">
                <a16:creationId xmlns:a16="http://schemas.microsoft.com/office/drawing/2014/main" id="{4B09D2DC-7082-4EC5-95FE-E23198D214F9}"/>
              </a:ext>
            </a:extLst>
          </p:cNvPr>
          <p:cNvSpPr txBox="1"/>
          <p:nvPr/>
        </p:nvSpPr>
        <p:spPr>
          <a:xfrm>
            <a:off x="731837" y="1518299"/>
            <a:ext cx="6684557" cy="369332"/>
          </a:xfrm>
          <a:prstGeom prst="rect">
            <a:avLst/>
          </a:prstGeom>
          <a:noFill/>
        </p:spPr>
        <p:txBody>
          <a:bodyPr wrap="square" rtlCol="0">
            <a:spAutoFit/>
          </a:bodyPr>
          <a:lstStyle/>
          <a:p>
            <a:r>
              <a:rPr lang="fr-CA" b="1" i="1">
                <a:solidFill>
                  <a:srgbClr val="C00000"/>
                </a:solidFill>
              </a:rPr>
              <a:t>CIRCE: Geom/EMag/Mech Toolbox</a:t>
            </a:r>
          </a:p>
        </p:txBody>
      </p:sp>
    </p:spTree>
    <p:extLst>
      <p:ext uri="{BB962C8B-B14F-4D97-AF65-F5344CB8AC3E}">
        <p14:creationId xmlns:p14="http://schemas.microsoft.com/office/powerpoint/2010/main" val="2834540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9</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a:t>2025 CEA TS</a:t>
            </a:r>
            <a:br>
              <a:rPr lang="fr-FR"/>
            </a:br>
            <a:r>
              <a:rPr lang="fr-FR"/>
              <a:t>Electromagnetic analysis</a:t>
            </a:r>
            <a:endParaRPr lang="fr-FR" sz="2400" i="1" dirty="0"/>
          </a:p>
        </p:txBody>
      </p:sp>
      <p:sp>
        <p:nvSpPr>
          <p:cNvPr id="15"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fr-FR" sz="1800" b="0" i="0" u="none" strike="noStrike" cap="none" normalizeH="0" baseline="0">
              <a:ln>
                <a:noFill/>
              </a:ln>
              <a:solidFill>
                <a:schemeClr val="tx1"/>
              </a:solidFill>
              <a:effectLst/>
              <a:latin typeface="Arial" panose="020B0604020202020204" pitchFamily="34" charset="0"/>
            </a:endParaRPr>
          </a:p>
        </p:txBody>
      </p:sp>
      <p:sp>
        <p:nvSpPr>
          <p:cNvPr id="2" name="ZoneTexte 1">
            <a:extLst>
              <a:ext uri="{FF2B5EF4-FFF2-40B4-BE49-F238E27FC236}">
                <a16:creationId xmlns:a16="http://schemas.microsoft.com/office/drawing/2014/main" id="{17EF7A4E-BA2A-4DF7-85C3-B12AA71A5E38}"/>
              </a:ext>
            </a:extLst>
          </p:cNvPr>
          <p:cNvSpPr txBox="1"/>
          <p:nvPr/>
        </p:nvSpPr>
        <p:spPr>
          <a:xfrm>
            <a:off x="731837" y="2112763"/>
            <a:ext cx="9385285" cy="923330"/>
          </a:xfrm>
          <a:prstGeom prst="rect">
            <a:avLst/>
          </a:prstGeom>
          <a:noFill/>
        </p:spPr>
        <p:txBody>
          <a:bodyPr wrap="square" rtlCol="0">
            <a:spAutoFit/>
          </a:bodyPr>
          <a:lstStyle/>
          <a:p>
            <a:r>
              <a:rPr lang="fr-CA"/>
              <a:t>The CIRCE Model has been used to provide the 3D mechanical model with 3D load maps, and can also run some mechanical analyses which will be included in 2025 reports (Design, EMag or Mechanical to be defined).</a:t>
            </a:r>
          </a:p>
        </p:txBody>
      </p:sp>
      <p:sp>
        <p:nvSpPr>
          <p:cNvPr id="7" name="ZoneTexte 6">
            <a:extLst>
              <a:ext uri="{FF2B5EF4-FFF2-40B4-BE49-F238E27FC236}">
                <a16:creationId xmlns:a16="http://schemas.microsoft.com/office/drawing/2014/main" id="{C337FC69-A706-48D0-B12C-4DB27CB676E6}"/>
              </a:ext>
            </a:extLst>
          </p:cNvPr>
          <p:cNvSpPr txBox="1"/>
          <p:nvPr/>
        </p:nvSpPr>
        <p:spPr>
          <a:xfrm>
            <a:off x="731837" y="1518299"/>
            <a:ext cx="6684557" cy="369332"/>
          </a:xfrm>
          <a:prstGeom prst="rect">
            <a:avLst/>
          </a:prstGeom>
          <a:noFill/>
        </p:spPr>
        <p:txBody>
          <a:bodyPr wrap="square" rtlCol="0">
            <a:spAutoFit/>
          </a:bodyPr>
          <a:lstStyle/>
          <a:p>
            <a:r>
              <a:rPr lang="fr-CA" b="1" i="1">
                <a:solidFill>
                  <a:srgbClr val="C00000"/>
                </a:solidFill>
              </a:rPr>
              <a:t>CIRCE: Geom/EMag/Mech Toolbox</a:t>
            </a:r>
          </a:p>
        </p:txBody>
      </p:sp>
      <p:pic>
        <p:nvPicPr>
          <p:cNvPr id="4" name="Image 3">
            <a:extLst>
              <a:ext uri="{FF2B5EF4-FFF2-40B4-BE49-F238E27FC236}">
                <a16:creationId xmlns:a16="http://schemas.microsoft.com/office/drawing/2014/main" id="{DB74B30D-816F-49C8-8AF5-274C7D46C54D}"/>
              </a:ext>
            </a:extLst>
          </p:cNvPr>
          <p:cNvPicPr>
            <a:picLocks noChangeAspect="1"/>
          </p:cNvPicPr>
          <p:nvPr/>
        </p:nvPicPr>
        <p:blipFill>
          <a:blip r:embed="rId2"/>
          <a:stretch>
            <a:fillRect/>
          </a:stretch>
        </p:blipFill>
        <p:spPr>
          <a:xfrm>
            <a:off x="224519" y="3171825"/>
            <a:ext cx="8362950" cy="3171825"/>
          </a:xfrm>
          <a:prstGeom prst="rect">
            <a:avLst/>
          </a:prstGeom>
        </p:spPr>
      </p:pic>
      <p:grpSp>
        <p:nvGrpSpPr>
          <p:cNvPr id="5" name="Groupe 4">
            <a:extLst>
              <a:ext uri="{FF2B5EF4-FFF2-40B4-BE49-F238E27FC236}">
                <a16:creationId xmlns:a16="http://schemas.microsoft.com/office/drawing/2014/main" id="{3C263712-EB89-47C8-99F4-B133B4C3AD3B}"/>
              </a:ext>
            </a:extLst>
          </p:cNvPr>
          <p:cNvGrpSpPr/>
          <p:nvPr/>
        </p:nvGrpSpPr>
        <p:grpSpPr>
          <a:xfrm>
            <a:off x="8576567" y="3024330"/>
            <a:ext cx="2883596" cy="3372139"/>
            <a:chOff x="8396908" y="2208541"/>
            <a:chExt cx="3707323" cy="4335423"/>
          </a:xfrm>
        </p:grpSpPr>
        <p:grpSp>
          <p:nvGrpSpPr>
            <p:cNvPr id="53" name="Groupe 52">
              <a:extLst>
                <a:ext uri="{FF2B5EF4-FFF2-40B4-BE49-F238E27FC236}">
                  <a16:creationId xmlns:a16="http://schemas.microsoft.com/office/drawing/2014/main" id="{375A9994-67B0-48B0-8FFB-7F93B64780CF}"/>
                </a:ext>
              </a:extLst>
            </p:cNvPr>
            <p:cNvGrpSpPr/>
            <p:nvPr/>
          </p:nvGrpSpPr>
          <p:grpSpPr>
            <a:xfrm>
              <a:off x="9242155" y="4851193"/>
              <a:ext cx="2712077" cy="1255564"/>
              <a:chOff x="5950796" y="3768810"/>
              <a:chExt cx="2712077" cy="1255564"/>
            </a:xfrm>
          </p:grpSpPr>
          <p:sp>
            <p:nvSpPr>
              <p:cNvPr id="54" name="Arc plein 53">
                <a:extLst>
                  <a:ext uri="{FF2B5EF4-FFF2-40B4-BE49-F238E27FC236}">
                    <a16:creationId xmlns:a16="http://schemas.microsoft.com/office/drawing/2014/main" id="{57575AF8-6CCF-44DF-8C18-6C9E4EF9FDBF}"/>
                  </a:ext>
                </a:extLst>
              </p:cNvPr>
              <p:cNvSpPr/>
              <p:nvPr/>
            </p:nvSpPr>
            <p:spPr>
              <a:xfrm rot="19630047" flipV="1">
                <a:off x="5950796" y="3769098"/>
                <a:ext cx="2507600" cy="1255276"/>
              </a:xfrm>
              <a:prstGeom prst="blockArc">
                <a:avLst>
                  <a:gd name="adj1" fmla="val 16868280"/>
                  <a:gd name="adj2" fmla="val 21194317"/>
                  <a:gd name="adj3" fmla="val 3679"/>
                </a:avLst>
              </a:prstGeom>
              <a:solidFill>
                <a:srgbClr val="E50019"/>
              </a:solidFill>
              <a:ln>
                <a:noFill/>
              </a:ln>
              <a:scene3d>
                <a:camera prst="isometricOffAxis1Right"/>
                <a:lightRig rig="threePt" dir="t"/>
              </a:scene3d>
              <a:sp3d extrusionH="381000"/>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solidFill>
                    <a:schemeClr val="tx1"/>
                  </a:solidFill>
                </a:endParaRPr>
              </a:p>
            </p:txBody>
          </p:sp>
          <p:sp>
            <p:nvSpPr>
              <p:cNvPr id="55" name="Arc plein 54">
                <a:extLst>
                  <a:ext uri="{FF2B5EF4-FFF2-40B4-BE49-F238E27FC236}">
                    <a16:creationId xmlns:a16="http://schemas.microsoft.com/office/drawing/2014/main" id="{6E4403EF-9167-4BBD-830C-BB6AD0E515C7}"/>
                  </a:ext>
                </a:extLst>
              </p:cNvPr>
              <p:cNvSpPr/>
              <p:nvPr/>
            </p:nvSpPr>
            <p:spPr>
              <a:xfrm rot="19630047" flipV="1">
                <a:off x="6155273" y="3768810"/>
                <a:ext cx="2507600" cy="1255276"/>
              </a:xfrm>
              <a:prstGeom prst="blockArc">
                <a:avLst>
                  <a:gd name="adj1" fmla="val 16868280"/>
                  <a:gd name="adj2" fmla="val 21194317"/>
                  <a:gd name="adj3" fmla="val 3679"/>
                </a:avLst>
              </a:prstGeom>
              <a:solidFill>
                <a:srgbClr val="E50019"/>
              </a:solidFill>
              <a:ln>
                <a:noFill/>
              </a:ln>
              <a:scene3d>
                <a:camera prst="isometricOffAxis1Right"/>
                <a:lightRig rig="threePt" dir="t"/>
              </a:scene3d>
              <a:sp3d extrusionH="381000"/>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solidFill>
                    <a:schemeClr val="tx1"/>
                  </a:solidFill>
                </a:endParaRPr>
              </a:p>
            </p:txBody>
          </p:sp>
        </p:grpSp>
        <p:grpSp>
          <p:nvGrpSpPr>
            <p:cNvPr id="56" name="Groupe 55">
              <a:extLst>
                <a:ext uri="{FF2B5EF4-FFF2-40B4-BE49-F238E27FC236}">
                  <a16:creationId xmlns:a16="http://schemas.microsoft.com/office/drawing/2014/main" id="{BA5211F2-DE86-4BAA-BBC4-ABE79062F0E8}"/>
                </a:ext>
              </a:extLst>
            </p:cNvPr>
            <p:cNvGrpSpPr/>
            <p:nvPr/>
          </p:nvGrpSpPr>
          <p:grpSpPr>
            <a:xfrm>
              <a:off x="8396908" y="2680776"/>
              <a:ext cx="3290865" cy="3863188"/>
              <a:chOff x="1865801" y="1744711"/>
              <a:chExt cx="2192886" cy="2574256"/>
            </a:xfrm>
            <a:scene3d>
              <a:camera prst="isometricOffAxis1Right"/>
              <a:lightRig rig="threePt" dir="t"/>
            </a:scene3d>
          </p:grpSpPr>
          <p:cxnSp>
            <p:nvCxnSpPr>
              <p:cNvPr id="57" name="Connecteur droit 56">
                <a:extLst>
                  <a:ext uri="{FF2B5EF4-FFF2-40B4-BE49-F238E27FC236}">
                    <a16:creationId xmlns:a16="http://schemas.microsoft.com/office/drawing/2014/main" id="{6031C2D4-9AB9-46D9-959B-2C2FF9B3E669}"/>
                  </a:ext>
                </a:extLst>
              </p:cNvPr>
              <p:cNvCxnSpPr>
                <a:cxnSpLocks/>
              </p:cNvCxnSpPr>
              <p:nvPr/>
            </p:nvCxnSpPr>
            <p:spPr>
              <a:xfrm>
                <a:off x="2389789" y="2225398"/>
                <a:ext cx="0" cy="16089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Arc 57">
                <a:extLst>
                  <a:ext uri="{FF2B5EF4-FFF2-40B4-BE49-F238E27FC236}">
                    <a16:creationId xmlns:a16="http://schemas.microsoft.com/office/drawing/2014/main" id="{A5A8B94E-B6B3-457E-A8B1-799CE9F2CB02}"/>
                  </a:ext>
                </a:extLst>
              </p:cNvPr>
              <p:cNvSpPr/>
              <p:nvPr/>
            </p:nvSpPr>
            <p:spPr>
              <a:xfrm>
                <a:off x="2389789" y="1744711"/>
                <a:ext cx="1160005" cy="969319"/>
              </a:xfrm>
              <a:prstGeom prst="arc">
                <a:avLst>
                  <a:gd name="adj1" fmla="val 10634851"/>
                  <a:gd name="adj2" fmla="val 16755254"/>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62626"/>
                  </a:solidFill>
                  <a:effectLst/>
                  <a:uLnTx/>
                  <a:uFillTx/>
                  <a:latin typeface="Arial"/>
                  <a:ea typeface="+mn-ea"/>
                  <a:cs typeface="+mn-cs"/>
                </a:endParaRPr>
              </a:p>
            </p:txBody>
          </p:sp>
          <p:sp>
            <p:nvSpPr>
              <p:cNvPr id="59" name="Arc 58">
                <a:extLst>
                  <a:ext uri="{FF2B5EF4-FFF2-40B4-BE49-F238E27FC236}">
                    <a16:creationId xmlns:a16="http://schemas.microsoft.com/office/drawing/2014/main" id="{725CC407-9CB7-4820-9F96-B2799608E948}"/>
                  </a:ext>
                </a:extLst>
              </p:cNvPr>
              <p:cNvSpPr/>
              <p:nvPr/>
            </p:nvSpPr>
            <p:spPr>
              <a:xfrm>
                <a:off x="2389789" y="3349648"/>
                <a:ext cx="1160005" cy="969319"/>
              </a:xfrm>
              <a:prstGeom prst="arc">
                <a:avLst>
                  <a:gd name="adj1" fmla="val 4652679"/>
                  <a:gd name="adj2" fmla="val 10865001"/>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62626"/>
                  </a:solidFill>
                  <a:effectLst/>
                  <a:uLnTx/>
                  <a:uFillTx/>
                  <a:latin typeface="Arial"/>
                  <a:ea typeface="+mn-ea"/>
                  <a:cs typeface="+mn-cs"/>
                </a:endParaRPr>
              </a:p>
            </p:txBody>
          </p:sp>
          <p:sp>
            <p:nvSpPr>
              <p:cNvPr id="60" name="Arc 59">
                <a:extLst>
                  <a:ext uri="{FF2B5EF4-FFF2-40B4-BE49-F238E27FC236}">
                    <a16:creationId xmlns:a16="http://schemas.microsoft.com/office/drawing/2014/main" id="{BB14541C-D556-4F66-B183-B6EA0C853E06}"/>
                  </a:ext>
                </a:extLst>
              </p:cNvPr>
              <p:cNvSpPr/>
              <p:nvPr/>
            </p:nvSpPr>
            <p:spPr>
              <a:xfrm>
                <a:off x="1865801" y="1744711"/>
                <a:ext cx="2192886" cy="2574256"/>
              </a:xfrm>
              <a:prstGeom prst="arc">
                <a:avLst>
                  <a:gd name="adj1" fmla="val 16071636"/>
                  <a:gd name="adj2" fmla="val 5370044"/>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62626"/>
                  </a:solidFill>
                  <a:effectLst/>
                  <a:uLnTx/>
                  <a:uFillTx/>
                  <a:latin typeface="Arial"/>
                  <a:ea typeface="+mn-ea"/>
                  <a:cs typeface="+mn-cs"/>
                </a:endParaRPr>
              </a:p>
            </p:txBody>
          </p:sp>
        </p:grpSp>
        <p:cxnSp>
          <p:nvCxnSpPr>
            <p:cNvPr id="61" name="Connecteur droit 60">
              <a:extLst>
                <a:ext uri="{FF2B5EF4-FFF2-40B4-BE49-F238E27FC236}">
                  <a16:creationId xmlns:a16="http://schemas.microsoft.com/office/drawing/2014/main" id="{A1FCCEA1-6915-4762-A011-0FDCC16BEC4D}"/>
                </a:ext>
              </a:extLst>
            </p:cNvPr>
            <p:cNvCxnSpPr>
              <a:cxnSpLocks/>
            </p:cNvCxnSpPr>
            <p:nvPr/>
          </p:nvCxnSpPr>
          <p:spPr>
            <a:xfrm>
              <a:off x="11479367" y="4498243"/>
              <a:ext cx="1778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2" name="Groupe 61">
              <a:extLst>
                <a:ext uri="{FF2B5EF4-FFF2-40B4-BE49-F238E27FC236}">
                  <a16:creationId xmlns:a16="http://schemas.microsoft.com/office/drawing/2014/main" id="{4685E026-4D0E-4E8A-B118-94744B587BB1}"/>
                </a:ext>
              </a:extLst>
            </p:cNvPr>
            <p:cNvGrpSpPr/>
            <p:nvPr/>
          </p:nvGrpSpPr>
          <p:grpSpPr>
            <a:xfrm>
              <a:off x="8809300" y="2208541"/>
              <a:ext cx="3294931" cy="3089559"/>
              <a:chOff x="5517941" y="1126158"/>
              <a:chExt cx="3294931" cy="3089559"/>
            </a:xfrm>
          </p:grpSpPr>
          <p:grpSp>
            <p:nvGrpSpPr>
              <p:cNvPr id="63" name="Groupe 62">
                <a:extLst>
                  <a:ext uri="{FF2B5EF4-FFF2-40B4-BE49-F238E27FC236}">
                    <a16:creationId xmlns:a16="http://schemas.microsoft.com/office/drawing/2014/main" id="{D76ED2E6-8006-465F-8F9F-93EC0D38D713}"/>
                  </a:ext>
                </a:extLst>
              </p:cNvPr>
              <p:cNvGrpSpPr/>
              <p:nvPr/>
            </p:nvGrpSpPr>
            <p:grpSpPr>
              <a:xfrm rot="2471056">
                <a:off x="5517941" y="1126158"/>
                <a:ext cx="3294931" cy="3089559"/>
                <a:chOff x="23799103" y="13291047"/>
                <a:chExt cx="4162871" cy="3938735"/>
              </a:xfrm>
            </p:grpSpPr>
            <mc:AlternateContent xmlns:mc="http://schemas.openxmlformats.org/markup-compatibility/2006" xmlns:a14="http://schemas.microsoft.com/office/drawing/2010/main">
              <mc:Choice Requires="a14">
                <p:sp>
                  <p:nvSpPr>
                    <p:cNvPr id="65" name="ZoneTexte 64">
                      <a:extLst>
                        <a:ext uri="{FF2B5EF4-FFF2-40B4-BE49-F238E27FC236}">
                          <a16:creationId xmlns:a16="http://schemas.microsoft.com/office/drawing/2014/main" id="{B3CB8F15-2E73-4DB7-90F1-5166235E8739}"/>
                        </a:ext>
                      </a:extLst>
                    </p:cNvPr>
                    <p:cNvSpPr txBox="1"/>
                    <p:nvPr/>
                  </p:nvSpPr>
                  <p:spPr>
                    <a:xfrm rot="19128944">
                      <a:off x="23819174" y="14873392"/>
                      <a:ext cx="635725" cy="46166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b="0" i="1" smtClean="0">
                                    <a:solidFill>
                                      <a:schemeClr val="tx1"/>
                                    </a:solidFill>
                                    <a:latin typeface="Cambria Math" panose="02040503050406030204" pitchFamily="18" charset="0"/>
                                  </a:rPr>
                                </m:ctrlPr>
                              </m:sSubPr>
                              <m:e>
                                <m:r>
                                  <a:rPr lang="fr-FR" b="0" i="1" smtClean="0">
                                    <a:solidFill>
                                      <a:schemeClr val="tx1"/>
                                    </a:solidFill>
                                    <a:latin typeface="Cambria Math" panose="02040503050406030204" pitchFamily="18" charset="0"/>
                                  </a:rPr>
                                  <m:t>𝑢</m:t>
                                </m:r>
                              </m:e>
                              <m:sub>
                                <m:r>
                                  <a:rPr lang="fr-FR" b="0" i="1" smtClean="0">
                                    <a:solidFill>
                                      <a:schemeClr val="tx1"/>
                                    </a:solidFill>
                                    <a:latin typeface="Cambria Math" panose="02040503050406030204" pitchFamily="18" charset="0"/>
                                  </a:rPr>
                                  <m:t>𝑥</m:t>
                                </m:r>
                              </m:sub>
                            </m:sSub>
                          </m:oMath>
                        </m:oMathPara>
                      </a14:m>
                      <a:endParaRPr lang="fr-FR" dirty="0">
                        <a:solidFill>
                          <a:schemeClr val="tx1"/>
                        </a:solidFill>
                      </a:endParaRPr>
                    </a:p>
                  </p:txBody>
                </p:sp>
              </mc:Choice>
              <mc:Fallback xmlns="">
                <p:sp>
                  <p:nvSpPr>
                    <p:cNvPr id="25" name="ZoneTexte 24">
                      <a:extLst>
                        <a:ext uri="{FF2B5EF4-FFF2-40B4-BE49-F238E27FC236}">
                          <a16:creationId xmlns:a16="http://schemas.microsoft.com/office/drawing/2014/main" id="{B70474B6-CD44-4E83-84AF-343F88BCCDCA}"/>
                        </a:ext>
                      </a:extLst>
                    </p:cNvPr>
                    <p:cNvSpPr txBox="1">
                      <a:spLocks noRot="1" noChangeAspect="1" noMove="1" noResize="1" noEditPoints="1" noAdjustHandles="1" noChangeArrowheads="1" noChangeShapeType="1" noTextEdit="1"/>
                    </p:cNvSpPr>
                    <p:nvPr/>
                  </p:nvSpPr>
                  <p:spPr>
                    <a:xfrm rot="19128944">
                      <a:off x="23819174" y="14873392"/>
                      <a:ext cx="635725" cy="46166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ZoneTexte 65">
                      <a:extLst>
                        <a:ext uri="{FF2B5EF4-FFF2-40B4-BE49-F238E27FC236}">
                          <a16:creationId xmlns:a16="http://schemas.microsoft.com/office/drawing/2014/main" id="{0563FE7F-2E53-4058-A929-016A58FD4CDB}"/>
                        </a:ext>
                      </a:extLst>
                    </p:cNvPr>
                    <p:cNvSpPr txBox="1"/>
                    <p:nvPr/>
                  </p:nvSpPr>
                  <p:spPr>
                    <a:xfrm rot="19128944">
                      <a:off x="24300191" y="13791039"/>
                      <a:ext cx="635725" cy="46166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b="0" i="1" smtClean="0">
                                    <a:solidFill>
                                      <a:schemeClr val="tx1"/>
                                    </a:solidFill>
                                    <a:latin typeface="Cambria Math" panose="02040503050406030204" pitchFamily="18" charset="0"/>
                                  </a:rPr>
                                </m:ctrlPr>
                              </m:sSubPr>
                              <m:e>
                                <m:r>
                                  <a:rPr lang="fr-FR" b="0" i="1" smtClean="0">
                                    <a:solidFill>
                                      <a:schemeClr val="tx1"/>
                                    </a:solidFill>
                                    <a:latin typeface="Cambria Math" panose="02040503050406030204" pitchFamily="18" charset="0"/>
                                  </a:rPr>
                                  <m:t>𝑢</m:t>
                                </m:r>
                              </m:e>
                              <m:sub>
                                <m:r>
                                  <a:rPr lang="fr-FR" b="0" i="1" smtClean="0">
                                    <a:solidFill>
                                      <a:schemeClr val="tx1"/>
                                    </a:solidFill>
                                    <a:latin typeface="Cambria Math" panose="02040503050406030204" pitchFamily="18" charset="0"/>
                                  </a:rPr>
                                  <m:t>𝑧</m:t>
                                </m:r>
                              </m:sub>
                            </m:sSub>
                          </m:oMath>
                        </m:oMathPara>
                      </a14:m>
                      <a:endParaRPr lang="fr-FR" dirty="0">
                        <a:solidFill>
                          <a:schemeClr val="tx1"/>
                        </a:solidFill>
                      </a:endParaRPr>
                    </a:p>
                  </p:txBody>
                </p:sp>
              </mc:Choice>
              <mc:Fallback xmlns="">
                <p:sp>
                  <p:nvSpPr>
                    <p:cNvPr id="26" name="ZoneTexte 25">
                      <a:extLst>
                        <a:ext uri="{FF2B5EF4-FFF2-40B4-BE49-F238E27FC236}">
                          <a16:creationId xmlns:a16="http://schemas.microsoft.com/office/drawing/2014/main" id="{6E33717F-3F21-4CCF-A036-5B6891FE6B8E}"/>
                        </a:ext>
                      </a:extLst>
                    </p:cNvPr>
                    <p:cNvSpPr txBox="1">
                      <a:spLocks noRot="1" noChangeAspect="1" noMove="1" noResize="1" noEditPoints="1" noAdjustHandles="1" noChangeArrowheads="1" noChangeShapeType="1" noTextEdit="1"/>
                    </p:cNvSpPr>
                    <p:nvPr/>
                  </p:nvSpPr>
                  <p:spPr>
                    <a:xfrm rot="19128944">
                      <a:off x="24300191" y="13791039"/>
                      <a:ext cx="635725" cy="461664"/>
                    </a:xfrm>
                    <a:prstGeom prst="rect">
                      <a:avLst/>
                    </a:prstGeom>
                    <a:blipFill>
                      <a:blip r:embed="rId4"/>
                      <a:stretch>
                        <a:fillRect/>
                      </a:stretch>
                    </a:blipFill>
                  </p:spPr>
                  <p:txBody>
                    <a:bodyPr/>
                    <a:lstStyle/>
                    <a:p>
                      <a:r>
                        <a:rPr lang="en-US">
                          <a:noFill/>
                        </a:rPr>
                        <a:t> </a:t>
                      </a:r>
                    </a:p>
                  </p:txBody>
                </p:sp>
              </mc:Fallback>
            </mc:AlternateContent>
            <p:grpSp>
              <p:nvGrpSpPr>
                <p:cNvPr id="67" name="Groupe 66">
                  <a:extLst>
                    <a:ext uri="{FF2B5EF4-FFF2-40B4-BE49-F238E27FC236}">
                      <a16:creationId xmlns:a16="http://schemas.microsoft.com/office/drawing/2014/main" id="{2625AC94-5143-48AC-A57E-E3D707DD8F80}"/>
                    </a:ext>
                  </a:extLst>
                </p:cNvPr>
                <p:cNvGrpSpPr/>
                <p:nvPr/>
              </p:nvGrpSpPr>
              <p:grpSpPr>
                <a:xfrm>
                  <a:off x="23799103" y="13291047"/>
                  <a:ext cx="4162871" cy="3938735"/>
                  <a:chOff x="198066" y="1024773"/>
                  <a:chExt cx="4162871" cy="3938735"/>
                </a:xfrm>
              </p:grpSpPr>
              <p:sp>
                <p:nvSpPr>
                  <p:cNvPr id="69" name="Arc plein 68">
                    <a:extLst>
                      <a:ext uri="{FF2B5EF4-FFF2-40B4-BE49-F238E27FC236}">
                        <a16:creationId xmlns:a16="http://schemas.microsoft.com/office/drawing/2014/main" id="{87520E7E-3677-45CA-B4B1-7DEB6FDD3D88}"/>
                      </a:ext>
                    </a:extLst>
                  </p:cNvPr>
                  <p:cNvSpPr/>
                  <p:nvPr/>
                </p:nvSpPr>
                <p:spPr>
                  <a:xfrm rot="20278041">
                    <a:off x="198066" y="1794980"/>
                    <a:ext cx="4162871" cy="3168528"/>
                  </a:xfrm>
                  <a:prstGeom prst="blockArc">
                    <a:avLst>
                      <a:gd name="adj1" fmla="val 14643374"/>
                      <a:gd name="adj2" fmla="val 20731789"/>
                      <a:gd name="adj3" fmla="val 9346"/>
                    </a:avLst>
                  </a:prstGeom>
                  <a:solidFill>
                    <a:srgbClr val="E50019"/>
                  </a:solidFill>
                  <a:ln>
                    <a:noFill/>
                  </a:ln>
                  <a:scene3d>
                    <a:camera prst="isometricOffAxis1Right">
                      <a:rot lat="21422534" lon="19581681" rev="132802"/>
                    </a:camera>
                    <a:lightRig rig="threePt" dir="t"/>
                  </a:scene3d>
                  <a:sp3d extrusionH="381000"/>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US" dirty="0">
                      <a:solidFill>
                        <a:schemeClr val="tx1"/>
                      </a:solidFill>
                    </a:endParaRPr>
                  </a:p>
                </p:txBody>
              </p:sp>
              <p:cxnSp>
                <p:nvCxnSpPr>
                  <p:cNvPr id="70" name="Connecteur droit avec flèche 69">
                    <a:extLst>
                      <a:ext uri="{FF2B5EF4-FFF2-40B4-BE49-F238E27FC236}">
                        <a16:creationId xmlns:a16="http://schemas.microsoft.com/office/drawing/2014/main" id="{1FEEF402-14BF-415E-8284-BC396A41A007}"/>
                      </a:ext>
                    </a:extLst>
                  </p:cNvPr>
                  <p:cNvCxnSpPr>
                    <a:cxnSpLocks/>
                  </p:cNvCxnSpPr>
                  <p:nvPr/>
                </p:nvCxnSpPr>
                <p:spPr>
                  <a:xfrm rot="19128944" flipH="1">
                    <a:off x="653588" y="2556775"/>
                    <a:ext cx="672267" cy="408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onnecteur droit avec flèche 70">
                    <a:extLst>
                      <a:ext uri="{FF2B5EF4-FFF2-40B4-BE49-F238E27FC236}">
                        <a16:creationId xmlns:a16="http://schemas.microsoft.com/office/drawing/2014/main" id="{D67AED86-25BA-46BA-B8E6-C3D96AF70BB5}"/>
                      </a:ext>
                    </a:extLst>
                  </p:cNvPr>
                  <p:cNvCxnSpPr>
                    <a:cxnSpLocks/>
                  </p:cNvCxnSpPr>
                  <p:nvPr/>
                </p:nvCxnSpPr>
                <p:spPr>
                  <a:xfrm rot="19128944" flipH="1" flipV="1">
                    <a:off x="983918" y="1874066"/>
                    <a:ext cx="43507" cy="5595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Connecteur droit avec flèche 71">
                    <a:extLst>
                      <a:ext uri="{FF2B5EF4-FFF2-40B4-BE49-F238E27FC236}">
                        <a16:creationId xmlns:a16="http://schemas.microsoft.com/office/drawing/2014/main" id="{A0CC6C9A-A824-4D57-ADAB-3E54C888FEF8}"/>
                      </a:ext>
                    </a:extLst>
                  </p:cNvPr>
                  <p:cNvCxnSpPr>
                    <a:cxnSpLocks/>
                    <a:endCxn id="68" idx="2"/>
                  </p:cNvCxnSpPr>
                  <p:nvPr/>
                </p:nvCxnSpPr>
                <p:spPr>
                  <a:xfrm rot="19128944" flipH="1" flipV="1">
                    <a:off x="830573" y="2390659"/>
                    <a:ext cx="405466" cy="944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 name="Arc 72">
                    <a:extLst>
                      <a:ext uri="{FF2B5EF4-FFF2-40B4-BE49-F238E27FC236}">
                        <a16:creationId xmlns:a16="http://schemas.microsoft.com/office/drawing/2014/main" id="{C193012A-726C-47AC-918F-6C7B7CF5EFF3}"/>
                      </a:ext>
                    </a:extLst>
                  </p:cNvPr>
                  <p:cNvSpPr/>
                  <p:nvPr/>
                </p:nvSpPr>
                <p:spPr>
                  <a:xfrm rot="20079085">
                    <a:off x="1519734" y="1520334"/>
                    <a:ext cx="1471749" cy="1055272"/>
                  </a:xfrm>
                  <a:prstGeom prst="arc">
                    <a:avLst>
                      <a:gd name="adj1" fmla="val 16200000"/>
                      <a:gd name="adj2" fmla="val 20084554"/>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74" name="ZoneTexte 73">
                        <a:extLst>
                          <a:ext uri="{FF2B5EF4-FFF2-40B4-BE49-F238E27FC236}">
                            <a16:creationId xmlns:a16="http://schemas.microsoft.com/office/drawing/2014/main" id="{211EFA29-0C84-49C3-873B-EFD4DE0AF158}"/>
                          </a:ext>
                        </a:extLst>
                      </p:cNvPr>
                      <p:cNvSpPr txBox="1"/>
                      <p:nvPr/>
                    </p:nvSpPr>
                    <p:spPr>
                      <a:xfrm rot="19128944">
                        <a:off x="1891467" y="1024773"/>
                        <a:ext cx="922808" cy="47084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800" b="1" i="1" smtClean="0">
                                  <a:latin typeface="Cambria Math" panose="02040503050406030204" pitchFamily="18" charset="0"/>
                                </a:rPr>
                                <m:t>𝜽</m:t>
                              </m:r>
                            </m:oMath>
                          </m:oMathPara>
                        </a14:m>
                        <a:endParaRPr lang="fr-FR" dirty="0"/>
                      </a:p>
                    </p:txBody>
                  </p:sp>
                </mc:Choice>
                <mc:Fallback xmlns="">
                  <p:sp>
                    <p:nvSpPr>
                      <p:cNvPr id="34" name="ZoneTexte 33">
                        <a:extLst>
                          <a:ext uri="{FF2B5EF4-FFF2-40B4-BE49-F238E27FC236}">
                            <a16:creationId xmlns:a16="http://schemas.microsoft.com/office/drawing/2014/main" id="{70711057-4798-4771-8864-23038F318EF5}"/>
                          </a:ext>
                        </a:extLst>
                      </p:cNvPr>
                      <p:cNvSpPr txBox="1">
                        <a:spLocks noRot="1" noChangeAspect="1" noMove="1" noResize="1" noEditPoints="1" noAdjustHandles="1" noChangeArrowheads="1" noChangeShapeType="1" noTextEdit="1"/>
                      </p:cNvSpPr>
                      <p:nvPr/>
                    </p:nvSpPr>
                    <p:spPr>
                      <a:xfrm rot="19128944">
                        <a:off x="1891467" y="1024773"/>
                        <a:ext cx="922808" cy="470844"/>
                      </a:xfrm>
                      <a:prstGeom prst="rect">
                        <a:avLst/>
                      </a:prstGeom>
                      <a:blipFill>
                        <a:blip r:embed="rId5"/>
                        <a:stretch>
                          <a:fillRect/>
                        </a:stretch>
                      </a:blipFill>
                    </p:spPr>
                    <p:txBody>
                      <a:bodyPr/>
                      <a:lstStyle/>
                      <a:p>
                        <a:r>
                          <a:rPr lang="en-US">
                            <a:noFill/>
                          </a:rPr>
                          <a:t> </a:t>
                        </a:r>
                      </a:p>
                    </p:txBody>
                  </p:sp>
                </mc:Fallback>
              </mc:AlternateContent>
              <p:cxnSp>
                <p:nvCxnSpPr>
                  <p:cNvPr id="75" name="Connecteur droit 74">
                    <a:extLst>
                      <a:ext uri="{FF2B5EF4-FFF2-40B4-BE49-F238E27FC236}">
                        <a16:creationId xmlns:a16="http://schemas.microsoft.com/office/drawing/2014/main" id="{3E0E4CAA-3A47-45E9-B5C2-3E6C5A4C9DD4}"/>
                      </a:ext>
                    </a:extLst>
                  </p:cNvPr>
                  <p:cNvCxnSpPr>
                    <a:cxnSpLocks/>
                  </p:cNvCxnSpPr>
                  <p:nvPr/>
                </p:nvCxnSpPr>
                <p:spPr>
                  <a:xfrm rot="19128944">
                    <a:off x="2057909" y="2090023"/>
                    <a:ext cx="571551" cy="127804"/>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68" name="ZoneTexte 67">
                      <a:extLst>
                        <a:ext uri="{FF2B5EF4-FFF2-40B4-BE49-F238E27FC236}">
                          <a16:creationId xmlns:a16="http://schemas.microsoft.com/office/drawing/2014/main" id="{6D2AA871-A935-4614-91EB-88F0740EF98E}"/>
                        </a:ext>
                      </a:extLst>
                    </p:cNvPr>
                    <p:cNvSpPr txBox="1"/>
                    <p:nvPr/>
                  </p:nvSpPr>
                  <p:spPr>
                    <a:xfrm rot="19128944">
                      <a:off x="23972923" y="14373202"/>
                      <a:ext cx="635725" cy="49084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b="0" i="1" smtClean="0">
                                    <a:solidFill>
                                      <a:schemeClr val="tx1"/>
                                    </a:solidFill>
                                    <a:latin typeface="Cambria Math" panose="02040503050406030204" pitchFamily="18" charset="0"/>
                                  </a:rPr>
                                </m:ctrlPr>
                              </m:sSubPr>
                              <m:e>
                                <m:r>
                                  <a:rPr lang="fr-FR" b="0" i="1" smtClean="0">
                                    <a:solidFill>
                                      <a:schemeClr val="tx1"/>
                                    </a:solidFill>
                                    <a:latin typeface="Cambria Math" panose="02040503050406030204" pitchFamily="18" charset="0"/>
                                  </a:rPr>
                                  <m:t>𝑢</m:t>
                                </m:r>
                              </m:e>
                              <m:sub>
                                <m:r>
                                  <a:rPr lang="fr-FR" b="0" i="1" smtClean="0">
                                    <a:solidFill>
                                      <a:schemeClr val="tx1"/>
                                    </a:solidFill>
                                    <a:latin typeface="Cambria Math" panose="02040503050406030204" pitchFamily="18" charset="0"/>
                                  </a:rPr>
                                  <m:t>𝑦</m:t>
                                </m:r>
                              </m:sub>
                            </m:sSub>
                          </m:oMath>
                        </m:oMathPara>
                      </a14:m>
                      <a:endParaRPr lang="fr-FR" dirty="0">
                        <a:solidFill>
                          <a:schemeClr val="tx1"/>
                        </a:solidFill>
                      </a:endParaRPr>
                    </a:p>
                  </p:txBody>
                </p:sp>
              </mc:Choice>
              <mc:Fallback xmlns="">
                <p:sp>
                  <p:nvSpPr>
                    <p:cNvPr id="24" name="ZoneTexte 23">
                      <a:extLst>
                        <a:ext uri="{FF2B5EF4-FFF2-40B4-BE49-F238E27FC236}">
                          <a16:creationId xmlns:a16="http://schemas.microsoft.com/office/drawing/2014/main" id="{CF7B544B-094A-452A-9EC7-E32E4E797D32}"/>
                        </a:ext>
                      </a:extLst>
                    </p:cNvPr>
                    <p:cNvSpPr txBox="1">
                      <a:spLocks noRot="1" noChangeAspect="1" noMove="1" noResize="1" noEditPoints="1" noAdjustHandles="1" noChangeArrowheads="1" noChangeShapeType="1" noTextEdit="1"/>
                    </p:cNvSpPr>
                    <p:nvPr/>
                  </p:nvSpPr>
                  <p:spPr>
                    <a:xfrm rot="19128944">
                      <a:off x="23972923" y="14373202"/>
                      <a:ext cx="635725" cy="490840"/>
                    </a:xfrm>
                    <a:prstGeom prst="rect">
                      <a:avLst/>
                    </a:prstGeom>
                    <a:blipFill>
                      <a:blip r:embed="rId6"/>
                      <a:stretch>
                        <a:fillRect b="-4688"/>
                      </a:stretch>
                    </a:blipFill>
                  </p:spPr>
                  <p:txBody>
                    <a:bodyPr/>
                    <a:lstStyle/>
                    <a:p>
                      <a:r>
                        <a:rPr lang="en-US">
                          <a:noFill/>
                        </a:rPr>
                        <a:t> </a:t>
                      </a:r>
                    </a:p>
                  </p:txBody>
                </p:sp>
              </mc:Fallback>
            </mc:AlternateContent>
          </p:grpSp>
          <p:cxnSp>
            <p:nvCxnSpPr>
              <p:cNvPr id="64" name="Connecteur droit 63">
                <a:extLst>
                  <a:ext uri="{FF2B5EF4-FFF2-40B4-BE49-F238E27FC236}">
                    <a16:creationId xmlns:a16="http://schemas.microsoft.com/office/drawing/2014/main" id="{E2B46934-CC5A-491C-B29D-10364EAAF345}"/>
                  </a:ext>
                </a:extLst>
              </p:cNvPr>
              <p:cNvCxnSpPr>
                <a:cxnSpLocks/>
              </p:cNvCxnSpPr>
              <p:nvPr/>
            </p:nvCxnSpPr>
            <p:spPr>
              <a:xfrm flipV="1">
                <a:off x="6761044" y="1740430"/>
                <a:ext cx="132957" cy="67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6" name="Connecteur droit 75">
              <a:extLst>
                <a:ext uri="{FF2B5EF4-FFF2-40B4-BE49-F238E27FC236}">
                  <a16:creationId xmlns:a16="http://schemas.microsoft.com/office/drawing/2014/main" id="{B6B40227-75E6-4C3B-9249-63DDFE2EF8F7}"/>
                </a:ext>
              </a:extLst>
            </p:cNvPr>
            <p:cNvCxnSpPr>
              <a:cxnSpLocks/>
            </p:cNvCxnSpPr>
            <p:nvPr/>
          </p:nvCxnSpPr>
          <p:spPr>
            <a:xfrm>
              <a:off x="9305497" y="3739417"/>
              <a:ext cx="0" cy="12704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7" name="Groupe 76">
              <a:extLst>
                <a:ext uri="{FF2B5EF4-FFF2-40B4-BE49-F238E27FC236}">
                  <a16:creationId xmlns:a16="http://schemas.microsoft.com/office/drawing/2014/main" id="{F8A5ADE5-FFC7-40A2-8E73-6648A9B6C4C4}"/>
                </a:ext>
              </a:extLst>
            </p:cNvPr>
            <p:cNvGrpSpPr/>
            <p:nvPr/>
          </p:nvGrpSpPr>
          <p:grpSpPr>
            <a:xfrm>
              <a:off x="8839887" y="3798399"/>
              <a:ext cx="752280" cy="1673715"/>
              <a:chOff x="5549563" y="2697104"/>
              <a:chExt cx="752280" cy="1673715"/>
            </a:xfrm>
          </p:grpSpPr>
          <p:grpSp>
            <p:nvGrpSpPr>
              <p:cNvPr id="78" name="Groupe 77">
                <a:extLst>
                  <a:ext uri="{FF2B5EF4-FFF2-40B4-BE49-F238E27FC236}">
                    <a16:creationId xmlns:a16="http://schemas.microsoft.com/office/drawing/2014/main" id="{B34ADE88-A38B-4D22-9426-57BC331FCDD8}"/>
                  </a:ext>
                </a:extLst>
              </p:cNvPr>
              <p:cNvGrpSpPr/>
              <p:nvPr/>
            </p:nvGrpSpPr>
            <p:grpSpPr>
              <a:xfrm>
                <a:off x="5549563" y="2730994"/>
                <a:ext cx="752280" cy="1639825"/>
                <a:chOff x="4663318" y="2205868"/>
                <a:chExt cx="752280" cy="1639825"/>
              </a:xfrm>
            </p:grpSpPr>
            <p:cxnSp>
              <p:nvCxnSpPr>
                <p:cNvPr id="81" name="Connecteur droit 80">
                  <a:extLst>
                    <a:ext uri="{FF2B5EF4-FFF2-40B4-BE49-F238E27FC236}">
                      <a16:creationId xmlns:a16="http://schemas.microsoft.com/office/drawing/2014/main" id="{07EFB8C6-CB2D-49A5-9C5F-CE413839008C}"/>
                    </a:ext>
                  </a:extLst>
                </p:cNvPr>
                <p:cNvCxnSpPr>
                  <a:cxnSpLocks/>
                </p:cNvCxnSpPr>
                <p:nvPr/>
              </p:nvCxnSpPr>
              <p:spPr bwMode="auto">
                <a:xfrm flipH="1" flipV="1">
                  <a:off x="5134939" y="3275015"/>
                  <a:ext cx="0" cy="368990"/>
                </a:xfrm>
                <a:prstGeom prst="line">
                  <a:avLst/>
                </a:prstGeom>
                <a:solidFill>
                  <a:srgbClr val="00B8FF"/>
                </a:solidFill>
                <a:ln w="6350" cap="flat" cmpd="sng" algn="ctr">
                  <a:solidFill>
                    <a:srgbClr val="000000"/>
                  </a:solidFill>
                  <a:prstDash val="solid"/>
                  <a:round/>
                  <a:headEnd type="none" w="med" len="med"/>
                  <a:tailEnd type="none" w="med" len="med"/>
                </a:ln>
                <a:effectLst/>
              </p:spPr>
            </p:cxnSp>
            <p:grpSp>
              <p:nvGrpSpPr>
                <p:cNvPr id="101" name="Groupe 100">
                  <a:extLst>
                    <a:ext uri="{FF2B5EF4-FFF2-40B4-BE49-F238E27FC236}">
                      <a16:creationId xmlns:a16="http://schemas.microsoft.com/office/drawing/2014/main" id="{55151103-467E-4176-874C-A5275A0A1AF3}"/>
                    </a:ext>
                  </a:extLst>
                </p:cNvPr>
                <p:cNvGrpSpPr/>
                <p:nvPr/>
              </p:nvGrpSpPr>
              <p:grpSpPr>
                <a:xfrm>
                  <a:off x="4663318" y="2205868"/>
                  <a:ext cx="752280" cy="1639825"/>
                  <a:chOff x="20591644" y="7468925"/>
                  <a:chExt cx="684334" cy="1491686"/>
                </a:xfrm>
              </p:grpSpPr>
              <p:cxnSp>
                <p:nvCxnSpPr>
                  <p:cNvPr id="103" name="Connecteur droit 102">
                    <a:extLst>
                      <a:ext uri="{FF2B5EF4-FFF2-40B4-BE49-F238E27FC236}">
                        <a16:creationId xmlns:a16="http://schemas.microsoft.com/office/drawing/2014/main" id="{B51C47EB-DEE1-46B1-AA65-C6BDD1A33EE2}"/>
                      </a:ext>
                    </a:extLst>
                  </p:cNvPr>
                  <p:cNvCxnSpPr>
                    <a:cxnSpLocks/>
                  </p:cNvCxnSpPr>
                  <p:nvPr/>
                </p:nvCxnSpPr>
                <p:spPr bwMode="auto">
                  <a:xfrm flipV="1">
                    <a:off x="20927543" y="7510165"/>
                    <a:ext cx="79040" cy="74195"/>
                  </a:xfrm>
                  <a:prstGeom prst="line">
                    <a:avLst/>
                  </a:prstGeom>
                  <a:solidFill>
                    <a:srgbClr val="00B8FF"/>
                  </a:solidFill>
                  <a:ln w="6350" cap="flat" cmpd="sng" algn="ctr">
                    <a:solidFill>
                      <a:srgbClr val="000000"/>
                    </a:solidFill>
                    <a:prstDash val="solid"/>
                    <a:round/>
                    <a:headEnd type="none" w="med" len="med"/>
                    <a:tailEnd type="none" w="med" len="med"/>
                  </a:ln>
                  <a:effectLst/>
                </p:spPr>
              </p:cxnSp>
              <p:cxnSp>
                <p:nvCxnSpPr>
                  <p:cNvPr id="104" name="Connecteur droit 103">
                    <a:extLst>
                      <a:ext uri="{FF2B5EF4-FFF2-40B4-BE49-F238E27FC236}">
                        <a16:creationId xmlns:a16="http://schemas.microsoft.com/office/drawing/2014/main" id="{A503B6BA-C44E-4D24-9C4E-8E82BB71C21F}"/>
                      </a:ext>
                    </a:extLst>
                  </p:cNvPr>
                  <p:cNvCxnSpPr>
                    <a:cxnSpLocks/>
                  </p:cNvCxnSpPr>
                  <p:nvPr/>
                </p:nvCxnSpPr>
                <p:spPr bwMode="auto">
                  <a:xfrm flipV="1">
                    <a:off x="20925433" y="8409980"/>
                    <a:ext cx="103107" cy="87197"/>
                  </a:xfrm>
                  <a:prstGeom prst="line">
                    <a:avLst/>
                  </a:prstGeom>
                  <a:solidFill>
                    <a:srgbClr val="00B8FF"/>
                  </a:solidFill>
                  <a:ln w="6350" cap="flat" cmpd="sng" algn="ctr">
                    <a:solidFill>
                      <a:srgbClr val="000000"/>
                    </a:solidFill>
                    <a:prstDash val="solid"/>
                    <a:round/>
                    <a:headEnd type="none" w="med" len="med"/>
                    <a:tailEnd type="none" w="med" len="med"/>
                  </a:ln>
                  <a:effectLst/>
                </p:spPr>
              </p:cxnSp>
              <p:cxnSp>
                <p:nvCxnSpPr>
                  <p:cNvPr id="105" name="Connecteur droit 104">
                    <a:extLst>
                      <a:ext uri="{FF2B5EF4-FFF2-40B4-BE49-F238E27FC236}">
                        <a16:creationId xmlns:a16="http://schemas.microsoft.com/office/drawing/2014/main" id="{5D9412CF-28C6-4DA8-A7CC-17A85CDEFEAF}"/>
                      </a:ext>
                    </a:extLst>
                  </p:cNvPr>
                  <p:cNvCxnSpPr>
                    <a:cxnSpLocks/>
                  </p:cNvCxnSpPr>
                  <p:nvPr/>
                </p:nvCxnSpPr>
                <p:spPr bwMode="auto">
                  <a:xfrm flipV="1">
                    <a:off x="20929656" y="8779358"/>
                    <a:ext cx="83845" cy="72418"/>
                  </a:xfrm>
                  <a:prstGeom prst="line">
                    <a:avLst/>
                  </a:prstGeom>
                  <a:solidFill>
                    <a:srgbClr val="00B8FF"/>
                  </a:solidFill>
                  <a:ln w="6350" cap="flat" cmpd="sng" algn="ctr">
                    <a:solidFill>
                      <a:srgbClr val="000000"/>
                    </a:solidFill>
                    <a:prstDash val="solid"/>
                    <a:round/>
                    <a:headEnd type="none" w="med" len="med"/>
                    <a:tailEnd type="none" w="med" len="med"/>
                  </a:ln>
                  <a:effectLst/>
                </p:spPr>
              </p:cxnSp>
              <p:cxnSp>
                <p:nvCxnSpPr>
                  <p:cNvPr id="106" name="Connecteur droit 105">
                    <a:extLst>
                      <a:ext uri="{FF2B5EF4-FFF2-40B4-BE49-F238E27FC236}">
                        <a16:creationId xmlns:a16="http://schemas.microsoft.com/office/drawing/2014/main" id="{86F11F94-C0DE-40C8-8907-4B244DDE7D1B}"/>
                      </a:ext>
                    </a:extLst>
                  </p:cNvPr>
                  <p:cNvCxnSpPr>
                    <a:cxnSpLocks/>
                  </p:cNvCxnSpPr>
                  <p:nvPr/>
                </p:nvCxnSpPr>
                <p:spPr bwMode="auto">
                  <a:xfrm flipV="1">
                    <a:off x="20922274" y="8524903"/>
                    <a:ext cx="2145" cy="329039"/>
                  </a:xfrm>
                  <a:prstGeom prst="line">
                    <a:avLst/>
                  </a:prstGeom>
                  <a:solidFill>
                    <a:srgbClr val="00B8FF"/>
                  </a:solidFill>
                  <a:ln w="6350" cap="flat" cmpd="sng" algn="ctr">
                    <a:solidFill>
                      <a:srgbClr val="000000"/>
                    </a:solidFill>
                    <a:prstDash val="dash"/>
                    <a:round/>
                    <a:headEnd type="none" w="med" len="med"/>
                    <a:tailEnd type="none" w="med" len="med"/>
                  </a:ln>
                  <a:effectLst/>
                </p:spPr>
              </p:cxnSp>
              <p:cxnSp>
                <p:nvCxnSpPr>
                  <p:cNvPr id="107" name="Connecteur droit 106">
                    <a:extLst>
                      <a:ext uri="{FF2B5EF4-FFF2-40B4-BE49-F238E27FC236}">
                        <a16:creationId xmlns:a16="http://schemas.microsoft.com/office/drawing/2014/main" id="{C9CBE758-275A-40EC-BA9B-01F5CE058DB3}"/>
                      </a:ext>
                    </a:extLst>
                  </p:cNvPr>
                  <p:cNvCxnSpPr>
                    <a:cxnSpLocks/>
                  </p:cNvCxnSpPr>
                  <p:nvPr/>
                </p:nvCxnSpPr>
                <p:spPr bwMode="auto">
                  <a:xfrm flipH="1" flipV="1">
                    <a:off x="20924419" y="8200594"/>
                    <a:ext cx="0" cy="294790"/>
                  </a:xfrm>
                  <a:prstGeom prst="line">
                    <a:avLst/>
                  </a:prstGeom>
                  <a:solidFill>
                    <a:srgbClr val="00B8FF"/>
                  </a:solidFill>
                  <a:ln w="6350" cap="flat" cmpd="sng" algn="ctr">
                    <a:solidFill>
                      <a:srgbClr val="000000"/>
                    </a:solidFill>
                    <a:prstDash val="dash"/>
                    <a:round/>
                    <a:headEnd type="none" w="med" len="med"/>
                    <a:tailEnd type="none" w="med" len="med"/>
                  </a:ln>
                  <a:effectLst/>
                </p:spPr>
              </p:cxnSp>
              <p:cxnSp>
                <p:nvCxnSpPr>
                  <p:cNvPr id="108" name="Connecteur droit 107">
                    <a:extLst>
                      <a:ext uri="{FF2B5EF4-FFF2-40B4-BE49-F238E27FC236}">
                        <a16:creationId xmlns:a16="http://schemas.microsoft.com/office/drawing/2014/main" id="{98C86B0C-28FD-44D3-AC18-649ACB7C38B7}"/>
                      </a:ext>
                    </a:extLst>
                  </p:cNvPr>
                  <p:cNvCxnSpPr>
                    <a:cxnSpLocks/>
                  </p:cNvCxnSpPr>
                  <p:nvPr/>
                </p:nvCxnSpPr>
                <p:spPr bwMode="auto">
                  <a:xfrm flipH="1" flipV="1">
                    <a:off x="21015645" y="8109940"/>
                    <a:ext cx="0" cy="335656"/>
                  </a:xfrm>
                  <a:prstGeom prst="line">
                    <a:avLst/>
                  </a:prstGeom>
                  <a:solidFill>
                    <a:srgbClr val="00B8FF"/>
                  </a:solidFill>
                  <a:ln w="6350" cap="flat" cmpd="sng" algn="ctr">
                    <a:solidFill>
                      <a:srgbClr val="000000"/>
                    </a:solidFill>
                    <a:prstDash val="solid"/>
                    <a:round/>
                    <a:headEnd type="none" w="med" len="med"/>
                    <a:tailEnd type="none" w="med" len="med"/>
                  </a:ln>
                  <a:effectLst/>
                </p:spPr>
              </p:cxnSp>
              <p:sp>
                <p:nvSpPr>
                  <p:cNvPr id="109" name="Ellipse 108">
                    <a:extLst>
                      <a:ext uri="{FF2B5EF4-FFF2-40B4-BE49-F238E27FC236}">
                        <a16:creationId xmlns:a16="http://schemas.microsoft.com/office/drawing/2014/main" id="{44A0AD26-8DF9-4A49-B2E7-87CB2A7385AD}"/>
                      </a:ext>
                    </a:extLst>
                  </p:cNvPr>
                  <p:cNvSpPr/>
                  <p:nvPr/>
                </p:nvSpPr>
                <p:spPr bwMode="auto">
                  <a:xfrm flipH="1">
                    <a:off x="20946880" y="8382883"/>
                    <a:ext cx="81660" cy="83038"/>
                  </a:xfrm>
                  <a:prstGeom prst="ellipse">
                    <a:avLst/>
                  </a:prstGeom>
                  <a:solidFill>
                    <a:srgbClr val="808080"/>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a:ln>
                        <a:noFill/>
                      </a:ln>
                      <a:solidFill>
                        <a:srgbClr val="FFFFFF"/>
                      </a:solidFill>
                      <a:effectLst/>
                      <a:uLnTx/>
                      <a:uFillTx/>
                      <a:latin typeface="Times New Roman" pitchFamily="-106" charset="0"/>
                    </a:endParaRPr>
                  </a:p>
                </p:txBody>
              </p:sp>
              <p:sp>
                <p:nvSpPr>
                  <p:cNvPr id="110" name="Ellipse 109">
                    <a:extLst>
                      <a:ext uri="{FF2B5EF4-FFF2-40B4-BE49-F238E27FC236}">
                        <a16:creationId xmlns:a16="http://schemas.microsoft.com/office/drawing/2014/main" id="{06634110-46F3-47D9-ADBB-F71DD8AAAFC1}"/>
                      </a:ext>
                    </a:extLst>
                  </p:cNvPr>
                  <p:cNvSpPr/>
                  <p:nvPr/>
                </p:nvSpPr>
                <p:spPr bwMode="auto">
                  <a:xfrm flipH="1">
                    <a:off x="20945561" y="8735627"/>
                    <a:ext cx="81660" cy="83038"/>
                  </a:xfrm>
                  <a:prstGeom prst="ellipse">
                    <a:avLst/>
                  </a:prstGeom>
                  <a:solidFill>
                    <a:srgbClr val="808080"/>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a:ln>
                        <a:noFill/>
                      </a:ln>
                      <a:solidFill>
                        <a:srgbClr val="FFFFFF"/>
                      </a:solidFill>
                      <a:effectLst/>
                      <a:uLnTx/>
                      <a:uFillTx/>
                      <a:latin typeface="Times New Roman" pitchFamily="-106" charset="0"/>
                    </a:endParaRPr>
                  </a:p>
                </p:txBody>
              </p:sp>
              <p:cxnSp>
                <p:nvCxnSpPr>
                  <p:cNvPr id="111" name="Connecteur droit 110">
                    <a:extLst>
                      <a:ext uri="{FF2B5EF4-FFF2-40B4-BE49-F238E27FC236}">
                        <a16:creationId xmlns:a16="http://schemas.microsoft.com/office/drawing/2014/main" id="{EF4B4A64-C654-4B12-B127-DD5FA24C9EA2}"/>
                      </a:ext>
                    </a:extLst>
                  </p:cNvPr>
                  <p:cNvCxnSpPr>
                    <a:cxnSpLocks/>
                  </p:cNvCxnSpPr>
                  <p:nvPr/>
                </p:nvCxnSpPr>
                <p:spPr bwMode="auto">
                  <a:xfrm flipH="1" flipV="1">
                    <a:off x="20630728" y="8777748"/>
                    <a:ext cx="573959" cy="133240"/>
                  </a:xfrm>
                  <a:prstGeom prst="line">
                    <a:avLst/>
                  </a:prstGeom>
                  <a:solidFill>
                    <a:srgbClr val="00B8FF"/>
                  </a:solidFill>
                  <a:ln w="6350" cap="flat" cmpd="sng" algn="ctr">
                    <a:solidFill>
                      <a:srgbClr val="000000"/>
                    </a:solidFill>
                    <a:prstDash val="solid"/>
                    <a:round/>
                    <a:headEnd type="none" w="med" len="med"/>
                    <a:tailEnd type="none" w="med" len="med"/>
                  </a:ln>
                  <a:effectLst/>
                </p:spPr>
              </p:cxnSp>
              <p:sp>
                <p:nvSpPr>
                  <p:cNvPr id="112" name="Ellipse 111">
                    <a:extLst>
                      <a:ext uri="{FF2B5EF4-FFF2-40B4-BE49-F238E27FC236}">
                        <a16:creationId xmlns:a16="http://schemas.microsoft.com/office/drawing/2014/main" id="{B136AF57-E626-49F6-A91E-BFEEFC7FE2CB}"/>
                      </a:ext>
                    </a:extLst>
                  </p:cNvPr>
                  <p:cNvSpPr/>
                  <p:nvPr/>
                </p:nvSpPr>
                <p:spPr bwMode="auto">
                  <a:xfrm flipH="1">
                    <a:off x="20849967" y="8804018"/>
                    <a:ext cx="81660" cy="83038"/>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dirty="0">
                      <a:ln>
                        <a:noFill/>
                      </a:ln>
                      <a:solidFill>
                        <a:srgbClr val="FFFFFF"/>
                      </a:solidFill>
                      <a:effectLst/>
                      <a:uLnTx/>
                      <a:uFillTx/>
                      <a:latin typeface="Times New Roman" pitchFamily="-106" charset="0"/>
                    </a:endParaRPr>
                  </a:p>
                </p:txBody>
              </p:sp>
              <p:sp>
                <p:nvSpPr>
                  <p:cNvPr id="113" name="Ellipse 112">
                    <a:extLst>
                      <a:ext uri="{FF2B5EF4-FFF2-40B4-BE49-F238E27FC236}">
                        <a16:creationId xmlns:a16="http://schemas.microsoft.com/office/drawing/2014/main" id="{9D245D8A-3F11-4F4C-9ED8-6D73854A921A}"/>
                      </a:ext>
                    </a:extLst>
                  </p:cNvPr>
                  <p:cNvSpPr/>
                  <p:nvPr/>
                </p:nvSpPr>
                <p:spPr bwMode="auto">
                  <a:xfrm flipH="1">
                    <a:off x="20591644" y="8748659"/>
                    <a:ext cx="81660" cy="83038"/>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a:ln>
                        <a:noFill/>
                      </a:ln>
                      <a:solidFill>
                        <a:srgbClr val="FFFFFF"/>
                      </a:solidFill>
                      <a:effectLst/>
                      <a:uLnTx/>
                      <a:uFillTx/>
                      <a:latin typeface="Times New Roman" pitchFamily="-106" charset="0"/>
                    </a:endParaRPr>
                  </a:p>
                </p:txBody>
              </p:sp>
              <p:sp>
                <p:nvSpPr>
                  <p:cNvPr id="114" name="Ellipse 113">
                    <a:extLst>
                      <a:ext uri="{FF2B5EF4-FFF2-40B4-BE49-F238E27FC236}">
                        <a16:creationId xmlns:a16="http://schemas.microsoft.com/office/drawing/2014/main" id="{E93A3B08-7DC8-401B-940D-731BA4C0BA5F}"/>
                      </a:ext>
                    </a:extLst>
                  </p:cNvPr>
                  <p:cNvSpPr/>
                  <p:nvPr/>
                </p:nvSpPr>
                <p:spPr bwMode="auto">
                  <a:xfrm flipH="1">
                    <a:off x="21148278" y="8877573"/>
                    <a:ext cx="81660" cy="83038"/>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dirty="0">
                      <a:ln>
                        <a:noFill/>
                      </a:ln>
                      <a:solidFill>
                        <a:srgbClr val="FFFFFF"/>
                      </a:solidFill>
                      <a:effectLst/>
                      <a:uLnTx/>
                      <a:uFillTx/>
                      <a:latin typeface="Times New Roman" pitchFamily="-106" charset="0"/>
                    </a:endParaRPr>
                  </a:p>
                </p:txBody>
              </p:sp>
              <p:cxnSp>
                <p:nvCxnSpPr>
                  <p:cNvPr id="115" name="Connecteur droit 114">
                    <a:extLst>
                      <a:ext uri="{FF2B5EF4-FFF2-40B4-BE49-F238E27FC236}">
                        <a16:creationId xmlns:a16="http://schemas.microsoft.com/office/drawing/2014/main" id="{CE75EF03-CC75-4A88-BFCB-4AC8DB5187F0}"/>
                      </a:ext>
                    </a:extLst>
                  </p:cNvPr>
                  <p:cNvCxnSpPr>
                    <a:cxnSpLocks/>
                  </p:cNvCxnSpPr>
                  <p:nvPr/>
                </p:nvCxnSpPr>
                <p:spPr bwMode="auto">
                  <a:xfrm flipH="1" flipV="1">
                    <a:off x="20636070" y="8429441"/>
                    <a:ext cx="618167" cy="146731"/>
                  </a:xfrm>
                  <a:prstGeom prst="line">
                    <a:avLst/>
                  </a:prstGeom>
                  <a:solidFill>
                    <a:srgbClr val="00B8FF"/>
                  </a:solidFill>
                  <a:ln w="6350" cap="flat" cmpd="sng" algn="ctr">
                    <a:solidFill>
                      <a:srgbClr val="000000"/>
                    </a:solidFill>
                    <a:prstDash val="dash"/>
                    <a:round/>
                    <a:headEnd type="none" w="med" len="med"/>
                    <a:tailEnd type="none" w="med" len="med"/>
                  </a:ln>
                  <a:effectLst/>
                </p:spPr>
              </p:cxnSp>
              <p:sp>
                <p:nvSpPr>
                  <p:cNvPr id="116" name="Ellipse 115">
                    <a:extLst>
                      <a:ext uri="{FF2B5EF4-FFF2-40B4-BE49-F238E27FC236}">
                        <a16:creationId xmlns:a16="http://schemas.microsoft.com/office/drawing/2014/main" id="{E58F595D-E045-418C-8AEC-1EB785A5E6E9}"/>
                      </a:ext>
                    </a:extLst>
                  </p:cNvPr>
                  <p:cNvSpPr/>
                  <p:nvPr/>
                </p:nvSpPr>
                <p:spPr bwMode="auto">
                  <a:xfrm flipH="1">
                    <a:off x="20595347" y="8404079"/>
                    <a:ext cx="81660" cy="83038"/>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a:ln>
                        <a:noFill/>
                      </a:ln>
                      <a:solidFill>
                        <a:srgbClr val="FFFFFF"/>
                      </a:solidFill>
                      <a:effectLst/>
                      <a:uLnTx/>
                      <a:uFillTx/>
                      <a:latin typeface="Times New Roman" pitchFamily="-106" charset="0"/>
                    </a:endParaRPr>
                  </a:p>
                </p:txBody>
              </p:sp>
              <p:sp>
                <p:nvSpPr>
                  <p:cNvPr id="117" name="Ellipse 116">
                    <a:extLst>
                      <a:ext uri="{FF2B5EF4-FFF2-40B4-BE49-F238E27FC236}">
                        <a16:creationId xmlns:a16="http://schemas.microsoft.com/office/drawing/2014/main" id="{8F07406B-A716-4B63-9075-C66097582485}"/>
                      </a:ext>
                    </a:extLst>
                  </p:cNvPr>
                  <p:cNvSpPr/>
                  <p:nvPr/>
                </p:nvSpPr>
                <p:spPr bwMode="auto">
                  <a:xfrm flipH="1">
                    <a:off x="21166048" y="8545416"/>
                    <a:ext cx="81660" cy="83038"/>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dirty="0">
                      <a:ln>
                        <a:noFill/>
                      </a:ln>
                      <a:solidFill>
                        <a:srgbClr val="FFFFFF"/>
                      </a:solidFill>
                      <a:effectLst/>
                      <a:uLnTx/>
                      <a:uFillTx/>
                      <a:latin typeface="Times New Roman" pitchFamily="-106" charset="0"/>
                    </a:endParaRPr>
                  </a:p>
                </p:txBody>
              </p:sp>
              <p:cxnSp>
                <p:nvCxnSpPr>
                  <p:cNvPr id="118" name="Connecteur droit 117">
                    <a:extLst>
                      <a:ext uri="{FF2B5EF4-FFF2-40B4-BE49-F238E27FC236}">
                        <a16:creationId xmlns:a16="http://schemas.microsoft.com/office/drawing/2014/main" id="{1013AC61-B6C7-466F-9582-294D1D8B6086}"/>
                      </a:ext>
                    </a:extLst>
                  </p:cNvPr>
                  <p:cNvCxnSpPr>
                    <a:cxnSpLocks/>
                  </p:cNvCxnSpPr>
                  <p:nvPr/>
                </p:nvCxnSpPr>
                <p:spPr bwMode="auto">
                  <a:xfrm flipH="1" flipV="1">
                    <a:off x="20719499" y="7523960"/>
                    <a:ext cx="556479" cy="133725"/>
                  </a:xfrm>
                  <a:prstGeom prst="line">
                    <a:avLst/>
                  </a:prstGeom>
                  <a:solidFill>
                    <a:srgbClr val="00B8FF"/>
                  </a:solidFill>
                  <a:ln w="6350" cap="flat" cmpd="sng" algn="ctr">
                    <a:solidFill>
                      <a:srgbClr val="000000"/>
                    </a:solidFill>
                    <a:prstDash val="solid"/>
                    <a:round/>
                    <a:headEnd type="none" w="med" len="med"/>
                    <a:tailEnd type="none" w="med" len="med"/>
                  </a:ln>
                  <a:effectLst/>
                </p:spPr>
              </p:cxnSp>
              <p:sp>
                <p:nvSpPr>
                  <p:cNvPr id="119" name="Ellipse 118">
                    <a:extLst>
                      <a:ext uri="{FF2B5EF4-FFF2-40B4-BE49-F238E27FC236}">
                        <a16:creationId xmlns:a16="http://schemas.microsoft.com/office/drawing/2014/main" id="{6DC22BD5-A478-46B3-B5D9-A7EBA5C8F86D}"/>
                      </a:ext>
                    </a:extLst>
                  </p:cNvPr>
                  <p:cNvSpPr/>
                  <p:nvPr/>
                </p:nvSpPr>
                <p:spPr bwMode="auto">
                  <a:xfrm flipH="1">
                    <a:off x="20619026" y="7468925"/>
                    <a:ext cx="81660" cy="83038"/>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dirty="0">
                      <a:ln>
                        <a:noFill/>
                      </a:ln>
                      <a:solidFill>
                        <a:srgbClr val="FFFFFF"/>
                      </a:solidFill>
                      <a:effectLst/>
                      <a:uLnTx/>
                      <a:uFillTx/>
                      <a:latin typeface="Times New Roman" pitchFamily="-106" charset="0"/>
                    </a:endParaRPr>
                  </a:p>
                </p:txBody>
              </p:sp>
              <p:sp>
                <p:nvSpPr>
                  <p:cNvPr id="120" name="Ellipse 119">
                    <a:extLst>
                      <a:ext uri="{FF2B5EF4-FFF2-40B4-BE49-F238E27FC236}">
                        <a16:creationId xmlns:a16="http://schemas.microsoft.com/office/drawing/2014/main" id="{D7DA4FDF-76A7-4286-BB28-76F99391BD95}"/>
                      </a:ext>
                    </a:extLst>
                  </p:cNvPr>
                  <p:cNvSpPr/>
                  <p:nvPr/>
                </p:nvSpPr>
                <p:spPr bwMode="auto">
                  <a:xfrm flipH="1">
                    <a:off x="21174114" y="7607796"/>
                    <a:ext cx="81660" cy="83038"/>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r>
                      <a:rPr kumimoji="0" lang="fr-FR" sz="400" b="0" i="0" u="none" strike="noStrike" kern="0" cap="none" spc="0" normalizeH="0" baseline="0" noProof="0" dirty="0">
                        <a:ln>
                          <a:noFill/>
                        </a:ln>
                        <a:solidFill>
                          <a:srgbClr val="FFFFFF"/>
                        </a:solidFill>
                        <a:effectLst/>
                        <a:uLnTx/>
                        <a:uFillTx/>
                        <a:latin typeface="Times New Roman" pitchFamily="-106" charset="0"/>
                      </a:rPr>
                      <a:t> </a:t>
                    </a:r>
                  </a:p>
                </p:txBody>
              </p:sp>
              <p:sp>
                <p:nvSpPr>
                  <p:cNvPr id="121" name="Ellipse 120">
                    <a:extLst>
                      <a:ext uri="{FF2B5EF4-FFF2-40B4-BE49-F238E27FC236}">
                        <a16:creationId xmlns:a16="http://schemas.microsoft.com/office/drawing/2014/main" id="{8DF16702-6157-47DE-BA7B-366189DAFD3D}"/>
                      </a:ext>
                    </a:extLst>
                  </p:cNvPr>
                  <p:cNvSpPr/>
                  <p:nvPr/>
                </p:nvSpPr>
                <p:spPr bwMode="auto">
                  <a:xfrm flipH="1">
                    <a:off x="20854190" y="8462379"/>
                    <a:ext cx="81660" cy="83038"/>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dirty="0">
                      <a:ln>
                        <a:noFill/>
                      </a:ln>
                      <a:solidFill>
                        <a:srgbClr val="FFFFFF"/>
                      </a:solidFill>
                      <a:effectLst/>
                      <a:uLnTx/>
                      <a:uFillTx/>
                      <a:latin typeface="Times New Roman" pitchFamily="-106" charset="0"/>
                    </a:endParaRPr>
                  </a:p>
                </p:txBody>
              </p:sp>
            </p:grpSp>
            <p:grpSp>
              <p:nvGrpSpPr>
                <p:cNvPr id="83" name="Groupe 82">
                  <a:extLst>
                    <a:ext uri="{FF2B5EF4-FFF2-40B4-BE49-F238E27FC236}">
                      <a16:creationId xmlns:a16="http://schemas.microsoft.com/office/drawing/2014/main" id="{D1649CA1-867C-4CE4-9145-1524506796DA}"/>
                    </a:ext>
                  </a:extLst>
                </p:cNvPr>
                <p:cNvGrpSpPr/>
                <p:nvPr/>
              </p:nvGrpSpPr>
              <p:grpSpPr>
                <a:xfrm>
                  <a:off x="4665675" y="2219675"/>
                  <a:ext cx="736435" cy="930108"/>
                  <a:chOff x="5537212" y="2988502"/>
                  <a:chExt cx="736435" cy="930108"/>
                </a:xfrm>
              </p:grpSpPr>
              <p:cxnSp>
                <p:nvCxnSpPr>
                  <p:cNvPr id="84" name="Connecteur droit 83">
                    <a:extLst>
                      <a:ext uri="{FF2B5EF4-FFF2-40B4-BE49-F238E27FC236}">
                        <a16:creationId xmlns:a16="http://schemas.microsoft.com/office/drawing/2014/main" id="{E9661C7D-BD8C-48C1-A238-4E8AA0FFE75D}"/>
                      </a:ext>
                    </a:extLst>
                  </p:cNvPr>
                  <p:cNvCxnSpPr>
                    <a:cxnSpLocks/>
                  </p:cNvCxnSpPr>
                  <p:nvPr/>
                </p:nvCxnSpPr>
                <p:spPr bwMode="auto">
                  <a:xfrm flipH="1" flipV="1">
                    <a:off x="6019268" y="2988502"/>
                    <a:ext cx="0" cy="368989"/>
                  </a:xfrm>
                  <a:prstGeom prst="line">
                    <a:avLst/>
                  </a:prstGeom>
                  <a:solidFill>
                    <a:srgbClr val="00B8FF"/>
                  </a:solidFill>
                  <a:ln w="6350" cap="flat" cmpd="sng" algn="ctr">
                    <a:solidFill>
                      <a:srgbClr val="000000"/>
                    </a:solidFill>
                    <a:prstDash val="solid"/>
                    <a:round/>
                    <a:headEnd type="none" w="med" len="med"/>
                    <a:tailEnd type="none" w="med" len="med"/>
                  </a:ln>
                  <a:effectLst/>
                </p:spPr>
              </p:cxnSp>
              <p:cxnSp>
                <p:nvCxnSpPr>
                  <p:cNvPr id="85" name="Connecteur droit 84">
                    <a:extLst>
                      <a:ext uri="{FF2B5EF4-FFF2-40B4-BE49-F238E27FC236}">
                        <a16:creationId xmlns:a16="http://schemas.microsoft.com/office/drawing/2014/main" id="{A19968D2-B32C-4D18-A601-7BB4549F47C3}"/>
                      </a:ext>
                    </a:extLst>
                  </p:cNvPr>
                  <p:cNvCxnSpPr>
                    <a:cxnSpLocks/>
                  </p:cNvCxnSpPr>
                  <p:nvPr/>
                </p:nvCxnSpPr>
                <p:spPr bwMode="auto">
                  <a:xfrm flipH="1" flipV="1">
                    <a:off x="5911082" y="3099698"/>
                    <a:ext cx="0" cy="324065"/>
                  </a:xfrm>
                  <a:prstGeom prst="line">
                    <a:avLst/>
                  </a:prstGeom>
                  <a:solidFill>
                    <a:srgbClr val="00B8FF"/>
                  </a:solidFill>
                  <a:ln w="6350" cap="flat" cmpd="sng" algn="ctr">
                    <a:solidFill>
                      <a:srgbClr val="000000"/>
                    </a:solidFill>
                    <a:prstDash val="dash"/>
                    <a:round/>
                    <a:headEnd type="none" w="med" len="med"/>
                    <a:tailEnd type="none" w="med" len="med"/>
                  </a:ln>
                  <a:effectLst/>
                </p:spPr>
              </p:cxnSp>
              <p:cxnSp>
                <p:nvCxnSpPr>
                  <p:cNvPr id="86" name="Connecteur droit 85">
                    <a:extLst>
                      <a:ext uri="{FF2B5EF4-FFF2-40B4-BE49-F238E27FC236}">
                        <a16:creationId xmlns:a16="http://schemas.microsoft.com/office/drawing/2014/main" id="{ADC522A5-BF60-4592-9561-7F69EDFA1DFF}"/>
                      </a:ext>
                    </a:extLst>
                  </p:cNvPr>
                  <p:cNvCxnSpPr>
                    <a:cxnSpLocks/>
                  </p:cNvCxnSpPr>
                  <p:nvPr/>
                </p:nvCxnSpPr>
                <p:spPr bwMode="auto">
                  <a:xfrm flipV="1">
                    <a:off x="5900071" y="3678440"/>
                    <a:ext cx="113344" cy="95856"/>
                  </a:xfrm>
                  <a:prstGeom prst="line">
                    <a:avLst/>
                  </a:prstGeom>
                  <a:solidFill>
                    <a:srgbClr val="00B8FF"/>
                  </a:solidFill>
                  <a:ln w="6350" cap="flat" cmpd="sng" algn="ctr">
                    <a:solidFill>
                      <a:srgbClr val="000000"/>
                    </a:solidFill>
                    <a:prstDash val="solid"/>
                    <a:round/>
                    <a:headEnd type="none" w="med" len="med"/>
                    <a:tailEnd type="none" w="med" len="med"/>
                  </a:ln>
                  <a:effectLst/>
                </p:spPr>
              </p:cxnSp>
              <p:cxnSp>
                <p:nvCxnSpPr>
                  <p:cNvPr id="87" name="Connecteur droit 86">
                    <a:extLst>
                      <a:ext uri="{FF2B5EF4-FFF2-40B4-BE49-F238E27FC236}">
                        <a16:creationId xmlns:a16="http://schemas.microsoft.com/office/drawing/2014/main" id="{E3307169-FB9D-4CB8-B836-EB15B9EB2F2C}"/>
                      </a:ext>
                    </a:extLst>
                  </p:cNvPr>
                  <p:cNvCxnSpPr>
                    <a:cxnSpLocks/>
                  </p:cNvCxnSpPr>
                  <p:nvPr/>
                </p:nvCxnSpPr>
                <p:spPr bwMode="auto">
                  <a:xfrm flipH="1" flipV="1">
                    <a:off x="5898957" y="3490596"/>
                    <a:ext cx="0" cy="324065"/>
                  </a:xfrm>
                  <a:prstGeom prst="line">
                    <a:avLst/>
                  </a:prstGeom>
                  <a:solidFill>
                    <a:srgbClr val="00B8FF"/>
                  </a:solidFill>
                  <a:ln w="6350" cap="flat" cmpd="sng" algn="ctr">
                    <a:solidFill>
                      <a:srgbClr val="000000"/>
                    </a:solidFill>
                    <a:prstDash val="dash"/>
                    <a:round/>
                    <a:headEnd type="none" w="med" len="med"/>
                    <a:tailEnd type="none" w="med" len="med"/>
                  </a:ln>
                  <a:effectLst/>
                </p:spPr>
              </p:cxnSp>
              <p:cxnSp>
                <p:nvCxnSpPr>
                  <p:cNvPr id="88" name="Connecteur droit 87">
                    <a:extLst>
                      <a:ext uri="{FF2B5EF4-FFF2-40B4-BE49-F238E27FC236}">
                        <a16:creationId xmlns:a16="http://schemas.microsoft.com/office/drawing/2014/main" id="{AA91CC95-46C6-4315-BA83-109DE1CEAA52}"/>
                      </a:ext>
                    </a:extLst>
                  </p:cNvPr>
                  <p:cNvCxnSpPr>
                    <a:cxnSpLocks/>
                  </p:cNvCxnSpPr>
                  <p:nvPr/>
                </p:nvCxnSpPr>
                <p:spPr bwMode="auto">
                  <a:xfrm flipH="1" flipV="1">
                    <a:off x="6014123" y="3339911"/>
                    <a:ext cx="0" cy="368989"/>
                  </a:xfrm>
                  <a:prstGeom prst="line">
                    <a:avLst/>
                  </a:prstGeom>
                  <a:solidFill>
                    <a:srgbClr val="00B8FF"/>
                  </a:solidFill>
                  <a:ln w="6350" cap="flat" cmpd="sng" algn="ctr">
                    <a:solidFill>
                      <a:srgbClr val="000000"/>
                    </a:solidFill>
                    <a:prstDash val="solid"/>
                    <a:round/>
                    <a:headEnd type="none" w="med" len="med"/>
                    <a:tailEnd type="none" w="med" len="med"/>
                  </a:ln>
                  <a:effectLst/>
                </p:spPr>
              </p:cxnSp>
              <p:sp>
                <p:nvSpPr>
                  <p:cNvPr id="89" name="Ellipse 88">
                    <a:extLst>
                      <a:ext uri="{FF2B5EF4-FFF2-40B4-BE49-F238E27FC236}">
                        <a16:creationId xmlns:a16="http://schemas.microsoft.com/office/drawing/2014/main" id="{5AA5E5BC-CDF3-496D-B40E-618D77459E80}"/>
                      </a:ext>
                    </a:extLst>
                  </p:cNvPr>
                  <p:cNvSpPr/>
                  <p:nvPr/>
                </p:nvSpPr>
                <p:spPr bwMode="auto">
                  <a:xfrm flipH="1">
                    <a:off x="5923648" y="3648652"/>
                    <a:ext cx="89768" cy="91284"/>
                  </a:xfrm>
                  <a:prstGeom prst="ellipse">
                    <a:avLst/>
                  </a:prstGeom>
                  <a:solidFill>
                    <a:srgbClr val="808080"/>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a:ln>
                        <a:noFill/>
                      </a:ln>
                      <a:solidFill>
                        <a:srgbClr val="FFFFFF"/>
                      </a:solidFill>
                      <a:effectLst/>
                      <a:uLnTx/>
                      <a:uFillTx/>
                      <a:latin typeface="Times New Roman" pitchFamily="-106" charset="0"/>
                    </a:endParaRPr>
                  </a:p>
                </p:txBody>
              </p:sp>
              <p:cxnSp>
                <p:nvCxnSpPr>
                  <p:cNvPr id="90" name="Connecteur droit 89">
                    <a:extLst>
                      <a:ext uri="{FF2B5EF4-FFF2-40B4-BE49-F238E27FC236}">
                        <a16:creationId xmlns:a16="http://schemas.microsoft.com/office/drawing/2014/main" id="{E4AF7F12-6830-4BF2-813B-0BD517EA41E7}"/>
                      </a:ext>
                    </a:extLst>
                  </p:cNvPr>
                  <p:cNvCxnSpPr>
                    <a:cxnSpLocks/>
                  </p:cNvCxnSpPr>
                  <p:nvPr/>
                </p:nvCxnSpPr>
                <p:spPr bwMode="auto">
                  <a:xfrm flipH="1" flipV="1">
                    <a:off x="5581978" y="3699834"/>
                    <a:ext cx="679544" cy="161303"/>
                  </a:xfrm>
                  <a:prstGeom prst="line">
                    <a:avLst/>
                  </a:prstGeom>
                  <a:solidFill>
                    <a:srgbClr val="00B8FF"/>
                  </a:solidFill>
                  <a:ln w="6350" cap="flat" cmpd="sng" algn="ctr">
                    <a:solidFill>
                      <a:srgbClr val="000000"/>
                    </a:solidFill>
                    <a:prstDash val="dash"/>
                    <a:round/>
                    <a:headEnd type="none" w="med" len="med"/>
                    <a:tailEnd type="none" w="med" len="med"/>
                  </a:ln>
                  <a:effectLst/>
                </p:spPr>
              </p:cxnSp>
              <p:sp>
                <p:nvSpPr>
                  <p:cNvPr id="91" name="Ellipse 90">
                    <a:extLst>
                      <a:ext uri="{FF2B5EF4-FFF2-40B4-BE49-F238E27FC236}">
                        <a16:creationId xmlns:a16="http://schemas.microsoft.com/office/drawing/2014/main" id="{88774815-958D-4A21-838B-16B4EED4CF07}"/>
                      </a:ext>
                    </a:extLst>
                  </p:cNvPr>
                  <p:cNvSpPr/>
                  <p:nvPr/>
                </p:nvSpPr>
                <p:spPr bwMode="auto">
                  <a:xfrm flipH="1">
                    <a:off x="5537212" y="3671953"/>
                    <a:ext cx="89768" cy="91284"/>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a:ln>
                        <a:noFill/>
                      </a:ln>
                      <a:solidFill>
                        <a:srgbClr val="FFFFFF"/>
                      </a:solidFill>
                      <a:effectLst/>
                      <a:uLnTx/>
                      <a:uFillTx/>
                      <a:latin typeface="Times New Roman" pitchFamily="-106" charset="0"/>
                    </a:endParaRPr>
                  </a:p>
                </p:txBody>
              </p:sp>
              <p:sp>
                <p:nvSpPr>
                  <p:cNvPr id="92" name="Ellipse 91">
                    <a:extLst>
                      <a:ext uri="{FF2B5EF4-FFF2-40B4-BE49-F238E27FC236}">
                        <a16:creationId xmlns:a16="http://schemas.microsoft.com/office/drawing/2014/main" id="{F3D7222E-E30F-40E2-986D-D42393B8E00F}"/>
                      </a:ext>
                    </a:extLst>
                  </p:cNvPr>
                  <p:cNvSpPr/>
                  <p:nvPr/>
                </p:nvSpPr>
                <p:spPr bwMode="auto">
                  <a:xfrm flipH="1">
                    <a:off x="6164577" y="3827326"/>
                    <a:ext cx="89768" cy="91284"/>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dirty="0">
                      <a:ln>
                        <a:noFill/>
                      </a:ln>
                      <a:solidFill>
                        <a:srgbClr val="FFFFFF"/>
                      </a:solidFill>
                      <a:effectLst/>
                      <a:uLnTx/>
                      <a:uFillTx/>
                      <a:latin typeface="Times New Roman" pitchFamily="-106" charset="0"/>
                    </a:endParaRPr>
                  </a:p>
                </p:txBody>
              </p:sp>
              <p:sp>
                <p:nvSpPr>
                  <p:cNvPr id="93" name="Ellipse 92">
                    <a:extLst>
                      <a:ext uri="{FF2B5EF4-FFF2-40B4-BE49-F238E27FC236}">
                        <a16:creationId xmlns:a16="http://schemas.microsoft.com/office/drawing/2014/main" id="{6978DCF6-4427-4E82-B376-AAF4D9121B85}"/>
                      </a:ext>
                    </a:extLst>
                  </p:cNvPr>
                  <p:cNvSpPr/>
                  <p:nvPr/>
                </p:nvSpPr>
                <p:spPr bwMode="auto">
                  <a:xfrm flipH="1">
                    <a:off x="5821755" y="3736043"/>
                    <a:ext cx="89768" cy="91284"/>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dirty="0">
                      <a:ln>
                        <a:noFill/>
                      </a:ln>
                      <a:solidFill>
                        <a:srgbClr val="FFFFFF"/>
                      </a:solidFill>
                      <a:effectLst/>
                      <a:uLnTx/>
                      <a:uFillTx/>
                      <a:latin typeface="Times New Roman" pitchFamily="-106" charset="0"/>
                    </a:endParaRPr>
                  </a:p>
                </p:txBody>
              </p:sp>
              <p:cxnSp>
                <p:nvCxnSpPr>
                  <p:cNvPr id="94" name="Connecteur droit 93">
                    <a:extLst>
                      <a:ext uri="{FF2B5EF4-FFF2-40B4-BE49-F238E27FC236}">
                        <a16:creationId xmlns:a16="http://schemas.microsoft.com/office/drawing/2014/main" id="{0E5838E1-3E4D-455E-B6D3-E3737C7078B4}"/>
                      </a:ext>
                    </a:extLst>
                  </p:cNvPr>
                  <p:cNvCxnSpPr>
                    <a:cxnSpLocks/>
                  </p:cNvCxnSpPr>
                  <p:nvPr/>
                </p:nvCxnSpPr>
                <p:spPr bwMode="auto">
                  <a:xfrm flipV="1">
                    <a:off x="5912196" y="3329878"/>
                    <a:ext cx="113344" cy="95856"/>
                  </a:xfrm>
                  <a:prstGeom prst="line">
                    <a:avLst/>
                  </a:prstGeom>
                  <a:solidFill>
                    <a:srgbClr val="00B8FF"/>
                  </a:solidFill>
                  <a:ln w="6350" cap="flat" cmpd="sng" algn="ctr">
                    <a:solidFill>
                      <a:srgbClr val="000000"/>
                    </a:solidFill>
                    <a:prstDash val="solid"/>
                    <a:round/>
                    <a:headEnd type="none" w="med" len="med"/>
                    <a:tailEnd type="none" w="med" len="med"/>
                  </a:ln>
                  <a:effectLst/>
                </p:spPr>
              </p:cxnSp>
              <p:sp>
                <p:nvSpPr>
                  <p:cNvPr id="95" name="Ellipse 94">
                    <a:extLst>
                      <a:ext uri="{FF2B5EF4-FFF2-40B4-BE49-F238E27FC236}">
                        <a16:creationId xmlns:a16="http://schemas.microsoft.com/office/drawing/2014/main" id="{3302F977-7A9B-4DDD-94E2-011268C8C723}"/>
                      </a:ext>
                    </a:extLst>
                  </p:cNvPr>
                  <p:cNvSpPr/>
                  <p:nvPr/>
                </p:nvSpPr>
                <p:spPr bwMode="auto">
                  <a:xfrm flipH="1">
                    <a:off x="5935773" y="3300090"/>
                    <a:ext cx="89768" cy="91284"/>
                  </a:xfrm>
                  <a:prstGeom prst="ellipse">
                    <a:avLst/>
                  </a:prstGeom>
                  <a:solidFill>
                    <a:srgbClr val="808080"/>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a:ln>
                        <a:noFill/>
                      </a:ln>
                      <a:solidFill>
                        <a:srgbClr val="FFFFFF"/>
                      </a:solidFill>
                      <a:effectLst/>
                      <a:uLnTx/>
                      <a:uFillTx/>
                      <a:latin typeface="Times New Roman" pitchFamily="-106" charset="0"/>
                    </a:endParaRPr>
                  </a:p>
                </p:txBody>
              </p:sp>
              <p:cxnSp>
                <p:nvCxnSpPr>
                  <p:cNvPr id="96" name="Connecteur droit 95">
                    <a:extLst>
                      <a:ext uri="{FF2B5EF4-FFF2-40B4-BE49-F238E27FC236}">
                        <a16:creationId xmlns:a16="http://schemas.microsoft.com/office/drawing/2014/main" id="{B67469B7-7DFC-4638-960F-8F8A766C6B75}"/>
                      </a:ext>
                    </a:extLst>
                  </p:cNvPr>
                  <p:cNvCxnSpPr>
                    <a:cxnSpLocks/>
                  </p:cNvCxnSpPr>
                  <p:nvPr/>
                </p:nvCxnSpPr>
                <p:spPr bwMode="auto">
                  <a:xfrm flipH="1" flipV="1">
                    <a:off x="5594103" y="3351272"/>
                    <a:ext cx="679544" cy="161303"/>
                  </a:xfrm>
                  <a:prstGeom prst="line">
                    <a:avLst/>
                  </a:prstGeom>
                  <a:solidFill>
                    <a:srgbClr val="00B8FF"/>
                  </a:solidFill>
                  <a:ln w="6350" cap="flat" cmpd="sng" algn="ctr">
                    <a:solidFill>
                      <a:srgbClr val="000000"/>
                    </a:solidFill>
                    <a:prstDash val="dash"/>
                    <a:round/>
                    <a:headEnd type="none" w="med" len="med"/>
                    <a:tailEnd type="none" w="med" len="med"/>
                  </a:ln>
                  <a:effectLst/>
                </p:spPr>
              </p:cxnSp>
              <p:sp>
                <p:nvSpPr>
                  <p:cNvPr id="97" name="Ellipse 96">
                    <a:extLst>
                      <a:ext uri="{FF2B5EF4-FFF2-40B4-BE49-F238E27FC236}">
                        <a16:creationId xmlns:a16="http://schemas.microsoft.com/office/drawing/2014/main" id="{4A19C71C-5EE0-4C4F-B1D3-47324E40FE57}"/>
                      </a:ext>
                    </a:extLst>
                  </p:cNvPr>
                  <p:cNvSpPr/>
                  <p:nvPr/>
                </p:nvSpPr>
                <p:spPr bwMode="auto">
                  <a:xfrm flipH="1">
                    <a:off x="5549337" y="3323391"/>
                    <a:ext cx="89768" cy="91284"/>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a:ln>
                        <a:noFill/>
                      </a:ln>
                      <a:solidFill>
                        <a:srgbClr val="FFFFFF"/>
                      </a:solidFill>
                      <a:effectLst/>
                      <a:uLnTx/>
                      <a:uFillTx/>
                      <a:latin typeface="Times New Roman" pitchFamily="-106" charset="0"/>
                    </a:endParaRPr>
                  </a:p>
                </p:txBody>
              </p:sp>
              <p:sp>
                <p:nvSpPr>
                  <p:cNvPr id="98" name="Ellipse 97">
                    <a:extLst>
                      <a:ext uri="{FF2B5EF4-FFF2-40B4-BE49-F238E27FC236}">
                        <a16:creationId xmlns:a16="http://schemas.microsoft.com/office/drawing/2014/main" id="{89C79575-A585-4F36-BF0F-543DA4BA24F1}"/>
                      </a:ext>
                    </a:extLst>
                  </p:cNvPr>
                  <p:cNvSpPr/>
                  <p:nvPr/>
                </p:nvSpPr>
                <p:spPr bwMode="auto">
                  <a:xfrm flipH="1">
                    <a:off x="6176702" y="3478764"/>
                    <a:ext cx="89768" cy="91284"/>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dirty="0">
                      <a:ln>
                        <a:noFill/>
                      </a:ln>
                      <a:solidFill>
                        <a:srgbClr val="FFFFFF"/>
                      </a:solidFill>
                      <a:effectLst/>
                      <a:uLnTx/>
                      <a:uFillTx/>
                      <a:latin typeface="Times New Roman" pitchFamily="-106" charset="0"/>
                    </a:endParaRPr>
                  </a:p>
                </p:txBody>
              </p:sp>
              <p:sp>
                <p:nvSpPr>
                  <p:cNvPr id="99" name="Ellipse 98">
                    <a:extLst>
                      <a:ext uri="{FF2B5EF4-FFF2-40B4-BE49-F238E27FC236}">
                        <a16:creationId xmlns:a16="http://schemas.microsoft.com/office/drawing/2014/main" id="{1B7C2816-EBCE-47A4-A93D-6BFDDA0F911E}"/>
                      </a:ext>
                    </a:extLst>
                  </p:cNvPr>
                  <p:cNvSpPr/>
                  <p:nvPr/>
                </p:nvSpPr>
                <p:spPr bwMode="auto">
                  <a:xfrm flipH="1">
                    <a:off x="5833880" y="3387481"/>
                    <a:ext cx="89768" cy="91284"/>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dirty="0">
                      <a:ln>
                        <a:noFill/>
                      </a:ln>
                      <a:solidFill>
                        <a:srgbClr val="FFFFFF"/>
                      </a:solidFill>
                      <a:effectLst/>
                      <a:uLnTx/>
                      <a:uFillTx/>
                      <a:latin typeface="Times New Roman" pitchFamily="-106" charset="0"/>
                    </a:endParaRPr>
                  </a:p>
                </p:txBody>
              </p:sp>
            </p:grpSp>
          </p:grpSp>
          <p:sp>
            <p:nvSpPr>
              <p:cNvPr id="79" name="Ellipse 78">
                <a:extLst>
                  <a:ext uri="{FF2B5EF4-FFF2-40B4-BE49-F238E27FC236}">
                    <a16:creationId xmlns:a16="http://schemas.microsoft.com/office/drawing/2014/main" id="{A253CD0C-2562-42FB-AD9F-64C284AEC495}"/>
                  </a:ext>
                </a:extLst>
              </p:cNvPr>
              <p:cNvSpPr/>
              <p:nvPr/>
            </p:nvSpPr>
            <p:spPr bwMode="auto">
              <a:xfrm flipH="1">
                <a:off x="5950480" y="2697104"/>
                <a:ext cx="89768" cy="91284"/>
              </a:xfrm>
              <a:prstGeom prst="ellipse">
                <a:avLst/>
              </a:prstGeom>
              <a:solidFill>
                <a:srgbClr val="808080"/>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a:ln>
                    <a:noFill/>
                  </a:ln>
                  <a:solidFill>
                    <a:srgbClr val="FFFFFF"/>
                  </a:solidFill>
                  <a:effectLst/>
                  <a:uLnTx/>
                  <a:uFillTx/>
                  <a:latin typeface="Times New Roman" pitchFamily="-106" charset="0"/>
                </a:endParaRPr>
              </a:p>
            </p:txBody>
          </p:sp>
          <p:sp>
            <p:nvSpPr>
              <p:cNvPr id="80" name="Ellipse 79">
                <a:extLst>
                  <a:ext uri="{FF2B5EF4-FFF2-40B4-BE49-F238E27FC236}">
                    <a16:creationId xmlns:a16="http://schemas.microsoft.com/office/drawing/2014/main" id="{B1B4BC1F-EFC8-41E6-A817-572BA021CFB1}"/>
                  </a:ext>
                </a:extLst>
              </p:cNvPr>
              <p:cNvSpPr/>
              <p:nvPr/>
            </p:nvSpPr>
            <p:spPr bwMode="auto">
              <a:xfrm flipH="1">
                <a:off x="5852700" y="2801720"/>
                <a:ext cx="89768" cy="91284"/>
              </a:xfrm>
              <a:prstGeom prst="ellipse">
                <a:avLst/>
              </a:prstGeom>
              <a:solidFill>
                <a:srgbClr val="E50019"/>
              </a:solidFill>
              <a:ln w="9525" cap="flat" cmpd="sng" algn="ctr">
                <a:noFill/>
                <a:prstDash val="solid"/>
                <a:round/>
                <a:headEnd type="none" w="med" len="med"/>
                <a:tailEnd type="none" w="med" len="med"/>
              </a:ln>
              <a:effectLst/>
              <a:scene3d>
                <a:camera prst="perspectiveHeroicExtremeLeftFacing"/>
                <a:lightRig rig="threePt" dir="t"/>
              </a:scene3d>
              <a:sp3d prstMaterial="matte">
                <a:bevelT w="63500" h="63500"/>
                <a:bevelB w="63500" h="63500"/>
              </a:sp3d>
            </p:spPr>
            <p:txBody>
              <a:bodyPr vert="horz" wrap="square" lIns="91440" tIns="45720" rIns="91440" bIns="45720" numCol="1" rtlCol="0" anchor="t" anchorCtr="0" compatLnSpc="1">
                <a:prstTxWarp prst="textNoShape">
                  <a:avLst/>
                </a:prstTxWarp>
              </a:bodyPr>
              <a:lstStyle/>
              <a:p>
                <a:pPr marL="0" marR="0" lvl="0" indent="0" defTabSz="449263" eaLnBrk="1" fontAlgn="base" latinLnBrk="0" hangingPunct="1">
                  <a:lnSpc>
                    <a:spcPct val="100000"/>
                  </a:lnSpc>
                  <a:spcBef>
                    <a:spcPct val="0"/>
                  </a:spcBef>
                  <a:spcAft>
                    <a:spcPct val="0"/>
                  </a:spcAft>
                  <a:buClr>
                    <a:srgbClr val="000000"/>
                  </a:buClr>
                  <a:buSzPct val="100000"/>
                  <a:buFont typeface="Times New Roman" pitchFamily="-106" charset="0"/>
                  <a:buNone/>
                  <a:tabLst/>
                  <a:defRPr/>
                </a:pPr>
                <a:endParaRPr kumimoji="0" lang="fr-FR" sz="400" b="0" i="0" u="none" strike="noStrike" kern="0" cap="none" spc="0" normalizeH="0" baseline="0" noProof="0" dirty="0">
                  <a:ln>
                    <a:noFill/>
                  </a:ln>
                  <a:solidFill>
                    <a:srgbClr val="FFFFFF"/>
                  </a:solidFill>
                  <a:effectLst/>
                  <a:uLnTx/>
                  <a:uFillTx/>
                  <a:latin typeface="Times New Roman" pitchFamily="-106" charset="0"/>
                </a:endParaRPr>
              </a:p>
            </p:txBody>
          </p:sp>
        </p:grpSp>
      </p:grpSp>
    </p:spTree>
    <p:extLst>
      <p:ext uri="{BB962C8B-B14F-4D97-AF65-F5344CB8AC3E}">
        <p14:creationId xmlns:p14="http://schemas.microsoft.com/office/powerpoint/2010/main" val="1934725804"/>
      </p:ext>
    </p:extLst>
  </p:cSld>
  <p:clrMapOvr>
    <a:masterClrMapping/>
  </p:clrMapOvr>
</p:sld>
</file>

<file path=ppt/theme/theme1.xml><?xml version="1.0" encoding="utf-8"?>
<a:theme xmlns:a="http://schemas.openxmlformats.org/drawingml/2006/main" name="Thème Office">
  <a:themeElements>
    <a:clrScheme name="CEA 2023">
      <a:dk1>
        <a:srgbClr val="262626"/>
      </a:dk1>
      <a:lt1>
        <a:sysClr val="window" lastClr="FFFFFF"/>
      </a:lt1>
      <a:dk2>
        <a:srgbClr val="E50019"/>
      </a:dk2>
      <a:lt2>
        <a:srgbClr val="FFFFFF"/>
      </a:lt2>
      <a:accent1>
        <a:srgbClr val="3E4A83"/>
      </a:accent1>
      <a:accent2>
        <a:srgbClr val="7E9CBB"/>
      </a:accent2>
      <a:accent3>
        <a:srgbClr val="FFCD31"/>
      </a:accent3>
      <a:accent4>
        <a:srgbClr val="DA837B"/>
      </a:accent4>
      <a:accent5>
        <a:srgbClr val="0093A7"/>
      </a:accent5>
      <a:accent6>
        <a:srgbClr val="BD987A"/>
      </a:accent6>
      <a:hlink>
        <a:srgbClr val="E50019"/>
      </a:hlink>
      <a:folHlink>
        <a:srgbClr val="E50019"/>
      </a:folHlink>
    </a:clrScheme>
    <a:fontScheme name="CEA POPINS">
      <a:majorFont>
        <a:latin typeface="Poppins Black"/>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lIns="144000" tIns="108000" rIns="144000" bIns="144000" rtlCol="0" anchor="ctr">
        <a:spAutoFit/>
      </a:bodyP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CEA final-V6 Popins.potx" id="{CEA50F67-8F53-45DA-B803-EE6BE10B31FD}" vid="{3F48513A-73ED-4410-AE75-75F2D02C2A7F}"/>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PPT-CEA final-V6 Poppins</Template>
  <TotalTime>1222</TotalTime>
  <Words>539</Words>
  <Application>Microsoft Office PowerPoint</Application>
  <PresentationFormat>Grand écran</PresentationFormat>
  <Paragraphs>95</Paragraphs>
  <Slides>12</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12</vt:i4>
      </vt:variant>
    </vt:vector>
  </HeadingPairs>
  <TitlesOfParts>
    <vt:vector size="20" baseType="lpstr">
      <vt:lpstr>Cambria Math</vt:lpstr>
      <vt:lpstr>Arial Black</vt:lpstr>
      <vt:lpstr>Arial</vt:lpstr>
      <vt:lpstr>Times New Roman</vt:lpstr>
      <vt:lpstr>Poppins</vt:lpstr>
      <vt:lpstr>Calibri</vt:lpstr>
      <vt:lpstr>Poppins Black</vt:lpstr>
      <vt:lpstr>Thème Office</vt:lpstr>
      <vt:lpstr>WPMAG - CEA IRFM Electromagnetic analysis  14/01/2025</vt:lpstr>
      <vt:lpstr>2025 CEA TS Electromagnetic analysis</vt:lpstr>
      <vt:lpstr>2025 CEA TS Electromagnetic analysis</vt:lpstr>
      <vt:lpstr>2025 CEA TS Electromagnetic analysis</vt:lpstr>
      <vt:lpstr>2025 CEA TS Electromagnetic analysis</vt:lpstr>
      <vt:lpstr>2025 CEA TS Electromagnetic analysis</vt:lpstr>
      <vt:lpstr>2025 CEA TS Electromagnetic analysis</vt:lpstr>
      <vt:lpstr>2025 CEA TS Electromagnetic analysis</vt:lpstr>
      <vt:lpstr>2025 CEA TS Electromagnetic analysis</vt:lpstr>
      <vt:lpstr>2025 CEA TS Electromagnetic analysis</vt:lpstr>
      <vt:lpstr>2025 CEA TS Electromagnetic analysis</vt:lpstr>
      <vt:lpstr>2025 CEA TS Electromagnetic analysis</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creator>TORRE Alexandre 213614</dc:creator>
  <cp:lastModifiedBy>TORRE Alexandre 213614</cp:lastModifiedBy>
  <cp:revision>225</cp:revision>
  <dcterms:created xsi:type="dcterms:W3CDTF">2024-01-29T11:59:23Z</dcterms:created>
  <dcterms:modified xsi:type="dcterms:W3CDTF">2026-01-14T08:55:40Z</dcterms:modified>
</cp:coreProperties>
</file>