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0"/>
  </p:notesMasterIdLst>
  <p:sldIdLst>
    <p:sldId id="267" r:id="rId3"/>
    <p:sldId id="256" r:id="rId4"/>
    <p:sldId id="257" r:id="rId5"/>
    <p:sldId id="258" r:id="rId6"/>
    <p:sldId id="259" r:id="rId7"/>
    <p:sldId id="260" r:id="rId8"/>
    <p:sldId id="268" r:id="rId9"/>
    <p:sldId id="262" r:id="rId10"/>
    <p:sldId id="263" r:id="rId11"/>
    <p:sldId id="271" r:id="rId12"/>
    <p:sldId id="264" r:id="rId13"/>
    <p:sldId id="265" r:id="rId14"/>
    <p:sldId id="266" r:id="rId15"/>
    <p:sldId id="269" r:id="rId16"/>
    <p:sldId id="273" r:id="rId17"/>
    <p:sldId id="272" r:id="rId18"/>
    <p:sldId id="274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00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E1234A-98A5-4E62-A73E-A49BDE7DCEF0}" v="5" dt="2026-01-14T13:27:04.594"/>
    <p1510:client id="{2A7F9964-9F47-D698-33C9-9436544C2FF3}" v="480" dt="2026-01-13T14:44:55.239"/>
    <p1510:client id="{2DDD3C0B-84F5-EC33-2177-54BA775D20AB}" v="81" dt="2026-01-13T20:55:44.0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572" autoAdjust="0"/>
  </p:normalViewPr>
  <p:slideViewPr>
    <p:cSldViewPr snapToGrid="0">
      <p:cViewPr varScale="1">
        <p:scale>
          <a:sx n="95" d="100"/>
          <a:sy n="95" d="100"/>
        </p:scale>
        <p:origin x="108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do Di Zenobio" userId="7d04fe8b-e204-4ec1-8094-3c33ae0fa886" providerId="ADAL" clId="{74A2BBC6-7342-4D5E-87AD-476E706EC128}"/>
    <pc:docChg chg="undo redo custSel addSld modSld">
      <pc:chgData name="Aldo Di Zenobio" userId="7d04fe8b-e204-4ec1-8094-3c33ae0fa886" providerId="ADAL" clId="{74A2BBC6-7342-4D5E-87AD-476E706EC128}" dt="2026-01-14T13:27:33.367" v="53" actId="27636"/>
      <pc:docMkLst>
        <pc:docMk/>
      </pc:docMkLst>
      <pc:sldChg chg="modSp mod">
        <pc:chgData name="Aldo Di Zenobio" userId="7d04fe8b-e204-4ec1-8094-3c33ae0fa886" providerId="ADAL" clId="{74A2BBC6-7342-4D5E-87AD-476E706EC128}" dt="2026-01-14T12:56:19.377" v="14" actId="1035"/>
        <pc:sldMkLst>
          <pc:docMk/>
          <pc:sldMk cId="1651958709" sldId="256"/>
        </pc:sldMkLst>
        <pc:graphicFrameChg chg="mod">
          <ac:chgData name="Aldo Di Zenobio" userId="7d04fe8b-e204-4ec1-8094-3c33ae0fa886" providerId="ADAL" clId="{74A2BBC6-7342-4D5E-87AD-476E706EC128}" dt="2026-01-14T12:56:19.377" v="14" actId="1035"/>
          <ac:graphicFrameMkLst>
            <pc:docMk/>
            <pc:sldMk cId="1651958709" sldId="256"/>
            <ac:graphicFrameMk id="2" creationId="{65A4F8E6-906D-1224-92C9-DD0BA3154A12}"/>
          </ac:graphicFrameMkLst>
        </pc:graphicFrameChg>
      </pc:sldChg>
      <pc:sldChg chg="addSp modSp">
        <pc:chgData name="Aldo Di Zenobio" userId="7d04fe8b-e204-4ec1-8094-3c33ae0fa886" providerId="ADAL" clId="{74A2BBC6-7342-4D5E-87AD-476E706EC128}" dt="2026-01-14T13:24:31.574" v="17" actId="164"/>
        <pc:sldMkLst>
          <pc:docMk/>
          <pc:sldMk cId="1942376875" sldId="257"/>
        </pc:sldMkLst>
        <pc:spChg chg="mod">
          <ac:chgData name="Aldo Di Zenobio" userId="7d04fe8b-e204-4ec1-8094-3c33ae0fa886" providerId="ADAL" clId="{74A2BBC6-7342-4D5E-87AD-476E706EC128}" dt="2026-01-14T13:24:31.574" v="17" actId="164"/>
          <ac:spMkLst>
            <pc:docMk/>
            <pc:sldMk cId="1942376875" sldId="257"/>
            <ac:spMk id="3" creationId="{42525E1F-ED83-975E-AE3E-1C0BB2528CA4}"/>
          </ac:spMkLst>
        </pc:spChg>
        <pc:spChg chg="mod">
          <ac:chgData name="Aldo Di Zenobio" userId="7d04fe8b-e204-4ec1-8094-3c33ae0fa886" providerId="ADAL" clId="{74A2BBC6-7342-4D5E-87AD-476E706EC128}" dt="2026-01-14T13:24:31.574" v="17" actId="164"/>
          <ac:spMkLst>
            <pc:docMk/>
            <pc:sldMk cId="1942376875" sldId="257"/>
            <ac:spMk id="4" creationId="{DD472371-5EB6-3D59-0CAA-9C3E1AC07F2D}"/>
          </ac:spMkLst>
        </pc:spChg>
        <pc:spChg chg="mod">
          <ac:chgData name="Aldo Di Zenobio" userId="7d04fe8b-e204-4ec1-8094-3c33ae0fa886" providerId="ADAL" clId="{74A2BBC6-7342-4D5E-87AD-476E706EC128}" dt="2026-01-14T13:24:31.574" v="17" actId="164"/>
          <ac:spMkLst>
            <pc:docMk/>
            <pc:sldMk cId="1942376875" sldId="257"/>
            <ac:spMk id="6" creationId="{4229CD85-C914-42EF-CC3C-FE10DFFF1F96}"/>
          </ac:spMkLst>
        </pc:spChg>
        <pc:grpChg chg="add mod">
          <ac:chgData name="Aldo Di Zenobio" userId="7d04fe8b-e204-4ec1-8094-3c33ae0fa886" providerId="ADAL" clId="{74A2BBC6-7342-4D5E-87AD-476E706EC128}" dt="2026-01-14T13:24:31.574" v="17" actId="164"/>
          <ac:grpSpMkLst>
            <pc:docMk/>
            <pc:sldMk cId="1942376875" sldId="257"/>
            <ac:grpSpMk id="8" creationId="{56128449-4558-21FB-DAFD-C69AF10377DC}"/>
          </ac:grpSpMkLst>
        </pc:grpChg>
        <pc:grpChg chg="mod">
          <ac:chgData name="Aldo Di Zenobio" userId="7d04fe8b-e204-4ec1-8094-3c33ae0fa886" providerId="ADAL" clId="{74A2BBC6-7342-4D5E-87AD-476E706EC128}" dt="2026-01-14T13:24:31.574" v="17" actId="164"/>
          <ac:grpSpMkLst>
            <pc:docMk/>
            <pc:sldMk cId="1942376875" sldId="257"/>
            <ac:grpSpMk id="23" creationId="{5D1D2715-BAF2-F3F5-FE2E-873CFD4A2004}"/>
          </ac:grpSpMkLst>
        </pc:grpChg>
        <pc:cxnChg chg="mod">
          <ac:chgData name="Aldo Di Zenobio" userId="7d04fe8b-e204-4ec1-8094-3c33ae0fa886" providerId="ADAL" clId="{74A2BBC6-7342-4D5E-87AD-476E706EC128}" dt="2026-01-14T13:24:31.574" v="17" actId="164"/>
          <ac:cxnSpMkLst>
            <pc:docMk/>
            <pc:sldMk cId="1942376875" sldId="257"/>
            <ac:cxnSpMk id="10" creationId="{186759D4-EDE2-E71E-C208-AC78A42918BD}"/>
          </ac:cxnSpMkLst>
        </pc:cxnChg>
        <pc:cxnChg chg="mod">
          <ac:chgData name="Aldo Di Zenobio" userId="7d04fe8b-e204-4ec1-8094-3c33ae0fa886" providerId="ADAL" clId="{74A2BBC6-7342-4D5E-87AD-476E706EC128}" dt="2026-01-14T13:24:31.574" v="17" actId="164"/>
          <ac:cxnSpMkLst>
            <pc:docMk/>
            <pc:sldMk cId="1942376875" sldId="257"/>
            <ac:cxnSpMk id="19" creationId="{754C34FC-98EF-7B44-2A7A-36AD7343AAAA}"/>
          </ac:cxnSpMkLst>
        </pc:cxnChg>
      </pc:sldChg>
      <pc:sldChg chg="addSp delSp modSp mod">
        <pc:chgData name="Aldo Di Zenobio" userId="7d04fe8b-e204-4ec1-8094-3c33ae0fa886" providerId="ADAL" clId="{74A2BBC6-7342-4D5E-87AD-476E706EC128}" dt="2026-01-14T13:24:40.402" v="19" actId="167"/>
        <pc:sldMkLst>
          <pc:docMk/>
          <pc:sldMk cId="2610736511" sldId="258"/>
        </pc:sldMkLst>
        <pc:spChg chg="mod">
          <ac:chgData name="Aldo Di Zenobio" userId="7d04fe8b-e204-4ec1-8094-3c33ae0fa886" providerId="ADAL" clId="{74A2BBC6-7342-4D5E-87AD-476E706EC128}" dt="2026-01-14T13:24:17.267" v="16"/>
          <ac:spMkLst>
            <pc:docMk/>
            <pc:sldMk cId="2610736511" sldId="258"/>
            <ac:spMk id="166" creationId="{6F43129D-9219-107B-5712-FA4373ED5437}"/>
          </ac:spMkLst>
        </pc:spChg>
        <pc:spChg chg="mod">
          <ac:chgData name="Aldo Di Zenobio" userId="7d04fe8b-e204-4ec1-8094-3c33ae0fa886" providerId="ADAL" clId="{74A2BBC6-7342-4D5E-87AD-476E706EC128}" dt="2026-01-14T13:24:17.267" v="16"/>
          <ac:spMkLst>
            <pc:docMk/>
            <pc:sldMk cId="2610736511" sldId="258"/>
            <ac:spMk id="167" creationId="{25DA4F3E-A452-51C3-9624-13712E590A96}"/>
          </ac:spMkLst>
        </pc:spChg>
        <pc:spChg chg="mod">
          <ac:chgData name="Aldo Di Zenobio" userId="7d04fe8b-e204-4ec1-8094-3c33ae0fa886" providerId="ADAL" clId="{74A2BBC6-7342-4D5E-87AD-476E706EC128}" dt="2026-01-14T13:24:35.318" v="18"/>
          <ac:spMkLst>
            <pc:docMk/>
            <pc:sldMk cId="2610736511" sldId="258"/>
            <ac:spMk id="170" creationId="{8207A6CA-792A-20A9-6032-3DA3DC48EA99}"/>
          </ac:spMkLst>
        </pc:spChg>
        <pc:spChg chg="mod">
          <ac:chgData name="Aldo Di Zenobio" userId="7d04fe8b-e204-4ec1-8094-3c33ae0fa886" providerId="ADAL" clId="{74A2BBC6-7342-4D5E-87AD-476E706EC128}" dt="2026-01-14T13:24:35.318" v="18"/>
          <ac:spMkLst>
            <pc:docMk/>
            <pc:sldMk cId="2610736511" sldId="258"/>
            <ac:spMk id="171" creationId="{11D583B8-73E6-1201-F8CB-EDA7080D3074}"/>
          </ac:spMkLst>
        </pc:spChg>
        <pc:spChg chg="mod">
          <ac:chgData name="Aldo Di Zenobio" userId="7d04fe8b-e204-4ec1-8094-3c33ae0fa886" providerId="ADAL" clId="{74A2BBC6-7342-4D5E-87AD-476E706EC128}" dt="2026-01-14T13:24:35.318" v="18"/>
          <ac:spMkLst>
            <pc:docMk/>
            <pc:sldMk cId="2610736511" sldId="258"/>
            <ac:spMk id="172" creationId="{EEF22D75-B629-82DE-995A-00AE4A4419C5}"/>
          </ac:spMkLst>
        </pc:spChg>
        <pc:spChg chg="mod">
          <ac:chgData name="Aldo Di Zenobio" userId="7d04fe8b-e204-4ec1-8094-3c33ae0fa886" providerId="ADAL" clId="{74A2BBC6-7342-4D5E-87AD-476E706EC128}" dt="2026-01-14T13:24:35.318" v="18"/>
          <ac:spMkLst>
            <pc:docMk/>
            <pc:sldMk cId="2610736511" sldId="258"/>
            <ac:spMk id="179" creationId="{02ECED7E-31A0-0226-8B8E-B1C77BC9BFB5}"/>
          </ac:spMkLst>
        </pc:spChg>
        <pc:spChg chg="mod">
          <ac:chgData name="Aldo Di Zenobio" userId="7d04fe8b-e204-4ec1-8094-3c33ae0fa886" providerId="ADAL" clId="{74A2BBC6-7342-4D5E-87AD-476E706EC128}" dt="2026-01-14T13:24:35.318" v="18"/>
          <ac:spMkLst>
            <pc:docMk/>
            <pc:sldMk cId="2610736511" sldId="258"/>
            <ac:spMk id="180" creationId="{B00E22FE-4A58-71FB-49C6-D68A3658267D}"/>
          </ac:spMkLst>
        </pc:spChg>
        <pc:grpChg chg="add mod">
          <ac:chgData name="Aldo Di Zenobio" userId="7d04fe8b-e204-4ec1-8094-3c33ae0fa886" providerId="ADAL" clId="{74A2BBC6-7342-4D5E-87AD-476E706EC128}" dt="2026-01-14T13:24:17.267" v="16"/>
          <ac:grpSpMkLst>
            <pc:docMk/>
            <pc:sldMk cId="2610736511" sldId="258"/>
            <ac:grpSpMk id="3" creationId="{9737748C-0DC1-00DE-4BD0-C79BCD4904EA}"/>
          </ac:grpSpMkLst>
        </pc:grpChg>
        <pc:grpChg chg="mod">
          <ac:chgData name="Aldo Di Zenobio" userId="7d04fe8b-e204-4ec1-8094-3c33ae0fa886" providerId="ADAL" clId="{74A2BBC6-7342-4D5E-87AD-476E706EC128}" dt="2026-01-14T13:24:17.267" v="16"/>
          <ac:grpSpMkLst>
            <pc:docMk/>
            <pc:sldMk cId="2610736511" sldId="258"/>
            <ac:grpSpMk id="4" creationId="{B2719C45-5869-FA79-98EA-DC9D076EAE0D}"/>
          </ac:grpSpMkLst>
        </pc:grpChg>
        <pc:grpChg chg="del">
          <ac:chgData name="Aldo Di Zenobio" userId="7d04fe8b-e204-4ec1-8094-3c33ae0fa886" providerId="ADAL" clId="{74A2BBC6-7342-4D5E-87AD-476E706EC128}" dt="2026-01-14T13:24:15.916" v="15" actId="478"/>
          <ac:grpSpMkLst>
            <pc:docMk/>
            <pc:sldMk cId="2610736511" sldId="258"/>
            <ac:grpSpMk id="24" creationId="{C731422A-8FDB-99F6-2FC5-21B89FFCED5D}"/>
          </ac:grpSpMkLst>
        </pc:grpChg>
        <pc:grpChg chg="mod">
          <ac:chgData name="Aldo Di Zenobio" userId="7d04fe8b-e204-4ec1-8094-3c33ae0fa886" providerId="ADAL" clId="{74A2BBC6-7342-4D5E-87AD-476E706EC128}" dt="2026-01-14T13:24:17.267" v="16"/>
          <ac:grpSpMkLst>
            <pc:docMk/>
            <pc:sldMk cId="2610736511" sldId="258"/>
            <ac:grpSpMk id="165" creationId="{B5A06814-C703-5AD9-40D5-3B66CCCD9283}"/>
          </ac:grpSpMkLst>
        </pc:grpChg>
        <pc:grpChg chg="add mod ord">
          <ac:chgData name="Aldo Di Zenobio" userId="7d04fe8b-e204-4ec1-8094-3c33ae0fa886" providerId="ADAL" clId="{74A2BBC6-7342-4D5E-87AD-476E706EC128}" dt="2026-01-14T13:24:40.402" v="19" actId="167"/>
          <ac:grpSpMkLst>
            <pc:docMk/>
            <pc:sldMk cId="2610736511" sldId="258"/>
            <ac:grpSpMk id="168" creationId="{F7E33D66-51A7-2507-117E-F3F089545738}"/>
          </ac:grpSpMkLst>
        </pc:grpChg>
        <pc:grpChg chg="mod">
          <ac:chgData name="Aldo Di Zenobio" userId="7d04fe8b-e204-4ec1-8094-3c33ae0fa886" providerId="ADAL" clId="{74A2BBC6-7342-4D5E-87AD-476E706EC128}" dt="2026-01-14T13:24:35.318" v="18"/>
          <ac:grpSpMkLst>
            <pc:docMk/>
            <pc:sldMk cId="2610736511" sldId="258"/>
            <ac:grpSpMk id="169" creationId="{BE1E6D0F-0863-0196-1A4E-CA005308977C}"/>
          </ac:grpSpMkLst>
        </pc:grpChg>
        <pc:grpChg chg="mod">
          <ac:chgData name="Aldo Di Zenobio" userId="7d04fe8b-e204-4ec1-8094-3c33ae0fa886" providerId="ADAL" clId="{74A2BBC6-7342-4D5E-87AD-476E706EC128}" dt="2026-01-14T13:24:35.318" v="18"/>
          <ac:grpSpMkLst>
            <pc:docMk/>
            <pc:sldMk cId="2610736511" sldId="258"/>
            <ac:grpSpMk id="175" creationId="{9B05A1EA-DC47-9EFA-3853-F7598959A3E2}"/>
          </ac:grpSpMkLst>
        </pc:grpChg>
        <pc:picChg chg="mod">
          <ac:chgData name="Aldo Di Zenobio" userId="7d04fe8b-e204-4ec1-8094-3c33ae0fa886" providerId="ADAL" clId="{74A2BBC6-7342-4D5E-87AD-476E706EC128}" dt="2026-01-14T13:24:17.267" v="16"/>
          <ac:picMkLst>
            <pc:docMk/>
            <pc:sldMk cId="2610736511" sldId="258"/>
            <ac:picMk id="163" creationId="{AD21AB30-3729-C8D9-8442-8E3084F37C2F}"/>
          </ac:picMkLst>
        </pc:picChg>
        <pc:picChg chg="mod">
          <ac:chgData name="Aldo Di Zenobio" userId="7d04fe8b-e204-4ec1-8094-3c33ae0fa886" providerId="ADAL" clId="{74A2BBC6-7342-4D5E-87AD-476E706EC128}" dt="2026-01-14T13:24:17.267" v="16"/>
          <ac:picMkLst>
            <pc:docMk/>
            <pc:sldMk cId="2610736511" sldId="258"/>
            <ac:picMk id="164" creationId="{0BF4959E-11EE-02AA-B3B4-3D1CD839080C}"/>
          </ac:picMkLst>
        </pc:picChg>
        <pc:picChg chg="mod">
          <ac:chgData name="Aldo Di Zenobio" userId="7d04fe8b-e204-4ec1-8094-3c33ae0fa886" providerId="ADAL" clId="{74A2BBC6-7342-4D5E-87AD-476E706EC128}" dt="2026-01-14T13:24:35.318" v="18"/>
          <ac:picMkLst>
            <pc:docMk/>
            <pc:sldMk cId="2610736511" sldId="258"/>
            <ac:picMk id="176" creationId="{9F2FF25D-3A45-44A9-E9B3-213FC0702F2A}"/>
          </ac:picMkLst>
        </pc:picChg>
        <pc:picChg chg="mod">
          <ac:chgData name="Aldo Di Zenobio" userId="7d04fe8b-e204-4ec1-8094-3c33ae0fa886" providerId="ADAL" clId="{74A2BBC6-7342-4D5E-87AD-476E706EC128}" dt="2026-01-14T13:24:35.318" v="18"/>
          <ac:picMkLst>
            <pc:docMk/>
            <pc:sldMk cId="2610736511" sldId="258"/>
            <ac:picMk id="177" creationId="{2AD83456-A6F5-EA30-ABD6-39951E82EB06}"/>
          </ac:picMkLst>
        </pc:picChg>
        <pc:cxnChg chg="mod">
          <ac:chgData name="Aldo Di Zenobio" userId="7d04fe8b-e204-4ec1-8094-3c33ae0fa886" providerId="ADAL" clId="{74A2BBC6-7342-4D5E-87AD-476E706EC128}" dt="2026-01-14T13:24:15.916" v="15" actId="478"/>
          <ac:cxnSpMkLst>
            <pc:docMk/>
            <pc:sldMk cId="2610736511" sldId="258"/>
            <ac:cxnSpMk id="98" creationId="{3565B011-522C-F572-5FAD-2D2631E224C3}"/>
          </ac:cxnSpMkLst>
        </pc:cxnChg>
      </pc:sldChg>
      <pc:sldChg chg="modSp mod">
        <pc:chgData name="Aldo Di Zenobio" userId="7d04fe8b-e204-4ec1-8094-3c33ae0fa886" providerId="ADAL" clId="{74A2BBC6-7342-4D5E-87AD-476E706EC128}" dt="2026-01-14T13:25:18.434" v="23" actId="6549"/>
        <pc:sldMkLst>
          <pc:docMk/>
          <pc:sldMk cId="84195194" sldId="259"/>
        </pc:sldMkLst>
        <pc:spChg chg="mod">
          <ac:chgData name="Aldo Di Zenobio" userId="7d04fe8b-e204-4ec1-8094-3c33ae0fa886" providerId="ADAL" clId="{74A2BBC6-7342-4D5E-87AD-476E706EC128}" dt="2026-01-14T13:25:13.659" v="22" actId="6549"/>
          <ac:spMkLst>
            <pc:docMk/>
            <pc:sldMk cId="84195194" sldId="259"/>
            <ac:spMk id="16" creationId="{636B5DD4-1037-D1DD-1D19-488180EA0CD0}"/>
          </ac:spMkLst>
        </pc:spChg>
        <pc:spChg chg="mod">
          <ac:chgData name="Aldo Di Zenobio" userId="7d04fe8b-e204-4ec1-8094-3c33ae0fa886" providerId="ADAL" clId="{74A2BBC6-7342-4D5E-87AD-476E706EC128}" dt="2026-01-14T13:25:18.434" v="23" actId="6549"/>
          <ac:spMkLst>
            <pc:docMk/>
            <pc:sldMk cId="84195194" sldId="259"/>
            <ac:spMk id="17" creationId="{21AB9B8D-E362-F8EF-B3A0-15B78AD678E7}"/>
          </ac:spMkLst>
        </pc:spChg>
      </pc:sldChg>
      <pc:sldChg chg="modSp mod">
        <pc:chgData name="Aldo Di Zenobio" userId="7d04fe8b-e204-4ec1-8094-3c33ae0fa886" providerId="ADAL" clId="{74A2BBC6-7342-4D5E-87AD-476E706EC128}" dt="2026-01-14T13:25:03.950" v="21" actId="6549"/>
        <pc:sldMkLst>
          <pc:docMk/>
          <pc:sldMk cId="2531237773" sldId="260"/>
        </pc:sldMkLst>
        <pc:spChg chg="mod">
          <ac:chgData name="Aldo Di Zenobio" userId="7d04fe8b-e204-4ec1-8094-3c33ae0fa886" providerId="ADAL" clId="{74A2BBC6-7342-4D5E-87AD-476E706EC128}" dt="2026-01-14T13:25:03.950" v="21" actId="6549"/>
          <ac:spMkLst>
            <pc:docMk/>
            <pc:sldMk cId="2531237773" sldId="260"/>
            <ac:spMk id="169" creationId="{75F69D7A-A648-038D-F904-5C83F180624C}"/>
          </ac:spMkLst>
        </pc:spChg>
        <pc:spChg chg="mod">
          <ac:chgData name="Aldo Di Zenobio" userId="7d04fe8b-e204-4ec1-8094-3c33ae0fa886" providerId="ADAL" clId="{74A2BBC6-7342-4D5E-87AD-476E706EC128}" dt="2026-01-14T13:24:58.426" v="20" actId="6549"/>
          <ac:spMkLst>
            <pc:docMk/>
            <pc:sldMk cId="2531237773" sldId="260"/>
            <ac:spMk id="170" creationId="{2A48183C-D785-ABD2-A1B0-C42F4BAAF3F5}"/>
          </ac:spMkLst>
        </pc:spChg>
      </pc:sldChg>
      <pc:sldChg chg="modSp mod">
        <pc:chgData name="Aldo Di Zenobio" userId="7d04fe8b-e204-4ec1-8094-3c33ae0fa886" providerId="ADAL" clId="{74A2BBC6-7342-4D5E-87AD-476E706EC128}" dt="2026-01-14T12:55:59.457" v="4" actId="20577"/>
        <pc:sldMkLst>
          <pc:docMk/>
          <pc:sldMk cId="1682330808" sldId="267"/>
        </pc:sldMkLst>
        <pc:spChg chg="mod">
          <ac:chgData name="Aldo Di Zenobio" userId="7d04fe8b-e204-4ec1-8094-3c33ae0fa886" providerId="ADAL" clId="{74A2BBC6-7342-4D5E-87AD-476E706EC128}" dt="2026-01-14T12:55:59.457" v="4" actId="20577"/>
          <ac:spMkLst>
            <pc:docMk/>
            <pc:sldMk cId="1682330808" sldId="267"/>
            <ac:spMk id="3" creationId="{00000000-0000-0000-0000-000000000000}"/>
          </ac:spMkLst>
        </pc:spChg>
      </pc:sldChg>
      <pc:sldChg chg="addSp delSp modSp add mod setBg">
        <pc:chgData name="Aldo Di Zenobio" userId="7d04fe8b-e204-4ec1-8094-3c33ae0fa886" providerId="ADAL" clId="{74A2BBC6-7342-4D5E-87AD-476E706EC128}" dt="2026-01-14T13:27:33.367" v="53" actId="27636"/>
        <pc:sldMkLst>
          <pc:docMk/>
          <pc:sldMk cId="3427613413" sldId="274"/>
        </pc:sldMkLst>
        <pc:spChg chg="mod ord">
          <ac:chgData name="Aldo Di Zenobio" userId="7d04fe8b-e204-4ec1-8094-3c33ae0fa886" providerId="ADAL" clId="{74A2BBC6-7342-4D5E-87AD-476E706EC128}" dt="2026-01-14T13:27:24.051" v="46" actId="26606"/>
          <ac:spMkLst>
            <pc:docMk/>
            <pc:sldMk cId="3427613413" sldId="274"/>
            <ac:spMk id="4" creationId="{3FBA118B-3AA6-A390-9DAA-11D421CC1B4B}"/>
          </ac:spMkLst>
        </pc:spChg>
        <pc:spChg chg="del">
          <ac:chgData name="Aldo Di Zenobio" userId="7d04fe8b-e204-4ec1-8094-3c33ae0fa886" providerId="ADAL" clId="{74A2BBC6-7342-4D5E-87AD-476E706EC128}" dt="2026-01-14T13:26:33.337" v="30" actId="478"/>
          <ac:spMkLst>
            <pc:docMk/>
            <pc:sldMk cId="3427613413" sldId="274"/>
            <ac:spMk id="5" creationId="{B015C8C8-FAB8-14B9-9B4A-36ACB98C0C4B}"/>
          </ac:spMkLst>
        </pc:spChg>
        <pc:spChg chg="add mod">
          <ac:chgData name="Aldo Di Zenobio" userId="7d04fe8b-e204-4ec1-8094-3c33ae0fa886" providerId="ADAL" clId="{74A2BBC6-7342-4D5E-87AD-476E706EC128}" dt="2026-01-14T13:27:33.367" v="53" actId="27636"/>
          <ac:spMkLst>
            <pc:docMk/>
            <pc:sldMk cId="3427613413" sldId="274"/>
            <ac:spMk id="7" creationId="{EC7A95CB-8073-D99C-8E93-E274C53314DB}"/>
          </ac:spMkLst>
        </pc:spChg>
        <pc:spChg chg="add del">
          <ac:chgData name="Aldo Di Zenobio" userId="7d04fe8b-e204-4ec1-8094-3c33ae0fa886" providerId="ADAL" clId="{74A2BBC6-7342-4D5E-87AD-476E706EC128}" dt="2026-01-14T13:27:24.051" v="46" actId="26606"/>
          <ac:spMkLst>
            <pc:docMk/>
            <pc:sldMk cId="3427613413" sldId="274"/>
            <ac:spMk id="18" creationId="{FFD48BC7-DC40-47DE-87EE-9F4B6ECB9ABB}"/>
          </ac:spMkLst>
        </pc:spChg>
        <pc:spChg chg="add del">
          <ac:chgData name="Aldo Di Zenobio" userId="7d04fe8b-e204-4ec1-8094-3c33ae0fa886" providerId="ADAL" clId="{74A2BBC6-7342-4D5E-87AD-476E706EC128}" dt="2026-01-14T13:27:24.051" v="46" actId="26606"/>
          <ac:spMkLst>
            <pc:docMk/>
            <pc:sldMk cId="3427613413" sldId="274"/>
            <ac:spMk id="20" creationId="{E502BBC7-2C76-46F3-BC24-5985BC13DB88}"/>
          </ac:spMkLst>
        </pc:spChg>
        <pc:spChg chg="add del">
          <ac:chgData name="Aldo Di Zenobio" userId="7d04fe8b-e204-4ec1-8094-3c33ae0fa886" providerId="ADAL" clId="{74A2BBC6-7342-4D5E-87AD-476E706EC128}" dt="2026-01-14T13:27:24.051" v="46" actId="26606"/>
          <ac:spMkLst>
            <pc:docMk/>
            <pc:sldMk cId="3427613413" sldId="274"/>
            <ac:spMk id="22" creationId="{C7F28D52-2A5F-4D23-81AE-7CB8B591C7AF}"/>
          </ac:spMkLst>
        </pc:spChg>
        <pc:spChg chg="add del">
          <ac:chgData name="Aldo Di Zenobio" userId="7d04fe8b-e204-4ec1-8094-3c33ae0fa886" providerId="ADAL" clId="{74A2BBC6-7342-4D5E-87AD-476E706EC128}" dt="2026-01-14T13:27:24.051" v="46" actId="26606"/>
          <ac:spMkLst>
            <pc:docMk/>
            <pc:sldMk cId="3427613413" sldId="274"/>
            <ac:spMk id="24" creationId="{3629484E-3792-4B3D-89AD-7C8A1ED0E0D4}"/>
          </ac:spMkLst>
        </pc:spChg>
        <pc:picChg chg="del">
          <ac:chgData name="Aldo Di Zenobio" userId="7d04fe8b-e204-4ec1-8094-3c33ae0fa886" providerId="ADAL" clId="{74A2BBC6-7342-4D5E-87AD-476E706EC128}" dt="2026-01-14T13:26:30.629" v="29" actId="478"/>
          <ac:picMkLst>
            <pc:docMk/>
            <pc:sldMk cId="3427613413" sldId="274"/>
            <ac:picMk id="3" creationId="{EC299780-1747-0A32-57FD-F796879B813A}"/>
          </ac:picMkLst>
        </pc:picChg>
        <pc:picChg chg="del">
          <ac:chgData name="Aldo Di Zenobio" userId="7d04fe8b-e204-4ec1-8094-3c33ae0fa886" providerId="ADAL" clId="{74A2BBC6-7342-4D5E-87AD-476E706EC128}" dt="2026-01-14T13:26:28.803" v="27" actId="478"/>
          <ac:picMkLst>
            <pc:docMk/>
            <pc:sldMk cId="3427613413" sldId="274"/>
            <ac:picMk id="6" creationId="{FEC94D92-A75F-EF54-4E8F-83B064E45A5A}"/>
          </ac:picMkLst>
        </pc:picChg>
        <pc:picChg chg="del">
          <ac:chgData name="Aldo Di Zenobio" userId="7d04fe8b-e204-4ec1-8094-3c33ae0fa886" providerId="ADAL" clId="{74A2BBC6-7342-4D5E-87AD-476E706EC128}" dt="2026-01-14T13:26:27.317" v="25" actId="478"/>
          <ac:picMkLst>
            <pc:docMk/>
            <pc:sldMk cId="3427613413" sldId="274"/>
            <ac:picMk id="8" creationId="{1F2F3A2D-5D2D-9083-3435-21CFAF981AFA}"/>
          </ac:picMkLst>
        </pc:picChg>
        <pc:picChg chg="del">
          <ac:chgData name="Aldo Di Zenobio" userId="7d04fe8b-e204-4ec1-8094-3c33ae0fa886" providerId="ADAL" clId="{74A2BBC6-7342-4D5E-87AD-476E706EC128}" dt="2026-01-14T13:26:28.022" v="26" actId="478"/>
          <ac:picMkLst>
            <pc:docMk/>
            <pc:sldMk cId="3427613413" sldId="274"/>
            <ac:picMk id="10" creationId="{678641A7-2969-2498-A468-5BC0B9B05DF3}"/>
          </ac:picMkLst>
        </pc:picChg>
        <pc:picChg chg="add mod">
          <ac:chgData name="Aldo Di Zenobio" userId="7d04fe8b-e204-4ec1-8094-3c33ae0fa886" providerId="ADAL" clId="{74A2BBC6-7342-4D5E-87AD-476E706EC128}" dt="2026-01-14T13:27:04.593" v="44"/>
          <ac:picMkLst>
            <pc:docMk/>
            <pc:sldMk cId="3427613413" sldId="274"/>
            <ac:picMk id="12" creationId="{18332C71-3A10-ED96-F08A-1058D04A3D37}"/>
          </ac:picMkLst>
        </pc:picChg>
        <pc:picChg chg="add mod">
          <ac:chgData name="Aldo Di Zenobio" userId="7d04fe8b-e204-4ec1-8094-3c33ae0fa886" providerId="ADAL" clId="{74A2BBC6-7342-4D5E-87AD-476E706EC128}" dt="2026-01-14T13:27:04.593" v="44"/>
          <ac:picMkLst>
            <pc:docMk/>
            <pc:sldMk cId="3427613413" sldId="274"/>
            <ac:picMk id="13" creationId="{7A740754-EF64-22BB-C539-280098D275FA}"/>
          </ac:picMkLst>
        </pc:picChg>
        <pc:cxnChg chg="del">
          <ac:chgData name="Aldo Di Zenobio" userId="7d04fe8b-e204-4ec1-8094-3c33ae0fa886" providerId="ADAL" clId="{74A2BBC6-7342-4D5E-87AD-476E706EC128}" dt="2026-01-14T13:26:45.555" v="41" actId="478"/>
          <ac:cxnSpMkLst>
            <pc:docMk/>
            <pc:sldMk cId="3427613413" sldId="274"/>
            <ac:cxnSpMk id="9" creationId="{DE9B291D-9930-684A-6124-8AE3267D8FC6}"/>
          </ac:cxnSpMkLst>
        </pc:cxnChg>
        <pc:cxnChg chg="del">
          <ac:chgData name="Aldo Di Zenobio" userId="7d04fe8b-e204-4ec1-8094-3c33ae0fa886" providerId="ADAL" clId="{74A2BBC6-7342-4D5E-87AD-476E706EC128}" dt="2026-01-14T13:26:29.685" v="28" actId="478"/>
          <ac:cxnSpMkLst>
            <pc:docMk/>
            <pc:sldMk cId="3427613413" sldId="274"/>
            <ac:cxnSpMk id="11" creationId="{1595DD23-0CF9-59EC-6A5D-1CD5CBD2E9D1}"/>
          </ac:cxnSpMkLst>
        </pc:cxnChg>
      </pc:sldChg>
    </pc:docChg>
  </pc:docChgLst>
  <pc:docChgLst>
    <pc:chgData name="Utente guest" userId="S::urn:spo:tenantanon#f01418a6-08bc-47fd-b440-6cd70183d133::" providerId="AD" clId="Web-{2DDD3C0B-84F5-EC33-2177-54BA775D20AB}"/>
    <pc:docChg chg="modSld">
      <pc:chgData name="Utente guest" userId="S::urn:spo:tenantanon#f01418a6-08bc-47fd-b440-6cd70183d133::" providerId="AD" clId="Web-{2DDD3C0B-84F5-EC33-2177-54BA775D20AB}" dt="2026-01-13T20:55:44.027" v="74" actId="1076"/>
      <pc:docMkLst>
        <pc:docMk/>
      </pc:docMkLst>
      <pc:sldChg chg="addSp delSp modSp">
        <pc:chgData name="Utente guest" userId="S::urn:spo:tenantanon#f01418a6-08bc-47fd-b440-6cd70183d133::" providerId="AD" clId="Web-{2DDD3C0B-84F5-EC33-2177-54BA775D20AB}" dt="2026-01-13T20:55:44.027" v="74" actId="1076"/>
        <pc:sldMkLst>
          <pc:docMk/>
          <pc:sldMk cId="1503822621" sldId="263"/>
        </pc:sldMkLst>
        <pc:spChg chg="mod">
          <ac:chgData name="Utente guest" userId="S::urn:spo:tenantanon#f01418a6-08bc-47fd-b440-6cd70183d133::" providerId="AD" clId="Web-{2DDD3C0B-84F5-EC33-2177-54BA775D20AB}" dt="2026-01-13T20:53:52.613" v="47" actId="1076"/>
          <ac:spMkLst>
            <pc:docMk/>
            <pc:sldMk cId="1503822621" sldId="263"/>
            <ac:spMk id="6" creationId="{DC0685F8-2CBB-484D-4193-86F29A9D440D}"/>
          </ac:spMkLst>
        </pc:spChg>
        <pc:spChg chg="mod">
          <ac:chgData name="Utente guest" userId="S::urn:spo:tenantanon#f01418a6-08bc-47fd-b440-6cd70183d133::" providerId="AD" clId="Web-{2DDD3C0B-84F5-EC33-2177-54BA775D20AB}" dt="2026-01-13T20:53:36.799" v="44" actId="14100"/>
          <ac:spMkLst>
            <pc:docMk/>
            <pc:sldMk cId="1503822621" sldId="263"/>
            <ac:spMk id="12" creationId="{FA417230-50A1-ED1F-CA1C-66E1F0B51322}"/>
          </ac:spMkLst>
        </pc:spChg>
        <pc:spChg chg="mod">
          <ac:chgData name="Utente guest" userId="S::urn:spo:tenantanon#f01418a6-08bc-47fd-b440-6cd70183d133::" providerId="AD" clId="Web-{2DDD3C0B-84F5-EC33-2177-54BA775D20AB}" dt="2026-01-13T20:53:52.613" v="48" actId="1076"/>
          <ac:spMkLst>
            <pc:docMk/>
            <pc:sldMk cId="1503822621" sldId="263"/>
            <ac:spMk id="17" creationId="{A4B5EB20-4C9F-4AB3-C10B-33882E263AE0}"/>
          </ac:spMkLst>
        </pc:spChg>
        <pc:spChg chg="add mod">
          <ac:chgData name="Utente guest" userId="S::urn:spo:tenantanon#f01418a6-08bc-47fd-b440-6cd70183d133::" providerId="AD" clId="Web-{2DDD3C0B-84F5-EC33-2177-54BA775D20AB}" dt="2026-01-13T20:55:44.027" v="74" actId="1076"/>
          <ac:spMkLst>
            <pc:docMk/>
            <pc:sldMk cId="1503822621" sldId="263"/>
            <ac:spMk id="18" creationId="{7EE7A3BF-4422-2614-CBE3-3045CB3BBA36}"/>
          </ac:spMkLst>
        </pc:spChg>
        <pc:spChg chg="mod">
          <ac:chgData name="Utente guest" userId="S::urn:spo:tenantanon#f01418a6-08bc-47fd-b440-6cd70183d133::" providerId="AD" clId="Web-{2DDD3C0B-84F5-EC33-2177-54BA775D20AB}" dt="2026-01-13T20:55:26.214" v="71" actId="1076"/>
          <ac:spMkLst>
            <pc:docMk/>
            <pc:sldMk cId="1503822621" sldId="263"/>
            <ac:spMk id="30" creationId="{AC5EF51E-4A27-8C8D-DCDB-EDB4B6E938E2}"/>
          </ac:spMkLst>
        </pc:spChg>
        <pc:picChg chg="mod">
          <ac:chgData name="Utente guest" userId="S::urn:spo:tenantanon#f01418a6-08bc-47fd-b440-6cd70183d133::" providerId="AD" clId="Web-{2DDD3C0B-84F5-EC33-2177-54BA775D20AB}" dt="2026-01-13T20:50:02.084" v="7" actId="1076"/>
          <ac:picMkLst>
            <pc:docMk/>
            <pc:sldMk cId="1503822621" sldId="263"/>
            <ac:picMk id="2" creationId="{E6B2F9EE-2834-A9B5-55B1-1731AF7A645B}"/>
          </ac:picMkLst>
        </pc:picChg>
        <pc:picChg chg="mod">
          <ac:chgData name="Utente guest" userId="S::urn:spo:tenantanon#f01418a6-08bc-47fd-b440-6cd70183d133::" providerId="AD" clId="Web-{2DDD3C0B-84F5-EC33-2177-54BA775D20AB}" dt="2026-01-13T20:53:52.613" v="46" actId="1076"/>
          <ac:picMkLst>
            <pc:docMk/>
            <pc:sldMk cId="1503822621" sldId="263"/>
            <ac:picMk id="3" creationId="{925E08A4-039C-677F-3D0C-781DDEC4C370}"/>
          </ac:picMkLst>
        </pc:picChg>
        <pc:picChg chg="add del mod">
          <ac:chgData name="Utente guest" userId="S::urn:spo:tenantanon#f01418a6-08bc-47fd-b440-6cd70183d133::" providerId="AD" clId="Web-{2DDD3C0B-84F5-EC33-2177-54BA775D20AB}" dt="2026-01-13T20:50:25.225" v="20"/>
          <ac:picMkLst>
            <pc:docMk/>
            <pc:sldMk cId="1503822621" sldId="263"/>
            <ac:picMk id="7" creationId="{DE4EEA63-0129-DE2D-5EA8-338915E44489}"/>
          </ac:picMkLst>
        </pc:picChg>
        <pc:picChg chg="mod">
          <ac:chgData name="Utente guest" userId="S::urn:spo:tenantanon#f01418a6-08bc-47fd-b440-6cd70183d133::" providerId="AD" clId="Web-{2DDD3C0B-84F5-EC33-2177-54BA775D20AB}" dt="2026-01-13T20:53:33.580" v="43" actId="1076"/>
          <ac:picMkLst>
            <pc:docMk/>
            <pc:sldMk cId="1503822621" sldId="263"/>
            <ac:picMk id="13" creationId="{0ED70762-33AA-72B5-3432-64426E64CA48}"/>
          </ac:picMkLst>
        </pc:picChg>
        <pc:picChg chg="mod">
          <ac:chgData name="Utente guest" userId="S::urn:spo:tenantanon#f01418a6-08bc-47fd-b440-6cd70183d133::" providerId="AD" clId="Web-{2DDD3C0B-84F5-EC33-2177-54BA775D20AB}" dt="2026-01-13T20:53:52.629" v="49" actId="1076"/>
          <ac:picMkLst>
            <pc:docMk/>
            <pc:sldMk cId="1503822621" sldId="263"/>
            <ac:picMk id="31" creationId="{FEC932DA-1FA3-FF98-32F1-37BAE6E13E51}"/>
          </ac:picMkLst>
        </pc:picChg>
        <pc:cxnChg chg="mod">
          <ac:chgData name="Utente guest" userId="S::urn:spo:tenantanon#f01418a6-08bc-47fd-b440-6cd70183d133::" providerId="AD" clId="Web-{2DDD3C0B-84F5-EC33-2177-54BA775D20AB}" dt="2026-01-13T20:55:33.886" v="72" actId="14100"/>
          <ac:cxnSpMkLst>
            <pc:docMk/>
            <pc:sldMk cId="1503822621" sldId="263"/>
            <ac:cxnSpMk id="9" creationId="{D407A2AC-CC0E-B8DE-E6D1-0812ACBC9EF9}"/>
          </ac:cxnSpMkLst>
        </pc:cxnChg>
        <pc:cxnChg chg="add mod">
          <ac:chgData name="Utente guest" userId="S::urn:spo:tenantanon#f01418a6-08bc-47fd-b440-6cd70183d133::" providerId="AD" clId="Web-{2DDD3C0B-84F5-EC33-2177-54BA775D20AB}" dt="2026-01-13T20:55:40.167" v="73" actId="14100"/>
          <ac:cxnSpMkLst>
            <pc:docMk/>
            <pc:sldMk cId="1503822621" sldId="263"/>
            <ac:cxnSpMk id="20" creationId="{0804E248-77EC-A821-1B35-21180AE835D6}"/>
          </ac:cxnSpMkLst>
        </pc:cxnChg>
        <pc:cxnChg chg="mod">
          <ac:chgData name="Utente guest" userId="S::urn:spo:tenantanon#f01418a6-08bc-47fd-b440-6cd70183d133::" providerId="AD" clId="Web-{2DDD3C0B-84F5-EC33-2177-54BA775D20AB}" dt="2026-01-13T20:55:18.198" v="68" actId="1076"/>
          <ac:cxnSpMkLst>
            <pc:docMk/>
            <pc:sldMk cId="1503822621" sldId="263"/>
            <ac:cxnSpMk id="21" creationId="{76D42617-D48E-41C4-5069-F3B7F725C283}"/>
          </ac:cxnSpMkLst>
        </pc:cxnChg>
        <pc:cxnChg chg="add del mod">
          <ac:chgData name="Utente guest" userId="S::urn:spo:tenantanon#f01418a6-08bc-47fd-b440-6cd70183d133::" providerId="AD" clId="Web-{2DDD3C0B-84F5-EC33-2177-54BA775D20AB}" dt="2026-01-13T20:55:05.494" v="64"/>
          <ac:cxnSpMkLst>
            <pc:docMk/>
            <pc:sldMk cId="1503822621" sldId="263"/>
            <ac:cxnSpMk id="22" creationId="{6A0A849B-4407-9877-CACC-4A6C54D40B16}"/>
          </ac:cxnSpMkLst>
        </pc:cxnChg>
        <pc:cxnChg chg="del mod">
          <ac:chgData name="Utente guest" userId="S::urn:spo:tenantanon#f01418a6-08bc-47fd-b440-6cd70183d133::" providerId="AD" clId="Web-{2DDD3C0B-84F5-EC33-2177-54BA775D20AB}" dt="2026-01-13T20:55:07.885" v="65"/>
          <ac:cxnSpMkLst>
            <pc:docMk/>
            <pc:sldMk cId="1503822621" sldId="263"/>
            <ac:cxnSpMk id="23" creationId="{F0448EDC-B3F8-2A70-C797-C81A5082A6BE}"/>
          </ac:cxnSpMkLst>
        </pc:cxnChg>
      </pc:sldChg>
    </pc:docChg>
  </pc:docChgLst>
  <pc:docChgLst>
    <pc:chgData name="Aldo Di Zenobio" userId="7d04fe8b-e204-4ec1-8094-3c33ae0fa886" providerId="ADAL" clId="{86EE1B94-9B66-4409-A855-F641EE5AC3EC}"/>
    <pc:docChg chg="undo custSel addSld delSld modSld">
      <pc:chgData name="Aldo Di Zenobio" userId="7d04fe8b-e204-4ec1-8094-3c33ae0fa886" providerId="ADAL" clId="{86EE1B94-9B66-4409-A855-F641EE5AC3EC}" dt="2026-01-12T11:43:39.623" v="662" actId="2696"/>
      <pc:docMkLst>
        <pc:docMk/>
      </pc:docMkLst>
      <pc:sldChg chg="addSp delSp modSp mod">
        <pc:chgData name="Aldo Di Zenobio" userId="7d04fe8b-e204-4ec1-8094-3c33ae0fa886" providerId="ADAL" clId="{86EE1B94-9B66-4409-A855-F641EE5AC3EC}" dt="2026-01-12T11:25:57.980" v="525"/>
        <pc:sldMkLst>
          <pc:docMk/>
          <pc:sldMk cId="1651958709" sldId="256"/>
        </pc:sldMkLst>
        <pc:spChg chg="add mod">
          <ac:chgData name="Aldo Di Zenobio" userId="7d04fe8b-e204-4ec1-8094-3c33ae0fa886" providerId="ADAL" clId="{86EE1B94-9B66-4409-A855-F641EE5AC3EC}" dt="2026-01-12T11:11:35.586" v="214" actId="1076"/>
          <ac:spMkLst>
            <pc:docMk/>
            <pc:sldMk cId="1651958709" sldId="256"/>
            <ac:spMk id="3" creationId="{846852FE-BBAC-DCC2-2267-0D0562E56FBD}"/>
          </ac:spMkLst>
        </pc:spChg>
        <pc:spChg chg="add mod">
          <ac:chgData name="Aldo Di Zenobio" userId="7d04fe8b-e204-4ec1-8094-3c33ae0fa886" providerId="ADAL" clId="{86EE1B94-9B66-4409-A855-F641EE5AC3EC}" dt="2026-01-12T11:11:35.586" v="214" actId="1076"/>
          <ac:spMkLst>
            <pc:docMk/>
            <pc:sldMk cId="1651958709" sldId="256"/>
            <ac:spMk id="4" creationId="{288F9CB5-E8CB-4747-D9A0-D939A299CF46}"/>
          </ac:spMkLst>
        </pc:spChg>
        <pc:spChg chg="add mod">
          <ac:chgData name="Aldo Di Zenobio" userId="7d04fe8b-e204-4ec1-8094-3c33ae0fa886" providerId="ADAL" clId="{86EE1B94-9B66-4409-A855-F641EE5AC3EC}" dt="2026-01-12T11:14:37.050" v="249" actId="1035"/>
          <ac:spMkLst>
            <pc:docMk/>
            <pc:sldMk cId="1651958709" sldId="256"/>
            <ac:spMk id="6" creationId="{56473C36-BD07-5658-292E-69CB6ED46676}"/>
          </ac:spMkLst>
        </pc:spChg>
        <pc:spChg chg="add mod">
          <ac:chgData name="Aldo Di Zenobio" userId="7d04fe8b-e204-4ec1-8094-3c33ae0fa886" providerId="ADAL" clId="{86EE1B94-9B66-4409-A855-F641EE5AC3EC}" dt="2026-01-12T11:14:44.137" v="251" actId="14100"/>
          <ac:spMkLst>
            <pc:docMk/>
            <pc:sldMk cId="1651958709" sldId="256"/>
            <ac:spMk id="7" creationId="{737EA0C1-4293-B083-1BF2-22A8E92E8D77}"/>
          </ac:spMkLst>
        </pc:spChg>
        <pc:spChg chg="add mod">
          <ac:chgData name="Aldo Di Zenobio" userId="7d04fe8b-e204-4ec1-8094-3c33ae0fa886" providerId="ADAL" clId="{86EE1B94-9B66-4409-A855-F641EE5AC3EC}" dt="2026-01-12T11:25:57.980" v="525"/>
          <ac:spMkLst>
            <pc:docMk/>
            <pc:sldMk cId="1651958709" sldId="256"/>
            <ac:spMk id="9" creationId="{14CE256B-1FD9-B75A-1FC2-5CD06B989694}"/>
          </ac:spMkLst>
        </pc:spChg>
        <pc:spChg chg="mod">
          <ac:chgData name="Aldo Di Zenobio" userId="7d04fe8b-e204-4ec1-8094-3c33ae0fa886" providerId="ADAL" clId="{86EE1B94-9B66-4409-A855-F641EE5AC3EC}" dt="2026-01-12T11:17:14.401" v="253" actId="1076"/>
          <ac:spMkLst>
            <pc:docMk/>
            <pc:sldMk cId="1651958709" sldId="256"/>
            <ac:spMk id="164" creationId="{F2FE6258-7BE0-D25D-538F-DFF72BB33AAE}"/>
          </ac:spMkLst>
        </pc:spChg>
        <pc:graphicFrameChg chg="add mod modGraphic">
          <ac:chgData name="Aldo Di Zenobio" userId="7d04fe8b-e204-4ec1-8094-3c33ae0fa886" providerId="ADAL" clId="{86EE1B94-9B66-4409-A855-F641EE5AC3EC}" dt="2026-01-12T11:14:23.881" v="245" actId="403"/>
          <ac:graphicFrameMkLst>
            <pc:docMk/>
            <pc:sldMk cId="1651958709" sldId="256"/>
            <ac:graphicFrameMk id="2" creationId="{65A4F8E6-906D-1224-92C9-DD0BA3154A12}"/>
          </ac:graphicFrameMkLst>
        </pc:graphicFrameChg>
        <pc:picChg chg="add mod">
          <ac:chgData name="Aldo Di Zenobio" userId="7d04fe8b-e204-4ec1-8094-3c33ae0fa886" providerId="ADAL" clId="{86EE1B94-9B66-4409-A855-F641EE5AC3EC}" dt="2026-01-12T11:13:09.144" v="237" actId="1076"/>
          <ac:picMkLst>
            <pc:docMk/>
            <pc:sldMk cId="1651958709" sldId="256"/>
            <ac:picMk id="8" creationId="{A8FC6682-E0FE-6EBC-B37A-AB59B68466FF}"/>
          </ac:picMkLst>
        </pc:picChg>
      </pc:sldChg>
      <pc:sldChg chg="addSp delSp modSp mod">
        <pc:chgData name="Aldo Di Zenobio" userId="7d04fe8b-e204-4ec1-8094-3c33ae0fa886" providerId="ADAL" clId="{86EE1B94-9B66-4409-A855-F641EE5AC3EC}" dt="2026-01-12T11:25:52.210" v="523"/>
        <pc:sldMkLst>
          <pc:docMk/>
          <pc:sldMk cId="1942376875" sldId="257"/>
        </pc:sldMkLst>
        <pc:spChg chg="add mod">
          <ac:chgData name="Aldo Di Zenobio" userId="7d04fe8b-e204-4ec1-8094-3c33ae0fa886" providerId="ADAL" clId="{86EE1B94-9B66-4409-A855-F641EE5AC3EC}" dt="2026-01-12T11:17:49.725" v="274" actId="207"/>
          <ac:spMkLst>
            <pc:docMk/>
            <pc:sldMk cId="1942376875" sldId="257"/>
            <ac:spMk id="2" creationId="{149A7206-C220-48C8-7A7F-6E243803207E}"/>
          </ac:spMkLst>
        </pc:spChg>
        <pc:spChg chg="add mod">
          <ac:chgData name="Aldo Di Zenobio" userId="7d04fe8b-e204-4ec1-8094-3c33ae0fa886" providerId="ADAL" clId="{86EE1B94-9B66-4409-A855-F641EE5AC3EC}" dt="2026-01-12T11:25:52.210" v="523"/>
          <ac:spMkLst>
            <pc:docMk/>
            <pc:sldMk cId="1942376875" sldId="257"/>
            <ac:spMk id="7" creationId="{2C3CA300-8EF0-0EF5-9BDE-F91C888F2638}"/>
          </ac:spMkLst>
        </pc:spChg>
      </pc:sldChg>
      <pc:sldChg chg="addSp delSp modSp mod">
        <pc:chgData name="Aldo Di Zenobio" userId="7d04fe8b-e204-4ec1-8094-3c33ae0fa886" providerId="ADAL" clId="{86EE1B94-9B66-4409-A855-F641EE5AC3EC}" dt="2026-01-12T11:32:26.581" v="583"/>
        <pc:sldMkLst>
          <pc:docMk/>
          <pc:sldMk cId="2610736511" sldId="258"/>
        </pc:sldMkLst>
        <pc:spChg chg="add mod">
          <ac:chgData name="Aldo Di Zenobio" userId="7d04fe8b-e204-4ec1-8094-3c33ae0fa886" providerId="ADAL" clId="{86EE1B94-9B66-4409-A855-F641EE5AC3EC}" dt="2026-01-12T11:18:41.406" v="275"/>
          <ac:spMkLst>
            <pc:docMk/>
            <pc:sldMk cId="2610736511" sldId="258"/>
            <ac:spMk id="87" creationId="{6C7CD7B6-288A-0430-0616-4EE4F4800645}"/>
          </ac:spMkLst>
        </pc:spChg>
        <pc:spChg chg="add mod">
          <ac:chgData name="Aldo Di Zenobio" userId="7d04fe8b-e204-4ec1-8094-3c33ae0fa886" providerId="ADAL" clId="{86EE1B94-9B66-4409-A855-F641EE5AC3EC}" dt="2026-01-12T11:19:38.406" v="287" actId="1037"/>
          <ac:spMkLst>
            <pc:docMk/>
            <pc:sldMk cId="2610736511" sldId="258"/>
            <ac:spMk id="99" creationId="{844EEEEE-25B5-96A6-CBB4-8BA81A76E1B3}"/>
          </ac:spMkLst>
        </pc:spChg>
        <pc:spChg chg="mod">
          <ac:chgData name="Aldo Di Zenobio" userId="7d04fe8b-e204-4ec1-8094-3c33ae0fa886" providerId="ADAL" clId="{86EE1B94-9B66-4409-A855-F641EE5AC3EC}" dt="2026-01-12T11:25:35.587" v="519" actId="20577"/>
          <ac:spMkLst>
            <pc:docMk/>
            <pc:sldMk cId="2610736511" sldId="258"/>
            <ac:spMk id="110" creationId="{B2C0CB74-502C-F9D9-1F7E-A2199A760D33}"/>
          </ac:spMkLst>
        </pc:spChg>
        <pc:spChg chg="add mod">
          <ac:chgData name="Aldo Di Zenobio" userId="7d04fe8b-e204-4ec1-8094-3c33ae0fa886" providerId="ADAL" clId="{86EE1B94-9B66-4409-A855-F641EE5AC3EC}" dt="2026-01-12T11:19:48.374" v="293" actId="1037"/>
          <ac:spMkLst>
            <pc:docMk/>
            <pc:sldMk cId="2610736511" sldId="258"/>
            <ac:spMk id="123" creationId="{4B0EF676-84E6-F1AF-98A4-38E76252462A}"/>
          </ac:spMkLst>
        </pc:spChg>
        <pc:spChg chg="add mod">
          <ac:chgData name="Aldo Di Zenobio" userId="7d04fe8b-e204-4ec1-8094-3c33ae0fa886" providerId="ADAL" clId="{86EE1B94-9B66-4409-A855-F641EE5AC3EC}" dt="2026-01-12T11:20:01.998" v="318" actId="1037"/>
          <ac:spMkLst>
            <pc:docMk/>
            <pc:sldMk cId="2610736511" sldId="258"/>
            <ac:spMk id="134" creationId="{D8E16E20-85F9-A28D-C2EF-7B07B3C281AF}"/>
          </ac:spMkLst>
        </pc:spChg>
        <pc:spChg chg="add mod">
          <ac:chgData name="Aldo Di Zenobio" userId="7d04fe8b-e204-4ec1-8094-3c33ae0fa886" providerId="ADAL" clId="{86EE1B94-9B66-4409-A855-F641EE5AC3EC}" dt="2026-01-12T11:20:01.998" v="318" actId="1037"/>
          <ac:spMkLst>
            <pc:docMk/>
            <pc:sldMk cId="2610736511" sldId="258"/>
            <ac:spMk id="135" creationId="{FA2E665D-4FE0-CA90-D790-2B8A9FFEDB5F}"/>
          </ac:spMkLst>
        </pc:spChg>
        <pc:spChg chg="add mod">
          <ac:chgData name="Aldo Di Zenobio" userId="7d04fe8b-e204-4ec1-8094-3c33ae0fa886" providerId="ADAL" clId="{86EE1B94-9B66-4409-A855-F641EE5AC3EC}" dt="2026-01-12T11:27:11.359" v="548" actId="404"/>
          <ac:spMkLst>
            <pc:docMk/>
            <pc:sldMk cId="2610736511" sldId="258"/>
            <ac:spMk id="146" creationId="{4E733A36-F83F-5259-2DEB-9FB4A60A5294}"/>
          </ac:spMkLst>
        </pc:spChg>
        <pc:spChg chg="add mod">
          <ac:chgData name="Aldo Di Zenobio" userId="7d04fe8b-e204-4ec1-8094-3c33ae0fa886" providerId="ADAL" clId="{86EE1B94-9B66-4409-A855-F641EE5AC3EC}" dt="2026-01-12T11:24:49.504" v="490" actId="1037"/>
          <ac:spMkLst>
            <pc:docMk/>
            <pc:sldMk cId="2610736511" sldId="258"/>
            <ac:spMk id="147" creationId="{5274DCA2-0E4F-94AE-4ED8-2EE28D63029C}"/>
          </ac:spMkLst>
        </pc:spChg>
        <pc:spChg chg="add mod">
          <ac:chgData name="Aldo Di Zenobio" userId="7d04fe8b-e204-4ec1-8094-3c33ae0fa886" providerId="ADAL" clId="{86EE1B94-9B66-4409-A855-F641EE5AC3EC}" dt="2026-01-12T11:27:26.794" v="550" actId="20577"/>
          <ac:spMkLst>
            <pc:docMk/>
            <pc:sldMk cId="2610736511" sldId="258"/>
            <ac:spMk id="162" creationId="{7DAD2DAE-B019-AC8B-B75F-A2E77F8598C5}"/>
          </ac:spMkLst>
        </pc:spChg>
        <pc:graphicFrameChg chg="add mod ord modGraphic">
          <ac:chgData name="Aldo Di Zenobio" userId="7d04fe8b-e204-4ec1-8094-3c33ae0fa886" providerId="ADAL" clId="{86EE1B94-9B66-4409-A855-F641EE5AC3EC}" dt="2026-01-12T11:32:26.581" v="583"/>
          <ac:graphicFrameMkLst>
            <pc:docMk/>
            <pc:sldMk cId="2610736511" sldId="258"/>
            <ac:graphicFrameMk id="158" creationId="{C84820A9-FCC6-F7D8-32A9-8E59C5141017}"/>
          </ac:graphicFrameMkLst>
        </pc:graphicFrameChg>
        <pc:graphicFrameChg chg="add mod modGraphic">
          <ac:chgData name="Aldo Di Zenobio" userId="7d04fe8b-e204-4ec1-8094-3c33ae0fa886" providerId="ADAL" clId="{86EE1B94-9B66-4409-A855-F641EE5AC3EC}" dt="2026-01-12T11:27:44.403" v="553" actId="2084"/>
          <ac:graphicFrameMkLst>
            <pc:docMk/>
            <pc:sldMk cId="2610736511" sldId="258"/>
            <ac:graphicFrameMk id="160" creationId="{B2B804C4-0F55-6643-2E56-1AB83B432B8A}"/>
          </ac:graphicFrameMkLst>
        </pc:graphicFrameChg>
      </pc:sldChg>
      <pc:sldChg chg="addSp delSp modSp mod">
        <pc:chgData name="Aldo Di Zenobio" userId="7d04fe8b-e204-4ec1-8094-3c33ae0fa886" providerId="ADAL" clId="{86EE1B94-9B66-4409-A855-F641EE5AC3EC}" dt="2026-01-12T11:28:56.182" v="567" actId="207"/>
        <pc:sldMkLst>
          <pc:docMk/>
          <pc:sldMk cId="84195194" sldId="259"/>
        </pc:sldMkLst>
        <pc:spChg chg="add mod">
          <ac:chgData name="Aldo Di Zenobio" userId="7d04fe8b-e204-4ec1-8094-3c33ae0fa886" providerId="ADAL" clId="{86EE1B94-9B66-4409-A855-F641EE5AC3EC}" dt="2026-01-12T11:28:56.182" v="567" actId="207"/>
          <ac:spMkLst>
            <pc:docMk/>
            <pc:sldMk cId="84195194" sldId="259"/>
            <ac:spMk id="10" creationId="{AF115C01-C703-2AAB-C359-318BB39D43D9}"/>
          </ac:spMkLst>
        </pc:spChg>
      </pc:sldChg>
      <pc:sldChg chg="addSp delSp modSp mod">
        <pc:chgData name="Aldo Di Zenobio" userId="7d04fe8b-e204-4ec1-8094-3c33ae0fa886" providerId="ADAL" clId="{86EE1B94-9B66-4409-A855-F641EE5AC3EC}" dt="2026-01-12T11:42:29.315" v="646" actId="1036"/>
        <pc:sldMkLst>
          <pc:docMk/>
          <pc:sldMk cId="2531237773" sldId="260"/>
        </pc:sldMkLst>
        <pc:spChg chg="add mod">
          <ac:chgData name="Aldo Di Zenobio" userId="7d04fe8b-e204-4ec1-8094-3c33ae0fa886" providerId="ADAL" clId="{86EE1B94-9B66-4409-A855-F641EE5AC3EC}" dt="2026-01-12T11:42:29.315" v="646" actId="1036"/>
          <ac:spMkLst>
            <pc:docMk/>
            <pc:sldMk cId="2531237773" sldId="260"/>
            <ac:spMk id="3" creationId="{BE327AFD-1328-8A18-E803-6116B6EF77C6}"/>
          </ac:spMkLst>
        </pc:spChg>
        <pc:spChg chg="add mod">
          <ac:chgData name="Aldo Di Zenobio" userId="7d04fe8b-e204-4ec1-8094-3c33ae0fa886" providerId="ADAL" clId="{86EE1B94-9B66-4409-A855-F641EE5AC3EC}" dt="2026-01-12T11:25:45.713" v="521"/>
          <ac:spMkLst>
            <pc:docMk/>
            <pc:sldMk cId="2531237773" sldId="260"/>
            <ac:spMk id="6" creationId="{705C366C-7BB9-A6F9-AB48-EC09E6E80DC7}"/>
          </ac:spMkLst>
        </pc:spChg>
        <pc:spChg chg="add mod">
          <ac:chgData name="Aldo Di Zenobio" userId="7d04fe8b-e204-4ec1-8094-3c33ae0fa886" providerId="ADAL" clId="{86EE1B94-9B66-4409-A855-F641EE5AC3EC}" dt="2026-01-12T11:29:03.580" v="568"/>
          <ac:spMkLst>
            <pc:docMk/>
            <pc:sldMk cId="2531237773" sldId="260"/>
            <ac:spMk id="7" creationId="{5047878E-5B26-C8B0-5844-76667F8B2A4A}"/>
          </ac:spMkLst>
        </pc:spChg>
        <pc:spChg chg="mod">
          <ac:chgData name="Aldo Di Zenobio" userId="7d04fe8b-e204-4ec1-8094-3c33ae0fa886" providerId="ADAL" clId="{86EE1B94-9B66-4409-A855-F641EE5AC3EC}" dt="2026-01-12T11:41:40.371" v="635" actId="1076"/>
          <ac:spMkLst>
            <pc:docMk/>
            <pc:sldMk cId="2531237773" sldId="260"/>
            <ac:spMk id="19" creationId="{01928758-1A97-923B-BF1F-B51DB417125B}"/>
          </ac:spMkLst>
        </pc:spChg>
        <pc:spChg chg="add mod">
          <ac:chgData name="Aldo Di Zenobio" userId="7d04fe8b-e204-4ec1-8094-3c33ae0fa886" providerId="ADAL" clId="{86EE1B94-9B66-4409-A855-F641EE5AC3EC}" dt="2026-01-12T11:37:19.510" v="628"/>
          <ac:spMkLst>
            <pc:docMk/>
            <pc:sldMk cId="2531237773" sldId="260"/>
            <ac:spMk id="552" creationId="{5DF30EA1-4F40-319C-48C9-B78CACE73397}"/>
          </ac:spMkLst>
        </pc:spChg>
        <pc:grpChg chg="mod">
          <ac:chgData name="Aldo Di Zenobio" userId="7d04fe8b-e204-4ec1-8094-3c33ae0fa886" providerId="ADAL" clId="{86EE1B94-9B66-4409-A855-F641EE5AC3EC}" dt="2026-01-12T11:41:19.527" v="630" actId="1076"/>
          <ac:grpSpMkLst>
            <pc:docMk/>
            <pc:sldMk cId="2531237773" sldId="260"/>
            <ac:grpSpMk id="21" creationId="{19D50396-4B42-721A-030F-B5C50841DBD2}"/>
          </ac:grpSpMkLst>
        </pc:grpChg>
        <pc:graphicFrameChg chg="add mod ord modGraphic">
          <ac:chgData name="Aldo Di Zenobio" userId="7d04fe8b-e204-4ec1-8094-3c33ae0fa886" providerId="ADAL" clId="{86EE1B94-9B66-4409-A855-F641EE5AC3EC}" dt="2026-01-12T11:41:59.327" v="638" actId="166"/>
          <ac:graphicFrameMkLst>
            <pc:docMk/>
            <pc:sldMk cId="2531237773" sldId="260"/>
            <ac:graphicFrameMk id="9" creationId="{7F83B047-5341-042F-7978-95DF75587A6A}"/>
          </ac:graphicFrameMkLst>
        </pc:graphicFrameChg>
        <pc:graphicFrameChg chg="add mod modGraphic">
          <ac:chgData name="Aldo Di Zenobio" userId="7d04fe8b-e204-4ec1-8094-3c33ae0fa886" providerId="ADAL" clId="{86EE1B94-9B66-4409-A855-F641EE5AC3EC}" dt="2026-01-12T11:41:24.162" v="631" actId="1076"/>
          <ac:graphicFrameMkLst>
            <pc:docMk/>
            <pc:sldMk cId="2531237773" sldId="260"/>
            <ac:graphicFrameMk id="551" creationId="{61978CC1-8632-BDE3-2A28-BBF1C83C475E}"/>
          </ac:graphicFrameMkLst>
        </pc:graphicFrameChg>
      </pc:sldChg>
      <pc:sldChg chg="addSp delSp modSp add mod">
        <pc:chgData name="Aldo Di Zenobio" userId="7d04fe8b-e204-4ec1-8094-3c33ae0fa886" providerId="ADAL" clId="{86EE1B94-9B66-4409-A855-F641EE5AC3EC}" dt="2026-01-12T11:26:48.320" v="546" actId="478"/>
        <pc:sldMkLst>
          <pc:docMk/>
          <pc:sldMk cId="3747816909" sldId="262"/>
        </pc:sldMkLst>
      </pc:sldChg>
      <pc:sldChg chg="addSp modSp add">
        <pc:chgData name="Aldo Di Zenobio" userId="7d04fe8b-e204-4ec1-8094-3c33ae0fa886" providerId="ADAL" clId="{86EE1B94-9B66-4409-A855-F641EE5AC3EC}" dt="2026-01-12T11:26:26.086" v="542"/>
        <pc:sldMkLst>
          <pc:docMk/>
          <pc:sldMk cId="1503822621" sldId="263"/>
        </pc:sldMkLst>
      </pc:sldChg>
      <pc:sldChg chg="addSp modSp add">
        <pc:chgData name="Aldo Di Zenobio" userId="7d04fe8b-e204-4ec1-8094-3c33ae0fa886" providerId="ADAL" clId="{86EE1B94-9B66-4409-A855-F641EE5AC3EC}" dt="2026-01-12T11:26:27.656" v="543"/>
        <pc:sldMkLst>
          <pc:docMk/>
          <pc:sldMk cId="2718008083" sldId="264"/>
        </pc:sldMkLst>
      </pc:sldChg>
      <pc:sldChg chg="add">
        <pc:chgData name="Aldo Di Zenobio" userId="7d04fe8b-e204-4ec1-8094-3c33ae0fa886" providerId="ADAL" clId="{86EE1B94-9B66-4409-A855-F641EE5AC3EC}" dt="2026-01-12T10:59:46.618" v="0"/>
        <pc:sldMkLst>
          <pc:docMk/>
          <pc:sldMk cId="4226775016" sldId="265"/>
        </pc:sldMkLst>
      </pc:sldChg>
      <pc:sldChg chg="addSp modSp add">
        <pc:chgData name="Aldo Di Zenobio" userId="7d04fe8b-e204-4ec1-8094-3c33ae0fa886" providerId="ADAL" clId="{86EE1B94-9B66-4409-A855-F641EE5AC3EC}" dt="2026-01-12T11:26:29.855" v="544"/>
        <pc:sldMkLst>
          <pc:docMk/>
          <pc:sldMk cId="1590625492" sldId="266"/>
        </pc:sldMkLst>
      </pc:sldChg>
      <pc:sldChg chg="modSp add mod modNotesTx">
        <pc:chgData name="Aldo Di Zenobio" userId="7d04fe8b-e204-4ec1-8094-3c33ae0fa886" providerId="ADAL" clId="{86EE1B94-9B66-4409-A855-F641EE5AC3EC}" dt="2026-01-12T11:11:04.493" v="212" actId="6549"/>
        <pc:sldMkLst>
          <pc:docMk/>
          <pc:sldMk cId="1682330808" sldId="267"/>
        </pc:sldMkLst>
        <pc:spChg chg="mod">
          <ac:chgData name="Aldo Di Zenobio" userId="7d04fe8b-e204-4ec1-8094-3c33ae0fa886" providerId="ADAL" clId="{86EE1B94-9B66-4409-A855-F641EE5AC3EC}" dt="2026-01-12T11:08:26.597" v="156" actId="115"/>
          <ac:spMkLst>
            <pc:docMk/>
            <pc:sldMk cId="1682330808" sldId="267"/>
            <ac:spMk id="3" creationId="{00000000-0000-0000-0000-000000000000}"/>
          </ac:spMkLst>
        </pc:spChg>
        <pc:spChg chg="mod">
          <ac:chgData name="Aldo Di Zenobio" userId="7d04fe8b-e204-4ec1-8094-3c33ae0fa886" providerId="ADAL" clId="{86EE1B94-9B66-4409-A855-F641EE5AC3EC}" dt="2026-01-12T11:09:47.184" v="196" actId="20577"/>
          <ac:spMkLst>
            <pc:docMk/>
            <pc:sldMk cId="1682330808" sldId="267"/>
            <ac:spMk id="4" creationId="{00000000-0000-0000-0000-000000000000}"/>
          </ac:spMkLst>
        </pc:spChg>
        <pc:spChg chg="mod">
          <ac:chgData name="Aldo Di Zenobio" userId="7d04fe8b-e204-4ec1-8094-3c33ae0fa886" providerId="ADAL" clId="{86EE1B94-9B66-4409-A855-F641EE5AC3EC}" dt="2026-01-12T11:11:04.493" v="212" actId="6549"/>
          <ac:spMkLst>
            <pc:docMk/>
            <pc:sldMk cId="1682330808" sldId="267"/>
            <ac:spMk id="5" creationId="{00000000-0000-0000-0000-000000000000}"/>
          </ac:spMkLst>
        </pc:spChg>
      </pc:sldChg>
      <pc:sldChg chg="addSp delSp modSp add mod">
        <pc:chgData name="Aldo Di Zenobio" userId="7d04fe8b-e204-4ec1-8094-3c33ae0fa886" providerId="ADAL" clId="{86EE1B94-9B66-4409-A855-F641EE5AC3EC}" dt="2026-01-12T11:43:33.805" v="661" actId="115"/>
        <pc:sldMkLst>
          <pc:docMk/>
          <pc:sldMk cId="995112854" sldId="268"/>
        </pc:sldMkLst>
        <pc:spChg chg="add mod">
          <ac:chgData name="Aldo Di Zenobio" userId="7d04fe8b-e204-4ec1-8094-3c33ae0fa886" providerId="ADAL" clId="{86EE1B94-9B66-4409-A855-F641EE5AC3EC}" dt="2026-01-12T11:43:00.209" v="650"/>
          <ac:spMkLst>
            <pc:docMk/>
            <pc:sldMk cId="995112854" sldId="268"/>
            <ac:spMk id="10" creationId="{68093BCF-3F4A-803B-B3CE-D2D91E230F60}"/>
          </ac:spMkLst>
        </pc:spChg>
        <pc:spChg chg="add mod">
          <ac:chgData name="Aldo Di Zenobio" userId="7d04fe8b-e204-4ec1-8094-3c33ae0fa886" providerId="ADAL" clId="{86EE1B94-9B66-4409-A855-F641EE5AC3EC}" dt="2026-01-12T11:43:33.805" v="661" actId="115"/>
          <ac:spMkLst>
            <pc:docMk/>
            <pc:sldMk cId="995112854" sldId="268"/>
            <ac:spMk id="11" creationId="{48F24568-2DC5-6B74-11DD-14CC42C44564}"/>
          </ac:spMkLst>
        </pc:spChg>
        <pc:picChg chg="add mod">
          <ac:chgData name="Aldo Di Zenobio" userId="7d04fe8b-e204-4ec1-8094-3c33ae0fa886" providerId="ADAL" clId="{86EE1B94-9B66-4409-A855-F641EE5AC3EC}" dt="2026-01-12T11:43:00.209" v="650"/>
          <ac:picMkLst>
            <pc:docMk/>
            <pc:sldMk cId="995112854" sldId="268"/>
            <ac:picMk id="4" creationId="{58630ED1-5B70-EDEC-52C2-B527F28F9189}"/>
          </ac:picMkLst>
        </pc:picChg>
        <pc:picChg chg="add mod">
          <ac:chgData name="Aldo Di Zenobio" userId="7d04fe8b-e204-4ec1-8094-3c33ae0fa886" providerId="ADAL" clId="{86EE1B94-9B66-4409-A855-F641EE5AC3EC}" dt="2026-01-12T11:43:00.209" v="650"/>
          <ac:picMkLst>
            <pc:docMk/>
            <pc:sldMk cId="995112854" sldId="268"/>
            <ac:picMk id="8" creationId="{149A8AF6-E78E-F60F-9024-0D19B00A593D}"/>
          </ac:picMkLst>
        </pc:picChg>
      </pc:sldChg>
    </pc:docChg>
  </pc:docChgLst>
  <pc:docChgLst>
    <pc:chgData name="Utente guest" userId="S::urn:spo:tenantanon#f01418a6-08bc-47fd-b440-6cd70183d133::" providerId="AD" clId="Web-{2A7F9964-9F47-D698-33C9-9436544C2FF3}"/>
    <pc:docChg chg="addSld delSld modSld sldOrd">
      <pc:chgData name="Utente guest" userId="S::urn:spo:tenantanon#f01418a6-08bc-47fd-b440-6cd70183d133::" providerId="AD" clId="Web-{2A7F9964-9F47-D698-33C9-9436544C2FF3}" dt="2026-01-13T14:44:55.239" v="388" actId="1076"/>
      <pc:docMkLst>
        <pc:docMk/>
      </pc:docMkLst>
      <pc:sldChg chg="addSp delSp modSp">
        <pc:chgData name="Utente guest" userId="S::urn:spo:tenantanon#f01418a6-08bc-47fd-b440-6cd70183d133::" providerId="AD" clId="Web-{2A7F9964-9F47-D698-33C9-9436544C2FF3}" dt="2026-01-13T14:27:35.619" v="232" actId="20577"/>
        <pc:sldMkLst>
          <pc:docMk/>
          <pc:sldMk cId="1503822621" sldId="263"/>
        </pc:sldMkLst>
        <pc:spChg chg="mod">
          <ac:chgData name="Utente guest" userId="S::urn:spo:tenantanon#f01418a6-08bc-47fd-b440-6cd70183d133::" providerId="AD" clId="Web-{2A7F9964-9F47-D698-33C9-9436544C2FF3}" dt="2026-01-13T14:27:35.619" v="232" actId="20577"/>
          <ac:spMkLst>
            <pc:docMk/>
            <pc:sldMk cId="1503822621" sldId="263"/>
            <ac:spMk id="5" creationId="{CB946B39-7692-4B45-FD76-0C917606976C}"/>
          </ac:spMkLst>
        </pc:spChg>
        <pc:spChg chg="add mod">
          <ac:chgData name="Utente guest" userId="S::urn:spo:tenantanon#f01418a6-08bc-47fd-b440-6cd70183d133::" providerId="AD" clId="Web-{2A7F9964-9F47-D698-33C9-9436544C2FF3}" dt="2026-01-13T14:21:12.315" v="138" actId="1076"/>
          <ac:spMkLst>
            <pc:docMk/>
            <pc:sldMk cId="1503822621" sldId="263"/>
            <ac:spMk id="6" creationId="{DC0685F8-2CBB-484D-4193-86F29A9D440D}"/>
          </ac:spMkLst>
        </pc:spChg>
        <pc:spChg chg="add mod">
          <ac:chgData name="Utente guest" userId="S::urn:spo:tenantanon#f01418a6-08bc-47fd-b440-6cd70183d133::" providerId="AD" clId="Web-{2A7F9964-9F47-D698-33C9-9436544C2FF3}" dt="2026-01-13T14:19:01.040" v="102" actId="1076"/>
          <ac:spMkLst>
            <pc:docMk/>
            <pc:sldMk cId="1503822621" sldId="263"/>
            <ac:spMk id="8" creationId="{057D8E99-A0DF-04F6-8197-CB7C947287C5}"/>
          </ac:spMkLst>
        </pc:spChg>
        <pc:spChg chg="add mod">
          <ac:chgData name="Utente guest" userId="S::urn:spo:tenantanon#f01418a6-08bc-47fd-b440-6cd70183d133::" providerId="AD" clId="Web-{2A7F9964-9F47-D698-33C9-9436544C2FF3}" dt="2026-01-13T14:18:30.274" v="94" actId="14100"/>
          <ac:spMkLst>
            <pc:docMk/>
            <pc:sldMk cId="1503822621" sldId="263"/>
            <ac:spMk id="12" creationId="{FA417230-50A1-ED1F-CA1C-66E1F0B51322}"/>
          </ac:spMkLst>
        </pc:spChg>
        <pc:spChg chg="add mod">
          <ac:chgData name="Utente guest" userId="S::urn:spo:tenantanon#f01418a6-08bc-47fd-b440-6cd70183d133::" providerId="AD" clId="Web-{2A7F9964-9F47-D698-33C9-9436544C2FF3}" dt="2026-01-13T14:19:33.509" v="108"/>
          <ac:spMkLst>
            <pc:docMk/>
            <pc:sldMk cId="1503822621" sldId="263"/>
            <ac:spMk id="14" creationId="{F7B146CC-B87E-62D6-34C2-282B71A36310}"/>
          </ac:spMkLst>
        </pc:spChg>
        <pc:spChg chg="add mod">
          <ac:chgData name="Utente guest" userId="S::urn:spo:tenantanon#f01418a6-08bc-47fd-b440-6cd70183d133::" providerId="AD" clId="Web-{2A7F9964-9F47-D698-33C9-9436544C2FF3}" dt="2026-01-13T14:20:03.666" v="119" actId="20577"/>
          <ac:spMkLst>
            <pc:docMk/>
            <pc:sldMk cId="1503822621" sldId="263"/>
            <ac:spMk id="15" creationId="{4D214458-FC81-FBB3-4CA0-907FF3A1E584}"/>
          </ac:spMkLst>
        </pc:spChg>
        <pc:spChg chg="add mod">
          <ac:chgData name="Utente guest" userId="S::urn:spo:tenantanon#f01418a6-08bc-47fd-b440-6cd70183d133::" providerId="AD" clId="Web-{2A7F9964-9F47-D698-33C9-9436544C2FF3}" dt="2026-01-13T14:24:54.362" v="193" actId="14100"/>
          <ac:spMkLst>
            <pc:docMk/>
            <pc:sldMk cId="1503822621" sldId="263"/>
            <ac:spMk id="17" creationId="{A4B5EB20-4C9F-4AB3-C10B-33882E263AE0}"/>
          </ac:spMkLst>
        </pc:spChg>
        <pc:spChg chg="mod">
          <ac:chgData name="Utente guest" userId="S::urn:spo:tenantanon#f01418a6-08bc-47fd-b440-6cd70183d133::" providerId="AD" clId="Web-{2A7F9964-9F47-D698-33C9-9436544C2FF3}" dt="2026-01-13T14:18:04.430" v="90" actId="1076"/>
          <ac:spMkLst>
            <pc:docMk/>
            <pc:sldMk cId="1503822621" sldId="263"/>
            <ac:spMk id="19" creationId="{3F7580A7-2474-D025-8E11-CE49882124C6}"/>
          </ac:spMkLst>
        </pc:spChg>
        <pc:spChg chg="del">
          <ac:chgData name="Utente guest" userId="S::urn:spo:tenantanon#f01418a6-08bc-47fd-b440-6cd70183d133::" providerId="AD" clId="Web-{2A7F9964-9F47-D698-33C9-9436544C2FF3}" dt="2026-01-13T14:01:53.764" v="14"/>
          <ac:spMkLst>
            <pc:docMk/>
            <pc:sldMk cId="1503822621" sldId="263"/>
            <ac:spMk id="26" creationId="{754D7520-85BD-E483-FF2C-ED976D64EEF0}"/>
          </ac:spMkLst>
        </pc:spChg>
        <pc:spChg chg="del">
          <ac:chgData name="Utente guest" userId="S::urn:spo:tenantanon#f01418a6-08bc-47fd-b440-6cd70183d133::" providerId="AD" clId="Web-{2A7F9964-9F47-D698-33C9-9436544C2FF3}" dt="2026-01-13T14:01:53.749" v="12"/>
          <ac:spMkLst>
            <pc:docMk/>
            <pc:sldMk cId="1503822621" sldId="263"/>
            <ac:spMk id="28" creationId="{2199FB26-F6A7-FA55-596C-8BD91A66607B}"/>
          </ac:spMkLst>
        </pc:spChg>
        <pc:spChg chg="add mod">
          <ac:chgData name="Utente guest" userId="S::urn:spo:tenantanon#f01418a6-08bc-47fd-b440-6cd70183d133::" providerId="AD" clId="Web-{2A7F9964-9F47-D698-33C9-9436544C2FF3}" dt="2026-01-13T14:26:28.117" v="224" actId="1076"/>
          <ac:spMkLst>
            <pc:docMk/>
            <pc:sldMk cId="1503822621" sldId="263"/>
            <ac:spMk id="30" creationId="{AC5EF51E-4A27-8C8D-DCDB-EDB4B6E938E2}"/>
          </ac:spMkLst>
        </pc:spChg>
        <pc:picChg chg="add mod">
          <ac:chgData name="Utente guest" userId="S::urn:spo:tenantanon#f01418a6-08bc-47fd-b440-6cd70183d133::" providerId="AD" clId="Web-{2A7F9964-9F47-D698-33C9-9436544C2FF3}" dt="2026-01-13T14:15:44.616" v="67" actId="1076"/>
          <ac:picMkLst>
            <pc:docMk/>
            <pc:sldMk cId="1503822621" sldId="263"/>
            <ac:picMk id="2" creationId="{E6B2F9EE-2834-A9B5-55B1-1731AF7A645B}"/>
          </ac:picMkLst>
        </pc:picChg>
        <pc:picChg chg="add mod">
          <ac:chgData name="Utente guest" userId="S::urn:spo:tenantanon#f01418a6-08bc-47fd-b440-6cd70183d133::" providerId="AD" clId="Web-{2A7F9964-9F47-D698-33C9-9436544C2FF3}" dt="2026-01-13T14:20:40.905" v="133" actId="1076"/>
          <ac:picMkLst>
            <pc:docMk/>
            <pc:sldMk cId="1503822621" sldId="263"/>
            <ac:picMk id="3" creationId="{925E08A4-039C-677F-3D0C-781DDEC4C370}"/>
          </ac:picMkLst>
        </pc:picChg>
        <pc:picChg chg="add del mod">
          <ac:chgData name="Utente guest" userId="S::urn:spo:tenantanon#f01418a6-08bc-47fd-b440-6cd70183d133::" providerId="AD" clId="Web-{2A7F9964-9F47-D698-33C9-9436544C2FF3}" dt="2026-01-13T14:16:16.819" v="74"/>
          <ac:picMkLst>
            <pc:docMk/>
            <pc:sldMk cId="1503822621" sldId="263"/>
            <ac:picMk id="7" creationId="{E03DA5EA-78E8-ADF7-0DF4-114C6A37E85D}"/>
          </ac:picMkLst>
        </pc:picChg>
        <pc:picChg chg="add mod">
          <ac:chgData name="Utente guest" userId="S::urn:spo:tenantanon#f01418a6-08bc-47fd-b440-6cd70183d133::" providerId="AD" clId="Web-{2A7F9964-9F47-D698-33C9-9436544C2FF3}" dt="2026-01-13T14:19:23.431" v="106" actId="1076"/>
          <ac:picMkLst>
            <pc:docMk/>
            <pc:sldMk cId="1503822621" sldId="263"/>
            <ac:picMk id="10" creationId="{00FE455F-C615-0C6D-7A9A-D8D2A867E577}"/>
          </ac:picMkLst>
        </pc:picChg>
        <pc:picChg chg="add mod">
          <ac:chgData name="Utente guest" userId="S::urn:spo:tenantanon#f01418a6-08bc-47fd-b440-6cd70183d133::" providerId="AD" clId="Web-{2A7F9964-9F47-D698-33C9-9436544C2FF3}" dt="2026-01-13T14:19:23.447" v="107" actId="1076"/>
          <ac:picMkLst>
            <pc:docMk/>
            <pc:sldMk cId="1503822621" sldId="263"/>
            <ac:picMk id="11" creationId="{0BFE03BD-EF19-54FD-1A74-6DC3E41F6396}"/>
          </ac:picMkLst>
        </pc:picChg>
        <pc:picChg chg="add mod">
          <ac:chgData name="Utente guest" userId="S::urn:spo:tenantanon#f01418a6-08bc-47fd-b440-6cd70183d133::" providerId="AD" clId="Web-{2A7F9964-9F47-D698-33C9-9436544C2FF3}" dt="2026-01-13T14:18:27.884" v="93" actId="1076"/>
          <ac:picMkLst>
            <pc:docMk/>
            <pc:sldMk cId="1503822621" sldId="263"/>
            <ac:picMk id="13" creationId="{0ED70762-33AA-72B5-3432-64426E64CA48}"/>
          </ac:picMkLst>
        </pc:picChg>
        <pc:picChg chg="add mod">
          <ac:chgData name="Utente guest" userId="S::urn:spo:tenantanon#f01418a6-08bc-47fd-b440-6cd70183d133::" providerId="AD" clId="Web-{2A7F9964-9F47-D698-33C9-9436544C2FF3}" dt="2026-01-13T14:20:30.247" v="129" actId="1076"/>
          <ac:picMkLst>
            <pc:docMk/>
            <pc:sldMk cId="1503822621" sldId="263"/>
            <ac:picMk id="16" creationId="{4559C883-2A5A-868F-E84D-151FCFFF4CC4}"/>
          </ac:picMkLst>
        </pc:picChg>
        <pc:picChg chg="del">
          <ac:chgData name="Utente guest" userId="S::urn:spo:tenantanon#f01418a6-08bc-47fd-b440-6cd70183d133::" providerId="AD" clId="Web-{2A7F9964-9F47-D698-33C9-9436544C2FF3}" dt="2026-01-13T14:01:49.171" v="10"/>
          <ac:picMkLst>
            <pc:docMk/>
            <pc:sldMk cId="1503822621" sldId="263"/>
            <ac:picMk id="22" creationId="{4C158CA2-6CE2-4A75-D08F-31A6311D1F98}"/>
          </ac:picMkLst>
        </pc:picChg>
        <pc:picChg chg="del">
          <ac:chgData name="Utente guest" userId="S::urn:spo:tenantanon#f01418a6-08bc-47fd-b440-6cd70183d133::" providerId="AD" clId="Web-{2A7F9964-9F47-D698-33C9-9436544C2FF3}" dt="2026-01-13T14:01:50.639" v="11"/>
          <ac:picMkLst>
            <pc:docMk/>
            <pc:sldMk cId="1503822621" sldId="263"/>
            <ac:picMk id="24" creationId="{BE7748BA-70C2-3879-A324-04D97FDAE89C}"/>
          </ac:picMkLst>
        </pc:picChg>
        <pc:picChg chg="add del mod">
          <ac:chgData name="Utente guest" userId="S::urn:spo:tenantanon#f01418a6-08bc-47fd-b440-6cd70183d133::" providerId="AD" clId="Web-{2A7F9964-9F47-D698-33C9-9436544C2FF3}" dt="2026-01-13T14:23:47.280" v="172"/>
          <ac:picMkLst>
            <pc:docMk/>
            <pc:sldMk cId="1503822621" sldId="263"/>
            <ac:picMk id="29" creationId="{02DD9D87-5E37-381A-A696-299373886F79}"/>
          </ac:picMkLst>
        </pc:picChg>
        <pc:picChg chg="add mod">
          <ac:chgData name="Utente guest" userId="S::urn:spo:tenantanon#f01418a6-08bc-47fd-b440-6cd70183d133::" providerId="AD" clId="Web-{2A7F9964-9F47-D698-33C9-9436544C2FF3}" dt="2026-01-13T14:24:50.565" v="192" actId="14100"/>
          <ac:picMkLst>
            <pc:docMk/>
            <pc:sldMk cId="1503822621" sldId="263"/>
            <ac:picMk id="31" creationId="{FEC932DA-1FA3-FF98-32F1-37BAE6E13E51}"/>
          </ac:picMkLst>
        </pc:picChg>
        <pc:cxnChg chg="add mod">
          <ac:chgData name="Utente guest" userId="S::urn:spo:tenantanon#f01418a6-08bc-47fd-b440-6cd70183d133::" providerId="AD" clId="Web-{2A7F9964-9F47-D698-33C9-9436544C2FF3}" dt="2026-01-13T14:19:39.353" v="109"/>
          <ac:cxnSpMkLst>
            <pc:docMk/>
            <pc:sldMk cId="1503822621" sldId="263"/>
            <ac:cxnSpMk id="9" creationId="{D407A2AC-CC0E-B8DE-E6D1-0812ACBC9EF9}"/>
          </ac:cxnSpMkLst>
        </pc:cxnChg>
        <pc:cxnChg chg="add del">
          <ac:chgData name="Utente guest" userId="S::urn:spo:tenantanon#f01418a6-08bc-47fd-b440-6cd70183d133::" providerId="AD" clId="Web-{2A7F9964-9F47-D698-33C9-9436544C2FF3}" dt="2026-01-13T14:21:26.800" v="141"/>
          <ac:cxnSpMkLst>
            <pc:docMk/>
            <pc:sldMk cId="1503822621" sldId="263"/>
            <ac:cxnSpMk id="18" creationId="{CD339895-BA31-A989-B605-3F96AFBE8DD1}"/>
          </ac:cxnSpMkLst>
        </pc:cxnChg>
        <pc:cxnChg chg="add del mod">
          <ac:chgData name="Utente guest" userId="S::urn:spo:tenantanon#f01418a6-08bc-47fd-b440-6cd70183d133::" providerId="AD" clId="Web-{2A7F9964-9F47-D698-33C9-9436544C2FF3}" dt="2026-01-13T14:21:45.193" v="145"/>
          <ac:cxnSpMkLst>
            <pc:docMk/>
            <pc:sldMk cId="1503822621" sldId="263"/>
            <ac:cxnSpMk id="20" creationId="{51685419-D612-36F6-F7F6-8ADD71B0C071}"/>
          </ac:cxnSpMkLst>
        </pc:cxnChg>
        <pc:cxnChg chg="add mod">
          <ac:chgData name="Utente guest" userId="S::urn:spo:tenantanon#f01418a6-08bc-47fd-b440-6cd70183d133::" providerId="AD" clId="Web-{2A7F9964-9F47-D698-33C9-9436544C2FF3}" dt="2026-01-13T14:26:19.898" v="218" actId="1076"/>
          <ac:cxnSpMkLst>
            <pc:docMk/>
            <pc:sldMk cId="1503822621" sldId="263"/>
            <ac:cxnSpMk id="21" creationId="{76D42617-D48E-41C4-5069-F3B7F725C283}"/>
          </ac:cxnSpMkLst>
        </pc:cxnChg>
        <pc:cxnChg chg="add mod">
          <ac:chgData name="Utente guest" userId="S::urn:spo:tenantanon#f01418a6-08bc-47fd-b440-6cd70183d133::" providerId="AD" clId="Web-{2A7F9964-9F47-D698-33C9-9436544C2FF3}" dt="2026-01-13T14:26:19.898" v="219" actId="1076"/>
          <ac:cxnSpMkLst>
            <pc:docMk/>
            <pc:sldMk cId="1503822621" sldId="263"/>
            <ac:cxnSpMk id="23" creationId="{F0448EDC-B3F8-2A70-C797-C81A5082A6BE}"/>
          </ac:cxnSpMkLst>
        </pc:cxnChg>
        <pc:cxnChg chg="del mod">
          <ac:chgData name="Utente guest" userId="S::urn:spo:tenantanon#f01418a6-08bc-47fd-b440-6cd70183d133::" providerId="AD" clId="Web-{2A7F9964-9F47-D698-33C9-9436544C2FF3}" dt="2026-01-13T14:01:53.764" v="15"/>
          <ac:cxnSpMkLst>
            <pc:docMk/>
            <pc:sldMk cId="1503822621" sldId="263"/>
            <ac:cxnSpMk id="25" creationId="{EA88EB47-810E-CB29-C8AF-C9D8A743B684}"/>
          </ac:cxnSpMkLst>
        </pc:cxnChg>
        <pc:cxnChg chg="del mod">
          <ac:chgData name="Utente guest" userId="S::urn:spo:tenantanon#f01418a6-08bc-47fd-b440-6cd70183d133::" providerId="AD" clId="Web-{2A7F9964-9F47-D698-33C9-9436544C2FF3}" dt="2026-01-13T14:01:53.749" v="13"/>
          <ac:cxnSpMkLst>
            <pc:docMk/>
            <pc:sldMk cId="1503822621" sldId="263"/>
            <ac:cxnSpMk id="27" creationId="{F4D7D6D0-0148-D982-8205-6C66588BF17C}"/>
          </ac:cxnSpMkLst>
        </pc:cxnChg>
      </pc:sldChg>
      <pc:sldChg chg="modSp">
        <pc:chgData name="Utente guest" userId="S::urn:spo:tenantanon#f01418a6-08bc-47fd-b440-6cd70183d133::" providerId="AD" clId="Web-{2A7F9964-9F47-D698-33C9-9436544C2FF3}" dt="2026-01-13T14:27:45.307" v="233" actId="20577"/>
        <pc:sldMkLst>
          <pc:docMk/>
          <pc:sldMk cId="2718008083" sldId="264"/>
        </pc:sldMkLst>
        <pc:spChg chg="mod">
          <ac:chgData name="Utente guest" userId="S::urn:spo:tenantanon#f01418a6-08bc-47fd-b440-6cd70183d133::" providerId="AD" clId="Web-{2A7F9964-9F47-D698-33C9-9436544C2FF3}" dt="2026-01-13T14:27:45.307" v="233" actId="20577"/>
          <ac:spMkLst>
            <pc:docMk/>
            <pc:sldMk cId="2718008083" sldId="264"/>
            <ac:spMk id="5" creationId="{4F210D91-878C-8BA6-AF90-B059331F90BC}"/>
          </ac:spMkLst>
        </pc:spChg>
      </pc:sldChg>
      <pc:sldChg chg="modSp">
        <pc:chgData name="Utente guest" userId="S::urn:spo:tenantanon#f01418a6-08bc-47fd-b440-6cd70183d133::" providerId="AD" clId="Web-{2A7F9964-9F47-D698-33C9-9436544C2FF3}" dt="2026-01-13T14:27:49.401" v="234" actId="20577"/>
        <pc:sldMkLst>
          <pc:docMk/>
          <pc:sldMk cId="4226775016" sldId="265"/>
        </pc:sldMkLst>
        <pc:spChg chg="mod">
          <ac:chgData name="Utente guest" userId="S::urn:spo:tenantanon#f01418a6-08bc-47fd-b440-6cd70183d133::" providerId="AD" clId="Web-{2A7F9964-9F47-D698-33C9-9436544C2FF3}" dt="2026-01-13T14:27:49.401" v="234" actId="20577"/>
          <ac:spMkLst>
            <pc:docMk/>
            <pc:sldMk cId="4226775016" sldId="265"/>
            <ac:spMk id="5" creationId="{4A8180C4-DBE3-4677-3CF6-547B758C032E}"/>
          </ac:spMkLst>
        </pc:spChg>
      </pc:sldChg>
      <pc:sldChg chg="modSp">
        <pc:chgData name="Utente guest" userId="S::urn:spo:tenantanon#f01418a6-08bc-47fd-b440-6cd70183d133::" providerId="AD" clId="Web-{2A7F9964-9F47-D698-33C9-9436544C2FF3}" dt="2026-01-13T14:27:53.213" v="235" actId="20577"/>
        <pc:sldMkLst>
          <pc:docMk/>
          <pc:sldMk cId="1590625492" sldId="266"/>
        </pc:sldMkLst>
        <pc:spChg chg="mod">
          <ac:chgData name="Utente guest" userId="S::urn:spo:tenantanon#f01418a6-08bc-47fd-b440-6cd70183d133::" providerId="AD" clId="Web-{2A7F9964-9F47-D698-33C9-9436544C2FF3}" dt="2026-01-13T14:27:53.213" v="235" actId="20577"/>
          <ac:spMkLst>
            <pc:docMk/>
            <pc:sldMk cId="1590625492" sldId="266"/>
            <ac:spMk id="5" creationId="{BA6FFC71-8FCF-4FCE-2E39-064ED170499F}"/>
          </ac:spMkLst>
        </pc:spChg>
      </pc:sldChg>
      <pc:sldChg chg="addSp delSp modSp add ord replId">
        <pc:chgData name="Utente guest" userId="S::urn:spo:tenantanon#f01418a6-08bc-47fd-b440-6cd70183d133::" providerId="AD" clId="Web-{2A7F9964-9F47-D698-33C9-9436544C2FF3}" dt="2026-01-13T14:34:44.518" v="305"/>
        <pc:sldMkLst>
          <pc:docMk/>
          <pc:sldMk cId="955360127" sldId="269"/>
        </pc:sldMkLst>
        <pc:spChg chg="del mod">
          <ac:chgData name="Utente guest" userId="S::urn:spo:tenantanon#f01418a6-08bc-47fd-b440-6cd70183d133::" providerId="AD" clId="Web-{2A7F9964-9F47-D698-33C9-9436544C2FF3}" dt="2026-01-13T14:28:55.199" v="250"/>
          <ac:spMkLst>
            <pc:docMk/>
            <pc:sldMk cId="955360127" sldId="269"/>
            <ac:spMk id="2" creationId="{6A93663B-D4AE-7679-FB78-4777CC57431F}"/>
          </ac:spMkLst>
        </pc:spChg>
        <pc:spChg chg="mod">
          <ac:chgData name="Utente guest" userId="S::urn:spo:tenantanon#f01418a6-08bc-47fd-b440-6cd70183d133::" providerId="AD" clId="Web-{2A7F9964-9F47-D698-33C9-9436544C2FF3}" dt="2026-01-13T14:28:46.996" v="247" actId="20577"/>
          <ac:spMkLst>
            <pc:docMk/>
            <pc:sldMk cId="955360127" sldId="269"/>
            <ac:spMk id="5" creationId="{E0359CFA-7159-3005-4588-87C9E5BE5F64}"/>
          </ac:spMkLst>
        </pc:spChg>
        <pc:spChg chg="add mod">
          <ac:chgData name="Utente guest" userId="S::urn:spo:tenantanon#f01418a6-08bc-47fd-b440-6cd70183d133::" providerId="AD" clId="Web-{2A7F9964-9F47-D698-33C9-9436544C2FF3}" dt="2026-01-13T14:31:53.703" v="270"/>
          <ac:spMkLst>
            <pc:docMk/>
            <pc:sldMk cId="955360127" sldId="269"/>
            <ac:spMk id="8" creationId="{8F0FDC53-55BE-1234-3D4F-DDA6F6BB380B}"/>
          </ac:spMkLst>
        </pc:spChg>
        <pc:spChg chg="del">
          <ac:chgData name="Utente guest" userId="S::urn:spo:tenantanon#f01418a6-08bc-47fd-b440-6cd70183d133::" providerId="AD" clId="Web-{2A7F9964-9F47-D698-33C9-9436544C2FF3}" dt="2026-01-13T14:28:06.151" v="241"/>
          <ac:spMkLst>
            <pc:docMk/>
            <pc:sldMk cId="955360127" sldId="269"/>
            <ac:spMk id="10" creationId="{9BDA347E-B23C-214C-B712-BA37E178BDF4}"/>
          </ac:spMkLst>
        </pc:spChg>
        <pc:spChg chg="del">
          <ac:chgData name="Utente guest" userId="S::urn:spo:tenantanon#f01418a6-08bc-47fd-b440-6cd70183d133::" providerId="AD" clId="Web-{2A7F9964-9F47-D698-33C9-9436544C2FF3}" dt="2026-01-13T14:28:07.198" v="243"/>
          <ac:spMkLst>
            <pc:docMk/>
            <pc:sldMk cId="955360127" sldId="269"/>
            <ac:spMk id="11" creationId="{8F96C47A-7962-2CBE-8D01-C4BDED50EFFB}"/>
          </ac:spMkLst>
        </pc:spChg>
        <pc:spChg chg="del">
          <ac:chgData name="Utente guest" userId="S::urn:spo:tenantanon#f01418a6-08bc-47fd-b440-6cd70183d133::" providerId="AD" clId="Web-{2A7F9964-9F47-D698-33C9-9436544C2FF3}" dt="2026-01-13T14:28:07.198" v="242"/>
          <ac:spMkLst>
            <pc:docMk/>
            <pc:sldMk cId="955360127" sldId="269"/>
            <ac:spMk id="12" creationId="{05D068DB-2023-2277-AFC8-E0734017CA93}"/>
          </ac:spMkLst>
        </pc:spChg>
        <pc:spChg chg="add mod">
          <ac:chgData name="Utente guest" userId="S::urn:spo:tenantanon#f01418a6-08bc-47fd-b440-6cd70183d133::" providerId="AD" clId="Web-{2A7F9964-9F47-D698-33C9-9436544C2FF3}" dt="2026-01-13T14:32:23.954" v="282" actId="1076"/>
          <ac:spMkLst>
            <pc:docMk/>
            <pc:sldMk cId="955360127" sldId="269"/>
            <ac:spMk id="13" creationId="{80D37EC0-EFFB-C8B8-4E55-04A9A7EEE4BD}"/>
          </ac:spMkLst>
        </pc:spChg>
        <pc:spChg chg="add del">
          <ac:chgData name="Utente guest" userId="S::urn:spo:tenantanon#f01418a6-08bc-47fd-b440-6cd70183d133::" providerId="AD" clId="Web-{2A7F9964-9F47-D698-33C9-9436544C2FF3}" dt="2026-01-13T14:34:37.925" v="303"/>
          <ac:spMkLst>
            <pc:docMk/>
            <pc:sldMk cId="955360127" sldId="269"/>
            <ac:spMk id="16" creationId="{B3435AD2-C863-0471-E655-B8630F9F8D89}"/>
          </ac:spMkLst>
        </pc:spChg>
        <pc:picChg chg="add mod">
          <ac:chgData name="Utente guest" userId="S::urn:spo:tenantanon#f01418a6-08bc-47fd-b440-6cd70183d133::" providerId="AD" clId="Web-{2A7F9964-9F47-D698-33C9-9436544C2FF3}" dt="2026-01-13T14:31:43.250" v="265" actId="14100"/>
          <ac:picMkLst>
            <pc:docMk/>
            <pc:sldMk cId="955360127" sldId="269"/>
            <ac:picMk id="3" creationId="{671D03CE-A4E4-D649-C0FE-C9222881097A}"/>
          </ac:picMkLst>
        </pc:picChg>
        <pc:picChg chg="add mod">
          <ac:chgData name="Utente guest" userId="S::urn:spo:tenantanon#f01418a6-08bc-47fd-b440-6cd70183d133::" providerId="AD" clId="Web-{2A7F9964-9F47-D698-33C9-9436544C2FF3}" dt="2026-01-13T14:31:46.750" v="267" actId="14100"/>
          <ac:picMkLst>
            <pc:docMk/>
            <pc:sldMk cId="955360127" sldId="269"/>
            <ac:picMk id="6" creationId="{34F0CFD1-1C1F-47DB-57EF-D56DD73D94F5}"/>
          </ac:picMkLst>
        </pc:picChg>
        <pc:picChg chg="del">
          <ac:chgData name="Utente guest" userId="S::urn:spo:tenantanon#f01418a6-08bc-47fd-b440-6cd70183d133::" providerId="AD" clId="Web-{2A7F9964-9F47-D698-33C9-9436544C2FF3}" dt="2026-01-13T14:28:02.354" v="239"/>
          <ac:picMkLst>
            <pc:docMk/>
            <pc:sldMk cId="955360127" sldId="269"/>
            <ac:picMk id="7" creationId="{D321A526-536A-1F55-D41E-2E39031E8EE1}"/>
          </ac:picMkLst>
        </pc:picChg>
        <pc:picChg chg="del">
          <ac:chgData name="Utente guest" userId="S::urn:spo:tenantanon#f01418a6-08bc-47fd-b440-6cd70183d133::" providerId="AD" clId="Web-{2A7F9964-9F47-D698-33C9-9436544C2FF3}" dt="2026-01-13T14:28:04.120" v="240"/>
          <ac:picMkLst>
            <pc:docMk/>
            <pc:sldMk cId="955360127" sldId="269"/>
            <ac:picMk id="15" creationId="{9F5D629D-08F8-1E73-4667-273FE08CCE61}"/>
          </ac:picMkLst>
        </pc:picChg>
      </pc:sldChg>
      <pc:sldChg chg="add del replId">
        <pc:chgData name="Utente guest" userId="S::urn:spo:tenantanon#f01418a6-08bc-47fd-b440-6cd70183d133::" providerId="AD" clId="Web-{2A7F9964-9F47-D698-33C9-9436544C2FF3}" dt="2026-01-13T14:27:00.009" v="227"/>
        <pc:sldMkLst>
          <pc:docMk/>
          <pc:sldMk cId="4022991823" sldId="270"/>
        </pc:sldMkLst>
      </pc:sldChg>
      <pc:sldChg chg="modSp add replId">
        <pc:chgData name="Utente guest" userId="S::urn:spo:tenantanon#f01418a6-08bc-47fd-b440-6cd70183d133::" providerId="AD" clId="Web-{2A7F9964-9F47-D698-33C9-9436544C2FF3}" dt="2026-01-13T14:27:23.275" v="231" actId="20577"/>
        <pc:sldMkLst>
          <pc:docMk/>
          <pc:sldMk cId="3370509795" sldId="271"/>
        </pc:sldMkLst>
        <pc:spChg chg="mod">
          <ac:chgData name="Utente guest" userId="S::urn:spo:tenantanon#f01418a6-08bc-47fd-b440-6cd70183d133::" providerId="AD" clId="Web-{2A7F9964-9F47-D698-33C9-9436544C2FF3}" dt="2026-01-13T14:27:23.275" v="231" actId="20577"/>
          <ac:spMkLst>
            <pc:docMk/>
            <pc:sldMk cId="3370509795" sldId="271"/>
            <ac:spMk id="5" creationId="{A0A56092-4264-9740-3E9A-0CBCBA150A6E}"/>
          </ac:spMkLst>
        </pc:spChg>
      </pc:sldChg>
      <pc:sldChg chg="addSp delSp modSp add replId">
        <pc:chgData name="Utente guest" userId="S::urn:spo:tenantanon#f01418a6-08bc-47fd-b440-6cd70183d133::" providerId="AD" clId="Web-{2A7F9964-9F47-D698-33C9-9436544C2FF3}" dt="2026-01-13T14:44:55.239" v="388" actId="1076"/>
        <pc:sldMkLst>
          <pc:docMk/>
          <pc:sldMk cId="3388075384" sldId="272"/>
        </pc:sldMkLst>
        <pc:spChg chg="del">
          <ac:chgData name="Utente guest" userId="S::urn:spo:tenantanon#f01418a6-08bc-47fd-b440-6cd70183d133::" providerId="AD" clId="Web-{2A7F9964-9F47-D698-33C9-9436544C2FF3}" dt="2026-01-13T14:35:55.660" v="326"/>
          <ac:spMkLst>
            <pc:docMk/>
            <pc:sldMk cId="3388075384" sldId="272"/>
            <ac:spMk id="2" creationId="{631E952E-F25E-8943-4CC3-3A654588139D}"/>
          </ac:spMkLst>
        </pc:spChg>
        <pc:picChg chg="add mod">
          <ac:chgData name="Utente guest" userId="S::urn:spo:tenantanon#f01418a6-08bc-47fd-b440-6cd70183d133::" providerId="AD" clId="Web-{2A7F9964-9F47-D698-33C9-9436544C2FF3}" dt="2026-01-13T14:43:16.001" v="369" actId="1076"/>
          <ac:picMkLst>
            <pc:docMk/>
            <pc:sldMk cId="3388075384" sldId="272"/>
            <ac:picMk id="3" creationId="{7702B69B-E9EB-FDCC-8343-8E23A5B96A3A}"/>
          </ac:picMkLst>
        </pc:picChg>
        <pc:picChg chg="add mod">
          <ac:chgData name="Utente guest" userId="S::urn:spo:tenantanon#f01418a6-08bc-47fd-b440-6cd70183d133::" providerId="AD" clId="Web-{2A7F9964-9F47-D698-33C9-9436544C2FF3}" dt="2026-01-13T14:43:26.736" v="373" actId="1076"/>
          <ac:picMkLst>
            <pc:docMk/>
            <pc:sldMk cId="3388075384" sldId="272"/>
            <ac:picMk id="6" creationId="{72E3114E-68C4-7C47-A1E2-790E1A895D98}"/>
          </ac:picMkLst>
        </pc:picChg>
        <pc:picChg chg="add del mod">
          <ac:chgData name="Utente guest" userId="S::urn:spo:tenantanon#f01418a6-08bc-47fd-b440-6cd70183d133::" providerId="AD" clId="Web-{2A7F9964-9F47-D698-33C9-9436544C2FF3}" dt="2026-01-13T14:37:54.948" v="340"/>
          <ac:picMkLst>
            <pc:docMk/>
            <pc:sldMk cId="3388075384" sldId="272"/>
            <ac:picMk id="7" creationId="{1E2BA619-2384-781C-BAE4-2A451C963EC4}"/>
          </ac:picMkLst>
        </pc:picChg>
        <pc:picChg chg="add mod">
          <ac:chgData name="Utente guest" userId="S::urn:spo:tenantanon#f01418a6-08bc-47fd-b440-6cd70183d133::" providerId="AD" clId="Web-{2A7F9964-9F47-D698-33C9-9436544C2FF3}" dt="2026-01-13T14:43:50.550" v="376"/>
          <ac:picMkLst>
            <pc:docMk/>
            <pc:sldMk cId="3388075384" sldId="272"/>
            <ac:picMk id="8" creationId="{528678AB-D9C6-0C9D-C650-E302391BD9E7}"/>
          </ac:picMkLst>
        </pc:picChg>
        <pc:picChg chg="add mod">
          <ac:chgData name="Utente guest" userId="S::urn:spo:tenantanon#f01418a6-08bc-47fd-b440-6cd70183d133::" providerId="AD" clId="Web-{2A7F9964-9F47-D698-33C9-9436544C2FF3}" dt="2026-01-13T14:44:41.880" v="385"/>
          <ac:picMkLst>
            <pc:docMk/>
            <pc:sldMk cId="3388075384" sldId="272"/>
            <ac:picMk id="10" creationId="{2D6D01CE-AECB-BCC9-A075-C763852B8E87}"/>
          </ac:picMkLst>
        </pc:picChg>
        <pc:cxnChg chg="add mod">
          <ac:chgData name="Utente guest" userId="S::urn:spo:tenantanon#f01418a6-08bc-47fd-b440-6cd70183d133::" providerId="AD" clId="Web-{2A7F9964-9F47-D698-33C9-9436544C2FF3}" dt="2026-01-13T14:43:44.299" v="375"/>
          <ac:cxnSpMkLst>
            <pc:docMk/>
            <pc:sldMk cId="3388075384" sldId="272"/>
            <ac:cxnSpMk id="9" creationId="{4C88D162-0F96-82DD-7483-E4CC414E828C}"/>
          </ac:cxnSpMkLst>
        </pc:cxnChg>
        <pc:cxnChg chg="add mod">
          <ac:chgData name="Utente guest" userId="S::urn:spo:tenantanon#f01418a6-08bc-47fd-b440-6cd70183d133::" providerId="AD" clId="Web-{2A7F9964-9F47-D698-33C9-9436544C2FF3}" dt="2026-01-13T14:44:55.239" v="388" actId="1076"/>
          <ac:cxnSpMkLst>
            <pc:docMk/>
            <pc:sldMk cId="3388075384" sldId="272"/>
            <ac:cxnSpMk id="11" creationId="{F9D09553-038D-8990-C964-110CCAE5E7C5}"/>
          </ac:cxnSpMkLst>
        </pc:cxnChg>
      </pc:sldChg>
      <pc:sldChg chg="addSp delSp modSp add ord replId">
        <pc:chgData name="Utente guest" userId="S::urn:spo:tenantanon#f01418a6-08bc-47fd-b440-6cd70183d133::" providerId="AD" clId="Web-{2A7F9964-9F47-D698-33C9-9436544C2FF3}" dt="2026-01-13T14:42:05.279" v="366" actId="1076"/>
        <pc:sldMkLst>
          <pc:docMk/>
          <pc:sldMk cId="3699798774" sldId="273"/>
        </pc:sldMkLst>
        <pc:spChg chg="del mod">
          <ac:chgData name="Utente guest" userId="S::urn:spo:tenantanon#f01418a6-08bc-47fd-b440-6cd70183d133::" providerId="AD" clId="Web-{2A7F9964-9F47-D698-33C9-9436544C2FF3}" dt="2026-01-13T14:35:34.191" v="322"/>
          <ac:spMkLst>
            <pc:docMk/>
            <pc:sldMk cId="3699798774" sldId="273"/>
            <ac:spMk id="2" creationId="{A1449F60-6C83-FDA3-A573-2DAF788966EE}"/>
          </ac:spMkLst>
        </pc:spChg>
        <pc:spChg chg="add mod">
          <ac:chgData name="Utente guest" userId="S::urn:spo:tenantanon#f01418a6-08bc-47fd-b440-6cd70183d133::" providerId="AD" clId="Web-{2A7F9964-9F47-D698-33C9-9436544C2FF3}" dt="2026-01-13T14:40:09.616" v="345" actId="1076"/>
          <ac:spMkLst>
            <pc:docMk/>
            <pc:sldMk cId="3699798774" sldId="273"/>
            <ac:spMk id="9" creationId="{3624EC72-754F-E2C9-81A8-FA332856BD2C}"/>
          </ac:spMkLst>
        </pc:spChg>
        <pc:spChg chg="add mod">
          <ac:chgData name="Utente guest" userId="S::urn:spo:tenantanon#f01418a6-08bc-47fd-b440-6cd70183d133::" providerId="AD" clId="Web-{2A7F9964-9F47-D698-33C9-9436544C2FF3}" dt="2026-01-13T14:42:05.279" v="366" actId="1076"/>
          <ac:spMkLst>
            <pc:docMk/>
            <pc:sldMk cId="3699798774" sldId="273"/>
            <ac:spMk id="14" creationId="{0839DCD6-6080-30DD-99B6-33F794BAE1E8}"/>
          </ac:spMkLst>
        </pc:spChg>
        <pc:picChg chg="add mod">
          <ac:chgData name="Utente guest" userId="S::urn:spo:tenantanon#f01418a6-08bc-47fd-b440-6cd70183d133::" providerId="AD" clId="Web-{2A7F9964-9F47-D698-33C9-9436544C2FF3}" dt="2026-01-13T14:34:03.299" v="293" actId="14100"/>
          <ac:picMkLst>
            <pc:docMk/>
            <pc:sldMk cId="3699798774" sldId="273"/>
            <ac:picMk id="3" creationId="{7E1A5F44-A19D-F0FF-7F60-04E029A391CE}"/>
          </ac:picMkLst>
        </pc:picChg>
        <pc:picChg chg="add del mod">
          <ac:chgData name="Utente guest" userId="S::urn:spo:tenantanon#f01418a6-08bc-47fd-b440-6cd70183d133::" providerId="AD" clId="Web-{2A7F9964-9F47-D698-33C9-9436544C2FF3}" dt="2026-01-13T14:34:06.471" v="296"/>
          <ac:picMkLst>
            <pc:docMk/>
            <pc:sldMk cId="3699798774" sldId="273"/>
            <ac:picMk id="6" creationId="{66739E4A-74E2-A6F8-0C84-254BA3575F30}"/>
          </ac:picMkLst>
        </pc:picChg>
        <pc:picChg chg="add mod">
          <ac:chgData name="Utente guest" userId="S::urn:spo:tenantanon#f01418a6-08bc-47fd-b440-6cd70183d133::" providerId="AD" clId="Web-{2A7F9964-9F47-D698-33C9-9436544C2FF3}" dt="2026-01-13T14:40:09.616" v="344" actId="1076"/>
          <ac:picMkLst>
            <pc:docMk/>
            <pc:sldMk cId="3699798774" sldId="273"/>
            <ac:picMk id="7" creationId="{BC7FDC8D-3F48-0DF3-DAC1-456724B09DBC}"/>
          </ac:picMkLst>
        </pc:picChg>
        <pc:picChg chg="add mod">
          <ac:chgData name="Utente guest" userId="S::urn:spo:tenantanon#f01418a6-08bc-47fd-b440-6cd70183d133::" providerId="AD" clId="Web-{2A7F9964-9F47-D698-33C9-9436544C2FF3}" dt="2026-01-13T14:40:14.288" v="348" actId="1076"/>
          <ac:picMkLst>
            <pc:docMk/>
            <pc:sldMk cId="3699798774" sldId="273"/>
            <ac:picMk id="10" creationId="{981D11CA-6E10-F56C-9087-B078B69929BC}"/>
          </ac:picMkLst>
        </pc:picChg>
        <pc:picChg chg="add del mod">
          <ac:chgData name="Utente guest" userId="S::urn:spo:tenantanon#f01418a6-08bc-47fd-b440-6cd70183d133::" providerId="AD" clId="Web-{2A7F9964-9F47-D698-33C9-9436544C2FF3}" dt="2026-01-13T14:41:45.966" v="361"/>
          <ac:picMkLst>
            <pc:docMk/>
            <pc:sldMk cId="3699798774" sldId="273"/>
            <ac:picMk id="12" creationId="{C9C39BA3-2091-57D5-88F8-C62589856B4A}"/>
          </ac:picMkLst>
        </pc:picChg>
        <pc:cxnChg chg="add mod">
          <ac:chgData name="Utente guest" userId="S::urn:spo:tenantanon#f01418a6-08bc-47fd-b440-6cd70183d133::" providerId="AD" clId="Web-{2A7F9964-9F47-D698-33C9-9436544C2FF3}" dt="2026-01-13T14:41:06.073" v="359" actId="1076"/>
          <ac:cxnSpMkLst>
            <pc:docMk/>
            <pc:sldMk cId="3699798774" sldId="273"/>
            <ac:cxnSpMk id="11" creationId="{D480200A-E892-EF3D-8CC9-7F9FE8EBAB6F}"/>
          </ac:cxnSpMkLst>
        </pc:cxnChg>
      </pc:sldChg>
      <pc:sldChg chg="add del replId">
        <pc:chgData name="Utente guest" userId="S::urn:spo:tenantanon#f01418a6-08bc-47fd-b440-6cd70183d133::" providerId="AD" clId="Web-{2A7F9964-9F47-D698-33C9-9436544C2FF3}" dt="2026-01-13T14:38:06.777" v="341"/>
        <pc:sldMkLst>
          <pc:docMk/>
          <pc:sldMk cId="951307582" sldId="27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A019E-072E-4C22-B4EB-265B99FE94D7}" type="datetimeFigureOut">
              <a:rPr lang="it-IT" smtClean="0"/>
              <a:t>14/01/2026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68D97-0E67-456C-8AD3-378130812F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7228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A67DBE-D3BB-F74E-84C1-4CEDFE4037FA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0501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2561A46-4DE1-C3A9-D32A-1282DB98C5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1F02809-10E9-58BF-B2CD-652F1AB57A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93D5E04-E0EC-B630-5176-56DF14EE8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1ABD-2026-40A1-84CF-9A286B0545A8}" type="datetimeFigureOut">
              <a:rPr lang="it-IT" smtClean="0"/>
              <a:t>14/01/2026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8BF8338-A2EE-1B94-EC46-178D19F59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216681E-83CD-6AA9-8532-87F42F78D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C9FD-AD09-419B-985C-CFE14990EF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6149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66FFDB-DB00-BD01-F392-BE7707136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F131409-77F8-1A1C-956D-401155FADF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97327E7-8A75-9D88-FE2A-AD18A3341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1ABD-2026-40A1-84CF-9A286B0545A8}" type="datetimeFigureOut">
              <a:rPr lang="it-IT" smtClean="0"/>
              <a:t>14/01/2026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03E967A-FBBF-8B87-29FD-506534AAE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3D3CC82-956D-FBC8-5A07-C68FA5370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C9FD-AD09-419B-985C-CFE14990EF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5239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B9524C9-6496-4231-3E46-5A809DD4C4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98FDCA8-D4ED-1A44-99FD-8B3AAEF614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BB64E73-8EBF-7BE0-DE8D-ABEB06908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1ABD-2026-40A1-84CF-9A286B0545A8}" type="datetimeFigureOut">
              <a:rPr lang="it-IT" smtClean="0"/>
              <a:t>14/01/2026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8FF64B-D712-300F-5FEC-D696B1D98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358C071-E5F9-05ED-9FE3-F310BE558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C9FD-AD09-419B-985C-CFE14990EF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2909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78F3BF7-5EDF-E026-0987-4603FE3E4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8B85-6088-4E87-A905-7FA7EBB151B8}" type="datetime1">
              <a:rPr lang="en-GB" smtClean="0"/>
              <a:t>14/01/2026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489BF0F-DBB2-ED96-4259-187F64372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AB65480-925A-7F3F-11F7-ACE5A3BD9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16F1-1F4E-476C-8FD3-1196EA976090}" type="slidenum">
              <a:rPr lang="en-GB" smtClean="0"/>
              <a:t>‹N›</a:t>
            </a:fld>
            <a:endParaRPr lang="en-GB"/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2C4BB898-2A67-9DE3-3E7E-FD1536BB4EA3}"/>
              </a:ext>
            </a:extLst>
          </p:cNvPr>
          <p:cNvCxnSpPr>
            <a:cxnSpLocks/>
          </p:cNvCxnSpPr>
          <p:nvPr userDrawn="1"/>
        </p:nvCxnSpPr>
        <p:spPr>
          <a:xfrm>
            <a:off x="354563" y="662473"/>
            <a:ext cx="1149531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itolo 1">
            <a:extLst>
              <a:ext uri="{FF2B5EF4-FFF2-40B4-BE49-F238E27FC236}">
                <a16:creationId xmlns:a16="http://schemas.microsoft.com/office/drawing/2014/main" id="{47801684-F702-1B5E-D07F-A46B6A0476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4563" y="46656"/>
            <a:ext cx="10712968" cy="662472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400"/>
            </a:lvl1pPr>
          </a:lstStyle>
          <a:p>
            <a:r>
              <a:rPr lang="it-IT" dirty="0"/>
              <a:t>Fare clic per modificare il titolo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3116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inizi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 userDrawn="1"/>
        </p:nvSpPr>
        <p:spPr>
          <a:xfrm>
            <a:off x="1163" y="1270001"/>
            <a:ext cx="12221195" cy="4205663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14" name="Rettangolo 13"/>
          <p:cNvSpPr/>
          <p:nvPr userDrawn="1"/>
        </p:nvSpPr>
        <p:spPr>
          <a:xfrm>
            <a:off x="0" y="6390821"/>
            <a:ext cx="12221195" cy="486583"/>
          </a:xfrm>
          <a:prstGeom prst="rect">
            <a:avLst/>
          </a:prstGeom>
          <a:solidFill>
            <a:srgbClr val="2D79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1" name="Rettangolo 20"/>
          <p:cNvSpPr/>
          <p:nvPr userDrawn="1"/>
        </p:nvSpPr>
        <p:spPr>
          <a:xfrm>
            <a:off x="1163" y="5054748"/>
            <a:ext cx="12221195" cy="729223"/>
          </a:xfrm>
          <a:prstGeom prst="rect">
            <a:avLst/>
          </a:prstGeom>
          <a:solidFill>
            <a:srgbClr val="0048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7" name="Rettangolo 6"/>
          <p:cNvSpPr/>
          <p:nvPr userDrawn="1"/>
        </p:nvSpPr>
        <p:spPr>
          <a:xfrm>
            <a:off x="0" y="1"/>
            <a:ext cx="12192000" cy="127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3" name="Sottotitolo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546101" y="2905782"/>
            <a:ext cx="11254425" cy="430887"/>
          </a:xfrm>
        </p:spPr>
        <p:txBody>
          <a:bodyPr wrap="square" lIns="0" tIns="0" bIns="0">
            <a:spAutoFit/>
          </a:bodyPr>
          <a:lstStyle>
            <a:lvl1pPr marL="0" indent="0" algn="l">
              <a:buNone/>
              <a:defRPr sz="2800" b="0" i="0" baseline="0"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Sottotitolo della presentazione – </a:t>
            </a:r>
            <a:r>
              <a:rPr lang="it-IT" dirty="0" err="1"/>
              <a:t>Arial</a:t>
            </a:r>
            <a:r>
              <a:rPr lang="it-IT" dirty="0"/>
              <a:t> 30pt</a:t>
            </a:r>
          </a:p>
        </p:txBody>
      </p:sp>
      <p:sp>
        <p:nvSpPr>
          <p:cNvPr id="5" name="Segnaposto testo 4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546208" y="5149831"/>
            <a:ext cx="11254424" cy="369332"/>
          </a:xfrm>
        </p:spPr>
        <p:txBody>
          <a:bodyPr wrap="square" lIns="0">
            <a:spAutoFit/>
          </a:bodyPr>
          <a:lstStyle>
            <a:lvl1pPr marL="0" indent="0" algn="l">
              <a:spcBef>
                <a:spcPts val="0"/>
              </a:spcBef>
              <a:buNone/>
              <a:defRPr sz="1800" b="1" i="0" baseline="0">
                <a:solidFill>
                  <a:schemeClr val="bg1"/>
                </a:solidFill>
                <a:latin typeface="+mj-lt"/>
              </a:defRPr>
            </a:lvl1pPr>
            <a:lvl2pPr algn="l">
              <a:spcBef>
                <a:spcPts val="0"/>
              </a:spcBef>
              <a:defRPr sz="1800" b="1" i="0" baseline="0">
                <a:solidFill>
                  <a:schemeClr val="bg1"/>
                </a:solidFill>
                <a:latin typeface="+mj-lt"/>
              </a:defRPr>
            </a:lvl2pPr>
            <a:lvl3pPr algn="l">
              <a:spcBef>
                <a:spcPts val="0"/>
              </a:spcBef>
              <a:defRPr sz="1800" b="1" i="0" baseline="0">
                <a:solidFill>
                  <a:schemeClr val="bg1"/>
                </a:solidFill>
                <a:latin typeface="+mj-lt"/>
              </a:defRPr>
            </a:lvl3pPr>
            <a:lvl4pPr algn="l">
              <a:spcBef>
                <a:spcPts val="0"/>
              </a:spcBef>
              <a:defRPr sz="1800" b="1" i="0" baseline="0">
                <a:solidFill>
                  <a:schemeClr val="bg1"/>
                </a:solidFill>
                <a:latin typeface="+mj-lt"/>
              </a:defRPr>
            </a:lvl4pPr>
            <a:lvl5pPr algn="l">
              <a:spcBef>
                <a:spcPts val="0"/>
              </a:spcBef>
              <a:defRPr sz="1800" b="1" i="0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it-IT" dirty="0"/>
              <a:t>Autore Dipartimento/Unità – </a:t>
            </a:r>
            <a:r>
              <a:rPr lang="it-IT" dirty="0" err="1"/>
              <a:t>Arial</a:t>
            </a:r>
            <a:r>
              <a:rPr lang="it-IT" dirty="0"/>
              <a:t> 18 </a:t>
            </a:r>
            <a:r>
              <a:rPr lang="it-IT" dirty="0" err="1"/>
              <a:t>pt</a:t>
            </a:r>
            <a:endParaRPr lang="it-IT" dirty="0"/>
          </a:p>
        </p:txBody>
      </p:sp>
      <p:sp>
        <p:nvSpPr>
          <p:cNvPr id="9" name="Titolo 8"/>
          <p:cNvSpPr>
            <a:spLocks noGrp="1"/>
          </p:cNvSpPr>
          <p:nvPr userDrawn="1">
            <p:ph type="title" hasCustomPrompt="1"/>
          </p:nvPr>
        </p:nvSpPr>
        <p:spPr>
          <a:xfrm>
            <a:off x="546101" y="1982188"/>
            <a:ext cx="11254425" cy="492443"/>
          </a:xfrm>
        </p:spPr>
        <p:txBody>
          <a:bodyPr lIns="0"/>
          <a:lstStyle>
            <a:lvl1pPr>
              <a:defRPr sz="32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Titolo della presentazione – </a:t>
            </a:r>
            <a:r>
              <a:rPr lang="it-IT" dirty="0" err="1"/>
              <a:t>Arial</a:t>
            </a:r>
            <a:r>
              <a:rPr lang="it-IT" dirty="0"/>
              <a:t> 30pt</a:t>
            </a:r>
          </a:p>
        </p:txBody>
      </p:sp>
      <p:pic>
        <p:nvPicPr>
          <p:cNvPr id="2" name="Immagine 1" descr="BANN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05960"/>
            <a:ext cx="12192000" cy="584861"/>
          </a:xfrm>
          <a:prstGeom prst="rect">
            <a:avLst/>
          </a:prstGeom>
        </p:spPr>
      </p:pic>
      <p:sp>
        <p:nvSpPr>
          <p:cNvPr id="10" name="Segnaposto testo 9"/>
          <p:cNvSpPr>
            <a:spLocks noGrp="1"/>
          </p:cNvSpPr>
          <p:nvPr>
            <p:ph type="body" sz="quarter" idx="11" hasCustomPrompt="1"/>
          </p:nvPr>
        </p:nvSpPr>
        <p:spPr>
          <a:xfrm>
            <a:off x="546208" y="4214797"/>
            <a:ext cx="11254317" cy="400110"/>
          </a:xfrm>
        </p:spPr>
        <p:txBody>
          <a:bodyPr lIns="0" anchor="t" anchorCtr="0">
            <a:spAutoFit/>
          </a:bodyPr>
          <a:lstStyle>
            <a:lvl1pPr marL="0" indent="0">
              <a:buNone/>
              <a:defRPr sz="2000" i="1" baseline="0">
                <a:solidFill>
                  <a:schemeClr val="bg1"/>
                </a:solidFill>
              </a:defRPr>
            </a:lvl1pPr>
            <a:lvl2pPr>
              <a:defRPr sz="1800" i="1">
                <a:solidFill>
                  <a:schemeClr val="bg1"/>
                </a:solidFill>
              </a:defRPr>
            </a:lvl2pPr>
            <a:lvl3pPr>
              <a:defRPr sz="1800" i="1">
                <a:solidFill>
                  <a:schemeClr val="bg1"/>
                </a:solidFill>
              </a:defRPr>
            </a:lvl3pPr>
            <a:lvl4pPr>
              <a:defRPr sz="1800" i="1">
                <a:solidFill>
                  <a:schemeClr val="bg1"/>
                </a:solidFill>
              </a:defRPr>
            </a:lvl4pPr>
            <a:lvl5pPr>
              <a:defRPr sz="18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it-IT" dirty="0"/>
              <a:t>Luogo e data – </a:t>
            </a:r>
            <a:r>
              <a:rPr lang="it-IT" dirty="0" err="1"/>
              <a:t>Arial</a:t>
            </a:r>
            <a:r>
              <a:rPr lang="it-IT" dirty="0"/>
              <a:t> 20pt </a:t>
            </a:r>
          </a:p>
        </p:txBody>
      </p:sp>
      <p:pic>
        <p:nvPicPr>
          <p:cNvPr id="4" name="Picture 3" descr="LogoENEAcompletoENG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584" y="276302"/>
            <a:ext cx="333248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985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2"/>
            <a:ext cx="12192000" cy="1051075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51219" y="303802"/>
            <a:ext cx="10972800" cy="400110"/>
          </a:xfrm>
        </p:spPr>
        <p:txBody>
          <a:bodyPr/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 – </a:t>
            </a:r>
            <a:r>
              <a:rPr lang="it-IT" dirty="0" err="1"/>
              <a:t>Arial</a:t>
            </a:r>
            <a:r>
              <a:rPr lang="it-IT" dirty="0"/>
              <a:t> 26pt </a:t>
            </a:r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3" hasCustomPrompt="1"/>
          </p:nvPr>
        </p:nvSpPr>
        <p:spPr>
          <a:xfrm>
            <a:off x="551219" y="1253067"/>
            <a:ext cx="10972800" cy="400110"/>
          </a:xfrm>
        </p:spPr>
        <p:txBody>
          <a:bodyPr>
            <a:spAutoFit/>
          </a:bodyPr>
          <a:lstStyle>
            <a:lvl1pPr marL="0" indent="0">
              <a:buNone/>
              <a:defRPr sz="2000" b="1" baseline="0">
                <a:solidFill>
                  <a:srgbClr val="7F7F7F"/>
                </a:solidFill>
              </a:defRPr>
            </a:lvl1pPr>
            <a:lvl2pPr>
              <a:defRPr sz="2000" b="1">
                <a:solidFill>
                  <a:srgbClr val="7F7F7F"/>
                </a:solidFill>
              </a:defRPr>
            </a:lvl2pPr>
            <a:lvl3pPr>
              <a:defRPr sz="2000" b="1">
                <a:solidFill>
                  <a:srgbClr val="7F7F7F"/>
                </a:solidFill>
              </a:defRPr>
            </a:lvl3pPr>
            <a:lvl4pPr>
              <a:defRPr sz="2000" b="1">
                <a:solidFill>
                  <a:srgbClr val="7F7F7F"/>
                </a:solidFill>
              </a:defRPr>
            </a:lvl4pPr>
            <a:lvl5pPr>
              <a:defRPr sz="2000" b="1">
                <a:solidFill>
                  <a:srgbClr val="7F7F7F"/>
                </a:solidFill>
              </a:defRPr>
            </a:lvl5pPr>
          </a:lstStyle>
          <a:p>
            <a:pPr lvl="0"/>
            <a:r>
              <a:rPr lang="it-IT" dirty="0"/>
              <a:t>Titolo di secondo livello 20pt </a:t>
            </a:r>
            <a:r>
              <a:rPr lang="it-IT" dirty="0" err="1"/>
              <a:t>Arial</a:t>
            </a:r>
            <a:r>
              <a:rPr lang="it-IT" dirty="0"/>
              <a:t> </a:t>
            </a:r>
            <a:r>
              <a:rPr lang="it-IT" dirty="0" err="1"/>
              <a:t>bold</a:t>
            </a:r>
            <a:endParaRPr lang="it-IT" dirty="0"/>
          </a:p>
        </p:txBody>
      </p:sp>
      <p:sp>
        <p:nvSpPr>
          <p:cNvPr id="17" name="Segnaposto testo 16"/>
          <p:cNvSpPr>
            <a:spLocks noGrp="1"/>
          </p:cNvSpPr>
          <p:nvPr>
            <p:ph type="body" sz="quarter" idx="14" hasCustomPrompt="1"/>
          </p:nvPr>
        </p:nvSpPr>
        <p:spPr>
          <a:xfrm>
            <a:off x="551219" y="2017398"/>
            <a:ext cx="10972799" cy="769441"/>
          </a:xfrm>
        </p:spPr>
        <p:txBody>
          <a:bodyPr wrap="square">
            <a:spAutoFit/>
          </a:bodyPr>
          <a:lstStyle>
            <a:lvl1pPr marL="457200" indent="-457200">
              <a:buFont typeface="+mj-lt"/>
              <a:buAutoNum type="arabicPeriod"/>
              <a:defRPr sz="2000" baseline="0"/>
            </a:lvl1pPr>
            <a:lvl2pPr marL="457200" indent="0">
              <a:buNone/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it-IT" dirty="0"/>
              <a:t>Corpo del testo 20pt </a:t>
            </a:r>
            <a:r>
              <a:rPr lang="it-IT" dirty="0" err="1"/>
              <a:t>Arial</a:t>
            </a:r>
            <a:r>
              <a:rPr lang="it-IT" dirty="0"/>
              <a:t> regular</a:t>
            </a:r>
          </a:p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ipsum</a:t>
            </a:r>
            <a:r>
              <a:rPr lang="it-IT" dirty="0"/>
              <a:t> </a:t>
            </a:r>
            <a:r>
              <a:rPr lang="it-IT" dirty="0" err="1"/>
              <a:t>dolor</a:t>
            </a:r>
            <a:r>
              <a:rPr lang="it-IT" dirty="0"/>
              <a:t> sic </a:t>
            </a:r>
            <a:r>
              <a:rPr lang="it-IT" dirty="0" err="1"/>
              <a:t>amet</a:t>
            </a:r>
            <a:endParaRPr lang="it-IT" dirty="0"/>
          </a:p>
        </p:txBody>
      </p:sp>
      <p:sp>
        <p:nvSpPr>
          <p:cNvPr id="19" name="Segnaposto testo 18"/>
          <p:cNvSpPr>
            <a:spLocks noGrp="1"/>
          </p:cNvSpPr>
          <p:nvPr>
            <p:ph type="body" sz="quarter" idx="15" hasCustomPrompt="1"/>
          </p:nvPr>
        </p:nvSpPr>
        <p:spPr>
          <a:xfrm>
            <a:off x="551219" y="3409089"/>
            <a:ext cx="10972799" cy="929485"/>
          </a:xfrm>
        </p:spPr>
        <p:txBody>
          <a:bodyPr wrap="square">
            <a:spAutoFit/>
          </a:bodyPr>
          <a:lstStyle>
            <a:lvl1pPr>
              <a:defRPr sz="1600" baseline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 dirty="0"/>
              <a:t>Lista 16pt </a:t>
            </a:r>
            <a:r>
              <a:rPr lang="it-IT" dirty="0" err="1"/>
              <a:t>Arial</a:t>
            </a:r>
            <a:r>
              <a:rPr lang="it-IT" dirty="0"/>
              <a:t> regular</a:t>
            </a:r>
          </a:p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ipsum</a:t>
            </a:r>
            <a:endParaRPr lang="it-IT" dirty="0"/>
          </a:p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ipusm</a:t>
            </a:r>
            <a:endParaRPr lang="it-IT" dirty="0"/>
          </a:p>
        </p:txBody>
      </p:sp>
      <p:sp>
        <p:nvSpPr>
          <p:cNvPr id="10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701984" y="6223994"/>
            <a:ext cx="8220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48871" y="6223994"/>
            <a:ext cx="8642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L. Muzzi - 2nd Int. School on Num. Modeling - Caparica (Portugal) - 5 July 2018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000644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2"/>
            <a:ext cx="12192000" cy="1051075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51219" y="303802"/>
            <a:ext cx="10972800" cy="40011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609600" y="1600201"/>
            <a:ext cx="10972800" cy="400110"/>
          </a:xfrm>
        </p:spPr>
        <p:txBody>
          <a:bodyPr>
            <a:spAutoFit/>
          </a:bodyPr>
          <a:lstStyle>
            <a:lvl1pPr marL="0" indent="0">
              <a:buNone/>
              <a:defRPr sz="2000" baseline="0"/>
            </a:lvl1pPr>
          </a:lstStyle>
          <a:p>
            <a:pPr lvl="0"/>
            <a:r>
              <a:rPr lang="it-IT" dirty="0"/>
              <a:t>Testo</a:t>
            </a:r>
          </a:p>
        </p:txBody>
      </p:sp>
      <p:sp>
        <p:nvSpPr>
          <p:cNvPr id="5" name="Segnaposto tabella 4"/>
          <p:cNvSpPr>
            <a:spLocks noGrp="1"/>
          </p:cNvSpPr>
          <p:nvPr>
            <p:ph type="tbl" sz="quarter" idx="13" hasCustomPrompt="1"/>
          </p:nvPr>
        </p:nvSpPr>
        <p:spPr>
          <a:xfrm>
            <a:off x="609600" y="2495553"/>
            <a:ext cx="10913533" cy="3255433"/>
          </a:xfrm>
        </p:spPr>
        <p:txBody>
          <a:bodyPr>
            <a:normAutofit/>
          </a:bodyPr>
          <a:lstStyle>
            <a:lvl1pPr marL="0" indent="0">
              <a:buNone/>
              <a:defRPr sz="1800" baseline="0"/>
            </a:lvl1pPr>
          </a:lstStyle>
          <a:p>
            <a:r>
              <a:rPr lang="it-IT" dirty="0"/>
              <a:t>Cliccare sull’icona per inserire la tabella</a:t>
            </a:r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701984" y="6223994"/>
            <a:ext cx="8220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48871" y="6223994"/>
            <a:ext cx="8642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L. Muzzi - 2nd Int. School on Num. Modeling - Caparica (Portugal) - 5 July 2018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751640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 userDrawn="1"/>
        </p:nvSpPr>
        <p:spPr>
          <a:xfrm>
            <a:off x="0" y="2"/>
            <a:ext cx="12192000" cy="1051075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51219" y="246084"/>
            <a:ext cx="10972800" cy="40011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609600" y="1535114"/>
            <a:ext cx="5386917" cy="639763"/>
          </a:xfrm>
          <a:solidFill>
            <a:srgbClr val="004884"/>
          </a:solidFill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Titolo box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ln>
            <a:solidFill>
              <a:srgbClr val="E4E4E4"/>
            </a:solidFill>
          </a:ln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73" y="1535114"/>
            <a:ext cx="5389033" cy="639763"/>
          </a:xfrm>
          <a:solidFill>
            <a:srgbClr val="004884"/>
          </a:solidFill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FFFF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Titolo box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  <a:ln>
            <a:solidFill>
              <a:srgbClr val="E4E4E4"/>
            </a:solidFill>
          </a:ln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10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10701984" y="6223994"/>
            <a:ext cx="8220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1948871" y="6223994"/>
            <a:ext cx="8642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L. Muzzi - 2nd Int. School on Num. Modeling - Caparica (Portugal) - 5 July 2018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50177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itolo a sinistra testo a de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609606" y="273051"/>
            <a:ext cx="4011084" cy="5853112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609606" y="1127326"/>
            <a:ext cx="4011084" cy="307777"/>
          </a:xfrm>
        </p:spPr>
        <p:txBody>
          <a:bodyPr anchor="b"/>
          <a:lstStyle>
            <a:lvl1pPr algn="l">
              <a:defRPr sz="2000" b="1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766733" y="273054"/>
            <a:ext cx="6815667" cy="58531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/>
              <a:t>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609606" y="1435103"/>
            <a:ext cx="4011084" cy="338554"/>
          </a:xfrm>
        </p:spPr>
        <p:txBody>
          <a:bodyPr/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Testo descrittivo</a:t>
            </a: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701984" y="6223994"/>
            <a:ext cx="8220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48871" y="6223994"/>
            <a:ext cx="8642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L. Muzzi - 2nd Int. School on Num. Modeling - Caparica (Portugal) - 5 July 2018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30396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a sini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7"/>
          <p:cNvSpPr/>
          <p:nvPr userDrawn="1"/>
        </p:nvSpPr>
        <p:spPr>
          <a:xfrm>
            <a:off x="0" y="3"/>
            <a:ext cx="12192000" cy="6223991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6" name="Segnaposto immagine 5"/>
          <p:cNvSpPr>
            <a:spLocks noGrp="1"/>
          </p:cNvSpPr>
          <p:nvPr>
            <p:ph type="pic" sz="quarter" idx="13" hasCustomPrompt="1"/>
          </p:nvPr>
        </p:nvSpPr>
        <p:spPr>
          <a:xfrm>
            <a:off x="1" y="3"/>
            <a:ext cx="4620687" cy="6223991"/>
          </a:xfrm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Cliccare sull’icona per inserire l’immagine (non utilizzare copia/incolla)</a:t>
            </a:r>
            <a:br>
              <a:rPr lang="it-IT" dirty="0"/>
            </a:br>
            <a:r>
              <a:rPr lang="it-IT" dirty="0"/>
              <a:t>Dimensioni immagine: </a:t>
            </a:r>
            <a:br>
              <a:rPr lang="it-IT" dirty="0"/>
            </a:br>
            <a:r>
              <a:rPr lang="it-IT" dirty="0"/>
              <a:t>Risoluzione a 160dpi</a:t>
            </a:r>
            <a:br>
              <a:rPr lang="it-IT" dirty="0"/>
            </a:br>
            <a:r>
              <a:rPr lang="it-IT" dirty="0"/>
              <a:t>8,57 cm (540px) per 14,29cm (900px)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766733" y="1072977"/>
            <a:ext cx="6815667" cy="1877437"/>
          </a:xfrm>
        </p:spPr>
        <p:txBody>
          <a:bodyPr>
            <a:sp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/>
              <a:t>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11" name="Titolo 10"/>
          <p:cNvSpPr>
            <a:spLocks noGrp="1"/>
          </p:cNvSpPr>
          <p:nvPr>
            <p:ph type="title" hasCustomPrompt="1"/>
          </p:nvPr>
        </p:nvSpPr>
        <p:spPr>
          <a:xfrm>
            <a:off x="4766734" y="281904"/>
            <a:ext cx="6757285" cy="40011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Titolo della slide</a:t>
            </a:r>
          </a:p>
        </p:txBody>
      </p:sp>
      <p:sp>
        <p:nvSpPr>
          <p:cNvPr id="10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701984" y="6223994"/>
            <a:ext cx="8220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48871" y="6223994"/>
            <a:ext cx="8642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L. Muzzi - 2nd Int. School on Num. Modeling - Caparica (Portugal) - 5 July 2018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458401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0" y="3"/>
            <a:ext cx="12192000" cy="6223991"/>
          </a:xfrm>
          <a:prstGeom prst="rect">
            <a:avLst/>
          </a:prstGeom>
          <a:solidFill>
            <a:srgbClr val="003A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1390420" y="5060925"/>
            <a:ext cx="9430085" cy="307777"/>
          </a:xfrm>
        </p:spPr>
        <p:txBody>
          <a:bodyPr anchor="b"/>
          <a:lstStyle>
            <a:lvl1pPr algn="l">
              <a:defRPr sz="2000" b="1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 hasCustomPrompt="1"/>
          </p:nvPr>
        </p:nvSpPr>
        <p:spPr>
          <a:xfrm>
            <a:off x="1390420" y="612775"/>
            <a:ext cx="9430085" cy="1200329"/>
          </a:xfrm>
          <a:ln w="254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dirty="0"/>
              <a:t>Cliccare sull’icona per inserire l’immagine (non utilizzare copia/incolla)</a:t>
            </a:r>
            <a:br>
              <a:rPr lang="it-IT" dirty="0"/>
            </a:br>
            <a:r>
              <a:rPr lang="it-IT" dirty="0"/>
              <a:t>Dimensioni immagine: </a:t>
            </a:r>
            <a:br>
              <a:rPr lang="it-IT" dirty="0"/>
            </a:br>
            <a:r>
              <a:rPr lang="it-IT" dirty="0"/>
              <a:t>Risoluzione a 160dpi</a:t>
            </a:r>
            <a:br>
              <a:rPr lang="it-IT" dirty="0"/>
            </a:br>
            <a:r>
              <a:rPr lang="it-IT" dirty="0"/>
              <a:t>25,4 cm (1600px) per 14,29cm (900px)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1390420" y="5490644"/>
            <a:ext cx="9430085" cy="307777"/>
          </a:xfr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Testo descrittivo</a:t>
            </a: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701984" y="6223994"/>
            <a:ext cx="8220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48871" y="6223994"/>
            <a:ext cx="8642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L. Muzzi - 2nd Int. School on Num. Modeling - Caparica (Portugal) - 5 July 2018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91521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EB4605-8387-3073-27B8-390176E6F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3137F57-2161-6CAF-7D76-35FE0C265B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B44B014-901A-572A-71B2-2CED587D2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1ABD-2026-40A1-84CF-9A286B0545A8}" type="datetimeFigureOut">
              <a:rPr lang="it-IT" smtClean="0"/>
              <a:t>14/01/2026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5E9C4C4-E6D8-9117-BF7F-FE539CE8E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B828A78-2E46-FA96-5C48-60ABCD2B3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C9FD-AD09-419B-985C-CFE14990EF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51058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testo sfondo scu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4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12192000" cy="1809726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lang="it-IT" dirty="0"/>
              <a:t>Immagine a tutto schermo con box per testo bianco su sfondo scuro</a:t>
            </a:r>
            <a:br>
              <a:rPr lang="it-IT" dirty="0"/>
            </a:br>
            <a:r>
              <a:rPr lang="it-IT" dirty="0"/>
              <a:t>Cliccare sull’icona per inserire l’immagine (non utilizzare copia/incolla)</a:t>
            </a:r>
            <a:br>
              <a:rPr lang="it-IT" dirty="0"/>
            </a:br>
            <a:r>
              <a:rPr lang="it-IT" dirty="0"/>
              <a:t>Dimensioni immagine: </a:t>
            </a:r>
            <a:br>
              <a:rPr lang="it-IT" dirty="0"/>
            </a:br>
            <a:r>
              <a:rPr lang="it-IT" dirty="0"/>
              <a:t>Risoluzione a 160dpi</a:t>
            </a:r>
            <a:br>
              <a:rPr lang="it-IT" dirty="0"/>
            </a:br>
            <a:r>
              <a:rPr lang="it-IT" dirty="0"/>
              <a:t>25,4 cm (1600px) per 14,29cm (900px)</a:t>
            </a:r>
          </a:p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529168" y="4360059"/>
            <a:ext cx="11053233" cy="804863"/>
          </a:xfrm>
          <a:solidFill>
            <a:srgbClr val="003A69">
              <a:alpha val="86000"/>
            </a:srgbClr>
          </a:solidFill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/>
              <a:t>Testo descrittivo su sfondo scuro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701984" y="6223994"/>
            <a:ext cx="8220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48871" y="6223994"/>
            <a:ext cx="8642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L. Muzzi - 2nd Int. School on Num. Modeling - Caparica (Portugal) - 5 July 2018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850926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i 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e 1"/>
          <p:cNvSpPr/>
          <p:nvPr userDrawn="1"/>
        </p:nvSpPr>
        <p:spPr>
          <a:xfrm>
            <a:off x="3428307" y="755564"/>
            <a:ext cx="5760000" cy="4320000"/>
          </a:xfrm>
          <a:prstGeom prst="ellipse">
            <a:avLst/>
          </a:prstGeom>
          <a:solidFill>
            <a:srgbClr val="00488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8" name="Rettangolo 7"/>
          <p:cNvSpPr/>
          <p:nvPr userDrawn="1"/>
        </p:nvSpPr>
        <p:spPr>
          <a:xfrm>
            <a:off x="0" y="3295534"/>
            <a:ext cx="12192000" cy="803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3809771" y="2515099"/>
            <a:ext cx="4933728" cy="769441"/>
          </a:xfrm>
          <a:ln>
            <a:noFill/>
          </a:ln>
        </p:spPr>
        <p:txBody>
          <a:bodyPr anchor="b" anchorCtr="1"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it-IT" dirty="0"/>
              <a:t>Autore e </a:t>
            </a:r>
          </a:p>
          <a:p>
            <a:pPr lvl="0"/>
            <a:r>
              <a:rPr lang="it-IT"/>
              <a:t>contatti</a:t>
            </a:r>
            <a:endParaRPr lang="it-IT" dirty="0"/>
          </a:p>
        </p:txBody>
      </p:sp>
      <p:pic>
        <p:nvPicPr>
          <p:cNvPr id="3" name="Immagine 2" descr="BANN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1901"/>
            <a:ext cx="12192000" cy="654625"/>
          </a:xfrm>
          <a:prstGeom prst="rect">
            <a:avLst/>
          </a:prstGeom>
        </p:spPr>
      </p:pic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48871" y="6223994"/>
            <a:ext cx="8642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L. Muzzi - 2nd Int. School on Num. Modeling - Caparica (Portugal) - 5 July 2018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633478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1" hasCustomPrompt="1"/>
          </p:nvPr>
        </p:nvSpPr>
        <p:spPr>
          <a:xfrm>
            <a:off x="551219" y="1071249"/>
            <a:ext cx="10971864" cy="1877437"/>
          </a:xfrm>
        </p:spPr>
        <p:txBody>
          <a:bodyPr/>
          <a:lstStyle/>
          <a:p>
            <a:pPr lvl="0"/>
            <a:r>
              <a:rPr lang="it-IT" dirty="0" err="1"/>
              <a:t>Lorem</a:t>
            </a:r>
            <a:r>
              <a:rPr lang="it-IT" dirty="0"/>
              <a:t> </a:t>
            </a:r>
            <a:r>
              <a:rPr lang="it-IT" dirty="0" err="1"/>
              <a:t>ipsum</a:t>
            </a:r>
            <a:r>
              <a:rPr lang="it-IT" dirty="0"/>
              <a:t> </a:t>
            </a:r>
            <a:r>
              <a:rPr lang="it-IT" dirty="0" err="1"/>
              <a:t>dolor</a:t>
            </a:r>
            <a:r>
              <a:rPr lang="it-IT" dirty="0"/>
              <a:t> sic </a:t>
            </a:r>
            <a:r>
              <a:rPr lang="it-IT" dirty="0" err="1"/>
              <a:t>amet</a:t>
            </a:r>
            <a:endParaRPr lang="it-IT" dirty="0"/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Titolo 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 dirty="0"/>
              <a:t>Titolo</a:t>
            </a:r>
          </a:p>
        </p:txBody>
      </p:sp>
    </p:spTree>
    <p:extLst>
      <p:ext uri="{BB962C8B-B14F-4D97-AF65-F5344CB8AC3E}">
        <p14:creationId xmlns:p14="http://schemas.microsoft.com/office/powerpoint/2010/main" val="2266309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4E4C9D-D9CA-A479-A20F-1DC82FCC8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48EE16F-9CD8-3D4C-E3E4-C3BFD4D7BF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0F9FA73-1A65-B48B-0A06-642756837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1ABD-2026-40A1-84CF-9A286B0545A8}" type="datetimeFigureOut">
              <a:rPr lang="it-IT" smtClean="0"/>
              <a:t>14/01/2026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ECA9A5A-0000-B29C-11BD-AF1210933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A01A6A1-3069-71AA-85E7-CD64DE569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C9FD-AD09-419B-985C-CFE14990EF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355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D883FD6-8B11-A825-097B-2FC19A2FB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142BBBC-8D22-7E84-0B6D-4D4B1552F5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AA16FA3-B0E4-C3B6-D4F7-037389C90E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7A28F6-742E-C948-6B89-C3437427D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1ABD-2026-40A1-84CF-9A286B0545A8}" type="datetimeFigureOut">
              <a:rPr lang="it-IT" smtClean="0"/>
              <a:t>14/01/2026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E497C7A-935E-BBF1-D3AF-0B009E279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A017DD8-A8CD-9437-EE32-F634BD19E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C9FD-AD09-419B-985C-CFE14990EF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2389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13E60B-C548-39A3-2806-ED5ABAEC3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C0FC1BE-6092-5E53-7F10-1F040E0380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1EDFD46-70D5-CDE4-D905-19C235FCF6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EA9FCD2-0141-E13E-21DF-989F81B890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C876557-5BC1-B977-D5FD-398A240C7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F1ED1647-066E-2FEC-1145-50A0074E5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1ABD-2026-40A1-84CF-9A286B0545A8}" type="datetimeFigureOut">
              <a:rPr lang="it-IT" smtClean="0"/>
              <a:t>14/01/2026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B8FAB78-8023-24B5-EFC2-7986D295A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245B8EC-4D19-F16B-CA16-BFA1540C2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C9FD-AD09-419B-985C-CFE14990EF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1890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BB8B9E4-7725-013D-03D3-728E2BBCB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FE8C227-2A29-2AC6-E632-49D9E8ABA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1ABD-2026-40A1-84CF-9A286B0545A8}" type="datetimeFigureOut">
              <a:rPr lang="it-IT" smtClean="0"/>
              <a:t>14/01/2026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D4348A2-97B1-6693-CCEA-423002F62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C7FF976-BC9A-9CEA-52DC-332B95BF0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C9FD-AD09-419B-985C-CFE14990EF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902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5A1EF071-91EA-911B-1610-57B31C224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1ABD-2026-40A1-84CF-9A286B0545A8}" type="datetimeFigureOut">
              <a:rPr lang="it-IT" smtClean="0"/>
              <a:t>14/01/2026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0394509-D458-9984-FB44-CBBD60877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033AB09-BD01-E243-566F-BD5069D10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C9FD-AD09-419B-985C-CFE14990EF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8404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B3D8F2-074F-7E4B-EC3C-6312D5A5D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690E601-0049-B074-74E2-3ECCDF170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046104A-521B-D398-1139-9818C92EF4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813365E-EF05-3B3F-D2A1-64D0E5A7E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1ABD-2026-40A1-84CF-9A286B0545A8}" type="datetimeFigureOut">
              <a:rPr lang="it-IT" smtClean="0"/>
              <a:t>14/01/2026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D26F266-0AED-4A3C-2DB0-F32360D85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61310B7-AE08-C880-8DF6-370D7621F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C9FD-AD09-419B-985C-CFE14990EF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9093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371E16-8750-E7F6-16B8-8999C5B70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84DC55C-539C-C5D8-4CA9-5E6FAE44B6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8A63B45-DFA7-7CC2-7C0A-E5A68039CA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BCBE6CF-3C1E-F69F-083A-8DC342073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1ABD-2026-40A1-84CF-9A286B0545A8}" type="datetimeFigureOut">
              <a:rPr lang="it-IT" smtClean="0"/>
              <a:t>14/01/2026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457EA47-FD5B-C7AA-D733-0DFCDA387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3A02AEF-524B-92C5-EA74-13E27459C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DC9FD-AD09-419B-985C-CFE14990EF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7272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E6C3EF6-3015-2B24-EABD-61D07D825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B855191-6014-EC97-3C50-A5566E65A3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741C42D-B5B2-D96A-F4C1-09B3FA0CDB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AD1ABD-2026-40A1-84CF-9A286B0545A8}" type="datetimeFigureOut">
              <a:rPr lang="it-IT" smtClean="0"/>
              <a:t>14/01/2026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C6664DF-78D3-D2A1-C933-4851908F5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56D0885-89F6-75B2-2D22-B3FFEB61C9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8DC9FD-AD09-419B-985C-CFE14990EF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9841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551219" y="446138"/>
            <a:ext cx="10972800" cy="400110"/>
          </a:xfrm>
          <a:prstGeom prst="rect">
            <a:avLst/>
          </a:prstGeom>
        </p:spPr>
        <p:txBody>
          <a:bodyPr vert="horz" lIns="91440" tIns="0" rIns="91440" bIns="0" rtlCol="0" anchor="ctr" anchorCtr="0">
            <a:spAutoFit/>
          </a:bodyPr>
          <a:lstStyle/>
          <a:p>
            <a:r>
              <a:rPr lang="it-IT" dirty="0"/>
              <a:t>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51219" y="1058819"/>
            <a:ext cx="10972800" cy="187743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701984" y="6223994"/>
            <a:ext cx="8220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7C199-0D0D-7840-A88D-785280B31CF7}" type="slidenum">
              <a:rPr lang="it-IT" smtClean="0"/>
              <a:t>‹N›</a:t>
            </a:fld>
            <a:endParaRPr lang="it-IT"/>
          </a:p>
        </p:txBody>
      </p:sp>
      <p:pic>
        <p:nvPicPr>
          <p:cNvPr id="4" name="Immagine 3" descr="LogoENEA.pn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452" y="6325381"/>
            <a:ext cx="1248752" cy="251279"/>
          </a:xfrm>
          <a:prstGeom prst="rect">
            <a:avLst/>
          </a:prstGeom>
        </p:spPr>
      </p:pic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48871" y="6223994"/>
            <a:ext cx="8642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L. Muzzi - 2nd Int. School on Num. Modeling - Caparica (Portugal) - 5 July 2018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77916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tmp"/><Relationship Id="rId4" Type="http://schemas.openxmlformats.org/officeDocument/2006/relationships/image" Target="../media/image4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tmp"/><Relationship Id="rId4" Type="http://schemas.openxmlformats.org/officeDocument/2006/relationships/image" Target="../media/image4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mp"/><Relationship Id="rId5" Type="http://schemas.openxmlformats.org/officeDocument/2006/relationships/image" Target="../media/image4.tmp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u="sng" noProof="0" dirty="0"/>
              <a:t>Aldo Di Zenobio &amp; Francesco Giorgetti</a:t>
            </a:r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1933576" y="1488309"/>
            <a:ext cx="7113320" cy="2092881"/>
          </a:xfrm>
        </p:spPr>
        <p:txBody>
          <a:bodyPr/>
          <a:lstStyle/>
          <a:p>
            <a:r>
              <a:rPr lang="it-IT" sz="4000" dirty="0" err="1">
                <a:solidFill>
                  <a:schemeClr val="bg1">
                    <a:lumMod val="85000"/>
                  </a:schemeClr>
                </a:solidFill>
              </a:rPr>
              <a:t>VNS</a:t>
            </a:r>
            <a:r>
              <a:rPr lang="it-IT" sz="4000" dirty="0">
                <a:solidFill>
                  <a:schemeClr val="bg1">
                    <a:lumMod val="85000"/>
                  </a:schemeClr>
                </a:solidFill>
              </a:rPr>
              <a:t> TF coils </a:t>
            </a:r>
            <a:br>
              <a:rPr lang="it-IT" dirty="0"/>
            </a:br>
            <a:r>
              <a:rPr lang="it-IT" dirty="0"/>
              <a:t>MAG-</a:t>
            </a:r>
            <a:r>
              <a:rPr lang="it-IT" dirty="0" err="1"/>
              <a:t>S.01.01</a:t>
            </a:r>
            <a:r>
              <a:rPr lang="it-IT" dirty="0"/>
              <a:t>-</a:t>
            </a:r>
            <a:r>
              <a:rPr lang="it-IT" dirty="0" err="1"/>
              <a:t>T032-D001</a:t>
            </a:r>
            <a:r>
              <a:rPr lang="it-IT" dirty="0"/>
              <a:t>:</a:t>
            </a:r>
            <a:br>
              <a:rPr lang="it-IT" dirty="0"/>
            </a:br>
            <a:r>
              <a:rPr lang="it-IT" dirty="0" err="1"/>
              <a:t>Feasibility</a:t>
            </a:r>
            <a:r>
              <a:rPr lang="it-IT" dirty="0"/>
              <a:t> studies for an alternative LTS </a:t>
            </a:r>
            <a:r>
              <a:rPr lang="it-IT" dirty="0" err="1"/>
              <a:t>solution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1"/>
          </p:nvPr>
        </p:nvSpPr>
        <p:spPr>
          <a:xfrm>
            <a:off x="1933657" y="3688402"/>
            <a:ext cx="6519045" cy="769441"/>
          </a:xfrm>
        </p:spPr>
        <p:txBody>
          <a:bodyPr/>
          <a:lstStyle/>
          <a:p>
            <a:r>
              <a:rPr lang="it-IT" b="1" i="0" dirty="0" err="1"/>
              <a:t>WPMAG</a:t>
            </a:r>
            <a:r>
              <a:rPr lang="it-IT" b="1" i="0" dirty="0"/>
              <a:t> </a:t>
            </a:r>
            <a:r>
              <a:rPr lang="it-IT" b="1" i="0" dirty="0" err="1"/>
              <a:t>EUROFusion</a:t>
            </a:r>
            <a:r>
              <a:rPr lang="it-IT" b="1" i="0" dirty="0"/>
              <a:t> </a:t>
            </a:r>
            <a:r>
              <a:rPr lang="it-IT" b="1" i="0" dirty="0" err="1"/>
              <a:t>Final</a:t>
            </a:r>
            <a:r>
              <a:rPr lang="it-IT" b="1" i="0" dirty="0"/>
              <a:t> meeting (2025)</a:t>
            </a:r>
          </a:p>
          <a:p>
            <a:r>
              <a:rPr lang="it-IT" i="0" dirty="0" err="1"/>
              <a:t>January</a:t>
            </a:r>
            <a:r>
              <a:rPr lang="it-IT" i="0" dirty="0"/>
              <a:t> </a:t>
            </a:r>
            <a:r>
              <a:rPr lang="it-IT" i="0" dirty="0" err="1"/>
              <a:t>14</a:t>
            </a:r>
            <a:r>
              <a:rPr lang="it-IT" i="0" baseline="30000" dirty="0" err="1"/>
              <a:t>th</a:t>
            </a:r>
            <a:r>
              <a:rPr lang="it-IT" i="0" dirty="0"/>
              <a:t>, 2026 – EPFL-SPC Paul </a:t>
            </a:r>
            <a:r>
              <a:rPr lang="it-IT" i="0" dirty="0" err="1"/>
              <a:t>Scherrer</a:t>
            </a:r>
            <a:r>
              <a:rPr lang="it-IT" i="0" dirty="0"/>
              <a:t> Institut</a:t>
            </a:r>
          </a:p>
        </p:txBody>
      </p:sp>
    </p:spTree>
    <p:extLst>
      <p:ext uri="{BB962C8B-B14F-4D97-AF65-F5344CB8AC3E}">
        <p14:creationId xmlns:p14="http://schemas.microsoft.com/office/powerpoint/2010/main" val="1682330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54FA7D-DB7E-5617-64F2-8F9246E7DF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magine 23">
            <a:extLst>
              <a:ext uri="{FF2B5EF4-FFF2-40B4-BE49-F238E27FC236}">
                <a16:creationId xmlns:a16="http://schemas.microsoft.com/office/drawing/2014/main" id="{A551BB72-DC2B-BD15-C9FD-0247A4387E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4194" y="1251778"/>
            <a:ext cx="5183312" cy="5238000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06302B5-099F-D011-49D6-9FA854E24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16F1-1F4E-476C-8FD3-1196EA976090}" type="slidenum">
              <a:rPr lang="en-GB" smtClean="0"/>
              <a:t>10</a:t>
            </a:fld>
            <a:endParaRPr lang="en-GB"/>
          </a:p>
        </p:txBody>
      </p:sp>
      <p:sp>
        <p:nvSpPr>
          <p:cNvPr id="5" name="Titolo 3">
            <a:extLst>
              <a:ext uri="{FF2B5EF4-FFF2-40B4-BE49-F238E27FC236}">
                <a16:creationId xmlns:a16="http://schemas.microsoft.com/office/drawing/2014/main" id="{A0A56092-4264-9740-3E9A-0CBCBA150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563" y="46656"/>
            <a:ext cx="10712968" cy="662472"/>
          </a:xfrm>
        </p:spPr>
        <p:txBody>
          <a:bodyPr/>
          <a:lstStyle/>
          <a:p>
            <a:r>
              <a:rPr lang="en-GB" sz="3600" b="1" dirty="0"/>
              <a:t>2D EM MODEL</a:t>
            </a:r>
            <a:r>
              <a:rPr lang="en-GB" sz="3600" dirty="0"/>
              <a:t>: Version 1 (6DP)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8E867A-8086-934B-CB03-FD58B263CB18}"/>
              </a:ext>
            </a:extLst>
          </p:cNvPr>
          <p:cNvSpPr txBox="1"/>
          <p:nvPr/>
        </p:nvSpPr>
        <p:spPr>
          <a:xfrm>
            <a:off x="6738257" y="989626"/>
            <a:ext cx="3744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Radial path (x=0)</a:t>
            </a: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CE6ACF78-6C2A-B695-C1B0-6DD67F7D4B7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150"/>
          <a:stretch>
            <a:fillRect/>
          </a:stretch>
        </p:blipFill>
        <p:spPr>
          <a:xfrm>
            <a:off x="122166" y="1232728"/>
            <a:ext cx="5377987" cy="4996622"/>
          </a:xfrm>
          <a:prstGeom prst="rect">
            <a:avLst/>
          </a:prstGeom>
        </p:spPr>
      </p:pic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9F603C10-7384-88BA-D44B-1DEC6CDFB66F}"/>
              </a:ext>
            </a:extLst>
          </p:cNvPr>
          <p:cNvCxnSpPr>
            <a:cxnSpLocks/>
            <a:stCxn id="26" idx="2"/>
          </p:cNvCxnSpPr>
          <p:nvPr/>
        </p:nvCxnSpPr>
        <p:spPr>
          <a:xfrm flipH="1">
            <a:off x="10968484" y="3088905"/>
            <a:ext cx="306373" cy="9831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30988FBF-EBC6-D3A4-75E4-5062F7FE35AC}"/>
              </a:ext>
            </a:extLst>
          </p:cNvPr>
          <p:cNvSpPr txBox="1"/>
          <p:nvPr/>
        </p:nvSpPr>
        <p:spPr>
          <a:xfrm>
            <a:off x="10483360" y="2442574"/>
            <a:ext cx="1582994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B=5.6 T</a:t>
            </a:r>
          </a:p>
          <a:p>
            <a:pPr algn="ctr"/>
            <a:r>
              <a:rPr lang="en-GB" dirty="0"/>
              <a:t>@ r=2.67m</a:t>
            </a:r>
          </a:p>
        </p:txBody>
      </p: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0A48382D-A291-62C6-B01F-BC76C538EA09}"/>
              </a:ext>
            </a:extLst>
          </p:cNvPr>
          <p:cNvCxnSpPr>
            <a:cxnSpLocks/>
            <a:stCxn id="28" idx="1"/>
          </p:cNvCxnSpPr>
          <p:nvPr/>
        </p:nvCxnSpPr>
        <p:spPr>
          <a:xfrm flipH="1" flipV="1">
            <a:off x="7819103" y="1559120"/>
            <a:ext cx="791497" cy="5849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3937F2EA-D355-5B16-8600-F56ECCEFD284}"/>
              </a:ext>
            </a:extLst>
          </p:cNvPr>
          <p:cNvSpPr txBox="1"/>
          <p:nvPr/>
        </p:nvSpPr>
        <p:spPr>
          <a:xfrm>
            <a:off x="8610600" y="1959445"/>
            <a:ext cx="1582994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B</a:t>
            </a:r>
            <a:r>
              <a:rPr lang="en-GB" baseline="-25000" dirty="0" err="1"/>
              <a:t>peak</a:t>
            </a:r>
            <a:r>
              <a:rPr lang="en-GB" dirty="0"/>
              <a:t>=13.45 T</a:t>
            </a:r>
          </a:p>
        </p:txBody>
      </p:sp>
    </p:spTree>
    <p:extLst>
      <p:ext uri="{BB962C8B-B14F-4D97-AF65-F5344CB8AC3E}">
        <p14:creationId xmlns:p14="http://schemas.microsoft.com/office/powerpoint/2010/main" val="3370509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907915-65AD-5ABA-03B0-34599479DB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C05D2F1-2851-639F-FFF0-FCB01061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16F1-1F4E-476C-8FD3-1196EA976090}" type="slidenum">
              <a:rPr lang="en-GB" smtClean="0"/>
              <a:t>11</a:t>
            </a:fld>
            <a:endParaRPr lang="en-GB"/>
          </a:p>
        </p:txBody>
      </p:sp>
      <p:sp>
        <p:nvSpPr>
          <p:cNvPr id="5" name="Titolo 3">
            <a:extLst>
              <a:ext uri="{FF2B5EF4-FFF2-40B4-BE49-F238E27FC236}">
                <a16:creationId xmlns:a16="http://schemas.microsoft.com/office/drawing/2014/main" id="{4F210D91-878C-8BA6-AF90-B059331F9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563" y="46656"/>
            <a:ext cx="10712968" cy="662472"/>
          </a:xfrm>
        </p:spPr>
        <p:txBody>
          <a:bodyPr/>
          <a:lstStyle/>
          <a:p>
            <a:r>
              <a:rPr lang="en-GB" sz="3600" b="1" dirty="0"/>
              <a:t>2D EM MODEL</a:t>
            </a:r>
            <a:r>
              <a:rPr lang="en-GB" sz="3600" dirty="0"/>
              <a:t>: Version 1 (6DP)</a:t>
            </a:r>
            <a:endParaRPr 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D25A50B4-98AD-0235-8746-736D078DF9AB}"/>
              </a:ext>
            </a:extLst>
          </p:cNvPr>
          <p:cNvSpPr txBox="1"/>
          <p:nvPr/>
        </p:nvSpPr>
        <p:spPr>
          <a:xfrm>
            <a:off x="6962376" y="974483"/>
            <a:ext cx="3744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Toroidal paths (</a:t>
            </a:r>
            <a:r>
              <a:rPr lang="en-GB" dirty="0" err="1"/>
              <a:t>Center</a:t>
            </a:r>
            <a:r>
              <a:rPr lang="en-GB" dirty="0"/>
              <a:t> of cables)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0CAF15C6-7289-5DCC-150E-8737B4162E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4886" y="1225117"/>
            <a:ext cx="7715306" cy="465840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20CDBC76-7F8F-3434-BFF3-A7BD810C33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563" y="1971000"/>
            <a:ext cx="3880255" cy="2916000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F108F18F-7988-A677-5AF0-7CAE56D4776B}"/>
              </a:ext>
            </a:extLst>
          </p:cNvPr>
          <p:cNvSpPr txBox="1"/>
          <p:nvPr/>
        </p:nvSpPr>
        <p:spPr>
          <a:xfrm>
            <a:off x="348468" y="1601668"/>
            <a:ext cx="3892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Current density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43AAC05D-8426-0A98-79DA-1F7357C29DF1}"/>
              </a:ext>
            </a:extLst>
          </p:cNvPr>
          <p:cNvSpPr txBox="1"/>
          <p:nvPr/>
        </p:nvSpPr>
        <p:spPr>
          <a:xfrm>
            <a:off x="348468" y="5002093"/>
            <a:ext cx="3892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J</a:t>
            </a:r>
            <a:r>
              <a:rPr lang="en-GB" baseline="-25000" dirty="0"/>
              <a:t>eng</a:t>
            </a:r>
            <a:r>
              <a:rPr lang="en-GB" dirty="0"/>
              <a:t> LF = 47.2 A/mm</a:t>
            </a:r>
            <a:r>
              <a:rPr lang="en-GB" baseline="30000" dirty="0"/>
              <a:t>2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6F9C3DD6-1EA8-3AA1-706A-0B54105DDA21}"/>
              </a:ext>
            </a:extLst>
          </p:cNvPr>
          <p:cNvSpPr txBox="1"/>
          <p:nvPr/>
        </p:nvSpPr>
        <p:spPr>
          <a:xfrm>
            <a:off x="342374" y="5514185"/>
            <a:ext cx="3892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J</a:t>
            </a:r>
            <a:r>
              <a:rPr lang="en-GB" baseline="-25000" dirty="0"/>
              <a:t>eng</a:t>
            </a:r>
            <a:r>
              <a:rPr lang="en-GB" dirty="0"/>
              <a:t> HF = 47.5 A/mm</a:t>
            </a:r>
            <a:r>
              <a:rPr lang="en-GB" baseline="30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718008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200801-9AA3-4306-E48E-32BE46CE56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7D3806A-A61B-0C2F-37DB-E43BE27CA1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6754" y="1232728"/>
            <a:ext cx="5190777" cy="5239574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88239BA-2B5F-F35B-8C16-D0B17D01C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16F1-1F4E-476C-8FD3-1196EA976090}" type="slidenum">
              <a:rPr lang="en-GB" smtClean="0"/>
              <a:t>12</a:t>
            </a:fld>
            <a:endParaRPr lang="en-GB"/>
          </a:p>
        </p:txBody>
      </p:sp>
      <p:sp>
        <p:nvSpPr>
          <p:cNvPr id="5" name="Titolo 3">
            <a:extLst>
              <a:ext uri="{FF2B5EF4-FFF2-40B4-BE49-F238E27FC236}">
                <a16:creationId xmlns:a16="http://schemas.microsoft.com/office/drawing/2014/main" id="{4A8180C4-DBE3-4677-3CF6-547B758C0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563" y="46656"/>
            <a:ext cx="10712968" cy="662472"/>
          </a:xfrm>
        </p:spPr>
        <p:txBody>
          <a:bodyPr/>
          <a:lstStyle/>
          <a:p>
            <a:r>
              <a:rPr lang="en-GB" sz="3600" b="1" dirty="0"/>
              <a:t>2D EM MODEL</a:t>
            </a:r>
            <a:r>
              <a:rPr lang="en-GB" sz="3600" dirty="0"/>
              <a:t>: Version 2 (7DP)</a:t>
            </a:r>
            <a:endParaRPr lang="it-IT" dirty="0"/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FF20E05F-385B-1AEB-CF16-52E7C129CEFF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10968484" y="3088905"/>
            <a:ext cx="306373" cy="9831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CA5329E-866C-F2C2-AAD4-8F6B65384237}"/>
              </a:ext>
            </a:extLst>
          </p:cNvPr>
          <p:cNvSpPr txBox="1"/>
          <p:nvPr/>
        </p:nvSpPr>
        <p:spPr>
          <a:xfrm>
            <a:off x="10483360" y="2442574"/>
            <a:ext cx="1582994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B=5.6 T</a:t>
            </a:r>
          </a:p>
          <a:p>
            <a:pPr algn="ctr"/>
            <a:r>
              <a:rPr lang="en-GB" dirty="0"/>
              <a:t>@ r=2.67m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83E7C53-D885-E66A-C436-C60BBE5F0E9F}"/>
              </a:ext>
            </a:extLst>
          </p:cNvPr>
          <p:cNvSpPr txBox="1"/>
          <p:nvPr/>
        </p:nvSpPr>
        <p:spPr>
          <a:xfrm>
            <a:off x="6767249" y="949458"/>
            <a:ext cx="3744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Radial path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74CCA720-AAF7-EBBB-EA2D-7EE0BA89CE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69" y="1005194"/>
            <a:ext cx="5423384" cy="5243206"/>
          </a:xfrm>
          <a:prstGeom prst="rect">
            <a:avLst/>
          </a:prstGeom>
        </p:spPr>
      </p:pic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B213A1D9-0EF2-A0FA-3D07-28CA178C6D63}"/>
              </a:ext>
            </a:extLst>
          </p:cNvPr>
          <p:cNvCxnSpPr>
            <a:cxnSpLocks/>
            <a:stCxn id="13" idx="1"/>
          </p:cNvCxnSpPr>
          <p:nvPr/>
        </p:nvCxnSpPr>
        <p:spPr>
          <a:xfrm flipH="1" flipV="1">
            <a:off x="7819103" y="1559120"/>
            <a:ext cx="791497" cy="5849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E4B2F99-6511-EA51-A53A-97CFD0DB5EEF}"/>
              </a:ext>
            </a:extLst>
          </p:cNvPr>
          <p:cNvSpPr txBox="1"/>
          <p:nvPr/>
        </p:nvSpPr>
        <p:spPr>
          <a:xfrm>
            <a:off x="8610600" y="1959445"/>
            <a:ext cx="1582994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B</a:t>
            </a:r>
            <a:r>
              <a:rPr lang="en-GB" baseline="-25000" dirty="0" err="1"/>
              <a:t>peak</a:t>
            </a:r>
            <a:r>
              <a:rPr lang="en-GB" dirty="0"/>
              <a:t>=13.45 T</a:t>
            </a:r>
          </a:p>
        </p:txBody>
      </p:sp>
    </p:spTree>
    <p:extLst>
      <p:ext uri="{BB962C8B-B14F-4D97-AF65-F5344CB8AC3E}">
        <p14:creationId xmlns:p14="http://schemas.microsoft.com/office/powerpoint/2010/main" val="4226775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019505-CA9F-BED9-22C1-9642035E1C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1D88A99-9DCC-5173-5DB9-3DE19B5C6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16F1-1F4E-476C-8FD3-1196EA976090}" type="slidenum">
              <a:rPr lang="en-GB" smtClean="0"/>
              <a:t>13</a:t>
            </a:fld>
            <a:endParaRPr lang="en-GB"/>
          </a:p>
        </p:txBody>
      </p:sp>
      <p:sp>
        <p:nvSpPr>
          <p:cNvPr id="5" name="Titolo 3">
            <a:extLst>
              <a:ext uri="{FF2B5EF4-FFF2-40B4-BE49-F238E27FC236}">
                <a16:creationId xmlns:a16="http://schemas.microsoft.com/office/drawing/2014/main" id="{BA6FFC71-8FCF-4FCE-2E39-064ED1704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563" y="46656"/>
            <a:ext cx="10712968" cy="662472"/>
          </a:xfrm>
        </p:spPr>
        <p:txBody>
          <a:bodyPr/>
          <a:lstStyle/>
          <a:p>
            <a:r>
              <a:rPr lang="en-GB" sz="3600" b="1" dirty="0"/>
              <a:t>2D EM MODEL</a:t>
            </a:r>
            <a:r>
              <a:rPr lang="en-GB" sz="3600" dirty="0"/>
              <a:t>: Version 2 (7DP)</a:t>
            </a:r>
            <a:endParaRPr 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F63BFC8-4B52-8B62-75B4-E67668A49AE8}"/>
              </a:ext>
            </a:extLst>
          </p:cNvPr>
          <p:cNvSpPr txBox="1"/>
          <p:nvPr/>
        </p:nvSpPr>
        <p:spPr>
          <a:xfrm>
            <a:off x="6738257" y="952500"/>
            <a:ext cx="3744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Toroidal paths (</a:t>
            </a:r>
            <a:r>
              <a:rPr lang="en-GB" dirty="0" err="1"/>
              <a:t>Center</a:t>
            </a:r>
            <a:r>
              <a:rPr lang="en-GB" dirty="0"/>
              <a:t> of cables)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C1EB0986-1B1A-98AB-7D56-04604CDCB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4886" y="1225792"/>
            <a:ext cx="7668999" cy="4657725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66F7ED5-9893-1BB7-1DBD-C856DC2DCD55}"/>
              </a:ext>
            </a:extLst>
          </p:cNvPr>
          <p:cNvSpPr txBox="1"/>
          <p:nvPr/>
        </p:nvSpPr>
        <p:spPr>
          <a:xfrm>
            <a:off x="350381" y="1601668"/>
            <a:ext cx="3892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Current density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41AB94D-E3BE-7E29-972B-3DE78C8E5300}"/>
              </a:ext>
            </a:extLst>
          </p:cNvPr>
          <p:cNvSpPr txBox="1"/>
          <p:nvPr/>
        </p:nvSpPr>
        <p:spPr>
          <a:xfrm>
            <a:off x="360657" y="5186759"/>
            <a:ext cx="3892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J</a:t>
            </a:r>
            <a:r>
              <a:rPr lang="en-GB" baseline="-25000" dirty="0"/>
              <a:t>eng</a:t>
            </a:r>
            <a:r>
              <a:rPr lang="en-GB" dirty="0"/>
              <a:t> LF = 44.8 A/mm</a:t>
            </a:r>
            <a:r>
              <a:rPr lang="en-GB" baseline="30000" dirty="0"/>
              <a:t>2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FD0B7D9-02B3-A3F2-A620-72C7342F8AC7}"/>
              </a:ext>
            </a:extLst>
          </p:cNvPr>
          <p:cNvSpPr txBox="1"/>
          <p:nvPr/>
        </p:nvSpPr>
        <p:spPr>
          <a:xfrm>
            <a:off x="354563" y="5698851"/>
            <a:ext cx="3892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J</a:t>
            </a:r>
            <a:r>
              <a:rPr lang="en-GB" baseline="-25000" dirty="0"/>
              <a:t>eng</a:t>
            </a:r>
            <a:r>
              <a:rPr lang="en-GB" dirty="0"/>
              <a:t> HF = 45.1 A/mm</a:t>
            </a:r>
            <a:r>
              <a:rPr lang="en-GB" baseline="30000" dirty="0"/>
              <a:t>2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22B8B181-A55C-1F1D-076A-918FB1EB64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563" y="1971000"/>
            <a:ext cx="3884081" cy="29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6254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799955-BFB1-00BD-D86E-87B7C6B1F3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9B48DD1-0A2F-E19F-6372-43EABD4B5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16F1-1F4E-476C-8FD3-1196EA976090}" type="slidenum">
              <a:rPr lang="en-GB" smtClean="0"/>
              <a:t>14</a:t>
            </a:fld>
            <a:endParaRPr lang="en-GB"/>
          </a:p>
        </p:txBody>
      </p:sp>
      <p:sp>
        <p:nvSpPr>
          <p:cNvPr id="5" name="Titolo 3">
            <a:extLst>
              <a:ext uri="{FF2B5EF4-FFF2-40B4-BE49-F238E27FC236}">
                <a16:creationId xmlns:a16="http://schemas.microsoft.com/office/drawing/2014/main" id="{E0359CFA-7159-3005-4588-87C9E5BE5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563" y="46656"/>
            <a:ext cx="10712968" cy="662472"/>
          </a:xfrm>
        </p:spPr>
        <p:txBody>
          <a:bodyPr/>
          <a:lstStyle/>
          <a:p>
            <a:r>
              <a:rPr lang="en-GB" sz="3600" b="1" dirty="0"/>
              <a:t>2D STRUCTURAL MODEL</a:t>
            </a:r>
            <a:r>
              <a:rPr lang="en-GB" sz="3600" dirty="0"/>
              <a:t>: Version 2 (7DP)</a:t>
            </a:r>
            <a:endParaRPr lang="it-IT" dirty="0"/>
          </a:p>
        </p:txBody>
      </p:sp>
      <p:pic>
        <p:nvPicPr>
          <p:cNvPr id="3" name="Immagine 2" descr="Immagine che contiene testo, schermata, Policromia&#10;&#10;Il contenuto generato dall&amp;#39;IA potrebbe non essere corretto.">
            <a:extLst>
              <a:ext uri="{FF2B5EF4-FFF2-40B4-BE49-F238E27FC236}">
                <a16:creationId xmlns:a16="http://schemas.microsoft.com/office/drawing/2014/main" id="{671D03CE-A4E4-D649-C0FE-C922288109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169" y="1212729"/>
            <a:ext cx="5800969" cy="4315314"/>
          </a:xfrm>
          <a:prstGeom prst="rect">
            <a:avLst/>
          </a:prstGeom>
        </p:spPr>
      </p:pic>
      <p:pic>
        <p:nvPicPr>
          <p:cNvPr id="6" name="Immagine 5" descr="Immagine che contiene testo, schermata, Policromia, software&#10;&#10;Il contenuto generato dall&amp;#39;IA potrebbe non essere corretto.">
            <a:extLst>
              <a:ext uri="{FF2B5EF4-FFF2-40B4-BE49-F238E27FC236}">
                <a16:creationId xmlns:a16="http://schemas.microsoft.com/office/drawing/2014/main" id="{34F0CFD1-1C1F-47DB-57EF-D56DD73D94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3315" y="1209308"/>
            <a:ext cx="6003680" cy="4322152"/>
          </a:xfrm>
          <a:prstGeom prst="rect">
            <a:avLst/>
          </a:prstGeom>
        </p:spPr>
      </p:pic>
      <p:sp>
        <p:nvSpPr>
          <p:cNvPr id="8" name="Ovale 7">
            <a:extLst>
              <a:ext uri="{FF2B5EF4-FFF2-40B4-BE49-F238E27FC236}">
                <a16:creationId xmlns:a16="http://schemas.microsoft.com/office/drawing/2014/main" id="{8F0FDC53-55BE-1234-3D4F-DDA6F6BB380B}"/>
              </a:ext>
            </a:extLst>
          </p:cNvPr>
          <p:cNvSpPr/>
          <p:nvPr/>
        </p:nvSpPr>
        <p:spPr>
          <a:xfrm>
            <a:off x="9582149" y="5191124"/>
            <a:ext cx="657225" cy="5238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0D37EC0-EFFB-C8B8-4E55-04A9A7EEE4BD}"/>
              </a:ext>
            </a:extLst>
          </p:cNvPr>
          <p:cNvSpPr txBox="1"/>
          <p:nvPr/>
        </p:nvSpPr>
        <p:spPr>
          <a:xfrm>
            <a:off x="1433565" y="5534269"/>
            <a:ext cx="3236686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dirty="0"/>
              <a:t>20x Displacement scaling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553601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DDD064-D22C-7746-615F-527FC0D714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2A07536-45DC-14E3-14A7-CB576FD8B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16F1-1F4E-476C-8FD3-1196EA976090}" type="slidenum">
              <a:rPr lang="en-GB" smtClean="0"/>
              <a:t>15</a:t>
            </a:fld>
            <a:endParaRPr lang="en-GB"/>
          </a:p>
        </p:txBody>
      </p:sp>
      <p:sp>
        <p:nvSpPr>
          <p:cNvPr id="5" name="Titolo 3">
            <a:extLst>
              <a:ext uri="{FF2B5EF4-FFF2-40B4-BE49-F238E27FC236}">
                <a16:creationId xmlns:a16="http://schemas.microsoft.com/office/drawing/2014/main" id="{65395C12-2421-662D-AF80-DE9107DA3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563" y="46656"/>
            <a:ext cx="10712968" cy="662472"/>
          </a:xfrm>
        </p:spPr>
        <p:txBody>
          <a:bodyPr/>
          <a:lstStyle/>
          <a:p>
            <a:r>
              <a:rPr lang="en-GB" sz="3600" b="1" dirty="0"/>
              <a:t>2D STRUCTURAL MODEL</a:t>
            </a:r>
            <a:r>
              <a:rPr lang="en-GB" sz="3600" dirty="0"/>
              <a:t>: Version 2 (7DP)</a:t>
            </a:r>
            <a:endParaRPr lang="it-IT" dirty="0"/>
          </a:p>
        </p:txBody>
      </p:sp>
      <p:pic>
        <p:nvPicPr>
          <p:cNvPr id="3" name="Immagine 2" descr="Immagine che contiene testo, schermata, quadrato, Rettangolo&#10;&#10;Il contenuto generato dall&amp;#39;IA potrebbe non essere corretto.">
            <a:extLst>
              <a:ext uri="{FF2B5EF4-FFF2-40B4-BE49-F238E27FC236}">
                <a16:creationId xmlns:a16="http://schemas.microsoft.com/office/drawing/2014/main" id="{7E1A5F44-A19D-F0FF-7F60-04E029A391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524" y="840277"/>
            <a:ext cx="7626106" cy="5001602"/>
          </a:xfrm>
          <a:prstGeom prst="rect">
            <a:avLst/>
          </a:prstGeom>
        </p:spPr>
      </p:pic>
      <p:pic>
        <p:nvPicPr>
          <p:cNvPr id="7" name="Immagine 6" descr="Immagine che contiene testo, Diagramma, linea, schermata&#10;&#10;Il contenuto generato dall&amp;#39;IA potrebbe non essere corretto.">
            <a:extLst>
              <a:ext uri="{FF2B5EF4-FFF2-40B4-BE49-F238E27FC236}">
                <a16:creationId xmlns:a16="http://schemas.microsoft.com/office/drawing/2014/main" id="{BC7FDC8D-3F48-0DF3-DAC1-456724B09D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5196" y="2738316"/>
            <a:ext cx="4066688" cy="2924909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3624EC72-754F-E2C9-81A8-FA332856BD2C}"/>
              </a:ext>
            </a:extLst>
          </p:cNvPr>
          <p:cNvSpPr txBox="1"/>
          <p:nvPr/>
        </p:nvSpPr>
        <p:spPr>
          <a:xfrm>
            <a:off x="8574873" y="5925038"/>
            <a:ext cx="2445378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err="1"/>
              <a:t>σ</a:t>
            </a:r>
            <a:r>
              <a:rPr lang="en-GB" baseline="-25000" err="1"/>
              <a:t>m</a:t>
            </a:r>
            <a:r>
              <a:rPr lang="en-GB" dirty="0"/>
              <a:t> = 463.7MPa</a:t>
            </a:r>
            <a:endParaRPr lang="it-IT" dirty="0"/>
          </a:p>
          <a:p>
            <a:pPr algn="ctr"/>
            <a:r>
              <a:rPr lang="en-GB" dirty="0" err="1"/>
              <a:t>σ</a:t>
            </a:r>
            <a:r>
              <a:rPr lang="en-GB" baseline="-25000" dirty="0" err="1"/>
              <a:t>m+b</a:t>
            </a:r>
            <a:r>
              <a:rPr lang="en-GB" dirty="0"/>
              <a:t> = </a:t>
            </a:r>
            <a:r>
              <a:rPr lang="en-GB" dirty="0">
                <a:solidFill>
                  <a:srgbClr val="FF0000"/>
                </a:solidFill>
              </a:rPr>
              <a:t>1131</a:t>
            </a:r>
            <a:r>
              <a:rPr lang="en-GB" dirty="0"/>
              <a:t>MPa</a:t>
            </a:r>
          </a:p>
        </p:txBody>
      </p:sp>
      <p:pic>
        <p:nvPicPr>
          <p:cNvPr id="10" name="Immagine 9" descr="Immagine che contiene schermata, Policromia, design&#10;&#10;Il contenuto generato dall&amp;#39;IA potrebbe non essere corretto.">
            <a:extLst>
              <a:ext uri="{FF2B5EF4-FFF2-40B4-BE49-F238E27FC236}">
                <a16:creationId xmlns:a16="http://schemas.microsoft.com/office/drawing/2014/main" id="{981D11CA-6E10-F56C-9087-B078B69929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4198" y="380754"/>
            <a:ext cx="2818912" cy="2120413"/>
          </a:xfrm>
          <a:prstGeom prst="rect">
            <a:avLst/>
          </a:prstGeom>
        </p:spPr>
      </p:pic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D480200A-E892-EF3D-8CC9-7F9FE8EBAB6F}"/>
              </a:ext>
            </a:extLst>
          </p:cNvPr>
          <p:cNvCxnSpPr/>
          <p:nvPr/>
        </p:nvCxnSpPr>
        <p:spPr>
          <a:xfrm flipV="1">
            <a:off x="8553695" y="2007331"/>
            <a:ext cx="123824" cy="109903"/>
          </a:xfrm>
          <a:prstGeom prst="straightConnector1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839DCD6-6080-30DD-99B6-33F794BAE1E8}"/>
              </a:ext>
            </a:extLst>
          </p:cNvPr>
          <p:cNvSpPr txBox="1"/>
          <p:nvPr/>
        </p:nvSpPr>
        <p:spPr>
          <a:xfrm>
            <a:off x="7764026" y="2066192"/>
            <a:ext cx="1087456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Path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7987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7567B8-5262-CDC2-8F43-DB281C7160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466A6BA-4202-716E-66F3-FAAF03016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16F1-1F4E-476C-8FD3-1196EA976090}" type="slidenum">
              <a:rPr lang="en-GB" smtClean="0"/>
              <a:t>16</a:t>
            </a:fld>
            <a:endParaRPr lang="en-GB"/>
          </a:p>
        </p:txBody>
      </p:sp>
      <p:sp>
        <p:nvSpPr>
          <p:cNvPr id="5" name="Titolo 3">
            <a:extLst>
              <a:ext uri="{FF2B5EF4-FFF2-40B4-BE49-F238E27FC236}">
                <a16:creationId xmlns:a16="http://schemas.microsoft.com/office/drawing/2014/main" id="{06FB9A35-097D-3E46-718E-4A728859A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563" y="46656"/>
            <a:ext cx="10712968" cy="662472"/>
          </a:xfrm>
        </p:spPr>
        <p:txBody>
          <a:bodyPr/>
          <a:lstStyle/>
          <a:p>
            <a:r>
              <a:rPr lang="en-GB" sz="3600" b="1" dirty="0"/>
              <a:t>2D STRUCTURAL MODEL</a:t>
            </a:r>
            <a:r>
              <a:rPr lang="en-GB" sz="3600" dirty="0"/>
              <a:t>: Version 2 (7DP)</a:t>
            </a:r>
            <a:endParaRPr lang="it-IT" dirty="0"/>
          </a:p>
        </p:txBody>
      </p:sp>
      <p:pic>
        <p:nvPicPr>
          <p:cNvPr id="3" name="Immagine 2" descr="Immagine che contiene testo, schermata, quadrato, Rettangolo&#10;&#10;Il contenuto generato dall&amp;#39;IA potrebbe non essere corretto.">
            <a:extLst>
              <a:ext uri="{FF2B5EF4-FFF2-40B4-BE49-F238E27FC236}">
                <a16:creationId xmlns:a16="http://schemas.microsoft.com/office/drawing/2014/main" id="{7702B69B-E9EB-FDCC-8343-8E23A5B96A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89" y="379169"/>
            <a:ext cx="6417164" cy="4018818"/>
          </a:xfrm>
          <a:prstGeom prst="rect">
            <a:avLst/>
          </a:prstGeom>
        </p:spPr>
      </p:pic>
      <p:pic>
        <p:nvPicPr>
          <p:cNvPr id="6" name="Immagine 5" descr="Immagine che contiene schermata, testo, quadrato, Rettangolo&#10;&#10;Il contenuto generato dall&amp;#39;IA potrebbe non essere corretto.">
            <a:extLst>
              <a:ext uri="{FF2B5EF4-FFF2-40B4-BE49-F238E27FC236}">
                <a16:creationId xmlns:a16="http://schemas.microsoft.com/office/drawing/2014/main" id="{72E3114E-68C4-7C47-A1E2-790E1A895D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5374" y="336305"/>
            <a:ext cx="5997331" cy="4085004"/>
          </a:xfrm>
          <a:prstGeom prst="rect">
            <a:avLst/>
          </a:prstGeom>
        </p:spPr>
      </p:pic>
      <p:pic>
        <p:nvPicPr>
          <p:cNvPr id="8" name="Immagine 7" descr="Immagine che contiene Policromia, schermata, design, arte&#10;&#10;Il contenuto generato dall&amp;#39;IA potrebbe non essere corretto.">
            <a:extLst>
              <a:ext uri="{FF2B5EF4-FFF2-40B4-BE49-F238E27FC236}">
                <a16:creationId xmlns:a16="http://schemas.microsoft.com/office/drawing/2014/main" id="{528678AB-D9C6-0C9D-C650-E302391BD9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5346" y="4570413"/>
            <a:ext cx="1983155" cy="2152407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4C88D162-0F96-82DD-7483-E4CC414E828C}"/>
              </a:ext>
            </a:extLst>
          </p:cNvPr>
          <p:cNvCxnSpPr/>
          <p:nvPr/>
        </p:nvCxnSpPr>
        <p:spPr>
          <a:xfrm>
            <a:off x="4648200" y="2952749"/>
            <a:ext cx="19050" cy="16002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magine 9" descr="Immagine che contiene Policromia, design&#10;&#10;Il contenuto generato dall&amp;#39;IA potrebbe non essere corretto.">
            <a:extLst>
              <a:ext uri="{FF2B5EF4-FFF2-40B4-BE49-F238E27FC236}">
                <a16:creationId xmlns:a16="http://schemas.microsoft.com/office/drawing/2014/main" id="{2D6D01CE-AECB-BCC9-A075-C763852B8E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2550" y="4576763"/>
            <a:ext cx="1857375" cy="2152650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F9D09553-038D-8990-C964-110CCAE5E7C5}"/>
              </a:ext>
            </a:extLst>
          </p:cNvPr>
          <p:cNvCxnSpPr>
            <a:cxnSpLocks/>
          </p:cNvCxnSpPr>
          <p:nvPr/>
        </p:nvCxnSpPr>
        <p:spPr>
          <a:xfrm>
            <a:off x="10658475" y="2924174"/>
            <a:ext cx="19050" cy="16002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0753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352F2E-09FD-396F-22F1-4A06D458F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FBA118B-3AA6-A390-9DAA-11D421CC1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16F1-1F4E-476C-8FD3-1196EA976090}" type="slidenum">
              <a:rPr lang="en-GB" smtClean="0"/>
              <a:t>17</a:t>
            </a:fld>
            <a:endParaRPr lang="en-GB"/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EC7A95CB-8073-D99C-8E93-E274C5331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5506" y="2475278"/>
            <a:ext cx="3168581" cy="1644546"/>
          </a:xfrm>
        </p:spPr>
        <p:txBody>
          <a:bodyPr>
            <a:normAutofit/>
          </a:bodyPr>
          <a:lstStyle/>
          <a:p>
            <a:r>
              <a:rPr lang="it-IT" sz="5400" i="1" dirty="0"/>
              <a:t>Thank you</a:t>
            </a:r>
          </a:p>
        </p:txBody>
      </p:sp>
      <p:pic>
        <p:nvPicPr>
          <p:cNvPr id="12" name="Picture 15">
            <a:extLst>
              <a:ext uri="{FF2B5EF4-FFF2-40B4-BE49-F238E27FC236}">
                <a16:creationId xmlns:a16="http://schemas.microsoft.com/office/drawing/2014/main" id="{18332C71-3A10-ED96-F08A-1058D04A3D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212" y="6494821"/>
            <a:ext cx="857147" cy="25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http://www.fusenet.eu/sites/default/files/styles/teaser_image/public/eurofusion.png?itok=uN1wdGXS">
            <a:extLst>
              <a:ext uri="{FF2B5EF4-FFF2-40B4-BE49-F238E27FC236}">
                <a16:creationId xmlns:a16="http://schemas.microsoft.com/office/drawing/2014/main" id="{7A740754-EF64-22BB-C539-280098D275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529" y="6445295"/>
            <a:ext cx="612612" cy="352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613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uppo 23">
            <a:extLst>
              <a:ext uri="{FF2B5EF4-FFF2-40B4-BE49-F238E27FC236}">
                <a16:creationId xmlns:a16="http://schemas.microsoft.com/office/drawing/2014/main" id="{35047068-3E58-020B-82F8-879062140039}"/>
              </a:ext>
            </a:extLst>
          </p:cNvPr>
          <p:cNvGrpSpPr/>
          <p:nvPr/>
        </p:nvGrpSpPr>
        <p:grpSpPr>
          <a:xfrm>
            <a:off x="523783" y="100165"/>
            <a:ext cx="7634796" cy="2764625"/>
            <a:chOff x="523783" y="100165"/>
            <a:chExt cx="7634796" cy="2764625"/>
          </a:xfrm>
        </p:grpSpPr>
        <p:grpSp>
          <p:nvGrpSpPr>
            <p:cNvPr id="23" name="Gruppo 22">
              <a:extLst>
                <a:ext uri="{FF2B5EF4-FFF2-40B4-BE49-F238E27FC236}">
                  <a16:creationId xmlns:a16="http://schemas.microsoft.com/office/drawing/2014/main" id="{C6F69360-3E1C-9E4D-1AE1-97BC0DAC36BE}"/>
                </a:ext>
              </a:extLst>
            </p:cNvPr>
            <p:cNvGrpSpPr/>
            <p:nvPr/>
          </p:nvGrpSpPr>
          <p:grpSpPr>
            <a:xfrm>
              <a:off x="523783" y="100165"/>
              <a:ext cx="7634796" cy="2764625"/>
              <a:chOff x="523783" y="100165"/>
              <a:chExt cx="7634796" cy="2764625"/>
            </a:xfrm>
          </p:grpSpPr>
          <p:pic>
            <p:nvPicPr>
              <p:cNvPr id="5" name="Immagine 4" descr="Immagine che contiene testo, schermata, diagramma, software&#10;&#10;Il contenuto generato dall'IA potrebbe non essere corretto.">
                <a:extLst>
                  <a:ext uri="{FF2B5EF4-FFF2-40B4-BE49-F238E27FC236}">
                    <a16:creationId xmlns:a16="http://schemas.microsoft.com/office/drawing/2014/main" id="{2CC61E86-C523-C3CA-7CBB-B408C699DE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175" t="18250" r="22160" b="23300"/>
              <a:stretch>
                <a:fillRect/>
              </a:stretch>
            </p:blipFill>
            <p:spPr>
              <a:xfrm>
                <a:off x="772357" y="336242"/>
                <a:ext cx="6048000" cy="2528548"/>
              </a:xfrm>
              <a:prstGeom prst="rect">
                <a:avLst/>
              </a:prstGeom>
            </p:spPr>
          </p:pic>
          <p:pic>
            <p:nvPicPr>
              <p:cNvPr id="20" name="Immagine 19">
                <a:extLst>
                  <a:ext uri="{FF2B5EF4-FFF2-40B4-BE49-F238E27FC236}">
                    <a16:creationId xmlns:a16="http://schemas.microsoft.com/office/drawing/2014/main" id="{35A3B463-4552-2076-A0AB-FDFC2AF64C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3783" y="100165"/>
                <a:ext cx="7634796" cy="250886"/>
              </a:xfrm>
              <a:prstGeom prst="rect">
                <a:avLst/>
              </a:prstGeom>
            </p:spPr>
          </p:pic>
        </p:grpSp>
        <p:cxnSp>
          <p:nvCxnSpPr>
            <p:cNvPr id="11" name="Connettore diritto 10">
              <a:extLst>
                <a:ext uri="{FF2B5EF4-FFF2-40B4-BE49-F238E27FC236}">
                  <a16:creationId xmlns:a16="http://schemas.microsoft.com/office/drawing/2014/main" id="{6F973F30-2A5C-7391-8EA9-EC9A7AFCD65C}"/>
                </a:ext>
              </a:extLst>
            </p:cNvPr>
            <p:cNvCxnSpPr>
              <a:cxnSpLocks/>
            </p:cNvCxnSpPr>
            <p:nvPr/>
          </p:nvCxnSpPr>
          <p:spPr>
            <a:xfrm>
              <a:off x="2404268" y="793750"/>
              <a:ext cx="16560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diritto 12">
              <a:extLst>
                <a:ext uri="{FF2B5EF4-FFF2-40B4-BE49-F238E27FC236}">
                  <a16:creationId xmlns:a16="http://schemas.microsoft.com/office/drawing/2014/main" id="{AB4B8DAD-369C-EE3B-F590-269E2172FD50}"/>
                </a:ext>
              </a:extLst>
            </p:cNvPr>
            <p:cNvCxnSpPr>
              <a:cxnSpLocks/>
            </p:cNvCxnSpPr>
            <p:nvPr/>
          </p:nvCxnSpPr>
          <p:spPr>
            <a:xfrm>
              <a:off x="4121150" y="970755"/>
              <a:ext cx="0" cy="1184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4" name="CasellaDiTesto 163">
            <a:extLst>
              <a:ext uri="{FF2B5EF4-FFF2-40B4-BE49-F238E27FC236}">
                <a16:creationId xmlns:a16="http://schemas.microsoft.com/office/drawing/2014/main" id="{F2FE6258-7BE0-D25D-538F-DFF72BB33AAE}"/>
              </a:ext>
            </a:extLst>
          </p:cNvPr>
          <p:cNvSpPr txBox="1"/>
          <p:nvPr/>
        </p:nvSpPr>
        <p:spPr>
          <a:xfrm>
            <a:off x="7874030" y="562917"/>
            <a:ext cx="2931956" cy="461665"/>
          </a:xfrm>
          <a:prstGeom prst="rect">
            <a:avLst/>
          </a:prstGeom>
          <a:solidFill>
            <a:schemeClr val="accent4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it-IT" sz="2400" b="1" dirty="0"/>
              <a:t>Inputs</a:t>
            </a:r>
            <a:r>
              <a:rPr lang="it-IT" sz="2400" dirty="0"/>
              <a:t> by L. Giannini</a:t>
            </a:r>
          </a:p>
        </p:txBody>
      </p:sp>
      <p:pic>
        <p:nvPicPr>
          <p:cNvPr id="167" name="Picture 15">
            <a:extLst>
              <a:ext uri="{FF2B5EF4-FFF2-40B4-BE49-F238E27FC236}">
                <a16:creationId xmlns:a16="http://schemas.microsoft.com/office/drawing/2014/main" id="{24E2AC2A-D175-29D2-2724-6A2FE5D30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212" y="6494821"/>
            <a:ext cx="857147" cy="25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" name="Picture 2" descr="http://www.fusenet.eu/sites/default/files/styles/teaser_image/public/eurofusion.png?itok=uN1wdGXS">
            <a:extLst>
              <a:ext uri="{FF2B5EF4-FFF2-40B4-BE49-F238E27FC236}">
                <a16:creationId xmlns:a16="http://schemas.microsoft.com/office/drawing/2014/main" id="{B4B31167-C70D-4F73-24F7-C82A9B8C8E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529" y="6445295"/>
            <a:ext cx="612612" cy="352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65A4F8E6-906D-1224-92C9-DD0BA3154A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034413"/>
              </p:ext>
            </p:extLst>
          </p:nvPr>
        </p:nvGraphicFramePr>
        <p:xfrm>
          <a:off x="8290329" y="1423204"/>
          <a:ext cx="2046605" cy="34876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04265">
                  <a:extLst>
                    <a:ext uri="{9D8B030D-6E8A-4147-A177-3AD203B41FA5}">
                      <a16:colId xmlns:a16="http://schemas.microsoft.com/office/drawing/2014/main" val="3396848902"/>
                    </a:ext>
                  </a:extLst>
                </a:gridCol>
                <a:gridCol w="942340">
                  <a:extLst>
                    <a:ext uri="{9D8B030D-6E8A-4147-A177-3AD203B41FA5}">
                      <a16:colId xmlns:a16="http://schemas.microsoft.com/office/drawing/2014/main" val="26325093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dirty="0">
                          <a:effectLst/>
                        </a:rPr>
                        <a:t>PF-out-TF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9694068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Pulse​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Steady-state​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1735312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R0​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dirty="0">
                          <a:effectLst/>
                        </a:rPr>
                        <a:t>2.67 m​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8147164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a​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64 cm​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673425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A​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4.25​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027722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B0​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5.6 / 13.2 T​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5633915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Pfus​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37.9 MW​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3780953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PNB, PEC​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42 / 8 MW​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9094038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NWL peak​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0.50 MW/m²​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2666464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k95​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1.38​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20130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bN [Tm/MA]​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2.76 %​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9666429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q95/Pl. Current​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3.02/2.5 MA​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274604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T consumption 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2.1 kg / fpy​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2272002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>
                          <a:effectLst/>
                        </a:rPr>
                        <a:t>Electricity cons.​</a:t>
                      </a:r>
                      <a:endParaRPr lang="it-IT" sz="14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it-IT" sz="1000">
                          <a:effectLst/>
                        </a:rPr>
                        <a:t>NB​</a:t>
                      </a:r>
                      <a:endParaRPr lang="it-IT" sz="14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it-IT" sz="1000">
                          <a:effectLst/>
                        </a:rPr>
                        <a:t>EC​</a:t>
                      </a:r>
                      <a:endParaRPr lang="it-IT" sz="14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it-IT" sz="1000">
                          <a:effectLst/>
                        </a:rPr>
                        <a:t>Total​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dirty="0">
                          <a:effectLst/>
                        </a:rPr>
                        <a:t> ​</a:t>
                      </a:r>
                      <a:endParaRPr lang="it-IT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dirty="0">
                          <a:effectLst/>
                        </a:rPr>
                        <a:t>118.5 MW​</a:t>
                      </a:r>
                      <a:endParaRPr lang="it-IT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dirty="0">
                          <a:effectLst/>
                        </a:rPr>
                        <a:t>20 MW​</a:t>
                      </a:r>
                      <a:endParaRPr lang="it-IT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dirty="0">
                          <a:effectLst/>
                        </a:rPr>
                        <a:t>161.5 MW​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240216221"/>
                  </a:ext>
                </a:extLst>
              </a:tr>
            </a:tbl>
          </a:graphicData>
        </a:graphic>
      </p:graphicFrame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846852FE-BBAC-DCC2-2267-0D0562E56FBD}"/>
              </a:ext>
            </a:extLst>
          </p:cNvPr>
          <p:cNvSpPr/>
          <p:nvPr/>
        </p:nvSpPr>
        <p:spPr>
          <a:xfrm>
            <a:off x="11385610" y="7521480"/>
            <a:ext cx="409575" cy="152400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288F9CB5-E8CB-4747-D9A0-D939A299CF46}"/>
              </a:ext>
            </a:extLst>
          </p:cNvPr>
          <p:cNvSpPr/>
          <p:nvPr/>
        </p:nvSpPr>
        <p:spPr>
          <a:xfrm>
            <a:off x="11382435" y="7954867"/>
            <a:ext cx="571500" cy="166688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56473C36-BD07-5658-292E-69CB6ED46676}"/>
              </a:ext>
            </a:extLst>
          </p:cNvPr>
          <p:cNvSpPr/>
          <p:nvPr/>
        </p:nvSpPr>
        <p:spPr>
          <a:xfrm>
            <a:off x="9387514" y="1799217"/>
            <a:ext cx="409575" cy="166370"/>
          </a:xfrm>
          <a:prstGeom prst="round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737EA0C1-4293-B083-1BF2-22A8E92E8D77}"/>
              </a:ext>
            </a:extLst>
          </p:cNvPr>
          <p:cNvSpPr/>
          <p:nvPr/>
        </p:nvSpPr>
        <p:spPr>
          <a:xfrm>
            <a:off x="9387514" y="2352946"/>
            <a:ext cx="687070" cy="166370"/>
          </a:xfrm>
          <a:prstGeom prst="round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A8FC6682-E0FE-6EBC-B37A-AB59B68466F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7" r="20764"/>
          <a:stretch>
            <a:fillRect/>
          </a:stretch>
        </p:blipFill>
        <p:spPr bwMode="auto">
          <a:xfrm>
            <a:off x="2934399" y="2944792"/>
            <a:ext cx="3885958" cy="38130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14CE256B-1FD9-B75A-1FC2-5CD06B989694}"/>
              </a:ext>
            </a:extLst>
          </p:cNvPr>
          <p:cNvSpPr txBox="1"/>
          <p:nvPr/>
        </p:nvSpPr>
        <p:spPr>
          <a:xfrm>
            <a:off x="8413810" y="6535937"/>
            <a:ext cx="32480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err="1"/>
              <a:t>WPMAG</a:t>
            </a:r>
            <a:r>
              <a:rPr lang="it-IT" sz="1100" dirty="0"/>
              <a:t> </a:t>
            </a:r>
            <a:r>
              <a:rPr lang="it-IT" sz="1100" dirty="0" err="1"/>
              <a:t>Final</a:t>
            </a:r>
            <a:r>
              <a:rPr lang="it-IT" sz="1100" dirty="0"/>
              <a:t> Meeting – A. Di Zenobio – 14/01/2026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5195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C801F8-4488-AA88-54BD-AF14661CE4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15">
            <a:extLst>
              <a:ext uri="{FF2B5EF4-FFF2-40B4-BE49-F238E27FC236}">
                <a16:creationId xmlns:a16="http://schemas.microsoft.com/office/drawing/2014/main" id="{1E182A00-D812-6597-54D2-6DEC2EE75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212" y="6494821"/>
            <a:ext cx="857147" cy="25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" name="Picture 2" descr="http://www.fusenet.eu/sites/default/files/styles/teaser_image/public/eurofusion.png?itok=uN1wdGXS">
            <a:extLst>
              <a:ext uri="{FF2B5EF4-FFF2-40B4-BE49-F238E27FC236}">
                <a16:creationId xmlns:a16="http://schemas.microsoft.com/office/drawing/2014/main" id="{BDD70F75-3B10-AFED-0CB7-5354D044E9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529" y="6445295"/>
            <a:ext cx="612612" cy="352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uppo 7">
            <a:extLst>
              <a:ext uri="{FF2B5EF4-FFF2-40B4-BE49-F238E27FC236}">
                <a16:creationId xmlns:a16="http://schemas.microsoft.com/office/drawing/2014/main" id="{56128449-4558-21FB-DAFD-C69AF10377DC}"/>
              </a:ext>
            </a:extLst>
          </p:cNvPr>
          <p:cNvGrpSpPr/>
          <p:nvPr/>
        </p:nvGrpSpPr>
        <p:grpSpPr>
          <a:xfrm>
            <a:off x="523783" y="100165"/>
            <a:ext cx="7634796" cy="2764625"/>
            <a:chOff x="523783" y="100165"/>
            <a:chExt cx="7634796" cy="2764625"/>
          </a:xfrm>
        </p:grpSpPr>
        <p:grpSp>
          <p:nvGrpSpPr>
            <p:cNvPr id="23" name="Gruppo 22">
              <a:extLst>
                <a:ext uri="{FF2B5EF4-FFF2-40B4-BE49-F238E27FC236}">
                  <a16:creationId xmlns:a16="http://schemas.microsoft.com/office/drawing/2014/main" id="{5D1D2715-BAF2-F3F5-FE2E-873CFD4A2004}"/>
                </a:ext>
              </a:extLst>
            </p:cNvPr>
            <p:cNvGrpSpPr/>
            <p:nvPr/>
          </p:nvGrpSpPr>
          <p:grpSpPr>
            <a:xfrm>
              <a:off x="523783" y="100165"/>
              <a:ext cx="7634796" cy="2764625"/>
              <a:chOff x="523783" y="100165"/>
              <a:chExt cx="7634796" cy="2764625"/>
            </a:xfrm>
          </p:grpSpPr>
          <p:grpSp>
            <p:nvGrpSpPr>
              <p:cNvPr id="22" name="Gruppo 21">
                <a:extLst>
                  <a:ext uri="{FF2B5EF4-FFF2-40B4-BE49-F238E27FC236}">
                    <a16:creationId xmlns:a16="http://schemas.microsoft.com/office/drawing/2014/main" id="{B35461AE-80C9-D5D6-1784-089A6D08ECD9}"/>
                  </a:ext>
                </a:extLst>
              </p:cNvPr>
              <p:cNvGrpSpPr/>
              <p:nvPr/>
            </p:nvGrpSpPr>
            <p:grpSpPr>
              <a:xfrm>
                <a:off x="772357" y="336242"/>
                <a:ext cx="6048000" cy="2528548"/>
                <a:chOff x="772357" y="336242"/>
                <a:chExt cx="6048000" cy="2528548"/>
              </a:xfrm>
            </p:grpSpPr>
            <p:pic>
              <p:nvPicPr>
                <p:cNvPr id="5" name="Immagine 4" descr="Immagine che contiene testo, schermata, diagramma, software&#10;&#10;Il contenuto generato dall'IA potrebbe non essere corretto.">
                  <a:extLst>
                    <a:ext uri="{FF2B5EF4-FFF2-40B4-BE49-F238E27FC236}">
                      <a16:creationId xmlns:a16="http://schemas.microsoft.com/office/drawing/2014/main" id="{0684AD0F-1238-6D49-F5D9-27874D067C7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175" t="18250" r="22160" b="23300"/>
                <a:stretch>
                  <a:fillRect/>
                </a:stretch>
              </p:blipFill>
              <p:spPr>
                <a:xfrm>
                  <a:off x="772357" y="336242"/>
                  <a:ext cx="6048000" cy="2528548"/>
                </a:xfrm>
                <a:prstGeom prst="rect">
                  <a:avLst/>
                </a:prstGeom>
              </p:spPr>
            </p:pic>
            <p:grpSp>
              <p:nvGrpSpPr>
                <p:cNvPr id="18" name="Gruppo 17">
                  <a:extLst>
                    <a:ext uri="{FF2B5EF4-FFF2-40B4-BE49-F238E27FC236}">
                      <a16:creationId xmlns:a16="http://schemas.microsoft.com/office/drawing/2014/main" id="{41960A55-F4B4-41DB-5FBC-B367AE99394E}"/>
                    </a:ext>
                  </a:extLst>
                </p:cNvPr>
                <p:cNvGrpSpPr/>
                <p:nvPr/>
              </p:nvGrpSpPr>
              <p:grpSpPr>
                <a:xfrm>
                  <a:off x="2404268" y="971281"/>
                  <a:ext cx="1645200" cy="1169576"/>
                  <a:chOff x="2404268" y="1021283"/>
                  <a:chExt cx="1645200" cy="1169576"/>
                </a:xfrm>
              </p:grpSpPr>
              <p:sp>
                <p:nvSpPr>
                  <p:cNvPr id="17" name="Rettangolo 16">
                    <a:extLst>
                      <a:ext uri="{FF2B5EF4-FFF2-40B4-BE49-F238E27FC236}">
                        <a16:creationId xmlns:a16="http://schemas.microsoft.com/office/drawing/2014/main" id="{21AB9B8D-E362-F8EF-B3A0-15B78AD678E7}"/>
                      </a:ext>
                    </a:extLst>
                  </p:cNvPr>
                  <p:cNvSpPr/>
                  <p:nvPr/>
                </p:nvSpPr>
                <p:spPr>
                  <a:xfrm>
                    <a:off x="2537468" y="1607659"/>
                    <a:ext cx="1378800" cy="583200"/>
                  </a:xfrm>
                  <a:prstGeom prst="rect">
                    <a:avLst/>
                  </a:prstGeom>
                  <a:solidFill>
                    <a:schemeClr val="accent3"/>
                  </a:solidFill>
                  <a:ln w="317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16" name="Rettangolo 15">
                    <a:extLst>
                      <a:ext uri="{FF2B5EF4-FFF2-40B4-BE49-F238E27FC236}">
                        <a16:creationId xmlns:a16="http://schemas.microsoft.com/office/drawing/2014/main" id="{636B5DD4-1037-D1DD-1D19-488180EA0CD0}"/>
                      </a:ext>
                    </a:extLst>
                  </p:cNvPr>
                  <p:cNvSpPr/>
                  <p:nvPr/>
                </p:nvSpPr>
                <p:spPr>
                  <a:xfrm>
                    <a:off x="2404268" y="1021283"/>
                    <a:ext cx="1645200" cy="583200"/>
                  </a:xfrm>
                  <a:prstGeom prst="rect">
                    <a:avLst/>
                  </a:prstGeom>
                  <a:ln w="317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sz="1400" dirty="0"/>
                  </a:p>
                </p:txBody>
              </p:sp>
            </p:grpSp>
          </p:grpSp>
          <p:pic>
            <p:nvPicPr>
              <p:cNvPr id="20" name="Immagine 19">
                <a:extLst>
                  <a:ext uri="{FF2B5EF4-FFF2-40B4-BE49-F238E27FC236}">
                    <a16:creationId xmlns:a16="http://schemas.microsoft.com/office/drawing/2014/main" id="{215989F3-DF2C-B17E-1378-2F30038D2C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3783" y="100165"/>
                <a:ext cx="7634796" cy="250886"/>
              </a:xfrm>
              <a:prstGeom prst="rect">
                <a:avLst/>
              </a:prstGeom>
            </p:spPr>
          </p:pic>
        </p:grpSp>
        <p:sp>
          <p:nvSpPr>
            <p:cNvPr id="3" name="CasellaDiTesto 2">
              <a:extLst>
                <a:ext uri="{FF2B5EF4-FFF2-40B4-BE49-F238E27FC236}">
                  <a16:creationId xmlns:a16="http://schemas.microsoft.com/office/drawing/2014/main" id="{42525E1F-ED83-975E-AE3E-1C0BB2528CA4}"/>
                </a:ext>
              </a:extLst>
            </p:cNvPr>
            <p:cNvSpPr txBox="1"/>
            <p:nvPr/>
          </p:nvSpPr>
          <p:spPr>
            <a:xfrm>
              <a:off x="2633174" y="893549"/>
              <a:ext cx="118738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600" dirty="0">
                  <a:solidFill>
                    <a:schemeClr val="bg1"/>
                  </a:solidFill>
                </a:rPr>
                <a:t>457,2mm</a:t>
              </a:r>
            </a:p>
          </p:txBody>
        </p:sp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DD472371-5EB6-3D59-0CAA-9C3E1AC07F2D}"/>
                </a:ext>
              </a:extLst>
            </p:cNvPr>
            <p:cNvSpPr txBox="1"/>
            <p:nvPr/>
          </p:nvSpPr>
          <p:spPr>
            <a:xfrm>
              <a:off x="2683915" y="1871081"/>
              <a:ext cx="118738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600" dirty="0">
                  <a:solidFill>
                    <a:schemeClr val="bg1"/>
                  </a:solidFill>
                </a:rPr>
                <a:t>383,0 mm</a:t>
              </a:r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4229CD85-C914-42EF-CC3C-FE10DFFF1F96}"/>
                </a:ext>
              </a:extLst>
            </p:cNvPr>
            <p:cNvSpPr txBox="1"/>
            <p:nvPr/>
          </p:nvSpPr>
          <p:spPr>
            <a:xfrm>
              <a:off x="3991685" y="1321439"/>
              <a:ext cx="118738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600" dirty="0"/>
                <a:t>325,0 mm</a:t>
              </a:r>
            </a:p>
          </p:txBody>
        </p:sp>
        <p:cxnSp>
          <p:nvCxnSpPr>
            <p:cNvPr id="10" name="Connettore 2 9">
              <a:extLst>
                <a:ext uri="{FF2B5EF4-FFF2-40B4-BE49-F238E27FC236}">
                  <a16:creationId xmlns:a16="http://schemas.microsoft.com/office/drawing/2014/main" id="{186759D4-EDE2-E71E-C208-AC78A42918BD}"/>
                </a:ext>
              </a:extLst>
            </p:cNvPr>
            <p:cNvCxnSpPr>
              <a:cxnSpLocks/>
            </p:cNvCxnSpPr>
            <p:nvPr/>
          </p:nvCxnSpPr>
          <p:spPr>
            <a:xfrm>
              <a:off x="4119876" y="971281"/>
              <a:ext cx="0" cy="116957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754C34FC-98EF-7B44-2A7A-36AD7343AAAA}"/>
                </a:ext>
              </a:extLst>
            </p:cNvPr>
            <p:cNvCxnSpPr>
              <a:cxnSpLocks/>
            </p:cNvCxnSpPr>
            <p:nvPr/>
          </p:nvCxnSpPr>
          <p:spPr>
            <a:xfrm>
              <a:off x="2424140" y="893549"/>
              <a:ext cx="169573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49A7206-C220-48C8-7A7F-6E243803207E}"/>
              </a:ext>
            </a:extLst>
          </p:cNvPr>
          <p:cNvSpPr txBox="1"/>
          <p:nvPr/>
        </p:nvSpPr>
        <p:spPr>
          <a:xfrm>
            <a:off x="7874030" y="562917"/>
            <a:ext cx="2904000" cy="461665"/>
          </a:xfrm>
          <a:prstGeom prst="rect">
            <a:avLst/>
          </a:prstGeom>
          <a:solidFill>
            <a:srgbClr val="FFC000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it-IT" sz="2400" b="1" dirty="0"/>
              <a:t>React &amp; Wind study</a:t>
            </a:r>
            <a:endParaRPr lang="it-IT" sz="24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C3CA300-8EF0-0EF5-9BDE-F91C888F2638}"/>
              </a:ext>
            </a:extLst>
          </p:cNvPr>
          <p:cNvSpPr txBox="1"/>
          <p:nvPr/>
        </p:nvSpPr>
        <p:spPr>
          <a:xfrm>
            <a:off x="8413810" y="6535937"/>
            <a:ext cx="32480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err="1"/>
              <a:t>WPMAG</a:t>
            </a:r>
            <a:r>
              <a:rPr lang="it-IT" sz="1100" dirty="0"/>
              <a:t> </a:t>
            </a:r>
            <a:r>
              <a:rPr lang="it-IT" sz="1100" dirty="0" err="1"/>
              <a:t>Final</a:t>
            </a:r>
            <a:r>
              <a:rPr lang="it-IT" sz="1100" dirty="0"/>
              <a:t> Meeting – A. Di Zenobio – 14/01/2026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42376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060A52-5144-B55F-7B9E-089A94799E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ruppo 167">
            <a:extLst>
              <a:ext uri="{FF2B5EF4-FFF2-40B4-BE49-F238E27FC236}">
                <a16:creationId xmlns:a16="http://schemas.microsoft.com/office/drawing/2014/main" id="{F7E33D66-51A7-2507-117E-F3F089545738}"/>
              </a:ext>
            </a:extLst>
          </p:cNvPr>
          <p:cNvGrpSpPr/>
          <p:nvPr/>
        </p:nvGrpSpPr>
        <p:grpSpPr>
          <a:xfrm>
            <a:off x="523783" y="100165"/>
            <a:ext cx="7634796" cy="2764625"/>
            <a:chOff x="523783" y="100165"/>
            <a:chExt cx="7634796" cy="2764625"/>
          </a:xfrm>
        </p:grpSpPr>
        <p:grpSp>
          <p:nvGrpSpPr>
            <p:cNvPr id="169" name="Gruppo 168">
              <a:extLst>
                <a:ext uri="{FF2B5EF4-FFF2-40B4-BE49-F238E27FC236}">
                  <a16:creationId xmlns:a16="http://schemas.microsoft.com/office/drawing/2014/main" id="{BE1E6D0F-0863-0196-1A4E-CA005308977C}"/>
                </a:ext>
              </a:extLst>
            </p:cNvPr>
            <p:cNvGrpSpPr/>
            <p:nvPr/>
          </p:nvGrpSpPr>
          <p:grpSpPr>
            <a:xfrm>
              <a:off x="523783" y="100165"/>
              <a:ext cx="7634796" cy="2764625"/>
              <a:chOff x="523783" y="100165"/>
              <a:chExt cx="7634796" cy="2764625"/>
            </a:xfrm>
          </p:grpSpPr>
          <p:grpSp>
            <p:nvGrpSpPr>
              <p:cNvPr id="175" name="Gruppo 174">
                <a:extLst>
                  <a:ext uri="{FF2B5EF4-FFF2-40B4-BE49-F238E27FC236}">
                    <a16:creationId xmlns:a16="http://schemas.microsoft.com/office/drawing/2014/main" id="{9B05A1EA-DC47-9EFA-3853-F7598959A3E2}"/>
                  </a:ext>
                </a:extLst>
              </p:cNvPr>
              <p:cNvGrpSpPr/>
              <p:nvPr/>
            </p:nvGrpSpPr>
            <p:grpSpPr>
              <a:xfrm>
                <a:off x="772357" y="336242"/>
                <a:ext cx="6048000" cy="2528548"/>
                <a:chOff x="772357" y="336242"/>
                <a:chExt cx="6048000" cy="2528548"/>
              </a:xfrm>
            </p:grpSpPr>
            <p:pic>
              <p:nvPicPr>
                <p:cNvPr id="177" name="Immagine 176" descr="Immagine che contiene testo, schermata, diagramma, software&#10;&#10;Il contenuto generato dall'IA potrebbe non essere corretto.">
                  <a:extLst>
                    <a:ext uri="{FF2B5EF4-FFF2-40B4-BE49-F238E27FC236}">
                      <a16:creationId xmlns:a16="http://schemas.microsoft.com/office/drawing/2014/main" id="{2AD83456-A6F5-EA30-ABD6-39951E82EB0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175" t="18250" r="22160" b="23300"/>
                <a:stretch>
                  <a:fillRect/>
                </a:stretch>
              </p:blipFill>
              <p:spPr>
                <a:xfrm>
                  <a:off x="772357" y="336242"/>
                  <a:ext cx="6048000" cy="2528548"/>
                </a:xfrm>
                <a:prstGeom prst="rect">
                  <a:avLst/>
                </a:prstGeom>
              </p:spPr>
            </p:pic>
            <p:grpSp>
              <p:nvGrpSpPr>
                <p:cNvPr id="178" name="Gruppo 177">
                  <a:extLst>
                    <a:ext uri="{FF2B5EF4-FFF2-40B4-BE49-F238E27FC236}">
                      <a16:creationId xmlns:a16="http://schemas.microsoft.com/office/drawing/2014/main" id="{5BF57017-EB2E-1ED5-A808-D90523209541}"/>
                    </a:ext>
                  </a:extLst>
                </p:cNvPr>
                <p:cNvGrpSpPr/>
                <p:nvPr/>
              </p:nvGrpSpPr>
              <p:grpSpPr>
                <a:xfrm>
                  <a:off x="2404268" y="971281"/>
                  <a:ext cx="1645200" cy="1169576"/>
                  <a:chOff x="2404268" y="1021283"/>
                  <a:chExt cx="1645200" cy="1169576"/>
                </a:xfrm>
              </p:grpSpPr>
              <p:sp>
                <p:nvSpPr>
                  <p:cNvPr id="179" name="Rettangolo 178">
                    <a:extLst>
                      <a:ext uri="{FF2B5EF4-FFF2-40B4-BE49-F238E27FC236}">
                        <a16:creationId xmlns:a16="http://schemas.microsoft.com/office/drawing/2014/main" id="{02ECED7E-31A0-0226-8B8E-B1C77BC9BFB5}"/>
                      </a:ext>
                    </a:extLst>
                  </p:cNvPr>
                  <p:cNvSpPr/>
                  <p:nvPr/>
                </p:nvSpPr>
                <p:spPr>
                  <a:xfrm>
                    <a:off x="2537468" y="1607659"/>
                    <a:ext cx="1378800" cy="583200"/>
                  </a:xfrm>
                  <a:prstGeom prst="rect">
                    <a:avLst/>
                  </a:prstGeom>
                  <a:solidFill>
                    <a:schemeClr val="accent3"/>
                  </a:solidFill>
                  <a:ln w="317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180" name="Rettangolo 179">
                    <a:extLst>
                      <a:ext uri="{FF2B5EF4-FFF2-40B4-BE49-F238E27FC236}">
                        <a16:creationId xmlns:a16="http://schemas.microsoft.com/office/drawing/2014/main" id="{B00E22FE-4A58-71FB-49C6-D68A3658267D}"/>
                      </a:ext>
                    </a:extLst>
                  </p:cNvPr>
                  <p:cNvSpPr/>
                  <p:nvPr/>
                </p:nvSpPr>
                <p:spPr>
                  <a:xfrm>
                    <a:off x="2404268" y="1021283"/>
                    <a:ext cx="1645200" cy="583200"/>
                  </a:xfrm>
                  <a:prstGeom prst="rect">
                    <a:avLst/>
                  </a:prstGeom>
                  <a:ln w="3175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sz="1400" dirty="0"/>
                  </a:p>
                </p:txBody>
              </p:sp>
            </p:grpSp>
          </p:grpSp>
          <p:pic>
            <p:nvPicPr>
              <p:cNvPr id="176" name="Immagine 175">
                <a:extLst>
                  <a:ext uri="{FF2B5EF4-FFF2-40B4-BE49-F238E27FC236}">
                    <a16:creationId xmlns:a16="http://schemas.microsoft.com/office/drawing/2014/main" id="{9F2FF25D-3A45-44A9-E9B3-213FC0702F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3783" y="100165"/>
                <a:ext cx="7634796" cy="250886"/>
              </a:xfrm>
              <a:prstGeom prst="rect">
                <a:avLst/>
              </a:prstGeom>
            </p:spPr>
          </p:pic>
        </p:grpSp>
        <p:sp>
          <p:nvSpPr>
            <p:cNvPr id="170" name="CasellaDiTesto 169">
              <a:extLst>
                <a:ext uri="{FF2B5EF4-FFF2-40B4-BE49-F238E27FC236}">
                  <a16:creationId xmlns:a16="http://schemas.microsoft.com/office/drawing/2014/main" id="{8207A6CA-792A-20A9-6032-3DA3DC48EA99}"/>
                </a:ext>
              </a:extLst>
            </p:cNvPr>
            <p:cNvSpPr txBox="1"/>
            <p:nvPr/>
          </p:nvSpPr>
          <p:spPr>
            <a:xfrm>
              <a:off x="2633174" y="893549"/>
              <a:ext cx="118738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600" dirty="0">
                  <a:solidFill>
                    <a:schemeClr val="bg1"/>
                  </a:solidFill>
                </a:rPr>
                <a:t>457,2mm</a:t>
              </a:r>
            </a:p>
          </p:txBody>
        </p:sp>
        <p:sp>
          <p:nvSpPr>
            <p:cNvPr id="171" name="CasellaDiTesto 170">
              <a:extLst>
                <a:ext uri="{FF2B5EF4-FFF2-40B4-BE49-F238E27FC236}">
                  <a16:creationId xmlns:a16="http://schemas.microsoft.com/office/drawing/2014/main" id="{11D583B8-73E6-1201-F8CB-EDA7080D3074}"/>
                </a:ext>
              </a:extLst>
            </p:cNvPr>
            <p:cNvSpPr txBox="1"/>
            <p:nvPr/>
          </p:nvSpPr>
          <p:spPr>
            <a:xfrm>
              <a:off x="2683915" y="1871081"/>
              <a:ext cx="118738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600" dirty="0">
                  <a:solidFill>
                    <a:schemeClr val="bg1"/>
                  </a:solidFill>
                </a:rPr>
                <a:t>383,0 mm</a:t>
              </a:r>
            </a:p>
          </p:txBody>
        </p:sp>
        <p:sp>
          <p:nvSpPr>
            <p:cNvPr id="172" name="CasellaDiTesto 171">
              <a:extLst>
                <a:ext uri="{FF2B5EF4-FFF2-40B4-BE49-F238E27FC236}">
                  <a16:creationId xmlns:a16="http://schemas.microsoft.com/office/drawing/2014/main" id="{EEF22D75-B629-82DE-995A-00AE4A4419C5}"/>
                </a:ext>
              </a:extLst>
            </p:cNvPr>
            <p:cNvSpPr txBox="1"/>
            <p:nvPr/>
          </p:nvSpPr>
          <p:spPr>
            <a:xfrm>
              <a:off x="3991685" y="1321439"/>
              <a:ext cx="118738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600" dirty="0"/>
                <a:t>325,0 mm</a:t>
              </a:r>
            </a:p>
          </p:txBody>
        </p:sp>
        <p:cxnSp>
          <p:nvCxnSpPr>
            <p:cNvPr id="173" name="Connettore 2 172">
              <a:extLst>
                <a:ext uri="{FF2B5EF4-FFF2-40B4-BE49-F238E27FC236}">
                  <a16:creationId xmlns:a16="http://schemas.microsoft.com/office/drawing/2014/main" id="{A336F06E-FAF6-6CA9-3B9A-6C82D99493C5}"/>
                </a:ext>
              </a:extLst>
            </p:cNvPr>
            <p:cNvCxnSpPr>
              <a:cxnSpLocks/>
            </p:cNvCxnSpPr>
            <p:nvPr/>
          </p:nvCxnSpPr>
          <p:spPr>
            <a:xfrm>
              <a:off x="4119876" y="971281"/>
              <a:ext cx="0" cy="116957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4" name="Connettore 2 173">
              <a:extLst>
                <a:ext uri="{FF2B5EF4-FFF2-40B4-BE49-F238E27FC236}">
                  <a16:creationId xmlns:a16="http://schemas.microsoft.com/office/drawing/2014/main" id="{CB75C22D-0B5F-BBF1-D75B-39401D8CE9BA}"/>
                </a:ext>
              </a:extLst>
            </p:cNvPr>
            <p:cNvCxnSpPr>
              <a:cxnSpLocks/>
            </p:cNvCxnSpPr>
            <p:nvPr/>
          </p:nvCxnSpPr>
          <p:spPr>
            <a:xfrm>
              <a:off x="2424140" y="893549"/>
              <a:ext cx="169573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158" name="Tabella 157">
            <a:extLst>
              <a:ext uri="{FF2B5EF4-FFF2-40B4-BE49-F238E27FC236}">
                <a16:creationId xmlns:a16="http://schemas.microsoft.com/office/drawing/2014/main" id="{C84820A9-FCC6-F7D8-32A9-8E59C51410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974321"/>
              </p:ext>
            </p:extLst>
          </p:nvPr>
        </p:nvGraphicFramePr>
        <p:xfrm>
          <a:off x="1814270" y="3979612"/>
          <a:ext cx="3379470" cy="26384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22230614"/>
                    </a:ext>
                  </a:extLst>
                </a:gridCol>
                <a:gridCol w="663575">
                  <a:extLst>
                    <a:ext uri="{9D8B030D-6E8A-4147-A177-3AD203B41FA5}">
                      <a16:colId xmlns:a16="http://schemas.microsoft.com/office/drawing/2014/main" val="2890602976"/>
                    </a:ext>
                  </a:extLst>
                </a:gridCol>
                <a:gridCol w="887095">
                  <a:extLst>
                    <a:ext uri="{9D8B030D-6E8A-4147-A177-3AD203B41FA5}">
                      <a16:colId xmlns:a16="http://schemas.microsoft.com/office/drawing/2014/main" val="412432958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100" b="1" kern="1200" dirty="0" err="1">
                          <a:effectLst/>
                        </a:rPr>
                        <a:t>Conductor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it-IT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8123709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 kern="1200" dirty="0">
                          <a:effectLst/>
                        </a:rPr>
                        <a:t> </a:t>
                      </a:r>
                      <a:r>
                        <a:rPr lang="it-IT" sz="1000" kern="1200" dirty="0">
                          <a:effectLst/>
                        </a:rPr>
                        <a:t>SC </a:t>
                      </a:r>
                      <a:r>
                        <a:rPr lang="it-IT" sz="1000" kern="1200" dirty="0" err="1">
                          <a:effectLst/>
                        </a:rPr>
                        <a:t>strand</a:t>
                      </a:r>
                      <a:r>
                        <a:rPr lang="it-IT" sz="1000" kern="1200" dirty="0">
                          <a:effectLst/>
                        </a:rPr>
                        <a:t> #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432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900" kern="1200" dirty="0">
                          <a:effectLst/>
                        </a:rPr>
                        <a:t> (</a:t>
                      </a:r>
                      <a:r>
                        <a:rPr lang="it-IT" sz="900" kern="1200" dirty="0" err="1">
                          <a:effectLst/>
                        </a:rPr>
                        <a:t>0,82mm</a:t>
                      </a:r>
                      <a:r>
                        <a:rPr lang="it-IT" sz="900" kern="1200" dirty="0">
                          <a:effectLst/>
                        </a:rPr>
                        <a:t> OD)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629617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 Cu strand #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240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900" kern="1200" dirty="0">
                          <a:effectLst/>
                        </a:rPr>
                        <a:t> (</a:t>
                      </a:r>
                      <a:r>
                        <a:rPr lang="it-IT" sz="900" kern="1200" dirty="0" err="1">
                          <a:effectLst/>
                        </a:rPr>
                        <a:t>1,00mm</a:t>
                      </a:r>
                      <a:r>
                        <a:rPr lang="it-IT" sz="900" kern="1200" dirty="0">
                          <a:effectLst/>
                        </a:rPr>
                        <a:t> OD)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701126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Total strand #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672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96481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SS Wrap thickness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0,1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334660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SS Wrap overlap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30,0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%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9943057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I</a:t>
                      </a:r>
                      <a:r>
                        <a:rPr lang="it-IT" sz="1000" kern="1200" baseline="-25000">
                          <a:effectLst/>
                        </a:rPr>
                        <a:t>op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47,20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 err="1">
                          <a:effectLst/>
                        </a:rPr>
                        <a:t>kA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9319609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B</a:t>
                      </a:r>
                      <a:r>
                        <a:rPr lang="it-IT" sz="1000" kern="1200" baseline="-25000">
                          <a:effectLst/>
                        </a:rPr>
                        <a:t>peak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13,2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T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013996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T</a:t>
                      </a:r>
                      <a:r>
                        <a:rPr lang="it-IT" sz="1000" kern="1200" baseline="-25000">
                          <a:effectLst/>
                        </a:rPr>
                        <a:t>inlet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4,5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K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600014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Max </a:t>
                      </a:r>
                      <a:r>
                        <a:rPr lang="el-GR" sz="1000" kern="1200">
                          <a:effectLst/>
                        </a:rPr>
                        <a:t>Δ</a:t>
                      </a:r>
                      <a:r>
                        <a:rPr lang="it-IT" sz="1000" kern="1200">
                          <a:effectLst/>
                        </a:rPr>
                        <a:t>T</a:t>
                      </a:r>
                      <a:r>
                        <a:rPr lang="it-IT" sz="1000" kern="1200" baseline="-25000">
                          <a:effectLst/>
                        </a:rPr>
                        <a:t>margin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1,4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K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962247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Applied strain (R&amp;W)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-0,4%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6043857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Width (outer)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34,6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4217917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Height (outer)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24,0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329599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Jacket thickness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2,0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268694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Inner corner radius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4,0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9994499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VF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26,8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%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0898699"/>
                  </a:ext>
                </a:extLst>
              </a:tr>
            </a:tbl>
          </a:graphicData>
        </a:graphic>
      </p:graphicFrame>
      <p:pic>
        <p:nvPicPr>
          <p:cNvPr id="111" name="Picture 15">
            <a:extLst>
              <a:ext uri="{FF2B5EF4-FFF2-40B4-BE49-F238E27FC236}">
                <a16:creationId xmlns:a16="http://schemas.microsoft.com/office/drawing/2014/main" id="{998EE1F7-2C6C-1429-5C6E-6AF03EA1C9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212" y="6494821"/>
            <a:ext cx="857147" cy="25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" name="Picture 2" descr="http://www.fusenet.eu/sites/default/files/styles/teaser_image/public/eurofusion.png?itok=uN1wdGXS">
            <a:extLst>
              <a:ext uri="{FF2B5EF4-FFF2-40B4-BE49-F238E27FC236}">
                <a16:creationId xmlns:a16="http://schemas.microsoft.com/office/drawing/2014/main" id="{0EB1472B-69A2-DE93-9010-36B26E622B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529" y="6445295"/>
            <a:ext cx="612612" cy="352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AC4675C2-C7D7-1978-5E25-4E8AD9C80E2F}"/>
              </a:ext>
            </a:extLst>
          </p:cNvPr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6" t="5893" r="2177" b="2462"/>
          <a:stretch>
            <a:fillRect/>
          </a:stretch>
        </p:blipFill>
        <p:spPr>
          <a:xfrm rot="16200000">
            <a:off x="589776" y="3840953"/>
            <a:ext cx="864000" cy="1245600"/>
          </a:xfrm>
          <a:prstGeom prst="roundRect">
            <a:avLst>
              <a:gd name="adj" fmla="val 18813"/>
            </a:avLst>
          </a:prstGeom>
        </p:spPr>
      </p:pic>
      <p:grpSp>
        <p:nvGrpSpPr>
          <p:cNvPr id="159" name="Gruppo 158">
            <a:extLst>
              <a:ext uri="{FF2B5EF4-FFF2-40B4-BE49-F238E27FC236}">
                <a16:creationId xmlns:a16="http://schemas.microsoft.com/office/drawing/2014/main" id="{9BC66441-AF12-C22A-83D1-B2A6B25F4FE0}"/>
              </a:ext>
            </a:extLst>
          </p:cNvPr>
          <p:cNvGrpSpPr>
            <a:grpSpLocks noChangeAspect="1"/>
          </p:cNvGrpSpPr>
          <p:nvPr/>
        </p:nvGrpSpPr>
        <p:grpSpPr>
          <a:xfrm>
            <a:off x="5262091" y="4063502"/>
            <a:ext cx="3333772" cy="2295525"/>
            <a:chOff x="5586835" y="3429000"/>
            <a:chExt cx="1505736" cy="1036800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E6A5ED2D-784F-91D8-C20C-2138492F522B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606635" y="3409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7769E8AE-0639-94CC-3F27-74479DD47B99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732635" y="3409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0C83C8C3-47BE-D28C-C8EE-5F6A8D601F7C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858635" y="3409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63B23005-F52F-FD7D-BF46-752B23A5F54A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984635" y="3409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DC5FA501-B0D3-8935-CD34-F252F0881B6A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107503" y="3409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C685A229-7260-219A-9866-378A8B731F23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233503" y="3409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F4870A5C-FF57-FB2D-F981-A69A42F5098F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359503" y="3409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CCAD364F-2D01-927D-A65A-4E8365849B18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482371" y="3409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6A814991-D547-1923-8CA8-BBBE53929772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608371" y="3409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21" name="Immagine 20">
              <a:extLst>
                <a:ext uri="{FF2B5EF4-FFF2-40B4-BE49-F238E27FC236}">
                  <a16:creationId xmlns:a16="http://schemas.microsoft.com/office/drawing/2014/main" id="{DC1E848F-B0C2-C40C-49AA-515A0ED2988F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734371" y="3409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25" name="Immagine 24">
              <a:extLst>
                <a:ext uri="{FF2B5EF4-FFF2-40B4-BE49-F238E27FC236}">
                  <a16:creationId xmlns:a16="http://schemas.microsoft.com/office/drawing/2014/main" id="{60327577-8996-5FE2-C663-4461FC33F5B4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860371" y="3409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26" name="Immagine 25">
              <a:extLst>
                <a:ext uri="{FF2B5EF4-FFF2-40B4-BE49-F238E27FC236}">
                  <a16:creationId xmlns:a16="http://schemas.microsoft.com/office/drawing/2014/main" id="{7C2537C4-88C7-0E65-8AA7-39EB8D11D196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986371" y="3409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27" name="Immagine 26">
              <a:extLst>
                <a:ext uri="{FF2B5EF4-FFF2-40B4-BE49-F238E27FC236}">
                  <a16:creationId xmlns:a16="http://schemas.microsoft.com/office/drawing/2014/main" id="{DC26F03F-C145-7070-A337-CF2002D40228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606635" y="3495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28" name="Immagine 27">
              <a:extLst>
                <a:ext uri="{FF2B5EF4-FFF2-40B4-BE49-F238E27FC236}">
                  <a16:creationId xmlns:a16="http://schemas.microsoft.com/office/drawing/2014/main" id="{DE5320FE-7F60-6A21-BA82-4C3DCF7F6E55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732635" y="3495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29" name="Immagine 28">
              <a:extLst>
                <a:ext uri="{FF2B5EF4-FFF2-40B4-BE49-F238E27FC236}">
                  <a16:creationId xmlns:a16="http://schemas.microsoft.com/office/drawing/2014/main" id="{85580E05-A323-0FC2-CBA6-F0BC40A73CA4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858635" y="3495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0" name="Immagine 29">
              <a:extLst>
                <a:ext uri="{FF2B5EF4-FFF2-40B4-BE49-F238E27FC236}">
                  <a16:creationId xmlns:a16="http://schemas.microsoft.com/office/drawing/2014/main" id="{CF9B40EE-ADA6-0D21-1517-A5A51EFD00B1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984635" y="3495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1" name="Immagine 30">
              <a:extLst>
                <a:ext uri="{FF2B5EF4-FFF2-40B4-BE49-F238E27FC236}">
                  <a16:creationId xmlns:a16="http://schemas.microsoft.com/office/drawing/2014/main" id="{05905281-3E37-FFC8-7176-C403D674F522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107503" y="3495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2" name="Immagine 31">
              <a:extLst>
                <a:ext uri="{FF2B5EF4-FFF2-40B4-BE49-F238E27FC236}">
                  <a16:creationId xmlns:a16="http://schemas.microsoft.com/office/drawing/2014/main" id="{BD83321D-274C-FFE3-9453-A75FAB2428C0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233503" y="3495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3" name="Immagine 32">
              <a:extLst>
                <a:ext uri="{FF2B5EF4-FFF2-40B4-BE49-F238E27FC236}">
                  <a16:creationId xmlns:a16="http://schemas.microsoft.com/office/drawing/2014/main" id="{8DEF63C8-749E-E677-D690-070A3C6B6EBF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359503" y="3495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F7866753-1356-2C29-B07C-A3F832530CA6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482371" y="3495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CACFB2B3-F788-AAF0-64C8-8B40A1805D76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608371" y="3495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6" name="Immagine 35">
              <a:extLst>
                <a:ext uri="{FF2B5EF4-FFF2-40B4-BE49-F238E27FC236}">
                  <a16:creationId xmlns:a16="http://schemas.microsoft.com/office/drawing/2014/main" id="{F5E3CFA0-F426-545E-BAE2-1B1631C81C2F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734371" y="3495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7" name="Immagine 36">
              <a:extLst>
                <a:ext uri="{FF2B5EF4-FFF2-40B4-BE49-F238E27FC236}">
                  <a16:creationId xmlns:a16="http://schemas.microsoft.com/office/drawing/2014/main" id="{8FCE225A-43FA-648F-45EE-AB482CD0E4AC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860371" y="3495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8" name="Immagine 37">
              <a:extLst>
                <a:ext uri="{FF2B5EF4-FFF2-40B4-BE49-F238E27FC236}">
                  <a16:creationId xmlns:a16="http://schemas.microsoft.com/office/drawing/2014/main" id="{9AB38E61-1D64-F29A-4CD5-2A030C07A8AD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986371" y="3495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9" name="Immagine 38">
              <a:extLst>
                <a:ext uri="{FF2B5EF4-FFF2-40B4-BE49-F238E27FC236}">
                  <a16:creationId xmlns:a16="http://schemas.microsoft.com/office/drawing/2014/main" id="{72E0C4C5-D74E-B021-8B03-4B89FB2C95EC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606635" y="35820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40" name="Immagine 39">
              <a:extLst>
                <a:ext uri="{FF2B5EF4-FFF2-40B4-BE49-F238E27FC236}">
                  <a16:creationId xmlns:a16="http://schemas.microsoft.com/office/drawing/2014/main" id="{405D6BB8-ED90-7344-DA5C-6399AB9DBF20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732635" y="35820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41" name="Immagine 40">
              <a:extLst>
                <a:ext uri="{FF2B5EF4-FFF2-40B4-BE49-F238E27FC236}">
                  <a16:creationId xmlns:a16="http://schemas.microsoft.com/office/drawing/2014/main" id="{6CA51500-B140-CA78-B66A-824839734B8D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858635" y="35820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42" name="Immagine 41">
              <a:extLst>
                <a:ext uri="{FF2B5EF4-FFF2-40B4-BE49-F238E27FC236}">
                  <a16:creationId xmlns:a16="http://schemas.microsoft.com/office/drawing/2014/main" id="{CE14B24D-9E78-6F2B-FFCF-D606731B04B0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984635" y="35820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43" name="Immagine 42">
              <a:extLst>
                <a:ext uri="{FF2B5EF4-FFF2-40B4-BE49-F238E27FC236}">
                  <a16:creationId xmlns:a16="http://schemas.microsoft.com/office/drawing/2014/main" id="{6EFB5279-6D8D-7BD7-AE3F-E70E85034664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107503" y="35820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44" name="Immagine 43">
              <a:extLst>
                <a:ext uri="{FF2B5EF4-FFF2-40B4-BE49-F238E27FC236}">
                  <a16:creationId xmlns:a16="http://schemas.microsoft.com/office/drawing/2014/main" id="{779FADDB-BA89-0E0E-2594-0A8B1CD7D4F7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233503" y="35820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45" name="Immagine 44">
              <a:extLst>
                <a:ext uri="{FF2B5EF4-FFF2-40B4-BE49-F238E27FC236}">
                  <a16:creationId xmlns:a16="http://schemas.microsoft.com/office/drawing/2014/main" id="{1596E4FB-602B-9C3F-FD05-518E4EB8B732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359503" y="35820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46" name="Immagine 45">
              <a:extLst>
                <a:ext uri="{FF2B5EF4-FFF2-40B4-BE49-F238E27FC236}">
                  <a16:creationId xmlns:a16="http://schemas.microsoft.com/office/drawing/2014/main" id="{8C456E01-2F92-80A6-114C-DE6700BA1C59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482371" y="35820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47" name="Immagine 46">
              <a:extLst>
                <a:ext uri="{FF2B5EF4-FFF2-40B4-BE49-F238E27FC236}">
                  <a16:creationId xmlns:a16="http://schemas.microsoft.com/office/drawing/2014/main" id="{72A1A04F-ACCF-6937-4395-D197697A6F2D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608371" y="35820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48" name="Immagine 47">
              <a:extLst>
                <a:ext uri="{FF2B5EF4-FFF2-40B4-BE49-F238E27FC236}">
                  <a16:creationId xmlns:a16="http://schemas.microsoft.com/office/drawing/2014/main" id="{6A5EF6FC-7B2C-B0AE-1CC5-2C3EAA7E384D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734371" y="35820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49" name="Immagine 48">
              <a:extLst>
                <a:ext uri="{FF2B5EF4-FFF2-40B4-BE49-F238E27FC236}">
                  <a16:creationId xmlns:a16="http://schemas.microsoft.com/office/drawing/2014/main" id="{20428139-D9E3-DCCD-5BF0-AD95F21CD873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860371" y="35820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50" name="Immagine 49">
              <a:extLst>
                <a:ext uri="{FF2B5EF4-FFF2-40B4-BE49-F238E27FC236}">
                  <a16:creationId xmlns:a16="http://schemas.microsoft.com/office/drawing/2014/main" id="{AE38E76F-691E-57A1-6F7C-C3AC42399641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986371" y="35820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51" name="Immagine 50">
              <a:extLst>
                <a:ext uri="{FF2B5EF4-FFF2-40B4-BE49-F238E27FC236}">
                  <a16:creationId xmlns:a16="http://schemas.microsoft.com/office/drawing/2014/main" id="{9D3FF294-77C2-9E0D-35D2-F3EA2845EABB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606635" y="36684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52" name="Immagine 51">
              <a:extLst>
                <a:ext uri="{FF2B5EF4-FFF2-40B4-BE49-F238E27FC236}">
                  <a16:creationId xmlns:a16="http://schemas.microsoft.com/office/drawing/2014/main" id="{8FF10C05-4E1B-92FA-6322-028D0E707C54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732635" y="36684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53" name="Immagine 52">
              <a:extLst>
                <a:ext uri="{FF2B5EF4-FFF2-40B4-BE49-F238E27FC236}">
                  <a16:creationId xmlns:a16="http://schemas.microsoft.com/office/drawing/2014/main" id="{FFDE9543-96F4-EC61-DF3E-DE705689789B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858635" y="36684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54" name="Immagine 53">
              <a:extLst>
                <a:ext uri="{FF2B5EF4-FFF2-40B4-BE49-F238E27FC236}">
                  <a16:creationId xmlns:a16="http://schemas.microsoft.com/office/drawing/2014/main" id="{7234B62E-2D61-83C7-9D3A-3C5A00B38B1D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984635" y="36684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55" name="Immagine 54">
              <a:extLst>
                <a:ext uri="{FF2B5EF4-FFF2-40B4-BE49-F238E27FC236}">
                  <a16:creationId xmlns:a16="http://schemas.microsoft.com/office/drawing/2014/main" id="{43B9905E-3070-6308-6C13-42E3C469C497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107503" y="36684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56" name="Immagine 55">
              <a:extLst>
                <a:ext uri="{FF2B5EF4-FFF2-40B4-BE49-F238E27FC236}">
                  <a16:creationId xmlns:a16="http://schemas.microsoft.com/office/drawing/2014/main" id="{8836AD2A-8338-CEF1-1954-8FFC052910D8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233503" y="36684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57" name="Immagine 56">
              <a:extLst>
                <a:ext uri="{FF2B5EF4-FFF2-40B4-BE49-F238E27FC236}">
                  <a16:creationId xmlns:a16="http://schemas.microsoft.com/office/drawing/2014/main" id="{FA01B155-0D49-9F19-4756-DAA7D10DB4B7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359503" y="36684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58" name="Immagine 57">
              <a:extLst>
                <a:ext uri="{FF2B5EF4-FFF2-40B4-BE49-F238E27FC236}">
                  <a16:creationId xmlns:a16="http://schemas.microsoft.com/office/drawing/2014/main" id="{BC8F7EF9-BEA1-1E13-8AB0-3C14944B2483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482371" y="36684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59" name="Immagine 58">
              <a:extLst>
                <a:ext uri="{FF2B5EF4-FFF2-40B4-BE49-F238E27FC236}">
                  <a16:creationId xmlns:a16="http://schemas.microsoft.com/office/drawing/2014/main" id="{6C9AF3F7-299C-60B5-8B2A-5AB0EC63DD38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608371" y="36684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60" name="Immagine 59">
              <a:extLst>
                <a:ext uri="{FF2B5EF4-FFF2-40B4-BE49-F238E27FC236}">
                  <a16:creationId xmlns:a16="http://schemas.microsoft.com/office/drawing/2014/main" id="{E241971C-E117-B44C-2368-03A322A6F3D3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734371" y="36684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61" name="Immagine 60">
              <a:extLst>
                <a:ext uri="{FF2B5EF4-FFF2-40B4-BE49-F238E27FC236}">
                  <a16:creationId xmlns:a16="http://schemas.microsoft.com/office/drawing/2014/main" id="{B95EED72-759F-3D8E-BB6E-7D7C7FFBB591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860371" y="36684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62" name="Immagine 61">
              <a:extLst>
                <a:ext uri="{FF2B5EF4-FFF2-40B4-BE49-F238E27FC236}">
                  <a16:creationId xmlns:a16="http://schemas.microsoft.com/office/drawing/2014/main" id="{FE6EAD14-6634-0101-A88D-D9C3CDF25337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986371" y="36684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63" name="Immagine 62">
              <a:extLst>
                <a:ext uri="{FF2B5EF4-FFF2-40B4-BE49-F238E27FC236}">
                  <a16:creationId xmlns:a16="http://schemas.microsoft.com/office/drawing/2014/main" id="{5F5BFA1E-67BF-4B85-0808-A41DD04601ED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606635" y="37548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64" name="Immagine 63">
              <a:extLst>
                <a:ext uri="{FF2B5EF4-FFF2-40B4-BE49-F238E27FC236}">
                  <a16:creationId xmlns:a16="http://schemas.microsoft.com/office/drawing/2014/main" id="{0C6FA9EA-B9CB-6842-13F2-3033CDA10C6E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732635" y="37548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65" name="Immagine 64">
              <a:extLst>
                <a:ext uri="{FF2B5EF4-FFF2-40B4-BE49-F238E27FC236}">
                  <a16:creationId xmlns:a16="http://schemas.microsoft.com/office/drawing/2014/main" id="{3AA81556-730D-487C-4EAB-F8ADAEF7204C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858635" y="37548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66" name="Immagine 65">
              <a:extLst>
                <a:ext uri="{FF2B5EF4-FFF2-40B4-BE49-F238E27FC236}">
                  <a16:creationId xmlns:a16="http://schemas.microsoft.com/office/drawing/2014/main" id="{1A047684-0899-45BF-3C4C-FB0EC5C99BDC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984635" y="37548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67" name="Immagine 66">
              <a:extLst>
                <a:ext uri="{FF2B5EF4-FFF2-40B4-BE49-F238E27FC236}">
                  <a16:creationId xmlns:a16="http://schemas.microsoft.com/office/drawing/2014/main" id="{FF67B272-E707-0051-604B-2D36C51FBA5D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107503" y="37548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68" name="Immagine 67">
              <a:extLst>
                <a:ext uri="{FF2B5EF4-FFF2-40B4-BE49-F238E27FC236}">
                  <a16:creationId xmlns:a16="http://schemas.microsoft.com/office/drawing/2014/main" id="{66A02C2B-415E-F70A-BCA2-314DCECE64EB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233503" y="37548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69" name="Immagine 68">
              <a:extLst>
                <a:ext uri="{FF2B5EF4-FFF2-40B4-BE49-F238E27FC236}">
                  <a16:creationId xmlns:a16="http://schemas.microsoft.com/office/drawing/2014/main" id="{38AA55AC-C567-5079-4467-9B2D40B0AC99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359503" y="37548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70" name="Immagine 69">
              <a:extLst>
                <a:ext uri="{FF2B5EF4-FFF2-40B4-BE49-F238E27FC236}">
                  <a16:creationId xmlns:a16="http://schemas.microsoft.com/office/drawing/2014/main" id="{173B1338-CDB6-7FCC-8B90-8DEEC4EA29DE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482371" y="37548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71" name="Immagine 70">
              <a:extLst>
                <a:ext uri="{FF2B5EF4-FFF2-40B4-BE49-F238E27FC236}">
                  <a16:creationId xmlns:a16="http://schemas.microsoft.com/office/drawing/2014/main" id="{39DC5E64-E9EE-93CF-42FC-5F2CD8A4BBDD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608371" y="37548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72" name="Immagine 71">
              <a:extLst>
                <a:ext uri="{FF2B5EF4-FFF2-40B4-BE49-F238E27FC236}">
                  <a16:creationId xmlns:a16="http://schemas.microsoft.com/office/drawing/2014/main" id="{FB89DEEF-CE37-892D-32FD-AF130F7B7504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734371" y="37548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73" name="Immagine 72">
              <a:extLst>
                <a:ext uri="{FF2B5EF4-FFF2-40B4-BE49-F238E27FC236}">
                  <a16:creationId xmlns:a16="http://schemas.microsoft.com/office/drawing/2014/main" id="{21296AEF-D3FD-9466-3EA0-B077A1BC0CF1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860371" y="37548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74" name="Immagine 73">
              <a:extLst>
                <a:ext uri="{FF2B5EF4-FFF2-40B4-BE49-F238E27FC236}">
                  <a16:creationId xmlns:a16="http://schemas.microsoft.com/office/drawing/2014/main" id="{75ED6E9E-0367-E0E2-44ED-3B2AD525209B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986371" y="37548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75" name="Immagine 74">
              <a:extLst>
                <a:ext uri="{FF2B5EF4-FFF2-40B4-BE49-F238E27FC236}">
                  <a16:creationId xmlns:a16="http://schemas.microsoft.com/office/drawing/2014/main" id="{556960A5-9C8E-0E06-2F5E-C61C1CE98DB2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606635" y="3841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76" name="Immagine 75">
              <a:extLst>
                <a:ext uri="{FF2B5EF4-FFF2-40B4-BE49-F238E27FC236}">
                  <a16:creationId xmlns:a16="http://schemas.microsoft.com/office/drawing/2014/main" id="{B1FA3A79-3903-BEC3-29D9-7B7565AEEC13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732635" y="3841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77" name="Immagine 76">
              <a:extLst>
                <a:ext uri="{FF2B5EF4-FFF2-40B4-BE49-F238E27FC236}">
                  <a16:creationId xmlns:a16="http://schemas.microsoft.com/office/drawing/2014/main" id="{3779675A-408A-9A24-ABEA-528F25DC08AF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858635" y="3841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78" name="Immagine 77">
              <a:extLst>
                <a:ext uri="{FF2B5EF4-FFF2-40B4-BE49-F238E27FC236}">
                  <a16:creationId xmlns:a16="http://schemas.microsoft.com/office/drawing/2014/main" id="{F0DF3344-2CA6-1975-F348-D97CFD695DE0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984635" y="3841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79" name="Immagine 78">
              <a:extLst>
                <a:ext uri="{FF2B5EF4-FFF2-40B4-BE49-F238E27FC236}">
                  <a16:creationId xmlns:a16="http://schemas.microsoft.com/office/drawing/2014/main" id="{1E93ADDE-30D0-6ECE-20AC-D5EB3A737ED1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107503" y="3841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80" name="Immagine 79">
              <a:extLst>
                <a:ext uri="{FF2B5EF4-FFF2-40B4-BE49-F238E27FC236}">
                  <a16:creationId xmlns:a16="http://schemas.microsoft.com/office/drawing/2014/main" id="{897C1A7D-3348-2491-52E7-1853CB13D5BC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233503" y="3841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81" name="Immagine 80">
              <a:extLst>
                <a:ext uri="{FF2B5EF4-FFF2-40B4-BE49-F238E27FC236}">
                  <a16:creationId xmlns:a16="http://schemas.microsoft.com/office/drawing/2014/main" id="{A4BFC400-9887-B0DC-1573-F8B3BB16820D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359503" y="3841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82" name="Immagine 81">
              <a:extLst>
                <a:ext uri="{FF2B5EF4-FFF2-40B4-BE49-F238E27FC236}">
                  <a16:creationId xmlns:a16="http://schemas.microsoft.com/office/drawing/2014/main" id="{305AE875-60FE-62B0-E76B-998F42BFFAF7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482371" y="3841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83" name="Immagine 82">
              <a:extLst>
                <a:ext uri="{FF2B5EF4-FFF2-40B4-BE49-F238E27FC236}">
                  <a16:creationId xmlns:a16="http://schemas.microsoft.com/office/drawing/2014/main" id="{14FDBC5D-F18A-FF8A-4347-A4B76ABAD411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608371" y="3841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84" name="Immagine 83">
              <a:extLst>
                <a:ext uri="{FF2B5EF4-FFF2-40B4-BE49-F238E27FC236}">
                  <a16:creationId xmlns:a16="http://schemas.microsoft.com/office/drawing/2014/main" id="{B5EDCB59-29FE-C80D-1E46-BC8DC67E04EF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734371" y="3841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85" name="Immagine 84">
              <a:extLst>
                <a:ext uri="{FF2B5EF4-FFF2-40B4-BE49-F238E27FC236}">
                  <a16:creationId xmlns:a16="http://schemas.microsoft.com/office/drawing/2014/main" id="{BB85109A-9959-AB57-F5A0-F64D26FF3B38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860371" y="3841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86" name="Immagine 85">
              <a:extLst>
                <a:ext uri="{FF2B5EF4-FFF2-40B4-BE49-F238E27FC236}">
                  <a16:creationId xmlns:a16="http://schemas.microsoft.com/office/drawing/2014/main" id="{2AD8628F-A273-86DC-99F1-5955D2E0CA82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986371" y="3841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88" name="Immagine 87">
              <a:extLst>
                <a:ext uri="{FF2B5EF4-FFF2-40B4-BE49-F238E27FC236}">
                  <a16:creationId xmlns:a16="http://schemas.microsoft.com/office/drawing/2014/main" id="{BB625053-76F6-8E03-DDC6-5B4DBE2F6126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732635" y="3927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89" name="Immagine 88">
              <a:extLst>
                <a:ext uri="{FF2B5EF4-FFF2-40B4-BE49-F238E27FC236}">
                  <a16:creationId xmlns:a16="http://schemas.microsoft.com/office/drawing/2014/main" id="{341784FC-6F3E-AC89-016E-46C0B1F569C9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858635" y="3927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90" name="Immagine 89">
              <a:extLst>
                <a:ext uri="{FF2B5EF4-FFF2-40B4-BE49-F238E27FC236}">
                  <a16:creationId xmlns:a16="http://schemas.microsoft.com/office/drawing/2014/main" id="{97A17755-7167-49BD-7CFE-A244DBCB48AC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984635" y="3927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91" name="Immagine 90">
              <a:extLst>
                <a:ext uri="{FF2B5EF4-FFF2-40B4-BE49-F238E27FC236}">
                  <a16:creationId xmlns:a16="http://schemas.microsoft.com/office/drawing/2014/main" id="{7C50018D-CA09-564C-2D13-64A01597206F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107503" y="3927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92" name="Immagine 91">
              <a:extLst>
                <a:ext uri="{FF2B5EF4-FFF2-40B4-BE49-F238E27FC236}">
                  <a16:creationId xmlns:a16="http://schemas.microsoft.com/office/drawing/2014/main" id="{48F97A5C-4EB0-8716-8DD8-D9E7F9E078A7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233503" y="3927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93" name="Immagine 92">
              <a:extLst>
                <a:ext uri="{FF2B5EF4-FFF2-40B4-BE49-F238E27FC236}">
                  <a16:creationId xmlns:a16="http://schemas.microsoft.com/office/drawing/2014/main" id="{828930B3-64A0-5B29-0056-97200D8EC988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359503" y="3927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94" name="Immagine 93">
              <a:extLst>
                <a:ext uri="{FF2B5EF4-FFF2-40B4-BE49-F238E27FC236}">
                  <a16:creationId xmlns:a16="http://schemas.microsoft.com/office/drawing/2014/main" id="{BEB424C1-4FB5-CDC9-4959-89D352210721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482371" y="3927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95" name="Immagine 94">
              <a:extLst>
                <a:ext uri="{FF2B5EF4-FFF2-40B4-BE49-F238E27FC236}">
                  <a16:creationId xmlns:a16="http://schemas.microsoft.com/office/drawing/2014/main" id="{779D1314-AF45-94CF-0668-0DAFDD335B2B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608371" y="3927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96" name="Immagine 95">
              <a:extLst>
                <a:ext uri="{FF2B5EF4-FFF2-40B4-BE49-F238E27FC236}">
                  <a16:creationId xmlns:a16="http://schemas.microsoft.com/office/drawing/2014/main" id="{737468EB-3D0E-2C62-5646-9F3559A07838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734371" y="3927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97" name="Immagine 96">
              <a:extLst>
                <a:ext uri="{FF2B5EF4-FFF2-40B4-BE49-F238E27FC236}">
                  <a16:creationId xmlns:a16="http://schemas.microsoft.com/office/drawing/2014/main" id="{564D3CD2-8596-0BB5-C0B1-246C14010555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860371" y="3927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00" name="Immagine 99">
              <a:extLst>
                <a:ext uri="{FF2B5EF4-FFF2-40B4-BE49-F238E27FC236}">
                  <a16:creationId xmlns:a16="http://schemas.microsoft.com/office/drawing/2014/main" id="{8B0EC8E7-697D-33D4-361D-DDEBDDE90485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732635" y="40140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01" name="Immagine 100">
              <a:extLst>
                <a:ext uri="{FF2B5EF4-FFF2-40B4-BE49-F238E27FC236}">
                  <a16:creationId xmlns:a16="http://schemas.microsoft.com/office/drawing/2014/main" id="{2226D104-309B-F055-2817-032116406BE3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858635" y="40140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02" name="Immagine 101">
              <a:extLst>
                <a:ext uri="{FF2B5EF4-FFF2-40B4-BE49-F238E27FC236}">
                  <a16:creationId xmlns:a16="http://schemas.microsoft.com/office/drawing/2014/main" id="{995C9CDB-CDF0-D049-5522-26A0C58C6C11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984635" y="40140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03" name="Immagine 102">
              <a:extLst>
                <a:ext uri="{FF2B5EF4-FFF2-40B4-BE49-F238E27FC236}">
                  <a16:creationId xmlns:a16="http://schemas.microsoft.com/office/drawing/2014/main" id="{A8A70573-C43D-40D2-0AD3-AA7C504672BF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107503" y="40140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04" name="Immagine 103">
              <a:extLst>
                <a:ext uri="{FF2B5EF4-FFF2-40B4-BE49-F238E27FC236}">
                  <a16:creationId xmlns:a16="http://schemas.microsoft.com/office/drawing/2014/main" id="{2879A903-0370-9A52-E995-7811AD0A000A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233503" y="40140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05" name="Immagine 104">
              <a:extLst>
                <a:ext uri="{FF2B5EF4-FFF2-40B4-BE49-F238E27FC236}">
                  <a16:creationId xmlns:a16="http://schemas.microsoft.com/office/drawing/2014/main" id="{442C2B05-A7C7-184B-DEAA-F5D178DC16C1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359503" y="40140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06" name="Immagine 105">
              <a:extLst>
                <a:ext uri="{FF2B5EF4-FFF2-40B4-BE49-F238E27FC236}">
                  <a16:creationId xmlns:a16="http://schemas.microsoft.com/office/drawing/2014/main" id="{5077A22E-C7DA-1C36-5ED1-27D38B75D53E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482371" y="40140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07" name="Immagine 106">
              <a:extLst>
                <a:ext uri="{FF2B5EF4-FFF2-40B4-BE49-F238E27FC236}">
                  <a16:creationId xmlns:a16="http://schemas.microsoft.com/office/drawing/2014/main" id="{0C731CF7-DC27-E700-4AF1-EF3268E059B6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608371" y="40140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08" name="Immagine 107">
              <a:extLst>
                <a:ext uri="{FF2B5EF4-FFF2-40B4-BE49-F238E27FC236}">
                  <a16:creationId xmlns:a16="http://schemas.microsoft.com/office/drawing/2014/main" id="{E5964C3F-3242-F15F-8D40-D1EDF46EFC0D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734371" y="40140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09" name="Immagine 108">
              <a:extLst>
                <a:ext uri="{FF2B5EF4-FFF2-40B4-BE49-F238E27FC236}">
                  <a16:creationId xmlns:a16="http://schemas.microsoft.com/office/drawing/2014/main" id="{AC5307AC-C1C5-0726-93AA-7B79456ADF7B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860371" y="40140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12" name="Immagine 111">
              <a:extLst>
                <a:ext uri="{FF2B5EF4-FFF2-40B4-BE49-F238E27FC236}">
                  <a16:creationId xmlns:a16="http://schemas.microsoft.com/office/drawing/2014/main" id="{5782CD10-9D8F-BEF3-FEF6-5DDE1AF01497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732635" y="41004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13" name="Immagine 112">
              <a:extLst>
                <a:ext uri="{FF2B5EF4-FFF2-40B4-BE49-F238E27FC236}">
                  <a16:creationId xmlns:a16="http://schemas.microsoft.com/office/drawing/2014/main" id="{E291AFF1-18B0-B94E-ECC0-6943705E6FD1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858635" y="41004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14" name="Immagine 113">
              <a:extLst>
                <a:ext uri="{FF2B5EF4-FFF2-40B4-BE49-F238E27FC236}">
                  <a16:creationId xmlns:a16="http://schemas.microsoft.com/office/drawing/2014/main" id="{BDA01377-B9CE-65A6-5F14-A79C6F07EDDC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984635" y="41004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15" name="Immagine 114">
              <a:extLst>
                <a:ext uri="{FF2B5EF4-FFF2-40B4-BE49-F238E27FC236}">
                  <a16:creationId xmlns:a16="http://schemas.microsoft.com/office/drawing/2014/main" id="{FCF9E135-793B-4CFF-EEB4-C493181CA2BD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107503" y="41004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16" name="Immagine 115">
              <a:extLst>
                <a:ext uri="{FF2B5EF4-FFF2-40B4-BE49-F238E27FC236}">
                  <a16:creationId xmlns:a16="http://schemas.microsoft.com/office/drawing/2014/main" id="{D29BC087-14C2-3678-6717-629B67AE8E06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233503" y="41004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17" name="Immagine 116">
              <a:extLst>
                <a:ext uri="{FF2B5EF4-FFF2-40B4-BE49-F238E27FC236}">
                  <a16:creationId xmlns:a16="http://schemas.microsoft.com/office/drawing/2014/main" id="{A263851F-DDE0-2303-7388-5232181ED1BA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359503" y="41004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18" name="Immagine 117">
              <a:extLst>
                <a:ext uri="{FF2B5EF4-FFF2-40B4-BE49-F238E27FC236}">
                  <a16:creationId xmlns:a16="http://schemas.microsoft.com/office/drawing/2014/main" id="{E619847E-53C0-A072-C029-F0412B89C079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482371" y="41004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19" name="Immagine 118">
              <a:extLst>
                <a:ext uri="{FF2B5EF4-FFF2-40B4-BE49-F238E27FC236}">
                  <a16:creationId xmlns:a16="http://schemas.microsoft.com/office/drawing/2014/main" id="{EC2F8487-FEF0-BF14-A97C-C9B21D87CAF3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608371" y="41004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20" name="Immagine 119">
              <a:extLst>
                <a:ext uri="{FF2B5EF4-FFF2-40B4-BE49-F238E27FC236}">
                  <a16:creationId xmlns:a16="http://schemas.microsoft.com/office/drawing/2014/main" id="{40E80849-D619-8784-E72F-BDEBE96B6055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734371" y="41004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21" name="Immagine 120">
              <a:extLst>
                <a:ext uri="{FF2B5EF4-FFF2-40B4-BE49-F238E27FC236}">
                  <a16:creationId xmlns:a16="http://schemas.microsoft.com/office/drawing/2014/main" id="{0F444C6A-BE5B-8016-661B-BFF51D43CF0D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860371" y="41004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24" name="Immagine 123">
              <a:extLst>
                <a:ext uri="{FF2B5EF4-FFF2-40B4-BE49-F238E27FC236}">
                  <a16:creationId xmlns:a16="http://schemas.microsoft.com/office/drawing/2014/main" id="{B8E1B175-DBE8-F42F-BB52-C8A42E04D70E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732635" y="41868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25" name="Immagine 124">
              <a:extLst>
                <a:ext uri="{FF2B5EF4-FFF2-40B4-BE49-F238E27FC236}">
                  <a16:creationId xmlns:a16="http://schemas.microsoft.com/office/drawing/2014/main" id="{C185A6D4-E790-C627-CBDB-D5E1AD5EB4C9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858635" y="41868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26" name="Immagine 125">
              <a:extLst>
                <a:ext uri="{FF2B5EF4-FFF2-40B4-BE49-F238E27FC236}">
                  <a16:creationId xmlns:a16="http://schemas.microsoft.com/office/drawing/2014/main" id="{7166CE8A-D957-D2C2-0010-1D9B89B48943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984635" y="41868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27" name="Immagine 126">
              <a:extLst>
                <a:ext uri="{FF2B5EF4-FFF2-40B4-BE49-F238E27FC236}">
                  <a16:creationId xmlns:a16="http://schemas.microsoft.com/office/drawing/2014/main" id="{62698805-1E71-D2EC-DEC1-596F5D4F3AE1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107503" y="41868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28" name="Immagine 127">
              <a:extLst>
                <a:ext uri="{FF2B5EF4-FFF2-40B4-BE49-F238E27FC236}">
                  <a16:creationId xmlns:a16="http://schemas.microsoft.com/office/drawing/2014/main" id="{BEDA4A1D-6B1D-0F4A-C422-D22FFAC07571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233503" y="41868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29" name="Immagine 128">
              <a:extLst>
                <a:ext uri="{FF2B5EF4-FFF2-40B4-BE49-F238E27FC236}">
                  <a16:creationId xmlns:a16="http://schemas.microsoft.com/office/drawing/2014/main" id="{4256A7AC-1A21-7807-6AF7-B624420C55E8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359503" y="41868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30" name="Immagine 129">
              <a:extLst>
                <a:ext uri="{FF2B5EF4-FFF2-40B4-BE49-F238E27FC236}">
                  <a16:creationId xmlns:a16="http://schemas.microsoft.com/office/drawing/2014/main" id="{2192AE85-9434-651A-4BB8-28410529B03E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482371" y="41868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31" name="Immagine 130">
              <a:extLst>
                <a:ext uri="{FF2B5EF4-FFF2-40B4-BE49-F238E27FC236}">
                  <a16:creationId xmlns:a16="http://schemas.microsoft.com/office/drawing/2014/main" id="{6DB49F95-8D77-5042-3443-F9A1FC49240B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608371" y="41868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32" name="Immagine 131">
              <a:extLst>
                <a:ext uri="{FF2B5EF4-FFF2-40B4-BE49-F238E27FC236}">
                  <a16:creationId xmlns:a16="http://schemas.microsoft.com/office/drawing/2014/main" id="{3046B91C-FDC4-D7A5-FA17-05D7D6BAF717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734371" y="41868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33" name="Immagine 132">
              <a:extLst>
                <a:ext uri="{FF2B5EF4-FFF2-40B4-BE49-F238E27FC236}">
                  <a16:creationId xmlns:a16="http://schemas.microsoft.com/office/drawing/2014/main" id="{5CED2FF6-D0D0-F2BB-A435-6B4ED420D0FD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860371" y="41868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36" name="Immagine 135">
              <a:extLst>
                <a:ext uri="{FF2B5EF4-FFF2-40B4-BE49-F238E27FC236}">
                  <a16:creationId xmlns:a16="http://schemas.microsoft.com/office/drawing/2014/main" id="{A03B9362-0686-2E56-6473-A8B1C43593D7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732635" y="4273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37" name="Immagine 136">
              <a:extLst>
                <a:ext uri="{FF2B5EF4-FFF2-40B4-BE49-F238E27FC236}">
                  <a16:creationId xmlns:a16="http://schemas.microsoft.com/office/drawing/2014/main" id="{2B71B3B9-F3E4-A9E7-FC18-907BE7D34980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858635" y="4273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38" name="Immagine 137">
              <a:extLst>
                <a:ext uri="{FF2B5EF4-FFF2-40B4-BE49-F238E27FC236}">
                  <a16:creationId xmlns:a16="http://schemas.microsoft.com/office/drawing/2014/main" id="{F68CBF37-7282-A3B9-3562-AAC1CB5982FD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984635" y="4273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39" name="Immagine 138">
              <a:extLst>
                <a:ext uri="{FF2B5EF4-FFF2-40B4-BE49-F238E27FC236}">
                  <a16:creationId xmlns:a16="http://schemas.microsoft.com/office/drawing/2014/main" id="{6E75CDC5-AACA-3FC3-814B-9058E5C44A04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107503" y="4273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40" name="Immagine 139">
              <a:extLst>
                <a:ext uri="{FF2B5EF4-FFF2-40B4-BE49-F238E27FC236}">
                  <a16:creationId xmlns:a16="http://schemas.microsoft.com/office/drawing/2014/main" id="{007C5F59-DFA5-778F-1A9A-2372346BEDEA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233503" y="4273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41" name="Immagine 140">
              <a:extLst>
                <a:ext uri="{FF2B5EF4-FFF2-40B4-BE49-F238E27FC236}">
                  <a16:creationId xmlns:a16="http://schemas.microsoft.com/office/drawing/2014/main" id="{CC3B461B-E9CD-5075-C507-0D43FDF69BB7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359503" y="4273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42" name="Immagine 141">
              <a:extLst>
                <a:ext uri="{FF2B5EF4-FFF2-40B4-BE49-F238E27FC236}">
                  <a16:creationId xmlns:a16="http://schemas.microsoft.com/office/drawing/2014/main" id="{EC0D9732-A699-7292-76E9-B1AA33E0E6D5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482371" y="4273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43" name="Immagine 142">
              <a:extLst>
                <a:ext uri="{FF2B5EF4-FFF2-40B4-BE49-F238E27FC236}">
                  <a16:creationId xmlns:a16="http://schemas.microsoft.com/office/drawing/2014/main" id="{22B8A4E6-86D2-DECC-E9B5-710C34E0FBF0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608371" y="4273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44" name="Immagine 143">
              <a:extLst>
                <a:ext uri="{FF2B5EF4-FFF2-40B4-BE49-F238E27FC236}">
                  <a16:creationId xmlns:a16="http://schemas.microsoft.com/office/drawing/2014/main" id="{08421EAE-5BEF-E738-6A35-2F398266FC62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734371" y="4273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45" name="Immagine 144">
              <a:extLst>
                <a:ext uri="{FF2B5EF4-FFF2-40B4-BE49-F238E27FC236}">
                  <a16:creationId xmlns:a16="http://schemas.microsoft.com/office/drawing/2014/main" id="{661BCFB8-5854-2184-139F-B959886D857C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860371" y="42732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48" name="Immagine 147">
              <a:extLst>
                <a:ext uri="{FF2B5EF4-FFF2-40B4-BE49-F238E27FC236}">
                  <a16:creationId xmlns:a16="http://schemas.microsoft.com/office/drawing/2014/main" id="{043F2666-CFA4-553B-2914-98F12A51AEFD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732635" y="4359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49" name="Immagine 148">
              <a:extLst>
                <a:ext uri="{FF2B5EF4-FFF2-40B4-BE49-F238E27FC236}">
                  <a16:creationId xmlns:a16="http://schemas.microsoft.com/office/drawing/2014/main" id="{9E03508C-BD4B-FB57-E331-247F98F73276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858635" y="4359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50" name="Immagine 149">
              <a:extLst>
                <a:ext uri="{FF2B5EF4-FFF2-40B4-BE49-F238E27FC236}">
                  <a16:creationId xmlns:a16="http://schemas.microsoft.com/office/drawing/2014/main" id="{06E6B46E-BFE7-406D-7E0D-0F3A3F82F9F5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984635" y="4359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51" name="Immagine 150">
              <a:extLst>
                <a:ext uri="{FF2B5EF4-FFF2-40B4-BE49-F238E27FC236}">
                  <a16:creationId xmlns:a16="http://schemas.microsoft.com/office/drawing/2014/main" id="{98C841E3-A4D8-349A-B72B-A49CBC6B5773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107503" y="4359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52" name="Immagine 151">
              <a:extLst>
                <a:ext uri="{FF2B5EF4-FFF2-40B4-BE49-F238E27FC236}">
                  <a16:creationId xmlns:a16="http://schemas.microsoft.com/office/drawing/2014/main" id="{C1C7F680-E8A5-D806-6498-4591DD3660A5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233503" y="4359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53" name="Immagine 152">
              <a:extLst>
                <a:ext uri="{FF2B5EF4-FFF2-40B4-BE49-F238E27FC236}">
                  <a16:creationId xmlns:a16="http://schemas.microsoft.com/office/drawing/2014/main" id="{7934137C-E653-16CD-214F-3DF3479BEBE2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359503" y="4359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54" name="Immagine 153">
              <a:extLst>
                <a:ext uri="{FF2B5EF4-FFF2-40B4-BE49-F238E27FC236}">
                  <a16:creationId xmlns:a16="http://schemas.microsoft.com/office/drawing/2014/main" id="{7C115198-BDE2-5CF6-49BF-8D9BFFDF45B3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482371" y="4359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55" name="Immagine 154">
              <a:extLst>
                <a:ext uri="{FF2B5EF4-FFF2-40B4-BE49-F238E27FC236}">
                  <a16:creationId xmlns:a16="http://schemas.microsoft.com/office/drawing/2014/main" id="{65D741A2-7A21-3553-6FDE-9965B2A65A15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608371" y="4359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56" name="Immagine 155">
              <a:extLst>
                <a:ext uri="{FF2B5EF4-FFF2-40B4-BE49-F238E27FC236}">
                  <a16:creationId xmlns:a16="http://schemas.microsoft.com/office/drawing/2014/main" id="{C32583A9-A514-E0A7-2F86-BB027C1492AA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734371" y="4359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157" name="Immagine 156">
              <a:extLst>
                <a:ext uri="{FF2B5EF4-FFF2-40B4-BE49-F238E27FC236}">
                  <a16:creationId xmlns:a16="http://schemas.microsoft.com/office/drawing/2014/main" id="{5B9976CD-2B43-8F9A-AD84-42B5C7FE50BE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6860371" y="4359600"/>
              <a:ext cx="86400" cy="126000"/>
            </a:xfrm>
            <a:prstGeom prst="roundRect">
              <a:avLst>
                <a:gd name="adj" fmla="val 18813"/>
              </a:avLst>
            </a:prstGeom>
          </p:spPr>
        </p:pic>
      </p:grpSp>
      <p:cxnSp>
        <p:nvCxnSpPr>
          <p:cNvPr id="161" name="Connettore diritto 160">
            <a:extLst>
              <a:ext uri="{FF2B5EF4-FFF2-40B4-BE49-F238E27FC236}">
                <a16:creationId xmlns:a16="http://schemas.microsoft.com/office/drawing/2014/main" id="{F4FF0908-C5FE-5D21-966D-3EA077171C0A}"/>
              </a:ext>
            </a:extLst>
          </p:cNvPr>
          <p:cNvCxnSpPr>
            <a:cxnSpLocks/>
          </p:cNvCxnSpPr>
          <p:nvPr/>
        </p:nvCxnSpPr>
        <p:spPr>
          <a:xfrm>
            <a:off x="398975" y="3079102"/>
            <a:ext cx="110386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Connettore 2 97">
            <a:extLst>
              <a:ext uri="{FF2B5EF4-FFF2-40B4-BE49-F238E27FC236}">
                <a16:creationId xmlns:a16="http://schemas.microsoft.com/office/drawing/2014/main" id="{3565B011-522C-F572-5FAD-2D2631E224C3}"/>
              </a:ext>
            </a:extLst>
          </p:cNvPr>
          <p:cNvCxnSpPr>
            <a:cxnSpLocks/>
          </p:cNvCxnSpPr>
          <p:nvPr/>
        </p:nvCxnSpPr>
        <p:spPr>
          <a:xfrm>
            <a:off x="3226868" y="1557657"/>
            <a:ext cx="2380830" cy="23425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0" name="CasellaDiTesto 109">
            <a:extLst>
              <a:ext uri="{FF2B5EF4-FFF2-40B4-BE49-F238E27FC236}">
                <a16:creationId xmlns:a16="http://schemas.microsoft.com/office/drawing/2014/main" id="{B2C0CB74-502C-F9D9-1F7E-A2199A760D33}"/>
              </a:ext>
            </a:extLst>
          </p:cNvPr>
          <p:cNvSpPr txBox="1"/>
          <p:nvPr/>
        </p:nvSpPr>
        <p:spPr>
          <a:xfrm>
            <a:off x="8413810" y="6535937"/>
            <a:ext cx="32480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err="1"/>
              <a:t>WPMAG</a:t>
            </a:r>
            <a:r>
              <a:rPr lang="it-IT" sz="1100" dirty="0"/>
              <a:t> </a:t>
            </a:r>
            <a:r>
              <a:rPr lang="it-IT" sz="1100" dirty="0" err="1"/>
              <a:t>Final</a:t>
            </a:r>
            <a:r>
              <a:rPr lang="it-IT" sz="1100" dirty="0"/>
              <a:t> Meeting – A. Di Zenobio – 14/01/2026</a:t>
            </a:r>
            <a:endParaRPr lang="it-IT" dirty="0"/>
          </a:p>
        </p:txBody>
      </p:sp>
      <p:sp>
        <p:nvSpPr>
          <p:cNvPr id="87" name="CasellaDiTesto 86">
            <a:extLst>
              <a:ext uri="{FF2B5EF4-FFF2-40B4-BE49-F238E27FC236}">
                <a16:creationId xmlns:a16="http://schemas.microsoft.com/office/drawing/2014/main" id="{6C7CD7B6-288A-0430-0616-4EE4F4800645}"/>
              </a:ext>
            </a:extLst>
          </p:cNvPr>
          <p:cNvSpPr txBox="1"/>
          <p:nvPr/>
        </p:nvSpPr>
        <p:spPr>
          <a:xfrm>
            <a:off x="7874030" y="562917"/>
            <a:ext cx="2904000" cy="461665"/>
          </a:xfrm>
          <a:prstGeom prst="rect">
            <a:avLst/>
          </a:prstGeom>
          <a:solidFill>
            <a:srgbClr val="FFC000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it-IT" sz="2400" b="1" dirty="0"/>
              <a:t>React &amp; Wind study</a:t>
            </a:r>
            <a:endParaRPr lang="it-IT" sz="2400" dirty="0"/>
          </a:p>
        </p:txBody>
      </p:sp>
      <p:sp>
        <p:nvSpPr>
          <p:cNvPr id="99" name="Rettangolo con angoli arrotondati 98">
            <a:extLst>
              <a:ext uri="{FF2B5EF4-FFF2-40B4-BE49-F238E27FC236}">
                <a16:creationId xmlns:a16="http://schemas.microsoft.com/office/drawing/2014/main" id="{844EEEEE-25B5-96A6-CBB4-8BA81A76E1B3}"/>
              </a:ext>
            </a:extLst>
          </p:cNvPr>
          <p:cNvSpPr/>
          <p:nvPr/>
        </p:nvSpPr>
        <p:spPr>
          <a:xfrm>
            <a:off x="8054891" y="4031752"/>
            <a:ext cx="557389" cy="2364580"/>
          </a:xfrm>
          <a:prstGeom prst="roundRect">
            <a:avLst/>
          </a:prstGeom>
          <a:noFill/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3" name="Rettangolo con angoli arrotondati 122">
            <a:extLst>
              <a:ext uri="{FF2B5EF4-FFF2-40B4-BE49-F238E27FC236}">
                <a16:creationId xmlns:a16="http://schemas.microsoft.com/office/drawing/2014/main" id="{4B0EF676-84E6-F1AF-98A4-38E76252462A}"/>
              </a:ext>
            </a:extLst>
          </p:cNvPr>
          <p:cNvSpPr/>
          <p:nvPr/>
        </p:nvSpPr>
        <p:spPr>
          <a:xfrm>
            <a:off x="7480374" y="4031752"/>
            <a:ext cx="557388" cy="2364579"/>
          </a:xfrm>
          <a:prstGeom prst="round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34" name="CasellaDiTesto 133">
            <a:extLst>
              <a:ext uri="{FF2B5EF4-FFF2-40B4-BE49-F238E27FC236}">
                <a16:creationId xmlns:a16="http://schemas.microsoft.com/office/drawing/2014/main" id="{D8E16E20-85F9-A28D-C2EF-7B07B3C281AF}"/>
              </a:ext>
            </a:extLst>
          </p:cNvPr>
          <p:cNvSpPr txBox="1"/>
          <p:nvPr/>
        </p:nvSpPr>
        <p:spPr>
          <a:xfrm>
            <a:off x="8023657" y="3700412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accent1"/>
                </a:solidFill>
              </a:rPr>
              <a:t>sDP</a:t>
            </a:r>
          </a:p>
        </p:txBody>
      </p:sp>
      <p:sp>
        <p:nvSpPr>
          <p:cNvPr id="135" name="CasellaDiTesto 134">
            <a:extLst>
              <a:ext uri="{FF2B5EF4-FFF2-40B4-BE49-F238E27FC236}">
                <a16:creationId xmlns:a16="http://schemas.microsoft.com/office/drawing/2014/main" id="{FA2E665D-4FE0-CA90-D790-2B8A9FFEDB5F}"/>
              </a:ext>
            </a:extLst>
          </p:cNvPr>
          <p:cNvSpPr txBox="1"/>
          <p:nvPr/>
        </p:nvSpPr>
        <p:spPr>
          <a:xfrm>
            <a:off x="7478403" y="3708409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accent3"/>
                </a:solidFill>
              </a:rPr>
              <a:t>rDP</a:t>
            </a:r>
          </a:p>
        </p:txBody>
      </p:sp>
      <p:sp>
        <p:nvSpPr>
          <p:cNvPr id="146" name="CasellaDiTesto 145">
            <a:extLst>
              <a:ext uri="{FF2B5EF4-FFF2-40B4-BE49-F238E27FC236}">
                <a16:creationId xmlns:a16="http://schemas.microsoft.com/office/drawing/2014/main" id="{4E733A36-F83F-5259-2DEB-9FB4A60A5294}"/>
              </a:ext>
            </a:extLst>
          </p:cNvPr>
          <p:cNvSpPr txBox="1"/>
          <p:nvPr/>
        </p:nvSpPr>
        <p:spPr>
          <a:xfrm>
            <a:off x="499666" y="3290629"/>
            <a:ext cx="3634713" cy="615553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 err="1"/>
              <a:t>Based</a:t>
            </a:r>
            <a:r>
              <a:rPr lang="it-IT" dirty="0"/>
              <a:t> on a </a:t>
            </a:r>
            <a:r>
              <a:rPr lang="it-IT" dirty="0" err="1"/>
              <a:t>strand</a:t>
            </a:r>
            <a:r>
              <a:rPr lang="it-IT" dirty="0"/>
              <a:t> </a:t>
            </a:r>
            <a:r>
              <a:rPr lang="it-IT" dirty="0" err="1"/>
              <a:t>similar</a:t>
            </a:r>
            <a:r>
              <a:rPr lang="it-IT" dirty="0"/>
              <a:t> to DTT TF</a:t>
            </a:r>
          </a:p>
          <a:p>
            <a:r>
              <a:rPr lang="it-IT" sz="1600" i="1" dirty="0"/>
              <a:t>(</a:t>
            </a:r>
            <a:r>
              <a:rPr lang="it-IT" sz="1600" i="1" dirty="0" err="1"/>
              <a:t>0,82mm</a:t>
            </a:r>
            <a:r>
              <a:rPr lang="it-IT" sz="1600" i="1" dirty="0"/>
              <a:t> OD, Cu-</a:t>
            </a:r>
            <a:r>
              <a:rPr lang="it-IT" sz="1600" i="1" dirty="0" err="1"/>
              <a:t>nonCu</a:t>
            </a:r>
            <a:r>
              <a:rPr lang="it-IT" sz="1600" i="1" dirty="0"/>
              <a:t>: 0.95)</a:t>
            </a:r>
          </a:p>
        </p:txBody>
      </p:sp>
      <p:sp>
        <p:nvSpPr>
          <p:cNvPr id="147" name="Rettangolo con angoli arrotondati 146">
            <a:extLst>
              <a:ext uri="{FF2B5EF4-FFF2-40B4-BE49-F238E27FC236}">
                <a16:creationId xmlns:a16="http://schemas.microsoft.com/office/drawing/2014/main" id="{5274DCA2-0E4F-94AE-4ED8-2EE28D63029C}"/>
              </a:ext>
            </a:extLst>
          </p:cNvPr>
          <p:cNvSpPr/>
          <p:nvPr/>
        </p:nvSpPr>
        <p:spPr>
          <a:xfrm>
            <a:off x="2370965" y="5631035"/>
            <a:ext cx="2006825" cy="186117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60" name="Tabella 159">
            <a:extLst>
              <a:ext uri="{FF2B5EF4-FFF2-40B4-BE49-F238E27FC236}">
                <a16:creationId xmlns:a16="http://schemas.microsoft.com/office/drawing/2014/main" id="{B2B804C4-0F55-6643-2E56-1AB83B432B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17093"/>
              </p:ext>
            </p:extLst>
          </p:nvPr>
        </p:nvGraphicFramePr>
        <p:xfrm>
          <a:off x="8668945" y="4019760"/>
          <a:ext cx="3417570" cy="25661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97050">
                  <a:extLst>
                    <a:ext uri="{9D8B030D-6E8A-4147-A177-3AD203B41FA5}">
                      <a16:colId xmlns:a16="http://schemas.microsoft.com/office/drawing/2014/main" val="3625887031"/>
                    </a:ext>
                  </a:extLst>
                </a:gridCol>
                <a:gridCol w="755650">
                  <a:extLst>
                    <a:ext uri="{9D8B030D-6E8A-4147-A177-3AD203B41FA5}">
                      <a16:colId xmlns:a16="http://schemas.microsoft.com/office/drawing/2014/main" val="3652518436"/>
                    </a:ext>
                  </a:extLst>
                </a:gridCol>
                <a:gridCol w="864870">
                  <a:extLst>
                    <a:ext uri="{9D8B030D-6E8A-4147-A177-3AD203B41FA5}">
                      <a16:colId xmlns:a16="http://schemas.microsoft.com/office/drawing/2014/main" val="313654553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100" b="1" kern="1200" dirty="0" err="1">
                          <a:effectLst/>
                        </a:rPr>
                        <a:t>Winding</a:t>
                      </a:r>
                      <a:r>
                        <a:rPr lang="it-IT" sz="1100" b="1" kern="1200" dirty="0">
                          <a:effectLst/>
                        </a:rPr>
                        <a:t> Pack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800">
                          <a:effectLst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938933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Total turns (1 coil)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132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226256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MAturns (1 coil)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6,230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83817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Total DP #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6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216539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Turn insulation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1,0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385319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DP insulation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0,5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mm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885128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WP insulation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6,0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764877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Radial turns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12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320669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HF zone toroidal turns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12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10152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LF zone toroidal turns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10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853191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HF radial dimension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156,5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699071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LF radial dimension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156,5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085433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 kern="1200">
                          <a:effectLst/>
                        </a:rPr>
                        <a:t> WP radial dimension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325,0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166252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HF zone toroidal dimension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457,2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525227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LF zone toroidal dimension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effectLst/>
                        </a:rPr>
                        <a:t>383,0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effectLst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8073817"/>
                  </a:ext>
                </a:extLst>
              </a:tr>
            </a:tbl>
          </a:graphicData>
        </a:graphic>
      </p:graphicFrame>
      <p:sp>
        <p:nvSpPr>
          <p:cNvPr id="162" name="CasellaDiTesto 161">
            <a:extLst>
              <a:ext uri="{FF2B5EF4-FFF2-40B4-BE49-F238E27FC236}">
                <a16:creationId xmlns:a16="http://schemas.microsoft.com/office/drawing/2014/main" id="{7DAD2DAE-B019-AC8B-B75F-A2E77F8598C5}"/>
              </a:ext>
            </a:extLst>
          </p:cNvPr>
          <p:cNvSpPr txBox="1"/>
          <p:nvPr/>
        </p:nvSpPr>
        <p:spPr>
          <a:xfrm>
            <a:off x="9251262" y="3476955"/>
            <a:ext cx="2085636" cy="36933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dirty="0"/>
              <a:t>6 Double Pancakes</a:t>
            </a:r>
          </a:p>
        </p:txBody>
      </p:sp>
    </p:spTree>
    <p:extLst>
      <p:ext uri="{BB962C8B-B14F-4D97-AF65-F5344CB8AC3E}">
        <p14:creationId xmlns:p14="http://schemas.microsoft.com/office/powerpoint/2010/main" val="2610736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C801F8-4488-AA88-54BD-AF14661CE4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15">
            <a:extLst>
              <a:ext uri="{FF2B5EF4-FFF2-40B4-BE49-F238E27FC236}">
                <a16:creationId xmlns:a16="http://schemas.microsoft.com/office/drawing/2014/main" id="{1E182A00-D812-6597-54D2-6DEC2EE75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212" y="6494821"/>
            <a:ext cx="857147" cy="25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" name="Picture 2" descr="http://www.fusenet.eu/sites/default/files/styles/teaser_image/public/eurofusion.png?itok=uN1wdGXS">
            <a:extLst>
              <a:ext uri="{FF2B5EF4-FFF2-40B4-BE49-F238E27FC236}">
                <a16:creationId xmlns:a16="http://schemas.microsoft.com/office/drawing/2014/main" id="{BDD70F75-3B10-AFED-0CB7-5354D044E9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529" y="6445295"/>
            <a:ext cx="612612" cy="352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uppo 7">
            <a:extLst>
              <a:ext uri="{FF2B5EF4-FFF2-40B4-BE49-F238E27FC236}">
                <a16:creationId xmlns:a16="http://schemas.microsoft.com/office/drawing/2014/main" id="{F495FA8C-DF07-9CCA-7B2D-BC22FD98D279}"/>
              </a:ext>
            </a:extLst>
          </p:cNvPr>
          <p:cNvGrpSpPr/>
          <p:nvPr/>
        </p:nvGrpSpPr>
        <p:grpSpPr>
          <a:xfrm>
            <a:off x="523783" y="100165"/>
            <a:ext cx="7634796" cy="2764625"/>
            <a:chOff x="523783" y="100165"/>
            <a:chExt cx="7634796" cy="2764625"/>
          </a:xfrm>
        </p:grpSpPr>
        <p:grpSp>
          <p:nvGrpSpPr>
            <p:cNvPr id="24" name="Gruppo 23">
              <a:extLst>
                <a:ext uri="{FF2B5EF4-FFF2-40B4-BE49-F238E27FC236}">
                  <a16:creationId xmlns:a16="http://schemas.microsoft.com/office/drawing/2014/main" id="{DB8F0615-0DCE-FC12-3C57-9120B78B17A3}"/>
                </a:ext>
              </a:extLst>
            </p:cNvPr>
            <p:cNvGrpSpPr/>
            <p:nvPr/>
          </p:nvGrpSpPr>
          <p:grpSpPr>
            <a:xfrm>
              <a:off x="523783" y="100165"/>
              <a:ext cx="7634796" cy="2764625"/>
              <a:chOff x="523783" y="100165"/>
              <a:chExt cx="7634796" cy="2764625"/>
            </a:xfrm>
          </p:grpSpPr>
          <p:grpSp>
            <p:nvGrpSpPr>
              <p:cNvPr id="23" name="Gruppo 22">
                <a:extLst>
                  <a:ext uri="{FF2B5EF4-FFF2-40B4-BE49-F238E27FC236}">
                    <a16:creationId xmlns:a16="http://schemas.microsoft.com/office/drawing/2014/main" id="{5D1D2715-BAF2-F3F5-FE2E-873CFD4A2004}"/>
                  </a:ext>
                </a:extLst>
              </p:cNvPr>
              <p:cNvGrpSpPr/>
              <p:nvPr/>
            </p:nvGrpSpPr>
            <p:grpSpPr>
              <a:xfrm>
                <a:off x="523783" y="100165"/>
                <a:ext cx="7634796" cy="2764625"/>
                <a:chOff x="523783" y="100165"/>
                <a:chExt cx="7634796" cy="2764625"/>
              </a:xfrm>
            </p:grpSpPr>
            <p:grpSp>
              <p:nvGrpSpPr>
                <p:cNvPr id="22" name="Gruppo 21">
                  <a:extLst>
                    <a:ext uri="{FF2B5EF4-FFF2-40B4-BE49-F238E27FC236}">
                      <a16:creationId xmlns:a16="http://schemas.microsoft.com/office/drawing/2014/main" id="{B35461AE-80C9-D5D6-1784-089A6D08ECD9}"/>
                    </a:ext>
                  </a:extLst>
                </p:cNvPr>
                <p:cNvGrpSpPr/>
                <p:nvPr/>
              </p:nvGrpSpPr>
              <p:grpSpPr>
                <a:xfrm>
                  <a:off x="772357" y="336242"/>
                  <a:ext cx="6048000" cy="2528548"/>
                  <a:chOff x="772357" y="336242"/>
                  <a:chExt cx="6048000" cy="2528548"/>
                </a:xfrm>
              </p:grpSpPr>
              <p:pic>
                <p:nvPicPr>
                  <p:cNvPr id="5" name="Immagine 4" descr="Immagine che contiene testo, schermata, diagramma, software&#10;&#10;Il contenuto generato dall'IA potrebbe non essere corretto.">
                    <a:extLst>
                      <a:ext uri="{FF2B5EF4-FFF2-40B4-BE49-F238E27FC236}">
                        <a16:creationId xmlns:a16="http://schemas.microsoft.com/office/drawing/2014/main" id="{0684AD0F-1238-6D49-F5D9-27874D067C7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4175" t="18250" r="22160" b="23300"/>
                  <a:stretch>
                    <a:fillRect/>
                  </a:stretch>
                </p:blipFill>
                <p:spPr>
                  <a:xfrm>
                    <a:off x="772357" y="336242"/>
                    <a:ext cx="6048000" cy="2528548"/>
                  </a:xfrm>
                  <a:prstGeom prst="rect">
                    <a:avLst/>
                  </a:prstGeom>
                </p:spPr>
              </p:pic>
              <p:grpSp>
                <p:nvGrpSpPr>
                  <p:cNvPr id="18" name="Gruppo 17">
                    <a:extLst>
                      <a:ext uri="{FF2B5EF4-FFF2-40B4-BE49-F238E27FC236}">
                        <a16:creationId xmlns:a16="http://schemas.microsoft.com/office/drawing/2014/main" id="{41960A55-F4B4-41DB-5FBC-B367AE99394E}"/>
                      </a:ext>
                    </a:extLst>
                  </p:cNvPr>
                  <p:cNvGrpSpPr/>
                  <p:nvPr/>
                </p:nvGrpSpPr>
                <p:grpSpPr>
                  <a:xfrm>
                    <a:off x="2415068" y="970755"/>
                    <a:ext cx="1634400" cy="1170022"/>
                    <a:chOff x="2415068" y="1020757"/>
                    <a:chExt cx="1634400" cy="1170022"/>
                  </a:xfrm>
                </p:grpSpPr>
                <p:sp>
                  <p:nvSpPr>
                    <p:cNvPr id="17" name="Rettangolo 16">
                      <a:extLst>
                        <a:ext uri="{FF2B5EF4-FFF2-40B4-BE49-F238E27FC236}">
                          <a16:creationId xmlns:a16="http://schemas.microsoft.com/office/drawing/2014/main" id="{21AB9B8D-E362-F8EF-B3A0-15B78AD678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39268" y="1690379"/>
                      <a:ext cx="1407600" cy="500400"/>
                    </a:xfrm>
                    <a:prstGeom prst="rect">
                      <a:avLst/>
                    </a:prstGeom>
                    <a:solidFill>
                      <a:schemeClr val="accent3"/>
                    </a:solidFill>
                    <a:ln w="3175"/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 dirty="0"/>
                    </a:p>
                  </p:txBody>
                </p:sp>
                <p:sp>
                  <p:nvSpPr>
                    <p:cNvPr id="16" name="Rettangolo 15">
                      <a:extLst>
                        <a:ext uri="{FF2B5EF4-FFF2-40B4-BE49-F238E27FC236}">
                          <a16:creationId xmlns:a16="http://schemas.microsoft.com/office/drawing/2014/main" id="{636B5DD4-1037-D1DD-1D19-488180EA0C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15068" y="1020757"/>
                      <a:ext cx="1634400" cy="666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 dirty="0"/>
                    </a:p>
                  </p:txBody>
                </p:sp>
              </p:grpSp>
            </p:grpSp>
            <p:pic>
              <p:nvPicPr>
                <p:cNvPr id="20" name="Immagine 19">
                  <a:extLst>
                    <a:ext uri="{FF2B5EF4-FFF2-40B4-BE49-F238E27FC236}">
                      <a16:creationId xmlns:a16="http://schemas.microsoft.com/office/drawing/2014/main" id="{215989F3-DF2C-B17E-1378-2F30038D2C4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3783" y="100165"/>
                  <a:ext cx="7634796" cy="250886"/>
                </a:xfrm>
                <a:prstGeom prst="rect">
                  <a:avLst/>
                </a:prstGeom>
              </p:spPr>
            </p:pic>
          </p:grpSp>
          <p:cxnSp>
            <p:nvCxnSpPr>
              <p:cNvPr id="11" name="Connettore diritto 10">
                <a:extLst>
                  <a:ext uri="{FF2B5EF4-FFF2-40B4-BE49-F238E27FC236}">
                    <a16:creationId xmlns:a16="http://schemas.microsoft.com/office/drawing/2014/main" id="{650D6ADF-A122-21D5-FBF1-B0863D3A63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5068" y="858416"/>
                <a:ext cx="16560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ttore diritto 12">
                <a:extLst>
                  <a:ext uri="{FF2B5EF4-FFF2-40B4-BE49-F238E27FC236}">
                    <a16:creationId xmlns:a16="http://schemas.microsoft.com/office/drawing/2014/main" id="{400B7F19-A244-4DA3-1290-21BA11007A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21150" y="970755"/>
                <a:ext cx="0" cy="118440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" name="CasellaDiTesto 1">
              <a:extLst>
                <a:ext uri="{FF2B5EF4-FFF2-40B4-BE49-F238E27FC236}">
                  <a16:creationId xmlns:a16="http://schemas.microsoft.com/office/drawing/2014/main" id="{8059BD4F-CD4B-9CA7-B02C-8320BF4FBBFB}"/>
                </a:ext>
              </a:extLst>
            </p:cNvPr>
            <p:cNvSpPr txBox="1"/>
            <p:nvPr/>
          </p:nvSpPr>
          <p:spPr>
            <a:xfrm>
              <a:off x="2889065" y="898480"/>
              <a:ext cx="6864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>
                  <a:solidFill>
                    <a:schemeClr val="bg1"/>
                  </a:solidFill>
                </a:rPr>
                <a:t>0,454m</a:t>
              </a:r>
            </a:p>
          </p:txBody>
        </p:sp>
        <p:sp>
          <p:nvSpPr>
            <p:cNvPr id="3" name="CasellaDiTesto 2">
              <a:extLst>
                <a:ext uri="{FF2B5EF4-FFF2-40B4-BE49-F238E27FC236}">
                  <a16:creationId xmlns:a16="http://schemas.microsoft.com/office/drawing/2014/main" id="{ECB2B8F8-FBA9-66CF-1C56-2B894B627B99}"/>
                </a:ext>
              </a:extLst>
            </p:cNvPr>
            <p:cNvSpPr txBox="1"/>
            <p:nvPr/>
          </p:nvSpPr>
          <p:spPr>
            <a:xfrm rot="5400000">
              <a:off x="3603606" y="1156864"/>
              <a:ext cx="6864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>
                  <a:solidFill>
                    <a:schemeClr val="bg1"/>
                  </a:solidFill>
                </a:rPr>
                <a:t>0,185m</a:t>
              </a:r>
            </a:p>
          </p:txBody>
        </p:sp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C7DFE24F-A95F-6E7C-8FA8-001D8C3B1F48}"/>
                </a:ext>
              </a:extLst>
            </p:cNvPr>
            <p:cNvSpPr txBox="1"/>
            <p:nvPr/>
          </p:nvSpPr>
          <p:spPr>
            <a:xfrm>
              <a:off x="2925327" y="1937277"/>
              <a:ext cx="6864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>
                  <a:solidFill>
                    <a:schemeClr val="bg1"/>
                  </a:solidFill>
                </a:rPr>
                <a:t>0,391m</a:t>
              </a:r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E97DFBC3-8EF9-CF0D-AD8F-5F573AB2535F}"/>
                </a:ext>
              </a:extLst>
            </p:cNvPr>
            <p:cNvSpPr txBox="1"/>
            <p:nvPr/>
          </p:nvSpPr>
          <p:spPr>
            <a:xfrm rot="5400000">
              <a:off x="3552306" y="1769070"/>
              <a:ext cx="6864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>
                  <a:solidFill>
                    <a:schemeClr val="bg1"/>
                  </a:solidFill>
                </a:rPr>
                <a:t>0,139m</a:t>
              </a:r>
            </a:p>
          </p:txBody>
        </p: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FF9E97AD-320E-B060-1618-7DAB3B87FA6A}"/>
                </a:ext>
              </a:extLst>
            </p:cNvPr>
            <p:cNvSpPr txBox="1"/>
            <p:nvPr/>
          </p:nvSpPr>
          <p:spPr>
            <a:xfrm>
              <a:off x="4071068" y="1359756"/>
              <a:ext cx="15007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>
                  <a:solidFill>
                    <a:schemeClr val="accent1"/>
                  </a:solidFill>
                </a:rPr>
                <a:t>WP(h)=0,338m*</a:t>
              </a:r>
            </a:p>
            <a:p>
              <a:endParaRPr lang="it-IT" sz="1200" b="1" dirty="0">
                <a:solidFill>
                  <a:schemeClr val="accent1"/>
                </a:solidFill>
              </a:endParaRPr>
            </a:p>
            <a:p>
              <a:r>
                <a:rPr lang="it-IT" sz="800" b="1" dirty="0">
                  <a:solidFill>
                    <a:schemeClr val="accent1"/>
                  </a:solidFill>
                </a:rPr>
                <a:t>* = with to-ground </a:t>
              </a:r>
              <a:r>
                <a:rPr lang="it-IT" sz="800" b="1" dirty="0" err="1">
                  <a:solidFill>
                    <a:schemeClr val="accent1"/>
                  </a:solidFill>
                </a:rPr>
                <a:t>insulation</a:t>
              </a:r>
              <a:endParaRPr lang="it-IT" sz="8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95DAB0-2790-6C9F-9531-4025CCC0CBED}"/>
              </a:ext>
            </a:extLst>
          </p:cNvPr>
          <p:cNvSpPr txBox="1"/>
          <p:nvPr/>
        </p:nvSpPr>
        <p:spPr>
          <a:xfrm>
            <a:off x="8413810" y="6535937"/>
            <a:ext cx="36487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/>
              <a:t>VNS </a:t>
            </a:r>
            <a:r>
              <a:rPr lang="it-IT" sz="1100" dirty="0" err="1"/>
              <a:t>Magnet</a:t>
            </a:r>
            <a:r>
              <a:rPr lang="it-IT" sz="1100" dirty="0"/>
              <a:t> Design meeting – A. Di Zenobio – 13/11/2025</a:t>
            </a:r>
            <a:endParaRPr lang="it-IT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F115C01-C703-2AAB-C359-318BB39D43D9}"/>
              </a:ext>
            </a:extLst>
          </p:cNvPr>
          <p:cNvSpPr txBox="1"/>
          <p:nvPr/>
        </p:nvSpPr>
        <p:spPr>
          <a:xfrm>
            <a:off x="7874030" y="562917"/>
            <a:ext cx="290400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it-IT" sz="2400" b="1" dirty="0"/>
              <a:t>Wind &amp; React study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84195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060A52-5144-B55F-7B9E-089A94799E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15">
            <a:extLst>
              <a:ext uri="{FF2B5EF4-FFF2-40B4-BE49-F238E27FC236}">
                <a16:creationId xmlns:a16="http://schemas.microsoft.com/office/drawing/2014/main" id="{998EE1F7-2C6C-1429-5C6E-6AF03EA1C9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212" y="6494821"/>
            <a:ext cx="857147" cy="25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" name="Picture 2" descr="http://www.fusenet.eu/sites/default/files/styles/teaser_image/public/eurofusion.png?itok=uN1wdGXS">
            <a:extLst>
              <a:ext uri="{FF2B5EF4-FFF2-40B4-BE49-F238E27FC236}">
                <a16:creationId xmlns:a16="http://schemas.microsoft.com/office/drawing/2014/main" id="{0EB1472B-69A2-DE93-9010-36B26E622B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529" y="6445295"/>
            <a:ext cx="612612" cy="352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AC4675C2-C7D7-1978-5E25-4E8AD9C80E2F}"/>
              </a:ext>
            </a:extLst>
          </p:cNvPr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6" t="5893" r="2177" b="2462"/>
          <a:stretch>
            <a:fillRect/>
          </a:stretch>
        </p:blipFill>
        <p:spPr>
          <a:xfrm rot="16200000">
            <a:off x="535775" y="3805480"/>
            <a:ext cx="756000" cy="1029600"/>
          </a:xfrm>
          <a:prstGeom prst="roundRect">
            <a:avLst>
              <a:gd name="adj" fmla="val 18813"/>
            </a:avLst>
          </a:prstGeom>
        </p:spPr>
      </p:pic>
      <p:cxnSp>
        <p:nvCxnSpPr>
          <p:cNvPr id="161" name="Connettore diritto 160">
            <a:extLst>
              <a:ext uri="{FF2B5EF4-FFF2-40B4-BE49-F238E27FC236}">
                <a16:creationId xmlns:a16="http://schemas.microsoft.com/office/drawing/2014/main" id="{F4FF0908-C5FE-5D21-966D-3EA077171C0A}"/>
              </a:ext>
            </a:extLst>
          </p:cNvPr>
          <p:cNvCxnSpPr>
            <a:cxnSpLocks/>
          </p:cNvCxnSpPr>
          <p:nvPr/>
        </p:nvCxnSpPr>
        <p:spPr>
          <a:xfrm>
            <a:off x="398975" y="3079102"/>
            <a:ext cx="110386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7" name="Gruppo 86">
            <a:extLst>
              <a:ext uri="{FF2B5EF4-FFF2-40B4-BE49-F238E27FC236}">
                <a16:creationId xmlns:a16="http://schemas.microsoft.com/office/drawing/2014/main" id="{CD1FD16B-1B2C-4DBB-6BDF-C6EB1E4A6CBA}"/>
              </a:ext>
            </a:extLst>
          </p:cNvPr>
          <p:cNvGrpSpPr/>
          <p:nvPr/>
        </p:nvGrpSpPr>
        <p:grpSpPr>
          <a:xfrm>
            <a:off x="523783" y="100165"/>
            <a:ext cx="7634796" cy="2764625"/>
            <a:chOff x="523783" y="100165"/>
            <a:chExt cx="7634796" cy="2764625"/>
          </a:xfrm>
        </p:grpSpPr>
        <p:grpSp>
          <p:nvGrpSpPr>
            <p:cNvPr id="99" name="Gruppo 98">
              <a:extLst>
                <a:ext uri="{FF2B5EF4-FFF2-40B4-BE49-F238E27FC236}">
                  <a16:creationId xmlns:a16="http://schemas.microsoft.com/office/drawing/2014/main" id="{7175D508-D1CE-2DE1-43E7-4E6D0AB816A3}"/>
                </a:ext>
              </a:extLst>
            </p:cNvPr>
            <p:cNvGrpSpPr/>
            <p:nvPr/>
          </p:nvGrpSpPr>
          <p:grpSpPr>
            <a:xfrm>
              <a:off x="523783" y="100165"/>
              <a:ext cx="7634796" cy="2764625"/>
              <a:chOff x="523783" y="100165"/>
              <a:chExt cx="7634796" cy="2764625"/>
            </a:xfrm>
          </p:grpSpPr>
          <p:grpSp>
            <p:nvGrpSpPr>
              <p:cNvPr id="158" name="Gruppo 157">
                <a:extLst>
                  <a:ext uri="{FF2B5EF4-FFF2-40B4-BE49-F238E27FC236}">
                    <a16:creationId xmlns:a16="http://schemas.microsoft.com/office/drawing/2014/main" id="{018D8C79-46BE-BE22-8F1E-8DDFC8C82121}"/>
                  </a:ext>
                </a:extLst>
              </p:cNvPr>
              <p:cNvGrpSpPr/>
              <p:nvPr/>
            </p:nvGrpSpPr>
            <p:grpSpPr>
              <a:xfrm>
                <a:off x="523783" y="100165"/>
                <a:ext cx="7634796" cy="2764625"/>
                <a:chOff x="523783" y="100165"/>
                <a:chExt cx="7634796" cy="2764625"/>
              </a:xfrm>
            </p:grpSpPr>
            <p:grpSp>
              <p:nvGrpSpPr>
                <p:cNvPr id="163" name="Gruppo 162">
                  <a:extLst>
                    <a:ext uri="{FF2B5EF4-FFF2-40B4-BE49-F238E27FC236}">
                      <a16:creationId xmlns:a16="http://schemas.microsoft.com/office/drawing/2014/main" id="{77D7B59F-1BF2-4D2B-2C7C-32C69588E020}"/>
                    </a:ext>
                  </a:extLst>
                </p:cNvPr>
                <p:cNvGrpSpPr/>
                <p:nvPr/>
              </p:nvGrpSpPr>
              <p:grpSpPr>
                <a:xfrm>
                  <a:off x="772357" y="336242"/>
                  <a:ext cx="6048000" cy="2528548"/>
                  <a:chOff x="772357" y="336242"/>
                  <a:chExt cx="6048000" cy="2528548"/>
                </a:xfrm>
              </p:grpSpPr>
              <p:pic>
                <p:nvPicPr>
                  <p:cNvPr id="167" name="Immagine 166" descr="Immagine che contiene testo, schermata, diagramma, software&#10;&#10;Il contenuto generato dall'IA potrebbe non essere corretto.">
                    <a:extLst>
                      <a:ext uri="{FF2B5EF4-FFF2-40B4-BE49-F238E27FC236}">
                        <a16:creationId xmlns:a16="http://schemas.microsoft.com/office/drawing/2014/main" id="{5DE536CE-0A54-D7D0-0541-EF2BFEBC1EB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4175" t="18250" r="22160" b="23300"/>
                  <a:stretch>
                    <a:fillRect/>
                  </a:stretch>
                </p:blipFill>
                <p:spPr>
                  <a:xfrm>
                    <a:off x="772357" y="336242"/>
                    <a:ext cx="6048000" cy="2528548"/>
                  </a:xfrm>
                  <a:prstGeom prst="rect">
                    <a:avLst/>
                  </a:prstGeom>
                </p:spPr>
              </p:pic>
              <p:grpSp>
                <p:nvGrpSpPr>
                  <p:cNvPr id="168" name="Gruppo 167">
                    <a:extLst>
                      <a:ext uri="{FF2B5EF4-FFF2-40B4-BE49-F238E27FC236}">
                        <a16:creationId xmlns:a16="http://schemas.microsoft.com/office/drawing/2014/main" id="{DF33D038-1E0D-1583-8473-1E4D030D602E}"/>
                      </a:ext>
                    </a:extLst>
                  </p:cNvPr>
                  <p:cNvGrpSpPr/>
                  <p:nvPr/>
                </p:nvGrpSpPr>
                <p:grpSpPr>
                  <a:xfrm>
                    <a:off x="2415068" y="970755"/>
                    <a:ext cx="1634400" cy="1170022"/>
                    <a:chOff x="2415068" y="1020757"/>
                    <a:chExt cx="1634400" cy="1170022"/>
                  </a:xfrm>
                </p:grpSpPr>
                <p:sp>
                  <p:nvSpPr>
                    <p:cNvPr id="169" name="Rettangolo 168">
                      <a:extLst>
                        <a:ext uri="{FF2B5EF4-FFF2-40B4-BE49-F238E27FC236}">
                          <a16:creationId xmlns:a16="http://schemas.microsoft.com/office/drawing/2014/main" id="{75F69D7A-A648-038D-F904-5C83F18062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39268" y="1690379"/>
                      <a:ext cx="1407600" cy="500400"/>
                    </a:xfrm>
                    <a:prstGeom prst="rect">
                      <a:avLst/>
                    </a:prstGeom>
                    <a:solidFill>
                      <a:schemeClr val="accent3"/>
                    </a:solidFill>
                    <a:ln w="3175"/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 dirty="0"/>
                    </a:p>
                  </p:txBody>
                </p:sp>
                <p:sp>
                  <p:nvSpPr>
                    <p:cNvPr id="170" name="Rettangolo 169">
                      <a:extLst>
                        <a:ext uri="{FF2B5EF4-FFF2-40B4-BE49-F238E27FC236}">
                          <a16:creationId xmlns:a16="http://schemas.microsoft.com/office/drawing/2014/main" id="{2A48183C-D785-ABD2-A1B0-C42F4BAAF3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15068" y="1020757"/>
                      <a:ext cx="1634400" cy="666000"/>
                    </a:xfrm>
                    <a:prstGeom prst="rect">
                      <a:avLst/>
                    </a:prstGeom>
                    <a:ln w="3175"/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 dirty="0"/>
                    </a:p>
                  </p:txBody>
                </p:sp>
              </p:grpSp>
            </p:grpSp>
            <p:pic>
              <p:nvPicPr>
                <p:cNvPr id="166" name="Immagine 165">
                  <a:extLst>
                    <a:ext uri="{FF2B5EF4-FFF2-40B4-BE49-F238E27FC236}">
                      <a16:creationId xmlns:a16="http://schemas.microsoft.com/office/drawing/2014/main" id="{61616967-D502-6469-8651-C23DFD95D1B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3783" y="100165"/>
                  <a:ext cx="7634796" cy="250886"/>
                </a:xfrm>
                <a:prstGeom prst="rect">
                  <a:avLst/>
                </a:prstGeom>
              </p:spPr>
            </p:pic>
          </p:grpSp>
          <p:cxnSp>
            <p:nvCxnSpPr>
              <p:cNvPr id="160" name="Connettore diritto 159">
                <a:extLst>
                  <a:ext uri="{FF2B5EF4-FFF2-40B4-BE49-F238E27FC236}">
                    <a16:creationId xmlns:a16="http://schemas.microsoft.com/office/drawing/2014/main" id="{479E07F1-CBE9-E39D-788F-F42078B8F7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5068" y="858416"/>
                <a:ext cx="16560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ttore diritto 161">
                <a:extLst>
                  <a:ext uri="{FF2B5EF4-FFF2-40B4-BE49-F238E27FC236}">
                    <a16:creationId xmlns:a16="http://schemas.microsoft.com/office/drawing/2014/main" id="{622BB095-4EAD-5FF0-2243-D5B55B9D3F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21150" y="970755"/>
                <a:ext cx="0" cy="118440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3" name="CasellaDiTesto 122">
              <a:extLst>
                <a:ext uri="{FF2B5EF4-FFF2-40B4-BE49-F238E27FC236}">
                  <a16:creationId xmlns:a16="http://schemas.microsoft.com/office/drawing/2014/main" id="{97D476F9-183C-9904-183D-4D79E36C24BF}"/>
                </a:ext>
              </a:extLst>
            </p:cNvPr>
            <p:cNvSpPr txBox="1"/>
            <p:nvPr/>
          </p:nvSpPr>
          <p:spPr>
            <a:xfrm>
              <a:off x="2889065" y="898480"/>
              <a:ext cx="6864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>
                  <a:solidFill>
                    <a:schemeClr val="bg1"/>
                  </a:solidFill>
                </a:rPr>
                <a:t>0,454m</a:t>
              </a:r>
            </a:p>
          </p:txBody>
        </p:sp>
        <p:sp>
          <p:nvSpPr>
            <p:cNvPr id="134" name="CasellaDiTesto 133">
              <a:extLst>
                <a:ext uri="{FF2B5EF4-FFF2-40B4-BE49-F238E27FC236}">
                  <a16:creationId xmlns:a16="http://schemas.microsoft.com/office/drawing/2014/main" id="{C4913160-ADD7-894B-28BA-184A7236A7D4}"/>
                </a:ext>
              </a:extLst>
            </p:cNvPr>
            <p:cNvSpPr txBox="1"/>
            <p:nvPr/>
          </p:nvSpPr>
          <p:spPr>
            <a:xfrm rot="5400000">
              <a:off x="3603606" y="1156864"/>
              <a:ext cx="6864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>
                  <a:solidFill>
                    <a:schemeClr val="bg1"/>
                  </a:solidFill>
                </a:rPr>
                <a:t>0,185m</a:t>
              </a:r>
            </a:p>
          </p:txBody>
        </p:sp>
        <p:sp>
          <p:nvSpPr>
            <p:cNvPr id="135" name="CasellaDiTesto 134">
              <a:extLst>
                <a:ext uri="{FF2B5EF4-FFF2-40B4-BE49-F238E27FC236}">
                  <a16:creationId xmlns:a16="http://schemas.microsoft.com/office/drawing/2014/main" id="{D8113B93-9641-ECC0-5CFE-D08F9E4DADE4}"/>
                </a:ext>
              </a:extLst>
            </p:cNvPr>
            <p:cNvSpPr txBox="1"/>
            <p:nvPr/>
          </p:nvSpPr>
          <p:spPr>
            <a:xfrm>
              <a:off x="2925327" y="1937277"/>
              <a:ext cx="6864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>
                  <a:solidFill>
                    <a:schemeClr val="bg1"/>
                  </a:solidFill>
                </a:rPr>
                <a:t>0,391m</a:t>
              </a:r>
            </a:p>
          </p:txBody>
        </p:sp>
        <p:sp>
          <p:nvSpPr>
            <p:cNvPr id="146" name="CasellaDiTesto 145">
              <a:extLst>
                <a:ext uri="{FF2B5EF4-FFF2-40B4-BE49-F238E27FC236}">
                  <a16:creationId xmlns:a16="http://schemas.microsoft.com/office/drawing/2014/main" id="{F5306736-65C1-BF1B-2026-CCB4F254C203}"/>
                </a:ext>
              </a:extLst>
            </p:cNvPr>
            <p:cNvSpPr txBox="1"/>
            <p:nvPr/>
          </p:nvSpPr>
          <p:spPr>
            <a:xfrm rot="5400000">
              <a:off x="3552306" y="1769070"/>
              <a:ext cx="6864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>
                  <a:solidFill>
                    <a:schemeClr val="bg1"/>
                  </a:solidFill>
                </a:rPr>
                <a:t>0,139m</a:t>
              </a:r>
            </a:p>
          </p:txBody>
        </p:sp>
        <p:sp>
          <p:nvSpPr>
            <p:cNvPr id="147" name="CasellaDiTesto 146">
              <a:extLst>
                <a:ext uri="{FF2B5EF4-FFF2-40B4-BE49-F238E27FC236}">
                  <a16:creationId xmlns:a16="http://schemas.microsoft.com/office/drawing/2014/main" id="{409E7922-ED25-9168-8E4C-010B59EB11F7}"/>
                </a:ext>
              </a:extLst>
            </p:cNvPr>
            <p:cNvSpPr txBox="1"/>
            <p:nvPr/>
          </p:nvSpPr>
          <p:spPr>
            <a:xfrm>
              <a:off x="4071068" y="1359756"/>
              <a:ext cx="15007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>
                  <a:solidFill>
                    <a:schemeClr val="accent1"/>
                  </a:solidFill>
                </a:rPr>
                <a:t>WP(h)=0,338m*</a:t>
              </a:r>
            </a:p>
            <a:p>
              <a:endParaRPr lang="it-IT" sz="1200" b="1" dirty="0">
                <a:solidFill>
                  <a:schemeClr val="accent1"/>
                </a:solidFill>
              </a:endParaRPr>
            </a:p>
            <a:p>
              <a:r>
                <a:rPr lang="it-IT" sz="800" b="1" dirty="0">
                  <a:solidFill>
                    <a:schemeClr val="accent1"/>
                  </a:solidFill>
                </a:rPr>
                <a:t>* = with to-ground </a:t>
              </a:r>
              <a:r>
                <a:rPr lang="it-IT" sz="800" b="1" dirty="0" err="1">
                  <a:solidFill>
                    <a:schemeClr val="accent1"/>
                  </a:solidFill>
                </a:rPr>
                <a:t>insulation</a:t>
              </a:r>
              <a:endParaRPr lang="it-IT" sz="800" b="1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98" name="Connettore 2 97">
            <a:extLst>
              <a:ext uri="{FF2B5EF4-FFF2-40B4-BE49-F238E27FC236}">
                <a16:creationId xmlns:a16="http://schemas.microsoft.com/office/drawing/2014/main" id="{3565B011-522C-F572-5FAD-2D2631E224C3}"/>
              </a:ext>
            </a:extLst>
          </p:cNvPr>
          <p:cNvCxnSpPr>
            <a:cxnSpLocks/>
          </p:cNvCxnSpPr>
          <p:nvPr/>
        </p:nvCxnSpPr>
        <p:spPr>
          <a:xfrm>
            <a:off x="3226868" y="1557657"/>
            <a:ext cx="2380830" cy="23425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20EEBE4-385B-0007-52CA-E933FEFB2097}"/>
              </a:ext>
            </a:extLst>
          </p:cNvPr>
          <p:cNvSpPr txBox="1"/>
          <p:nvPr/>
        </p:nvSpPr>
        <p:spPr>
          <a:xfrm>
            <a:off x="9251262" y="3476955"/>
            <a:ext cx="2085636" cy="36933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dirty="0"/>
              <a:t>7 Double Pancakes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01928758-1A97-923B-BF1F-B51DB417125B}"/>
              </a:ext>
            </a:extLst>
          </p:cNvPr>
          <p:cNvSpPr txBox="1"/>
          <p:nvPr/>
        </p:nvSpPr>
        <p:spPr>
          <a:xfrm>
            <a:off x="398974" y="4755243"/>
            <a:ext cx="1029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/>
              <a:t>Similar</a:t>
            </a:r>
            <a:r>
              <a:rPr lang="it-IT" sz="1200" dirty="0"/>
              <a:t> to DTT TF conductor</a:t>
            </a:r>
          </a:p>
        </p:txBody>
      </p: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19D50396-4B42-721A-030F-B5C50841DBD2}"/>
              </a:ext>
            </a:extLst>
          </p:cNvPr>
          <p:cNvGrpSpPr/>
          <p:nvPr/>
        </p:nvGrpSpPr>
        <p:grpSpPr>
          <a:xfrm>
            <a:off x="4821434" y="3528574"/>
            <a:ext cx="3881403" cy="3138168"/>
            <a:chOff x="4763245" y="3530480"/>
            <a:chExt cx="3881403" cy="3138168"/>
          </a:xfrm>
        </p:grpSpPr>
        <p:pic>
          <p:nvPicPr>
            <p:cNvPr id="25" name="Immagine 24">
              <a:extLst>
                <a:ext uri="{FF2B5EF4-FFF2-40B4-BE49-F238E27FC236}">
                  <a16:creationId xmlns:a16="http://schemas.microsoft.com/office/drawing/2014/main" id="{B3E168A2-445B-7E13-0A45-E340BA776B83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078820" y="5415469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26" name="Immagine 25">
              <a:extLst>
                <a:ext uri="{FF2B5EF4-FFF2-40B4-BE49-F238E27FC236}">
                  <a16:creationId xmlns:a16="http://schemas.microsoft.com/office/drawing/2014/main" id="{E8BB967D-CDEA-29C9-FAE4-5E775A049A8A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078820" y="5606763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27" name="Immagine 26">
              <a:extLst>
                <a:ext uri="{FF2B5EF4-FFF2-40B4-BE49-F238E27FC236}">
                  <a16:creationId xmlns:a16="http://schemas.microsoft.com/office/drawing/2014/main" id="{9EC3A913-D2B7-A628-5C62-444034422216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078820" y="5798056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28" name="Immagine 27">
              <a:extLst>
                <a:ext uri="{FF2B5EF4-FFF2-40B4-BE49-F238E27FC236}">
                  <a16:creationId xmlns:a16="http://schemas.microsoft.com/office/drawing/2014/main" id="{D683B91C-FB3D-F0E8-812D-132BBFAFB455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078820" y="5989350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29" name="Immagine 28">
              <a:extLst>
                <a:ext uri="{FF2B5EF4-FFF2-40B4-BE49-F238E27FC236}">
                  <a16:creationId xmlns:a16="http://schemas.microsoft.com/office/drawing/2014/main" id="{35A8E720-DF20-01E8-9645-92D5E786F9B0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083030" y="6178960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0" name="Immagine 29">
              <a:extLst>
                <a:ext uri="{FF2B5EF4-FFF2-40B4-BE49-F238E27FC236}">
                  <a16:creationId xmlns:a16="http://schemas.microsoft.com/office/drawing/2014/main" id="{173FB124-7ABF-1026-9458-6E03B97EFE92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082637" y="6365691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1" name="Immagine 30">
              <a:extLst>
                <a:ext uri="{FF2B5EF4-FFF2-40B4-BE49-F238E27FC236}">
                  <a16:creationId xmlns:a16="http://schemas.microsoft.com/office/drawing/2014/main" id="{8942C533-CA79-F5B1-653D-69F25C8C0D5C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8131097" y="5413252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2" name="Immagine 31">
              <a:extLst>
                <a:ext uri="{FF2B5EF4-FFF2-40B4-BE49-F238E27FC236}">
                  <a16:creationId xmlns:a16="http://schemas.microsoft.com/office/drawing/2014/main" id="{FE10D67A-1FD1-049A-63AA-F3754167257A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8131097" y="5604546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3" name="Immagine 32">
              <a:extLst>
                <a:ext uri="{FF2B5EF4-FFF2-40B4-BE49-F238E27FC236}">
                  <a16:creationId xmlns:a16="http://schemas.microsoft.com/office/drawing/2014/main" id="{7BE2A9E8-78B3-2FAF-92BB-90F59591BB7D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8131097" y="5795839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36CD12D9-0C16-385A-642E-D6734CEFED6F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8131097" y="5987133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66F2595C-DDAB-8234-B5DD-664A0B224D94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8135307" y="6176743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6" name="Immagine 35">
              <a:extLst>
                <a:ext uri="{FF2B5EF4-FFF2-40B4-BE49-F238E27FC236}">
                  <a16:creationId xmlns:a16="http://schemas.microsoft.com/office/drawing/2014/main" id="{8289FA80-40E4-237B-AC07-28020E9AAA83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8134914" y="6363474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grpSp>
          <p:nvGrpSpPr>
            <p:cNvPr id="37" name="Gruppo 36">
              <a:extLst>
                <a:ext uri="{FF2B5EF4-FFF2-40B4-BE49-F238E27FC236}">
                  <a16:creationId xmlns:a16="http://schemas.microsoft.com/office/drawing/2014/main" id="{B11AFFE3-0A8E-6BD0-FC72-CB3F4CE91704}"/>
                </a:ext>
              </a:extLst>
            </p:cNvPr>
            <p:cNvGrpSpPr/>
            <p:nvPr/>
          </p:nvGrpSpPr>
          <p:grpSpPr>
            <a:xfrm>
              <a:off x="4763245" y="3530480"/>
              <a:ext cx="3881403" cy="3138168"/>
              <a:chOff x="4763245" y="3538100"/>
              <a:chExt cx="3881403" cy="3138168"/>
            </a:xfrm>
          </p:grpSpPr>
          <p:grpSp>
            <p:nvGrpSpPr>
              <p:cNvPr id="38" name="Gruppo 37">
                <a:extLst>
                  <a:ext uri="{FF2B5EF4-FFF2-40B4-BE49-F238E27FC236}">
                    <a16:creationId xmlns:a16="http://schemas.microsoft.com/office/drawing/2014/main" id="{DAB11DC8-DA09-003A-6A00-63D44600B37B}"/>
                  </a:ext>
                </a:extLst>
              </p:cNvPr>
              <p:cNvGrpSpPr/>
              <p:nvPr/>
            </p:nvGrpSpPr>
            <p:grpSpPr>
              <a:xfrm>
                <a:off x="4763245" y="3844179"/>
                <a:ext cx="3881403" cy="2832089"/>
                <a:chOff x="4763245" y="3846287"/>
                <a:chExt cx="3881403" cy="2832089"/>
              </a:xfrm>
            </p:grpSpPr>
            <p:grpSp>
              <p:nvGrpSpPr>
                <p:cNvPr id="42" name="Gruppo 41">
                  <a:extLst>
                    <a:ext uri="{FF2B5EF4-FFF2-40B4-BE49-F238E27FC236}">
                      <a16:creationId xmlns:a16="http://schemas.microsoft.com/office/drawing/2014/main" id="{FB8A084E-A278-0B27-890C-6831312FDE57}"/>
                    </a:ext>
                  </a:extLst>
                </p:cNvPr>
                <p:cNvGrpSpPr/>
                <p:nvPr/>
              </p:nvGrpSpPr>
              <p:grpSpPr>
                <a:xfrm>
                  <a:off x="4763245" y="3942280"/>
                  <a:ext cx="3878427" cy="2671867"/>
                  <a:chOff x="4990055" y="4063501"/>
                  <a:chExt cx="3878427" cy="2671867"/>
                </a:xfrm>
              </p:grpSpPr>
              <p:grpSp>
                <p:nvGrpSpPr>
                  <p:cNvPr id="44" name="Gruppo 43">
                    <a:extLst>
                      <a:ext uri="{FF2B5EF4-FFF2-40B4-BE49-F238E27FC236}">
                        <a16:creationId xmlns:a16="http://schemas.microsoft.com/office/drawing/2014/main" id="{488DDA30-D16A-A113-7B0A-52CB1E122490}"/>
                      </a:ext>
                    </a:extLst>
                  </p:cNvPr>
                  <p:cNvGrpSpPr/>
                  <p:nvPr/>
                </p:nvGrpSpPr>
                <p:grpSpPr>
                  <a:xfrm>
                    <a:off x="5262091" y="4063502"/>
                    <a:ext cx="3333772" cy="2295525"/>
                    <a:chOff x="5262091" y="4063502"/>
                    <a:chExt cx="3333772" cy="2295525"/>
                  </a:xfrm>
                </p:grpSpPr>
                <p:pic>
                  <p:nvPicPr>
                    <p:cNvPr id="85" name="Immagine 84">
                      <a:extLst>
                        <a:ext uri="{FF2B5EF4-FFF2-40B4-BE49-F238E27FC236}">
                          <a16:creationId xmlns:a16="http://schemas.microsoft.com/office/drawing/2014/main" id="{BF16C67F-789D-189B-6547-0B3A0E1FAA19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305929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86" name="Immagine 85">
                      <a:extLst>
                        <a:ext uri="{FF2B5EF4-FFF2-40B4-BE49-F238E27FC236}">
                          <a16:creationId xmlns:a16="http://schemas.microsoft.com/office/drawing/2014/main" id="{4F9677E0-B4E7-E92F-6930-095A8F12C672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88" name="Immagine 87">
                      <a:extLst>
                        <a:ext uri="{FF2B5EF4-FFF2-40B4-BE49-F238E27FC236}">
                          <a16:creationId xmlns:a16="http://schemas.microsoft.com/office/drawing/2014/main" id="{88BE4CF7-B421-89C0-24FE-B705543933C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89" name="Immagine 88">
                      <a:extLst>
                        <a:ext uri="{FF2B5EF4-FFF2-40B4-BE49-F238E27FC236}">
                          <a16:creationId xmlns:a16="http://schemas.microsoft.com/office/drawing/2014/main" id="{560DD820-4C2D-BFEA-8FDE-B32172FDD0CA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90" name="Immagine 89">
                      <a:extLst>
                        <a:ext uri="{FF2B5EF4-FFF2-40B4-BE49-F238E27FC236}">
                          <a16:creationId xmlns:a16="http://schemas.microsoft.com/office/drawing/2014/main" id="{28567B3D-3A7B-7C52-BF98-603FEAA52ECE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91" name="Immagine 90">
                      <a:extLst>
                        <a:ext uri="{FF2B5EF4-FFF2-40B4-BE49-F238E27FC236}">
                          <a16:creationId xmlns:a16="http://schemas.microsoft.com/office/drawing/2014/main" id="{4148E480-0343-B1DC-D969-B4A05341EDAE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92" name="Immagine 91">
                      <a:extLst>
                        <a:ext uri="{FF2B5EF4-FFF2-40B4-BE49-F238E27FC236}">
                          <a16:creationId xmlns:a16="http://schemas.microsoft.com/office/drawing/2014/main" id="{FDFEAD06-F7A3-4C1A-1513-0256E784E063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93" name="Immagine 92">
                      <a:extLst>
                        <a:ext uri="{FF2B5EF4-FFF2-40B4-BE49-F238E27FC236}">
                          <a16:creationId xmlns:a16="http://schemas.microsoft.com/office/drawing/2014/main" id="{F64C431D-B708-F9F6-EE88-141CE8AB2A6E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94" name="Immagine 93">
                      <a:extLst>
                        <a:ext uri="{FF2B5EF4-FFF2-40B4-BE49-F238E27FC236}">
                          <a16:creationId xmlns:a16="http://schemas.microsoft.com/office/drawing/2014/main" id="{F6789CB2-FFA9-236A-67CE-C48CB478856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95" name="Immagine 94">
                      <a:extLst>
                        <a:ext uri="{FF2B5EF4-FFF2-40B4-BE49-F238E27FC236}">
                          <a16:creationId xmlns:a16="http://schemas.microsoft.com/office/drawing/2014/main" id="{9DFB442C-A631-17BE-C33A-A3EAAB7EF90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96" name="Immagine 95">
                      <a:extLst>
                        <a:ext uri="{FF2B5EF4-FFF2-40B4-BE49-F238E27FC236}">
                          <a16:creationId xmlns:a16="http://schemas.microsoft.com/office/drawing/2014/main" id="{5176F06F-F902-173A-630A-34DA04EF699E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97" name="Immagine 96">
                      <a:extLst>
                        <a:ext uri="{FF2B5EF4-FFF2-40B4-BE49-F238E27FC236}">
                          <a16:creationId xmlns:a16="http://schemas.microsoft.com/office/drawing/2014/main" id="{B15759E6-C86B-7066-58EC-5E48DC8B7FB8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360731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00" name="Immagine 99">
                      <a:extLst>
                        <a:ext uri="{FF2B5EF4-FFF2-40B4-BE49-F238E27FC236}">
                          <a16:creationId xmlns:a16="http://schemas.microsoft.com/office/drawing/2014/main" id="{92B8E4CA-D439-20B8-ADC0-372E0E50F574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305929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01" name="Immagine 100">
                      <a:extLst>
                        <a:ext uri="{FF2B5EF4-FFF2-40B4-BE49-F238E27FC236}">
                          <a16:creationId xmlns:a16="http://schemas.microsoft.com/office/drawing/2014/main" id="{98C5F460-772F-B3FF-D0FE-7D5031E03563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02" name="Immagine 101">
                      <a:extLst>
                        <a:ext uri="{FF2B5EF4-FFF2-40B4-BE49-F238E27FC236}">
                          <a16:creationId xmlns:a16="http://schemas.microsoft.com/office/drawing/2014/main" id="{6C73C5DC-D822-4601-A830-EB62F9EBCE1B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03" name="Immagine 102">
                      <a:extLst>
                        <a:ext uri="{FF2B5EF4-FFF2-40B4-BE49-F238E27FC236}">
                          <a16:creationId xmlns:a16="http://schemas.microsoft.com/office/drawing/2014/main" id="{E164C92E-503F-5790-D98E-8A289905C628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04" name="Immagine 103">
                      <a:extLst>
                        <a:ext uri="{FF2B5EF4-FFF2-40B4-BE49-F238E27FC236}">
                          <a16:creationId xmlns:a16="http://schemas.microsoft.com/office/drawing/2014/main" id="{C26AC483-2FDE-C0C2-7306-3FE69B93AE79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05" name="Immagine 104">
                      <a:extLst>
                        <a:ext uri="{FF2B5EF4-FFF2-40B4-BE49-F238E27FC236}">
                          <a16:creationId xmlns:a16="http://schemas.microsoft.com/office/drawing/2014/main" id="{FCF22C97-5AA2-97ED-2447-946D1F80A44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06" name="Immagine 105">
                      <a:extLst>
                        <a:ext uri="{FF2B5EF4-FFF2-40B4-BE49-F238E27FC236}">
                          <a16:creationId xmlns:a16="http://schemas.microsoft.com/office/drawing/2014/main" id="{B2E81B33-415B-5076-4BA1-B4DC3F698E7A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07" name="Immagine 106">
                      <a:extLst>
                        <a:ext uri="{FF2B5EF4-FFF2-40B4-BE49-F238E27FC236}">
                          <a16:creationId xmlns:a16="http://schemas.microsoft.com/office/drawing/2014/main" id="{4F70BE4B-2A9A-226F-F49E-BD6A8583616B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08" name="Immagine 107">
                      <a:extLst>
                        <a:ext uri="{FF2B5EF4-FFF2-40B4-BE49-F238E27FC236}">
                          <a16:creationId xmlns:a16="http://schemas.microsoft.com/office/drawing/2014/main" id="{F00E7FD6-7791-9669-57C3-E0A73B6BDBB4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09" name="Immagine 108">
                      <a:extLst>
                        <a:ext uri="{FF2B5EF4-FFF2-40B4-BE49-F238E27FC236}">
                          <a16:creationId xmlns:a16="http://schemas.microsoft.com/office/drawing/2014/main" id="{1AC4CD77-5522-92CE-1B24-C45CA321CC2B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10" name="Immagine 109">
                      <a:extLst>
                        <a:ext uri="{FF2B5EF4-FFF2-40B4-BE49-F238E27FC236}">
                          <a16:creationId xmlns:a16="http://schemas.microsoft.com/office/drawing/2014/main" id="{C240FFD1-F88A-F5A0-DF77-97BDB7EB36CA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12" name="Immagine 111">
                      <a:extLst>
                        <a:ext uri="{FF2B5EF4-FFF2-40B4-BE49-F238E27FC236}">
                          <a16:creationId xmlns:a16="http://schemas.microsoft.com/office/drawing/2014/main" id="{C3EE047F-8929-5B22-BD65-45A59985E1E4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360731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13" name="Immagine 112">
                      <a:extLst>
                        <a:ext uri="{FF2B5EF4-FFF2-40B4-BE49-F238E27FC236}">
                          <a16:creationId xmlns:a16="http://schemas.microsoft.com/office/drawing/2014/main" id="{A77EB92B-B1E0-586C-6B8F-0D136ADC295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305929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14" name="Immagine 113">
                      <a:extLst>
                        <a:ext uri="{FF2B5EF4-FFF2-40B4-BE49-F238E27FC236}">
                          <a16:creationId xmlns:a16="http://schemas.microsoft.com/office/drawing/2014/main" id="{0498CEBD-C729-6D53-2C28-AC128490295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15" name="Immagine 114">
                      <a:extLst>
                        <a:ext uri="{FF2B5EF4-FFF2-40B4-BE49-F238E27FC236}">
                          <a16:creationId xmlns:a16="http://schemas.microsoft.com/office/drawing/2014/main" id="{26584C66-6C85-9963-B085-7321C93FF607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16" name="Immagine 115">
                      <a:extLst>
                        <a:ext uri="{FF2B5EF4-FFF2-40B4-BE49-F238E27FC236}">
                          <a16:creationId xmlns:a16="http://schemas.microsoft.com/office/drawing/2014/main" id="{1B1561EE-C375-2A55-191B-3E4BCCF0F63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17" name="Immagine 116">
                      <a:extLst>
                        <a:ext uri="{FF2B5EF4-FFF2-40B4-BE49-F238E27FC236}">
                          <a16:creationId xmlns:a16="http://schemas.microsoft.com/office/drawing/2014/main" id="{0198B0A7-4477-E4A4-C9C1-CDCFD8F081B9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18" name="Immagine 117">
                      <a:extLst>
                        <a:ext uri="{FF2B5EF4-FFF2-40B4-BE49-F238E27FC236}">
                          <a16:creationId xmlns:a16="http://schemas.microsoft.com/office/drawing/2014/main" id="{58A82FFA-2075-0C82-619D-9F98CA496D87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19" name="Immagine 118">
                      <a:extLst>
                        <a:ext uri="{FF2B5EF4-FFF2-40B4-BE49-F238E27FC236}">
                          <a16:creationId xmlns:a16="http://schemas.microsoft.com/office/drawing/2014/main" id="{25E7C165-E5F2-A3A6-C3E2-A09082F4CA4C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20" name="Immagine 119">
                      <a:extLst>
                        <a:ext uri="{FF2B5EF4-FFF2-40B4-BE49-F238E27FC236}">
                          <a16:creationId xmlns:a16="http://schemas.microsoft.com/office/drawing/2014/main" id="{7997B2DB-8723-1193-8DDA-624E88ED2C4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21" name="Immagine 120">
                      <a:extLst>
                        <a:ext uri="{FF2B5EF4-FFF2-40B4-BE49-F238E27FC236}">
                          <a16:creationId xmlns:a16="http://schemas.microsoft.com/office/drawing/2014/main" id="{728AA84C-A7FB-6DAF-E388-2C2063B89E9A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24" name="Immagine 123">
                      <a:extLst>
                        <a:ext uri="{FF2B5EF4-FFF2-40B4-BE49-F238E27FC236}">
                          <a16:creationId xmlns:a16="http://schemas.microsoft.com/office/drawing/2014/main" id="{4C129F0E-2F7B-310B-8646-F65170445E7C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25" name="Immagine 124">
                      <a:extLst>
                        <a:ext uri="{FF2B5EF4-FFF2-40B4-BE49-F238E27FC236}">
                          <a16:creationId xmlns:a16="http://schemas.microsoft.com/office/drawing/2014/main" id="{E2441DF7-25C6-4A01-F88F-6D36B0D5927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26" name="Immagine 125">
                      <a:extLst>
                        <a:ext uri="{FF2B5EF4-FFF2-40B4-BE49-F238E27FC236}">
                          <a16:creationId xmlns:a16="http://schemas.microsoft.com/office/drawing/2014/main" id="{C0B76203-0F1D-6708-4478-0BBE3EB0C463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360731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27" name="Immagine 126">
                      <a:extLst>
                        <a:ext uri="{FF2B5EF4-FFF2-40B4-BE49-F238E27FC236}">
                          <a16:creationId xmlns:a16="http://schemas.microsoft.com/office/drawing/2014/main" id="{201EB2DD-1C7D-9BBC-58AF-9F196F4AA465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305929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28" name="Immagine 127">
                      <a:extLst>
                        <a:ext uri="{FF2B5EF4-FFF2-40B4-BE49-F238E27FC236}">
                          <a16:creationId xmlns:a16="http://schemas.microsoft.com/office/drawing/2014/main" id="{9246BD7E-B4B6-43FF-5DB4-43FC6F98204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29" name="Immagine 128">
                      <a:extLst>
                        <a:ext uri="{FF2B5EF4-FFF2-40B4-BE49-F238E27FC236}">
                          <a16:creationId xmlns:a16="http://schemas.microsoft.com/office/drawing/2014/main" id="{8C9F7413-0C68-244D-6985-697B7C356E83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30" name="Immagine 129">
                      <a:extLst>
                        <a:ext uri="{FF2B5EF4-FFF2-40B4-BE49-F238E27FC236}">
                          <a16:creationId xmlns:a16="http://schemas.microsoft.com/office/drawing/2014/main" id="{99D60129-809C-88FA-4B0E-08AAC078498C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31" name="Immagine 130">
                      <a:extLst>
                        <a:ext uri="{FF2B5EF4-FFF2-40B4-BE49-F238E27FC236}">
                          <a16:creationId xmlns:a16="http://schemas.microsoft.com/office/drawing/2014/main" id="{3703A6AE-8AB3-6777-B4D5-E8ED2AEC5C13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32" name="Immagine 131">
                      <a:extLst>
                        <a:ext uri="{FF2B5EF4-FFF2-40B4-BE49-F238E27FC236}">
                          <a16:creationId xmlns:a16="http://schemas.microsoft.com/office/drawing/2014/main" id="{89E30448-F2A4-69B3-98FE-F9E7814890E8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33" name="Immagine 132">
                      <a:extLst>
                        <a:ext uri="{FF2B5EF4-FFF2-40B4-BE49-F238E27FC236}">
                          <a16:creationId xmlns:a16="http://schemas.microsoft.com/office/drawing/2014/main" id="{85E06712-15A7-59F6-F749-484A55606AD9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36" name="Immagine 135">
                      <a:extLst>
                        <a:ext uri="{FF2B5EF4-FFF2-40B4-BE49-F238E27FC236}">
                          <a16:creationId xmlns:a16="http://schemas.microsoft.com/office/drawing/2014/main" id="{6ED70E19-0991-C389-4236-AD730C044FEA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37" name="Immagine 136">
                      <a:extLst>
                        <a:ext uri="{FF2B5EF4-FFF2-40B4-BE49-F238E27FC236}">
                          <a16:creationId xmlns:a16="http://schemas.microsoft.com/office/drawing/2014/main" id="{0F7387D7-C354-1AFA-4C84-7C5808BAFE28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38" name="Immagine 137">
                      <a:extLst>
                        <a:ext uri="{FF2B5EF4-FFF2-40B4-BE49-F238E27FC236}">
                          <a16:creationId xmlns:a16="http://schemas.microsoft.com/office/drawing/2014/main" id="{0A0AE030-6BC1-6827-D10B-939576C16E5B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39" name="Immagine 138">
                      <a:extLst>
                        <a:ext uri="{FF2B5EF4-FFF2-40B4-BE49-F238E27FC236}">
                          <a16:creationId xmlns:a16="http://schemas.microsoft.com/office/drawing/2014/main" id="{0728993A-8232-A877-5247-496A7A8BB6D5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40" name="Immagine 139">
                      <a:extLst>
                        <a:ext uri="{FF2B5EF4-FFF2-40B4-BE49-F238E27FC236}">
                          <a16:creationId xmlns:a16="http://schemas.microsoft.com/office/drawing/2014/main" id="{77E244DC-2EE1-3494-618D-DD5EAE5D0316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360731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41" name="Immagine 140">
                      <a:extLst>
                        <a:ext uri="{FF2B5EF4-FFF2-40B4-BE49-F238E27FC236}">
                          <a16:creationId xmlns:a16="http://schemas.microsoft.com/office/drawing/2014/main" id="{4FA65466-AD08-71E7-EFF4-39BE5998142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305929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42" name="Immagine 141">
                      <a:extLst>
                        <a:ext uri="{FF2B5EF4-FFF2-40B4-BE49-F238E27FC236}">
                          <a16:creationId xmlns:a16="http://schemas.microsoft.com/office/drawing/2014/main" id="{264C15BF-B672-604D-678C-66B8464FA248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43" name="Immagine 142">
                      <a:extLst>
                        <a:ext uri="{FF2B5EF4-FFF2-40B4-BE49-F238E27FC236}">
                          <a16:creationId xmlns:a16="http://schemas.microsoft.com/office/drawing/2014/main" id="{FD4A5BF9-36A2-B5FD-8776-A170F59BE71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44" name="Immagine 143">
                      <a:extLst>
                        <a:ext uri="{FF2B5EF4-FFF2-40B4-BE49-F238E27FC236}">
                          <a16:creationId xmlns:a16="http://schemas.microsoft.com/office/drawing/2014/main" id="{AD53F4F1-AAEE-1FB5-2FEE-A548BB979255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45" name="Immagine 144">
                      <a:extLst>
                        <a:ext uri="{FF2B5EF4-FFF2-40B4-BE49-F238E27FC236}">
                          <a16:creationId xmlns:a16="http://schemas.microsoft.com/office/drawing/2014/main" id="{452DF36A-0598-2D65-31EC-BCDA7F8D7D3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48" name="Immagine 147">
                      <a:extLst>
                        <a:ext uri="{FF2B5EF4-FFF2-40B4-BE49-F238E27FC236}">
                          <a16:creationId xmlns:a16="http://schemas.microsoft.com/office/drawing/2014/main" id="{A9528132-0F20-E670-F534-63186444FBA7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49" name="Immagine 148">
                      <a:extLst>
                        <a:ext uri="{FF2B5EF4-FFF2-40B4-BE49-F238E27FC236}">
                          <a16:creationId xmlns:a16="http://schemas.microsoft.com/office/drawing/2014/main" id="{47BCB889-B226-7ACC-3F25-45B36957323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50" name="Immagine 149">
                      <a:extLst>
                        <a:ext uri="{FF2B5EF4-FFF2-40B4-BE49-F238E27FC236}">
                          <a16:creationId xmlns:a16="http://schemas.microsoft.com/office/drawing/2014/main" id="{85CE45D8-6B44-A6A3-CC94-FA6A2AE0BCA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51" name="Immagine 150">
                      <a:extLst>
                        <a:ext uri="{FF2B5EF4-FFF2-40B4-BE49-F238E27FC236}">
                          <a16:creationId xmlns:a16="http://schemas.microsoft.com/office/drawing/2014/main" id="{5AB9818B-0B4A-63E0-9A47-4A8BA8754576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52" name="Immagine 151">
                      <a:extLst>
                        <a:ext uri="{FF2B5EF4-FFF2-40B4-BE49-F238E27FC236}">
                          <a16:creationId xmlns:a16="http://schemas.microsoft.com/office/drawing/2014/main" id="{40AEA6C2-3D73-08CC-64FE-EA767C672CFA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53" name="Immagine 152">
                      <a:extLst>
                        <a:ext uri="{FF2B5EF4-FFF2-40B4-BE49-F238E27FC236}">
                          <a16:creationId xmlns:a16="http://schemas.microsoft.com/office/drawing/2014/main" id="{8097A912-AE12-4ECA-90E2-D788E2B8419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54" name="Immagine 153">
                      <a:extLst>
                        <a:ext uri="{FF2B5EF4-FFF2-40B4-BE49-F238E27FC236}">
                          <a16:creationId xmlns:a16="http://schemas.microsoft.com/office/drawing/2014/main" id="{85C44E69-410D-58AA-B7CD-FFD4B43AACE8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360731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55" name="Immagine 154">
                      <a:extLst>
                        <a:ext uri="{FF2B5EF4-FFF2-40B4-BE49-F238E27FC236}">
                          <a16:creationId xmlns:a16="http://schemas.microsoft.com/office/drawing/2014/main" id="{4DBC222B-8739-E3AD-B781-F8083B1BEEA4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305929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56" name="Immagine 155">
                      <a:extLst>
                        <a:ext uri="{FF2B5EF4-FFF2-40B4-BE49-F238E27FC236}">
                          <a16:creationId xmlns:a16="http://schemas.microsoft.com/office/drawing/2014/main" id="{C33B8C16-AC80-27EA-265F-47BB852895C6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57" name="Immagine 156">
                      <a:extLst>
                        <a:ext uri="{FF2B5EF4-FFF2-40B4-BE49-F238E27FC236}">
                          <a16:creationId xmlns:a16="http://schemas.microsoft.com/office/drawing/2014/main" id="{A86ECFDF-8D6A-90A1-0922-2D8A3F97FDF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71" name="Immagine 170">
                      <a:extLst>
                        <a:ext uri="{FF2B5EF4-FFF2-40B4-BE49-F238E27FC236}">
                          <a16:creationId xmlns:a16="http://schemas.microsoft.com/office/drawing/2014/main" id="{EA578219-11B7-2B3E-B8DD-0791EC20BD7A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72" name="Immagine 171">
                      <a:extLst>
                        <a:ext uri="{FF2B5EF4-FFF2-40B4-BE49-F238E27FC236}">
                          <a16:creationId xmlns:a16="http://schemas.microsoft.com/office/drawing/2014/main" id="{DAD131A5-9BB1-B061-FE8D-6308A0783D32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73" name="Immagine 172">
                      <a:extLst>
                        <a:ext uri="{FF2B5EF4-FFF2-40B4-BE49-F238E27FC236}">
                          <a16:creationId xmlns:a16="http://schemas.microsoft.com/office/drawing/2014/main" id="{04069DFF-52C0-2FA0-49FC-4BAA141096C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74" name="Immagine 173">
                      <a:extLst>
                        <a:ext uri="{FF2B5EF4-FFF2-40B4-BE49-F238E27FC236}">
                          <a16:creationId xmlns:a16="http://schemas.microsoft.com/office/drawing/2014/main" id="{B9DE4FB3-DF75-FEFC-0676-659E6E676C2E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75" name="Immagine 174">
                      <a:extLst>
                        <a:ext uri="{FF2B5EF4-FFF2-40B4-BE49-F238E27FC236}">
                          <a16:creationId xmlns:a16="http://schemas.microsoft.com/office/drawing/2014/main" id="{1BA76A99-1D96-827A-6E64-09F94E1F1370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76" name="Immagine 175">
                      <a:extLst>
                        <a:ext uri="{FF2B5EF4-FFF2-40B4-BE49-F238E27FC236}">
                          <a16:creationId xmlns:a16="http://schemas.microsoft.com/office/drawing/2014/main" id="{2705E29B-ACA2-1B16-7C0A-C2C3EC2D6BF9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77" name="Immagine 176">
                      <a:extLst>
                        <a:ext uri="{FF2B5EF4-FFF2-40B4-BE49-F238E27FC236}">
                          <a16:creationId xmlns:a16="http://schemas.microsoft.com/office/drawing/2014/main" id="{FB0B42D1-11F9-35A9-FAC2-2C75C34CDC5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78" name="Immagine 177">
                      <a:extLst>
                        <a:ext uri="{FF2B5EF4-FFF2-40B4-BE49-F238E27FC236}">
                          <a16:creationId xmlns:a16="http://schemas.microsoft.com/office/drawing/2014/main" id="{DA0D8008-2B0B-A366-0E55-4CF56A0E4E7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79" name="Immagine 178">
                      <a:extLst>
                        <a:ext uri="{FF2B5EF4-FFF2-40B4-BE49-F238E27FC236}">
                          <a16:creationId xmlns:a16="http://schemas.microsoft.com/office/drawing/2014/main" id="{9E38B3D8-B757-5E41-E103-7D5697022350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360731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80" name="Immagine 179">
                      <a:extLst>
                        <a:ext uri="{FF2B5EF4-FFF2-40B4-BE49-F238E27FC236}">
                          <a16:creationId xmlns:a16="http://schemas.microsoft.com/office/drawing/2014/main" id="{185AC3F8-0EEF-4265-A4FF-746323A5F915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5167426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81" name="Immagine 180">
                      <a:extLst>
                        <a:ext uri="{FF2B5EF4-FFF2-40B4-BE49-F238E27FC236}">
                          <a16:creationId xmlns:a16="http://schemas.microsoft.com/office/drawing/2014/main" id="{69BC6285-BC18-5DB5-BE83-1877CCD096D8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5167426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82" name="Immagine 181">
                      <a:extLst>
                        <a:ext uri="{FF2B5EF4-FFF2-40B4-BE49-F238E27FC236}">
                          <a16:creationId xmlns:a16="http://schemas.microsoft.com/office/drawing/2014/main" id="{89612B73-FF3D-6063-A113-E1DEA75E54D2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5167426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83" name="Immagine 182">
                      <a:extLst>
                        <a:ext uri="{FF2B5EF4-FFF2-40B4-BE49-F238E27FC236}">
                          <a16:creationId xmlns:a16="http://schemas.microsoft.com/office/drawing/2014/main" id="{9E1E876E-796C-5FFC-A6A4-D5474E7D1C19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5167426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84" name="Immagine 183">
                      <a:extLst>
                        <a:ext uri="{FF2B5EF4-FFF2-40B4-BE49-F238E27FC236}">
                          <a16:creationId xmlns:a16="http://schemas.microsoft.com/office/drawing/2014/main" id="{41084D00-D4D8-67F2-CD00-E5C33CE8E65A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5167426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85" name="Immagine 184">
                      <a:extLst>
                        <a:ext uri="{FF2B5EF4-FFF2-40B4-BE49-F238E27FC236}">
                          <a16:creationId xmlns:a16="http://schemas.microsoft.com/office/drawing/2014/main" id="{E2814BDF-1998-9899-9F65-93B198D34FC6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5167426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86" name="Immagine 185">
                      <a:extLst>
                        <a:ext uri="{FF2B5EF4-FFF2-40B4-BE49-F238E27FC236}">
                          <a16:creationId xmlns:a16="http://schemas.microsoft.com/office/drawing/2014/main" id="{5754146A-A5E7-B356-99E9-9BEA51A730E0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5167426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87" name="Immagine 186">
                      <a:extLst>
                        <a:ext uri="{FF2B5EF4-FFF2-40B4-BE49-F238E27FC236}">
                          <a16:creationId xmlns:a16="http://schemas.microsoft.com/office/drawing/2014/main" id="{C85A9A9B-5189-D7C4-7DDA-5758B2A99BB6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5167426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88" name="Immagine 187">
                      <a:extLst>
                        <a:ext uri="{FF2B5EF4-FFF2-40B4-BE49-F238E27FC236}">
                          <a16:creationId xmlns:a16="http://schemas.microsoft.com/office/drawing/2014/main" id="{C74C6E90-F1FD-84A6-A2E6-805FACB5F301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5167426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89" name="Immagine 188">
                      <a:extLst>
                        <a:ext uri="{FF2B5EF4-FFF2-40B4-BE49-F238E27FC236}">
                          <a16:creationId xmlns:a16="http://schemas.microsoft.com/office/drawing/2014/main" id="{2CAB0D0A-A127-9019-D439-C83C27AE39C0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5167426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90" name="Immagine 189">
                      <a:extLst>
                        <a:ext uri="{FF2B5EF4-FFF2-40B4-BE49-F238E27FC236}">
                          <a16:creationId xmlns:a16="http://schemas.microsoft.com/office/drawing/2014/main" id="{2E88748C-D611-2807-8BE0-46892B181156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5358720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91" name="Immagine 190">
                      <a:extLst>
                        <a:ext uri="{FF2B5EF4-FFF2-40B4-BE49-F238E27FC236}">
                          <a16:creationId xmlns:a16="http://schemas.microsoft.com/office/drawing/2014/main" id="{C84984DE-8DD8-5FD0-8101-27EF45A5BFD0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5358720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92" name="Immagine 191">
                      <a:extLst>
                        <a:ext uri="{FF2B5EF4-FFF2-40B4-BE49-F238E27FC236}">
                          <a16:creationId xmlns:a16="http://schemas.microsoft.com/office/drawing/2014/main" id="{E8A82266-0854-A4E4-E814-FC1492D2D942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5358720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93" name="Immagine 192">
                      <a:extLst>
                        <a:ext uri="{FF2B5EF4-FFF2-40B4-BE49-F238E27FC236}">
                          <a16:creationId xmlns:a16="http://schemas.microsoft.com/office/drawing/2014/main" id="{D416E25A-AB07-9070-B30F-B3E63B48E056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5358720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94" name="Immagine 193">
                      <a:extLst>
                        <a:ext uri="{FF2B5EF4-FFF2-40B4-BE49-F238E27FC236}">
                          <a16:creationId xmlns:a16="http://schemas.microsoft.com/office/drawing/2014/main" id="{FB59BBB8-690D-D587-8896-0D06C2589D0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5358720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95" name="Immagine 194">
                      <a:extLst>
                        <a:ext uri="{FF2B5EF4-FFF2-40B4-BE49-F238E27FC236}">
                          <a16:creationId xmlns:a16="http://schemas.microsoft.com/office/drawing/2014/main" id="{32E75B50-9896-75DB-0AFC-AED60250D396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5358720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96" name="Immagine 195">
                      <a:extLst>
                        <a:ext uri="{FF2B5EF4-FFF2-40B4-BE49-F238E27FC236}">
                          <a16:creationId xmlns:a16="http://schemas.microsoft.com/office/drawing/2014/main" id="{81DE64B0-3BBE-8D9E-829A-DA87AA8C78AA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5358720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97" name="Immagine 196">
                      <a:extLst>
                        <a:ext uri="{FF2B5EF4-FFF2-40B4-BE49-F238E27FC236}">
                          <a16:creationId xmlns:a16="http://schemas.microsoft.com/office/drawing/2014/main" id="{B173BBA3-DD65-1732-5ADC-0FEEFDCC99D9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5358720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98" name="Immagine 197">
                      <a:extLst>
                        <a:ext uri="{FF2B5EF4-FFF2-40B4-BE49-F238E27FC236}">
                          <a16:creationId xmlns:a16="http://schemas.microsoft.com/office/drawing/2014/main" id="{FE70C644-DBB4-E1AD-05E4-D66D0C9952DB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5358720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99" name="Immagine 198">
                      <a:extLst>
                        <a:ext uri="{FF2B5EF4-FFF2-40B4-BE49-F238E27FC236}">
                          <a16:creationId xmlns:a16="http://schemas.microsoft.com/office/drawing/2014/main" id="{947DBECB-EA02-A2F8-A3B1-0BE7447CA1F9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5358720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00" name="Immagine 199">
                      <a:extLst>
                        <a:ext uri="{FF2B5EF4-FFF2-40B4-BE49-F238E27FC236}">
                          <a16:creationId xmlns:a16="http://schemas.microsoft.com/office/drawing/2014/main" id="{243640C5-36B9-4B4C-98B2-28E60E6DC47E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555001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01" name="Immagine 200">
                      <a:extLst>
                        <a:ext uri="{FF2B5EF4-FFF2-40B4-BE49-F238E27FC236}">
                          <a16:creationId xmlns:a16="http://schemas.microsoft.com/office/drawing/2014/main" id="{3F441DFE-054A-3CF8-AF2B-51C80D14B67E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555001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02" name="Immagine 201">
                      <a:extLst>
                        <a:ext uri="{FF2B5EF4-FFF2-40B4-BE49-F238E27FC236}">
                          <a16:creationId xmlns:a16="http://schemas.microsoft.com/office/drawing/2014/main" id="{41F4ECBA-5589-6D95-F28A-3F59420363C9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555001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03" name="Immagine 202">
                      <a:extLst>
                        <a:ext uri="{FF2B5EF4-FFF2-40B4-BE49-F238E27FC236}">
                          <a16:creationId xmlns:a16="http://schemas.microsoft.com/office/drawing/2014/main" id="{36131427-CC60-9BAE-58F1-A72C4EA6D6E6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555001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04" name="Immagine 203">
                      <a:extLst>
                        <a:ext uri="{FF2B5EF4-FFF2-40B4-BE49-F238E27FC236}">
                          <a16:creationId xmlns:a16="http://schemas.microsoft.com/office/drawing/2014/main" id="{29D8932C-943E-70EE-AFB4-B85E0BAE6B96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555001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05" name="Immagine 204">
                      <a:extLst>
                        <a:ext uri="{FF2B5EF4-FFF2-40B4-BE49-F238E27FC236}">
                          <a16:creationId xmlns:a16="http://schemas.microsoft.com/office/drawing/2014/main" id="{A2ECCF2F-9FB1-822D-1691-6EB9C7CDD3AC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555001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06" name="Immagine 205">
                      <a:extLst>
                        <a:ext uri="{FF2B5EF4-FFF2-40B4-BE49-F238E27FC236}">
                          <a16:creationId xmlns:a16="http://schemas.microsoft.com/office/drawing/2014/main" id="{8386779F-894A-EDCD-F499-832D1BE54562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555001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07" name="Immagine 206">
                      <a:extLst>
                        <a:ext uri="{FF2B5EF4-FFF2-40B4-BE49-F238E27FC236}">
                          <a16:creationId xmlns:a16="http://schemas.microsoft.com/office/drawing/2014/main" id="{3AFB5DB2-CFDE-9328-B4F7-ABA0A83D9A52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555001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08" name="Immagine 207">
                      <a:extLst>
                        <a:ext uri="{FF2B5EF4-FFF2-40B4-BE49-F238E27FC236}">
                          <a16:creationId xmlns:a16="http://schemas.microsoft.com/office/drawing/2014/main" id="{7B312FEB-AA71-EA8C-5CC6-44DF3D53C3D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555001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09" name="Immagine 208">
                      <a:extLst>
                        <a:ext uri="{FF2B5EF4-FFF2-40B4-BE49-F238E27FC236}">
                          <a16:creationId xmlns:a16="http://schemas.microsoft.com/office/drawing/2014/main" id="{372EDE8C-EC25-2BBB-2508-A88D34AB7236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555001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10" name="Immagine 209">
                      <a:extLst>
                        <a:ext uri="{FF2B5EF4-FFF2-40B4-BE49-F238E27FC236}">
                          <a16:creationId xmlns:a16="http://schemas.microsoft.com/office/drawing/2014/main" id="{D138B7E7-6969-C757-6E44-52A528A02BB3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574130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11" name="Immagine 210">
                      <a:extLst>
                        <a:ext uri="{FF2B5EF4-FFF2-40B4-BE49-F238E27FC236}">
                          <a16:creationId xmlns:a16="http://schemas.microsoft.com/office/drawing/2014/main" id="{5D6A14A0-6994-6F37-01CA-E3E780A573AA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574130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12" name="Immagine 211">
                      <a:extLst>
                        <a:ext uri="{FF2B5EF4-FFF2-40B4-BE49-F238E27FC236}">
                          <a16:creationId xmlns:a16="http://schemas.microsoft.com/office/drawing/2014/main" id="{07D1E317-DC24-B0F0-C686-62B21127D8A9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574130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13" name="Immagine 212">
                      <a:extLst>
                        <a:ext uri="{FF2B5EF4-FFF2-40B4-BE49-F238E27FC236}">
                          <a16:creationId xmlns:a16="http://schemas.microsoft.com/office/drawing/2014/main" id="{F2681789-73B4-D363-FB39-F91541175687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574130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14" name="Immagine 213">
                      <a:extLst>
                        <a:ext uri="{FF2B5EF4-FFF2-40B4-BE49-F238E27FC236}">
                          <a16:creationId xmlns:a16="http://schemas.microsoft.com/office/drawing/2014/main" id="{B5317E3F-5A3C-F2DE-C7EA-240522519513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574130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15" name="Immagine 214">
                      <a:extLst>
                        <a:ext uri="{FF2B5EF4-FFF2-40B4-BE49-F238E27FC236}">
                          <a16:creationId xmlns:a16="http://schemas.microsoft.com/office/drawing/2014/main" id="{FCF87355-8841-D2E0-4D22-B9195D492B6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574130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16" name="Immagine 215">
                      <a:extLst>
                        <a:ext uri="{FF2B5EF4-FFF2-40B4-BE49-F238E27FC236}">
                          <a16:creationId xmlns:a16="http://schemas.microsoft.com/office/drawing/2014/main" id="{1BE068E8-2E9D-3608-781B-8E6A6FA28188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574130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17" name="Immagine 216">
                      <a:extLst>
                        <a:ext uri="{FF2B5EF4-FFF2-40B4-BE49-F238E27FC236}">
                          <a16:creationId xmlns:a16="http://schemas.microsoft.com/office/drawing/2014/main" id="{9B744888-45A1-3531-1A55-F7DA5D203314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574130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18" name="Immagine 217">
                      <a:extLst>
                        <a:ext uri="{FF2B5EF4-FFF2-40B4-BE49-F238E27FC236}">
                          <a16:creationId xmlns:a16="http://schemas.microsoft.com/office/drawing/2014/main" id="{3A4489AD-EDAB-D586-78D5-1508CD3346C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574130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19" name="Immagine 218">
                      <a:extLst>
                        <a:ext uri="{FF2B5EF4-FFF2-40B4-BE49-F238E27FC236}">
                          <a16:creationId xmlns:a16="http://schemas.microsoft.com/office/drawing/2014/main" id="{BCA8F6BD-CC64-7B68-277B-7AA5A8876D8A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574130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20" name="Immagine 219">
                      <a:extLst>
                        <a:ext uri="{FF2B5EF4-FFF2-40B4-BE49-F238E27FC236}">
                          <a16:creationId xmlns:a16="http://schemas.microsoft.com/office/drawing/2014/main" id="{E0F7FE79-9CF8-D120-EB53-C411833005B1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593260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21" name="Immagine 220">
                      <a:extLst>
                        <a:ext uri="{FF2B5EF4-FFF2-40B4-BE49-F238E27FC236}">
                          <a16:creationId xmlns:a16="http://schemas.microsoft.com/office/drawing/2014/main" id="{EF6E2AB1-B49A-EC7B-DE34-E4C22A063F54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593260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22" name="Immagine 221">
                      <a:extLst>
                        <a:ext uri="{FF2B5EF4-FFF2-40B4-BE49-F238E27FC236}">
                          <a16:creationId xmlns:a16="http://schemas.microsoft.com/office/drawing/2014/main" id="{034A897E-F074-8FDE-118E-8E7137B80532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593260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23" name="Immagine 222">
                      <a:extLst>
                        <a:ext uri="{FF2B5EF4-FFF2-40B4-BE49-F238E27FC236}">
                          <a16:creationId xmlns:a16="http://schemas.microsoft.com/office/drawing/2014/main" id="{CE23BE6D-8329-9BB6-6CD2-1B599588BD4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593260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24" name="Immagine 223">
                      <a:extLst>
                        <a:ext uri="{FF2B5EF4-FFF2-40B4-BE49-F238E27FC236}">
                          <a16:creationId xmlns:a16="http://schemas.microsoft.com/office/drawing/2014/main" id="{EA81941D-E810-B235-2811-7630D35C3A9B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593260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393" name="Immagine 392">
                      <a:extLst>
                        <a:ext uri="{FF2B5EF4-FFF2-40B4-BE49-F238E27FC236}">
                          <a16:creationId xmlns:a16="http://schemas.microsoft.com/office/drawing/2014/main" id="{F4BE1D4C-EADF-BBA8-A56C-B274F24A91E0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593260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394" name="Immagine 393">
                      <a:extLst>
                        <a:ext uri="{FF2B5EF4-FFF2-40B4-BE49-F238E27FC236}">
                          <a16:creationId xmlns:a16="http://schemas.microsoft.com/office/drawing/2014/main" id="{0779C3BD-4CD6-2713-C35D-096EDC86A55A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593260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395" name="Immagine 394">
                      <a:extLst>
                        <a:ext uri="{FF2B5EF4-FFF2-40B4-BE49-F238E27FC236}">
                          <a16:creationId xmlns:a16="http://schemas.microsoft.com/office/drawing/2014/main" id="{6AD88020-B372-C2A3-00BB-710B100DCD17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593260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396" name="Immagine 395">
                      <a:extLst>
                        <a:ext uri="{FF2B5EF4-FFF2-40B4-BE49-F238E27FC236}">
                          <a16:creationId xmlns:a16="http://schemas.microsoft.com/office/drawing/2014/main" id="{47D4CF0D-CF8B-0EA6-F1E9-5E6780D95E3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593260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397" name="Immagine 396">
                      <a:extLst>
                        <a:ext uri="{FF2B5EF4-FFF2-40B4-BE49-F238E27FC236}">
                          <a16:creationId xmlns:a16="http://schemas.microsoft.com/office/drawing/2014/main" id="{8D8FF7E0-A860-65BF-BC65-34C4F979C1EC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593260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398" name="Immagine 397">
                      <a:extLst>
                        <a:ext uri="{FF2B5EF4-FFF2-40B4-BE49-F238E27FC236}">
                          <a16:creationId xmlns:a16="http://schemas.microsoft.com/office/drawing/2014/main" id="{58E11201-87C5-5C7F-D614-102BFC471CB7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612389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399" name="Immagine 398">
                      <a:extLst>
                        <a:ext uri="{FF2B5EF4-FFF2-40B4-BE49-F238E27FC236}">
                          <a16:creationId xmlns:a16="http://schemas.microsoft.com/office/drawing/2014/main" id="{8BE567CD-5943-6D1D-6202-877128C46399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612389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400" name="Immagine 399">
                      <a:extLst>
                        <a:ext uri="{FF2B5EF4-FFF2-40B4-BE49-F238E27FC236}">
                          <a16:creationId xmlns:a16="http://schemas.microsoft.com/office/drawing/2014/main" id="{DF688CCE-D062-3EBE-E0EF-C4C49F6416F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612389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401" name="Immagine 400">
                      <a:extLst>
                        <a:ext uri="{FF2B5EF4-FFF2-40B4-BE49-F238E27FC236}">
                          <a16:creationId xmlns:a16="http://schemas.microsoft.com/office/drawing/2014/main" id="{5A298966-9525-95E9-802D-5656AA744DC1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612389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402" name="Immagine 401">
                      <a:extLst>
                        <a:ext uri="{FF2B5EF4-FFF2-40B4-BE49-F238E27FC236}">
                          <a16:creationId xmlns:a16="http://schemas.microsoft.com/office/drawing/2014/main" id="{1A4E8B87-D9CB-045F-7614-C96730FA2933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612389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403" name="Immagine 402">
                      <a:extLst>
                        <a:ext uri="{FF2B5EF4-FFF2-40B4-BE49-F238E27FC236}">
                          <a16:creationId xmlns:a16="http://schemas.microsoft.com/office/drawing/2014/main" id="{325579AC-FF63-CB27-D0DD-AE5F3115334B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612389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404" name="Immagine 403">
                      <a:extLst>
                        <a:ext uri="{FF2B5EF4-FFF2-40B4-BE49-F238E27FC236}">
                          <a16:creationId xmlns:a16="http://schemas.microsoft.com/office/drawing/2014/main" id="{DD46CD93-F8ED-AAD7-CEAF-5C6548CCBCF3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612389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405" name="Immagine 404">
                      <a:extLst>
                        <a:ext uri="{FF2B5EF4-FFF2-40B4-BE49-F238E27FC236}">
                          <a16:creationId xmlns:a16="http://schemas.microsoft.com/office/drawing/2014/main" id="{B3B82690-8F1E-83C5-2FE1-3ABAC1E32A61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612389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406" name="Immagine 405">
                      <a:extLst>
                        <a:ext uri="{FF2B5EF4-FFF2-40B4-BE49-F238E27FC236}">
                          <a16:creationId xmlns:a16="http://schemas.microsoft.com/office/drawing/2014/main" id="{631A7C99-D181-2676-02F1-DB1C556AC927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612389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407" name="Immagine 406">
                      <a:extLst>
                        <a:ext uri="{FF2B5EF4-FFF2-40B4-BE49-F238E27FC236}">
                          <a16:creationId xmlns:a16="http://schemas.microsoft.com/office/drawing/2014/main" id="{2F2925D5-F501-9AAE-A8BE-8A9EC7988387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612389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</p:grpSp>
              <p:pic>
                <p:nvPicPr>
                  <p:cNvPr id="45" name="Immagine 44">
                    <a:extLst>
                      <a:ext uri="{FF2B5EF4-FFF2-40B4-BE49-F238E27FC236}">
                        <a16:creationId xmlns:a16="http://schemas.microsoft.com/office/drawing/2014/main" id="{8F177BD2-89D8-231A-8D6F-E61B2A63B2A4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589109" y="631350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46" name="Immagine 45">
                    <a:extLst>
                      <a:ext uri="{FF2B5EF4-FFF2-40B4-BE49-F238E27FC236}">
                        <a16:creationId xmlns:a16="http://schemas.microsoft.com/office/drawing/2014/main" id="{8294631C-228D-8C5B-97CF-B88D9A8D6BED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861729" y="631350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47" name="Immagine 46">
                    <a:extLst>
                      <a:ext uri="{FF2B5EF4-FFF2-40B4-BE49-F238E27FC236}">
                        <a16:creationId xmlns:a16="http://schemas.microsoft.com/office/drawing/2014/main" id="{6C2A2737-C0FD-55BA-F244-6AD5572E1672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6140699" y="631350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48" name="Immagine 47">
                    <a:extLst>
                      <a:ext uri="{FF2B5EF4-FFF2-40B4-BE49-F238E27FC236}">
                        <a16:creationId xmlns:a16="http://schemas.microsoft.com/office/drawing/2014/main" id="{D42829D3-6250-742B-C710-EFAABC84C677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6412735" y="631350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49" name="Immagine 48">
                    <a:extLst>
                      <a:ext uri="{FF2B5EF4-FFF2-40B4-BE49-F238E27FC236}">
                        <a16:creationId xmlns:a16="http://schemas.microsoft.com/office/drawing/2014/main" id="{21F2E38F-5456-9E1E-468D-80D0E8EB92FD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6691705" y="631350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50" name="Immagine 49">
                    <a:extLst>
                      <a:ext uri="{FF2B5EF4-FFF2-40B4-BE49-F238E27FC236}">
                        <a16:creationId xmlns:a16="http://schemas.microsoft.com/office/drawing/2014/main" id="{EA0ECA33-D0DE-373D-B6B8-10ECAEA1D1C7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6970675" y="631350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51" name="Immagine 50">
                    <a:extLst>
                      <a:ext uri="{FF2B5EF4-FFF2-40B4-BE49-F238E27FC236}">
                        <a16:creationId xmlns:a16="http://schemas.microsoft.com/office/drawing/2014/main" id="{C2122160-27EF-A082-540E-F637DCBB625B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7242711" y="631350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52" name="Immagine 51">
                    <a:extLst>
                      <a:ext uri="{FF2B5EF4-FFF2-40B4-BE49-F238E27FC236}">
                        <a16:creationId xmlns:a16="http://schemas.microsoft.com/office/drawing/2014/main" id="{267B0D74-F192-69D7-C799-E48658A6F3A5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7521681" y="631350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53" name="Immagine 52">
                    <a:extLst>
                      <a:ext uri="{FF2B5EF4-FFF2-40B4-BE49-F238E27FC236}">
                        <a16:creationId xmlns:a16="http://schemas.microsoft.com/office/drawing/2014/main" id="{2171F8B8-F9BC-2021-545C-C86E7D3917AE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7800651" y="631350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54" name="Immagine 53">
                    <a:extLst>
                      <a:ext uri="{FF2B5EF4-FFF2-40B4-BE49-F238E27FC236}">
                        <a16:creationId xmlns:a16="http://schemas.microsoft.com/office/drawing/2014/main" id="{B9DAB81E-A9A7-6309-FFE9-E81A898A8545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079621" y="631350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55" name="Immagine 54">
                    <a:extLst>
                      <a:ext uri="{FF2B5EF4-FFF2-40B4-BE49-F238E27FC236}">
                        <a16:creationId xmlns:a16="http://schemas.microsoft.com/office/drawing/2014/main" id="{4E2DE77C-61B5-06A8-8A9C-9B2F96623B21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588716" y="6500236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56" name="Immagine 55">
                    <a:extLst>
                      <a:ext uri="{FF2B5EF4-FFF2-40B4-BE49-F238E27FC236}">
                        <a16:creationId xmlns:a16="http://schemas.microsoft.com/office/drawing/2014/main" id="{2D98E21D-FAD1-648F-B85A-D8806C690EC5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861336" y="6500236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57" name="Immagine 56">
                    <a:extLst>
                      <a:ext uri="{FF2B5EF4-FFF2-40B4-BE49-F238E27FC236}">
                        <a16:creationId xmlns:a16="http://schemas.microsoft.com/office/drawing/2014/main" id="{92131355-9EB9-7049-405A-8C3361411896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6140306" y="6500236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58" name="Immagine 57">
                    <a:extLst>
                      <a:ext uri="{FF2B5EF4-FFF2-40B4-BE49-F238E27FC236}">
                        <a16:creationId xmlns:a16="http://schemas.microsoft.com/office/drawing/2014/main" id="{3C85A80B-5FC7-2920-CBCF-28448C71D4AF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6412342" y="6500236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59" name="Immagine 58">
                    <a:extLst>
                      <a:ext uri="{FF2B5EF4-FFF2-40B4-BE49-F238E27FC236}">
                        <a16:creationId xmlns:a16="http://schemas.microsoft.com/office/drawing/2014/main" id="{4A22EE8A-E537-914C-9A29-E6AD54217761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6691312" y="6500236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60" name="Immagine 59">
                    <a:extLst>
                      <a:ext uri="{FF2B5EF4-FFF2-40B4-BE49-F238E27FC236}">
                        <a16:creationId xmlns:a16="http://schemas.microsoft.com/office/drawing/2014/main" id="{8E4CCE97-9EA6-82B5-9448-A941EF6F6746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6970282" y="6500236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61" name="Immagine 60">
                    <a:extLst>
                      <a:ext uri="{FF2B5EF4-FFF2-40B4-BE49-F238E27FC236}">
                        <a16:creationId xmlns:a16="http://schemas.microsoft.com/office/drawing/2014/main" id="{0C34721B-82B8-C927-6214-BB3C93F6F623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7242318" y="6500236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62" name="Immagine 61">
                    <a:extLst>
                      <a:ext uri="{FF2B5EF4-FFF2-40B4-BE49-F238E27FC236}">
                        <a16:creationId xmlns:a16="http://schemas.microsoft.com/office/drawing/2014/main" id="{E7906140-3217-2B91-C526-514DE7D15E39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7521288" y="6500236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63" name="Immagine 62">
                    <a:extLst>
                      <a:ext uri="{FF2B5EF4-FFF2-40B4-BE49-F238E27FC236}">
                        <a16:creationId xmlns:a16="http://schemas.microsoft.com/office/drawing/2014/main" id="{D87B970F-4136-7F7C-3F40-86568BED1E59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7800258" y="6500236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64" name="Immagine 63">
                    <a:extLst>
                      <a:ext uri="{FF2B5EF4-FFF2-40B4-BE49-F238E27FC236}">
                        <a16:creationId xmlns:a16="http://schemas.microsoft.com/office/drawing/2014/main" id="{989B9D47-56DA-B746-9F1E-A32EEC0C19FB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079228" y="6500236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65" name="Immagine 64">
                    <a:extLst>
                      <a:ext uri="{FF2B5EF4-FFF2-40B4-BE49-F238E27FC236}">
                        <a16:creationId xmlns:a16="http://schemas.microsoft.com/office/drawing/2014/main" id="{5BF325BE-3C6A-4049-402D-447F015E2D4E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311333" y="516076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66" name="Immagine 65">
                    <a:extLst>
                      <a:ext uri="{FF2B5EF4-FFF2-40B4-BE49-F238E27FC236}">
                        <a16:creationId xmlns:a16="http://schemas.microsoft.com/office/drawing/2014/main" id="{2A63B705-5FA5-D8A1-A4A7-AC642A9C026E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311333" y="5352059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67" name="Immagine 66">
                    <a:extLst>
                      <a:ext uri="{FF2B5EF4-FFF2-40B4-BE49-F238E27FC236}">
                        <a16:creationId xmlns:a16="http://schemas.microsoft.com/office/drawing/2014/main" id="{5EC2A0EA-7DAD-7E97-142B-48D267CD56A5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359312" y="516076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68" name="Immagine 67">
                    <a:extLst>
                      <a:ext uri="{FF2B5EF4-FFF2-40B4-BE49-F238E27FC236}">
                        <a16:creationId xmlns:a16="http://schemas.microsoft.com/office/drawing/2014/main" id="{CF292016-EABA-CD06-D58A-85AADC20444E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359312" y="5352059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69" name="Immagine 68">
                    <a:extLst>
                      <a:ext uri="{FF2B5EF4-FFF2-40B4-BE49-F238E27FC236}">
                        <a16:creationId xmlns:a16="http://schemas.microsoft.com/office/drawing/2014/main" id="{C44146B5-0B21-7638-9FD6-C1F2E3A3882F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033893" y="4019663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70" name="Immagine 69">
                    <a:extLst>
                      <a:ext uri="{FF2B5EF4-FFF2-40B4-BE49-F238E27FC236}">
                        <a16:creationId xmlns:a16="http://schemas.microsoft.com/office/drawing/2014/main" id="{17EA7212-6AF1-0A6E-054A-F3B2C1F388C7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033893" y="4210957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71" name="Immagine 70">
                    <a:extLst>
                      <a:ext uri="{FF2B5EF4-FFF2-40B4-BE49-F238E27FC236}">
                        <a16:creationId xmlns:a16="http://schemas.microsoft.com/office/drawing/2014/main" id="{9473F125-4EAB-DEBB-BAA5-55034A86D828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033893" y="4402250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72" name="Immagine 71">
                    <a:extLst>
                      <a:ext uri="{FF2B5EF4-FFF2-40B4-BE49-F238E27FC236}">
                        <a16:creationId xmlns:a16="http://schemas.microsoft.com/office/drawing/2014/main" id="{67B2ECCF-544A-2A03-D2B4-7C1F189261E4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033893" y="4593544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73" name="Immagine 72">
                    <a:extLst>
                      <a:ext uri="{FF2B5EF4-FFF2-40B4-BE49-F238E27FC236}">
                        <a16:creationId xmlns:a16="http://schemas.microsoft.com/office/drawing/2014/main" id="{E494488D-95B6-0BB0-6712-FE7BBB598CBB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033893" y="4784838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74" name="Immagine 73">
                    <a:extLst>
                      <a:ext uri="{FF2B5EF4-FFF2-40B4-BE49-F238E27FC236}">
                        <a16:creationId xmlns:a16="http://schemas.microsoft.com/office/drawing/2014/main" id="{4FF13EB4-3C33-36A6-0239-CB296919B077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033893" y="4976132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75" name="Immagine 74">
                    <a:extLst>
                      <a:ext uri="{FF2B5EF4-FFF2-40B4-BE49-F238E27FC236}">
                        <a16:creationId xmlns:a16="http://schemas.microsoft.com/office/drawing/2014/main" id="{5EAA81A6-E806-5A22-A4EA-B70D4881D6A3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039297" y="5160764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76" name="Immagine 75">
                    <a:extLst>
                      <a:ext uri="{FF2B5EF4-FFF2-40B4-BE49-F238E27FC236}">
                        <a16:creationId xmlns:a16="http://schemas.microsoft.com/office/drawing/2014/main" id="{BD7D3CE8-3C0D-035D-0D5B-0D6A06ADF26A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039297" y="5352058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77" name="Immagine 76">
                    <a:extLst>
                      <a:ext uri="{FF2B5EF4-FFF2-40B4-BE49-F238E27FC236}">
                        <a16:creationId xmlns:a16="http://schemas.microsoft.com/office/drawing/2014/main" id="{DABB9DE7-656B-4555-C8D8-B47CB0072FA3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633350" y="4019958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78" name="Immagine 77">
                    <a:extLst>
                      <a:ext uri="{FF2B5EF4-FFF2-40B4-BE49-F238E27FC236}">
                        <a16:creationId xmlns:a16="http://schemas.microsoft.com/office/drawing/2014/main" id="{7777A1AF-7469-47B3-F3BA-E31B2C498461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633350" y="4211252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79" name="Immagine 78">
                    <a:extLst>
                      <a:ext uri="{FF2B5EF4-FFF2-40B4-BE49-F238E27FC236}">
                        <a16:creationId xmlns:a16="http://schemas.microsoft.com/office/drawing/2014/main" id="{A76CE95D-2372-C7FC-D438-4C28125F39BF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633350" y="440254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80" name="Immagine 79">
                    <a:extLst>
                      <a:ext uri="{FF2B5EF4-FFF2-40B4-BE49-F238E27FC236}">
                        <a16:creationId xmlns:a16="http://schemas.microsoft.com/office/drawing/2014/main" id="{E3865A7D-CE5A-73D6-A9B6-B9F019E6DF86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633350" y="4593839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81" name="Immagine 80">
                    <a:extLst>
                      <a:ext uri="{FF2B5EF4-FFF2-40B4-BE49-F238E27FC236}">
                        <a16:creationId xmlns:a16="http://schemas.microsoft.com/office/drawing/2014/main" id="{8B40EC2B-B164-271D-5529-DDEA692CA8B7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633350" y="4785133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82" name="Immagine 81">
                    <a:extLst>
                      <a:ext uri="{FF2B5EF4-FFF2-40B4-BE49-F238E27FC236}">
                        <a16:creationId xmlns:a16="http://schemas.microsoft.com/office/drawing/2014/main" id="{48912747-4C19-08F3-E187-748B6120718E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633350" y="4976427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83" name="Immagine 82">
                    <a:extLst>
                      <a:ext uri="{FF2B5EF4-FFF2-40B4-BE49-F238E27FC236}">
                        <a16:creationId xmlns:a16="http://schemas.microsoft.com/office/drawing/2014/main" id="{C5C8EFD0-CC63-74FA-0D7F-01524797D4AA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632404" y="5161059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84" name="Immagine 83">
                    <a:extLst>
                      <a:ext uri="{FF2B5EF4-FFF2-40B4-BE49-F238E27FC236}">
                        <a16:creationId xmlns:a16="http://schemas.microsoft.com/office/drawing/2014/main" id="{B972818A-A531-1FA0-42FB-EA42319B4813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632404" y="5352353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</p:grpSp>
            <p:sp>
              <p:nvSpPr>
                <p:cNvPr id="43" name="Rettangolo con angoli arrotondati 42">
                  <a:extLst>
                    <a:ext uri="{FF2B5EF4-FFF2-40B4-BE49-F238E27FC236}">
                      <a16:creationId xmlns:a16="http://schemas.microsoft.com/office/drawing/2014/main" id="{CC2B4E4F-F4A7-2C95-45DA-7AA58FAD177E}"/>
                    </a:ext>
                  </a:extLst>
                </p:cNvPr>
                <p:cNvSpPr/>
                <p:nvPr/>
              </p:nvSpPr>
              <p:spPr>
                <a:xfrm>
                  <a:off x="8087259" y="3846287"/>
                  <a:ext cx="557389" cy="2832089"/>
                </a:xfrm>
                <a:prstGeom prst="roundRect">
                  <a:avLst/>
                </a:prstGeom>
                <a:noFill/>
                <a:ln>
                  <a:solidFill>
                    <a:schemeClr val="tx2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</p:grpSp>
          <p:sp>
            <p:nvSpPr>
              <p:cNvPr id="39" name="Rettangolo con angoli arrotondati 38">
                <a:extLst>
                  <a:ext uri="{FF2B5EF4-FFF2-40B4-BE49-F238E27FC236}">
                    <a16:creationId xmlns:a16="http://schemas.microsoft.com/office/drawing/2014/main" id="{6D39B7A5-701B-57D5-F861-179C80CCC8DB}"/>
                  </a:ext>
                </a:extLst>
              </p:cNvPr>
              <p:cNvSpPr/>
              <p:nvPr/>
            </p:nvSpPr>
            <p:spPr>
              <a:xfrm>
                <a:off x="7528926" y="3844179"/>
                <a:ext cx="557388" cy="2832089"/>
              </a:xfrm>
              <a:prstGeom prst="roundRect">
                <a:avLst/>
              </a:prstGeom>
              <a:no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7EBC2909-23BE-F0B7-82F2-C4E344462E5F}"/>
                  </a:ext>
                </a:extLst>
              </p:cNvPr>
              <p:cNvSpPr txBox="1"/>
              <p:nvPr/>
            </p:nvSpPr>
            <p:spPr>
              <a:xfrm>
                <a:off x="8056025" y="3538100"/>
                <a:ext cx="5886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>
                    <a:solidFill>
                      <a:schemeClr val="accent1"/>
                    </a:solidFill>
                  </a:rPr>
                  <a:t>sDP</a:t>
                </a:r>
              </a:p>
            </p:txBody>
          </p:sp>
          <p:sp>
            <p:nvSpPr>
              <p:cNvPr id="41" name="CasellaDiTesto 40">
                <a:extLst>
                  <a:ext uri="{FF2B5EF4-FFF2-40B4-BE49-F238E27FC236}">
                    <a16:creationId xmlns:a16="http://schemas.microsoft.com/office/drawing/2014/main" id="{671C9236-FEE5-0739-A2C5-40434C75C2E6}"/>
                  </a:ext>
                </a:extLst>
              </p:cNvPr>
              <p:cNvSpPr txBox="1"/>
              <p:nvPr/>
            </p:nvSpPr>
            <p:spPr>
              <a:xfrm>
                <a:off x="7510771" y="3546097"/>
                <a:ext cx="5533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>
                    <a:solidFill>
                      <a:schemeClr val="accent3"/>
                    </a:solidFill>
                  </a:rPr>
                  <a:t>rDP</a:t>
                </a:r>
              </a:p>
            </p:txBody>
          </p:sp>
        </p:grpSp>
      </p:grp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05C366C-7BB9-A6F9-AB48-EC09E6E80DC7}"/>
              </a:ext>
            </a:extLst>
          </p:cNvPr>
          <p:cNvSpPr txBox="1"/>
          <p:nvPr/>
        </p:nvSpPr>
        <p:spPr>
          <a:xfrm>
            <a:off x="8413810" y="6535937"/>
            <a:ext cx="32480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err="1"/>
              <a:t>WPMAG</a:t>
            </a:r>
            <a:r>
              <a:rPr lang="it-IT" sz="1100" dirty="0"/>
              <a:t> </a:t>
            </a:r>
            <a:r>
              <a:rPr lang="it-IT" sz="1100" dirty="0" err="1"/>
              <a:t>Final</a:t>
            </a:r>
            <a:r>
              <a:rPr lang="it-IT" sz="1100" dirty="0"/>
              <a:t> Meeting – A. Di Zenobio – 14/01/2026</a:t>
            </a:r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047878E-5B26-C8B0-5844-76667F8B2A4A}"/>
              </a:ext>
            </a:extLst>
          </p:cNvPr>
          <p:cNvSpPr txBox="1"/>
          <p:nvPr/>
        </p:nvSpPr>
        <p:spPr>
          <a:xfrm>
            <a:off x="7874030" y="562917"/>
            <a:ext cx="290400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it-IT" sz="2400" b="1" dirty="0"/>
              <a:t>Wind &amp; React study</a:t>
            </a:r>
            <a:endParaRPr lang="it-IT" sz="2400" dirty="0"/>
          </a:p>
        </p:txBody>
      </p:sp>
      <p:graphicFrame>
        <p:nvGraphicFramePr>
          <p:cNvPr id="551" name="Tabella 550">
            <a:extLst>
              <a:ext uri="{FF2B5EF4-FFF2-40B4-BE49-F238E27FC236}">
                <a16:creationId xmlns:a16="http://schemas.microsoft.com/office/drawing/2014/main" id="{61978CC1-8632-BDE3-2A28-BBF1C83C47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268278"/>
              </p:ext>
            </p:extLst>
          </p:nvPr>
        </p:nvGraphicFramePr>
        <p:xfrm>
          <a:off x="8894836" y="3919282"/>
          <a:ext cx="2961278" cy="2562098"/>
        </p:xfrm>
        <a:graphic>
          <a:graphicData uri="http://schemas.openxmlformats.org/drawingml/2006/table">
            <a:tbl>
              <a:tblPr/>
              <a:tblGrid>
                <a:gridCol w="1797050">
                  <a:extLst>
                    <a:ext uri="{9D8B030D-6E8A-4147-A177-3AD203B41FA5}">
                      <a16:colId xmlns:a16="http://schemas.microsoft.com/office/drawing/2014/main" val="2120915055"/>
                    </a:ext>
                  </a:extLst>
                </a:gridCol>
                <a:gridCol w="755650">
                  <a:extLst>
                    <a:ext uri="{9D8B030D-6E8A-4147-A177-3AD203B41FA5}">
                      <a16:colId xmlns:a16="http://schemas.microsoft.com/office/drawing/2014/main" val="125436164"/>
                    </a:ext>
                  </a:extLst>
                </a:gridCol>
                <a:gridCol w="408578">
                  <a:extLst>
                    <a:ext uri="{9D8B030D-6E8A-4147-A177-3AD203B41FA5}">
                      <a16:colId xmlns:a16="http://schemas.microsoft.com/office/drawing/2014/main" val="86043914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100" b="1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Winding</a:t>
                      </a:r>
                      <a:r>
                        <a:rPr lang="it-IT" sz="1100" b="1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Pack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it-IT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162851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 turns (1 coil)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508757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MAturns</a:t>
                      </a: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(1 coil)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6,230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152388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 DP #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093275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Turn </a:t>
                      </a: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insulation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1,0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mm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987382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DP insulation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1,0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186297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WP</a:t>
                      </a: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insulation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6,0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017339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Radial turns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5839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HF zone </a:t>
                      </a: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toroidal</a:t>
                      </a: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turns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3818819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LF zone </a:t>
                      </a: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toroidal</a:t>
                      </a: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turns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495016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HF radial dimension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185,0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9575919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LF </a:t>
                      </a: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radial</a:t>
                      </a: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dimension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139,0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4783387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WP radial dimension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338,0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019187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HF zone </a:t>
                      </a: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toroidal</a:t>
                      </a: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dimension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454,4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961684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LF zone </a:t>
                      </a: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toroidal</a:t>
                      </a: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dimension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391,2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905492"/>
                  </a:ext>
                </a:extLst>
              </a:tr>
            </a:tbl>
          </a:graphicData>
        </a:graphic>
      </p:graphicFrame>
      <p:sp>
        <p:nvSpPr>
          <p:cNvPr id="552" name="CasellaDiTesto 551">
            <a:extLst>
              <a:ext uri="{FF2B5EF4-FFF2-40B4-BE49-F238E27FC236}">
                <a16:creationId xmlns:a16="http://schemas.microsoft.com/office/drawing/2014/main" id="{5DF30EA1-4F40-319C-48C9-B78CACE73397}"/>
              </a:ext>
            </a:extLst>
          </p:cNvPr>
          <p:cNvSpPr txBox="1"/>
          <p:nvPr/>
        </p:nvSpPr>
        <p:spPr>
          <a:xfrm>
            <a:off x="499666" y="3290629"/>
            <a:ext cx="3634713" cy="615553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 err="1"/>
              <a:t>Based</a:t>
            </a:r>
            <a:r>
              <a:rPr lang="it-IT" dirty="0"/>
              <a:t> on a </a:t>
            </a:r>
            <a:r>
              <a:rPr lang="it-IT" dirty="0" err="1"/>
              <a:t>strand</a:t>
            </a:r>
            <a:r>
              <a:rPr lang="it-IT" dirty="0"/>
              <a:t> </a:t>
            </a:r>
            <a:r>
              <a:rPr lang="it-IT" dirty="0" err="1"/>
              <a:t>similar</a:t>
            </a:r>
            <a:r>
              <a:rPr lang="it-IT" dirty="0"/>
              <a:t> to DTT TF</a:t>
            </a:r>
          </a:p>
          <a:p>
            <a:r>
              <a:rPr lang="it-IT" sz="1600" i="1" dirty="0"/>
              <a:t>(</a:t>
            </a:r>
            <a:r>
              <a:rPr lang="it-IT" sz="1600" i="1" dirty="0" err="1"/>
              <a:t>0,82mm</a:t>
            </a:r>
            <a:r>
              <a:rPr lang="it-IT" sz="1600" i="1" dirty="0"/>
              <a:t> OD, Cu-</a:t>
            </a:r>
            <a:r>
              <a:rPr lang="it-IT" sz="1600" i="1" dirty="0" err="1"/>
              <a:t>nonCu</a:t>
            </a:r>
            <a:r>
              <a:rPr lang="it-IT" sz="1600" i="1" dirty="0"/>
              <a:t>: 0.95)</a:t>
            </a:r>
          </a:p>
        </p:txBody>
      </p:sp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7F83B047-5341-042F-7978-95DF75587A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043929"/>
              </p:ext>
            </p:extLst>
          </p:nvPr>
        </p:nvGraphicFramePr>
        <p:xfrm>
          <a:off x="1490835" y="3923360"/>
          <a:ext cx="3129291" cy="2638425"/>
        </p:xfrm>
        <a:graphic>
          <a:graphicData uri="http://schemas.openxmlformats.org/drawingml/2006/table">
            <a:tbl>
              <a:tblPr firstRow="1" firstCol="1" bandRow="1"/>
              <a:tblGrid>
                <a:gridCol w="1797050">
                  <a:extLst>
                    <a:ext uri="{9D8B030D-6E8A-4147-A177-3AD203B41FA5}">
                      <a16:colId xmlns:a16="http://schemas.microsoft.com/office/drawing/2014/main" val="2594036789"/>
                    </a:ext>
                  </a:extLst>
                </a:gridCol>
                <a:gridCol w="755650">
                  <a:extLst>
                    <a:ext uri="{9D8B030D-6E8A-4147-A177-3AD203B41FA5}">
                      <a16:colId xmlns:a16="http://schemas.microsoft.com/office/drawing/2014/main" val="3675241251"/>
                    </a:ext>
                  </a:extLst>
                </a:gridCol>
                <a:gridCol w="576591">
                  <a:extLst>
                    <a:ext uri="{9D8B030D-6E8A-4147-A177-3AD203B41FA5}">
                      <a16:colId xmlns:a16="http://schemas.microsoft.com/office/drawing/2014/main" val="57781466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1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Conductor</a:t>
                      </a:r>
                      <a:endParaRPr lang="it-IT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endParaRPr lang="it-IT" sz="11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endParaRPr lang="it-IT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144288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SC </a:t>
                      </a: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strand</a:t>
                      </a: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#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endParaRPr lang="it-IT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390046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Cu </a:t>
                      </a: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strand</a:t>
                      </a: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#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467734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strand #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120468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SS Wrap </a:t>
                      </a: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thickness</a:t>
                      </a:r>
                      <a:endParaRPr lang="it-IT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573606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SS Wrap </a:t>
                      </a: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overlap</a:t>
                      </a:r>
                      <a:endParaRPr lang="it-IT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798383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Iop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33,9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696419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Bpeak</a:t>
                      </a:r>
                      <a:endParaRPr lang="it-IT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13,2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20927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Tinlet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641989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 </a:t>
                      </a:r>
                      <a:r>
                        <a:rPr lang="el-GR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Tmargin</a:t>
                      </a: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552357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Applied strain (R&amp;W)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-0,6%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145845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Width</a:t>
                      </a: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outer</a:t>
                      </a: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28,6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656703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Height</a:t>
                      </a: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outer</a:t>
                      </a: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3067749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Jacket </a:t>
                      </a: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thickness</a:t>
                      </a:r>
                      <a:endParaRPr lang="it-IT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95106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Inner corner </a:t>
                      </a: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radius</a:t>
                      </a:r>
                      <a:endParaRPr lang="it-IT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483561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26,8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9445016"/>
                  </a:ext>
                </a:extLst>
              </a:tr>
            </a:tbl>
          </a:graphicData>
        </a:graphic>
      </p:graphicFrame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BE327AFD-1328-8A18-E803-6116B6EF77C6}"/>
              </a:ext>
            </a:extLst>
          </p:cNvPr>
          <p:cNvSpPr/>
          <p:nvPr/>
        </p:nvSpPr>
        <p:spPr>
          <a:xfrm>
            <a:off x="1801484" y="5574427"/>
            <a:ext cx="2232525" cy="192962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1237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A08319-D8B8-8B74-C09D-669933A5AA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15">
            <a:extLst>
              <a:ext uri="{FF2B5EF4-FFF2-40B4-BE49-F238E27FC236}">
                <a16:creationId xmlns:a16="http://schemas.microsoft.com/office/drawing/2014/main" id="{98969BAD-C42C-00AB-2E10-70E41C14B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212" y="6494821"/>
            <a:ext cx="857147" cy="25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" name="Picture 2" descr="http://www.fusenet.eu/sites/default/files/styles/teaser_image/public/eurofusion.png?itok=uN1wdGXS">
            <a:extLst>
              <a:ext uri="{FF2B5EF4-FFF2-40B4-BE49-F238E27FC236}">
                <a16:creationId xmlns:a16="http://schemas.microsoft.com/office/drawing/2014/main" id="{5627B48A-B06A-F136-53D9-A35C1E3387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529" y="6445295"/>
            <a:ext cx="612612" cy="352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1F8664CE-E781-25AD-9995-A6B0128B4D55}"/>
              </a:ext>
            </a:extLst>
          </p:cNvPr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6" t="5893" r="2177" b="2462"/>
          <a:stretch>
            <a:fillRect/>
          </a:stretch>
        </p:blipFill>
        <p:spPr>
          <a:xfrm rot="16200000">
            <a:off x="535775" y="3805480"/>
            <a:ext cx="756000" cy="1029600"/>
          </a:xfrm>
          <a:prstGeom prst="roundRect">
            <a:avLst>
              <a:gd name="adj" fmla="val 18813"/>
            </a:avLst>
          </a:prstGeom>
        </p:spPr>
      </p:pic>
      <p:cxnSp>
        <p:nvCxnSpPr>
          <p:cNvPr id="161" name="Connettore diritto 160">
            <a:extLst>
              <a:ext uri="{FF2B5EF4-FFF2-40B4-BE49-F238E27FC236}">
                <a16:creationId xmlns:a16="http://schemas.microsoft.com/office/drawing/2014/main" id="{3FB04BFB-D8ED-6100-3CBD-E7D1A2196641}"/>
              </a:ext>
            </a:extLst>
          </p:cNvPr>
          <p:cNvCxnSpPr>
            <a:cxnSpLocks/>
          </p:cNvCxnSpPr>
          <p:nvPr/>
        </p:nvCxnSpPr>
        <p:spPr>
          <a:xfrm>
            <a:off x="398975" y="3079102"/>
            <a:ext cx="110386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B0A8110-6F7E-5209-5C4E-7312D92D5584}"/>
              </a:ext>
            </a:extLst>
          </p:cNvPr>
          <p:cNvSpPr txBox="1"/>
          <p:nvPr/>
        </p:nvSpPr>
        <p:spPr>
          <a:xfrm>
            <a:off x="9251262" y="3476955"/>
            <a:ext cx="2085636" cy="36933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dirty="0"/>
              <a:t>7 Double Pancakes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D5247B9-C6BD-0E3B-3D33-465CF827DFC2}"/>
              </a:ext>
            </a:extLst>
          </p:cNvPr>
          <p:cNvSpPr txBox="1"/>
          <p:nvPr/>
        </p:nvSpPr>
        <p:spPr>
          <a:xfrm>
            <a:off x="398974" y="4755243"/>
            <a:ext cx="1029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/>
              <a:t>Similar</a:t>
            </a:r>
            <a:r>
              <a:rPr lang="it-IT" sz="1200" dirty="0"/>
              <a:t> to DTT TF conductor</a:t>
            </a:r>
          </a:p>
        </p:txBody>
      </p: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C31E6B02-DC6D-020D-A4D0-9B866EEDF79C}"/>
              </a:ext>
            </a:extLst>
          </p:cNvPr>
          <p:cNvGrpSpPr/>
          <p:nvPr/>
        </p:nvGrpSpPr>
        <p:grpSpPr>
          <a:xfrm>
            <a:off x="4821434" y="3528574"/>
            <a:ext cx="3881403" cy="3138168"/>
            <a:chOff x="4763245" y="3530480"/>
            <a:chExt cx="3881403" cy="3138168"/>
          </a:xfrm>
        </p:grpSpPr>
        <p:pic>
          <p:nvPicPr>
            <p:cNvPr id="25" name="Immagine 24">
              <a:extLst>
                <a:ext uri="{FF2B5EF4-FFF2-40B4-BE49-F238E27FC236}">
                  <a16:creationId xmlns:a16="http://schemas.microsoft.com/office/drawing/2014/main" id="{735D8D0A-6EEA-1907-5590-EB817F117E34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078820" y="5415469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26" name="Immagine 25">
              <a:extLst>
                <a:ext uri="{FF2B5EF4-FFF2-40B4-BE49-F238E27FC236}">
                  <a16:creationId xmlns:a16="http://schemas.microsoft.com/office/drawing/2014/main" id="{181A40DA-71CF-86D3-AE1B-0CD1BD67BD8C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078820" y="5606763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27" name="Immagine 26">
              <a:extLst>
                <a:ext uri="{FF2B5EF4-FFF2-40B4-BE49-F238E27FC236}">
                  <a16:creationId xmlns:a16="http://schemas.microsoft.com/office/drawing/2014/main" id="{2D67E428-5B4E-7962-0A02-3B549A234E4D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078820" y="5798056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28" name="Immagine 27">
              <a:extLst>
                <a:ext uri="{FF2B5EF4-FFF2-40B4-BE49-F238E27FC236}">
                  <a16:creationId xmlns:a16="http://schemas.microsoft.com/office/drawing/2014/main" id="{20E56E06-4F60-8940-16F5-67EAFF7B415E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078820" y="5989350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29" name="Immagine 28">
              <a:extLst>
                <a:ext uri="{FF2B5EF4-FFF2-40B4-BE49-F238E27FC236}">
                  <a16:creationId xmlns:a16="http://schemas.microsoft.com/office/drawing/2014/main" id="{3749F1E6-75E3-2560-373C-0CA0C90F8EF9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083030" y="6178960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0" name="Immagine 29">
              <a:extLst>
                <a:ext uri="{FF2B5EF4-FFF2-40B4-BE49-F238E27FC236}">
                  <a16:creationId xmlns:a16="http://schemas.microsoft.com/office/drawing/2014/main" id="{94CD312F-5B01-2A49-D8F3-1BA975929028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5082637" y="6365691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1" name="Immagine 30">
              <a:extLst>
                <a:ext uri="{FF2B5EF4-FFF2-40B4-BE49-F238E27FC236}">
                  <a16:creationId xmlns:a16="http://schemas.microsoft.com/office/drawing/2014/main" id="{A40C131C-7076-0C84-7C89-615B09D0FD82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8131097" y="5413252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2" name="Immagine 31">
              <a:extLst>
                <a:ext uri="{FF2B5EF4-FFF2-40B4-BE49-F238E27FC236}">
                  <a16:creationId xmlns:a16="http://schemas.microsoft.com/office/drawing/2014/main" id="{9823E4C4-472A-E63F-EF67-3FB5ED5D9F6E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8131097" y="5604546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3" name="Immagine 32">
              <a:extLst>
                <a:ext uri="{FF2B5EF4-FFF2-40B4-BE49-F238E27FC236}">
                  <a16:creationId xmlns:a16="http://schemas.microsoft.com/office/drawing/2014/main" id="{184514F8-15AB-E938-D69F-79285D19F579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8131097" y="5795839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4" name="Immagine 33">
              <a:extLst>
                <a:ext uri="{FF2B5EF4-FFF2-40B4-BE49-F238E27FC236}">
                  <a16:creationId xmlns:a16="http://schemas.microsoft.com/office/drawing/2014/main" id="{1A4CC89D-1DC3-A6BB-D784-34C9AEA540D1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8131097" y="5987133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5" name="Immagine 34">
              <a:extLst>
                <a:ext uri="{FF2B5EF4-FFF2-40B4-BE49-F238E27FC236}">
                  <a16:creationId xmlns:a16="http://schemas.microsoft.com/office/drawing/2014/main" id="{7399A4AA-163F-D679-8436-F7F9B40B2756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8135307" y="6176743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pic>
          <p:nvPicPr>
            <p:cNvPr id="36" name="Immagine 35">
              <a:extLst>
                <a:ext uri="{FF2B5EF4-FFF2-40B4-BE49-F238E27FC236}">
                  <a16:creationId xmlns:a16="http://schemas.microsoft.com/office/drawing/2014/main" id="{F0C7661C-F09C-8C3B-A0B8-FAB0E244E605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" t="5893" r="2177" b="2462"/>
            <a:stretch>
              <a:fillRect/>
            </a:stretch>
          </p:blipFill>
          <p:spPr>
            <a:xfrm rot="16200000">
              <a:off x="8134914" y="6363474"/>
              <a:ext cx="191294" cy="278970"/>
            </a:xfrm>
            <a:prstGeom prst="roundRect">
              <a:avLst>
                <a:gd name="adj" fmla="val 18813"/>
              </a:avLst>
            </a:prstGeom>
          </p:spPr>
        </p:pic>
        <p:grpSp>
          <p:nvGrpSpPr>
            <p:cNvPr id="37" name="Gruppo 36">
              <a:extLst>
                <a:ext uri="{FF2B5EF4-FFF2-40B4-BE49-F238E27FC236}">
                  <a16:creationId xmlns:a16="http://schemas.microsoft.com/office/drawing/2014/main" id="{A33C962E-815A-C452-8E39-B7385B1F1992}"/>
                </a:ext>
              </a:extLst>
            </p:cNvPr>
            <p:cNvGrpSpPr/>
            <p:nvPr/>
          </p:nvGrpSpPr>
          <p:grpSpPr>
            <a:xfrm>
              <a:off x="4763245" y="3530480"/>
              <a:ext cx="3881403" cy="3138168"/>
              <a:chOff x="4763245" y="3538100"/>
              <a:chExt cx="3881403" cy="3138168"/>
            </a:xfrm>
          </p:grpSpPr>
          <p:grpSp>
            <p:nvGrpSpPr>
              <p:cNvPr id="38" name="Gruppo 37">
                <a:extLst>
                  <a:ext uri="{FF2B5EF4-FFF2-40B4-BE49-F238E27FC236}">
                    <a16:creationId xmlns:a16="http://schemas.microsoft.com/office/drawing/2014/main" id="{C0902145-F567-1150-7D85-CD672F47F8A9}"/>
                  </a:ext>
                </a:extLst>
              </p:cNvPr>
              <p:cNvGrpSpPr/>
              <p:nvPr/>
            </p:nvGrpSpPr>
            <p:grpSpPr>
              <a:xfrm>
                <a:off x="4763245" y="3844179"/>
                <a:ext cx="3881403" cy="2832089"/>
                <a:chOff x="4763245" y="3846287"/>
                <a:chExt cx="3881403" cy="2832089"/>
              </a:xfrm>
            </p:grpSpPr>
            <p:grpSp>
              <p:nvGrpSpPr>
                <p:cNvPr id="42" name="Gruppo 41">
                  <a:extLst>
                    <a:ext uri="{FF2B5EF4-FFF2-40B4-BE49-F238E27FC236}">
                      <a16:creationId xmlns:a16="http://schemas.microsoft.com/office/drawing/2014/main" id="{5FC74FC6-328C-0AA5-5CF4-8654D5D20168}"/>
                    </a:ext>
                  </a:extLst>
                </p:cNvPr>
                <p:cNvGrpSpPr/>
                <p:nvPr/>
              </p:nvGrpSpPr>
              <p:grpSpPr>
                <a:xfrm>
                  <a:off x="4763245" y="3942280"/>
                  <a:ext cx="3878427" cy="2671867"/>
                  <a:chOff x="4990055" y="4063501"/>
                  <a:chExt cx="3878427" cy="2671867"/>
                </a:xfrm>
              </p:grpSpPr>
              <p:grpSp>
                <p:nvGrpSpPr>
                  <p:cNvPr id="44" name="Gruppo 43">
                    <a:extLst>
                      <a:ext uri="{FF2B5EF4-FFF2-40B4-BE49-F238E27FC236}">
                        <a16:creationId xmlns:a16="http://schemas.microsoft.com/office/drawing/2014/main" id="{0E8B820D-376E-CEC7-3B44-377638BC34BA}"/>
                      </a:ext>
                    </a:extLst>
                  </p:cNvPr>
                  <p:cNvGrpSpPr/>
                  <p:nvPr/>
                </p:nvGrpSpPr>
                <p:grpSpPr>
                  <a:xfrm>
                    <a:off x="5262091" y="4063502"/>
                    <a:ext cx="3333772" cy="2295525"/>
                    <a:chOff x="5262091" y="4063502"/>
                    <a:chExt cx="3333772" cy="2295525"/>
                  </a:xfrm>
                </p:grpSpPr>
                <p:pic>
                  <p:nvPicPr>
                    <p:cNvPr id="85" name="Immagine 84">
                      <a:extLst>
                        <a:ext uri="{FF2B5EF4-FFF2-40B4-BE49-F238E27FC236}">
                          <a16:creationId xmlns:a16="http://schemas.microsoft.com/office/drawing/2014/main" id="{8CBA8F2A-6385-8306-C2B5-A9DDA3371516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305929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86" name="Immagine 85">
                      <a:extLst>
                        <a:ext uri="{FF2B5EF4-FFF2-40B4-BE49-F238E27FC236}">
                          <a16:creationId xmlns:a16="http://schemas.microsoft.com/office/drawing/2014/main" id="{102585AF-DA9D-2582-1C03-62F125F9374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88" name="Immagine 87">
                      <a:extLst>
                        <a:ext uri="{FF2B5EF4-FFF2-40B4-BE49-F238E27FC236}">
                          <a16:creationId xmlns:a16="http://schemas.microsoft.com/office/drawing/2014/main" id="{8C8050E6-6703-43E6-C401-AB16C00AE3B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89" name="Immagine 88">
                      <a:extLst>
                        <a:ext uri="{FF2B5EF4-FFF2-40B4-BE49-F238E27FC236}">
                          <a16:creationId xmlns:a16="http://schemas.microsoft.com/office/drawing/2014/main" id="{6C89CC3D-07A6-1A60-1B22-215CBB997586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90" name="Immagine 89">
                      <a:extLst>
                        <a:ext uri="{FF2B5EF4-FFF2-40B4-BE49-F238E27FC236}">
                          <a16:creationId xmlns:a16="http://schemas.microsoft.com/office/drawing/2014/main" id="{0FE27D1E-D648-94D4-14D6-86B86A8C9A2B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91" name="Immagine 90">
                      <a:extLst>
                        <a:ext uri="{FF2B5EF4-FFF2-40B4-BE49-F238E27FC236}">
                          <a16:creationId xmlns:a16="http://schemas.microsoft.com/office/drawing/2014/main" id="{D4465490-7639-94C9-2EEC-BDC807164C0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92" name="Immagine 91">
                      <a:extLst>
                        <a:ext uri="{FF2B5EF4-FFF2-40B4-BE49-F238E27FC236}">
                          <a16:creationId xmlns:a16="http://schemas.microsoft.com/office/drawing/2014/main" id="{5E935548-08F2-37BE-80BB-45273C8A9FB8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93" name="Immagine 92">
                      <a:extLst>
                        <a:ext uri="{FF2B5EF4-FFF2-40B4-BE49-F238E27FC236}">
                          <a16:creationId xmlns:a16="http://schemas.microsoft.com/office/drawing/2014/main" id="{565E2E16-2D5F-2016-A70F-3526957043DB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94" name="Immagine 93">
                      <a:extLst>
                        <a:ext uri="{FF2B5EF4-FFF2-40B4-BE49-F238E27FC236}">
                          <a16:creationId xmlns:a16="http://schemas.microsoft.com/office/drawing/2014/main" id="{0C6443D3-0AB3-3B38-EEDC-BC630FB44A30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95" name="Immagine 94">
                      <a:extLst>
                        <a:ext uri="{FF2B5EF4-FFF2-40B4-BE49-F238E27FC236}">
                          <a16:creationId xmlns:a16="http://schemas.microsoft.com/office/drawing/2014/main" id="{ED0C7E7E-7847-EA25-7B95-C5A6E54BC80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96" name="Immagine 95">
                      <a:extLst>
                        <a:ext uri="{FF2B5EF4-FFF2-40B4-BE49-F238E27FC236}">
                          <a16:creationId xmlns:a16="http://schemas.microsoft.com/office/drawing/2014/main" id="{D04E27C9-319D-33E2-AC41-1977FD51A887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97" name="Immagine 96">
                      <a:extLst>
                        <a:ext uri="{FF2B5EF4-FFF2-40B4-BE49-F238E27FC236}">
                          <a16:creationId xmlns:a16="http://schemas.microsoft.com/office/drawing/2014/main" id="{71D62821-3CB5-6CDB-CCB9-419D7E28E6C9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360731" y="401966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00" name="Immagine 99">
                      <a:extLst>
                        <a:ext uri="{FF2B5EF4-FFF2-40B4-BE49-F238E27FC236}">
                          <a16:creationId xmlns:a16="http://schemas.microsoft.com/office/drawing/2014/main" id="{A8A7F85E-DE9F-FA32-AC2C-5555C633EC6E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305929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01" name="Immagine 100">
                      <a:extLst>
                        <a:ext uri="{FF2B5EF4-FFF2-40B4-BE49-F238E27FC236}">
                          <a16:creationId xmlns:a16="http://schemas.microsoft.com/office/drawing/2014/main" id="{22E40BD9-7360-3467-9797-6BD27131AABE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02" name="Immagine 101">
                      <a:extLst>
                        <a:ext uri="{FF2B5EF4-FFF2-40B4-BE49-F238E27FC236}">
                          <a16:creationId xmlns:a16="http://schemas.microsoft.com/office/drawing/2014/main" id="{728AC8A9-4F06-B21C-B663-2A4819D93545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03" name="Immagine 102">
                      <a:extLst>
                        <a:ext uri="{FF2B5EF4-FFF2-40B4-BE49-F238E27FC236}">
                          <a16:creationId xmlns:a16="http://schemas.microsoft.com/office/drawing/2014/main" id="{253AC430-F561-0851-A840-B875A77B45DC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04" name="Immagine 103">
                      <a:extLst>
                        <a:ext uri="{FF2B5EF4-FFF2-40B4-BE49-F238E27FC236}">
                          <a16:creationId xmlns:a16="http://schemas.microsoft.com/office/drawing/2014/main" id="{807862A6-5BD7-5F01-B92C-A58BD21527B7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05" name="Immagine 104">
                      <a:extLst>
                        <a:ext uri="{FF2B5EF4-FFF2-40B4-BE49-F238E27FC236}">
                          <a16:creationId xmlns:a16="http://schemas.microsoft.com/office/drawing/2014/main" id="{6B1A2F23-8145-6168-633D-A06B9D8CEA8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06" name="Immagine 105">
                      <a:extLst>
                        <a:ext uri="{FF2B5EF4-FFF2-40B4-BE49-F238E27FC236}">
                          <a16:creationId xmlns:a16="http://schemas.microsoft.com/office/drawing/2014/main" id="{91A95647-CAA3-E6F6-917B-59A93EE18F99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07" name="Immagine 106">
                      <a:extLst>
                        <a:ext uri="{FF2B5EF4-FFF2-40B4-BE49-F238E27FC236}">
                          <a16:creationId xmlns:a16="http://schemas.microsoft.com/office/drawing/2014/main" id="{6E9067AE-382A-FEB7-007C-A3997C319351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08" name="Immagine 107">
                      <a:extLst>
                        <a:ext uri="{FF2B5EF4-FFF2-40B4-BE49-F238E27FC236}">
                          <a16:creationId xmlns:a16="http://schemas.microsoft.com/office/drawing/2014/main" id="{C1386AEF-AFD2-D17D-1EC8-135093700462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09" name="Immagine 108">
                      <a:extLst>
                        <a:ext uri="{FF2B5EF4-FFF2-40B4-BE49-F238E27FC236}">
                          <a16:creationId xmlns:a16="http://schemas.microsoft.com/office/drawing/2014/main" id="{72908D56-A8F8-98EC-E7B3-4792E3F9AC33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10" name="Immagine 109">
                      <a:extLst>
                        <a:ext uri="{FF2B5EF4-FFF2-40B4-BE49-F238E27FC236}">
                          <a16:creationId xmlns:a16="http://schemas.microsoft.com/office/drawing/2014/main" id="{A01D9EDE-D543-0E40-E7F8-41CF86261083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12" name="Immagine 111">
                      <a:extLst>
                        <a:ext uri="{FF2B5EF4-FFF2-40B4-BE49-F238E27FC236}">
                          <a16:creationId xmlns:a16="http://schemas.microsoft.com/office/drawing/2014/main" id="{7C7F0746-1315-4A90-F27A-1C8197347F96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360731" y="421095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13" name="Immagine 112">
                      <a:extLst>
                        <a:ext uri="{FF2B5EF4-FFF2-40B4-BE49-F238E27FC236}">
                          <a16:creationId xmlns:a16="http://schemas.microsoft.com/office/drawing/2014/main" id="{8168253D-3802-B6BB-9ADB-1C341F5C12E9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305929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14" name="Immagine 113">
                      <a:extLst>
                        <a:ext uri="{FF2B5EF4-FFF2-40B4-BE49-F238E27FC236}">
                          <a16:creationId xmlns:a16="http://schemas.microsoft.com/office/drawing/2014/main" id="{22055FAD-8241-14D6-0D91-9FFAA5667F0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15" name="Immagine 114">
                      <a:extLst>
                        <a:ext uri="{FF2B5EF4-FFF2-40B4-BE49-F238E27FC236}">
                          <a16:creationId xmlns:a16="http://schemas.microsoft.com/office/drawing/2014/main" id="{7C1AF1B8-F30B-705F-3B02-A7CB29329AB4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16" name="Immagine 115">
                      <a:extLst>
                        <a:ext uri="{FF2B5EF4-FFF2-40B4-BE49-F238E27FC236}">
                          <a16:creationId xmlns:a16="http://schemas.microsoft.com/office/drawing/2014/main" id="{339CAE8B-ACCD-F802-942B-797A35801692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17" name="Immagine 116">
                      <a:extLst>
                        <a:ext uri="{FF2B5EF4-FFF2-40B4-BE49-F238E27FC236}">
                          <a16:creationId xmlns:a16="http://schemas.microsoft.com/office/drawing/2014/main" id="{9300D879-C65C-85B4-C132-47B4E8B1C6C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18" name="Immagine 117">
                      <a:extLst>
                        <a:ext uri="{FF2B5EF4-FFF2-40B4-BE49-F238E27FC236}">
                          <a16:creationId xmlns:a16="http://schemas.microsoft.com/office/drawing/2014/main" id="{B30197CC-E19D-32FC-CAFD-64837249F1C6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19" name="Immagine 118">
                      <a:extLst>
                        <a:ext uri="{FF2B5EF4-FFF2-40B4-BE49-F238E27FC236}">
                          <a16:creationId xmlns:a16="http://schemas.microsoft.com/office/drawing/2014/main" id="{B25D5478-8148-AF4D-3FC8-D4C592A4C83A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20" name="Immagine 119">
                      <a:extLst>
                        <a:ext uri="{FF2B5EF4-FFF2-40B4-BE49-F238E27FC236}">
                          <a16:creationId xmlns:a16="http://schemas.microsoft.com/office/drawing/2014/main" id="{157F0038-2374-6BE2-378B-BBCFD24AB9C3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21" name="Immagine 120">
                      <a:extLst>
                        <a:ext uri="{FF2B5EF4-FFF2-40B4-BE49-F238E27FC236}">
                          <a16:creationId xmlns:a16="http://schemas.microsoft.com/office/drawing/2014/main" id="{891A7F05-8F93-AA87-1967-B16430525B1A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24" name="Immagine 123">
                      <a:extLst>
                        <a:ext uri="{FF2B5EF4-FFF2-40B4-BE49-F238E27FC236}">
                          <a16:creationId xmlns:a16="http://schemas.microsoft.com/office/drawing/2014/main" id="{46544C21-2213-872E-BF00-6EBDF4765075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25" name="Immagine 124">
                      <a:extLst>
                        <a:ext uri="{FF2B5EF4-FFF2-40B4-BE49-F238E27FC236}">
                          <a16:creationId xmlns:a16="http://schemas.microsoft.com/office/drawing/2014/main" id="{8DDE0FD8-44FB-B490-F258-FD9B56ABB76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26" name="Immagine 125">
                      <a:extLst>
                        <a:ext uri="{FF2B5EF4-FFF2-40B4-BE49-F238E27FC236}">
                          <a16:creationId xmlns:a16="http://schemas.microsoft.com/office/drawing/2014/main" id="{CB2B21DF-9F2F-A792-3342-8B75DA3A5AE6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360731" y="440225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27" name="Immagine 126">
                      <a:extLst>
                        <a:ext uri="{FF2B5EF4-FFF2-40B4-BE49-F238E27FC236}">
                          <a16:creationId xmlns:a16="http://schemas.microsoft.com/office/drawing/2014/main" id="{5C402AB8-40FB-8867-ACC0-8F4D5150A863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305929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28" name="Immagine 127">
                      <a:extLst>
                        <a:ext uri="{FF2B5EF4-FFF2-40B4-BE49-F238E27FC236}">
                          <a16:creationId xmlns:a16="http://schemas.microsoft.com/office/drawing/2014/main" id="{4D7E9CD3-5962-CC4A-81FF-8DB75F9970CA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29" name="Immagine 128">
                      <a:extLst>
                        <a:ext uri="{FF2B5EF4-FFF2-40B4-BE49-F238E27FC236}">
                          <a16:creationId xmlns:a16="http://schemas.microsoft.com/office/drawing/2014/main" id="{9B17866F-8C8B-39FE-FB51-AC35507C2A9B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30" name="Immagine 129">
                      <a:extLst>
                        <a:ext uri="{FF2B5EF4-FFF2-40B4-BE49-F238E27FC236}">
                          <a16:creationId xmlns:a16="http://schemas.microsoft.com/office/drawing/2014/main" id="{DB2FD1B1-1E55-9EA1-F049-9DB96F30FFB9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31" name="Immagine 130">
                      <a:extLst>
                        <a:ext uri="{FF2B5EF4-FFF2-40B4-BE49-F238E27FC236}">
                          <a16:creationId xmlns:a16="http://schemas.microsoft.com/office/drawing/2014/main" id="{D06E9305-A4BC-23A3-325F-09BAE67A82F1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32" name="Immagine 131">
                      <a:extLst>
                        <a:ext uri="{FF2B5EF4-FFF2-40B4-BE49-F238E27FC236}">
                          <a16:creationId xmlns:a16="http://schemas.microsoft.com/office/drawing/2014/main" id="{0AF51DBA-EF8C-08DB-7F9E-C895B27E24C3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33" name="Immagine 132">
                      <a:extLst>
                        <a:ext uri="{FF2B5EF4-FFF2-40B4-BE49-F238E27FC236}">
                          <a16:creationId xmlns:a16="http://schemas.microsoft.com/office/drawing/2014/main" id="{6731386E-5150-2039-4827-B0DA18535953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36" name="Immagine 135">
                      <a:extLst>
                        <a:ext uri="{FF2B5EF4-FFF2-40B4-BE49-F238E27FC236}">
                          <a16:creationId xmlns:a16="http://schemas.microsoft.com/office/drawing/2014/main" id="{8847BAAA-3FDE-4035-C27D-7AF287BD4994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37" name="Immagine 136">
                      <a:extLst>
                        <a:ext uri="{FF2B5EF4-FFF2-40B4-BE49-F238E27FC236}">
                          <a16:creationId xmlns:a16="http://schemas.microsoft.com/office/drawing/2014/main" id="{AA3D3356-2BB7-2057-36CE-F0883A0C53D3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38" name="Immagine 137">
                      <a:extLst>
                        <a:ext uri="{FF2B5EF4-FFF2-40B4-BE49-F238E27FC236}">
                          <a16:creationId xmlns:a16="http://schemas.microsoft.com/office/drawing/2014/main" id="{F2318D20-BC68-66C4-B8BA-318535EEFE64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39" name="Immagine 138">
                      <a:extLst>
                        <a:ext uri="{FF2B5EF4-FFF2-40B4-BE49-F238E27FC236}">
                          <a16:creationId xmlns:a16="http://schemas.microsoft.com/office/drawing/2014/main" id="{510F7C62-6639-293E-AFD9-54E6F9D9FA15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40" name="Immagine 139">
                      <a:extLst>
                        <a:ext uri="{FF2B5EF4-FFF2-40B4-BE49-F238E27FC236}">
                          <a16:creationId xmlns:a16="http://schemas.microsoft.com/office/drawing/2014/main" id="{BC7E5CA6-42DA-DA39-4FCA-C8FF4BC1AEA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360731" y="459354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41" name="Immagine 140">
                      <a:extLst>
                        <a:ext uri="{FF2B5EF4-FFF2-40B4-BE49-F238E27FC236}">
                          <a16:creationId xmlns:a16="http://schemas.microsoft.com/office/drawing/2014/main" id="{F6BBAA66-E296-92E7-255C-BB4288AB1287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305929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42" name="Immagine 141">
                      <a:extLst>
                        <a:ext uri="{FF2B5EF4-FFF2-40B4-BE49-F238E27FC236}">
                          <a16:creationId xmlns:a16="http://schemas.microsoft.com/office/drawing/2014/main" id="{6A461EB1-10A5-BEC2-8DB2-A306F6B36C11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43" name="Immagine 142">
                      <a:extLst>
                        <a:ext uri="{FF2B5EF4-FFF2-40B4-BE49-F238E27FC236}">
                          <a16:creationId xmlns:a16="http://schemas.microsoft.com/office/drawing/2014/main" id="{CFC67FBF-CA2F-56BF-28A7-78F3B652C5C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44" name="Immagine 143">
                      <a:extLst>
                        <a:ext uri="{FF2B5EF4-FFF2-40B4-BE49-F238E27FC236}">
                          <a16:creationId xmlns:a16="http://schemas.microsoft.com/office/drawing/2014/main" id="{2AA588D3-4794-11BA-4E10-07D4A7841C11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45" name="Immagine 144">
                      <a:extLst>
                        <a:ext uri="{FF2B5EF4-FFF2-40B4-BE49-F238E27FC236}">
                          <a16:creationId xmlns:a16="http://schemas.microsoft.com/office/drawing/2014/main" id="{688A89EF-C138-CBAA-9A0A-1F1C1F8966D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48" name="Immagine 147">
                      <a:extLst>
                        <a:ext uri="{FF2B5EF4-FFF2-40B4-BE49-F238E27FC236}">
                          <a16:creationId xmlns:a16="http://schemas.microsoft.com/office/drawing/2014/main" id="{36E610C0-338E-42A9-C27F-ACA1D8CB0A42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49" name="Immagine 148">
                      <a:extLst>
                        <a:ext uri="{FF2B5EF4-FFF2-40B4-BE49-F238E27FC236}">
                          <a16:creationId xmlns:a16="http://schemas.microsoft.com/office/drawing/2014/main" id="{169EB099-699D-F2D5-3F81-281544AD3510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50" name="Immagine 149">
                      <a:extLst>
                        <a:ext uri="{FF2B5EF4-FFF2-40B4-BE49-F238E27FC236}">
                          <a16:creationId xmlns:a16="http://schemas.microsoft.com/office/drawing/2014/main" id="{E6F45258-AF34-52D9-7C6F-A9AAF007C3CA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51" name="Immagine 150">
                      <a:extLst>
                        <a:ext uri="{FF2B5EF4-FFF2-40B4-BE49-F238E27FC236}">
                          <a16:creationId xmlns:a16="http://schemas.microsoft.com/office/drawing/2014/main" id="{4890921F-0AA5-B944-B64F-9A24CCE62B87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52" name="Immagine 151">
                      <a:extLst>
                        <a:ext uri="{FF2B5EF4-FFF2-40B4-BE49-F238E27FC236}">
                          <a16:creationId xmlns:a16="http://schemas.microsoft.com/office/drawing/2014/main" id="{A96D989B-642D-3D41-F66B-0D98C0501967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53" name="Immagine 152">
                      <a:extLst>
                        <a:ext uri="{FF2B5EF4-FFF2-40B4-BE49-F238E27FC236}">
                          <a16:creationId xmlns:a16="http://schemas.microsoft.com/office/drawing/2014/main" id="{13DC3798-4F3E-A3F5-DAD1-3E8FFE15E81E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54" name="Immagine 153">
                      <a:extLst>
                        <a:ext uri="{FF2B5EF4-FFF2-40B4-BE49-F238E27FC236}">
                          <a16:creationId xmlns:a16="http://schemas.microsoft.com/office/drawing/2014/main" id="{4B17600E-B08B-5313-BAF2-B4F662A2D363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360731" y="4784839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55" name="Immagine 154">
                      <a:extLst>
                        <a:ext uri="{FF2B5EF4-FFF2-40B4-BE49-F238E27FC236}">
                          <a16:creationId xmlns:a16="http://schemas.microsoft.com/office/drawing/2014/main" id="{50AACD1E-A181-6117-8B9E-558F03A652F1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305929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56" name="Immagine 155">
                      <a:extLst>
                        <a:ext uri="{FF2B5EF4-FFF2-40B4-BE49-F238E27FC236}">
                          <a16:creationId xmlns:a16="http://schemas.microsoft.com/office/drawing/2014/main" id="{3E118728-5A8E-8A38-84E6-121CED87CFE0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57" name="Immagine 156">
                      <a:extLst>
                        <a:ext uri="{FF2B5EF4-FFF2-40B4-BE49-F238E27FC236}">
                          <a16:creationId xmlns:a16="http://schemas.microsoft.com/office/drawing/2014/main" id="{CAED01AB-4F09-5A6E-336E-9632CCB9FD93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71" name="Immagine 170">
                      <a:extLst>
                        <a:ext uri="{FF2B5EF4-FFF2-40B4-BE49-F238E27FC236}">
                          <a16:creationId xmlns:a16="http://schemas.microsoft.com/office/drawing/2014/main" id="{519DD71F-7EA5-C46D-AB70-02D76BF30BD9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72" name="Immagine 171">
                      <a:extLst>
                        <a:ext uri="{FF2B5EF4-FFF2-40B4-BE49-F238E27FC236}">
                          <a16:creationId xmlns:a16="http://schemas.microsoft.com/office/drawing/2014/main" id="{F92502CA-152E-2426-75D5-745C2DA0A51A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73" name="Immagine 172">
                      <a:extLst>
                        <a:ext uri="{FF2B5EF4-FFF2-40B4-BE49-F238E27FC236}">
                          <a16:creationId xmlns:a16="http://schemas.microsoft.com/office/drawing/2014/main" id="{FA78708C-A5D9-1554-6C67-88C1799A1785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74" name="Immagine 173">
                      <a:extLst>
                        <a:ext uri="{FF2B5EF4-FFF2-40B4-BE49-F238E27FC236}">
                          <a16:creationId xmlns:a16="http://schemas.microsoft.com/office/drawing/2014/main" id="{3E285D73-202D-A079-225F-EBCC23218F97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75" name="Immagine 174">
                      <a:extLst>
                        <a:ext uri="{FF2B5EF4-FFF2-40B4-BE49-F238E27FC236}">
                          <a16:creationId xmlns:a16="http://schemas.microsoft.com/office/drawing/2014/main" id="{AC270A30-DA84-4598-7917-3B4BF248BC87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76" name="Immagine 175">
                      <a:extLst>
                        <a:ext uri="{FF2B5EF4-FFF2-40B4-BE49-F238E27FC236}">
                          <a16:creationId xmlns:a16="http://schemas.microsoft.com/office/drawing/2014/main" id="{5FD32B1C-1CF2-565C-7E3A-83DF0EE50E13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77" name="Immagine 176">
                      <a:extLst>
                        <a:ext uri="{FF2B5EF4-FFF2-40B4-BE49-F238E27FC236}">
                          <a16:creationId xmlns:a16="http://schemas.microsoft.com/office/drawing/2014/main" id="{9D30ECBB-0E56-F135-8F0F-206164776717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78" name="Immagine 177">
                      <a:extLst>
                        <a:ext uri="{FF2B5EF4-FFF2-40B4-BE49-F238E27FC236}">
                          <a16:creationId xmlns:a16="http://schemas.microsoft.com/office/drawing/2014/main" id="{39945853-5041-A3DB-1E4D-F8F219DFF40E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79" name="Immagine 178">
                      <a:extLst>
                        <a:ext uri="{FF2B5EF4-FFF2-40B4-BE49-F238E27FC236}">
                          <a16:creationId xmlns:a16="http://schemas.microsoft.com/office/drawing/2014/main" id="{466EA6DE-3CFF-5223-CA14-02FF20EE94E0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360731" y="4976133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80" name="Immagine 179">
                      <a:extLst>
                        <a:ext uri="{FF2B5EF4-FFF2-40B4-BE49-F238E27FC236}">
                          <a16:creationId xmlns:a16="http://schemas.microsoft.com/office/drawing/2014/main" id="{D97C05DD-4FEA-0B9B-A33F-A55794A03704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5167426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81" name="Immagine 180">
                      <a:extLst>
                        <a:ext uri="{FF2B5EF4-FFF2-40B4-BE49-F238E27FC236}">
                          <a16:creationId xmlns:a16="http://schemas.microsoft.com/office/drawing/2014/main" id="{212A180D-1D35-B697-650C-61D0409AD2F3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5167426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82" name="Immagine 181">
                      <a:extLst>
                        <a:ext uri="{FF2B5EF4-FFF2-40B4-BE49-F238E27FC236}">
                          <a16:creationId xmlns:a16="http://schemas.microsoft.com/office/drawing/2014/main" id="{0406DB9E-2548-E9A1-5E31-22A90E251BC9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5167426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83" name="Immagine 182">
                      <a:extLst>
                        <a:ext uri="{FF2B5EF4-FFF2-40B4-BE49-F238E27FC236}">
                          <a16:creationId xmlns:a16="http://schemas.microsoft.com/office/drawing/2014/main" id="{C2CB6C50-5D3F-EDA6-27A4-B3AA5856F7E6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5167426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84" name="Immagine 183">
                      <a:extLst>
                        <a:ext uri="{FF2B5EF4-FFF2-40B4-BE49-F238E27FC236}">
                          <a16:creationId xmlns:a16="http://schemas.microsoft.com/office/drawing/2014/main" id="{63D37BAB-DF7F-5E2E-66DD-D8C1FC3C3465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5167426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85" name="Immagine 184">
                      <a:extLst>
                        <a:ext uri="{FF2B5EF4-FFF2-40B4-BE49-F238E27FC236}">
                          <a16:creationId xmlns:a16="http://schemas.microsoft.com/office/drawing/2014/main" id="{2A572FC1-915B-880B-76D4-B945C649B741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5167426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86" name="Immagine 185">
                      <a:extLst>
                        <a:ext uri="{FF2B5EF4-FFF2-40B4-BE49-F238E27FC236}">
                          <a16:creationId xmlns:a16="http://schemas.microsoft.com/office/drawing/2014/main" id="{693D9BC5-8A1D-C3DE-CA2C-4EEF1094091B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5167426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87" name="Immagine 186">
                      <a:extLst>
                        <a:ext uri="{FF2B5EF4-FFF2-40B4-BE49-F238E27FC236}">
                          <a16:creationId xmlns:a16="http://schemas.microsoft.com/office/drawing/2014/main" id="{A9450BE6-FD93-E3CF-89F7-818A4216F3C9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5167426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88" name="Immagine 187">
                      <a:extLst>
                        <a:ext uri="{FF2B5EF4-FFF2-40B4-BE49-F238E27FC236}">
                          <a16:creationId xmlns:a16="http://schemas.microsoft.com/office/drawing/2014/main" id="{E3654E52-9D2F-A1F8-C5A8-C431D22D7CCA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5167426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89" name="Immagine 188">
                      <a:extLst>
                        <a:ext uri="{FF2B5EF4-FFF2-40B4-BE49-F238E27FC236}">
                          <a16:creationId xmlns:a16="http://schemas.microsoft.com/office/drawing/2014/main" id="{F2EF2B78-9A6B-9182-35A8-32500A50851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5167426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90" name="Immagine 189">
                      <a:extLst>
                        <a:ext uri="{FF2B5EF4-FFF2-40B4-BE49-F238E27FC236}">
                          <a16:creationId xmlns:a16="http://schemas.microsoft.com/office/drawing/2014/main" id="{C3A5E220-E1ED-19CA-F391-6912D5181815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5358720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91" name="Immagine 190">
                      <a:extLst>
                        <a:ext uri="{FF2B5EF4-FFF2-40B4-BE49-F238E27FC236}">
                          <a16:creationId xmlns:a16="http://schemas.microsoft.com/office/drawing/2014/main" id="{8510F79F-B142-4145-DE42-7FF9F63C0377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5358720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92" name="Immagine 191">
                      <a:extLst>
                        <a:ext uri="{FF2B5EF4-FFF2-40B4-BE49-F238E27FC236}">
                          <a16:creationId xmlns:a16="http://schemas.microsoft.com/office/drawing/2014/main" id="{90E9F58D-0C09-1A11-66B7-EFD2E14D8588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5358720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93" name="Immagine 192">
                      <a:extLst>
                        <a:ext uri="{FF2B5EF4-FFF2-40B4-BE49-F238E27FC236}">
                          <a16:creationId xmlns:a16="http://schemas.microsoft.com/office/drawing/2014/main" id="{CCDBB4E1-EA56-A191-4583-9682FF54B08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5358720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94" name="Immagine 193">
                      <a:extLst>
                        <a:ext uri="{FF2B5EF4-FFF2-40B4-BE49-F238E27FC236}">
                          <a16:creationId xmlns:a16="http://schemas.microsoft.com/office/drawing/2014/main" id="{1F8252A4-628B-4E68-2F0A-4B0DFEA68FDE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5358720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95" name="Immagine 194">
                      <a:extLst>
                        <a:ext uri="{FF2B5EF4-FFF2-40B4-BE49-F238E27FC236}">
                          <a16:creationId xmlns:a16="http://schemas.microsoft.com/office/drawing/2014/main" id="{1A099CD1-0BD2-D2CE-7680-EB28D285DF82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5358720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96" name="Immagine 195">
                      <a:extLst>
                        <a:ext uri="{FF2B5EF4-FFF2-40B4-BE49-F238E27FC236}">
                          <a16:creationId xmlns:a16="http://schemas.microsoft.com/office/drawing/2014/main" id="{DFC5B597-118F-CFEC-C264-12C690EA2B43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5358720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97" name="Immagine 196">
                      <a:extLst>
                        <a:ext uri="{FF2B5EF4-FFF2-40B4-BE49-F238E27FC236}">
                          <a16:creationId xmlns:a16="http://schemas.microsoft.com/office/drawing/2014/main" id="{62B9D7AD-827B-91AB-5F2C-4C8F79B3E4A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5358720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98" name="Immagine 197">
                      <a:extLst>
                        <a:ext uri="{FF2B5EF4-FFF2-40B4-BE49-F238E27FC236}">
                          <a16:creationId xmlns:a16="http://schemas.microsoft.com/office/drawing/2014/main" id="{0A710062-4EB8-407C-CB0D-8A33F1F33CFE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5358720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199" name="Immagine 198">
                      <a:extLst>
                        <a:ext uri="{FF2B5EF4-FFF2-40B4-BE49-F238E27FC236}">
                          <a16:creationId xmlns:a16="http://schemas.microsoft.com/office/drawing/2014/main" id="{0643A51F-7426-4925-A44A-CC4A248FB84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5358720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00" name="Immagine 199">
                      <a:extLst>
                        <a:ext uri="{FF2B5EF4-FFF2-40B4-BE49-F238E27FC236}">
                          <a16:creationId xmlns:a16="http://schemas.microsoft.com/office/drawing/2014/main" id="{787D7EE4-EE70-DE1B-66A2-F6414DC02D0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555001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01" name="Immagine 200">
                      <a:extLst>
                        <a:ext uri="{FF2B5EF4-FFF2-40B4-BE49-F238E27FC236}">
                          <a16:creationId xmlns:a16="http://schemas.microsoft.com/office/drawing/2014/main" id="{E44DC6EA-419E-B3C0-2A1B-2C959D2910AB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555001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02" name="Immagine 201">
                      <a:extLst>
                        <a:ext uri="{FF2B5EF4-FFF2-40B4-BE49-F238E27FC236}">
                          <a16:creationId xmlns:a16="http://schemas.microsoft.com/office/drawing/2014/main" id="{81B9D44D-BDD2-FF6A-ADE9-3DC21684DB0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555001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03" name="Immagine 202">
                      <a:extLst>
                        <a:ext uri="{FF2B5EF4-FFF2-40B4-BE49-F238E27FC236}">
                          <a16:creationId xmlns:a16="http://schemas.microsoft.com/office/drawing/2014/main" id="{F5709435-C6C4-C278-FBCD-784BC8A0CD62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555001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04" name="Immagine 203">
                      <a:extLst>
                        <a:ext uri="{FF2B5EF4-FFF2-40B4-BE49-F238E27FC236}">
                          <a16:creationId xmlns:a16="http://schemas.microsoft.com/office/drawing/2014/main" id="{187657F5-A9EE-C572-2EE3-336A763D12A5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555001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05" name="Immagine 204">
                      <a:extLst>
                        <a:ext uri="{FF2B5EF4-FFF2-40B4-BE49-F238E27FC236}">
                          <a16:creationId xmlns:a16="http://schemas.microsoft.com/office/drawing/2014/main" id="{C85DEDD7-29C5-B0B9-7732-AEEF2A0B13B0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555001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06" name="Immagine 205">
                      <a:extLst>
                        <a:ext uri="{FF2B5EF4-FFF2-40B4-BE49-F238E27FC236}">
                          <a16:creationId xmlns:a16="http://schemas.microsoft.com/office/drawing/2014/main" id="{6AC251A7-CED2-5D23-EB05-1986898C4AF5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555001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07" name="Immagine 206">
                      <a:extLst>
                        <a:ext uri="{FF2B5EF4-FFF2-40B4-BE49-F238E27FC236}">
                          <a16:creationId xmlns:a16="http://schemas.microsoft.com/office/drawing/2014/main" id="{14429BCE-949A-AC91-F435-B471FE2E99F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555001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08" name="Immagine 207">
                      <a:extLst>
                        <a:ext uri="{FF2B5EF4-FFF2-40B4-BE49-F238E27FC236}">
                          <a16:creationId xmlns:a16="http://schemas.microsoft.com/office/drawing/2014/main" id="{62D0454E-9FA8-9376-8C3C-A404BAF728E0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555001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09" name="Immagine 208">
                      <a:extLst>
                        <a:ext uri="{FF2B5EF4-FFF2-40B4-BE49-F238E27FC236}">
                          <a16:creationId xmlns:a16="http://schemas.microsoft.com/office/drawing/2014/main" id="{2CC2D30A-B16B-755A-F913-9F9C41BA0867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5550014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10" name="Immagine 209">
                      <a:extLst>
                        <a:ext uri="{FF2B5EF4-FFF2-40B4-BE49-F238E27FC236}">
                          <a16:creationId xmlns:a16="http://schemas.microsoft.com/office/drawing/2014/main" id="{71CC6DB9-F34F-4A2D-C895-DFDFF053C815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574130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11" name="Immagine 210">
                      <a:extLst>
                        <a:ext uri="{FF2B5EF4-FFF2-40B4-BE49-F238E27FC236}">
                          <a16:creationId xmlns:a16="http://schemas.microsoft.com/office/drawing/2014/main" id="{D1778374-997C-0B36-C17B-135E18447246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574130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12" name="Immagine 211">
                      <a:extLst>
                        <a:ext uri="{FF2B5EF4-FFF2-40B4-BE49-F238E27FC236}">
                          <a16:creationId xmlns:a16="http://schemas.microsoft.com/office/drawing/2014/main" id="{8AB05BE2-A818-C954-481C-59D0865EE6B0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574130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13" name="Immagine 212">
                      <a:extLst>
                        <a:ext uri="{FF2B5EF4-FFF2-40B4-BE49-F238E27FC236}">
                          <a16:creationId xmlns:a16="http://schemas.microsoft.com/office/drawing/2014/main" id="{B835130B-1756-8D8A-B63E-8CDA021FE4FE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574130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14" name="Immagine 213">
                      <a:extLst>
                        <a:ext uri="{FF2B5EF4-FFF2-40B4-BE49-F238E27FC236}">
                          <a16:creationId xmlns:a16="http://schemas.microsoft.com/office/drawing/2014/main" id="{0B14FE15-168D-9E0C-064A-AD38B20349C5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574130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15" name="Immagine 214">
                      <a:extLst>
                        <a:ext uri="{FF2B5EF4-FFF2-40B4-BE49-F238E27FC236}">
                          <a16:creationId xmlns:a16="http://schemas.microsoft.com/office/drawing/2014/main" id="{6038E966-634B-F7DC-C383-1C4DE1BE7FD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574130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16" name="Immagine 215">
                      <a:extLst>
                        <a:ext uri="{FF2B5EF4-FFF2-40B4-BE49-F238E27FC236}">
                          <a16:creationId xmlns:a16="http://schemas.microsoft.com/office/drawing/2014/main" id="{75E9A4F4-A19F-BEA4-0B27-4F8E28228165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574130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17" name="Immagine 216">
                      <a:extLst>
                        <a:ext uri="{FF2B5EF4-FFF2-40B4-BE49-F238E27FC236}">
                          <a16:creationId xmlns:a16="http://schemas.microsoft.com/office/drawing/2014/main" id="{81EECEA9-D2A1-1FA9-A358-6C9F8E4C88C1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574130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18" name="Immagine 217">
                      <a:extLst>
                        <a:ext uri="{FF2B5EF4-FFF2-40B4-BE49-F238E27FC236}">
                          <a16:creationId xmlns:a16="http://schemas.microsoft.com/office/drawing/2014/main" id="{25EF39E6-186D-7BEC-9504-6AC5FA0CF99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574130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19" name="Immagine 218">
                      <a:extLst>
                        <a:ext uri="{FF2B5EF4-FFF2-40B4-BE49-F238E27FC236}">
                          <a16:creationId xmlns:a16="http://schemas.microsoft.com/office/drawing/2014/main" id="{90011878-32AC-C5AA-67C7-69E711134138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5741308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20" name="Immagine 219">
                      <a:extLst>
                        <a:ext uri="{FF2B5EF4-FFF2-40B4-BE49-F238E27FC236}">
                          <a16:creationId xmlns:a16="http://schemas.microsoft.com/office/drawing/2014/main" id="{F17AC4D1-C1C3-88EE-8BCE-A6ACE54B1DAC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593260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21" name="Immagine 220">
                      <a:extLst>
                        <a:ext uri="{FF2B5EF4-FFF2-40B4-BE49-F238E27FC236}">
                          <a16:creationId xmlns:a16="http://schemas.microsoft.com/office/drawing/2014/main" id="{AE6D7086-BB15-152F-1CB5-B3A7212C6BF1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593260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22" name="Immagine 221">
                      <a:extLst>
                        <a:ext uri="{FF2B5EF4-FFF2-40B4-BE49-F238E27FC236}">
                          <a16:creationId xmlns:a16="http://schemas.microsoft.com/office/drawing/2014/main" id="{13A19FC4-5928-6C0A-EE76-0CA94699D4D8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593260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23" name="Immagine 222">
                      <a:extLst>
                        <a:ext uri="{FF2B5EF4-FFF2-40B4-BE49-F238E27FC236}">
                          <a16:creationId xmlns:a16="http://schemas.microsoft.com/office/drawing/2014/main" id="{16E6C853-77C4-52D7-1361-B93BAC884B62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593260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224" name="Immagine 223">
                      <a:extLst>
                        <a:ext uri="{FF2B5EF4-FFF2-40B4-BE49-F238E27FC236}">
                          <a16:creationId xmlns:a16="http://schemas.microsoft.com/office/drawing/2014/main" id="{5995E567-F02B-5AF0-2DC2-0BDED2B1098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593260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393" name="Immagine 392">
                      <a:extLst>
                        <a:ext uri="{FF2B5EF4-FFF2-40B4-BE49-F238E27FC236}">
                          <a16:creationId xmlns:a16="http://schemas.microsoft.com/office/drawing/2014/main" id="{8C1B2867-7728-E96F-474B-B96648346D1B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593260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394" name="Immagine 393">
                      <a:extLst>
                        <a:ext uri="{FF2B5EF4-FFF2-40B4-BE49-F238E27FC236}">
                          <a16:creationId xmlns:a16="http://schemas.microsoft.com/office/drawing/2014/main" id="{2F308817-D443-07BF-80EA-26DD7E0312E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593260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395" name="Immagine 394">
                      <a:extLst>
                        <a:ext uri="{FF2B5EF4-FFF2-40B4-BE49-F238E27FC236}">
                          <a16:creationId xmlns:a16="http://schemas.microsoft.com/office/drawing/2014/main" id="{DB4A0982-BD36-71C1-097B-FE78F2A8DF5C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593260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396" name="Immagine 395">
                      <a:extLst>
                        <a:ext uri="{FF2B5EF4-FFF2-40B4-BE49-F238E27FC236}">
                          <a16:creationId xmlns:a16="http://schemas.microsoft.com/office/drawing/2014/main" id="{01C818DC-04FD-5DA9-F726-82F1EDC005EE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593260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397" name="Immagine 396">
                      <a:extLst>
                        <a:ext uri="{FF2B5EF4-FFF2-40B4-BE49-F238E27FC236}">
                          <a16:creationId xmlns:a16="http://schemas.microsoft.com/office/drawing/2014/main" id="{92FFB941-2EDF-A9F4-86EA-5E2059E95C7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5932601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398" name="Immagine 397">
                      <a:extLst>
                        <a:ext uri="{FF2B5EF4-FFF2-40B4-BE49-F238E27FC236}">
                          <a16:creationId xmlns:a16="http://schemas.microsoft.com/office/drawing/2014/main" id="{D7AC49D9-E48C-95EB-CFD3-62E172DD9850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584899" y="612389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399" name="Immagine 398">
                      <a:extLst>
                        <a:ext uri="{FF2B5EF4-FFF2-40B4-BE49-F238E27FC236}">
                          <a16:creationId xmlns:a16="http://schemas.microsoft.com/office/drawing/2014/main" id="{65A7470F-FE4B-58C2-6218-AA3FDFD1E84F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5863869" y="612389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400" name="Immagine 399">
                      <a:extLst>
                        <a:ext uri="{FF2B5EF4-FFF2-40B4-BE49-F238E27FC236}">
                          <a16:creationId xmlns:a16="http://schemas.microsoft.com/office/drawing/2014/main" id="{65B51C4D-19E9-49DD-F427-94BD2A910C0B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142839" y="612389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401" name="Immagine 400">
                      <a:extLst>
                        <a:ext uri="{FF2B5EF4-FFF2-40B4-BE49-F238E27FC236}">
                          <a16:creationId xmlns:a16="http://schemas.microsoft.com/office/drawing/2014/main" id="{ABF09045-C150-D646-A57C-FD16796AD607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414875" y="612389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402" name="Immagine 401">
                      <a:extLst>
                        <a:ext uri="{FF2B5EF4-FFF2-40B4-BE49-F238E27FC236}">
                          <a16:creationId xmlns:a16="http://schemas.microsoft.com/office/drawing/2014/main" id="{A8F8A4DB-3C96-3969-0EF6-03EA936BCE7D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693845" y="612389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403" name="Immagine 402">
                      <a:extLst>
                        <a:ext uri="{FF2B5EF4-FFF2-40B4-BE49-F238E27FC236}">
                          <a16:creationId xmlns:a16="http://schemas.microsoft.com/office/drawing/2014/main" id="{CEA887AD-A37F-CD9B-3516-92B7BFF56DC5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6972815" y="612389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404" name="Immagine 403">
                      <a:extLst>
                        <a:ext uri="{FF2B5EF4-FFF2-40B4-BE49-F238E27FC236}">
                          <a16:creationId xmlns:a16="http://schemas.microsoft.com/office/drawing/2014/main" id="{366CDA9A-2DA6-7363-7AE0-C671332E53F2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244851" y="612389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405" name="Immagine 404">
                      <a:extLst>
                        <a:ext uri="{FF2B5EF4-FFF2-40B4-BE49-F238E27FC236}">
                          <a16:creationId xmlns:a16="http://schemas.microsoft.com/office/drawing/2014/main" id="{92C141FF-7DDB-E907-66C4-66CA6F8155BE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523821" y="612389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406" name="Immagine 405">
                      <a:extLst>
                        <a:ext uri="{FF2B5EF4-FFF2-40B4-BE49-F238E27FC236}">
                          <a16:creationId xmlns:a16="http://schemas.microsoft.com/office/drawing/2014/main" id="{8C009E2B-EAB4-70B6-7FDA-6F044C653C1E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7802791" y="612389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  <p:pic>
                  <p:nvPicPr>
                    <p:cNvPr id="407" name="Immagine 406">
                      <a:extLst>
                        <a:ext uri="{FF2B5EF4-FFF2-40B4-BE49-F238E27FC236}">
                          <a16:creationId xmlns:a16="http://schemas.microsoft.com/office/drawing/2014/main" id="{41199F11-6A7D-D34E-6F52-4E2D67F4C60A}"/>
                        </a:ext>
                      </a:extLst>
                    </p:cNvPr>
                    <p:cNvPicPr>
                      <a:picLocks/>
                    </p:cNvPicPr>
                    <p:nvPr/>
                  </p:nvPicPr>
                  <p:blipFill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586" t="5893" r="2177" b="2462"/>
                    <a:stretch>
                      <a:fillRect/>
                    </a:stretch>
                  </p:blipFill>
                  <p:spPr>
                    <a:xfrm rot="16200000">
                      <a:off x="8081761" y="6123895"/>
                      <a:ext cx="191294" cy="278970"/>
                    </a:xfrm>
                    <a:prstGeom prst="roundRect">
                      <a:avLst>
                        <a:gd name="adj" fmla="val 18813"/>
                      </a:avLst>
                    </a:prstGeom>
                  </p:spPr>
                </p:pic>
              </p:grpSp>
              <p:pic>
                <p:nvPicPr>
                  <p:cNvPr id="45" name="Immagine 44">
                    <a:extLst>
                      <a:ext uri="{FF2B5EF4-FFF2-40B4-BE49-F238E27FC236}">
                        <a16:creationId xmlns:a16="http://schemas.microsoft.com/office/drawing/2014/main" id="{5B66B8BC-1A9B-00B7-9EE3-24688675F19A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589109" y="631350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46" name="Immagine 45">
                    <a:extLst>
                      <a:ext uri="{FF2B5EF4-FFF2-40B4-BE49-F238E27FC236}">
                        <a16:creationId xmlns:a16="http://schemas.microsoft.com/office/drawing/2014/main" id="{C04D7F23-0B58-CB5E-A175-B9F30634802A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861729" y="631350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47" name="Immagine 46">
                    <a:extLst>
                      <a:ext uri="{FF2B5EF4-FFF2-40B4-BE49-F238E27FC236}">
                        <a16:creationId xmlns:a16="http://schemas.microsoft.com/office/drawing/2014/main" id="{91FFAC57-BD73-0B76-556A-16A8BB106DC2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6140699" y="631350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48" name="Immagine 47">
                    <a:extLst>
                      <a:ext uri="{FF2B5EF4-FFF2-40B4-BE49-F238E27FC236}">
                        <a16:creationId xmlns:a16="http://schemas.microsoft.com/office/drawing/2014/main" id="{EC2E0C17-D6F2-E8AE-A924-4D57F279F433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6412735" y="631350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49" name="Immagine 48">
                    <a:extLst>
                      <a:ext uri="{FF2B5EF4-FFF2-40B4-BE49-F238E27FC236}">
                        <a16:creationId xmlns:a16="http://schemas.microsoft.com/office/drawing/2014/main" id="{311767B3-36E9-58B9-E046-8475B925F351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6691705" y="631350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50" name="Immagine 49">
                    <a:extLst>
                      <a:ext uri="{FF2B5EF4-FFF2-40B4-BE49-F238E27FC236}">
                        <a16:creationId xmlns:a16="http://schemas.microsoft.com/office/drawing/2014/main" id="{E44721D1-5BF3-6F21-8F42-82093DE8856B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6970675" y="631350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51" name="Immagine 50">
                    <a:extLst>
                      <a:ext uri="{FF2B5EF4-FFF2-40B4-BE49-F238E27FC236}">
                        <a16:creationId xmlns:a16="http://schemas.microsoft.com/office/drawing/2014/main" id="{D9445EFE-B858-F706-ADC2-9F4B312E946E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7242711" y="631350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52" name="Immagine 51">
                    <a:extLst>
                      <a:ext uri="{FF2B5EF4-FFF2-40B4-BE49-F238E27FC236}">
                        <a16:creationId xmlns:a16="http://schemas.microsoft.com/office/drawing/2014/main" id="{946C16FE-E905-AC7D-91E8-F3E7A49058E5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7521681" y="631350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53" name="Immagine 52">
                    <a:extLst>
                      <a:ext uri="{FF2B5EF4-FFF2-40B4-BE49-F238E27FC236}">
                        <a16:creationId xmlns:a16="http://schemas.microsoft.com/office/drawing/2014/main" id="{3E1A2094-D17F-16EE-EF21-F67F4C4E606A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7800651" y="631350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54" name="Immagine 53">
                    <a:extLst>
                      <a:ext uri="{FF2B5EF4-FFF2-40B4-BE49-F238E27FC236}">
                        <a16:creationId xmlns:a16="http://schemas.microsoft.com/office/drawing/2014/main" id="{F82D62DE-60FD-DEA9-2F5D-EFCD87090559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079621" y="631350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55" name="Immagine 54">
                    <a:extLst>
                      <a:ext uri="{FF2B5EF4-FFF2-40B4-BE49-F238E27FC236}">
                        <a16:creationId xmlns:a16="http://schemas.microsoft.com/office/drawing/2014/main" id="{0A349ADE-A3FD-3EF9-B65A-8ACD3068679E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588716" y="6500236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56" name="Immagine 55">
                    <a:extLst>
                      <a:ext uri="{FF2B5EF4-FFF2-40B4-BE49-F238E27FC236}">
                        <a16:creationId xmlns:a16="http://schemas.microsoft.com/office/drawing/2014/main" id="{A55EDACD-BDDD-F99B-53F7-475697DC7690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861336" y="6500236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57" name="Immagine 56">
                    <a:extLst>
                      <a:ext uri="{FF2B5EF4-FFF2-40B4-BE49-F238E27FC236}">
                        <a16:creationId xmlns:a16="http://schemas.microsoft.com/office/drawing/2014/main" id="{016B26DF-9CE5-DEF3-89D8-8E5B7062DEF5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6140306" y="6500236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58" name="Immagine 57">
                    <a:extLst>
                      <a:ext uri="{FF2B5EF4-FFF2-40B4-BE49-F238E27FC236}">
                        <a16:creationId xmlns:a16="http://schemas.microsoft.com/office/drawing/2014/main" id="{6A7C50BA-6705-BD19-5DE3-B39B8674C164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6412342" y="6500236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59" name="Immagine 58">
                    <a:extLst>
                      <a:ext uri="{FF2B5EF4-FFF2-40B4-BE49-F238E27FC236}">
                        <a16:creationId xmlns:a16="http://schemas.microsoft.com/office/drawing/2014/main" id="{36D3A1D7-EE5F-48B8-9AF6-40D8097839C7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6691312" y="6500236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60" name="Immagine 59">
                    <a:extLst>
                      <a:ext uri="{FF2B5EF4-FFF2-40B4-BE49-F238E27FC236}">
                        <a16:creationId xmlns:a16="http://schemas.microsoft.com/office/drawing/2014/main" id="{10AB6C1C-AE20-F588-3D82-D1C9067F6326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6970282" y="6500236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61" name="Immagine 60">
                    <a:extLst>
                      <a:ext uri="{FF2B5EF4-FFF2-40B4-BE49-F238E27FC236}">
                        <a16:creationId xmlns:a16="http://schemas.microsoft.com/office/drawing/2014/main" id="{78FA3F52-423A-D53D-6059-53EB2EE621E1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7242318" y="6500236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62" name="Immagine 61">
                    <a:extLst>
                      <a:ext uri="{FF2B5EF4-FFF2-40B4-BE49-F238E27FC236}">
                        <a16:creationId xmlns:a16="http://schemas.microsoft.com/office/drawing/2014/main" id="{F41F11D1-26FA-DBBE-B6E0-50ABFBCFBD35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7521288" y="6500236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63" name="Immagine 62">
                    <a:extLst>
                      <a:ext uri="{FF2B5EF4-FFF2-40B4-BE49-F238E27FC236}">
                        <a16:creationId xmlns:a16="http://schemas.microsoft.com/office/drawing/2014/main" id="{4A1FA6F6-5DA4-3AA6-2C59-D7C6076DC2AF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7800258" y="6500236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64" name="Immagine 63">
                    <a:extLst>
                      <a:ext uri="{FF2B5EF4-FFF2-40B4-BE49-F238E27FC236}">
                        <a16:creationId xmlns:a16="http://schemas.microsoft.com/office/drawing/2014/main" id="{41FAFB8D-C821-F31E-4BBB-9586C84E976A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079228" y="6500236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65" name="Immagine 64">
                    <a:extLst>
                      <a:ext uri="{FF2B5EF4-FFF2-40B4-BE49-F238E27FC236}">
                        <a16:creationId xmlns:a16="http://schemas.microsoft.com/office/drawing/2014/main" id="{0009ECB4-A260-B220-A4A8-4C56EAA5BF91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311333" y="516076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66" name="Immagine 65">
                    <a:extLst>
                      <a:ext uri="{FF2B5EF4-FFF2-40B4-BE49-F238E27FC236}">
                        <a16:creationId xmlns:a16="http://schemas.microsoft.com/office/drawing/2014/main" id="{1D2AFC3D-115B-B03B-DF9C-B732284B2A83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311333" y="5352059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67" name="Immagine 66">
                    <a:extLst>
                      <a:ext uri="{FF2B5EF4-FFF2-40B4-BE49-F238E27FC236}">
                        <a16:creationId xmlns:a16="http://schemas.microsoft.com/office/drawing/2014/main" id="{A1180FBE-032D-0260-6D0E-58E35CC93932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359312" y="516076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68" name="Immagine 67">
                    <a:extLst>
                      <a:ext uri="{FF2B5EF4-FFF2-40B4-BE49-F238E27FC236}">
                        <a16:creationId xmlns:a16="http://schemas.microsoft.com/office/drawing/2014/main" id="{9505899E-E92E-E2E7-C710-8AB62384FF51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359312" y="5352059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69" name="Immagine 68">
                    <a:extLst>
                      <a:ext uri="{FF2B5EF4-FFF2-40B4-BE49-F238E27FC236}">
                        <a16:creationId xmlns:a16="http://schemas.microsoft.com/office/drawing/2014/main" id="{2AE8F505-AD15-D959-5462-52134CD7ACA5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033893" y="4019663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70" name="Immagine 69">
                    <a:extLst>
                      <a:ext uri="{FF2B5EF4-FFF2-40B4-BE49-F238E27FC236}">
                        <a16:creationId xmlns:a16="http://schemas.microsoft.com/office/drawing/2014/main" id="{642362A3-7209-7357-D3C2-FA207AFD7336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033893" y="4210957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71" name="Immagine 70">
                    <a:extLst>
                      <a:ext uri="{FF2B5EF4-FFF2-40B4-BE49-F238E27FC236}">
                        <a16:creationId xmlns:a16="http://schemas.microsoft.com/office/drawing/2014/main" id="{A5962185-A899-4BDF-4D03-21D826C45DE9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033893" y="4402250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72" name="Immagine 71">
                    <a:extLst>
                      <a:ext uri="{FF2B5EF4-FFF2-40B4-BE49-F238E27FC236}">
                        <a16:creationId xmlns:a16="http://schemas.microsoft.com/office/drawing/2014/main" id="{4B0D1106-60BD-8025-8BEA-6C8E153AB693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033893" y="4593544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73" name="Immagine 72">
                    <a:extLst>
                      <a:ext uri="{FF2B5EF4-FFF2-40B4-BE49-F238E27FC236}">
                        <a16:creationId xmlns:a16="http://schemas.microsoft.com/office/drawing/2014/main" id="{6194B110-4614-0104-B6AB-8E7A3D5053EF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033893" y="4784838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74" name="Immagine 73">
                    <a:extLst>
                      <a:ext uri="{FF2B5EF4-FFF2-40B4-BE49-F238E27FC236}">
                        <a16:creationId xmlns:a16="http://schemas.microsoft.com/office/drawing/2014/main" id="{10793C26-D176-2F08-6839-0B97EC14050C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033893" y="4976132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75" name="Immagine 74">
                    <a:extLst>
                      <a:ext uri="{FF2B5EF4-FFF2-40B4-BE49-F238E27FC236}">
                        <a16:creationId xmlns:a16="http://schemas.microsoft.com/office/drawing/2014/main" id="{CF0DFB61-A133-37C0-FD8D-121E744AA29D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039297" y="5160764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76" name="Immagine 75">
                    <a:extLst>
                      <a:ext uri="{FF2B5EF4-FFF2-40B4-BE49-F238E27FC236}">
                        <a16:creationId xmlns:a16="http://schemas.microsoft.com/office/drawing/2014/main" id="{5467DD9F-C302-4E95-53B6-202E75F40901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5039297" y="5352058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77" name="Immagine 76">
                    <a:extLst>
                      <a:ext uri="{FF2B5EF4-FFF2-40B4-BE49-F238E27FC236}">
                        <a16:creationId xmlns:a16="http://schemas.microsoft.com/office/drawing/2014/main" id="{C68DAA3C-88D1-780D-04DF-73C9D7B72F2D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633350" y="4019958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78" name="Immagine 77">
                    <a:extLst>
                      <a:ext uri="{FF2B5EF4-FFF2-40B4-BE49-F238E27FC236}">
                        <a16:creationId xmlns:a16="http://schemas.microsoft.com/office/drawing/2014/main" id="{D254D3A8-0EBF-6C58-F298-164722949559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633350" y="4211252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79" name="Immagine 78">
                    <a:extLst>
                      <a:ext uri="{FF2B5EF4-FFF2-40B4-BE49-F238E27FC236}">
                        <a16:creationId xmlns:a16="http://schemas.microsoft.com/office/drawing/2014/main" id="{791D59CF-6D01-D179-9446-9611F3CBF723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633350" y="4402545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80" name="Immagine 79">
                    <a:extLst>
                      <a:ext uri="{FF2B5EF4-FFF2-40B4-BE49-F238E27FC236}">
                        <a16:creationId xmlns:a16="http://schemas.microsoft.com/office/drawing/2014/main" id="{A8744144-F8E4-8126-30FE-2FEB4599976E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633350" y="4593839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81" name="Immagine 80">
                    <a:extLst>
                      <a:ext uri="{FF2B5EF4-FFF2-40B4-BE49-F238E27FC236}">
                        <a16:creationId xmlns:a16="http://schemas.microsoft.com/office/drawing/2014/main" id="{98F46B39-E18A-47E4-2301-B889D8D84279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633350" y="4785133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82" name="Immagine 81">
                    <a:extLst>
                      <a:ext uri="{FF2B5EF4-FFF2-40B4-BE49-F238E27FC236}">
                        <a16:creationId xmlns:a16="http://schemas.microsoft.com/office/drawing/2014/main" id="{DDD8B5DB-8CAC-9207-DC70-D8C57EB62D4F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633350" y="4976427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83" name="Immagine 82">
                    <a:extLst>
                      <a:ext uri="{FF2B5EF4-FFF2-40B4-BE49-F238E27FC236}">
                        <a16:creationId xmlns:a16="http://schemas.microsoft.com/office/drawing/2014/main" id="{2CED67B3-DB98-04B7-A325-3F4154236940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632404" y="5161059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  <p:pic>
                <p:nvPicPr>
                  <p:cNvPr id="84" name="Immagine 83">
                    <a:extLst>
                      <a:ext uri="{FF2B5EF4-FFF2-40B4-BE49-F238E27FC236}">
                        <a16:creationId xmlns:a16="http://schemas.microsoft.com/office/drawing/2014/main" id="{FDB71815-BEAE-53F5-9362-1472105C590D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6" t="5893" r="2177" b="2462"/>
                  <a:stretch>
                    <a:fillRect/>
                  </a:stretch>
                </p:blipFill>
                <p:spPr>
                  <a:xfrm rot="16200000">
                    <a:off x="8632404" y="5352353"/>
                    <a:ext cx="191294" cy="278970"/>
                  </a:xfrm>
                  <a:prstGeom prst="roundRect">
                    <a:avLst>
                      <a:gd name="adj" fmla="val 18813"/>
                    </a:avLst>
                  </a:prstGeom>
                </p:spPr>
              </p:pic>
            </p:grpSp>
            <p:sp>
              <p:nvSpPr>
                <p:cNvPr id="43" name="Rettangolo con angoli arrotondati 42">
                  <a:extLst>
                    <a:ext uri="{FF2B5EF4-FFF2-40B4-BE49-F238E27FC236}">
                      <a16:creationId xmlns:a16="http://schemas.microsoft.com/office/drawing/2014/main" id="{A659423A-6625-FEDC-56EA-1597B466E22B}"/>
                    </a:ext>
                  </a:extLst>
                </p:cNvPr>
                <p:cNvSpPr/>
                <p:nvPr/>
              </p:nvSpPr>
              <p:spPr>
                <a:xfrm>
                  <a:off x="8087259" y="3846287"/>
                  <a:ext cx="557389" cy="2832089"/>
                </a:xfrm>
                <a:prstGeom prst="roundRect">
                  <a:avLst/>
                </a:prstGeom>
                <a:noFill/>
                <a:ln>
                  <a:solidFill>
                    <a:schemeClr val="tx2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</p:grpSp>
          <p:sp>
            <p:nvSpPr>
              <p:cNvPr id="39" name="Rettangolo con angoli arrotondati 38">
                <a:extLst>
                  <a:ext uri="{FF2B5EF4-FFF2-40B4-BE49-F238E27FC236}">
                    <a16:creationId xmlns:a16="http://schemas.microsoft.com/office/drawing/2014/main" id="{A59C416E-3CB1-3F06-92A8-025ABE4A930F}"/>
                  </a:ext>
                </a:extLst>
              </p:cNvPr>
              <p:cNvSpPr/>
              <p:nvPr/>
            </p:nvSpPr>
            <p:spPr>
              <a:xfrm>
                <a:off x="7528926" y="3844179"/>
                <a:ext cx="557388" cy="2832089"/>
              </a:xfrm>
              <a:prstGeom prst="roundRect">
                <a:avLst/>
              </a:prstGeom>
              <a:no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02C9EFF6-DEE6-A91D-814F-AFF1289406D7}"/>
                  </a:ext>
                </a:extLst>
              </p:cNvPr>
              <p:cNvSpPr txBox="1"/>
              <p:nvPr/>
            </p:nvSpPr>
            <p:spPr>
              <a:xfrm>
                <a:off x="8056025" y="3538100"/>
                <a:ext cx="5886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>
                    <a:solidFill>
                      <a:schemeClr val="accent1"/>
                    </a:solidFill>
                  </a:rPr>
                  <a:t>sDP</a:t>
                </a:r>
              </a:p>
            </p:txBody>
          </p:sp>
          <p:sp>
            <p:nvSpPr>
              <p:cNvPr id="41" name="CasellaDiTesto 40">
                <a:extLst>
                  <a:ext uri="{FF2B5EF4-FFF2-40B4-BE49-F238E27FC236}">
                    <a16:creationId xmlns:a16="http://schemas.microsoft.com/office/drawing/2014/main" id="{2C03E6F3-20FB-5043-1509-8C38844FEB08}"/>
                  </a:ext>
                </a:extLst>
              </p:cNvPr>
              <p:cNvSpPr txBox="1"/>
              <p:nvPr/>
            </p:nvSpPr>
            <p:spPr>
              <a:xfrm>
                <a:off x="7510771" y="3546097"/>
                <a:ext cx="5533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>
                    <a:solidFill>
                      <a:schemeClr val="accent3"/>
                    </a:solidFill>
                  </a:rPr>
                  <a:t>rDP</a:t>
                </a:r>
              </a:p>
            </p:txBody>
          </p:sp>
        </p:grpSp>
      </p:grp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52AE184-151F-C581-5257-197005BFA0B7}"/>
              </a:ext>
            </a:extLst>
          </p:cNvPr>
          <p:cNvSpPr txBox="1"/>
          <p:nvPr/>
        </p:nvSpPr>
        <p:spPr>
          <a:xfrm>
            <a:off x="8413810" y="6535937"/>
            <a:ext cx="32480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err="1"/>
              <a:t>WPMAG</a:t>
            </a:r>
            <a:r>
              <a:rPr lang="it-IT" sz="1100" dirty="0"/>
              <a:t> </a:t>
            </a:r>
            <a:r>
              <a:rPr lang="it-IT" sz="1100" dirty="0" err="1"/>
              <a:t>Final</a:t>
            </a:r>
            <a:r>
              <a:rPr lang="it-IT" sz="1100" dirty="0"/>
              <a:t> Meeting – A. Di Zenobio – 14/01/2026</a:t>
            </a:r>
            <a:endParaRPr lang="it-IT" dirty="0"/>
          </a:p>
        </p:txBody>
      </p:sp>
      <p:graphicFrame>
        <p:nvGraphicFramePr>
          <p:cNvPr id="551" name="Tabella 550">
            <a:extLst>
              <a:ext uri="{FF2B5EF4-FFF2-40B4-BE49-F238E27FC236}">
                <a16:creationId xmlns:a16="http://schemas.microsoft.com/office/drawing/2014/main" id="{5AF0EAB1-A9D7-EE57-6EF5-CDE310BE149E}"/>
              </a:ext>
            </a:extLst>
          </p:cNvPr>
          <p:cNvGraphicFramePr>
            <a:graphicFrameLocks noGrp="1"/>
          </p:cNvGraphicFramePr>
          <p:nvPr/>
        </p:nvGraphicFramePr>
        <p:xfrm>
          <a:off x="8894836" y="3919282"/>
          <a:ext cx="2961278" cy="2562098"/>
        </p:xfrm>
        <a:graphic>
          <a:graphicData uri="http://schemas.openxmlformats.org/drawingml/2006/table">
            <a:tbl>
              <a:tblPr/>
              <a:tblGrid>
                <a:gridCol w="1797050">
                  <a:extLst>
                    <a:ext uri="{9D8B030D-6E8A-4147-A177-3AD203B41FA5}">
                      <a16:colId xmlns:a16="http://schemas.microsoft.com/office/drawing/2014/main" val="2120915055"/>
                    </a:ext>
                  </a:extLst>
                </a:gridCol>
                <a:gridCol w="755650">
                  <a:extLst>
                    <a:ext uri="{9D8B030D-6E8A-4147-A177-3AD203B41FA5}">
                      <a16:colId xmlns:a16="http://schemas.microsoft.com/office/drawing/2014/main" val="125436164"/>
                    </a:ext>
                  </a:extLst>
                </a:gridCol>
                <a:gridCol w="408578">
                  <a:extLst>
                    <a:ext uri="{9D8B030D-6E8A-4147-A177-3AD203B41FA5}">
                      <a16:colId xmlns:a16="http://schemas.microsoft.com/office/drawing/2014/main" val="86043914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100" b="1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Winding</a:t>
                      </a:r>
                      <a:r>
                        <a:rPr lang="it-IT" sz="1100" b="1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Pack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it-IT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162851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 turns (1 coil)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508757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MAturns</a:t>
                      </a: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(1 coil)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6,230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152388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 DP #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093275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Turn </a:t>
                      </a: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insulation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1,0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mm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987382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DP insulation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1,0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186297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WP</a:t>
                      </a: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insulation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6,0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017339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Radial turns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5839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HF zone </a:t>
                      </a: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toroidal</a:t>
                      </a: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turns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3818819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LF zone </a:t>
                      </a: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toroidal</a:t>
                      </a: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turns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495016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HF radial dimension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185,0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9575919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LF </a:t>
                      </a: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radial</a:t>
                      </a: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dimension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139,0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4783387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WP radial dimension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338,0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019187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HF zone </a:t>
                      </a: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toroidal</a:t>
                      </a: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dimension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454,4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961684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LF zone </a:t>
                      </a: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toroidal</a:t>
                      </a: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kern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dimension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391,2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kern="12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mm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9905492"/>
                  </a:ext>
                </a:extLst>
              </a:tr>
            </a:tbl>
          </a:graphicData>
        </a:graphic>
      </p:graphicFrame>
      <p:sp>
        <p:nvSpPr>
          <p:cNvPr id="552" name="CasellaDiTesto 551">
            <a:extLst>
              <a:ext uri="{FF2B5EF4-FFF2-40B4-BE49-F238E27FC236}">
                <a16:creationId xmlns:a16="http://schemas.microsoft.com/office/drawing/2014/main" id="{8DD936FC-9B5E-22DA-00F0-9ED41E70D0EA}"/>
              </a:ext>
            </a:extLst>
          </p:cNvPr>
          <p:cNvSpPr txBox="1"/>
          <p:nvPr/>
        </p:nvSpPr>
        <p:spPr>
          <a:xfrm>
            <a:off x="499666" y="3290629"/>
            <a:ext cx="3634713" cy="615553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 err="1"/>
              <a:t>Based</a:t>
            </a:r>
            <a:r>
              <a:rPr lang="it-IT" dirty="0"/>
              <a:t> on a </a:t>
            </a:r>
            <a:r>
              <a:rPr lang="it-IT" dirty="0" err="1"/>
              <a:t>strand</a:t>
            </a:r>
            <a:r>
              <a:rPr lang="it-IT" dirty="0"/>
              <a:t> </a:t>
            </a:r>
            <a:r>
              <a:rPr lang="it-IT" dirty="0" err="1"/>
              <a:t>similar</a:t>
            </a:r>
            <a:r>
              <a:rPr lang="it-IT" dirty="0"/>
              <a:t> to DTT TF</a:t>
            </a:r>
          </a:p>
          <a:p>
            <a:r>
              <a:rPr lang="it-IT" sz="1600" i="1" dirty="0"/>
              <a:t>(</a:t>
            </a:r>
            <a:r>
              <a:rPr lang="it-IT" sz="1600" i="1" dirty="0" err="1"/>
              <a:t>0,82mm</a:t>
            </a:r>
            <a:r>
              <a:rPr lang="it-IT" sz="1600" i="1" dirty="0"/>
              <a:t> OD, Cu-</a:t>
            </a:r>
            <a:r>
              <a:rPr lang="it-IT" sz="1600" i="1" dirty="0" err="1"/>
              <a:t>nonCu</a:t>
            </a:r>
            <a:r>
              <a:rPr lang="it-IT" sz="1600" i="1" dirty="0"/>
              <a:t>: 0.95)</a:t>
            </a:r>
          </a:p>
        </p:txBody>
      </p:sp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118F463E-A8E7-53AA-11FD-150DB490CD04}"/>
              </a:ext>
            </a:extLst>
          </p:cNvPr>
          <p:cNvGraphicFramePr>
            <a:graphicFrameLocks noGrp="1"/>
          </p:cNvGraphicFramePr>
          <p:nvPr/>
        </p:nvGraphicFramePr>
        <p:xfrm>
          <a:off x="1490835" y="3923360"/>
          <a:ext cx="3129291" cy="2638425"/>
        </p:xfrm>
        <a:graphic>
          <a:graphicData uri="http://schemas.openxmlformats.org/drawingml/2006/table">
            <a:tbl>
              <a:tblPr firstRow="1" firstCol="1" bandRow="1"/>
              <a:tblGrid>
                <a:gridCol w="1797050">
                  <a:extLst>
                    <a:ext uri="{9D8B030D-6E8A-4147-A177-3AD203B41FA5}">
                      <a16:colId xmlns:a16="http://schemas.microsoft.com/office/drawing/2014/main" val="2594036789"/>
                    </a:ext>
                  </a:extLst>
                </a:gridCol>
                <a:gridCol w="755650">
                  <a:extLst>
                    <a:ext uri="{9D8B030D-6E8A-4147-A177-3AD203B41FA5}">
                      <a16:colId xmlns:a16="http://schemas.microsoft.com/office/drawing/2014/main" val="3675241251"/>
                    </a:ext>
                  </a:extLst>
                </a:gridCol>
                <a:gridCol w="576591">
                  <a:extLst>
                    <a:ext uri="{9D8B030D-6E8A-4147-A177-3AD203B41FA5}">
                      <a16:colId xmlns:a16="http://schemas.microsoft.com/office/drawing/2014/main" val="57781466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1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Conductor</a:t>
                      </a:r>
                      <a:endParaRPr lang="it-IT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endParaRPr lang="it-IT" sz="11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endParaRPr lang="it-IT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144288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SC </a:t>
                      </a: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strand</a:t>
                      </a: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#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endParaRPr lang="it-IT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390046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Cu </a:t>
                      </a: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strand</a:t>
                      </a: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#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467734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strand #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120468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SS Wrap </a:t>
                      </a: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thickness</a:t>
                      </a:r>
                      <a:endParaRPr lang="it-IT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573606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SS Wrap </a:t>
                      </a: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overlap</a:t>
                      </a:r>
                      <a:endParaRPr lang="it-IT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798383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Iop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33,9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696419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Bpeak</a:t>
                      </a:r>
                      <a:endParaRPr lang="it-IT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13,2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20927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Tinlet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641989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 </a:t>
                      </a:r>
                      <a:r>
                        <a:rPr lang="el-GR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Tmargin</a:t>
                      </a: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552357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Applied strain (R&amp;W)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-0,6%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145845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Width</a:t>
                      </a: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outer</a:t>
                      </a: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28,6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656703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Height</a:t>
                      </a: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outer</a:t>
                      </a: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3067749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Jacket </a:t>
                      </a: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thickness</a:t>
                      </a:r>
                      <a:endParaRPr lang="it-IT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95106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Inner corner </a:t>
                      </a:r>
                      <a:r>
                        <a:rPr lang="it-IT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radius</a:t>
                      </a:r>
                      <a:endParaRPr lang="it-IT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483561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26,8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9445016"/>
                  </a:ext>
                </a:extLst>
              </a:tr>
            </a:tbl>
          </a:graphicData>
        </a:graphic>
      </p:graphicFrame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2EEAE3BC-6546-86B6-5890-E3BF4AB7FD54}"/>
              </a:ext>
            </a:extLst>
          </p:cNvPr>
          <p:cNvSpPr/>
          <p:nvPr/>
        </p:nvSpPr>
        <p:spPr>
          <a:xfrm>
            <a:off x="1801484" y="5574427"/>
            <a:ext cx="2232525" cy="192962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 descr="Immagine che contiene testo, linea, diagramma, schermata&#10;&#10;Il contenuto generato dall'IA potrebbe non essere corretto.">
            <a:extLst>
              <a:ext uri="{FF2B5EF4-FFF2-40B4-BE49-F238E27FC236}">
                <a16:creationId xmlns:a16="http://schemas.microsoft.com/office/drawing/2014/main" id="{58630ED1-5B70-EDEC-52C2-B527F28F91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2" b="3491"/>
          <a:stretch>
            <a:fillRect/>
          </a:stretch>
        </p:blipFill>
        <p:spPr>
          <a:xfrm>
            <a:off x="5074921" y="20549"/>
            <a:ext cx="5212080" cy="2977590"/>
          </a:xfrm>
          <a:prstGeom prst="rect">
            <a:avLst/>
          </a:prstGeom>
        </p:spPr>
      </p:pic>
      <p:pic>
        <p:nvPicPr>
          <p:cNvPr id="8" name="Immagine 7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149A8AF6-E78E-F60F-9024-0D19B00A59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19" y="89331"/>
            <a:ext cx="4397663" cy="28800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8093BCF-3F4A-803B-B3CE-D2D91E230F60}"/>
              </a:ext>
            </a:extLst>
          </p:cNvPr>
          <p:cNvSpPr txBox="1"/>
          <p:nvPr/>
        </p:nvSpPr>
        <p:spPr>
          <a:xfrm>
            <a:off x="9946754" y="1139052"/>
            <a:ext cx="1666803" cy="6463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l-GR" dirty="0"/>
              <a:t>τ</a:t>
            </a:r>
            <a:r>
              <a:rPr lang="it-IT" baseline="-25000" dirty="0" err="1"/>
              <a:t>discharge</a:t>
            </a:r>
            <a:r>
              <a:rPr lang="it-IT" dirty="0"/>
              <a:t>  = 4.0 s</a:t>
            </a:r>
          </a:p>
          <a:p>
            <a:r>
              <a:rPr lang="it-IT" dirty="0" err="1"/>
              <a:t>t</a:t>
            </a:r>
            <a:r>
              <a:rPr lang="it-IT" baseline="-25000" dirty="0" err="1"/>
              <a:t>delay</a:t>
            </a:r>
            <a:r>
              <a:rPr lang="it-IT" dirty="0"/>
              <a:t>         = 1.0s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8F24568-2DC5-6B74-11DD-14CC42C44564}"/>
              </a:ext>
            </a:extLst>
          </p:cNvPr>
          <p:cNvSpPr txBox="1"/>
          <p:nvPr/>
        </p:nvSpPr>
        <p:spPr>
          <a:xfrm>
            <a:off x="9885110" y="2069414"/>
            <a:ext cx="17900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noProof="0" dirty="0"/>
              <a:t>Calculated</a:t>
            </a:r>
            <a:r>
              <a:rPr lang="it-IT" sz="1400" i="1" dirty="0"/>
              <a:t> by </a:t>
            </a:r>
            <a:r>
              <a:rPr lang="it-IT" sz="1400" b="1" i="1" u="sng" dirty="0"/>
              <a:t>Chiarasole Fiamozzi Zignani</a:t>
            </a:r>
          </a:p>
        </p:txBody>
      </p:sp>
    </p:spTree>
    <p:extLst>
      <p:ext uri="{BB962C8B-B14F-4D97-AF65-F5344CB8AC3E}">
        <p14:creationId xmlns:p14="http://schemas.microsoft.com/office/powerpoint/2010/main" val="995112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A9FA5D5C-A4BD-90AD-E8DE-CBE8A3AED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VNS</a:t>
            </a:r>
            <a:r>
              <a:rPr lang="en-GB" sz="3600" dirty="0"/>
              <a:t> TF COIL EM AND STRUCTURAL SIMULATIONS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5EF8BF4-FB48-24E6-26D2-78CDC57C2626}"/>
              </a:ext>
            </a:extLst>
          </p:cNvPr>
          <p:cNvSpPr txBox="1"/>
          <p:nvPr/>
        </p:nvSpPr>
        <p:spPr>
          <a:xfrm>
            <a:off x="442452" y="1012723"/>
            <a:ext cx="8888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Reference: </a:t>
            </a:r>
            <a:r>
              <a:rPr lang="en-US" dirty="0"/>
              <a:t>VNS - PF-in-TF (LTS) 07-03-2025</a:t>
            </a:r>
            <a:endParaRPr lang="en-GB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E84F4DD-1409-EA41-A4F0-5DA8D50FB540}"/>
              </a:ext>
            </a:extLst>
          </p:cNvPr>
          <p:cNvSpPr txBox="1"/>
          <p:nvPr/>
        </p:nvSpPr>
        <p:spPr>
          <a:xfrm>
            <a:off x="147484" y="1465006"/>
            <a:ext cx="52995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Version: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W&amp;R with 6 Double Pancakes</a:t>
            </a:r>
          </a:p>
          <a:p>
            <a:pPr marL="800100" lvl="1" indent="-342900">
              <a:buFont typeface="+mj-lt"/>
              <a:buAutoNum type="arabicPeriod"/>
            </a:pPr>
            <a:endParaRPr lang="en-GB" dirty="0"/>
          </a:p>
          <a:p>
            <a:pPr marL="800100" lvl="1" indent="-342900">
              <a:buFont typeface="+mj-lt"/>
              <a:buAutoNum type="arabicPeriod"/>
            </a:pPr>
            <a:endParaRPr lang="en-GB" dirty="0"/>
          </a:p>
          <a:p>
            <a:pPr marL="800100" lvl="1" indent="-342900">
              <a:buFont typeface="+mj-lt"/>
              <a:buAutoNum type="arabicPeriod"/>
            </a:pPr>
            <a:endParaRPr lang="en-GB" dirty="0"/>
          </a:p>
          <a:p>
            <a:pPr marL="800100" lvl="1" indent="-342900">
              <a:buFont typeface="+mj-lt"/>
              <a:buAutoNum type="arabicPeriod"/>
            </a:pPr>
            <a:endParaRPr lang="en-GB" dirty="0"/>
          </a:p>
          <a:p>
            <a:pPr marL="800100" lvl="1" indent="-342900">
              <a:buFont typeface="+mj-lt"/>
              <a:buAutoNum type="arabicPeriod"/>
            </a:pPr>
            <a:endParaRPr lang="en-GB" dirty="0"/>
          </a:p>
          <a:p>
            <a:pPr marL="800100" lvl="1" indent="-342900">
              <a:buFont typeface="+mj-lt"/>
              <a:buAutoNum type="arabicPeriod"/>
            </a:pPr>
            <a:endParaRPr lang="en-GB" dirty="0"/>
          </a:p>
          <a:p>
            <a:pPr marL="800100" lvl="1" indent="-342900">
              <a:buFont typeface="+mj-lt"/>
              <a:buAutoNum type="arabicPeriod"/>
            </a:pPr>
            <a:endParaRPr lang="en-GB" dirty="0"/>
          </a:p>
          <a:p>
            <a:pPr marL="800100" lvl="1" indent="-342900">
              <a:buFont typeface="+mj-lt"/>
              <a:buAutoNum type="arabicPeriod"/>
            </a:pPr>
            <a:endParaRPr lang="en-GB" dirty="0"/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“</a:t>
            </a:r>
            <a:r>
              <a:rPr lang="en-US" dirty="0"/>
              <a:t>Standard” R&amp;W with 7 Double Pancakes</a:t>
            </a:r>
            <a:r>
              <a:rPr lang="en-GB" dirty="0"/>
              <a:t>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451B20C2-E4A8-BD29-5B4F-F693029739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219" y="2066327"/>
            <a:ext cx="2336842" cy="2163999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54B7A7DA-B176-40BD-B0BF-D15694CE70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7068" y="2066327"/>
            <a:ext cx="2172014" cy="2163999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56F15837-CB90-003D-3E59-562B780626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708" y="4604327"/>
            <a:ext cx="2368353" cy="2160000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EFAB262B-361C-CCE1-8525-B3A54B72DE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7068" y="4604327"/>
            <a:ext cx="2122369" cy="2160000"/>
          </a:xfrm>
          <a:prstGeom prst="rect">
            <a:avLst/>
          </a:prstGeom>
        </p:spPr>
      </p:pic>
      <p:sp>
        <p:nvSpPr>
          <p:cNvPr id="16" name="Segnaposto numero diapositiva 15">
            <a:extLst>
              <a:ext uri="{FF2B5EF4-FFF2-40B4-BE49-F238E27FC236}">
                <a16:creationId xmlns:a16="http://schemas.microsoft.com/office/drawing/2014/main" id="{B8D511F5-10B1-027D-A7EE-CBA79A0C9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16F1-1F4E-476C-8FD3-1196EA976090}" type="slidenum">
              <a:rPr lang="en-GB" smtClean="0"/>
              <a:t>8</a:t>
            </a:fld>
            <a:endParaRPr lang="en-GB"/>
          </a:p>
        </p:txBody>
      </p:sp>
      <p:grpSp>
        <p:nvGrpSpPr>
          <p:cNvPr id="30" name="Gruppo 29">
            <a:extLst>
              <a:ext uri="{FF2B5EF4-FFF2-40B4-BE49-F238E27FC236}">
                <a16:creationId xmlns:a16="http://schemas.microsoft.com/office/drawing/2014/main" id="{59E6FB10-EA50-0E26-0433-8C7998700469}"/>
              </a:ext>
            </a:extLst>
          </p:cNvPr>
          <p:cNvGrpSpPr/>
          <p:nvPr/>
        </p:nvGrpSpPr>
        <p:grpSpPr>
          <a:xfrm>
            <a:off x="5447072" y="1324951"/>
            <a:ext cx="3490128" cy="2904238"/>
            <a:chOff x="6921758" y="1326088"/>
            <a:chExt cx="3490128" cy="2904238"/>
          </a:xfrm>
        </p:grpSpPr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CD0D0D16-CDE8-7DA3-B994-BE1E9018480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531886" y="1771468"/>
              <a:ext cx="2880000" cy="2031285"/>
            </a:xfrm>
            <a:prstGeom prst="rect">
              <a:avLst/>
            </a:prstGeom>
          </p:spPr>
        </p:pic>
        <p:cxnSp>
          <p:nvCxnSpPr>
            <p:cNvPr id="8" name="Connettore 2 7">
              <a:extLst>
                <a:ext uri="{FF2B5EF4-FFF2-40B4-BE49-F238E27FC236}">
                  <a16:creationId xmlns:a16="http://schemas.microsoft.com/office/drawing/2014/main" id="{C7FFC945-1D47-6FD7-8358-82D3578BDBCB}"/>
                </a:ext>
              </a:extLst>
            </p:cNvPr>
            <p:cNvCxnSpPr/>
            <p:nvPr/>
          </p:nvCxnSpPr>
          <p:spPr>
            <a:xfrm>
              <a:off x="7531887" y="1692143"/>
              <a:ext cx="279321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2 9">
              <a:extLst>
                <a:ext uri="{FF2B5EF4-FFF2-40B4-BE49-F238E27FC236}">
                  <a16:creationId xmlns:a16="http://schemas.microsoft.com/office/drawing/2014/main" id="{E99ABF45-DD03-7D63-8457-FFF680528C6B}"/>
                </a:ext>
              </a:extLst>
            </p:cNvPr>
            <p:cNvCxnSpPr>
              <a:cxnSpLocks/>
            </p:cNvCxnSpPr>
            <p:nvPr/>
          </p:nvCxnSpPr>
          <p:spPr>
            <a:xfrm>
              <a:off x="7408062" y="1809568"/>
              <a:ext cx="0" cy="92959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2 16">
              <a:extLst>
                <a:ext uri="{FF2B5EF4-FFF2-40B4-BE49-F238E27FC236}">
                  <a16:creationId xmlns:a16="http://schemas.microsoft.com/office/drawing/2014/main" id="{50905370-83A7-61A0-0DE9-FD8D63167A59}"/>
                </a:ext>
              </a:extLst>
            </p:cNvPr>
            <p:cNvCxnSpPr>
              <a:cxnSpLocks/>
            </p:cNvCxnSpPr>
            <p:nvPr/>
          </p:nvCxnSpPr>
          <p:spPr>
            <a:xfrm>
              <a:off x="7531887" y="2774142"/>
              <a:ext cx="0" cy="92959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2 17">
              <a:extLst>
                <a:ext uri="{FF2B5EF4-FFF2-40B4-BE49-F238E27FC236}">
                  <a16:creationId xmlns:a16="http://schemas.microsoft.com/office/drawing/2014/main" id="{303D9699-0F36-0726-52E8-3E17D2130709}"/>
                </a:ext>
              </a:extLst>
            </p:cNvPr>
            <p:cNvCxnSpPr/>
            <p:nvPr/>
          </p:nvCxnSpPr>
          <p:spPr>
            <a:xfrm>
              <a:off x="7808112" y="3865069"/>
              <a:ext cx="2304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47647066-FED5-41B2-968B-499EB3620D85}"/>
                </a:ext>
              </a:extLst>
            </p:cNvPr>
            <p:cNvSpPr txBox="1"/>
            <p:nvPr/>
          </p:nvSpPr>
          <p:spPr>
            <a:xfrm>
              <a:off x="8445017" y="1326088"/>
              <a:ext cx="10537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12 (6DP)</a:t>
              </a:r>
            </a:p>
          </p:txBody>
        </p:sp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703FE5CF-CA7D-6814-34C8-A063E8A8EA97}"/>
                </a:ext>
              </a:extLst>
            </p:cNvPr>
            <p:cNvSpPr txBox="1"/>
            <p:nvPr/>
          </p:nvSpPr>
          <p:spPr>
            <a:xfrm>
              <a:off x="6921758" y="2089701"/>
              <a:ext cx="5238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6</a:t>
              </a:r>
            </a:p>
          </p:txBody>
        </p: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2FC4B4BE-E364-1A5C-0043-79526AE27E6B}"/>
                </a:ext>
              </a:extLst>
            </p:cNvPr>
            <p:cNvSpPr txBox="1"/>
            <p:nvPr/>
          </p:nvSpPr>
          <p:spPr>
            <a:xfrm>
              <a:off x="8666555" y="3860994"/>
              <a:ext cx="5238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10</a:t>
              </a:r>
            </a:p>
          </p:txBody>
        </p: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7DFB676E-C413-42C8-E72E-9CD5FD1C37AA}"/>
                </a:ext>
              </a:extLst>
            </p:cNvPr>
            <p:cNvSpPr txBox="1"/>
            <p:nvPr/>
          </p:nvSpPr>
          <p:spPr>
            <a:xfrm>
              <a:off x="7131625" y="3052036"/>
              <a:ext cx="5238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6</a:t>
              </a:r>
            </a:p>
          </p:txBody>
        </p:sp>
      </p:grpSp>
      <p:sp>
        <p:nvSpPr>
          <p:cNvPr id="23" name="Rettangolo 22">
            <a:extLst>
              <a:ext uri="{FF2B5EF4-FFF2-40B4-BE49-F238E27FC236}">
                <a16:creationId xmlns:a16="http://schemas.microsoft.com/office/drawing/2014/main" id="{00A28EE5-B151-4140-ACEA-FB347113A306}"/>
              </a:ext>
            </a:extLst>
          </p:cNvPr>
          <p:cNvSpPr/>
          <p:nvPr/>
        </p:nvSpPr>
        <p:spPr>
          <a:xfrm>
            <a:off x="9377206" y="1822948"/>
            <a:ext cx="1833929" cy="92392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it-IT" sz="1100"/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4F042349-7040-4439-90E0-7D4484E35FC9}"/>
              </a:ext>
            </a:extLst>
          </p:cNvPr>
          <p:cNvSpPr/>
          <p:nvPr/>
        </p:nvSpPr>
        <p:spPr>
          <a:xfrm>
            <a:off x="9510556" y="1965823"/>
            <a:ext cx="1549644" cy="6477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it-IT" sz="1100"/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04CEBBAE-54D3-4F25-8944-38105A6BEF8E}"/>
              </a:ext>
            </a:extLst>
          </p:cNvPr>
          <p:cNvCxnSpPr/>
          <p:nvPr/>
        </p:nvCxnSpPr>
        <p:spPr>
          <a:xfrm flipH="1">
            <a:off x="11449260" y="1841998"/>
            <a:ext cx="0" cy="904875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299DE546-D66E-4A1F-AC17-AB095E934F9E}"/>
              </a:ext>
            </a:extLst>
          </p:cNvPr>
          <p:cNvCxnSpPr/>
          <p:nvPr/>
        </p:nvCxnSpPr>
        <p:spPr>
          <a:xfrm rot="16200000" flipH="1">
            <a:off x="10269196" y="2016809"/>
            <a:ext cx="0" cy="1831604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2">
            <a:extLst>
              <a:ext uri="{FF2B5EF4-FFF2-40B4-BE49-F238E27FC236}">
                <a16:creationId xmlns:a16="http://schemas.microsoft.com/office/drawing/2014/main" id="{E463353A-3137-467E-8F44-569B0CFED70B}"/>
              </a:ext>
            </a:extLst>
          </p:cNvPr>
          <p:cNvSpPr txBox="1"/>
          <p:nvPr/>
        </p:nvSpPr>
        <p:spPr>
          <a:xfrm>
            <a:off x="9777256" y="3023099"/>
            <a:ext cx="1025769" cy="266700"/>
          </a:xfrm>
          <a:prstGeom prst="rect">
            <a:avLst/>
          </a:prstGeom>
          <a:solidFill>
            <a:sysClr val="window" lastClr="FFFFFF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ED6D14C-D2C1-4B88-A1E5-8EFFF9A94A4C}" type="TxLink">
              <a:rPr lang="en-US" sz="1100" b="0" i="0" u="none" strike="noStrike">
                <a:solidFill>
                  <a:srgbClr val="00B050"/>
                </a:solidFill>
                <a:latin typeface="Aptos Narrow"/>
              </a:rPr>
              <a:pPr algn="ctr"/>
              <a:t>36,6</a:t>
            </a:fld>
            <a:endParaRPr lang="it-IT" sz="1100" b="1"/>
          </a:p>
        </p:txBody>
      </p:sp>
      <p:sp>
        <p:nvSpPr>
          <p:cNvPr id="28" name="CasellaDiTesto 23">
            <a:extLst>
              <a:ext uri="{FF2B5EF4-FFF2-40B4-BE49-F238E27FC236}">
                <a16:creationId xmlns:a16="http://schemas.microsoft.com/office/drawing/2014/main" id="{20D5B31B-199A-4D76-AACD-BD2C6606608C}"/>
              </a:ext>
            </a:extLst>
          </p:cNvPr>
          <p:cNvSpPr txBox="1"/>
          <p:nvPr/>
        </p:nvSpPr>
        <p:spPr>
          <a:xfrm rot="5400000">
            <a:off x="11195383" y="2160681"/>
            <a:ext cx="984006" cy="266700"/>
          </a:xfrm>
          <a:prstGeom prst="rect">
            <a:avLst/>
          </a:prstGeom>
          <a:solidFill>
            <a:sysClr val="window" lastClr="FFFFFF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8D0015E-6AF4-4F30-88FA-3FE04336D612}" type="TxLink">
              <a:rPr lang="en-US" sz="1100" b="0" i="0" u="none" strike="noStrike">
                <a:solidFill>
                  <a:srgbClr val="00B050"/>
                </a:solidFill>
                <a:latin typeface="Aptos Narrow"/>
              </a:rPr>
              <a:pPr algn="ctr"/>
              <a:t>26</a:t>
            </a:fld>
            <a:endParaRPr lang="it-IT" sz="1100" b="1" dirty="0"/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E90591AD-0328-77D9-2CD2-AF3C7AE479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47278" y="4243730"/>
            <a:ext cx="2880000" cy="2117354"/>
          </a:xfrm>
          <a:prstGeom prst="rect">
            <a:avLst/>
          </a:prstGeom>
        </p:spPr>
      </p:pic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93626988-B378-F3CC-C716-B4397CFE2DFE}"/>
              </a:ext>
            </a:extLst>
          </p:cNvPr>
          <p:cNvCxnSpPr/>
          <p:nvPr/>
        </p:nvCxnSpPr>
        <p:spPr>
          <a:xfrm>
            <a:off x="9190671" y="4173000"/>
            <a:ext cx="279321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>
            <a:extLst>
              <a:ext uri="{FF2B5EF4-FFF2-40B4-BE49-F238E27FC236}">
                <a16:creationId xmlns:a16="http://schemas.microsoft.com/office/drawing/2014/main" id="{10A34D92-C6EC-4AC8-8048-3A389AF46854}"/>
              </a:ext>
            </a:extLst>
          </p:cNvPr>
          <p:cNvCxnSpPr>
            <a:cxnSpLocks/>
          </p:cNvCxnSpPr>
          <p:nvPr/>
        </p:nvCxnSpPr>
        <p:spPr>
          <a:xfrm>
            <a:off x="9068875" y="4267971"/>
            <a:ext cx="0" cy="11517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72E27F37-12C5-180C-6AB7-177EFFC1728A}"/>
              </a:ext>
            </a:extLst>
          </p:cNvPr>
          <p:cNvCxnSpPr>
            <a:cxnSpLocks/>
          </p:cNvCxnSpPr>
          <p:nvPr/>
        </p:nvCxnSpPr>
        <p:spPr>
          <a:xfrm>
            <a:off x="9222540" y="5493305"/>
            <a:ext cx="0" cy="8630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>
            <a:extLst>
              <a:ext uri="{FF2B5EF4-FFF2-40B4-BE49-F238E27FC236}">
                <a16:creationId xmlns:a16="http://schemas.microsoft.com/office/drawing/2014/main" id="{DCF4D806-D694-C116-7842-9A2362954046}"/>
              </a:ext>
            </a:extLst>
          </p:cNvPr>
          <p:cNvCxnSpPr/>
          <p:nvPr/>
        </p:nvCxnSpPr>
        <p:spPr>
          <a:xfrm>
            <a:off x="9547328" y="6426979"/>
            <a:ext cx="23040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409C6C1B-2887-B146-74AC-E1DCCE767388}"/>
              </a:ext>
            </a:extLst>
          </p:cNvPr>
          <p:cNvSpPr txBox="1"/>
          <p:nvPr/>
        </p:nvSpPr>
        <p:spPr>
          <a:xfrm>
            <a:off x="10165809" y="3839034"/>
            <a:ext cx="1067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14 (7DP)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D6F2794A-44BB-4E0C-C16D-1F4F4EBB88E6}"/>
              </a:ext>
            </a:extLst>
          </p:cNvPr>
          <p:cNvSpPr txBox="1"/>
          <p:nvPr/>
        </p:nvSpPr>
        <p:spPr>
          <a:xfrm>
            <a:off x="8588476" y="4651611"/>
            <a:ext cx="523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8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EC50CF9B-322F-77C8-83C8-38DAAD2F11E1}"/>
              </a:ext>
            </a:extLst>
          </p:cNvPr>
          <p:cNvSpPr txBox="1"/>
          <p:nvPr/>
        </p:nvSpPr>
        <p:spPr>
          <a:xfrm>
            <a:off x="10405771" y="6422904"/>
            <a:ext cx="523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12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F34726BA-336B-0C3E-E758-2B32005A7826}"/>
              </a:ext>
            </a:extLst>
          </p:cNvPr>
          <p:cNvSpPr txBox="1"/>
          <p:nvPr/>
        </p:nvSpPr>
        <p:spPr>
          <a:xfrm>
            <a:off x="8806938" y="5674200"/>
            <a:ext cx="523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6</a:t>
            </a:r>
          </a:p>
        </p:txBody>
      </p:sp>
      <p:sp>
        <p:nvSpPr>
          <p:cNvPr id="43" name="Rettangolo 42">
            <a:extLst>
              <a:ext uri="{FF2B5EF4-FFF2-40B4-BE49-F238E27FC236}">
                <a16:creationId xmlns:a16="http://schemas.microsoft.com/office/drawing/2014/main" id="{4D023324-0292-4AAB-5DD5-EF8DC080BA90}"/>
              </a:ext>
            </a:extLst>
          </p:cNvPr>
          <p:cNvSpPr/>
          <p:nvPr/>
        </p:nvSpPr>
        <p:spPr>
          <a:xfrm>
            <a:off x="6371081" y="4725491"/>
            <a:ext cx="1563526" cy="79541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it-IT" sz="1100"/>
          </a:p>
        </p:txBody>
      </p:sp>
      <p:sp>
        <p:nvSpPr>
          <p:cNvPr id="44" name="Rettangolo 43">
            <a:extLst>
              <a:ext uri="{FF2B5EF4-FFF2-40B4-BE49-F238E27FC236}">
                <a16:creationId xmlns:a16="http://schemas.microsoft.com/office/drawing/2014/main" id="{D9A42B55-510B-F16D-8E9C-4AC0F0A464B5}"/>
              </a:ext>
            </a:extLst>
          </p:cNvPr>
          <p:cNvSpPr/>
          <p:nvPr/>
        </p:nvSpPr>
        <p:spPr>
          <a:xfrm>
            <a:off x="6492265" y="4847002"/>
            <a:ext cx="1321157" cy="5657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it-IT" sz="1100"/>
          </a:p>
        </p:txBody>
      </p:sp>
      <p:cxnSp>
        <p:nvCxnSpPr>
          <p:cNvPr id="45" name="Connettore 2 44">
            <a:extLst>
              <a:ext uri="{FF2B5EF4-FFF2-40B4-BE49-F238E27FC236}">
                <a16:creationId xmlns:a16="http://schemas.microsoft.com/office/drawing/2014/main" id="{70F8F9BF-AFA9-3F26-D977-5D7153126DE5}"/>
              </a:ext>
            </a:extLst>
          </p:cNvPr>
          <p:cNvCxnSpPr>
            <a:cxnSpLocks/>
          </p:cNvCxnSpPr>
          <p:nvPr/>
        </p:nvCxnSpPr>
        <p:spPr>
          <a:xfrm>
            <a:off x="8188871" y="4725491"/>
            <a:ext cx="0" cy="795413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2 45">
            <a:extLst>
              <a:ext uri="{FF2B5EF4-FFF2-40B4-BE49-F238E27FC236}">
                <a16:creationId xmlns:a16="http://schemas.microsoft.com/office/drawing/2014/main" id="{7CBF5C86-913A-B582-E2C2-9BE0CC7B3A33}"/>
              </a:ext>
            </a:extLst>
          </p:cNvPr>
          <p:cNvCxnSpPr>
            <a:cxnSpLocks/>
          </p:cNvCxnSpPr>
          <p:nvPr/>
        </p:nvCxnSpPr>
        <p:spPr>
          <a:xfrm>
            <a:off x="6371081" y="5743576"/>
            <a:ext cx="1570996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CasellaDiTesto 22">
            <a:extLst>
              <a:ext uri="{FF2B5EF4-FFF2-40B4-BE49-F238E27FC236}">
                <a16:creationId xmlns:a16="http://schemas.microsoft.com/office/drawing/2014/main" id="{D96E6FA1-B127-8B36-4EC3-A44C0C77FA27}"/>
              </a:ext>
            </a:extLst>
          </p:cNvPr>
          <p:cNvSpPr txBox="1"/>
          <p:nvPr/>
        </p:nvSpPr>
        <p:spPr>
          <a:xfrm>
            <a:off x="6689975" y="5832899"/>
            <a:ext cx="1025769" cy="266700"/>
          </a:xfrm>
          <a:prstGeom prst="rect">
            <a:avLst/>
          </a:prstGeom>
          <a:solidFill>
            <a:sysClr val="window" lastClr="FFFFFF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0" i="0" u="none" strike="noStrike" dirty="0">
                <a:solidFill>
                  <a:srgbClr val="00B050"/>
                </a:solidFill>
                <a:latin typeface="Aptos Narrow"/>
              </a:rPr>
              <a:t>30,6</a:t>
            </a:r>
            <a:endParaRPr lang="it-IT" sz="1100" b="1" dirty="0"/>
          </a:p>
        </p:txBody>
      </p:sp>
      <p:sp>
        <p:nvSpPr>
          <p:cNvPr id="48" name="CasellaDiTesto 23">
            <a:extLst>
              <a:ext uri="{FF2B5EF4-FFF2-40B4-BE49-F238E27FC236}">
                <a16:creationId xmlns:a16="http://schemas.microsoft.com/office/drawing/2014/main" id="{84715E40-29DE-C380-CB72-CCC832299D9F}"/>
              </a:ext>
            </a:extLst>
          </p:cNvPr>
          <p:cNvSpPr txBox="1"/>
          <p:nvPr/>
        </p:nvSpPr>
        <p:spPr>
          <a:xfrm rot="5400000">
            <a:off x="7934994" y="4989344"/>
            <a:ext cx="984006" cy="266700"/>
          </a:xfrm>
          <a:prstGeom prst="rect">
            <a:avLst/>
          </a:prstGeom>
          <a:solidFill>
            <a:sysClr val="window" lastClr="FFFFFF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0" i="0" u="none" strike="noStrike" dirty="0">
                <a:solidFill>
                  <a:srgbClr val="00B050"/>
                </a:solidFill>
                <a:latin typeface="Aptos Narrow"/>
              </a:rPr>
              <a:t>23</a:t>
            </a:r>
            <a:endParaRPr lang="it-IT" sz="1100" b="1" dirty="0"/>
          </a:p>
        </p:txBody>
      </p:sp>
    </p:spTree>
    <p:extLst>
      <p:ext uri="{BB962C8B-B14F-4D97-AF65-F5344CB8AC3E}">
        <p14:creationId xmlns:p14="http://schemas.microsoft.com/office/powerpoint/2010/main" val="3747816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0B99704-13C1-3473-686D-DB781D17B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16F1-1F4E-476C-8FD3-1196EA976090}" type="slidenum">
              <a:rPr lang="en-GB" smtClean="0"/>
              <a:t>9</a:t>
            </a:fld>
            <a:endParaRPr lang="en-GB"/>
          </a:p>
        </p:txBody>
      </p:sp>
      <p:sp>
        <p:nvSpPr>
          <p:cNvPr id="5" name="Titolo 3">
            <a:extLst>
              <a:ext uri="{FF2B5EF4-FFF2-40B4-BE49-F238E27FC236}">
                <a16:creationId xmlns:a16="http://schemas.microsoft.com/office/drawing/2014/main" id="{CB946B39-7692-4B45-FD76-0C9176069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563" y="46656"/>
            <a:ext cx="10712968" cy="662472"/>
          </a:xfrm>
        </p:spPr>
        <p:txBody>
          <a:bodyPr/>
          <a:lstStyle/>
          <a:p>
            <a:r>
              <a:rPr lang="en-GB" sz="3600" dirty="0"/>
              <a:t>FEA models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F7580A7-2474-D025-8E11-CE49882124C6}"/>
              </a:ext>
            </a:extLst>
          </p:cNvPr>
          <p:cNvSpPr txBox="1"/>
          <p:nvPr/>
        </p:nvSpPr>
        <p:spPr>
          <a:xfrm>
            <a:off x="964642" y="598856"/>
            <a:ext cx="269937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dirty="0"/>
              <a:t>2D EM MODEL</a:t>
            </a:r>
            <a:endParaRPr lang="it-IT" dirty="0"/>
          </a:p>
        </p:txBody>
      </p:sp>
      <p:pic>
        <p:nvPicPr>
          <p:cNvPr id="2" name="Immagine 1" descr="Immagine che contiene schermata, testo, Elementi grafici, Policromia&#10;&#10;Il contenuto generato dall&amp;#39;IA potrebbe non essere corretto.">
            <a:extLst>
              <a:ext uri="{FF2B5EF4-FFF2-40B4-BE49-F238E27FC236}">
                <a16:creationId xmlns:a16="http://schemas.microsoft.com/office/drawing/2014/main" id="{E6B2F9EE-2834-A9B5-55B1-1731AF7A6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624" y="1023782"/>
            <a:ext cx="4133756" cy="2930770"/>
          </a:xfrm>
          <a:prstGeom prst="rect">
            <a:avLst/>
          </a:prstGeom>
        </p:spPr>
      </p:pic>
      <p:pic>
        <p:nvPicPr>
          <p:cNvPr id="3" name="Immagine 2" descr="Immagine che contiene Arte bambini, arte, creatività&#10;&#10;Il contenuto generato dall&amp;#39;IA potrebbe non essere corretto.">
            <a:extLst>
              <a:ext uri="{FF2B5EF4-FFF2-40B4-BE49-F238E27FC236}">
                <a16:creationId xmlns:a16="http://schemas.microsoft.com/office/drawing/2014/main" id="{925E08A4-039C-677F-3D0C-781DDEC4C3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9094" y="4234372"/>
            <a:ext cx="2742957" cy="2421792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DC0685F8-2CBB-484D-4193-86F29A9D440D}"/>
              </a:ext>
            </a:extLst>
          </p:cNvPr>
          <p:cNvSpPr txBox="1"/>
          <p:nvPr/>
        </p:nvSpPr>
        <p:spPr>
          <a:xfrm rot="16200000">
            <a:off x="-89441" y="5282127"/>
            <a:ext cx="2513763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dirty="0"/>
              <a:t>3D EM MODEL</a:t>
            </a:r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57D8E99-A0DF-04F6-8197-CB7C947287C5}"/>
              </a:ext>
            </a:extLst>
          </p:cNvPr>
          <p:cNvSpPr txBox="1"/>
          <p:nvPr/>
        </p:nvSpPr>
        <p:spPr>
          <a:xfrm>
            <a:off x="8213410" y="90855"/>
            <a:ext cx="278730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dirty="0"/>
              <a:t>2D STRUCTURAL MODEL</a:t>
            </a:r>
            <a:endParaRPr lang="it-IT" dirty="0"/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D407A2AC-CC0E-B8DE-E6D1-0812ACBC9EF9}"/>
              </a:ext>
            </a:extLst>
          </p:cNvPr>
          <p:cNvCxnSpPr/>
          <p:nvPr/>
        </p:nvCxnSpPr>
        <p:spPr>
          <a:xfrm flipV="1">
            <a:off x="4510127" y="2004430"/>
            <a:ext cx="2891237" cy="7975"/>
          </a:xfrm>
          <a:prstGeom prst="straightConnector1">
            <a:avLst/>
          </a:prstGeom>
          <a:ln>
            <a:solidFill>
              <a:srgbClr val="00FF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magine 9" descr="Immagine che contiene testo, schermata, Rettangolo, Policromia&#10;&#10;Il contenuto generato dall&amp;#39;IA potrebbe non essere corretto.">
            <a:extLst>
              <a:ext uri="{FF2B5EF4-FFF2-40B4-BE49-F238E27FC236}">
                <a16:creationId xmlns:a16="http://schemas.microsoft.com/office/drawing/2014/main" id="{00FE455F-C615-0C6D-7A9A-D8D2A867E5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1407" y="556846"/>
            <a:ext cx="3600804" cy="2842847"/>
          </a:xfrm>
          <a:prstGeom prst="rect">
            <a:avLst/>
          </a:prstGeom>
        </p:spPr>
      </p:pic>
      <p:pic>
        <p:nvPicPr>
          <p:cNvPr id="11" name="Immagine 10" descr="Immagine che contiene linea, schermata, design&#10;&#10;Il contenuto generato dall&amp;#39;IA potrebbe non essere corretto.">
            <a:extLst>
              <a:ext uri="{FF2B5EF4-FFF2-40B4-BE49-F238E27FC236}">
                <a16:creationId xmlns:a16="http://schemas.microsoft.com/office/drawing/2014/main" id="{0BFE03BD-EF19-54FD-1A74-6DC3E41F63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3176" y="574064"/>
            <a:ext cx="1355725" cy="1978025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FA417230-50A1-ED1F-CA1C-66E1F0B51322}"/>
              </a:ext>
            </a:extLst>
          </p:cNvPr>
          <p:cNvSpPr/>
          <p:nvPr/>
        </p:nvSpPr>
        <p:spPr>
          <a:xfrm>
            <a:off x="153132" y="965093"/>
            <a:ext cx="4361717" cy="3066474"/>
          </a:xfrm>
          <a:prstGeom prst="rect">
            <a:avLst/>
          </a:prstGeom>
          <a:noFill/>
          <a:ln>
            <a:solidFill>
              <a:srgbClr val="00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Immagine 12" descr="Immagine che contiene nero, oscurità&#10;&#10;Il contenuto generato dall&amp;#39;IA potrebbe non essere corretto.">
            <a:extLst>
              <a:ext uri="{FF2B5EF4-FFF2-40B4-BE49-F238E27FC236}">
                <a16:creationId xmlns:a16="http://schemas.microsoft.com/office/drawing/2014/main" id="{0ED70762-33AA-72B5-3432-64426E64CA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9155" y="1348638"/>
            <a:ext cx="2779844" cy="471764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id="{F7B146CC-B87E-62D6-34C2-282B71A36310}"/>
              </a:ext>
            </a:extLst>
          </p:cNvPr>
          <p:cNvSpPr/>
          <p:nvPr/>
        </p:nvSpPr>
        <p:spPr>
          <a:xfrm>
            <a:off x="7421439" y="463550"/>
            <a:ext cx="4371486" cy="3643190"/>
          </a:xfrm>
          <a:prstGeom prst="rect">
            <a:avLst/>
          </a:prstGeom>
          <a:noFill/>
          <a:ln>
            <a:solidFill>
              <a:srgbClr val="0000F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D214458-FC81-FBB3-4CA0-907FF3A1E584}"/>
              </a:ext>
            </a:extLst>
          </p:cNvPr>
          <p:cNvSpPr txBox="1"/>
          <p:nvPr/>
        </p:nvSpPr>
        <p:spPr>
          <a:xfrm>
            <a:off x="4549949" y="1585548"/>
            <a:ext cx="269937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dirty="0"/>
              <a:t>Cable EM forces</a:t>
            </a:r>
          </a:p>
        </p:txBody>
      </p:sp>
      <p:pic>
        <p:nvPicPr>
          <p:cNvPr id="16" name="Immagine 15" descr="Immagine che contiene nero, oscurità&#10;&#10;Il contenuto generato dall&amp;#39;IA potrebbe non essere corretto.">
            <a:extLst>
              <a:ext uri="{FF2B5EF4-FFF2-40B4-BE49-F238E27FC236}">
                <a16:creationId xmlns:a16="http://schemas.microsoft.com/office/drawing/2014/main" id="{4559C883-2A5A-868F-E84D-151FCFFF4C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43095" y="3444995"/>
            <a:ext cx="2267196" cy="671393"/>
          </a:xfrm>
          <a:prstGeom prst="rect">
            <a:avLst/>
          </a:prstGeom>
        </p:spPr>
      </p:pic>
      <p:sp>
        <p:nvSpPr>
          <p:cNvPr id="17" name="Rettangolo 16">
            <a:extLst>
              <a:ext uri="{FF2B5EF4-FFF2-40B4-BE49-F238E27FC236}">
                <a16:creationId xmlns:a16="http://schemas.microsoft.com/office/drawing/2014/main" id="{A4B5EB20-4C9F-4AB3-C10B-33882E263AE0}"/>
              </a:ext>
            </a:extLst>
          </p:cNvPr>
          <p:cNvSpPr/>
          <p:nvPr/>
        </p:nvSpPr>
        <p:spPr>
          <a:xfrm>
            <a:off x="1350613" y="4221674"/>
            <a:ext cx="3160589" cy="251411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76D42617-D48E-41C4-5069-F3B7F725C283}"/>
              </a:ext>
            </a:extLst>
          </p:cNvPr>
          <p:cNvCxnSpPr>
            <a:cxnSpLocks/>
          </p:cNvCxnSpPr>
          <p:nvPr/>
        </p:nvCxnSpPr>
        <p:spPr>
          <a:xfrm flipV="1">
            <a:off x="4530591" y="3668491"/>
            <a:ext cx="2881195" cy="5587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AC5EF51E-4A27-8C8D-DCDB-EDB4B6E938E2}"/>
              </a:ext>
            </a:extLst>
          </p:cNvPr>
          <p:cNvSpPr txBox="1"/>
          <p:nvPr/>
        </p:nvSpPr>
        <p:spPr>
          <a:xfrm rot="-660000">
            <a:off x="4747818" y="3521676"/>
            <a:ext cx="2269533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dirty="0"/>
              <a:t>Vertical EM Force</a:t>
            </a:r>
          </a:p>
        </p:txBody>
      </p:sp>
      <p:pic>
        <p:nvPicPr>
          <p:cNvPr id="31" name="Immagine 30" descr="Immagine che contiene nero, oscurità&#10;&#10;Il contenuto generato dall&amp;#39;IA potrebbe non essere corretto.">
            <a:extLst>
              <a:ext uri="{FF2B5EF4-FFF2-40B4-BE49-F238E27FC236}">
                <a16:creationId xmlns:a16="http://schemas.microsoft.com/office/drawing/2014/main" id="{FEC932DA-1FA3-FF98-32F1-37BAE6E13E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3204935" y="5342816"/>
            <a:ext cx="2228119" cy="400294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EE7A3BF-4422-2614-CBE3-3045CB3BBA36}"/>
              </a:ext>
            </a:extLst>
          </p:cNvPr>
          <p:cNvSpPr txBox="1"/>
          <p:nvPr/>
        </p:nvSpPr>
        <p:spPr>
          <a:xfrm>
            <a:off x="7772304" y="4866021"/>
            <a:ext cx="3668021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/>
              <a:t>*The step is not definitive; indeed, we intend to remove it.</a:t>
            </a:r>
            <a:endParaRPr lang="it-IT" dirty="0"/>
          </a:p>
          <a:p>
            <a:pPr algn="ctr"/>
            <a:endParaRPr lang="en-GB" dirty="0"/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0804E248-77EC-A821-1B35-21180AE835D6}"/>
              </a:ext>
            </a:extLst>
          </p:cNvPr>
          <p:cNvCxnSpPr/>
          <p:nvPr/>
        </p:nvCxnSpPr>
        <p:spPr>
          <a:xfrm flipH="1">
            <a:off x="10982492" y="1887196"/>
            <a:ext cx="109478" cy="297394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38226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delloPres4_3ENEA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91440" tIns="0" rIns="91440" bIns="0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1075</Words>
  <Application>Microsoft Office PowerPoint</Application>
  <PresentationFormat>Widescreen</PresentationFormat>
  <Paragraphs>428</Paragraphs>
  <Slides>17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17</vt:i4>
      </vt:variant>
    </vt:vector>
  </HeadingPairs>
  <TitlesOfParts>
    <vt:vector size="25" baseType="lpstr">
      <vt:lpstr>Aptos</vt:lpstr>
      <vt:lpstr>Aptos Display</vt:lpstr>
      <vt:lpstr>Aptos Narrow</vt:lpstr>
      <vt:lpstr>Arial</vt:lpstr>
      <vt:lpstr>Calibri</vt:lpstr>
      <vt:lpstr>Symbol</vt:lpstr>
      <vt:lpstr>Tema di Office</vt:lpstr>
      <vt:lpstr>ModelloPres4_3ENEAeng</vt:lpstr>
      <vt:lpstr>VNS TF coils  MAG-S.01.01-T032-D001: Feasibility studies for an alternative LTS solution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VNS TF COIL EM AND STRUCTURAL SIMULATIONS</vt:lpstr>
      <vt:lpstr>FEA models</vt:lpstr>
      <vt:lpstr>2D EM MODEL: Version 1 (6DP)</vt:lpstr>
      <vt:lpstr>2D EM MODEL: Version 1 (6DP)</vt:lpstr>
      <vt:lpstr>2D EM MODEL: Version 2 (7DP)</vt:lpstr>
      <vt:lpstr>2D EM MODEL: Version 2 (7DP)</vt:lpstr>
      <vt:lpstr>2D STRUCTURAL MODEL: Version 2 (7DP)</vt:lpstr>
      <vt:lpstr>2D STRUCTURAL MODEL: Version 2 (7DP)</vt:lpstr>
      <vt:lpstr>2D STRUCTURAL MODEL: Version 2 (7DP)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Aldo Di Zenobio</dc:creator>
  <cp:lastModifiedBy>Aldo Di Zenobio</cp:lastModifiedBy>
  <cp:revision>222</cp:revision>
  <dcterms:created xsi:type="dcterms:W3CDTF">2025-09-09T13:30:50Z</dcterms:created>
  <dcterms:modified xsi:type="dcterms:W3CDTF">2026-01-14T13:27:40Z</dcterms:modified>
</cp:coreProperties>
</file>