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20"/>
  </p:notesMasterIdLst>
  <p:sldIdLst>
    <p:sldId id="256" r:id="rId5"/>
    <p:sldId id="311" r:id="rId6"/>
    <p:sldId id="321" r:id="rId7"/>
    <p:sldId id="310" r:id="rId8"/>
    <p:sldId id="312" r:id="rId9"/>
    <p:sldId id="313" r:id="rId10"/>
    <p:sldId id="314" r:id="rId11"/>
    <p:sldId id="317" r:id="rId12"/>
    <p:sldId id="316" r:id="rId13"/>
    <p:sldId id="318" r:id="rId14"/>
    <p:sldId id="320" r:id="rId15"/>
    <p:sldId id="319" r:id="rId16"/>
    <p:sldId id="322" r:id="rId17"/>
    <p:sldId id="324" r:id="rId18"/>
    <p:sldId id="32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79797"/>
    <a:srgbClr val="FF00FF"/>
    <a:srgbClr val="E45528"/>
    <a:srgbClr val="1C334E"/>
    <a:srgbClr val="FF99FF"/>
    <a:srgbClr val="E59EDC"/>
    <a:srgbClr val="84E290"/>
    <a:srgbClr val="CCCCFF"/>
    <a:srgbClr val="FFCC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09" autoAdjust="0"/>
    <p:restoredTop sz="94660"/>
  </p:normalViewPr>
  <p:slideViewPr>
    <p:cSldViewPr snapToGrid="0">
      <p:cViewPr varScale="1">
        <p:scale>
          <a:sx n="107" d="100"/>
          <a:sy n="107" d="100"/>
        </p:scale>
        <p:origin x="78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esco Giorgetti" userId="e6af6579-39d8-4df0-8217-3a6728814c44" providerId="ADAL" clId="{5F70416C-9A01-4E49-9580-044845FA972B}"/>
    <pc:docChg chg="undo redo custSel addSld delSld modSld sldOrd">
      <pc:chgData name="Francesco Giorgetti" userId="e6af6579-39d8-4df0-8217-3a6728814c44" providerId="ADAL" clId="{5F70416C-9A01-4E49-9580-044845FA972B}" dt="2026-01-15T11:14:58.394" v="5538" actId="20577"/>
      <pc:docMkLst>
        <pc:docMk/>
      </pc:docMkLst>
      <pc:sldChg chg="addSp delSp modSp mod">
        <pc:chgData name="Francesco Giorgetti" userId="e6af6579-39d8-4df0-8217-3a6728814c44" providerId="ADAL" clId="{5F70416C-9A01-4E49-9580-044845FA972B}" dt="2026-01-15T10:52:03.819" v="5523" actId="1076"/>
        <pc:sldMkLst>
          <pc:docMk/>
          <pc:sldMk cId="251433269" sldId="310"/>
        </pc:sldMkLst>
        <pc:spChg chg="mod">
          <ac:chgData name="Francesco Giorgetti" userId="e6af6579-39d8-4df0-8217-3a6728814c44" providerId="ADAL" clId="{5F70416C-9A01-4E49-9580-044845FA972B}" dt="2026-01-14T09:07:40.307" v="435" actId="20577"/>
          <ac:spMkLst>
            <pc:docMk/>
            <pc:sldMk cId="251433269" sldId="310"/>
            <ac:spMk id="2" creationId="{DEC4F50A-6486-EA15-2917-DC42E4EB060A}"/>
          </ac:spMkLst>
        </pc:spChg>
        <pc:spChg chg="del mod">
          <ac:chgData name="Francesco Giorgetti" userId="e6af6579-39d8-4df0-8217-3a6728814c44" providerId="ADAL" clId="{5F70416C-9A01-4E49-9580-044845FA972B}" dt="2026-01-14T09:24:00.551" v="531" actId="478"/>
          <ac:spMkLst>
            <pc:docMk/>
            <pc:sldMk cId="251433269" sldId="310"/>
            <ac:spMk id="3" creationId="{D0462617-E42D-B00F-79E5-44B38AB28825}"/>
          </ac:spMkLst>
        </pc:spChg>
        <pc:spChg chg="mod">
          <ac:chgData name="Francesco Giorgetti" userId="e6af6579-39d8-4df0-8217-3a6728814c44" providerId="ADAL" clId="{5F70416C-9A01-4E49-9580-044845FA972B}" dt="2026-01-14T09:18:02.695" v="449"/>
          <ac:spMkLst>
            <pc:docMk/>
            <pc:sldMk cId="251433269" sldId="310"/>
            <ac:spMk id="52" creationId="{4FA1BDA3-C4D6-69D2-1F36-3660462A31FB}"/>
          </ac:spMkLst>
        </pc:spChg>
        <pc:spChg chg="mod">
          <ac:chgData name="Francesco Giorgetti" userId="e6af6579-39d8-4df0-8217-3a6728814c44" providerId="ADAL" clId="{5F70416C-9A01-4E49-9580-044845FA972B}" dt="2026-01-14T09:18:02.695" v="449"/>
          <ac:spMkLst>
            <pc:docMk/>
            <pc:sldMk cId="251433269" sldId="310"/>
            <ac:spMk id="53" creationId="{71F6E0BF-876C-7216-01D4-FEE456FFA7FA}"/>
          </ac:spMkLst>
        </pc:spChg>
        <pc:spChg chg="add mod">
          <ac:chgData name="Francesco Giorgetti" userId="e6af6579-39d8-4df0-8217-3a6728814c44" providerId="ADAL" clId="{5F70416C-9A01-4E49-9580-044845FA972B}" dt="2026-01-14T09:34:50.301" v="747" actId="20577"/>
          <ac:spMkLst>
            <pc:docMk/>
            <pc:sldMk cId="251433269" sldId="310"/>
            <ac:spMk id="55" creationId="{26C6C039-EAEF-90D4-574E-7D8B20933C4A}"/>
          </ac:spMkLst>
        </pc:spChg>
        <pc:spChg chg="add mod">
          <ac:chgData name="Francesco Giorgetti" userId="e6af6579-39d8-4df0-8217-3a6728814c44" providerId="ADAL" clId="{5F70416C-9A01-4E49-9580-044845FA972B}" dt="2026-01-14T09:18:23.746" v="455" actId="14100"/>
          <ac:spMkLst>
            <pc:docMk/>
            <pc:sldMk cId="251433269" sldId="310"/>
            <ac:spMk id="56" creationId="{E9498B73-B877-C9C7-4914-6528C5EDD971}"/>
          </ac:spMkLst>
        </pc:spChg>
        <pc:spChg chg="add mod">
          <ac:chgData name="Francesco Giorgetti" userId="e6af6579-39d8-4df0-8217-3a6728814c44" providerId="ADAL" clId="{5F70416C-9A01-4E49-9580-044845FA972B}" dt="2026-01-14T09:23:57.140" v="529" actId="164"/>
          <ac:spMkLst>
            <pc:docMk/>
            <pc:sldMk cId="251433269" sldId="310"/>
            <ac:spMk id="58" creationId="{72BE00A8-1BAA-FC4F-B667-555F3A662624}"/>
          </ac:spMkLst>
        </pc:spChg>
        <pc:spChg chg="add mod">
          <ac:chgData name="Francesco Giorgetti" userId="e6af6579-39d8-4df0-8217-3a6728814c44" providerId="ADAL" clId="{5F70416C-9A01-4E49-9580-044845FA972B}" dt="2026-01-14T09:23:30.442" v="522" actId="164"/>
          <ac:spMkLst>
            <pc:docMk/>
            <pc:sldMk cId="251433269" sldId="310"/>
            <ac:spMk id="68" creationId="{654785DB-5A52-15EC-1532-5209F52D5D5B}"/>
          </ac:spMkLst>
        </pc:spChg>
        <pc:spChg chg="add mod">
          <ac:chgData name="Francesco Giorgetti" userId="e6af6579-39d8-4df0-8217-3a6728814c44" providerId="ADAL" clId="{5F70416C-9A01-4E49-9580-044845FA972B}" dt="2026-01-14T15:18:32.323" v="3334" actId="14100"/>
          <ac:spMkLst>
            <pc:docMk/>
            <pc:sldMk cId="251433269" sldId="310"/>
            <ac:spMk id="70" creationId="{9A845A79-3FBD-655F-9730-28D144DE3F62}"/>
          </ac:spMkLst>
        </pc:spChg>
        <pc:spChg chg="add del mod">
          <ac:chgData name="Francesco Giorgetti" userId="e6af6579-39d8-4df0-8217-3a6728814c44" providerId="ADAL" clId="{5F70416C-9A01-4E49-9580-044845FA972B}" dt="2026-01-14T09:24:02.477" v="532" actId="478"/>
          <ac:spMkLst>
            <pc:docMk/>
            <pc:sldMk cId="251433269" sldId="310"/>
            <ac:spMk id="78" creationId="{295CC081-5501-2CD4-C156-3520C50086E0}"/>
          </ac:spMkLst>
        </pc:spChg>
        <pc:spChg chg="add mod">
          <ac:chgData name="Francesco Giorgetti" userId="e6af6579-39d8-4df0-8217-3a6728814c44" providerId="ADAL" clId="{5F70416C-9A01-4E49-9580-044845FA972B}" dt="2026-01-14T09:28:05.506" v="607"/>
          <ac:spMkLst>
            <pc:docMk/>
            <pc:sldMk cId="251433269" sldId="310"/>
            <ac:spMk id="86" creationId="{5A90EA29-DA8C-EA3E-7B76-037859E39F0F}"/>
          </ac:spMkLst>
        </pc:spChg>
        <pc:spChg chg="add mod">
          <ac:chgData name="Francesco Giorgetti" userId="e6af6579-39d8-4df0-8217-3a6728814c44" providerId="ADAL" clId="{5F70416C-9A01-4E49-9580-044845FA972B}" dt="2026-01-14T09:32:30.411" v="727" actId="164"/>
          <ac:spMkLst>
            <pc:docMk/>
            <pc:sldMk cId="251433269" sldId="310"/>
            <ac:spMk id="87" creationId="{49C20FB9-77DC-1154-16A4-22A472E880BE}"/>
          </ac:spMkLst>
        </pc:spChg>
        <pc:spChg chg="add mod">
          <ac:chgData name="Francesco Giorgetti" userId="e6af6579-39d8-4df0-8217-3a6728814c44" providerId="ADAL" clId="{5F70416C-9A01-4E49-9580-044845FA972B}" dt="2026-01-14T09:32:30.411" v="727" actId="164"/>
          <ac:spMkLst>
            <pc:docMk/>
            <pc:sldMk cId="251433269" sldId="310"/>
            <ac:spMk id="95" creationId="{087C1A6D-5B94-552D-DE5B-82708CC0AD90}"/>
          </ac:spMkLst>
        </pc:spChg>
        <pc:grpChg chg="add mod">
          <ac:chgData name="Francesco Giorgetti" userId="e6af6579-39d8-4df0-8217-3a6728814c44" providerId="ADAL" clId="{5F70416C-9A01-4E49-9580-044845FA972B}" dt="2026-01-14T09:23:57.140" v="529" actId="164"/>
          <ac:grpSpMkLst>
            <pc:docMk/>
            <pc:sldMk cId="251433269" sldId="310"/>
            <ac:grpSpMk id="49" creationId="{F218B0AD-0203-5E67-33A5-8867475EA559}"/>
          </ac:grpSpMkLst>
        </pc:grpChg>
        <pc:grpChg chg="add mod">
          <ac:chgData name="Francesco Giorgetti" userId="e6af6579-39d8-4df0-8217-3a6728814c44" providerId="ADAL" clId="{5F70416C-9A01-4E49-9580-044845FA972B}" dt="2026-01-14T09:23:44.611" v="525" actId="1076"/>
          <ac:grpSpMkLst>
            <pc:docMk/>
            <pc:sldMk cId="251433269" sldId="310"/>
            <ac:grpSpMk id="75" creationId="{F229DAC1-6331-0D05-A680-F58469535A84}"/>
          </ac:grpSpMkLst>
        </pc:grpChg>
        <pc:grpChg chg="add mod">
          <ac:chgData name="Francesco Giorgetti" userId="e6af6579-39d8-4df0-8217-3a6728814c44" providerId="ADAL" clId="{5F70416C-9A01-4E49-9580-044845FA972B}" dt="2026-01-14T09:32:21.428" v="726" actId="1076"/>
          <ac:grpSpMkLst>
            <pc:docMk/>
            <pc:sldMk cId="251433269" sldId="310"/>
            <ac:grpSpMk id="76" creationId="{5BEE38A5-496D-2978-6354-2BF5D5543B8E}"/>
          </ac:grpSpMkLst>
        </pc:grpChg>
        <pc:grpChg chg="add mod ord">
          <ac:chgData name="Francesco Giorgetti" userId="e6af6579-39d8-4df0-8217-3a6728814c44" providerId="ADAL" clId="{5F70416C-9A01-4E49-9580-044845FA972B}" dt="2026-01-15T10:50:43.331" v="5511" actId="167"/>
          <ac:grpSpMkLst>
            <pc:docMk/>
            <pc:sldMk cId="251433269" sldId="310"/>
            <ac:grpSpMk id="99" creationId="{008BF96C-D894-BFAB-EC2B-350DA69EFC37}"/>
          </ac:grpSpMkLst>
        </pc:grpChg>
        <pc:picChg chg="add del mod">
          <ac:chgData name="Francesco Giorgetti" userId="e6af6579-39d8-4df0-8217-3a6728814c44" providerId="ADAL" clId="{5F70416C-9A01-4E49-9580-044845FA972B}" dt="2026-01-14T09:07:41.937" v="436" actId="478"/>
          <ac:picMkLst>
            <pc:docMk/>
            <pc:sldMk cId="251433269" sldId="310"/>
            <ac:picMk id="4" creationId="{B8439985-1B5C-F2BA-8838-0411AEF011A0}"/>
          </ac:picMkLst>
        </pc:picChg>
        <pc:picChg chg="add del mod">
          <ac:chgData name="Francesco Giorgetti" userId="e6af6579-39d8-4df0-8217-3a6728814c44" providerId="ADAL" clId="{5F70416C-9A01-4E49-9580-044845FA972B}" dt="2026-01-14T09:07:42.296" v="437" actId="478"/>
          <ac:picMkLst>
            <pc:docMk/>
            <pc:sldMk cId="251433269" sldId="310"/>
            <ac:picMk id="6" creationId="{784F742C-0899-5586-7263-BE92C67FBECA}"/>
          </ac:picMkLst>
        </pc:picChg>
        <pc:picChg chg="add del mod">
          <ac:chgData name="Francesco Giorgetti" userId="e6af6579-39d8-4df0-8217-3a6728814c44" providerId="ADAL" clId="{5F70416C-9A01-4E49-9580-044845FA972B}" dt="2026-01-14T09:18:32.630" v="461" actId="478"/>
          <ac:picMkLst>
            <pc:docMk/>
            <pc:sldMk cId="251433269" sldId="310"/>
            <ac:picMk id="7" creationId="{1A7D5F21-B49F-B5FD-18D6-840A2D9274F4}"/>
          </ac:picMkLst>
        </pc:picChg>
        <pc:picChg chg="add mod">
          <ac:chgData name="Francesco Giorgetti" userId="e6af6579-39d8-4df0-8217-3a6728814c44" providerId="ADAL" clId="{5F70416C-9A01-4E49-9580-044845FA972B}" dt="2026-01-14T08:52:49.930" v="25"/>
          <ac:picMkLst>
            <pc:docMk/>
            <pc:sldMk cId="251433269" sldId="310"/>
            <ac:picMk id="42" creationId="{5EDACE63-9DB2-D846-6657-C2A093AB7156}"/>
          </ac:picMkLst>
        </pc:picChg>
        <pc:picChg chg="add del mod">
          <ac:chgData name="Francesco Giorgetti" userId="e6af6579-39d8-4df0-8217-3a6728814c44" providerId="ADAL" clId="{5F70416C-9A01-4E49-9580-044845FA972B}" dt="2026-01-14T09:14:13.542" v="442" actId="478"/>
          <ac:picMkLst>
            <pc:docMk/>
            <pc:sldMk cId="251433269" sldId="310"/>
            <ac:picMk id="44" creationId="{8920F261-C211-C3C9-3D73-E16ACEC5BAED}"/>
          </ac:picMkLst>
        </pc:picChg>
        <pc:picChg chg="add mod modCrop">
          <ac:chgData name="Francesco Giorgetti" userId="e6af6579-39d8-4df0-8217-3a6728814c44" providerId="ADAL" clId="{5F70416C-9A01-4E49-9580-044845FA972B}" dt="2026-01-14T09:23:39.275" v="524" actId="732"/>
          <ac:picMkLst>
            <pc:docMk/>
            <pc:sldMk cId="251433269" sldId="310"/>
            <ac:picMk id="46" creationId="{E03BAE82-7327-66DD-F85B-A2C0A1C58383}"/>
          </ac:picMkLst>
        </pc:picChg>
        <pc:picChg chg="add mod">
          <ac:chgData name="Francesco Giorgetti" userId="e6af6579-39d8-4df0-8217-3a6728814c44" providerId="ADAL" clId="{5F70416C-9A01-4E49-9580-044845FA972B}" dt="2026-01-14T09:32:30.411" v="727" actId="164"/>
          <ac:picMkLst>
            <pc:docMk/>
            <pc:sldMk cId="251433269" sldId="310"/>
            <ac:picMk id="48" creationId="{E047BDFE-0821-2634-7F62-B03B1AF57ACF}"/>
          </ac:picMkLst>
        </pc:picChg>
        <pc:picChg chg="mod">
          <ac:chgData name="Francesco Giorgetti" userId="e6af6579-39d8-4df0-8217-3a6728814c44" providerId="ADAL" clId="{5F70416C-9A01-4E49-9580-044845FA972B}" dt="2026-01-14T09:18:02.695" v="449"/>
          <ac:picMkLst>
            <pc:docMk/>
            <pc:sldMk cId="251433269" sldId="310"/>
            <ac:picMk id="54" creationId="{FA1D4B8B-7B74-C27A-E2C1-A0626E75F091}"/>
          </ac:picMkLst>
        </pc:picChg>
        <pc:cxnChg chg="mod">
          <ac:chgData name="Francesco Giorgetti" userId="e6af6579-39d8-4df0-8217-3a6728814c44" providerId="ADAL" clId="{5F70416C-9A01-4E49-9580-044845FA972B}" dt="2026-01-14T09:18:02.695" v="449"/>
          <ac:cxnSpMkLst>
            <pc:docMk/>
            <pc:sldMk cId="251433269" sldId="310"/>
            <ac:cxnSpMk id="50" creationId="{7AA89CAD-4D5E-9A46-A033-B2F8695B1C76}"/>
          </ac:cxnSpMkLst>
        </pc:cxnChg>
        <pc:cxnChg chg="mod">
          <ac:chgData name="Francesco Giorgetti" userId="e6af6579-39d8-4df0-8217-3a6728814c44" providerId="ADAL" clId="{5F70416C-9A01-4E49-9580-044845FA972B}" dt="2026-01-14T09:18:02.695" v="449"/>
          <ac:cxnSpMkLst>
            <pc:docMk/>
            <pc:sldMk cId="251433269" sldId="310"/>
            <ac:cxnSpMk id="51" creationId="{381279CD-B808-4573-E14F-D43FA9AB5BE9}"/>
          </ac:cxnSpMkLst>
        </pc:cxnChg>
        <pc:cxnChg chg="add mod">
          <ac:chgData name="Francesco Giorgetti" userId="e6af6579-39d8-4df0-8217-3a6728814c44" providerId="ADAL" clId="{5F70416C-9A01-4E49-9580-044845FA972B}" dt="2026-01-14T09:32:30.411" v="727" actId="164"/>
          <ac:cxnSpMkLst>
            <pc:docMk/>
            <pc:sldMk cId="251433269" sldId="310"/>
            <ac:cxnSpMk id="57" creationId="{11F0E584-922E-ED25-2CB1-5373647F8E53}"/>
          </ac:cxnSpMkLst>
        </pc:cxnChg>
        <pc:cxnChg chg="add del mod">
          <ac:chgData name="Francesco Giorgetti" userId="e6af6579-39d8-4df0-8217-3a6728814c44" providerId="ADAL" clId="{5F70416C-9A01-4E49-9580-044845FA972B}" dt="2026-01-14T09:19:38.804" v="480" actId="478"/>
          <ac:cxnSpMkLst>
            <pc:docMk/>
            <pc:sldMk cId="251433269" sldId="310"/>
            <ac:cxnSpMk id="62" creationId="{9B931338-5F88-E8FD-B6CC-38B3B47AAAE1}"/>
          </ac:cxnSpMkLst>
        </pc:cxnChg>
        <pc:cxnChg chg="add mod">
          <ac:chgData name="Francesco Giorgetti" userId="e6af6579-39d8-4df0-8217-3a6728814c44" providerId="ADAL" clId="{5F70416C-9A01-4E49-9580-044845FA972B}" dt="2026-01-14T09:23:57.140" v="529" actId="164"/>
          <ac:cxnSpMkLst>
            <pc:docMk/>
            <pc:sldMk cId="251433269" sldId="310"/>
            <ac:cxnSpMk id="63" creationId="{8F844F95-F9D3-0A08-A0DC-381F5B103245}"/>
          </ac:cxnSpMkLst>
        </pc:cxnChg>
        <pc:cxnChg chg="add mod">
          <ac:chgData name="Francesco Giorgetti" userId="e6af6579-39d8-4df0-8217-3a6728814c44" providerId="ADAL" clId="{5F70416C-9A01-4E49-9580-044845FA972B}" dt="2026-01-14T09:23:30.442" v="522" actId="164"/>
          <ac:cxnSpMkLst>
            <pc:docMk/>
            <pc:sldMk cId="251433269" sldId="310"/>
            <ac:cxnSpMk id="64" creationId="{78476D44-317D-2277-F23D-901100DC78D4}"/>
          </ac:cxnSpMkLst>
        </pc:cxnChg>
        <pc:cxnChg chg="add mod">
          <ac:chgData name="Francesco Giorgetti" userId="e6af6579-39d8-4df0-8217-3a6728814c44" providerId="ADAL" clId="{5F70416C-9A01-4E49-9580-044845FA972B}" dt="2026-01-14T09:23:30.442" v="522" actId="164"/>
          <ac:cxnSpMkLst>
            <pc:docMk/>
            <pc:sldMk cId="251433269" sldId="310"/>
            <ac:cxnSpMk id="69" creationId="{9ADDAE13-776F-E6A7-D720-56CADA53DDE8}"/>
          </ac:cxnSpMkLst>
        </pc:cxnChg>
        <pc:cxnChg chg="add mod">
          <ac:chgData name="Francesco Giorgetti" userId="e6af6579-39d8-4df0-8217-3a6728814c44" providerId="ADAL" clId="{5F70416C-9A01-4E49-9580-044845FA972B}" dt="2026-01-14T09:23:57.140" v="529" actId="164"/>
          <ac:cxnSpMkLst>
            <pc:docMk/>
            <pc:sldMk cId="251433269" sldId="310"/>
            <ac:cxnSpMk id="73" creationId="{BFA1611B-EE82-1A63-AB70-FF0125F50AEB}"/>
          </ac:cxnSpMkLst>
        </pc:cxnChg>
        <pc:cxnChg chg="add mod">
          <ac:chgData name="Francesco Giorgetti" userId="e6af6579-39d8-4df0-8217-3a6728814c44" providerId="ADAL" clId="{5F70416C-9A01-4E49-9580-044845FA972B}" dt="2026-01-14T09:32:30.411" v="727" actId="164"/>
          <ac:cxnSpMkLst>
            <pc:docMk/>
            <pc:sldMk cId="251433269" sldId="310"/>
            <ac:cxnSpMk id="83" creationId="{94EBBBE8-2356-DC1F-C1C5-C2DB25793F29}"/>
          </ac:cxnSpMkLst>
        </pc:cxnChg>
        <pc:cxnChg chg="add mod">
          <ac:chgData name="Francesco Giorgetti" userId="e6af6579-39d8-4df0-8217-3a6728814c44" providerId="ADAL" clId="{5F70416C-9A01-4E49-9580-044845FA972B}" dt="2026-01-14T09:32:30.411" v="727" actId="164"/>
          <ac:cxnSpMkLst>
            <pc:docMk/>
            <pc:sldMk cId="251433269" sldId="310"/>
            <ac:cxnSpMk id="85" creationId="{FCE50E90-1BEF-5BC4-789F-387B7F973643}"/>
          </ac:cxnSpMkLst>
        </pc:cxnChg>
        <pc:cxnChg chg="add mod ord">
          <ac:chgData name="Francesco Giorgetti" userId="e6af6579-39d8-4df0-8217-3a6728814c44" providerId="ADAL" clId="{5F70416C-9A01-4E49-9580-044845FA972B}" dt="2026-01-14T09:32:30.411" v="727" actId="164"/>
          <ac:cxnSpMkLst>
            <pc:docMk/>
            <pc:sldMk cId="251433269" sldId="310"/>
            <ac:cxnSpMk id="89" creationId="{EA9DE3B2-9DE7-FF4B-4913-0C5D0DF10639}"/>
          </ac:cxnSpMkLst>
        </pc:cxnChg>
        <pc:cxnChg chg="add del mod">
          <ac:chgData name="Francesco Giorgetti" userId="e6af6579-39d8-4df0-8217-3a6728814c44" providerId="ADAL" clId="{5F70416C-9A01-4E49-9580-044845FA972B}" dt="2026-01-14T09:28:42.413" v="620" actId="478"/>
          <ac:cxnSpMkLst>
            <pc:docMk/>
            <pc:sldMk cId="251433269" sldId="310"/>
            <ac:cxnSpMk id="90" creationId="{FA6B1CBD-6F63-1BF6-A12B-A36E57F1D440}"/>
          </ac:cxnSpMkLst>
        </pc:cxnChg>
        <pc:cxnChg chg="add mod">
          <ac:chgData name="Francesco Giorgetti" userId="e6af6579-39d8-4df0-8217-3a6728814c44" providerId="ADAL" clId="{5F70416C-9A01-4E49-9580-044845FA972B}" dt="2026-01-14T09:32:30.411" v="727" actId="164"/>
          <ac:cxnSpMkLst>
            <pc:docMk/>
            <pc:sldMk cId="251433269" sldId="310"/>
            <ac:cxnSpMk id="91" creationId="{D7F050CE-E002-775E-4BF9-0D83D012978A}"/>
          </ac:cxnSpMkLst>
        </pc:cxnChg>
        <pc:cxnChg chg="add mod">
          <ac:chgData name="Francesco Giorgetti" userId="e6af6579-39d8-4df0-8217-3a6728814c44" providerId="ADAL" clId="{5F70416C-9A01-4E49-9580-044845FA972B}" dt="2026-01-14T09:32:30.411" v="727" actId="164"/>
          <ac:cxnSpMkLst>
            <pc:docMk/>
            <pc:sldMk cId="251433269" sldId="310"/>
            <ac:cxnSpMk id="93" creationId="{FD9D1907-DDB4-70D0-9D84-DA74B5B39396}"/>
          </ac:cxnSpMkLst>
        </pc:cxnChg>
        <pc:cxnChg chg="add mod">
          <ac:chgData name="Francesco Giorgetti" userId="e6af6579-39d8-4df0-8217-3a6728814c44" providerId="ADAL" clId="{5F70416C-9A01-4E49-9580-044845FA972B}" dt="2026-01-15T10:51:41.114" v="5515" actId="1582"/>
          <ac:cxnSpMkLst>
            <pc:docMk/>
            <pc:sldMk cId="251433269" sldId="310"/>
            <ac:cxnSpMk id="101" creationId="{620C9028-9B16-6A65-5B93-C92F98191BD5}"/>
          </ac:cxnSpMkLst>
        </pc:cxnChg>
        <pc:cxnChg chg="add mod">
          <ac:chgData name="Francesco Giorgetti" userId="e6af6579-39d8-4df0-8217-3a6728814c44" providerId="ADAL" clId="{5F70416C-9A01-4E49-9580-044845FA972B}" dt="2026-01-15T10:51:47.240" v="5518" actId="1076"/>
          <ac:cxnSpMkLst>
            <pc:docMk/>
            <pc:sldMk cId="251433269" sldId="310"/>
            <ac:cxnSpMk id="102" creationId="{D27D69CA-0AD3-7CD3-B9FE-A82A6C34BFBF}"/>
          </ac:cxnSpMkLst>
        </pc:cxnChg>
        <pc:cxnChg chg="add del mod">
          <ac:chgData name="Francesco Giorgetti" userId="e6af6579-39d8-4df0-8217-3a6728814c44" providerId="ADAL" clId="{5F70416C-9A01-4E49-9580-044845FA972B}" dt="2026-01-15T10:51:51.446" v="5520" actId="478"/>
          <ac:cxnSpMkLst>
            <pc:docMk/>
            <pc:sldMk cId="251433269" sldId="310"/>
            <ac:cxnSpMk id="104" creationId="{897818BA-45CE-ECF3-E181-B28A64E34FBC}"/>
          </ac:cxnSpMkLst>
        </pc:cxnChg>
        <pc:cxnChg chg="add mod">
          <ac:chgData name="Francesco Giorgetti" userId="e6af6579-39d8-4df0-8217-3a6728814c44" providerId="ADAL" clId="{5F70416C-9A01-4E49-9580-044845FA972B}" dt="2026-01-15T10:52:03.819" v="5523" actId="1076"/>
          <ac:cxnSpMkLst>
            <pc:docMk/>
            <pc:sldMk cId="251433269" sldId="310"/>
            <ac:cxnSpMk id="105" creationId="{FD6CDF6E-5355-3FF5-427C-C903016AEE54}"/>
          </ac:cxnSpMkLst>
        </pc:cxnChg>
      </pc:sldChg>
      <pc:sldChg chg="addSp delSp modSp add mod ord">
        <pc:chgData name="Francesco Giorgetti" userId="e6af6579-39d8-4df0-8217-3a6728814c44" providerId="ADAL" clId="{5F70416C-9A01-4E49-9580-044845FA972B}" dt="2026-01-15T10:43:44.880" v="5510" actId="20577"/>
        <pc:sldMkLst>
          <pc:docMk/>
          <pc:sldMk cId="1234152780" sldId="311"/>
        </pc:sldMkLst>
        <pc:spChg chg="mod">
          <ac:chgData name="Francesco Giorgetti" userId="e6af6579-39d8-4df0-8217-3a6728814c44" providerId="ADAL" clId="{5F70416C-9A01-4E49-9580-044845FA972B}" dt="2026-01-15T10:39:56.835" v="5357" actId="20577"/>
          <ac:spMkLst>
            <pc:docMk/>
            <pc:sldMk cId="1234152780" sldId="311"/>
            <ac:spMk id="2" creationId="{524AB5C7-8360-E31A-718F-2094CA363985}"/>
          </ac:spMkLst>
        </pc:spChg>
        <pc:spChg chg="mod">
          <ac:chgData name="Francesco Giorgetti" userId="e6af6579-39d8-4df0-8217-3a6728814c44" providerId="ADAL" clId="{5F70416C-9A01-4E49-9580-044845FA972B}" dt="2026-01-15T10:43:44.880" v="5510" actId="20577"/>
          <ac:spMkLst>
            <pc:docMk/>
            <pc:sldMk cId="1234152780" sldId="311"/>
            <ac:spMk id="3" creationId="{ACB00A70-C5C6-79CA-B673-6C4A1C803D39}"/>
          </ac:spMkLst>
        </pc:spChg>
        <pc:spChg chg="add del mod">
          <ac:chgData name="Francesco Giorgetti" userId="e6af6579-39d8-4df0-8217-3a6728814c44" providerId="ADAL" clId="{5F70416C-9A01-4E49-9580-044845FA972B}" dt="2026-01-15T08:11:34.668" v="3738" actId="478"/>
          <ac:spMkLst>
            <pc:docMk/>
            <pc:sldMk cId="1234152780" sldId="311"/>
            <ac:spMk id="9" creationId="{8AA2C5CD-5DD2-7B74-72FA-94AA66EBC332}"/>
          </ac:spMkLst>
        </pc:spChg>
        <pc:picChg chg="del">
          <ac:chgData name="Francesco Giorgetti" userId="e6af6579-39d8-4df0-8217-3a6728814c44" providerId="ADAL" clId="{5F70416C-9A01-4E49-9580-044845FA972B}" dt="2026-01-15T08:11:33.081" v="3736" actId="478"/>
          <ac:picMkLst>
            <pc:docMk/>
            <pc:sldMk cId="1234152780" sldId="311"/>
            <ac:picMk id="4" creationId="{6DE1A604-0D9B-9083-005F-DD72253E8799}"/>
          </ac:picMkLst>
        </pc:picChg>
        <pc:picChg chg="del">
          <ac:chgData name="Francesco Giorgetti" userId="e6af6579-39d8-4df0-8217-3a6728814c44" providerId="ADAL" clId="{5F70416C-9A01-4E49-9580-044845FA972B}" dt="2026-01-15T08:11:33.738" v="3737" actId="478"/>
          <ac:picMkLst>
            <pc:docMk/>
            <pc:sldMk cId="1234152780" sldId="311"/>
            <ac:picMk id="6" creationId="{0932CED4-D44D-6045-C1E6-DBD01D206F1A}"/>
          </ac:picMkLst>
        </pc:picChg>
        <pc:picChg chg="del mod">
          <ac:chgData name="Francesco Giorgetti" userId="e6af6579-39d8-4df0-8217-3a6728814c44" providerId="ADAL" clId="{5F70416C-9A01-4E49-9580-044845FA972B}" dt="2026-01-14T09:01:58.645" v="282" actId="478"/>
          <ac:picMkLst>
            <pc:docMk/>
            <pc:sldMk cId="1234152780" sldId="311"/>
            <ac:picMk id="7" creationId="{AF4E6600-A56F-BF63-610B-1FCD59E1E95B}"/>
          </ac:picMkLst>
        </pc:picChg>
        <pc:cxnChg chg="add del mod">
          <ac:chgData name="Francesco Giorgetti" userId="e6af6579-39d8-4df0-8217-3a6728814c44" providerId="ADAL" clId="{5F70416C-9A01-4E49-9580-044845FA972B}" dt="2026-01-15T08:11:35.233" v="3739" actId="478"/>
          <ac:cxnSpMkLst>
            <pc:docMk/>
            <pc:sldMk cId="1234152780" sldId="311"/>
            <ac:cxnSpMk id="8" creationId="{9F0B6593-00C0-5EB9-E1D1-481742036435}"/>
          </ac:cxnSpMkLst>
        </pc:cxnChg>
      </pc:sldChg>
      <pc:sldChg chg="addSp delSp modSp add mod">
        <pc:chgData name="Francesco Giorgetti" userId="e6af6579-39d8-4df0-8217-3a6728814c44" providerId="ADAL" clId="{5F70416C-9A01-4E49-9580-044845FA972B}" dt="2026-01-15T10:53:10.065" v="5525" actId="1076"/>
        <pc:sldMkLst>
          <pc:docMk/>
          <pc:sldMk cId="2928179174" sldId="312"/>
        </pc:sldMkLst>
        <pc:spChg chg="mod">
          <ac:chgData name="Francesco Giorgetti" userId="e6af6579-39d8-4df0-8217-3a6728814c44" providerId="ADAL" clId="{5F70416C-9A01-4E49-9580-044845FA972B}" dt="2026-01-15T08:29:20.818" v="4157" actId="1076"/>
          <ac:spMkLst>
            <pc:docMk/>
            <pc:sldMk cId="2928179174" sldId="312"/>
            <ac:spMk id="55" creationId="{71351DE3-36C1-CFB2-0879-9BE604D9E9C7}"/>
          </ac:spMkLst>
        </pc:spChg>
        <pc:spChg chg="del">
          <ac:chgData name="Francesco Giorgetti" userId="e6af6579-39d8-4df0-8217-3a6728814c44" providerId="ADAL" clId="{5F70416C-9A01-4E49-9580-044845FA972B}" dt="2026-01-14T09:46:49.190" v="782" actId="478"/>
          <ac:spMkLst>
            <pc:docMk/>
            <pc:sldMk cId="2928179174" sldId="312"/>
            <ac:spMk id="56" creationId="{5EA75ECF-8BE0-41EB-C605-515BFD9CD159}"/>
          </ac:spMkLst>
        </pc:spChg>
        <pc:spChg chg="del">
          <ac:chgData name="Francesco Giorgetti" userId="e6af6579-39d8-4df0-8217-3a6728814c44" providerId="ADAL" clId="{5F70416C-9A01-4E49-9580-044845FA972B}" dt="2026-01-14T09:32:46.534" v="732" actId="478"/>
          <ac:spMkLst>
            <pc:docMk/>
            <pc:sldMk cId="2928179174" sldId="312"/>
            <ac:spMk id="86" creationId="{CD323242-CE93-3232-F0FB-318D2F3B250B}"/>
          </ac:spMkLst>
        </pc:spChg>
        <pc:grpChg chg="del">
          <ac:chgData name="Francesco Giorgetti" userId="e6af6579-39d8-4df0-8217-3a6728814c44" providerId="ADAL" clId="{5F70416C-9A01-4E49-9580-044845FA972B}" dt="2026-01-14T09:32:43.655" v="729" actId="478"/>
          <ac:grpSpMkLst>
            <pc:docMk/>
            <pc:sldMk cId="2928179174" sldId="312"/>
            <ac:grpSpMk id="75" creationId="{B324F871-6C74-2A89-3BE7-6C8F4DAEBC2F}"/>
          </ac:grpSpMkLst>
        </pc:grpChg>
        <pc:grpChg chg="del">
          <ac:chgData name="Francesco Giorgetti" userId="e6af6579-39d8-4df0-8217-3a6728814c44" providerId="ADAL" clId="{5F70416C-9A01-4E49-9580-044845FA972B}" dt="2026-01-14T09:32:44.605" v="730" actId="478"/>
          <ac:grpSpMkLst>
            <pc:docMk/>
            <pc:sldMk cId="2928179174" sldId="312"/>
            <ac:grpSpMk id="76" creationId="{A2179BC4-C1E3-A5DF-8747-DD11FEBCC1D7}"/>
          </ac:grpSpMkLst>
        </pc:grpChg>
        <pc:grpChg chg="del">
          <ac:chgData name="Francesco Giorgetti" userId="e6af6579-39d8-4df0-8217-3a6728814c44" providerId="ADAL" clId="{5F70416C-9A01-4E49-9580-044845FA972B}" dt="2026-01-14T09:32:45.318" v="731" actId="478"/>
          <ac:grpSpMkLst>
            <pc:docMk/>
            <pc:sldMk cId="2928179174" sldId="312"/>
            <ac:grpSpMk id="99" creationId="{9BA50540-8826-1177-1785-544F41CDBCA4}"/>
          </ac:grpSpMkLst>
        </pc:grpChg>
        <pc:graphicFrameChg chg="add mod modGraphic">
          <ac:chgData name="Francesco Giorgetti" userId="e6af6579-39d8-4df0-8217-3a6728814c44" providerId="ADAL" clId="{5F70416C-9A01-4E49-9580-044845FA972B}" dt="2026-01-15T08:29:18.285" v="4156" actId="1076"/>
          <ac:graphicFrameMkLst>
            <pc:docMk/>
            <pc:sldMk cId="2928179174" sldId="312"/>
            <ac:graphicFrameMk id="22" creationId="{285FF739-8095-EAF9-C94F-920E6E119683}"/>
          </ac:graphicFrameMkLst>
        </pc:graphicFrameChg>
        <pc:picChg chg="add del mod">
          <ac:chgData name="Francesco Giorgetti" userId="e6af6579-39d8-4df0-8217-3a6728814c44" providerId="ADAL" clId="{5F70416C-9A01-4E49-9580-044845FA972B}" dt="2026-01-14T09:45:16.464" v="757" actId="478"/>
          <ac:picMkLst>
            <pc:docMk/>
            <pc:sldMk cId="2928179174" sldId="312"/>
            <ac:picMk id="4" creationId="{8E7D3C2B-FB4A-6DEE-DEEF-E8E92A347904}"/>
          </ac:picMkLst>
        </pc:picChg>
        <pc:picChg chg="add del mod">
          <ac:chgData name="Francesco Giorgetti" userId="e6af6579-39d8-4df0-8217-3a6728814c44" providerId="ADAL" clId="{5F70416C-9A01-4E49-9580-044845FA972B}" dt="2026-01-14T09:45:17.250" v="758" actId="478"/>
          <ac:picMkLst>
            <pc:docMk/>
            <pc:sldMk cId="2928179174" sldId="312"/>
            <ac:picMk id="7" creationId="{653536E4-F19A-850F-7B5F-58FC5FFEC689}"/>
          </ac:picMkLst>
        </pc:picChg>
        <pc:picChg chg="add mod">
          <ac:chgData name="Francesco Giorgetti" userId="e6af6579-39d8-4df0-8217-3a6728814c44" providerId="ADAL" clId="{5F70416C-9A01-4E49-9580-044845FA972B}" dt="2026-01-14T09:53:41.574" v="920" actId="1076"/>
          <ac:picMkLst>
            <pc:docMk/>
            <pc:sldMk cId="2928179174" sldId="312"/>
            <ac:picMk id="9" creationId="{AC4B7D70-C98E-86F2-BC84-C69D797549B6}"/>
          </ac:picMkLst>
        </pc:picChg>
        <pc:picChg chg="add mod modCrop">
          <ac:chgData name="Francesco Giorgetti" userId="e6af6579-39d8-4df0-8217-3a6728814c44" providerId="ADAL" clId="{5F70416C-9A01-4E49-9580-044845FA972B}" dt="2026-01-15T10:53:10.065" v="5525" actId="1076"/>
          <ac:picMkLst>
            <pc:docMk/>
            <pc:sldMk cId="2928179174" sldId="312"/>
            <ac:picMk id="11" creationId="{1670BD9E-E656-C51D-4EC2-BC84A4C27F1F}"/>
          </ac:picMkLst>
        </pc:picChg>
        <pc:picChg chg="add del mod">
          <ac:chgData name="Francesco Giorgetti" userId="e6af6579-39d8-4df0-8217-3a6728814c44" providerId="ADAL" clId="{5F70416C-9A01-4E49-9580-044845FA972B}" dt="2026-01-14T09:46:03.986" v="765" actId="478"/>
          <ac:picMkLst>
            <pc:docMk/>
            <pc:sldMk cId="2928179174" sldId="312"/>
            <ac:picMk id="12" creationId="{23454F52-E1CC-04CF-FBFA-7F774D7A013F}"/>
          </ac:picMkLst>
        </pc:picChg>
        <pc:picChg chg="add mod modCrop">
          <ac:chgData name="Francesco Giorgetti" userId="e6af6579-39d8-4df0-8217-3a6728814c44" providerId="ADAL" clId="{5F70416C-9A01-4E49-9580-044845FA972B}" dt="2026-01-15T10:53:10.065" v="5525" actId="1076"/>
          <ac:picMkLst>
            <pc:docMk/>
            <pc:sldMk cId="2928179174" sldId="312"/>
            <ac:picMk id="14" creationId="{E8952121-167B-D7C9-1EEB-6218849A713A}"/>
          </ac:picMkLst>
        </pc:picChg>
        <pc:picChg chg="add del mod modCrop">
          <ac:chgData name="Francesco Giorgetti" userId="e6af6579-39d8-4df0-8217-3a6728814c44" providerId="ADAL" clId="{5F70416C-9A01-4E49-9580-044845FA972B}" dt="2026-01-14T09:53:19.524" v="913" actId="478"/>
          <ac:picMkLst>
            <pc:docMk/>
            <pc:sldMk cId="2928179174" sldId="312"/>
            <ac:picMk id="16" creationId="{92BD0690-7B3E-F9A0-9706-9AF3AB4FA351}"/>
          </ac:picMkLst>
        </pc:picChg>
        <pc:picChg chg="add mod modCrop">
          <ac:chgData name="Francesco Giorgetti" userId="e6af6579-39d8-4df0-8217-3a6728814c44" providerId="ADAL" clId="{5F70416C-9A01-4E49-9580-044845FA972B}" dt="2026-01-15T10:53:10.065" v="5525" actId="1076"/>
          <ac:picMkLst>
            <pc:docMk/>
            <pc:sldMk cId="2928179174" sldId="312"/>
            <ac:picMk id="17" creationId="{AB8D27BB-01D9-B1F5-234A-9B0282E0F805}"/>
          </ac:picMkLst>
        </pc:picChg>
        <pc:picChg chg="add mod">
          <ac:chgData name="Francesco Giorgetti" userId="e6af6579-39d8-4df0-8217-3a6728814c44" providerId="ADAL" clId="{5F70416C-9A01-4E49-9580-044845FA972B}" dt="2026-01-14T13:23:38.216" v="3159" actId="1076"/>
          <ac:picMkLst>
            <pc:docMk/>
            <pc:sldMk cId="2928179174" sldId="312"/>
            <ac:picMk id="19" creationId="{B4C1D854-C634-C3BA-9752-523D8A9D4835}"/>
          </ac:picMkLst>
        </pc:picChg>
        <pc:picChg chg="add mod">
          <ac:chgData name="Francesco Giorgetti" userId="e6af6579-39d8-4df0-8217-3a6728814c44" providerId="ADAL" clId="{5F70416C-9A01-4E49-9580-044845FA972B}" dt="2026-01-14T13:23:37.116" v="3158" actId="1076"/>
          <ac:picMkLst>
            <pc:docMk/>
            <pc:sldMk cId="2928179174" sldId="312"/>
            <ac:picMk id="21" creationId="{869F8EDF-FFA9-2E1D-F0F6-0BC184A98604}"/>
          </ac:picMkLst>
        </pc:picChg>
      </pc:sldChg>
      <pc:sldChg chg="addSp delSp modSp add mod">
        <pc:chgData name="Francesco Giorgetti" userId="e6af6579-39d8-4df0-8217-3a6728814c44" providerId="ADAL" clId="{5F70416C-9A01-4E49-9580-044845FA972B}" dt="2026-01-15T09:32:34.535" v="4979" actId="20577"/>
        <pc:sldMkLst>
          <pc:docMk/>
          <pc:sldMk cId="74734778" sldId="313"/>
        </pc:sldMkLst>
        <pc:spChg chg="mod">
          <ac:chgData name="Francesco Giorgetti" userId="e6af6579-39d8-4df0-8217-3a6728814c44" providerId="ADAL" clId="{5F70416C-9A01-4E49-9580-044845FA972B}" dt="2026-01-14T10:26:02.372" v="1027" actId="20577"/>
          <ac:spMkLst>
            <pc:docMk/>
            <pc:sldMk cId="74734778" sldId="313"/>
            <ac:spMk id="2" creationId="{A8753E2E-CF23-4A45-8F76-F8C97C6AC8C0}"/>
          </ac:spMkLst>
        </pc:spChg>
        <pc:spChg chg="mod">
          <ac:chgData name="Francesco Giorgetti" userId="e6af6579-39d8-4df0-8217-3a6728814c44" providerId="ADAL" clId="{5F70416C-9A01-4E49-9580-044845FA972B}" dt="2026-01-15T09:32:34.535" v="4979" actId="20577"/>
          <ac:spMkLst>
            <pc:docMk/>
            <pc:sldMk cId="74734778" sldId="313"/>
            <ac:spMk id="55" creationId="{8370DF35-0BE6-4F89-2590-07D5A62BEDFF}"/>
          </ac:spMkLst>
        </pc:spChg>
        <pc:spChg chg="mod">
          <ac:chgData name="Francesco Giorgetti" userId="e6af6579-39d8-4df0-8217-3a6728814c44" providerId="ADAL" clId="{5F70416C-9A01-4E49-9580-044845FA972B}" dt="2026-01-14T10:27:27.223" v="1037"/>
          <ac:spMkLst>
            <pc:docMk/>
            <pc:sldMk cId="74734778" sldId="313"/>
            <ac:spMk id="56" creationId="{F696528C-D7BC-7D29-B123-01388D7D7779}"/>
          </ac:spMkLst>
        </pc:spChg>
        <pc:picChg chg="add mod">
          <ac:chgData name="Francesco Giorgetti" userId="e6af6579-39d8-4df0-8217-3a6728814c44" providerId="ADAL" clId="{5F70416C-9A01-4E49-9580-044845FA972B}" dt="2026-01-14T10:36:14.355" v="1397" actId="1076"/>
          <ac:picMkLst>
            <pc:docMk/>
            <pc:sldMk cId="74734778" sldId="313"/>
            <ac:picMk id="4" creationId="{C12FFE13-5469-0D64-8A5A-2D91D06E059B}"/>
          </ac:picMkLst>
        </pc:picChg>
        <pc:picChg chg="add del mod">
          <ac:chgData name="Francesco Giorgetti" userId="e6af6579-39d8-4df0-8217-3a6728814c44" providerId="ADAL" clId="{5F70416C-9A01-4E49-9580-044845FA972B}" dt="2026-01-14T10:36:02.592" v="1389" actId="478"/>
          <ac:picMkLst>
            <pc:docMk/>
            <pc:sldMk cId="74734778" sldId="313"/>
            <ac:picMk id="7" creationId="{3D33F9EB-69E1-DC36-7710-BD7922B1F5E4}"/>
          </ac:picMkLst>
        </pc:picChg>
        <pc:picChg chg="add mod">
          <ac:chgData name="Francesco Giorgetti" userId="e6af6579-39d8-4df0-8217-3a6728814c44" providerId="ADAL" clId="{5F70416C-9A01-4E49-9580-044845FA972B}" dt="2026-01-14T10:38:43.540" v="1406" actId="1076"/>
          <ac:picMkLst>
            <pc:docMk/>
            <pc:sldMk cId="74734778" sldId="313"/>
            <ac:picMk id="9" creationId="{16ABD564-3088-32CF-71A2-818278BA819C}"/>
          </ac:picMkLst>
        </pc:picChg>
        <pc:picChg chg="add mod">
          <ac:chgData name="Francesco Giorgetti" userId="e6af6579-39d8-4df0-8217-3a6728814c44" providerId="ADAL" clId="{5F70416C-9A01-4E49-9580-044845FA972B}" dt="2026-01-14T10:39:05.084" v="1410" actId="1076"/>
          <ac:picMkLst>
            <pc:docMk/>
            <pc:sldMk cId="74734778" sldId="313"/>
            <ac:picMk id="11" creationId="{1A53DA21-203B-0D52-7486-0D0AA853CA85}"/>
          </ac:picMkLst>
        </pc:picChg>
        <pc:picChg chg="add mod">
          <ac:chgData name="Francesco Giorgetti" userId="e6af6579-39d8-4df0-8217-3a6728814c44" providerId="ADAL" clId="{5F70416C-9A01-4E49-9580-044845FA972B}" dt="2026-01-14T10:38:52.531" v="1408" actId="1076"/>
          <ac:picMkLst>
            <pc:docMk/>
            <pc:sldMk cId="74734778" sldId="313"/>
            <ac:picMk id="13" creationId="{C74A949C-CADE-8385-24F3-903FD2C79E9F}"/>
          </ac:picMkLst>
        </pc:picChg>
        <pc:picChg chg="add mod">
          <ac:chgData name="Francesco Giorgetti" userId="e6af6579-39d8-4df0-8217-3a6728814c44" providerId="ADAL" clId="{5F70416C-9A01-4E49-9580-044845FA972B}" dt="2026-01-14T12:51:47.741" v="2770" actId="1076"/>
          <ac:picMkLst>
            <pc:docMk/>
            <pc:sldMk cId="74734778" sldId="313"/>
            <ac:picMk id="15" creationId="{4F17A169-8964-56F9-BB59-73766C5598EE}"/>
          </ac:picMkLst>
        </pc:picChg>
      </pc:sldChg>
      <pc:sldChg chg="addSp delSp modSp add mod">
        <pc:chgData name="Francesco Giorgetti" userId="e6af6579-39d8-4df0-8217-3a6728814c44" providerId="ADAL" clId="{5F70416C-9A01-4E49-9580-044845FA972B}" dt="2026-01-15T09:34:14.678" v="4988" actId="20577"/>
        <pc:sldMkLst>
          <pc:docMk/>
          <pc:sldMk cId="317492204" sldId="314"/>
        </pc:sldMkLst>
        <pc:spChg chg="mod">
          <ac:chgData name="Francesco Giorgetti" userId="e6af6579-39d8-4df0-8217-3a6728814c44" providerId="ADAL" clId="{5F70416C-9A01-4E49-9580-044845FA972B}" dt="2026-01-14T11:47:02.339" v="2312" actId="20577"/>
          <ac:spMkLst>
            <pc:docMk/>
            <pc:sldMk cId="317492204" sldId="314"/>
            <ac:spMk id="2" creationId="{BCFB3DDC-7B59-D1B7-8D5E-4EC211F4852B}"/>
          </ac:spMkLst>
        </pc:spChg>
        <pc:spChg chg="add mod">
          <ac:chgData name="Francesco Giorgetti" userId="e6af6579-39d8-4df0-8217-3a6728814c44" providerId="ADAL" clId="{5F70416C-9A01-4E49-9580-044845FA972B}" dt="2026-01-15T09:33:13.716" v="4982"/>
          <ac:spMkLst>
            <pc:docMk/>
            <pc:sldMk cId="317492204" sldId="314"/>
            <ac:spMk id="18" creationId="{72FF1E67-0235-84F7-7522-EA5F1C00D740}"/>
          </ac:spMkLst>
        </pc:spChg>
        <pc:spChg chg="mod">
          <ac:chgData name="Francesco Giorgetti" userId="e6af6579-39d8-4df0-8217-3a6728814c44" providerId="ADAL" clId="{5F70416C-9A01-4E49-9580-044845FA972B}" dt="2026-01-15T09:34:14.678" v="4988" actId="20577"/>
          <ac:spMkLst>
            <pc:docMk/>
            <pc:sldMk cId="317492204" sldId="314"/>
            <ac:spMk id="55" creationId="{A7CF4D2F-10ED-466E-099D-D2297BC09525}"/>
          </ac:spMkLst>
        </pc:spChg>
        <pc:spChg chg="del">
          <ac:chgData name="Francesco Giorgetti" userId="e6af6579-39d8-4df0-8217-3a6728814c44" providerId="ADAL" clId="{5F70416C-9A01-4E49-9580-044845FA972B}" dt="2026-01-14T11:24:39.197" v="1993" actId="478"/>
          <ac:spMkLst>
            <pc:docMk/>
            <pc:sldMk cId="317492204" sldId="314"/>
            <ac:spMk id="56" creationId="{EAAD1DC8-C3AB-FF91-2F9F-8D2CD35B3580}"/>
          </ac:spMkLst>
        </pc:spChg>
        <pc:picChg chg="add del mod">
          <ac:chgData name="Francesco Giorgetti" userId="e6af6579-39d8-4df0-8217-3a6728814c44" providerId="ADAL" clId="{5F70416C-9A01-4E49-9580-044845FA972B}" dt="2026-01-14T11:27:22.338" v="1999" actId="478"/>
          <ac:picMkLst>
            <pc:docMk/>
            <pc:sldMk cId="317492204" sldId="314"/>
            <ac:picMk id="4" creationId="{AC864F87-361D-4B5E-4204-0BE42368A39C}"/>
          </ac:picMkLst>
        </pc:picChg>
        <pc:picChg chg="add del mod">
          <ac:chgData name="Francesco Giorgetti" userId="e6af6579-39d8-4df0-8217-3a6728814c44" providerId="ADAL" clId="{5F70416C-9A01-4E49-9580-044845FA972B}" dt="2026-01-14T11:35:31.465" v="2013" actId="478"/>
          <ac:picMkLst>
            <pc:docMk/>
            <pc:sldMk cId="317492204" sldId="314"/>
            <ac:picMk id="7" creationId="{EF6F6F35-9770-DF39-4DE5-6C9986F84DCA}"/>
          </ac:picMkLst>
        </pc:picChg>
        <pc:picChg chg="add del mod">
          <ac:chgData name="Francesco Giorgetti" userId="e6af6579-39d8-4df0-8217-3a6728814c44" providerId="ADAL" clId="{5F70416C-9A01-4E49-9580-044845FA972B}" dt="2026-01-14T11:35:30.922" v="2012" actId="478"/>
          <ac:picMkLst>
            <pc:docMk/>
            <pc:sldMk cId="317492204" sldId="314"/>
            <ac:picMk id="9" creationId="{6FEDE6B8-6219-A5DB-6A01-715C7B4C1BE1}"/>
          </ac:picMkLst>
        </pc:picChg>
        <pc:picChg chg="add del">
          <ac:chgData name="Francesco Giorgetti" userId="e6af6579-39d8-4df0-8217-3a6728814c44" providerId="ADAL" clId="{5F70416C-9A01-4E49-9580-044845FA972B}" dt="2026-01-14T11:35:29.930" v="2010" actId="478"/>
          <ac:picMkLst>
            <pc:docMk/>
            <pc:sldMk cId="317492204" sldId="314"/>
            <ac:picMk id="11" creationId="{4E345B50-88E0-34AE-6156-6F1780DAEDC2}"/>
          </ac:picMkLst>
        </pc:picChg>
        <pc:picChg chg="add del mod">
          <ac:chgData name="Francesco Giorgetti" userId="e6af6579-39d8-4df0-8217-3a6728814c44" providerId="ADAL" clId="{5F70416C-9A01-4E49-9580-044845FA972B}" dt="2026-01-14T11:35:30.402" v="2011" actId="478"/>
          <ac:picMkLst>
            <pc:docMk/>
            <pc:sldMk cId="317492204" sldId="314"/>
            <ac:picMk id="13" creationId="{E44A59C6-49F0-1851-5870-EBB94778A4FF}"/>
          </ac:picMkLst>
        </pc:picChg>
        <pc:picChg chg="add mod">
          <ac:chgData name="Francesco Giorgetti" userId="e6af6579-39d8-4df0-8217-3a6728814c44" providerId="ADAL" clId="{5F70416C-9A01-4E49-9580-044845FA972B}" dt="2026-01-14T15:25:45.197" v="3518" actId="1076"/>
          <ac:picMkLst>
            <pc:docMk/>
            <pc:sldMk cId="317492204" sldId="314"/>
            <ac:picMk id="15" creationId="{87143B8F-E6C0-D0D5-DCC2-5891F78BB97C}"/>
          </ac:picMkLst>
        </pc:picChg>
        <pc:picChg chg="add mod">
          <ac:chgData name="Francesco Giorgetti" userId="e6af6579-39d8-4df0-8217-3a6728814c44" providerId="ADAL" clId="{5F70416C-9A01-4E49-9580-044845FA972B}" dt="2026-01-15T09:33:25.708" v="4986" actId="14100"/>
          <ac:picMkLst>
            <pc:docMk/>
            <pc:sldMk cId="317492204" sldId="314"/>
            <ac:picMk id="17" creationId="{54D8039E-17DE-35AB-B6FE-34086AB8957D}"/>
          </ac:picMkLst>
        </pc:picChg>
      </pc:sldChg>
      <pc:sldChg chg="modSp add del mod">
        <pc:chgData name="Francesco Giorgetti" userId="e6af6579-39d8-4df0-8217-3a6728814c44" providerId="ADAL" clId="{5F70416C-9A01-4E49-9580-044845FA972B}" dt="2026-01-14T13:28:12.911" v="3257" actId="47"/>
        <pc:sldMkLst>
          <pc:docMk/>
          <pc:sldMk cId="4221140969" sldId="315"/>
        </pc:sldMkLst>
        <pc:spChg chg="mod">
          <ac:chgData name="Francesco Giorgetti" userId="e6af6579-39d8-4df0-8217-3a6728814c44" providerId="ADAL" clId="{5F70416C-9A01-4E49-9580-044845FA972B}" dt="2026-01-14T11:10:05.118" v="1936" actId="20577"/>
          <ac:spMkLst>
            <pc:docMk/>
            <pc:sldMk cId="4221140969" sldId="315"/>
            <ac:spMk id="55" creationId="{503EC589-AA00-A98D-4875-854AC97FAEDA}"/>
          </ac:spMkLst>
        </pc:spChg>
      </pc:sldChg>
      <pc:sldChg chg="addSp delSp modSp add mod">
        <pc:chgData name="Francesco Giorgetti" userId="e6af6579-39d8-4df0-8217-3a6728814c44" providerId="ADAL" clId="{5F70416C-9A01-4E49-9580-044845FA972B}" dt="2026-01-15T09:35:09.612" v="4999" actId="20577"/>
        <pc:sldMkLst>
          <pc:docMk/>
          <pc:sldMk cId="3219364484" sldId="316"/>
        </pc:sldMkLst>
        <pc:spChg chg="mod">
          <ac:chgData name="Francesco Giorgetti" userId="e6af6579-39d8-4df0-8217-3a6728814c44" providerId="ADAL" clId="{5F70416C-9A01-4E49-9580-044845FA972B}" dt="2026-01-14T13:05:24.909" v="2819"/>
          <ac:spMkLst>
            <pc:docMk/>
            <pc:sldMk cId="3219364484" sldId="316"/>
            <ac:spMk id="2" creationId="{F3FA0AF8-ED6E-0411-CB98-8743FE1D2CF7}"/>
          </ac:spMkLst>
        </pc:spChg>
        <pc:spChg chg="add mod">
          <ac:chgData name="Francesco Giorgetti" userId="e6af6579-39d8-4df0-8217-3a6728814c44" providerId="ADAL" clId="{5F70416C-9A01-4E49-9580-044845FA972B}" dt="2026-01-15T09:35:09.612" v="4999" actId="20577"/>
          <ac:spMkLst>
            <pc:docMk/>
            <pc:sldMk cId="3219364484" sldId="316"/>
            <ac:spMk id="3" creationId="{B199D8CF-6547-4EE9-25A5-F200FD261F68}"/>
          </ac:spMkLst>
        </pc:spChg>
        <pc:spChg chg="add del mod">
          <ac:chgData name="Francesco Giorgetti" userId="e6af6579-39d8-4df0-8217-3a6728814c44" providerId="ADAL" clId="{5F70416C-9A01-4E49-9580-044845FA972B}" dt="2026-01-15T09:35:07.786" v="4998" actId="478"/>
          <ac:spMkLst>
            <pc:docMk/>
            <pc:sldMk cId="3219364484" sldId="316"/>
            <ac:spMk id="4" creationId="{70E484AC-C1B8-FBC4-F829-26C5C4435D8D}"/>
          </ac:spMkLst>
        </pc:spChg>
        <pc:spChg chg="del">
          <ac:chgData name="Francesco Giorgetti" userId="e6af6579-39d8-4df0-8217-3a6728814c44" providerId="ADAL" clId="{5F70416C-9A01-4E49-9580-044845FA972B}" dt="2026-01-14T11:50:24.370" v="2429" actId="478"/>
          <ac:spMkLst>
            <pc:docMk/>
            <pc:sldMk cId="3219364484" sldId="316"/>
            <ac:spMk id="55" creationId="{3959119A-5D2D-F9B4-3A80-8750D03E0D87}"/>
          </ac:spMkLst>
        </pc:spChg>
        <pc:picChg chg="del mod">
          <ac:chgData name="Francesco Giorgetti" userId="e6af6579-39d8-4df0-8217-3a6728814c44" providerId="ADAL" clId="{5F70416C-9A01-4E49-9580-044845FA972B}" dt="2026-01-14T11:50:38.323" v="2434" actId="478"/>
          <ac:picMkLst>
            <pc:docMk/>
            <pc:sldMk cId="3219364484" sldId="316"/>
            <ac:picMk id="7" creationId="{36E0345E-95C0-BF3C-6952-90FA6A10FAFD}"/>
          </ac:picMkLst>
        </pc:picChg>
        <pc:picChg chg="mod">
          <ac:chgData name="Francesco Giorgetti" userId="e6af6579-39d8-4df0-8217-3a6728814c44" providerId="ADAL" clId="{5F70416C-9A01-4E49-9580-044845FA972B}" dt="2026-01-15T09:01:49.532" v="4334" actId="1076"/>
          <ac:picMkLst>
            <pc:docMk/>
            <pc:sldMk cId="3219364484" sldId="316"/>
            <ac:picMk id="9" creationId="{A07206A9-FC9D-8465-344B-DC26CB66741E}"/>
          </ac:picMkLst>
        </pc:picChg>
        <pc:picChg chg="mod">
          <ac:chgData name="Francesco Giorgetti" userId="e6af6579-39d8-4df0-8217-3a6728814c44" providerId="ADAL" clId="{5F70416C-9A01-4E49-9580-044845FA972B}" dt="2026-01-15T09:01:45.552" v="4333" actId="1076"/>
          <ac:picMkLst>
            <pc:docMk/>
            <pc:sldMk cId="3219364484" sldId="316"/>
            <ac:picMk id="11" creationId="{E780395A-6EDD-E79B-0435-13B864425960}"/>
          </ac:picMkLst>
        </pc:picChg>
        <pc:picChg chg="mod">
          <ac:chgData name="Francesco Giorgetti" userId="e6af6579-39d8-4df0-8217-3a6728814c44" providerId="ADAL" clId="{5F70416C-9A01-4E49-9580-044845FA972B}" dt="2026-01-15T08:26:22.065" v="4138" actId="1076"/>
          <ac:picMkLst>
            <pc:docMk/>
            <pc:sldMk cId="3219364484" sldId="316"/>
            <ac:picMk id="13" creationId="{0AF52566-6A74-5647-6DE8-5D294F8B22D6}"/>
          </ac:picMkLst>
        </pc:picChg>
      </pc:sldChg>
      <pc:sldChg chg="addSp delSp modSp add mod ord">
        <pc:chgData name="Francesco Giorgetti" userId="e6af6579-39d8-4df0-8217-3a6728814c44" providerId="ADAL" clId="{5F70416C-9A01-4E49-9580-044845FA972B}" dt="2026-01-15T09:01:33.764" v="4331" actId="1076"/>
        <pc:sldMkLst>
          <pc:docMk/>
          <pc:sldMk cId="3309820456" sldId="317"/>
        </pc:sldMkLst>
        <pc:spChg chg="mod">
          <ac:chgData name="Francesco Giorgetti" userId="e6af6579-39d8-4df0-8217-3a6728814c44" providerId="ADAL" clId="{5F70416C-9A01-4E49-9580-044845FA972B}" dt="2026-01-14T13:05:27.272" v="2820"/>
          <ac:spMkLst>
            <pc:docMk/>
            <pc:sldMk cId="3309820456" sldId="317"/>
            <ac:spMk id="2" creationId="{C624750D-5166-D034-40CB-4C14B9795FAE}"/>
          </ac:spMkLst>
        </pc:spChg>
        <pc:spChg chg="del">
          <ac:chgData name="Francesco Giorgetti" userId="e6af6579-39d8-4df0-8217-3a6728814c44" providerId="ADAL" clId="{5F70416C-9A01-4E49-9580-044845FA972B}" dt="2026-01-15T09:01:24.093" v="4328" actId="478"/>
          <ac:spMkLst>
            <pc:docMk/>
            <pc:sldMk cId="3309820456" sldId="317"/>
            <ac:spMk id="3" creationId="{437F4E17-3A89-122A-F1E4-B84796F4E081}"/>
          </ac:spMkLst>
        </pc:spChg>
        <pc:spChg chg="add mod">
          <ac:chgData name="Francesco Giorgetti" userId="e6af6579-39d8-4df0-8217-3a6728814c44" providerId="ADAL" clId="{5F70416C-9A01-4E49-9580-044845FA972B}" dt="2026-01-15T09:01:33.764" v="4331" actId="1076"/>
          <ac:spMkLst>
            <pc:docMk/>
            <pc:sldMk cId="3309820456" sldId="317"/>
            <ac:spMk id="4" creationId="{AD458FE1-2EA2-F657-8866-1F2AC6DDE9BF}"/>
          </ac:spMkLst>
        </pc:spChg>
        <pc:picChg chg="mod">
          <ac:chgData name="Francesco Giorgetti" userId="e6af6579-39d8-4df0-8217-3a6728814c44" providerId="ADAL" clId="{5F70416C-9A01-4E49-9580-044845FA972B}" dt="2026-01-15T09:01:26.310" v="4329" actId="1076"/>
          <ac:picMkLst>
            <pc:docMk/>
            <pc:sldMk cId="3309820456" sldId="317"/>
            <ac:picMk id="7" creationId="{2F7C85EB-DF51-9259-9FD1-9A1F62EB750C}"/>
          </ac:picMkLst>
        </pc:picChg>
        <pc:picChg chg="add mod">
          <ac:chgData name="Francesco Giorgetti" userId="e6af6579-39d8-4df0-8217-3a6728814c44" providerId="ADAL" clId="{5F70416C-9A01-4E49-9580-044845FA972B}" dt="2026-01-15T09:01:29.720" v="4330" actId="1076"/>
          <ac:picMkLst>
            <pc:docMk/>
            <pc:sldMk cId="3309820456" sldId="317"/>
            <ac:picMk id="8" creationId="{73FD1793-1186-70D1-DB4D-1D25DF84A307}"/>
          </ac:picMkLst>
        </pc:picChg>
        <pc:picChg chg="del">
          <ac:chgData name="Francesco Giorgetti" userId="e6af6579-39d8-4df0-8217-3a6728814c44" providerId="ADAL" clId="{5F70416C-9A01-4E49-9580-044845FA972B}" dt="2026-01-14T11:51:24.886" v="2452" actId="478"/>
          <ac:picMkLst>
            <pc:docMk/>
            <pc:sldMk cId="3309820456" sldId="317"/>
            <ac:picMk id="9" creationId="{EA875459-80E2-3ED5-A10B-A50139A72C20}"/>
          </ac:picMkLst>
        </pc:picChg>
        <pc:picChg chg="del">
          <ac:chgData name="Francesco Giorgetti" userId="e6af6579-39d8-4df0-8217-3a6728814c44" providerId="ADAL" clId="{5F70416C-9A01-4E49-9580-044845FA972B}" dt="2026-01-14T11:51:25.727" v="2453" actId="478"/>
          <ac:picMkLst>
            <pc:docMk/>
            <pc:sldMk cId="3309820456" sldId="317"/>
            <ac:picMk id="11" creationId="{191880A1-4FF4-EA22-ABBE-CFF7BCEB57C6}"/>
          </ac:picMkLst>
        </pc:picChg>
        <pc:picChg chg="del">
          <ac:chgData name="Francesco Giorgetti" userId="e6af6579-39d8-4df0-8217-3a6728814c44" providerId="ADAL" clId="{5F70416C-9A01-4E49-9580-044845FA972B}" dt="2026-01-14T11:51:23.976" v="2451" actId="478"/>
          <ac:picMkLst>
            <pc:docMk/>
            <pc:sldMk cId="3309820456" sldId="317"/>
            <ac:picMk id="13" creationId="{3B63A977-BC4D-B87D-F516-A58135C270F4}"/>
          </ac:picMkLst>
        </pc:picChg>
      </pc:sldChg>
      <pc:sldChg chg="addSp delSp modSp add mod">
        <pc:chgData name="Francesco Giorgetti" userId="e6af6579-39d8-4df0-8217-3a6728814c44" providerId="ADAL" clId="{5F70416C-9A01-4E49-9580-044845FA972B}" dt="2026-01-15T09:34:41.540" v="4993" actId="1076"/>
        <pc:sldMkLst>
          <pc:docMk/>
          <pc:sldMk cId="680538610" sldId="318"/>
        </pc:sldMkLst>
        <pc:spChg chg="mod">
          <ac:chgData name="Francesco Giorgetti" userId="e6af6579-39d8-4df0-8217-3a6728814c44" providerId="ADAL" clId="{5F70416C-9A01-4E49-9580-044845FA972B}" dt="2026-01-14T11:59:49.850" v="2737" actId="20577"/>
          <ac:spMkLst>
            <pc:docMk/>
            <pc:sldMk cId="680538610" sldId="318"/>
            <ac:spMk id="2" creationId="{03A47B7E-2A92-7DF8-1EED-5AB262588D7A}"/>
          </ac:spMkLst>
        </pc:spChg>
        <pc:spChg chg="add mod">
          <ac:chgData name="Francesco Giorgetti" userId="e6af6579-39d8-4df0-8217-3a6728814c44" providerId="ADAL" clId="{5F70416C-9A01-4E49-9580-044845FA972B}" dt="2026-01-15T09:34:30.616" v="4991"/>
          <ac:spMkLst>
            <pc:docMk/>
            <pc:sldMk cId="680538610" sldId="318"/>
            <ac:spMk id="6" creationId="{70B75ECA-051B-1FD6-9CCB-98F6AAF41145}"/>
          </ac:spMkLst>
        </pc:spChg>
        <pc:spChg chg="mod">
          <ac:chgData name="Francesco Giorgetti" userId="e6af6579-39d8-4df0-8217-3a6728814c44" providerId="ADAL" clId="{5F70416C-9A01-4E49-9580-044845FA972B}" dt="2026-01-15T09:34:25.517" v="4990" actId="20577"/>
          <ac:spMkLst>
            <pc:docMk/>
            <pc:sldMk cId="680538610" sldId="318"/>
            <ac:spMk id="55" creationId="{9E4B1B88-DB32-957C-B806-C022B1DCFCEC}"/>
          </ac:spMkLst>
        </pc:spChg>
        <pc:picChg chg="add mod ord">
          <ac:chgData name="Francesco Giorgetti" userId="e6af6579-39d8-4df0-8217-3a6728814c44" providerId="ADAL" clId="{5F70416C-9A01-4E49-9580-044845FA972B}" dt="2026-01-14T15:25:39.182" v="3516" actId="1076"/>
          <ac:picMkLst>
            <pc:docMk/>
            <pc:sldMk cId="680538610" sldId="318"/>
            <ac:picMk id="4" creationId="{592A3086-80E3-F149-EF84-26C4E39895D0}"/>
          </ac:picMkLst>
        </pc:picChg>
        <pc:picChg chg="del mod">
          <ac:chgData name="Francesco Giorgetti" userId="e6af6579-39d8-4df0-8217-3a6728814c44" providerId="ADAL" clId="{5F70416C-9A01-4E49-9580-044845FA972B}" dt="2026-01-14T13:04:53.400" v="2810" actId="478"/>
          <ac:picMkLst>
            <pc:docMk/>
            <pc:sldMk cId="680538610" sldId="318"/>
            <ac:picMk id="15" creationId="{94EBE485-D361-4270-ED22-2E592417659C}"/>
          </ac:picMkLst>
        </pc:picChg>
        <pc:picChg chg="mod">
          <ac:chgData name="Francesco Giorgetti" userId="e6af6579-39d8-4df0-8217-3a6728814c44" providerId="ADAL" clId="{5F70416C-9A01-4E49-9580-044845FA972B}" dt="2026-01-15T09:34:41.540" v="4993" actId="1076"/>
          <ac:picMkLst>
            <pc:docMk/>
            <pc:sldMk cId="680538610" sldId="318"/>
            <ac:picMk id="17" creationId="{7CC66796-BFD4-9224-D03B-3E3CD658C170}"/>
          </ac:picMkLst>
        </pc:picChg>
      </pc:sldChg>
      <pc:sldChg chg="addSp delSp modSp add mod replId">
        <pc:chgData name="Francesco Giorgetti" userId="e6af6579-39d8-4df0-8217-3a6728814c44" providerId="ADAL" clId="{5F70416C-9A01-4E49-9580-044845FA972B}" dt="2026-01-15T09:02:11.599" v="4340" actId="1076"/>
        <pc:sldMkLst>
          <pc:docMk/>
          <pc:sldMk cId="3512856027" sldId="319"/>
        </pc:sldMkLst>
        <pc:spChg chg="mod">
          <ac:chgData name="Francesco Giorgetti" userId="e6af6579-39d8-4df0-8217-3a6728814c44" providerId="ADAL" clId="{5F70416C-9A01-4E49-9580-044845FA972B}" dt="2026-01-14T13:05:09.886" v="2817"/>
          <ac:spMkLst>
            <pc:docMk/>
            <pc:sldMk cId="3512856027" sldId="319"/>
            <ac:spMk id="2" creationId="{A2DA7660-EB45-03A5-85E1-652136868D51}"/>
          </ac:spMkLst>
        </pc:spChg>
        <pc:spChg chg="mod">
          <ac:chgData name="Francesco Giorgetti" userId="e6af6579-39d8-4df0-8217-3a6728814c44" providerId="ADAL" clId="{5F70416C-9A01-4E49-9580-044845FA972B}" dt="2026-01-15T08:26:07.924" v="4136" actId="20577"/>
          <ac:spMkLst>
            <pc:docMk/>
            <pc:sldMk cId="3512856027" sldId="319"/>
            <ac:spMk id="3" creationId="{39E3F799-0606-D0C0-9369-BA7F086C5AFC}"/>
          </ac:spMkLst>
        </pc:spChg>
        <pc:picChg chg="add mod ord">
          <ac:chgData name="Francesco Giorgetti" userId="e6af6579-39d8-4df0-8217-3a6728814c44" providerId="ADAL" clId="{5F70416C-9A01-4E49-9580-044845FA972B}" dt="2026-01-15T08:26:27.248" v="4139" actId="1076"/>
          <ac:picMkLst>
            <pc:docMk/>
            <pc:sldMk cId="3512856027" sldId="319"/>
            <ac:picMk id="6" creationId="{BD2C9A00-1DC2-583B-C5D7-73FCF4E21FD8}"/>
          </ac:picMkLst>
        </pc:picChg>
        <pc:picChg chg="add mod">
          <ac:chgData name="Francesco Giorgetti" userId="e6af6579-39d8-4df0-8217-3a6728814c44" providerId="ADAL" clId="{5F70416C-9A01-4E49-9580-044845FA972B}" dt="2026-01-15T09:02:09.191" v="4339" actId="1076"/>
          <ac:picMkLst>
            <pc:docMk/>
            <pc:sldMk cId="3512856027" sldId="319"/>
            <ac:picMk id="8" creationId="{079B6ED8-0D6D-0DFA-8499-FA304F1EF751}"/>
          </ac:picMkLst>
        </pc:picChg>
        <pc:picChg chg="del">
          <ac:chgData name="Francesco Giorgetti" userId="e6af6579-39d8-4df0-8217-3a6728814c44" providerId="ADAL" clId="{5F70416C-9A01-4E49-9580-044845FA972B}" dt="2026-01-14T12:03:16.538" v="2756" actId="478"/>
          <ac:picMkLst>
            <pc:docMk/>
            <pc:sldMk cId="3512856027" sldId="319"/>
            <ac:picMk id="9" creationId="{C25FA684-CF6B-B39F-CBC6-EB8D08F0081B}"/>
          </ac:picMkLst>
        </pc:picChg>
        <pc:picChg chg="del">
          <ac:chgData name="Francesco Giorgetti" userId="e6af6579-39d8-4df0-8217-3a6728814c44" providerId="ADAL" clId="{5F70416C-9A01-4E49-9580-044845FA972B}" dt="2026-01-14T12:02:35.307" v="2750" actId="478"/>
          <ac:picMkLst>
            <pc:docMk/>
            <pc:sldMk cId="3512856027" sldId="319"/>
            <ac:picMk id="11" creationId="{9FF48596-43C5-5FFB-B43E-D42EE21C47AE}"/>
          </ac:picMkLst>
        </pc:picChg>
        <pc:picChg chg="add del mod ord">
          <ac:chgData name="Francesco Giorgetti" userId="e6af6579-39d8-4df0-8217-3a6728814c44" providerId="ADAL" clId="{5F70416C-9A01-4E49-9580-044845FA972B}" dt="2026-01-14T12:03:38.764" v="2761" actId="478"/>
          <ac:picMkLst>
            <pc:docMk/>
            <pc:sldMk cId="3512856027" sldId="319"/>
            <ac:picMk id="12" creationId="{FC9A4CA4-3232-8EF8-F4D2-E818FE73D957}"/>
          </ac:picMkLst>
        </pc:picChg>
        <pc:picChg chg="del">
          <ac:chgData name="Francesco Giorgetti" userId="e6af6579-39d8-4df0-8217-3a6728814c44" providerId="ADAL" clId="{5F70416C-9A01-4E49-9580-044845FA972B}" dt="2026-01-14T12:01:37.798" v="2743" actId="478"/>
          <ac:picMkLst>
            <pc:docMk/>
            <pc:sldMk cId="3512856027" sldId="319"/>
            <ac:picMk id="13" creationId="{8E397B7D-8E52-B7D2-A997-E61B47BD8335}"/>
          </ac:picMkLst>
        </pc:picChg>
        <pc:picChg chg="add mod ord">
          <ac:chgData name="Francesco Giorgetti" userId="e6af6579-39d8-4df0-8217-3a6728814c44" providerId="ADAL" clId="{5F70416C-9A01-4E49-9580-044845FA972B}" dt="2026-01-15T09:02:11.599" v="4340" actId="1076"/>
          <ac:picMkLst>
            <pc:docMk/>
            <pc:sldMk cId="3512856027" sldId="319"/>
            <ac:picMk id="15" creationId="{49EFD7D8-CD1E-C7B6-459B-E57B8C10A671}"/>
          </ac:picMkLst>
        </pc:picChg>
      </pc:sldChg>
      <pc:sldChg chg="addSp delSp modSp add mod ord replId">
        <pc:chgData name="Francesco Giorgetti" userId="e6af6579-39d8-4df0-8217-3a6728814c44" providerId="ADAL" clId="{5F70416C-9A01-4E49-9580-044845FA972B}" dt="2026-01-15T09:01:59.882" v="4338" actId="1076"/>
        <pc:sldMkLst>
          <pc:docMk/>
          <pc:sldMk cId="2933354825" sldId="320"/>
        </pc:sldMkLst>
        <pc:spChg chg="mod">
          <ac:chgData name="Francesco Giorgetti" userId="e6af6579-39d8-4df0-8217-3a6728814c44" providerId="ADAL" clId="{5F70416C-9A01-4E49-9580-044845FA972B}" dt="2026-01-14T13:05:12.491" v="2818"/>
          <ac:spMkLst>
            <pc:docMk/>
            <pc:sldMk cId="2933354825" sldId="320"/>
            <ac:spMk id="2" creationId="{1649277D-7E9F-B924-9C80-C46D9B6E542B}"/>
          </ac:spMkLst>
        </pc:spChg>
        <pc:spChg chg="del mod">
          <ac:chgData name="Francesco Giorgetti" userId="e6af6579-39d8-4df0-8217-3a6728814c44" providerId="ADAL" clId="{5F70416C-9A01-4E49-9580-044845FA972B}" dt="2026-01-15T09:01:56.891" v="4337" actId="478"/>
          <ac:spMkLst>
            <pc:docMk/>
            <pc:sldMk cId="2933354825" sldId="320"/>
            <ac:spMk id="3" creationId="{7E7AAB65-3039-D657-B645-851B210FB3C1}"/>
          </ac:spMkLst>
        </pc:spChg>
        <pc:spChg chg="mod">
          <ac:chgData name="Francesco Giorgetti" userId="e6af6579-39d8-4df0-8217-3a6728814c44" providerId="ADAL" clId="{5F70416C-9A01-4E49-9580-044845FA972B}" dt="2026-01-14T15:30:05.840" v="3690" actId="20577"/>
          <ac:spMkLst>
            <pc:docMk/>
            <pc:sldMk cId="2933354825" sldId="320"/>
            <ac:spMk id="4" creationId="{DF303FDE-1C42-D831-3973-9155B2C48D22}"/>
          </ac:spMkLst>
        </pc:spChg>
        <pc:picChg chg="del mod">
          <ac:chgData name="Francesco Giorgetti" userId="e6af6579-39d8-4df0-8217-3a6728814c44" providerId="ADAL" clId="{5F70416C-9A01-4E49-9580-044845FA972B}" dt="2026-01-14T13:11:21.798" v="2828" actId="478"/>
          <ac:picMkLst>
            <pc:docMk/>
            <pc:sldMk cId="2933354825" sldId="320"/>
            <ac:picMk id="7" creationId="{80878725-5873-27DA-5FC5-48C3C8CDD6D7}"/>
          </ac:picMkLst>
        </pc:picChg>
        <pc:picChg chg="add mod ord">
          <ac:chgData name="Francesco Giorgetti" userId="e6af6579-39d8-4df0-8217-3a6728814c44" providerId="ADAL" clId="{5F70416C-9A01-4E49-9580-044845FA972B}" dt="2026-01-15T09:01:59.882" v="4338" actId="1076"/>
          <ac:picMkLst>
            <pc:docMk/>
            <pc:sldMk cId="2933354825" sldId="320"/>
            <ac:picMk id="8" creationId="{3EE5F087-1D9D-84AC-9098-A1B5DCD378FF}"/>
          </ac:picMkLst>
        </pc:picChg>
      </pc:sldChg>
      <pc:sldChg chg="modSp add mod">
        <pc:chgData name="Francesco Giorgetti" userId="e6af6579-39d8-4df0-8217-3a6728814c44" providerId="ADAL" clId="{5F70416C-9A01-4E49-9580-044845FA972B}" dt="2026-01-15T08:24:29.263" v="4106" actId="207"/>
        <pc:sldMkLst>
          <pc:docMk/>
          <pc:sldMk cId="69999229" sldId="321"/>
        </pc:sldMkLst>
        <pc:spChg chg="mod">
          <ac:chgData name="Francesco Giorgetti" userId="e6af6579-39d8-4df0-8217-3a6728814c44" providerId="ADAL" clId="{5F70416C-9A01-4E49-9580-044845FA972B}" dt="2026-01-15T08:11:14.795" v="3733" actId="20577"/>
          <ac:spMkLst>
            <pc:docMk/>
            <pc:sldMk cId="69999229" sldId="321"/>
            <ac:spMk id="2" creationId="{499DF79F-BCA4-339B-A8C2-44522C4C25C4}"/>
          </ac:spMkLst>
        </pc:spChg>
        <pc:spChg chg="mod">
          <ac:chgData name="Francesco Giorgetti" userId="e6af6579-39d8-4df0-8217-3a6728814c44" providerId="ADAL" clId="{5F70416C-9A01-4E49-9580-044845FA972B}" dt="2026-01-15T08:24:09.976" v="4101" actId="14100"/>
          <ac:spMkLst>
            <pc:docMk/>
            <pc:sldMk cId="69999229" sldId="321"/>
            <ac:spMk id="3" creationId="{BD241CFC-046C-6682-C781-885AA27674A5}"/>
          </ac:spMkLst>
        </pc:spChg>
        <pc:spChg chg="mod">
          <ac:chgData name="Francesco Giorgetti" userId="e6af6579-39d8-4df0-8217-3a6728814c44" providerId="ADAL" clId="{5F70416C-9A01-4E49-9580-044845FA972B}" dt="2026-01-15T08:24:29.263" v="4106" actId="207"/>
          <ac:spMkLst>
            <pc:docMk/>
            <pc:sldMk cId="69999229" sldId="321"/>
            <ac:spMk id="9" creationId="{5253A619-E9AE-EB69-2954-A602BB32A837}"/>
          </ac:spMkLst>
        </pc:spChg>
        <pc:cxnChg chg="mod">
          <ac:chgData name="Francesco Giorgetti" userId="e6af6579-39d8-4df0-8217-3a6728814c44" providerId="ADAL" clId="{5F70416C-9A01-4E49-9580-044845FA972B}" dt="2026-01-15T08:24:24.632" v="4104" actId="14100"/>
          <ac:cxnSpMkLst>
            <pc:docMk/>
            <pc:sldMk cId="69999229" sldId="321"/>
            <ac:cxnSpMk id="8" creationId="{A097D6D5-DA98-8E14-1DA8-260689EFCB5C}"/>
          </ac:cxnSpMkLst>
        </pc:cxnChg>
      </pc:sldChg>
      <pc:sldChg chg="new add del">
        <pc:chgData name="Francesco Giorgetti" userId="e6af6579-39d8-4df0-8217-3a6728814c44" providerId="ADAL" clId="{5F70416C-9A01-4E49-9580-044845FA972B}" dt="2026-01-15T08:34:28.716" v="4161" actId="680"/>
        <pc:sldMkLst>
          <pc:docMk/>
          <pc:sldMk cId="862516444" sldId="322"/>
        </pc:sldMkLst>
      </pc:sldChg>
      <pc:sldChg chg="delSp modSp add del mod">
        <pc:chgData name="Francesco Giorgetti" userId="e6af6579-39d8-4df0-8217-3a6728814c44" providerId="ADAL" clId="{5F70416C-9A01-4E49-9580-044845FA972B}" dt="2026-01-15T10:41:29.593" v="5433" actId="20577"/>
        <pc:sldMkLst>
          <pc:docMk/>
          <pc:sldMk cId="2407407886" sldId="322"/>
        </pc:sldMkLst>
        <pc:spChg chg="mod">
          <ac:chgData name="Francesco Giorgetti" userId="e6af6579-39d8-4df0-8217-3a6728814c44" providerId="ADAL" clId="{5F70416C-9A01-4E49-9580-044845FA972B}" dt="2026-01-15T09:27:04.337" v="4348" actId="20577"/>
          <ac:spMkLst>
            <pc:docMk/>
            <pc:sldMk cId="2407407886" sldId="322"/>
            <ac:spMk id="2" creationId="{723F735D-652C-2B21-D6F2-EC455F6A00AF}"/>
          </ac:spMkLst>
        </pc:spChg>
        <pc:spChg chg="mod">
          <ac:chgData name="Francesco Giorgetti" userId="e6af6579-39d8-4df0-8217-3a6728814c44" providerId="ADAL" clId="{5F70416C-9A01-4E49-9580-044845FA972B}" dt="2026-01-15T10:41:29.593" v="5433" actId="20577"/>
          <ac:spMkLst>
            <pc:docMk/>
            <pc:sldMk cId="2407407886" sldId="322"/>
            <ac:spMk id="3" creationId="{CAF421CA-243E-274C-D119-75109B8AA597}"/>
          </ac:spMkLst>
        </pc:spChg>
        <pc:picChg chg="del">
          <ac:chgData name="Francesco Giorgetti" userId="e6af6579-39d8-4df0-8217-3a6728814c44" providerId="ADAL" clId="{5F70416C-9A01-4E49-9580-044845FA972B}" dt="2026-01-15T09:27:06.935" v="4351" actId="478"/>
          <ac:picMkLst>
            <pc:docMk/>
            <pc:sldMk cId="2407407886" sldId="322"/>
            <ac:picMk id="6" creationId="{98F2EA36-7B1E-905C-646E-C0E68EC20D14}"/>
          </ac:picMkLst>
        </pc:picChg>
        <pc:picChg chg="del">
          <ac:chgData name="Francesco Giorgetti" userId="e6af6579-39d8-4df0-8217-3a6728814c44" providerId="ADAL" clId="{5F70416C-9A01-4E49-9580-044845FA972B}" dt="2026-01-15T09:27:06.192" v="4349" actId="478"/>
          <ac:picMkLst>
            <pc:docMk/>
            <pc:sldMk cId="2407407886" sldId="322"/>
            <ac:picMk id="8" creationId="{D69434D4-A907-D8D0-FCC3-592283602ABD}"/>
          </ac:picMkLst>
        </pc:picChg>
        <pc:picChg chg="del">
          <ac:chgData name="Francesco Giorgetti" userId="e6af6579-39d8-4df0-8217-3a6728814c44" providerId="ADAL" clId="{5F70416C-9A01-4E49-9580-044845FA972B}" dt="2026-01-15T09:27:06.544" v="4350" actId="478"/>
          <ac:picMkLst>
            <pc:docMk/>
            <pc:sldMk cId="2407407886" sldId="322"/>
            <ac:picMk id="15" creationId="{D12A386A-3072-1ED8-5F59-0AFCE986C93D}"/>
          </ac:picMkLst>
        </pc:picChg>
      </pc:sldChg>
      <pc:sldChg chg="modSp add mod ord">
        <pc:chgData name="Francesco Giorgetti" userId="e6af6579-39d8-4df0-8217-3a6728814c44" providerId="ADAL" clId="{5F70416C-9A01-4E49-9580-044845FA972B}" dt="2026-01-15T11:14:58.394" v="5538" actId="20577"/>
        <pc:sldMkLst>
          <pc:docMk/>
          <pc:sldMk cId="3394484253" sldId="323"/>
        </pc:sldMkLst>
        <pc:spChg chg="mod">
          <ac:chgData name="Francesco Giorgetti" userId="e6af6579-39d8-4df0-8217-3a6728814c44" providerId="ADAL" clId="{5F70416C-9A01-4E49-9580-044845FA972B}" dt="2026-01-15T11:14:58.394" v="5538" actId="20577"/>
          <ac:spMkLst>
            <pc:docMk/>
            <pc:sldMk cId="3394484253" sldId="323"/>
            <ac:spMk id="3" creationId="{956150FF-0779-F190-38C1-11DD53445391}"/>
          </ac:spMkLst>
        </pc:spChg>
      </pc:sldChg>
      <pc:sldChg chg="new del">
        <pc:chgData name="Francesco Giorgetti" userId="e6af6579-39d8-4df0-8217-3a6728814c44" providerId="ADAL" clId="{5F70416C-9A01-4E49-9580-044845FA972B}" dt="2026-01-15T10:00:23.526" v="5007" actId="680"/>
        <pc:sldMkLst>
          <pc:docMk/>
          <pc:sldMk cId="3951933871" sldId="323"/>
        </pc:sldMkLst>
      </pc:sldChg>
      <pc:sldChg chg="add">
        <pc:chgData name="Francesco Giorgetti" userId="e6af6579-39d8-4df0-8217-3a6728814c44" providerId="ADAL" clId="{5F70416C-9A01-4E49-9580-044845FA972B}" dt="2026-01-15T10:39:49.598" v="5350"/>
        <pc:sldMkLst>
          <pc:docMk/>
          <pc:sldMk cId="1373185169" sldId="324"/>
        </pc:sldMkLst>
      </pc:sldChg>
      <pc:sldChg chg="new add del">
        <pc:chgData name="Francesco Giorgetti" userId="e6af6579-39d8-4df0-8217-3a6728814c44" providerId="ADAL" clId="{5F70416C-9A01-4E49-9580-044845FA972B}" dt="2026-01-15T10:00:22.145" v="5006" actId="680"/>
        <pc:sldMkLst>
          <pc:docMk/>
          <pc:sldMk cId="2864548989" sldId="32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C1ED73-3392-4D09-B421-4F6603352301}" type="datetimeFigureOut">
              <a:rPr lang="en-GB" smtClean="0"/>
              <a:t>14/01/2026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A8DA02-25A4-46BC-AE6C-76BE19EBA00D}" type="slidenum">
              <a:rPr lang="en-GB" smtClean="0"/>
              <a:t>‹N›</a:t>
            </a:fld>
            <a:endParaRPr lang="en-GB"/>
          </a:p>
        </p:txBody>
      </p:sp>
    </p:spTree>
    <p:extLst>
      <p:ext uri="{BB962C8B-B14F-4D97-AF65-F5344CB8AC3E}">
        <p14:creationId xmlns:p14="http://schemas.microsoft.com/office/powerpoint/2010/main" val="1864596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UROfusion_cover">
    <p:spTree>
      <p:nvGrpSpPr>
        <p:cNvPr id="1" name=""/>
        <p:cNvGrpSpPr/>
        <p:nvPr/>
      </p:nvGrpSpPr>
      <p:grpSpPr>
        <a:xfrm>
          <a:off x="0" y="0"/>
          <a:ext cx="0" cy="0"/>
          <a:chOff x="0" y="0"/>
          <a:chExt cx="0" cy="0"/>
        </a:xfrm>
      </p:grpSpPr>
      <p:grpSp>
        <p:nvGrpSpPr>
          <p:cNvPr id="4" name="Gruppieren 3"/>
          <p:cNvGrpSpPr/>
          <p:nvPr userDrawn="1"/>
        </p:nvGrpSpPr>
        <p:grpSpPr>
          <a:xfrm>
            <a:off x="411869" y="6034962"/>
            <a:ext cx="4392488" cy="497895"/>
            <a:chOff x="5735960" y="5717361"/>
            <a:chExt cx="6120680" cy="713919"/>
          </a:xfrm>
        </p:grpSpPr>
        <p:pic>
          <p:nvPicPr>
            <p:cNvPr id="25" name="Grafik 24"/>
            <p:cNvPicPr preferRelativeResize="0">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5735960" y="5774784"/>
              <a:ext cx="997207" cy="656496"/>
            </a:xfrm>
            <a:prstGeom prst="rect">
              <a:avLst/>
            </a:prstGeom>
            <a:noFill/>
            <a:ln>
              <a:noFill/>
            </a:ln>
          </p:spPr>
        </p:pic>
        <p:sp>
          <p:nvSpPr>
            <p:cNvPr id="3" name="Rechteck 2"/>
            <p:cNvSpPr/>
            <p:nvPr userDrawn="1"/>
          </p:nvSpPr>
          <p:spPr>
            <a:xfrm>
              <a:off x="6744072" y="5717361"/>
              <a:ext cx="5112568" cy="480131"/>
            </a:xfrm>
            <a:prstGeom prst="rect">
              <a:avLst/>
            </a:prstGeom>
          </p:spPr>
          <p:txBody>
            <a:bodyPr wrap="square">
              <a:spAutoFit/>
            </a:bodyPr>
            <a:lstStyle/>
            <a:p>
              <a:pPr marL="0" marR="0" lvl="0" indent="0" algn="just" defTabSz="914400" rtl="0" eaLnBrk="1" fontAlgn="auto" latinLnBrk="0" hangingPunct="1">
                <a:lnSpc>
                  <a:spcPct val="9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Calibri"/>
                  <a:ea typeface="+mn-ea"/>
                  <a:cs typeface="+mn-cs"/>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grpSp>
      <p:pic>
        <p:nvPicPr>
          <p:cNvPr id="2060" name="Picture 12" descr="Contract between EC and EUROfusion is signed | FuseNet">
            <a:extLst>
              <a:ext uri="{FF2B5EF4-FFF2-40B4-BE49-F238E27FC236}">
                <a16:creationId xmlns:a16="http://schemas.microsoft.com/office/drawing/2014/main" id="{E55ACA25-9DC9-FAB0-0545-200C2AAAE0C4}"/>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45066" y="325143"/>
            <a:ext cx="2304256" cy="59634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20">
            <a:extLst>
              <a:ext uri="{FF2B5EF4-FFF2-40B4-BE49-F238E27FC236}">
                <a16:creationId xmlns:a16="http://schemas.microsoft.com/office/drawing/2014/main" id="{596FC8EF-089A-D210-0D75-51A8CBEF1EC8}"/>
              </a:ext>
            </a:extLst>
          </p:cNvPr>
          <p:cNvSpPr>
            <a:spLocks noGrp="1"/>
          </p:cNvSpPr>
          <p:nvPr>
            <p:ph type="title"/>
          </p:nvPr>
        </p:nvSpPr>
        <p:spPr>
          <a:xfrm>
            <a:off x="407368" y="2074188"/>
            <a:ext cx="5544615" cy="620251"/>
          </a:xfrm>
        </p:spPr>
        <p:txBody>
          <a:bodyPr/>
          <a:lstStyle>
            <a:lvl1pPr algn="l">
              <a:defRPr b="1"/>
            </a:lvl1pPr>
          </a:lstStyle>
          <a:p>
            <a:r>
              <a:rPr lang="en-US" dirty="0"/>
              <a:t>Click to edit Master title style</a:t>
            </a:r>
            <a:endParaRPr lang="en-DE" dirty="0"/>
          </a:p>
        </p:txBody>
      </p:sp>
      <p:sp>
        <p:nvSpPr>
          <p:cNvPr id="14" name="Text Placeholder 22">
            <a:extLst>
              <a:ext uri="{FF2B5EF4-FFF2-40B4-BE49-F238E27FC236}">
                <a16:creationId xmlns:a16="http://schemas.microsoft.com/office/drawing/2014/main" id="{A1DB4B7A-0368-ADFA-B0E8-5A32A1976D23}"/>
              </a:ext>
            </a:extLst>
          </p:cNvPr>
          <p:cNvSpPr>
            <a:spLocks noGrp="1"/>
          </p:cNvSpPr>
          <p:nvPr>
            <p:ph type="body" sz="quarter" idx="10" hasCustomPrompt="1"/>
          </p:nvPr>
        </p:nvSpPr>
        <p:spPr>
          <a:xfrm>
            <a:off x="407368" y="3693074"/>
            <a:ext cx="4375150" cy="457848"/>
          </a:xfrm>
        </p:spPr>
        <p:txBody>
          <a:bodyPr/>
          <a:lstStyle>
            <a:lvl1pPr marL="0" indent="0">
              <a:buNone/>
              <a:defRPr b="1"/>
            </a:lvl1pPr>
            <a:lvl2pPr marL="342900" indent="0">
              <a:buNone/>
              <a:defRPr/>
            </a:lvl2pPr>
          </a:lstStyle>
          <a:p>
            <a:pPr lvl="0"/>
            <a:r>
              <a:rPr lang="en-US" dirty="0"/>
              <a:t>Click to edit Lecturer’s name</a:t>
            </a:r>
          </a:p>
        </p:txBody>
      </p:sp>
      <p:sp>
        <p:nvSpPr>
          <p:cNvPr id="15" name="Text Placeholder 22">
            <a:extLst>
              <a:ext uri="{FF2B5EF4-FFF2-40B4-BE49-F238E27FC236}">
                <a16:creationId xmlns:a16="http://schemas.microsoft.com/office/drawing/2014/main" id="{29BB6B8D-6CB9-54B7-0DF9-DBDB0E37634E}"/>
              </a:ext>
            </a:extLst>
          </p:cNvPr>
          <p:cNvSpPr>
            <a:spLocks noGrp="1"/>
          </p:cNvSpPr>
          <p:nvPr>
            <p:ph type="body" sz="quarter" idx="11" hasCustomPrompt="1"/>
          </p:nvPr>
        </p:nvSpPr>
        <p:spPr>
          <a:xfrm>
            <a:off x="407368" y="4159260"/>
            <a:ext cx="4375150" cy="457848"/>
          </a:xfrm>
        </p:spPr>
        <p:txBody>
          <a:bodyPr/>
          <a:lstStyle>
            <a:lvl1pPr marL="0" indent="0">
              <a:buNone/>
              <a:defRPr b="0"/>
            </a:lvl1pPr>
            <a:lvl2pPr marL="342900" indent="0">
              <a:buNone/>
              <a:defRPr/>
            </a:lvl2pPr>
          </a:lstStyle>
          <a:p>
            <a:pPr lvl="0"/>
            <a:r>
              <a:rPr lang="en-US" dirty="0"/>
              <a:t>Click to edit Lecturer’s affiliation</a:t>
            </a:r>
          </a:p>
        </p:txBody>
      </p:sp>
      <p:sp>
        <p:nvSpPr>
          <p:cNvPr id="20" name="Text Placeholder 22">
            <a:extLst>
              <a:ext uri="{FF2B5EF4-FFF2-40B4-BE49-F238E27FC236}">
                <a16:creationId xmlns:a16="http://schemas.microsoft.com/office/drawing/2014/main" id="{4EC3B6D3-D545-C458-117A-3FC426AC87B1}"/>
              </a:ext>
            </a:extLst>
          </p:cNvPr>
          <p:cNvSpPr>
            <a:spLocks noGrp="1"/>
          </p:cNvSpPr>
          <p:nvPr>
            <p:ph type="body" sz="quarter" idx="12" hasCustomPrompt="1"/>
          </p:nvPr>
        </p:nvSpPr>
        <p:spPr>
          <a:xfrm>
            <a:off x="407368" y="1650286"/>
            <a:ext cx="5544614" cy="338554"/>
          </a:xfrm>
        </p:spPr>
        <p:txBody>
          <a:bodyPr>
            <a:normAutofit/>
          </a:bodyPr>
          <a:lstStyle>
            <a:lvl1pPr marL="0" indent="0">
              <a:buNone/>
              <a:defRPr sz="1600" b="0"/>
            </a:lvl1pPr>
            <a:lvl2pPr marL="342900" indent="0">
              <a:buNone/>
              <a:defRPr/>
            </a:lvl2pPr>
          </a:lstStyle>
          <a:p>
            <a:pPr lvl="0"/>
            <a:r>
              <a:rPr lang="en-US" dirty="0"/>
              <a:t>Click to edit Event title</a:t>
            </a:r>
          </a:p>
        </p:txBody>
      </p:sp>
      <p:pic>
        <p:nvPicPr>
          <p:cNvPr id="2" name="Picture 1">
            <a:extLst>
              <a:ext uri="{FF2B5EF4-FFF2-40B4-BE49-F238E27FC236}">
                <a16:creationId xmlns:a16="http://schemas.microsoft.com/office/drawing/2014/main" id="{54C79CBA-5ECC-767B-846D-8D461051DE87}"/>
              </a:ext>
            </a:extLst>
          </p:cNvPr>
          <p:cNvPicPr>
            <a:picLocks noChangeAspect="1"/>
          </p:cNvPicPr>
          <p:nvPr userDrawn="1"/>
        </p:nvPicPr>
        <p:blipFill>
          <a:blip r:embed="rId4" cstate="email">
            <a:alphaModFix/>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solidFill>
            <a:schemeClr val="bg1"/>
          </a:solidFill>
        </p:spPr>
      </p:pic>
    </p:spTree>
    <p:extLst>
      <p:ext uri="{BB962C8B-B14F-4D97-AF65-F5344CB8AC3E}">
        <p14:creationId xmlns:p14="http://schemas.microsoft.com/office/powerpoint/2010/main" val="640704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EUROfusion_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609600" y="836712"/>
            <a:ext cx="11103024" cy="5688632"/>
          </a:xfrm>
        </p:spPr>
        <p:txBody>
          <a:bodyPr>
            <a:normAutofit/>
          </a:bodyPr>
          <a:lstStyle>
            <a:lvl1pPr marL="257175" indent="-257175">
              <a:buFont typeface="Arial" panose="020B0604020202020204" pitchFamily="34" charset="0"/>
              <a:buChar char="•"/>
              <a:defRPr sz="2400">
                <a:latin typeface="+mn-lt"/>
                <a:cs typeface="Arial" panose="020B0604020202020204" pitchFamily="34" charset="0"/>
              </a:defRPr>
            </a:lvl1pPr>
            <a:lvl2pPr marL="557213" indent="-214313">
              <a:buFont typeface="Arial" panose="020B0604020202020204" pitchFamily="34" charset="0"/>
              <a:buChar char="•"/>
              <a:defRPr sz="1800">
                <a:latin typeface="+mn-lt"/>
                <a:cs typeface="Arial" panose="020B0604020202020204" pitchFamily="34" charset="0"/>
              </a:defRPr>
            </a:lvl2pPr>
            <a:lvl3pPr marL="857250" indent="-171450">
              <a:buFont typeface="Arial" panose="020B0604020202020204" pitchFamily="34" charset="0"/>
              <a:buChar char="•"/>
              <a:defRPr sz="1600">
                <a:latin typeface="+mn-lt"/>
                <a:cs typeface="Arial" panose="020B0604020202020204" pitchFamily="34" charset="0"/>
              </a:defRPr>
            </a:lvl3pPr>
            <a:lvl4pPr>
              <a:defRPr/>
            </a:lvl4pPr>
            <a:lvl5pPr>
              <a:defRPr/>
            </a:lvl5pPr>
          </a:lstStyle>
          <a:p>
            <a:pPr lvl="0"/>
            <a:r>
              <a:rPr lang="en-US" dirty="0"/>
              <a:t>Click to edit Master text styles</a:t>
            </a:r>
          </a:p>
          <a:p>
            <a:pPr lvl="1"/>
            <a:r>
              <a:rPr lang="en-US" dirty="0"/>
              <a:t>Second level</a:t>
            </a:r>
          </a:p>
          <a:p>
            <a:pPr lvl="2"/>
            <a:r>
              <a:rPr lang="en-US" dirty="0"/>
              <a:t>Third level</a:t>
            </a:r>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dirty="0">
                <a:solidFill>
                  <a:prstClr val="white"/>
                </a:solidFill>
              </a:rPr>
              <a:t>Author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Tree>
    <p:extLst>
      <p:ext uri="{BB962C8B-B14F-4D97-AF65-F5344CB8AC3E}">
        <p14:creationId xmlns:p14="http://schemas.microsoft.com/office/powerpoint/2010/main" val="4285183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UROfusion_content_empt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Click to edit Master title style</a:t>
            </a:r>
            <a:endParaRPr lang="en-GB" dirty="0"/>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dirty="0">
                <a:solidFill>
                  <a:prstClr val="white"/>
                </a:solidFill>
              </a:rPr>
              <a:t>Author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Tree>
    <p:extLst>
      <p:ext uri="{BB962C8B-B14F-4D97-AF65-F5344CB8AC3E}">
        <p14:creationId xmlns:p14="http://schemas.microsoft.com/office/powerpoint/2010/main" val="1696459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UROfusion_Value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2"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
        <p:nvSpPr>
          <p:cNvPr id="5" name="Rectangle 4">
            <a:extLst>
              <a:ext uri="{FF2B5EF4-FFF2-40B4-BE49-F238E27FC236}">
                <a16:creationId xmlns:a16="http://schemas.microsoft.com/office/drawing/2014/main" id="{A136BB05-CDE1-71D8-95B1-3A5C6CD699AD}"/>
              </a:ext>
            </a:extLst>
          </p:cNvPr>
          <p:cNvSpPr/>
          <p:nvPr userDrawn="1"/>
        </p:nvSpPr>
        <p:spPr>
          <a:xfrm>
            <a:off x="6408751" y="2146852"/>
            <a:ext cx="2170706" cy="16141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5464233-290E-F450-429D-1C58FA6BE3BA}"/>
              </a:ext>
            </a:extLst>
          </p:cNvPr>
          <p:cNvSpPr/>
          <p:nvPr userDrawn="1"/>
        </p:nvSpPr>
        <p:spPr>
          <a:xfrm>
            <a:off x="9129423" y="1957346"/>
            <a:ext cx="2170706" cy="187518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hasCustomPrompt="1"/>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EUROfusion Values</a:t>
            </a:r>
            <a:endParaRPr lang="en-GB" dirty="0"/>
          </a:p>
        </p:txBody>
      </p:sp>
      <p:sp>
        <p:nvSpPr>
          <p:cNvPr id="8" name="Footer Placeholder 7"/>
          <p:cNvSpPr>
            <a:spLocks noGrp="1"/>
          </p:cNvSpPr>
          <p:nvPr>
            <p:ph type="ftr" sz="quarter" idx="11"/>
          </p:nvPr>
        </p:nvSpPr>
        <p:spPr>
          <a:xfrm>
            <a:off x="825624" y="6555770"/>
            <a:ext cx="3470176" cy="329614"/>
          </a:xfrm>
          <a:prstGeom prst="rect">
            <a:avLst/>
          </a:prstGeom>
        </p:spPr>
        <p:txBody>
          <a:bodyPr anchor="t"/>
          <a:lstStyle>
            <a:lvl1pPr>
              <a:defRPr sz="1200">
                <a:solidFill>
                  <a:schemeClr val="bg1"/>
                </a:solidFill>
              </a:defRPr>
            </a:lvl1pPr>
          </a:lstStyle>
          <a:p>
            <a:r>
              <a:rPr lang="en-GB" dirty="0">
                <a:solidFill>
                  <a:prstClr val="white"/>
                </a:solidFill>
              </a:rPr>
              <a:t>EUROfusion Values | Event | dd Month </a:t>
            </a:r>
            <a:r>
              <a:rPr lang="en-GB" dirty="0" err="1">
                <a:solidFill>
                  <a:prstClr val="white"/>
                </a:solidFill>
              </a:rPr>
              <a:t>yyyy</a:t>
            </a:r>
            <a:endParaRPr lang="en-GB" dirty="0">
              <a:solidFill>
                <a:prstClr val="white"/>
              </a:solidFill>
            </a:endParaRPr>
          </a:p>
        </p:txBody>
      </p:sp>
      <p:sp>
        <p:nvSpPr>
          <p:cNvPr id="9" name="Slide Number Placeholder 8"/>
          <p:cNvSpPr>
            <a:spLocks noGrp="1"/>
          </p:cNvSpPr>
          <p:nvPr>
            <p:ph type="sldNum" sz="quarter" idx="12"/>
          </p:nvPr>
        </p:nvSpPr>
        <p:spPr>
          <a:xfrm>
            <a:off x="0" y="6590037"/>
            <a:ext cx="720080" cy="199174"/>
          </a:xfrm>
        </p:spPr>
        <p:txBody>
          <a:bodyPr anchor="ctr"/>
          <a:lstStyle>
            <a:lvl1pPr>
              <a:defRPr sz="1400">
                <a:solidFill>
                  <a:schemeClr val="bg1"/>
                </a:solidFill>
              </a:defRPr>
            </a:lvl1pPr>
          </a:lstStyle>
          <a:p>
            <a:fld id="{6A6D9FA1-99C7-4910-8E32-B85D378B0060}" type="slidenum">
              <a:rPr lang="en-GB" smtClean="0">
                <a:solidFill>
                  <a:prstClr val="white"/>
                </a:solidFill>
              </a:rPr>
              <a:pPr/>
              <a:t>‹N›</a:t>
            </a:fld>
            <a:endParaRPr lang="en-GB" dirty="0">
              <a:solidFill>
                <a:prstClr val="white"/>
              </a:solidFill>
            </a:endParaRPr>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E8D0878B-E5A6-2FA4-87BE-E46364DC8E55}"/>
              </a:ext>
            </a:extLst>
          </p:cNvPr>
          <p:cNvPicPr>
            <a:picLocks noChangeAspect="1"/>
          </p:cNvPicPr>
          <p:nvPr userDrawn="1"/>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414" y="979851"/>
            <a:ext cx="12181172" cy="5577840"/>
          </a:xfrm>
          <a:prstGeom prst="rect">
            <a:avLst/>
          </a:prstGeom>
        </p:spPr>
      </p:pic>
    </p:spTree>
    <p:extLst>
      <p:ext uri="{BB962C8B-B14F-4D97-AF65-F5344CB8AC3E}">
        <p14:creationId xmlns:p14="http://schemas.microsoft.com/office/powerpoint/2010/main" val="1308084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10848528" y="6356353"/>
            <a:ext cx="733872" cy="365125"/>
          </a:xfrm>
          <a:prstGeom prst="rect">
            <a:avLst/>
          </a:prstGeom>
        </p:spPr>
        <p:txBody>
          <a:bodyPr vert="horz" lIns="91440" tIns="45720" rIns="91440" bIns="45720" rtlCol="0" anchor="ctr"/>
          <a:lstStyle>
            <a:lvl1pPr algn="r">
              <a:defRPr sz="1000">
                <a:solidFill>
                  <a:schemeClr val="tx1">
                    <a:tint val="75000"/>
                  </a:schemeClr>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6A6D9FA1-99C7-4910-8E32-B85D378B0060}" type="slidenum">
              <a:rPr kumimoji="0" lang="en-GB" sz="10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en-GB" sz="10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02646876"/>
      </p:ext>
    </p:extLst>
  </p:cSld>
  <p:clrMap bg1="lt1" tx1="dk1" bg2="lt2" tx2="dk2" accent1="accent1" accent2="accent2" accent3="accent3" accent4="accent4" accent5="accent5" accent6="accent6" hlink="hlink" folHlink="folHlink"/>
  <p:sldLayoutIdLst>
    <p:sldLayoutId id="2147483658" r:id="rId1"/>
    <p:sldLayoutId id="2147483663" r:id="rId2"/>
    <p:sldLayoutId id="2147483664" r:id="rId3"/>
    <p:sldLayoutId id="2147483669" r:id="rId4"/>
  </p:sldLayoutIdLst>
  <p:hf hd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B9A05-2910-DD39-A607-6F64E91BA497}"/>
              </a:ext>
            </a:extLst>
          </p:cNvPr>
          <p:cNvSpPr>
            <a:spLocks noGrp="1"/>
          </p:cNvSpPr>
          <p:nvPr>
            <p:ph type="title"/>
          </p:nvPr>
        </p:nvSpPr>
        <p:spPr>
          <a:xfrm>
            <a:off x="407367" y="2708228"/>
            <a:ext cx="10726798" cy="1047983"/>
          </a:xfrm>
        </p:spPr>
        <p:txBody>
          <a:bodyPr>
            <a:normAutofit fontScale="90000"/>
          </a:bodyPr>
          <a:lstStyle/>
          <a:p>
            <a:br>
              <a:rPr lang="en-US" dirty="0"/>
            </a:br>
            <a:r>
              <a:rPr lang="en-US" sz="4000" dirty="0"/>
              <a:t>Advanced finite element modeling to support the experimental test</a:t>
            </a:r>
            <a:br>
              <a:rPr lang="en-US" dirty="0"/>
            </a:br>
            <a:r>
              <a:rPr lang="en-US" sz="3100" i="1" dirty="0"/>
              <a:t>MAG-S.01.04-T023-D001</a:t>
            </a:r>
            <a:endParaRPr lang="en-GB" sz="3100" i="1" dirty="0"/>
          </a:p>
        </p:txBody>
      </p:sp>
      <p:sp>
        <p:nvSpPr>
          <p:cNvPr id="3" name="Text Placeholder 2">
            <a:extLst>
              <a:ext uri="{FF2B5EF4-FFF2-40B4-BE49-F238E27FC236}">
                <a16:creationId xmlns:a16="http://schemas.microsoft.com/office/drawing/2014/main" id="{88D60FA5-04D8-2AB4-D341-D4B761AF4591}"/>
              </a:ext>
            </a:extLst>
          </p:cNvPr>
          <p:cNvSpPr>
            <a:spLocks noGrp="1"/>
          </p:cNvSpPr>
          <p:nvPr>
            <p:ph type="body" sz="quarter" idx="10"/>
          </p:nvPr>
        </p:nvSpPr>
        <p:spPr>
          <a:xfrm>
            <a:off x="407367" y="4520847"/>
            <a:ext cx="4375150" cy="457848"/>
          </a:xfrm>
        </p:spPr>
        <p:txBody>
          <a:bodyPr/>
          <a:lstStyle/>
          <a:p>
            <a:r>
              <a:rPr lang="en-GB" dirty="0"/>
              <a:t>F. Giorgetti</a:t>
            </a:r>
          </a:p>
        </p:txBody>
      </p:sp>
      <p:sp>
        <p:nvSpPr>
          <p:cNvPr id="7" name="Text Placeholder 4">
            <a:extLst>
              <a:ext uri="{FF2B5EF4-FFF2-40B4-BE49-F238E27FC236}">
                <a16:creationId xmlns:a16="http://schemas.microsoft.com/office/drawing/2014/main" id="{D78C650E-0C5F-CAD2-23C2-D64057B173F0}"/>
              </a:ext>
            </a:extLst>
          </p:cNvPr>
          <p:cNvSpPr txBox="1">
            <a:spLocks/>
          </p:cNvSpPr>
          <p:nvPr/>
        </p:nvSpPr>
        <p:spPr>
          <a:xfrm>
            <a:off x="407369" y="1258657"/>
            <a:ext cx="5544614" cy="795273"/>
          </a:xfrm>
          <a:prstGeom prst="rect">
            <a:avLst/>
          </a:prstGeom>
        </p:spPr>
        <p:txBody>
          <a:bodyPr vert="horz" lIns="91440" tIns="45720" rIns="91440" bIns="45720" rtlCol="0">
            <a:normAutofit/>
          </a:bodyPr>
          <a:lstStyle>
            <a:lvl1pPr marL="0" indent="0" algn="l" defTabSz="685800" rtl="0" eaLnBrk="1" latinLnBrk="0" hangingPunct="1">
              <a:spcBef>
                <a:spcPct val="20000"/>
              </a:spcBef>
              <a:buFont typeface="Arial" panose="020B0604020202020204" pitchFamily="34" charset="0"/>
              <a:buNone/>
              <a:defRPr sz="1600" b="0" kern="1200">
                <a:solidFill>
                  <a:schemeClr val="tx1"/>
                </a:solidFill>
                <a:latin typeface="+mn-lt"/>
                <a:ea typeface="+mn-ea"/>
                <a:cs typeface="+mn-cs"/>
              </a:defRPr>
            </a:lvl1pPr>
            <a:lvl2pPr marL="342900" indent="0" algn="l" defTabSz="685800" rtl="0" eaLnBrk="1" latinLnBrk="0" hangingPunct="1">
              <a:spcBef>
                <a:spcPct val="20000"/>
              </a:spcBef>
              <a:buFont typeface="Arial" panose="020B0604020202020204" pitchFamily="34" charset="0"/>
              <a:buNone/>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endParaRPr lang="en-GB" dirty="0"/>
          </a:p>
          <a:p>
            <a:r>
              <a:rPr lang="en-GB" dirty="0"/>
              <a:t>WPMAG 2025 Final Meeting, 15-Jan-2026</a:t>
            </a:r>
          </a:p>
        </p:txBody>
      </p:sp>
    </p:spTree>
    <p:extLst>
      <p:ext uri="{BB962C8B-B14F-4D97-AF65-F5344CB8AC3E}">
        <p14:creationId xmlns:p14="http://schemas.microsoft.com/office/powerpoint/2010/main" val="37562287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C48EF1-3DCD-4CE2-101C-DF57BE983DA5}"/>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592A3086-80E3-F149-EF84-26C4E39895D0}"/>
              </a:ext>
            </a:extLst>
          </p:cNvPr>
          <p:cNvPicPr>
            <a:picLocks noChangeAspect="1"/>
          </p:cNvPicPr>
          <p:nvPr/>
        </p:nvPicPr>
        <p:blipFill>
          <a:blip r:embed="rId2"/>
          <a:stretch>
            <a:fillRect/>
          </a:stretch>
        </p:blipFill>
        <p:spPr>
          <a:xfrm>
            <a:off x="8265459" y="649715"/>
            <a:ext cx="2604242" cy="3030961"/>
          </a:xfrm>
          <a:prstGeom prst="rect">
            <a:avLst/>
          </a:prstGeom>
        </p:spPr>
      </p:pic>
      <p:sp>
        <p:nvSpPr>
          <p:cNvPr id="2" name="Title 1">
            <a:extLst>
              <a:ext uri="{FF2B5EF4-FFF2-40B4-BE49-F238E27FC236}">
                <a16:creationId xmlns:a16="http://schemas.microsoft.com/office/drawing/2014/main" id="{03A47B7E-2A92-7DF8-1EED-5AB262588D7A}"/>
              </a:ext>
            </a:extLst>
          </p:cNvPr>
          <p:cNvSpPr>
            <a:spLocks noGrp="1"/>
          </p:cNvSpPr>
          <p:nvPr>
            <p:ph type="title"/>
          </p:nvPr>
        </p:nvSpPr>
        <p:spPr/>
        <p:txBody>
          <a:bodyPr/>
          <a:lstStyle/>
          <a:p>
            <a:r>
              <a:rPr lang="en-US" dirty="0"/>
              <a:t>Crack simulation on jacket ring: Internal crack</a:t>
            </a:r>
          </a:p>
        </p:txBody>
      </p:sp>
      <p:sp>
        <p:nvSpPr>
          <p:cNvPr id="5" name="Slide Number Placeholder 4">
            <a:extLst>
              <a:ext uri="{FF2B5EF4-FFF2-40B4-BE49-F238E27FC236}">
                <a16:creationId xmlns:a16="http://schemas.microsoft.com/office/drawing/2014/main" id="{6BF3B7B6-C85C-E0B4-9B47-EE4299FE666E}"/>
              </a:ext>
            </a:extLst>
          </p:cNvPr>
          <p:cNvSpPr>
            <a:spLocks noGrp="1"/>
          </p:cNvSpPr>
          <p:nvPr>
            <p:ph type="sldNum" sz="quarter" idx="12"/>
          </p:nvPr>
        </p:nvSpPr>
        <p:spPr/>
        <p:txBody>
          <a:bodyPr/>
          <a:lstStyle/>
          <a:p>
            <a:fld id="{6A6D9FA1-99C7-4910-8E32-B85D378B0060}" type="slidenum">
              <a:rPr lang="en-GB" smtClean="0">
                <a:solidFill>
                  <a:prstClr val="white"/>
                </a:solidFill>
              </a:rPr>
              <a:pPr/>
              <a:t>10</a:t>
            </a:fld>
            <a:endParaRPr lang="en-GB" dirty="0">
              <a:solidFill>
                <a:prstClr val="white"/>
              </a:solidFill>
            </a:endParaRPr>
          </a:p>
        </p:txBody>
      </p:sp>
      <mc:AlternateContent xmlns:mc="http://schemas.openxmlformats.org/markup-compatibility/2006">
        <mc:Choice xmlns:a14="http://schemas.microsoft.com/office/drawing/2010/main" Requires="a14">
          <p:sp>
            <p:nvSpPr>
              <p:cNvPr id="55" name="CasellaDiTesto 54">
                <a:extLst>
                  <a:ext uri="{FF2B5EF4-FFF2-40B4-BE49-F238E27FC236}">
                    <a16:creationId xmlns:a16="http://schemas.microsoft.com/office/drawing/2014/main" id="{9E4B1B88-DB32-957C-B806-C022B1DCFCEC}"/>
                  </a:ext>
                </a:extLst>
              </p:cNvPr>
              <p:cNvSpPr txBox="1"/>
              <p:nvPr/>
            </p:nvSpPr>
            <p:spPr>
              <a:xfrm>
                <a:off x="608105" y="745466"/>
                <a:ext cx="7101458" cy="4160241"/>
              </a:xfrm>
              <a:prstGeom prst="rect">
                <a:avLst/>
              </a:prstGeom>
              <a:noFill/>
            </p:spPr>
            <p:txBody>
              <a:bodyPr wrap="square">
                <a:spAutoFit/>
              </a:bodyPr>
              <a:lstStyle/>
              <a:p>
                <a:pPr algn="just"/>
                <a:r>
                  <a:rPr lang="en-US" sz="2400" u="sng" dirty="0">
                    <a:cs typeface="Arial" panose="020B0604020202020204" pitchFamily="34" charset="0"/>
                  </a:rPr>
                  <a:t>External crack</a:t>
                </a:r>
              </a:p>
              <a:p>
                <a:pPr algn="just"/>
                <a:endParaRPr lang="en-US" sz="2400" dirty="0">
                  <a:cs typeface="Arial" panose="020B0604020202020204" pitchFamily="34" charset="0"/>
                </a:endParaRPr>
              </a:p>
              <a:p>
                <a:pPr marL="285750" indent="-285750" algn="just">
                  <a:buFont typeface="Arial" panose="020B0604020202020204" pitchFamily="34" charset="0"/>
                  <a:buChar char="•"/>
                </a:pPr>
                <a:r>
                  <a:rPr lang="en-US" sz="2400" dirty="0">
                    <a:cs typeface="Arial" panose="020B0604020202020204" pitchFamily="34" charset="0"/>
                  </a:rPr>
                  <a:t>Initial defect area: 4mm</a:t>
                </a:r>
                <a:r>
                  <a:rPr lang="en-US" sz="2400" baseline="30000" dirty="0">
                    <a:cs typeface="Arial" panose="020B0604020202020204" pitchFamily="34" charset="0"/>
                  </a:rPr>
                  <a:t>2</a:t>
                </a:r>
                <a:r>
                  <a:rPr lang="en-US" sz="2400" dirty="0">
                    <a:cs typeface="Arial" panose="020B0604020202020204" pitchFamily="34" charset="0"/>
                  </a:rPr>
                  <a:t> (2mm</a:t>
                </a:r>
                <a:r>
                  <a:rPr lang="en-US" sz="2400" baseline="30000" dirty="0">
                    <a:cs typeface="Arial" panose="020B0604020202020204" pitchFamily="34" charset="0"/>
                  </a:rPr>
                  <a:t>2</a:t>
                </a:r>
                <a:r>
                  <a:rPr lang="en-US" sz="2400" dirty="0">
                    <a:cs typeface="Arial" panose="020B0604020202020204" pitchFamily="34" charset="0"/>
                  </a:rPr>
                  <a:t> with SF</a:t>
                </a:r>
                <a:r>
                  <a:rPr lang="en-US" sz="2400" baseline="-25000" dirty="0">
                    <a:cs typeface="Arial" panose="020B0604020202020204" pitchFamily="34" charset="0"/>
                  </a:rPr>
                  <a:t>A</a:t>
                </a:r>
                <a:r>
                  <a:rPr lang="en-US" sz="2400" dirty="0">
                    <a:cs typeface="Arial" panose="020B0604020202020204" pitchFamily="34" charset="0"/>
                  </a:rPr>
                  <a:t>=2*)</a:t>
                </a:r>
              </a:p>
              <a:p>
                <a:pPr marL="285750" indent="-285750" algn="just">
                  <a:buFont typeface="Arial" panose="020B0604020202020204" pitchFamily="34" charset="0"/>
                  <a:buChar char="•"/>
                </a:pPr>
                <a:r>
                  <a:rPr lang="en-US" sz="2400" dirty="0">
                    <a:cs typeface="Arial" panose="020B0604020202020204" pitchFamily="34" charset="0"/>
                  </a:rPr>
                  <a:t>Semi-elliptical crack: a=1.3mm, 2c=3.91mm</a:t>
                </a:r>
              </a:p>
              <a:p>
                <a:pPr marL="285750" indent="-285750" algn="just">
                  <a:buFont typeface="Arial" panose="020B0604020202020204" pitchFamily="34" charset="0"/>
                  <a:buChar char="•"/>
                </a:pPr>
                <a:r>
                  <a:rPr lang="el-GR" sz="2400" dirty="0">
                    <a:cs typeface="Arial" panose="020B0604020202020204" pitchFamily="34" charset="0"/>
                  </a:rPr>
                  <a:t>σ</a:t>
                </a:r>
                <a:r>
                  <a:rPr lang="en-US" sz="2400" baseline="-25000" dirty="0">
                    <a:cs typeface="Arial" panose="020B0604020202020204" pitchFamily="34" charset="0"/>
                  </a:rPr>
                  <a:t>t</a:t>
                </a:r>
                <a:r>
                  <a:rPr lang="en-US" sz="2400" dirty="0">
                    <a:cs typeface="Arial" panose="020B0604020202020204" pitchFamily="34" charset="0"/>
                  </a:rPr>
                  <a:t>=191.6MPa, </a:t>
                </a:r>
                <a:r>
                  <a:rPr lang="el-GR" sz="2400" dirty="0">
                    <a:cs typeface="Arial" panose="020B0604020202020204" pitchFamily="34" charset="0"/>
                  </a:rPr>
                  <a:t>σ</a:t>
                </a:r>
                <a:r>
                  <a:rPr lang="en-US" sz="2400" baseline="-25000" dirty="0">
                    <a:cs typeface="Arial" panose="020B0604020202020204" pitchFamily="34" charset="0"/>
                  </a:rPr>
                  <a:t>b</a:t>
                </a:r>
                <a:r>
                  <a:rPr lang="en-US" sz="2400" dirty="0">
                    <a:cs typeface="Arial" panose="020B0604020202020204" pitchFamily="34" charset="0"/>
                  </a:rPr>
                  <a:t>=0MPa, R=0.2</a:t>
                </a:r>
              </a:p>
              <a:p>
                <a:pPr marL="285750" indent="-285750" algn="just">
                  <a:buFont typeface="Arial" panose="020B0604020202020204" pitchFamily="34" charset="0"/>
                  <a:buChar char="•"/>
                </a:pPr>
                <a:r>
                  <a:rPr lang="en-US" sz="2400" dirty="0">
                    <a:cs typeface="Arial" panose="020B0604020202020204" pitchFamily="34" charset="0"/>
                  </a:rPr>
                  <a:t>Paris coefficient: C=3.86e-11, m=2.394 (316LN)</a:t>
                </a:r>
              </a:p>
              <a:p>
                <a:pPr marL="285750" indent="-285750" algn="just">
                  <a:buFont typeface="Arial" panose="020B0604020202020204" pitchFamily="34" charset="0"/>
                  <a:buChar char="•"/>
                </a:pPr>
                <a:r>
                  <a:rPr lang="en-US" sz="2400" dirty="0">
                    <a:cs typeface="Arial" panose="020B0604020202020204" pitchFamily="34" charset="0"/>
                  </a:rPr>
                  <a:t>da = 0.001mm</a:t>
                </a:r>
              </a:p>
              <a:p>
                <a:pPr marL="285750" indent="-285750" algn="just">
                  <a:buFont typeface="Arial" panose="020B0604020202020204" pitchFamily="34" charset="0"/>
                  <a:buChar char="•"/>
                </a:pPr>
                <a:r>
                  <a:rPr lang="en-US" sz="2400" dirty="0">
                    <a:cs typeface="Arial" panose="020B0604020202020204" pitchFamily="34" charset="0"/>
                  </a:rPr>
                  <a:t> K</a:t>
                </a:r>
                <a:r>
                  <a:rPr lang="en-US" sz="2400" baseline="-25000" dirty="0">
                    <a:cs typeface="Arial" panose="020B0604020202020204" pitchFamily="34" charset="0"/>
                  </a:rPr>
                  <a:t>IC</a:t>
                </a:r>
                <a:r>
                  <a:rPr lang="en-US" sz="2400" dirty="0">
                    <a:cs typeface="Arial" panose="020B0604020202020204" pitchFamily="34" charset="0"/>
                  </a:rPr>
                  <a:t>=86.7MPa</a:t>
                </a:r>
                <a14:m>
                  <m:oMath xmlns:m="http://schemas.openxmlformats.org/officeDocument/2006/math">
                    <m:rad>
                      <m:radPr>
                        <m:degHide m:val="on"/>
                        <m:ctrlPr>
                          <a:rPr lang="en-US" sz="2400" i="1">
                            <a:latin typeface="Cambria Math" panose="02040503050406030204" pitchFamily="18" charset="0"/>
                            <a:cs typeface="Arial" panose="020B0604020202020204" pitchFamily="34" charset="0"/>
                          </a:rPr>
                        </m:ctrlPr>
                      </m:radPr>
                      <m:deg/>
                      <m:e>
                        <m:r>
                          <m:rPr>
                            <m:sty m:val="p"/>
                          </m:rPr>
                          <a:rPr lang="it-IT" sz="2400" i="0">
                            <a:latin typeface="Cambria Math" panose="02040503050406030204" pitchFamily="18" charset="0"/>
                            <a:cs typeface="Arial" panose="020B0604020202020204" pitchFamily="34" charset="0"/>
                          </a:rPr>
                          <m:t>m</m:t>
                        </m:r>
                      </m:e>
                    </m:rad>
                  </m:oMath>
                </a14:m>
                <a:r>
                  <a:rPr lang="en-US" sz="2400" dirty="0">
                    <a:cs typeface="Arial" panose="020B0604020202020204" pitchFamily="34" charset="0"/>
                  </a:rPr>
                  <a:t> (130MPa</a:t>
                </a:r>
                <a14:m>
                  <m:oMath xmlns:m="http://schemas.openxmlformats.org/officeDocument/2006/math">
                    <m:rad>
                      <m:radPr>
                        <m:degHide m:val="on"/>
                        <m:ctrlPr>
                          <a:rPr lang="en-US" sz="2400" i="1">
                            <a:latin typeface="Cambria Math" panose="02040503050406030204" pitchFamily="18" charset="0"/>
                            <a:cs typeface="Arial" panose="020B0604020202020204" pitchFamily="34" charset="0"/>
                          </a:rPr>
                        </m:ctrlPr>
                      </m:radPr>
                      <m:deg/>
                      <m:e>
                        <m:r>
                          <m:rPr>
                            <m:sty m:val="p"/>
                          </m:rPr>
                          <a:rPr lang="it-IT" sz="2400">
                            <a:latin typeface="Cambria Math" panose="02040503050406030204" pitchFamily="18" charset="0"/>
                            <a:cs typeface="Arial" panose="020B0604020202020204" pitchFamily="34" charset="0"/>
                          </a:rPr>
                          <m:t>m</m:t>
                        </m:r>
                      </m:e>
                    </m:rad>
                  </m:oMath>
                </a14:m>
                <a:r>
                  <a:rPr lang="en-US" sz="2400" dirty="0">
                    <a:cs typeface="Arial" panose="020B0604020202020204" pitchFamily="34" charset="0"/>
                  </a:rPr>
                  <a:t> with SF</a:t>
                </a:r>
                <a:r>
                  <a:rPr lang="en-US" sz="2400" baseline="-25000" dirty="0">
                    <a:cs typeface="Arial" panose="020B0604020202020204" pitchFamily="34" charset="0"/>
                  </a:rPr>
                  <a:t>K</a:t>
                </a:r>
                <a:r>
                  <a:rPr lang="en-US" sz="2400" dirty="0">
                    <a:cs typeface="Arial" panose="020B0604020202020204" pitchFamily="34" charset="0"/>
                  </a:rPr>
                  <a:t>=1.5*) </a:t>
                </a:r>
              </a:p>
              <a:p>
                <a:pPr marL="285750" indent="-285750" algn="just">
                  <a:buFont typeface="Arial" panose="020B0604020202020204" pitchFamily="34" charset="0"/>
                  <a:buChar char="•"/>
                </a:pPr>
                <a:endParaRPr lang="en-US" sz="2400" dirty="0">
                  <a:cs typeface="Arial" panose="020B0604020202020204" pitchFamily="34" charset="0"/>
                </a:endParaRPr>
              </a:p>
              <a:p>
                <a:pPr marL="285750" indent="-285750" algn="just">
                  <a:buFont typeface="Arial" panose="020B0604020202020204" pitchFamily="34" charset="0"/>
                  <a:buChar char="•"/>
                </a:pPr>
                <a:endParaRPr lang="en-US" sz="2400" dirty="0">
                  <a:cs typeface="Arial" panose="020B0604020202020204" pitchFamily="34" charset="0"/>
                </a:endParaRPr>
              </a:p>
              <a:p>
                <a:pPr marL="285750" indent="-285750" algn="just">
                  <a:buFont typeface="Arial" panose="020B0604020202020204" pitchFamily="34" charset="0"/>
                  <a:buChar char="•"/>
                </a:pPr>
                <a:endParaRPr lang="en-US" sz="2400" dirty="0">
                  <a:cs typeface="Arial" panose="020B0604020202020204" pitchFamily="34" charset="0"/>
                </a:endParaRPr>
              </a:p>
            </p:txBody>
          </p:sp>
        </mc:Choice>
        <mc:Fallback>
          <p:sp>
            <p:nvSpPr>
              <p:cNvPr id="55" name="CasellaDiTesto 54">
                <a:extLst>
                  <a:ext uri="{FF2B5EF4-FFF2-40B4-BE49-F238E27FC236}">
                    <a16:creationId xmlns:a16="http://schemas.microsoft.com/office/drawing/2014/main" id="{9E4B1B88-DB32-957C-B806-C022B1DCFCEC}"/>
                  </a:ext>
                </a:extLst>
              </p:cNvPr>
              <p:cNvSpPr txBox="1">
                <a:spLocks noRot="1" noChangeAspect="1" noMove="1" noResize="1" noEditPoints="1" noAdjustHandles="1" noChangeArrowheads="1" noChangeShapeType="1" noTextEdit="1"/>
              </p:cNvSpPr>
              <p:nvPr/>
            </p:nvSpPr>
            <p:spPr>
              <a:xfrm>
                <a:off x="608105" y="745466"/>
                <a:ext cx="7101458" cy="4160241"/>
              </a:xfrm>
              <a:prstGeom prst="rect">
                <a:avLst/>
              </a:prstGeom>
              <a:blipFill>
                <a:blip r:embed="rId3"/>
                <a:stretch>
                  <a:fillRect l="-1373" t="-1171"/>
                </a:stretch>
              </a:blipFill>
            </p:spPr>
            <p:txBody>
              <a:bodyPr/>
              <a:lstStyle/>
              <a:p>
                <a:r>
                  <a:rPr lang="en-GB">
                    <a:noFill/>
                  </a:rPr>
                  <a:t> </a:t>
                </a:r>
              </a:p>
            </p:txBody>
          </p:sp>
        </mc:Fallback>
      </mc:AlternateContent>
      <p:pic>
        <p:nvPicPr>
          <p:cNvPr id="17" name="Immagine 16">
            <a:extLst>
              <a:ext uri="{FF2B5EF4-FFF2-40B4-BE49-F238E27FC236}">
                <a16:creationId xmlns:a16="http://schemas.microsoft.com/office/drawing/2014/main" id="{7CC66796-BFD4-9224-D03B-3E3CD658C170}"/>
              </a:ext>
            </a:extLst>
          </p:cNvPr>
          <p:cNvPicPr>
            <a:picLocks noChangeAspect="1"/>
          </p:cNvPicPr>
          <p:nvPr/>
        </p:nvPicPr>
        <p:blipFill>
          <a:blip r:embed="rId4"/>
          <a:stretch>
            <a:fillRect/>
          </a:stretch>
        </p:blipFill>
        <p:spPr>
          <a:xfrm>
            <a:off x="1755511" y="3858127"/>
            <a:ext cx="7907618" cy="2286662"/>
          </a:xfrm>
          <a:prstGeom prst="rect">
            <a:avLst/>
          </a:prstGeom>
        </p:spPr>
      </p:pic>
      <p:sp>
        <p:nvSpPr>
          <p:cNvPr id="6" name="CasellaDiTesto 5">
            <a:extLst>
              <a:ext uri="{FF2B5EF4-FFF2-40B4-BE49-F238E27FC236}">
                <a16:creationId xmlns:a16="http://schemas.microsoft.com/office/drawing/2014/main" id="{70B75ECA-051B-1FD6-9CCB-98F6AAF41145}"/>
              </a:ext>
            </a:extLst>
          </p:cNvPr>
          <p:cNvSpPr txBox="1"/>
          <p:nvPr/>
        </p:nvSpPr>
        <p:spPr>
          <a:xfrm>
            <a:off x="110372" y="6169909"/>
            <a:ext cx="7554452" cy="307777"/>
          </a:xfrm>
          <a:prstGeom prst="rect">
            <a:avLst/>
          </a:prstGeom>
          <a:noFill/>
        </p:spPr>
        <p:txBody>
          <a:bodyPr wrap="square">
            <a:spAutoFit/>
          </a:bodyPr>
          <a:lstStyle>
            <a:defPPr>
              <a:defRPr lang="it-IT"/>
            </a:defPPr>
            <a:lvl1pPr marL="285750" indent="-285750" algn="just">
              <a:buFont typeface="Arial" panose="020B0604020202020204" pitchFamily="34" charset="0"/>
              <a:buChar char="•"/>
              <a:defRPr/>
            </a:lvl1pPr>
          </a:lstStyle>
          <a:p>
            <a:pPr marL="0" indent="0">
              <a:buNone/>
            </a:pPr>
            <a:r>
              <a:rPr lang="en-GB" sz="1400" dirty="0"/>
              <a:t>*ITER </a:t>
            </a:r>
            <a:r>
              <a:rPr lang="en-US" sz="1400" dirty="0"/>
              <a:t>Magnet Structural Design Criteria Part 1: Main Structural Components and Welds</a:t>
            </a:r>
            <a:r>
              <a:rPr lang="en-GB" sz="1400" dirty="0"/>
              <a:t> (2FMHHS)</a:t>
            </a:r>
          </a:p>
        </p:txBody>
      </p:sp>
    </p:spTree>
    <p:extLst>
      <p:ext uri="{BB962C8B-B14F-4D97-AF65-F5344CB8AC3E}">
        <p14:creationId xmlns:p14="http://schemas.microsoft.com/office/powerpoint/2010/main" val="680538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D1C262-70E0-722B-5D8C-93CF9E1A05CF}"/>
            </a:ext>
          </a:extLst>
        </p:cNvPr>
        <p:cNvGrpSpPr/>
        <p:nvPr/>
      </p:nvGrpSpPr>
      <p:grpSpPr>
        <a:xfrm>
          <a:off x="0" y="0"/>
          <a:ext cx="0" cy="0"/>
          <a:chOff x="0" y="0"/>
          <a:chExt cx="0" cy="0"/>
        </a:xfrm>
      </p:grpSpPr>
      <p:pic>
        <p:nvPicPr>
          <p:cNvPr id="8" name="Immagine 7">
            <a:extLst>
              <a:ext uri="{FF2B5EF4-FFF2-40B4-BE49-F238E27FC236}">
                <a16:creationId xmlns:a16="http://schemas.microsoft.com/office/drawing/2014/main" id="{3EE5F087-1D9D-84AC-9098-A1B5DCD378FF}"/>
              </a:ext>
            </a:extLst>
          </p:cNvPr>
          <p:cNvPicPr>
            <a:picLocks noChangeAspect="1"/>
          </p:cNvPicPr>
          <p:nvPr/>
        </p:nvPicPr>
        <p:blipFill>
          <a:blip r:embed="rId2"/>
          <a:stretch>
            <a:fillRect/>
          </a:stretch>
        </p:blipFill>
        <p:spPr>
          <a:xfrm>
            <a:off x="360040" y="1208256"/>
            <a:ext cx="5417744" cy="4441487"/>
          </a:xfrm>
          <a:prstGeom prst="rect">
            <a:avLst/>
          </a:prstGeom>
        </p:spPr>
      </p:pic>
      <p:sp>
        <p:nvSpPr>
          <p:cNvPr id="2" name="Title 1">
            <a:extLst>
              <a:ext uri="{FF2B5EF4-FFF2-40B4-BE49-F238E27FC236}">
                <a16:creationId xmlns:a16="http://schemas.microsoft.com/office/drawing/2014/main" id="{1649277D-7E9F-B924-9C80-C46D9B6E542B}"/>
              </a:ext>
            </a:extLst>
          </p:cNvPr>
          <p:cNvSpPr>
            <a:spLocks noGrp="1"/>
          </p:cNvSpPr>
          <p:nvPr>
            <p:ph type="title"/>
          </p:nvPr>
        </p:nvSpPr>
        <p:spPr/>
        <p:txBody>
          <a:bodyPr/>
          <a:lstStyle/>
          <a:p>
            <a:r>
              <a:rPr lang="en-US" dirty="0"/>
              <a:t>Crack simulation on jacket ring: Internal crack</a:t>
            </a:r>
          </a:p>
        </p:txBody>
      </p:sp>
      <p:sp>
        <p:nvSpPr>
          <p:cNvPr id="5" name="Slide Number Placeholder 4">
            <a:extLst>
              <a:ext uri="{FF2B5EF4-FFF2-40B4-BE49-F238E27FC236}">
                <a16:creationId xmlns:a16="http://schemas.microsoft.com/office/drawing/2014/main" id="{005C035B-01D8-03B8-DC0C-04E555D16AE6}"/>
              </a:ext>
            </a:extLst>
          </p:cNvPr>
          <p:cNvSpPr>
            <a:spLocks noGrp="1"/>
          </p:cNvSpPr>
          <p:nvPr>
            <p:ph type="sldNum" sz="quarter" idx="12"/>
          </p:nvPr>
        </p:nvSpPr>
        <p:spPr/>
        <p:txBody>
          <a:bodyPr/>
          <a:lstStyle/>
          <a:p>
            <a:fld id="{6A6D9FA1-99C7-4910-8E32-B85D378B0060}" type="slidenum">
              <a:rPr lang="en-GB" smtClean="0">
                <a:solidFill>
                  <a:prstClr val="white"/>
                </a:solidFill>
              </a:rPr>
              <a:pPr/>
              <a:t>11</a:t>
            </a:fld>
            <a:endParaRPr lang="en-GB" dirty="0">
              <a:solidFill>
                <a:prstClr val="white"/>
              </a:solidFill>
            </a:endParaRPr>
          </a:p>
        </p:txBody>
      </p:sp>
      <p:sp>
        <p:nvSpPr>
          <p:cNvPr id="4" name="CasellaDiTesto 3">
            <a:extLst>
              <a:ext uri="{FF2B5EF4-FFF2-40B4-BE49-F238E27FC236}">
                <a16:creationId xmlns:a16="http://schemas.microsoft.com/office/drawing/2014/main" id="{DF303FDE-1C42-D831-3973-9155B2C48D22}"/>
              </a:ext>
            </a:extLst>
          </p:cNvPr>
          <p:cNvSpPr txBox="1"/>
          <p:nvPr/>
        </p:nvSpPr>
        <p:spPr>
          <a:xfrm>
            <a:off x="5961898" y="1603823"/>
            <a:ext cx="6182585" cy="3662541"/>
          </a:xfrm>
          <a:prstGeom prst="rect">
            <a:avLst/>
          </a:prstGeom>
          <a:noFill/>
        </p:spPr>
        <p:txBody>
          <a:bodyPr wrap="square">
            <a:spAutoFit/>
          </a:bodyPr>
          <a:lstStyle/>
          <a:p>
            <a:pPr algn="just"/>
            <a:r>
              <a:rPr lang="en-US" sz="2400" u="sng" dirty="0">
                <a:cs typeface="Arial" panose="020B0604020202020204" pitchFamily="34" charset="0"/>
              </a:rPr>
              <a:t>Analytical vs numerical</a:t>
            </a:r>
            <a:r>
              <a:rPr lang="en-US" sz="2400" dirty="0">
                <a:cs typeface="Arial" panose="020B0604020202020204" pitchFamily="34" charset="0"/>
              </a:rPr>
              <a:t>:</a:t>
            </a:r>
          </a:p>
          <a:p>
            <a:pPr algn="just"/>
            <a:endParaRPr lang="en-US" sz="2400" dirty="0">
              <a:cs typeface="Arial" panose="020B0604020202020204" pitchFamily="34" charset="0"/>
            </a:endParaRPr>
          </a:p>
          <a:p>
            <a:pPr marL="342900" indent="-342900" algn="just">
              <a:buFont typeface="Arial" panose="020B0604020202020204" pitchFamily="34" charset="0"/>
              <a:buChar char="•"/>
            </a:pPr>
            <a:r>
              <a:rPr lang="en-US" sz="2400" dirty="0">
                <a:cs typeface="Arial" panose="020B0604020202020204" pitchFamily="34" charset="0"/>
              </a:rPr>
              <a:t>Similar trend.</a:t>
            </a:r>
          </a:p>
          <a:p>
            <a:pPr marL="342900" indent="-342900">
              <a:buFont typeface="Arial" panose="020B0604020202020204" pitchFamily="34" charset="0"/>
              <a:buChar char="•"/>
            </a:pPr>
            <a:r>
              <a:rPr lang="en-US" sz="2400" dirty="0">
                <a:cs typeface="Arial" panose="020B0604020202020204" pitchFamily="34" charset="0"/>
              </a:rPr>
              <a:t>Analytical model provides greater values (~</a:t>
            </a:r>
            <a:r>
              <a:rPr lang="it-IT" sz="2400" dirty="0">
                <a:cs typeface="Arial" panose="020B0604020202020204" pitchFamily="34" charset="0"/>
              </a:rPr>
              <a:t>4%</a:t>
            </a:r>
            <a:r>
              <a:rPr lang="en-US" sz="2400" dirty="0">
                <a:cs typeface="Arial" panose="020B0604020202020204" pitchFamily="34" charset="0"/>
              </a:rPr>
              <a:t>) with respect to numerical ones.</a:t>
            </a:r>
          </a:p>
          <a:p>
            <a:pPr marL="342900" indent="-342900">
              <a:buFont typeface="Arial" panose="020B0604020202020204" pitchFamily="34" charset="0"/>
              <a:buChar char="•"/>
            </a:pPr>
            <a:r>
              <a:rPr lang="en-US" sz="2400" dirty="0">
                <a:cs typeface="Arial" panose="020B0604020202020204" pitchFamily="34" charset="0"/>
              </a:rPr>
              <a:t>As for the external crack, the overestimation can be attributed to the </a:t>
            </a:r>
            <a:r>
              <a:rPr lang="en-US" sz="2400" dirty="0"/>
              <a:t>conservative nature of the analytical solution and to the ring geometry.</a:t>
            </a:r>
            <a:endParaRPr lang="en-US" sz="2400" dirty="0">
              <a:cs typeface="Arial" panose="020B0604020202020204" pitchFamily="34" charset="0"/>
            </a:endParaRPr>
          </a:p>
          <a:p>
            <a:pPr marL="800100" lvl="1" indent="-342900">
              <a:buFont typeface="Arial" panose="020B0604020202020204" pitchFamily="34" charset="0"/>
              <a:buChar char="•"/>
            </a:pPr>
            <a:endParaRPr lang="en-US" sz="2400" baseline="-25000" dirty="0">
              <a:cs typeface="Arial" panose="020B0604020202020204" pitchFamily="34" charset="0"/>
            </a:endParaRPr>
          </a:p>
        </p:txBody>
      </p:sp>
    </p:spTree>
    <p:extLst>
      <p:ext uri="{BB962C8B-B14F-4D97-AF65-F5344CB8AC3E}">
        <p14:creationId xmlns:p14="http://schemas.microsoft.com/office/powerpoint/2010/main" val="2933354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FA6788-3FD8-A4BF-1C21-10E1D55E6F73}"/>
            </a:ext>
          </a:extLst>
        </p:cNvPr>
        <p:cNvGrpSpPr/>
        <p:nvPr/>
      </p:nvGrpSpPr>
      <p:grpSpPr>
        <a:xfrm>
          <a:off x="0" y="0"/>
          <a:ext cx="0" cy="0"/>
          <a:chOff x="0" y="0"/>
          <a:chExt cx="0" cy="0"/>
        </a:xfrm>
      </p:grpSpPr>
      <p:pic>
        <p:nvPicPr>
          <p:cNvPr id="15" name="Immagine 14">
            <a:extLst>
              <a:ext uri="{FF2B5EF4-FFF2-40B4-BE49-F238E27FC236}">
                <a16:creationId xmlns:a16="http://schemas.microsoft.com/office/drawing/2014/main" id="{49EFD7D8-CD1E-C7B6-459B-E57B8C10A671}"/>
              </a:ext>
            </a:extLst>
          </p:cNvPr>
          <p:cNvPicPr>
            <a:picLocks noChangeAspect="1"/>
          </p:cNvPicPr>
          <p:nvPr/>
        </p:nvPicPr>
        <p:blipFill>
          <a:blip r:embed="rId2"/>
          <a:stretch>
            <a:fillRect/>
          </a:stretch>
        </p:blipFill>
        <p:spPr>
          <a:xfrm>
            <a:off x="6907531" y="3152724"/>
            <a:ext cx="5040000" cy="2805137"/>
          </a:xfrm>
          <a:prstGeom prst="rect">
            <a:avLst/>
          </a:prstGeom>
        </p:spPr>
      </p:pic>
      <p:pic>
        <p:nvPicPr>
          <p:cNvPr id="6" name="Immagine 5">
            <a:extLst>
              <a:ext uri="{FF2B5EF4-FFF2-40B4-BE49-F238E27FC236}">
                <a16:creationId xmlns:a16="http://schemas.microsoft.com/office/drawing/2014/main" id="{BD2C9A00-1DC2-583B-C5D7-73FCF4E21FD8}"/>
              </a:ext>
            </a:extLst>
          </p:cNvPr>
          <p:cNvPicPr>
            <a:picLocks noChangeAspect="1"/>
          </p:cNvPicPr>
          <p:nvPr/>
        </p:nvPicPr>
        <p:blipFill>
          <a:blip r:embed="rId3"/>
          <a:stretch>
            <a:fillRect/>
          </a:stretch>
        </p:blipFill>
        <p:spPr>
          <a:xfrm>
            <a:off x="244469" y="2705312"/>
            <a:ext cx="6480000" cy="3699963"/>
          </a:xfrm>
          <a:prstGeom prst="rect">
            <a:avLst/>
          </a:prstGeom>
        </p:spPr>
      </p:pic>
      <p:sp>
        <p:nvSpPr>
          <p:cNvPr id="2" name="Title 1">
            <a:extLst>
              <a:ext uri="{FF2B5EF4-FFF2-40B4-BE49-F238E27FC236}">
                <a16:creationId xmlns:a16="http://schemas.microsoft.com/office/drawing/2014/main" id="{A2DA7660-EB45-03A5-85E1-652136868D51}"/>
              </a:ext>
            </a:extLst>
          </p:cNvPr>
          <p:cNvSpPr>
            <a:spLocks noGrp="1"/>
          </p:cNvSpPr>
          <p:nvPr>
            <p:ph type="title"/>
          </p:nvPr>
        </p:nvSpPr>
        <p:spPr/>
        <p:txBody>
          <a:bodyPr/>
          <a:lstStyle/>
          <a:p>
            <a:r>
              <a:rPr lang="en-US" dirty="0"/>
              <a:t>Crack simulation on jacket ring: Internal crack</a:t>
            </a:r>
          </a:p>
        </p:txBody>
      </p:sp>
      <p:sp>
        <p:nvSpPr>
          <p:cNvPr id="5" name="Slide Number Placeholder 4">
            <a:extLst>
              <a:ext uri="{FF2B5EF4-FFF2-40B4-BE49-F238E27FC236}">
                <a16:creationId xmlns:a16="http://schemas.microsoft.com/office/drawing/2014/main" id="{1D9C1D16-072C-A0F7-2AAC-60F4B2B393FC}"/>
              </a:ext>
            </a:extLst>
          </p:cNvPr>
          <p:cNvSpPr>
            <a:spLocks noGrp="1"/>
          </p:cNvSpPr>
          <p:nvPr>
            <p:ph type="sldNum" sz="quarter" idx="12"/>
          </p:nvPr>
        </p:nvSpPr>
        <p:spPr/>
        <p:txBody>
          <a:bodyPr/>
          <a:lstStyle/>
          <a:p>
            <a:fld id="{6A6D9FA1-99C7-4910-8E32-B85D378B0060}" type="slidenum">
              <a:rPr lang="en-GB" smtClean="0">
                <a:solidFill>
                  <a:prstClr val="white"/>
                </a:solidFill>
              </a:rPr>
              <a:pPr/>
              <a:t>12</a:t>
            </a:fld>
            <a:endParaRPr lang="en-GB" dirty="0">
              <a:solidFill>
                <a:prstClr val="white"/>
              </a:solidFill>
            </a:endParaRPr>
          </a:p>
        </p:txBody>
      </p:sp>
      <p:sp>
        <p:nvSpPr>
          <p:cNvPr id="3" name="CasellaDiTesto 2">
            <a:extLst>
              <a:ext uri="{FF2B5EF4-FFF2-40B4-BE49-F238E27FC236}">
                <a16:creationId xmlns:a16="http://schemas.microsoft.com/office/drawing/2014/main" id="{39E3F799-0606-D0C0-9369-BA7F086C5AFC}"/>
              </a:ext>
            </a:extLst>
          </p:cNvPr>
          <p:cNvSpPr txBox="1"/>
          <p:nvPr/>
        </p:nvSpPr>
        <p:spPr>
          <a:xfrm>
            <a:off x="608105" y="745466"/>
            <a:ext cx="7101458" cy="1938992"/>
          </a:xfrm>
          <a:prstGeom prst="rect">
            <a:avLst/>
          </a:prstGeom>
          <a:noFill/>
        </p:spPr>
        <p:txBody>
          <a:bodyPr wrap="square">
            <a:spAutoFit/>
          </a:bodyPr>
          <a:lstStyle/>
          <a:p>
            <a:pPr marL="285750" indent="-285750" algn="just">
              <a:buFont typeface="Arial" panose="020B0604020202020204" pitchFamily="34" charset="0"/>
              <a:buChar char="•"/>
            </a:pPr>
            <a:r>
              <a:rPr lang="en-US" sz="2400" dirty="0">
                <a:cs typeface="Arial" panose="020B0604020202020204" pitchFamily="34" charset="0"/>
              </a:rPr>
              <a:t>Number of cycles before failure: 25119 (SF</a:t>
            </a:r>
            <a:r>
              <a:rPr lang="en-US" sz="2400" baseline="-25000" dirty="0">
                <a:cs typeface="Arial" panose="020B0604020202020204" pitchFamily="34" charset="0"/>
              </a:rPr>
              <a:t>N</a:t>
            </a:r>
            <a:r>
              <a:rPr lang="en-US" sz="2400" dirty="0">
                <a:cs typeface="Arial" panose="020B0604020202020204" pitchFamily="34" charset="0"/>
              </a:rPr>
              <a:t>=2)</a:t>
            </a:r>
          </a:p>
          <a:p>
            <a:pPr marL="285750" indent="-285750" algn="just">
              <a:buFont typeface="Arial" panose="020B0604020202020204" pitchFamily="34" charset="0"/>
              <a:buChar char="•"/>
            </a:pPr>
            <a:r>
              <a:rPr lang="en-US" sz="2400" dirty="0">
                <a:cs typeface="Arial" panose="020B0604020202020204" pitchFamily="34" charset="0"/>
              </a:rPr>
              <a:t>Failure mode: a=0.8·t</a:t>
            </a:r>
          </a:p>
          <a:p>
            <a:pPr marL="285750" indent="-285750" algn="just">
              <a:buFont typeface="Arial" panose="020B0604020202020204" pitchFamily="34" charset="0"/>
              <a:buChar char="•"/>
            </a:pPr>
            <a:r>
              <a:rPr lang="en-US" sz="2400" dirty="0">
                <a:cs typeface="Arial" panose="020B0604020202020204" pitchFamily="34" charset="0"/>
              </a:rPr>
              <a:t>K&lt;&lt;K</a:t>
            </a:r>
            <a:r>
              <a:rPr lang="en-US" sz="2400" baseline="-25000" dirty="0">
                <a:cs typeface="Arial" panose="020B0604020202020204" pitchFamily="34" charset="0"/>
              </a:rPr>
              <a:t>IC</a:t>
            </a:r>
            <a:endParaRPr lang="en-US" sz="2400" dirty="0">
              <a:cs typeface="Arial" panose="020B0604020202020204" pitchFamily="34" charset="0"/>
            </a:endParaRPr>
          </a:p>
          <a:p>
            <a:pPr marL="285750" indent="-285750" algn="just">
              <a:buFont typeface="Arial" panose="020B0604020202020204" pitchFamily="34" charset="0"/>
              <a:buChar char="•"/>
            </a:pPr>
            <a:r>
              <a:rPr lang="en-US" sz="2400" dirty="0">
                <a:cs typeface="Arial" panose="020B0604020202020204" pitchFamily="34" charset="0"/>
              </a:rPr>
              <a:t>Minimum 23 days test </a:t>
            </a:r>
          </a:p>
          <a:p>
            <a:pPr algn="just"/>
            <a:r>
              <a:rPr lang="en-US" sz="2400" dirty="0">
                <a:cs typeface="Arial" panose="020B0604020202020204" pitchFamily="34" charset="0"/>
              </a:rPr>
              <a:t>    (20s/cycle - 6h/d - no issues)</a:t>
            </a:r>
          </a:p>
        </p:txBody>
      </p:sp>
      <p:pic>
        <p:nvPicPr>
          <p:cNvPr id="8" name="Immagine 7">
            <a:extLst>
              <a:ext uri="{FF2B5EF4-FFF2-40B4-BE49-F238E27FC236}">
                <a16:creationId xmlns:a16="http://schemas.microsoft.com/office/drawing/2014/main" id="{079B6ED8-0D6D-0DFA-8499-FA304F1EF751}"/>
              </a:ext>
            </a:extLst>
          </p:cNvPr>
          <p:cNvPicPr>
            <a:picLocks noChangeAspect="1"/>
          </p:cNvPicPr>
          <p:nvPr/>
        </p:nvPicPr>
        <p:blipFill>
          <a:blip r:embed="rId4"/>
          <a:stretch>
            <a:fillRect/>
          </a:stretch>
        </p:blipFill>
        <p:spPr>
          <a:xfrm>
            <a:off x="6907531" y="1289099"/>
            <a:ext cx="5040000" cy="1395359"/>
          </a:xfrm>
          <a:prstGeom prst="rect">
            <a:avLst/>
          </a:prstGeom>
        </p:spPr>
      </p:pic>
    </p:spTree>
    <p:extLst>
      <p:ext uri="{BB962C8B-B14F-4D97-AF65-F5344CB8AC3E}">
        <p14:creationId xmlns:p14="http://schemas.microsoft.com/office/powerpoint/2010/main" val="3512856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EF58A3-9D9A-651E-15A4-28ADFB954F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3F735D-652C-2B21-D6F2-EC455F6A00AF}"/>
              </a:ext>
            </a:extLst>
          </p:cNvPr>
          <p:cNvSpPr>
            <a:spLocks noGrp="1"/>
          </p:cNvSpPr>
          <p:nvPr>
            <p:ph type="title"/>
          </p:nvPr>
        </p:nvSpPr>
        <p:spPr/>
        <p:txBody>
          <a:bodyPr/>
          <a:lstStyle/>
          <a:p>
            <a:r>
              <a:rPr lang="en-US" dirty="0"/>
              <a:t>Summary</a:t>
            </a:r>
          </a:p>
        </p:txBody>
      </p:sp>
      <p:sp>
        <p:nvSpPr>
          <p:cNvPr id="5" name="Slide Number Placeholder 4">
            <a:extLst>
              <a:ext uri="{FF2B5EF4-FFF2-40B4-BE49-F238E27FC236}">
                <a16:creationId xmlns:a16="http://schemas.microsoft.com/office/drawing/2014/main" id="{75933424-8D02-0F26-D00A-FC4225D4812E}"/>
              </a:ext>
            </a:extLst>
          </p:cNvPr>
          <p:cNvSpPr>
            <a:spLocks noGrp="1"/>
          </p:cNvSpPr>
          <p:nvPr>
            <p:ph type="sldNum" sz="quarter" idx="12"/>
          </p:nvPr>
        </p:nvSpPr>
        <p:spPr/>
        <p:txBody>
          <a:bodyPr/>
          <a:lstStyle/>
          <a:p>
            <a:fld id="{6A6D9FA1-99C7-4910-8E32-B85D378B0060}" type="slidenum">
              <a:rPr lang="en-GB" smtClean="0">
                <a:solidFill>
                  <a:prstClr val="white"/>
                </a:solidFill>
              </a:rPr>
              <a:pPr/>
              <a:t>13</a:t>
            </a:fld>
            <a:endParaRPr lang="en-GB" dirty="0">
              <a:solidFill>
                <a:prstClr val="white"/>
              </a:solidFill>
            </a:endParaRPr>
          </a:p>
        </p:txBody>
      </p:sp>
      <p:sp>
        <p:nvSpPr>
          <p:cNvPr id="3" name="CasellaDiTesto 2">
            <a:extLst>
              <a:ext uri="{FF2B5EF4-FFF2-40B4-BE49-F238E27FC236}">
                <a16:creationId xmlns:a16="http://schemas.microsoft.com/office/drawing/2014/main" id="{CAF421CA-243E-274C-D119-75109B8AA597}"/>
              </a:ext>
            </a:extLst>
          </p:cNvPr>
          <p:cNvSpPr txBox="1"/>
          <p:nvPr/>
        </p:nvSpPr>
        <p:spPr>
          <a:xfrm>
            <a:off x="634998" y="1077160"/>
            <a:ext cx="10597777" cy="3416320"/>
          </a:xfrm>
          <a:prstGeom prst="rect">
            <a:avLst/>
          </a:prstGeom>
          <a:noFill/>
        </p:spPr>
        <p:txBody>
          <a:bodyPr wrap="square">
            <a:spAutoFit/>
          </a:bodyPr>
          <a:lstStyle/>
          <a:p>
            <a:pPr marL="285750" indent="-285750" algn="just">
              <a:buFont typeface="Arial" panose="020B0604020202020204" pitchFamily="34" charset="0"/>
              <a:buChar char="•"/>
            </a:pPr>
            <a:r>
              <a:rPr lang="en-US" sz="2400" dirty="0">
                <a:cs typeface="Arial" panose="020B0604020202020204" pitchFamily="34" charset="0"/>
              </a:rPr>
              <a:t>A FEM model of the jacket has been developed and used to evaluate the experimental loading cycle amplitude, considering all the boundary constraints.</a:t>
            </a:r>
          </a:p>
          <a:p>
            <a:pPr marL="285750" indent="-285750" algn="just">
              <a:buFont typeface="Arial" panose="020B0604020202020204" pitchFamily="34" charset="0"/>
              <a:buChar char="•"/>
            </a:pPr>
            <a:endParaRPr lang="en-US" sz="2400" dirty="0">
              <a:cs typeface="Arial" panose="020B0604020202020204" pitchFamily="34" charset="0"/>
            </a:endParaRPr>
          </a:p>
          <a:p>
            <a:pPr marL="285750" indent="-285750" algn="just">
              <a:buFont typeface="Arial" panose="020B0604020202020204" pitchFamily="34" charset="0"/>
              <a:buChar char="•"/>
            </a:pPr>
            <a:r>
              <a:rPr lang="en-US" sz="2400" dirty="0">
                <a:cs typeface="Arial" panose="020B0604020202020204" pitchFamily="34" charset="0"/>
              </a:rPr>
              <a:t>A code the crack growth has been developed based on ITER design codes. The results, in terms of SIF along crack front, were successfully cross-checked against numerical simulations.</a:t>
            </a:r>
          </a:p>
          <a:p>
            <a:pPr marL="285750" indent="-285750" algn="just">
              <a:buFont typeface="Arial" panose="020B0604020202020204" pitchFamily="34" charset="0"/>
              <a:buChar char="•"/>
            </a:pPr>
            <a:endParaRPr lang="en-US" sz="2400" dirty="0">
              <a:cs typeface="Arial" panose="020B0604020202020204" pitchFamily="34" charset="0"/>
            </a:endParaRPr>
          </a:p>
          <a:p>
            <a:pPr marL="285750" indent="-285750" algn="just">
              <a:buFont typeface="Arial" panose="020B0604020202020204" pitchFamily="34" charset="0"/>
              <a:buChar char="•"/>
            </a:pPr>
            <a:r>
              <a:rPr lang="en-US" sz="2400" dirty="0">
                <a:cs typeface="Arial" panose="020B0604020202020204" pitchFamily="34" charset="0"/>
              </a:rPr>
              <a:t>Once available, the experimental results will be compared to those obtained by the developed code.</a:t>
            </a:r>
          </a:p>
        </p:txBody>
      </p:sp>
    </p:spTree>
    <p:extLst>
      <p:ext uri="{BB962C8B-B14F-4D97-AF65-F5344CB8AC3E}">
        <p14:creationId xmlns:p14="http://schemas.microsoft.com/office/powerpoint/2010/main" val="24074078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4BDC8-3A07-F153-0DE1-45D947C5FF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072184-5CF0-3E86-378A-DD0DE32B0207}"/>
              </a:ext>
            </a:extLst>
          </p:cNvPr>
          <p:cNvSpPr>
            <a:spLocks noGrp="1"/>
          </p:cNvSpPr>
          <p:nvPr>
            <p:ph type="title"/>
          </p:nvPr>
        </p:nvSpPr>
        <p:spPr>
          <a:xfrm>
            <a:off x="407367" y="2708228"/>
            <a:ext cx="10726798" cy="1047983"/>
          </a:xfrm>
        </p:spPr>
        <p:txBody>
          <a:bodyPr>
            <a:normAutofit fontScale="90000"/>
          </a:bodyPr>
          <a:lstStyle/>
          <a:p>
            <a:br>
              <a:rPr lang="en-US" dirty="0"/>
            </a:br>
            <a:r>
              <a:rPr lang="en-US" sz="4000" dirty="0"/>
              <a:t>Advanced finite element modeling to support the experimental test</a:t>
            </a:r>
            <a:br>
              <a:rPr lang="en-US" dirty="0"/>
            </a:br>
            <a:r>
              <a:rPr lang="en-US" sz="3100" i="1" dirty="0"/>
              <a:t>MAG-S.01.04-T023-D001</a:t>
            </a:r>
            <a:endParaRPr lang="en-GB" sz="3100" i="1" dirty="0"/>
          </a:p>
        </p:txBody>
      </p:sp>
      <p:sp>
        <p:nvSpPr>
          <p:cNvPr id="3" name="Text Placeholder 2">
            <a:extLst>
              <a:ext uri="{FF2B5EF4-FFF2-40B4-BE49-F238E27FC236}">
                <a16:creationId xmlns:a16="http://schemas.microsoft.com/office/drawing/2014/main" id="{2666DBEE-AC3D-74EE-DAB2-DC484E5EFDFD}"/>
              </a:ext>
            </a:extLst>
          </p:cNvPr>
          <p:cNvSpPr>
            <a:spLocks noGrp="1"/>
          </p:cNvSpPr>
          <p:nvPr>
            <p:ph type="body" sz="quarter" idx="10"/>
          </p:nvPr>
        </p:nvSpPr>
        <p:spPr>
          <a:xfrm>
            <a:off x="407367" y="4520847"/>
            <a:ext cx="4375150" cy="457848"/>
          </a:xfrm>
        </p:spPr>
        <p:txBody>
          <a:bodyPr/>
          <a:lstStyle/>
          <a:p>
            <a:r>
              <a:rPr lang="en-GB" dirty="0"/>
              <a:t>F. Giorgetti</a:t>
            </a:r>
          </a:p>
        </p:txBody>
      </p:sp>
      <p:sp>
        <p:nvSpPr>
          <p:cNvPr id="7" name="Text Placeholder 4">
            <a:extLst>
              <a:ext uri="{FF2B5EF4-FFF2-40B4-BE49-F238E27FC236}">
                <a16:creationId xmlns:a16="http://schemas.microsoft.com/office/drawing/2014/main" id="{E27AD58B-D379-5F94-FD41-BF79A8B91FE9}"/>
              </a:ext>
            </a:extLst>
          </p:cNvPr>
          <p:cNvSpPr txBox="1">
            <a:spLocks/>
          </p:cNvSpPr>
          <p:nvPr/>
        </p:nvSpPr>
        <p:spPr>
          <a:xfrm>
            <a:off x="407369" y="1258657"/>
            <a:ext cx="5544614" cy="795273"/>
          </a:xfrm>
          <a:prstGeom prst="rect">
            <a:avLst/>
          </a:prstGeom>
        </p:spPr>
        <p:txBody>
          <a:bodyPr vert="horz" lIns="91440" tIns="45720" rIns="91440" bIns="45720" rtlCol="0">
            <a:normAutofit/>
          </a:bodyPr>
          <a:lstStyle>
            <a:lvl1pPr marL="0" indent="0" algn="l" defTabSz="685800" rtl="0" eaLnBrk="1" latinLnBrk="0" hangingPunct="1">
              <a:spcBef>
                <a:spcPct val="20000"/>
              </a:spcBef>
              <a:buFont typeface="Arial" panose="020B0604020202020204" pitchFamily="34" charset="0"/>
              <a:buNone/>
              <a:defRPr sz="1600" b="0" kern="1200">
                <a:solidFill>
                  <a:schemeClr val="tx1"/>
                </a:solidFill>
                <a:latin typeface="+mn-lt"/>
                <a:ea typeface="+mn-ea"/>
                <a:cs typeface="+mn-cs"/>
              </a:defRPr>
            </a:lvl1pPr>
            <a:lvl2pPr marL="342900" indent="0" algn="l" defTabSz="685800" rtl="0" eaLnBrk="1" latinLnBrk="0" hangingPunct="1">
              <a:spcBef>
                <a:spcPct val="20000"/>
              </a:spcBef>
              <a:buFont typeface="Arial" panose="020B0604020202020204" pitchFamily="34" charset="0"/>
              <a:buNone/>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endParaRPr lang="en-GB" dirty="0"/>
          </a:p>
          <a:p>
            <a:r>
              <a:rPr lang="en-GB" dirty="0"/>
              <a:t>WPMAG 2025 Final Meeting, 15-Jan-2026</a:t>
            </a:r>
          </a:p>
        </p:txBody>
      </p:sp>
    </p:spTree>
    <p:extLst>
      <p:ext uri="{BB962C8B-B14F-4D97-AF65-F5344CB8AC3E}">
        <p14:creationId xmlns:p14="http://schemas.microsoft.com/office/powerpoint/2010/main" val="1373185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89E98B-9E55-CD17-FB39-0F2D9EC69C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895D5A-6EEF-577A-0A3A-D73B874D3032}"/>
              </a:ext>
            </a:extLst>
          </p:cNvPr>
          <p:cNvSpPr>
            <a:spLocks noGrp="1"/>
          </p:cNvSpPr>
          <p:nvPr>
            <p:ph type="title"/>
          </p:nvPr>
        </p:nvSpPr>
        <p:spPr/>
        <p:txBody>
          <a:bodyPr/>
          <a:lstStyle/>
          <a:p>
            <a:r>
              <a:rPr lang="en-US" dirty="0"/>
              <a:t>Scope of the work</a:t>
            </a:r>
          </a:p>
        </p:txBody>
      </p:sp>
      <p:sp>
        <p:nvSpPr>
          <p:cNvPr id="3" name="Content Placeholder 2">
            <a:extLst>
              <a:ext uri="{FF2B5EF4-FFF2-40B4-BE49-F238E27FC236}">
                <a16:creationId xmlns:a16="http://schemas.microsoft.com/office/drawing/2014/main" id="{956150FF-0779-F190-38C1-11DD53445391}"/>
              </a:ext>
            </a:extLst>
          </p:cNvPr>
          <p:cNvSpPr>
            <a:spLocks noGrp="1"/>
          </p:cNvSpPr>
          <p:nvPr>
            <p:ph idx="1"/>
          </p:nvPr>
        </p:nvSpPr>
        <p:spPr>
          <a:xfrm>
            <a:off x="423512" y="1039906"/>
            <a:ext cx="10701687" cy="5332309"/>
          </a:xfrm>
        </p:spPr>
        <p:txBody>
          <a:bodyPr>
            <a:normAutofit/>
          </a:bodyPr>
          <a:lstStyle/>
          <a:p>
            <a:pPr algn="just"/>
            <a:r>
              <a:rPr lang="en-US" dirty="0"/>
              <a:t>Compare the </a:t>
            </a:r>
            <a:r>
              <a:rPr lang="en-US" b="1" dirty="0"/>
              <a:t>crack propagation,</a:t>
            </a:r>
            <a:r>
              <a:rPr lang="en-US" dirty="0"/>
              <a:t> on metallic components,  predicted by means </a:t>
            </a:r>
            <a:r>
              <a:rPr lang="en-US" b="1" dirty="0"/>
              <a:t>ITER design codes</a:t>
            </a:r>
            <a:r>
              <a:rPr lang="en-US" dirty="0"/>
              <a:t> and experimentally derivate. </a:t>
            </a:r>
          </a:p>
          <a:p>
            <a:pPr algn="just"/>
            <a:endParaRPr lang="en-US" dirty="0"/>
          </a:p>
          <a:p>
            <a:pPr algn="just"/>
            <a:r>
              <a:rPr lang="en-US" sz="2800" dirty="0"/>
              <a:t>A series of tests are planned to study the evolution of artificial defects on a steel jacket. Specifically, tests will be performed on a </a:t>
            </a:r>
            <a:r>
              <a:rPr lang="en-US" sz="2800" b="1" dirty="0"/>
              <a:t>linear jacket</a:t>
            </a:r>
            <a:r>
              <a:rPr lang="en-US" sz="2800" dirty="0"/>
              <a:t> (with a 4-point bending test) and on a </a:t>
            </a:r>
            <a:r>
              <a:rPr lang="en-US" sz="2800" b="1" dirty="0"/>
              <a:t>ring </a:t>
            </a:r>
            <a:r>
              <a:rPr lang="en-US" sz="2800" b="1"/>
              <a:t>jacket</a:t>
            </a:r>
            <a:r>
              <a:rPr lang="en-US" sz="2800"/>
              <a:t>.</a:t>
            </a:r>
          </a:p>
          <a:p>
            <a:pPr algn="just"/>
            <a:endParaRPr lang="en-US" sz="2800" dirty="0"/>
          </a:p>
          <a:p>
            <a:pPr algn="just"/>
            <a:r>
              <a:rPr lang="en-US" sz="2800" dirty="0"/>
              <a:t>Ring jacket test will be performed at ENEA making use of the Testing Facility already developed to test the ITER pre compression rings.</a:t>
            </a:r>
          </a:p>
          <a:p>
            <a:pPr marL="0" indent="0" algn="just">
              <a:buNone/>
            </a:pPr>
            <a:endParaRPr lang="en-US" dirty="0"/>
          </a:p>
        </p:txBody>
      </p:sp>
      <p:sp>
        <p:nvSpPr>
          <p:cNvPr id="5" name="Slide Number Placeholder 4">
            <a:extLst>
              <a:ext uri="{FF2B5EF4-FFF2-40B4-BE49-F238E27FC236}">
                <a16:creationId xmlns:a16="http://schemas.microsoft.com/office/drawing/2014/main" id="{8179E318-A808-D757-B4E3-5854362CF038}"/>
              </a:ext>
            </a:extLst>
          </p:cNvPr>
          <p:cNvSpPr>
            <a:spLocks noGrp="1"/>
          </p:cNvSpPr>
          <p:nvPr>
            <p:ph type="sldNum" sz="quarter" idx="12"/>
          </p:nvPr>
        </p:nvSpPr>
        <p:spPr/>
        <p:txBody>
          <a:bodyPr/>
          <a:lstStyle/>
          <a:p>
            <a:fld id="{6A6D9FA1-99C7-4910-8E32-B85D378B0060}" type="slidenum">
              <a:rPr lang="en-GB" smtClean="0">
                <a:solidFill>
                  <a:prstClr val="white"/>
                </a:solidFill>
              </a:rPr>
              <a:pPr/>
              <a:t>15</a:t>
            </a:fld>
            <a:endParaRPr lang="en-GB" dirty="0">
              <a:solidFill>
                <a:prstClr val="white"/>
              </a:solidFill>
            </a:endParaRPr>
          </a:p>
        </p:txBody>
      </p:sp>
    </p:spTree>
    <p:extLst>
      <p:ext uri="{BB962C8B-B14F-4D97-AF65-F5344CB8AC3E}">
        <p14:creationId xmlns:p14="http://schemas.microsoft.com/office/powerpoint/2010/main" val="3394484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8E87B-8C8C-6083-A8BE-5C9B43C234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4AB5C7-8360-E31A-718F-2094CA363985}"/>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ACB00A70-C5C6-79CA-B673-6C4A1C803D39}"/>
              </a:ext>
            </a:extLst>
          </p:cNvPr>
          <p:cNvSpPr>
            <a:spLocks noGrp="1"/>
          </p:cNvSpPr>
          <p:nvPr>
            <p:ph idx="1"/>
          </p:nvPr>
        </p:nvSpPr>
        <p:spPr>
          <a:xfrm>
            <a:off x="423512" y="1039906"/>
            <a:ext cx="11221641" cy="5332309"/>
          </a:xfrm>
        </p:spPr>
        <p:txBody>
          <a:bodyPr>
            <a:normAutofit/>
          </a:bodyPr>
          <a:lstStyle/>
          <a:p>
            <a:pPr algn="just"/>
            <a:r>
              <a:rPr lang="en-US" sz="2800" dirty="0"/>
              <a:t>Overview of the ENEA PC-RINGS Testing Facility. </a:t>
            </a:r>
          </a:p>
          <a:p>
            <a:pPr algn="just"/>
            <a:endParaRPr lang="en-US" sz="2800" dirty="0"/>
          </a:p>
          <a:p>
            <a:pPr algn="just"/>
            <a:r>
              <a:rPr lang="en-US" sz="2800" dirty="0"/>
              <a:t>FE model to support the experimental test and determine the testing cycle amplitude.</a:t>
            </a:r>
          </a:p>
          <a:p>
            <a:pPr algn="just"/>
            <a:endParaRPr lang="en-US" sz="2800" dirty="0"/>
          </a:p>
          <a:p>
            <a:pPr algn="just"/>
            <a:r>
              <a:rPr lang="en-US" sz="2800" dirty="0"/>
              <a:t>Code developed for crack growth analysis.</a:t>
            </a:r>
          </a:p>
          <a:p>
            <a:pPr marL="0" indent="0" algn="just">
              <a:buNone/>
            </a:pPr>
            <a:endParaRPr lang="en-US" dirty="0"/>
          </a:p>
        </p:txBody>
      </p:sp>
      <p:sp>
        <p:nvSpPr>
          <p:cNvPr id="5" name="Slide Number Placeholder 4">
            <a:extLst>
              <a:ext uri="{FF2B5EF4-FFF2-40B4-BE49-F238E27FC236}">
                <a16:creationId xmlns:a16="http://schemas.microsoft.com/office/drawing/2014/main" id="{5216E1EC-1048-7935-5223-0F7705B92790}"/>
              </a:ext>
            </a:extLst>
          </p:cNvPr>
          <p:cNvSpPr>
            <a:spLocks noGrp="1"/>
          </p:cNvSpPr>
          <p:nvPr>
            <p:ph type="sldNum" sz="quarter" idx="12"/>
          </p:nvPr>
        </p:nvSpPr>
        <p:spPr/>
        <p:txBody>
          <a:bodyPr/>
          <a:lstStyle/>
          <a:p>
            <a:fld id="{6A6D9FA1-99C7-4910-8E32-B85D378B0060}" type="slidenum">
              <a:rPr lang="en-GB" smtClean="0">
                <a:solidFill>
                  <a:prstClr val="white"/>
                </a:solidFill>
              </a:rPr>
              <a:pPr/>
              <a:t>2</a:t>
            </a:fld>
            <a:endParaRPr lang="en-GB" dirty="0">
              <a:solidFill>
                <a:prstClr val="white"/>
              </a:solidFill>
            </a:endParaRPr>
          </a:p>
        </p:txBody>
      </p:sp>
    </p:spTree>
    <p:extLst>
      <p:ext uri="{BB962C8B-B14F-4D97-AF65-F5344CB8AC3E}">
        <p14:creationId xmlns:p14="http://schemas.microsoft.com/office/powerpoint/2010/main" val="1234152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121A6-C5AD-7CA0-042E-0D04804BEA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9DF79F-BCA4-339B-A8C2-44522C4C25C4}"/>
              </a:ext>
            </a:extLst>
          </p:cNvPr>
          <p:cNvSpPr>
            <a:spLocks noGrp="1"/>
          </p:cNvSpPr>
          <p:nvPr>
            <p:ph type="title"/>
          </p:nvPr>
        </p:nvSpPr>
        <p:spPr/>
        <p:txBody>
          <a:bodyPr/>
          <a:lstStyle/>
          <a:p>
            <a:r>
              <a:rPr lang="en-US" dirty="0"/>
              <a:t>ENEA PC-RINGS Testing Facility</a:t>
            </a:r>
          </a:p>
        </p:txBody>
      </p:sp>
      <p:sp>
        <p:nvSpPr>
          <p:cNvPr id="3" name="Content Placeholder 2">
            <a:extLst>
              <a:ext uri="{FF2B5EF4-FFF2-40B4-BE49-F238E27FC236}">
                <a16:creationId xmlns:a16="http://schemas.microsoft.com/office/drawing/2014/main" id="{BD241CFC-046C-6682-C781-885AA27674A5}"/>
              </a:ext>
            </a:extLst>
          </p:cNvPr>
          <p:cNvSpPr>
            <a:spLocks noGrp="1"/>
          </p:cNvSpPr>
          <p:nvPr>
            <p:ph idx="1"/>
          </p:nvPr>
        </p:nvSpPr>
        <p:spPr>
          <a:xfrm>
            <a:off x="286871" y="649714"/>
            <a:ext cx="7243482" cy="5722501"/>
          </a:xfrm>
        </p:spPr>
        <p:txBody>
          <a:bodyPr>
            <a:normAutofit fontScale="92500" lnSpcReduction="10000"/>
          </a:bodyPr>
          <a:lstStyle/>
          <a:p>
            <a:pPr marL="0" indent="0" algn="just">
              <a:buNone/>
            </a:pPr>
            <a:r>
              <a:rPr lang="en-US" sz="2400" u="sng" dirty="0"/>
              <a:t>Facility Key features </a:t>
            </a:r>
          </a:p>
          <a:p>
            <a:pPr algn="just"/>
            <a:r>
              <a:rPr lang="en-US" sz="2400" dirty="0"/>
              <a:t>Based on eighteen (18) hydraulic </a:t>
            </a:r>
            <a:r>
              <a:rPr lang="en-US" dirty="0"/>
              <a:t>cylinders with maximum pulling capability of 57tons and a maximum stroke of 70mm each, thus total </a:t>
            </a:r>
            <a:r>
              <a:rPr lang="el-GR" dirty="0"/>
              <a:t>σ</a:t>
            </a:r>
            <a:r>
              <a:rPr lang="it-IT" baseline="-25000" dirty="0" err="1"/>
              <a:t>Hmax</a:t>
            </a:r>
            <a:r>
              <a:rPr lang="en-US" dirty="0"/>
              <a:t> is 1.6MN.</a:t>
            </a:r>
          </a:p>
          <a:p>
            <a:pPr marL="342900" indent="-342900"/>
            <a:r>
              <a:rPr lang="en-US" b="1" dirty="0"/>
              <a:t>Position control precision </a:t>
            </a:r>
            <a:r>
              <a:rPr lang="en-US" dirty="0"/>
              <a:t>is 0.1mm (below 0.1mm radial movement accuracy cannot be guaranteed).</a:t>
            </a:r>
          </a:p>
          <a:p>
            <a:pPr marL="342900" indent="-342900"/>
            <a:r>
              <a:rPr lang="en-US" dirty="0"/>
              <a:t>Mounting and demounting procedures are very time-consuming (intermediate disassembly not recommended).</a:t>
            </a:r>
          </a:p>
          <a:p>
            <a:pPr marL="342900" indent="-342900"/>
            <a:r>
              <a:rPr lang="en-US" dirty="0"/>
              <a:t>Cycle duration 10s÷20s (after software modification)</a:t>
            </a:r>
          </a:p>
          <a:p>
            <a:pPr marL="0" indent="0">
              <a:buNone/>
            </a:pPr>
            <a:endParaRPr lang="en-US" sz="2600" dirty="0"/>
          </a:p>
          <a:p>
            <a:pPr marL="0" indent="0">
              <a:buNone/>
            </a:pPr>
            <a:r>
              <a:rPr lang="en-US" u="sng" dirty="0"/>
              <a:t>Testing requirements</a:t>
            </a:r>
          </a:p>
          <a:p>
            <a:pPr marL="342900" indent="-342900"/>
            <a:r>
              <a:rPr lang="en-US" dirty="0"/>
              <a:t>Ring mock-up dimensions: Internal diameter of 1005mm±1mm, maximum cross section of 4</a:t>
            </a:r>
            <a:r>
              <a:rPr lang="pt-BR" dirty="0"/>
              <a:t>5x45mm.</a:t>
            </a:r>
          </a:p>
          <a:p>
            <a:pPr marL="342900" indent="-342900"/>
            <a:r>
              <a:rPr lang="pt-BR" dirty="0"/>
              <a:t>Maintaining the ring </a:t>
            </a:r>
            <a:r>
              <a:rPr lang="pt-BR" b="1" dirty="0"/>
              <a:t>below the yielding</a:t>
            </a:r>
            <a:r>
              <a:rPr lang="pt-BR" dirty="0"/>
              <a:t>.</a:t>
            </a:r>
          </a:p>
          <a:p>
            <a:pPr marL="342900" indent="-342900"/>
            <a:r>
              <a:rPr lang="pt-BR" dirty="0"/>
              <a:t>The tests need to be </a:t>
            </a:r>
            <a:r>
              <a:rPr lang="pt-BR" b="1" dirty="0"/>
              <a:t>always supervised</a:t>
            </a:r>
            <a:r>
              <a:rPr lang="pt-BR" dirty="0"/>
              <a:t>.</a:t>
            </a:r>
          </a:p>
        </p:txBody>
      </p:sp>
      <p:sp>
        <p:nvSpPr>
          <p:cNvPr id="5" name="Slide Number Placeholder 4">
            <a:extLst>
              <a:ext uri="{FF2B5EF4-FFF2-40B4-BE49-F238E27FC236}">
                <a16:creationId xmlns:a16="http://schemas.microsoft.com/office/drawing/2014/main" id="{12178461-D4B4-E723-F02F-CDB7DD1D6A9D}"/>
              </a:ext>
            </a:extLst>
          </p:cNvPr>
          <p:cNvSpPr>
            <a:spLocks noGrp="1"/>
          </p:cNvSpPr>
          <p:nvPr>
            <p:ph type="sldNum" sz="quarter" idx="12"/>
          </p:nvPr>
        </p:nvSpPr>
        <p:spPr/>
        <p:txBody>
          <a:bodyPr/>
          <a:lstStyle/>
          <a:p>
            <a:fld id="{6A6D9FA1-99C7-4910-8E32-B85D378B0060}" type="slidenum">
              <a:rPr lang="en-GB" smtClean="0">
                <a:solidFill>
                  <a:prstClr val="white"/>
                </a:solidFill>
              </a:rPr>
              <a:pPr/>
              <a:t>3</a:t>
            </a:fld>
            <a:endParaRPr lang="en-GB" dirty="0">
              <a:solidFill>
                <a:prstClr val="white"/>
              </a:solidFill>
            </a:endParaRPr>
          </a:p>
        </p:txBody>
      </p:sp>
      <p:pic>
        <p:nvPicPr>
          <p:cNvPr id="4" name="Immagine 3">
            <a:extLst>
              <a:ext uri="{FF2B5EF4-FFF2-40B4-BE49-F238E27FC236}">
                <a16:creationId xmlns:a16="http://schemas.microsoft.com/office/drawing/2014/main" id="{44057E00-EF25-C42B-282A-61546629CA4E}"/>
              </a:ext>
            </a:extLst>
          </p:cNvPr>
          <p:cNvPicPr>
            <a:picLocks noChangeAspect="1"/>
          </p:cNvPicPr>
          <p:nvPr/>
        </p:nvPicPr>
        <p:blipFill>
          <a:blip r:embed="rId2"/>
          <a:stretch>
            <a:fillRect/>
          </a:stretch>
        </p:blipFill>
        <p:spPr>
          <a:xfrm>
            <a:off x="7618552" y="302167"/>
            <a:ext cx="4165337" cy="2772728"/>
          </a:xfrm>
          <a:prstGeom prst="rect">
            <a:avLst/>
          </a:prstGeom>
        </p:spPr>
      </p:pic>
      <p:pic>
        <p:nvPicPr>
          <p:cNvPr id="6" name="Immagine 5">
            <a:extLst>
              <a:ext uri="{FF2B5EF4-FFF2-40B4-BE49-F238E27FC236}">
                <a16:creationId xmlns:a16="http://schemas.microsoft.com/office/drawing/2014/main" id="{0E46FAA0-E65B-564C-C92D-C9B0705376C7}"/>
              </a:ext>
            </a:extLst>
          </p:cNvPr>
          <p:cNvPicPr>
            <a:picLocks noChangeAspect="1"/>
          </p:cNvPicPr>
          <p:nvPr/>
        </p:nvPicPr>
        <p:blipFill>
          <a:blip r:embed="rId3"/>
          <a:stretch>
            <a:fillRect/>
          </a:stretch>
        </p:blipFill>
        <p:spPr>
          <a:xfrm>
            <a:off x="7624265" y="3249224"/>
            <a:ext cx="4159624" cy="3122998"/>
          </a:xfrm>
          <a:prstGeom prst="rect">
            <a:avLst/>
          </a:prstGeom>
        </p:spPr>
      </p:pic>
      <p:cxnSp>
        <p:nvCxnSpPr>
          <p:cNvPr id="8" name="Connettore diritto 7">
            <a:extLst>
              <a:ext uri="{FF2B5EF4-FFF2-40B4-BE49-F238E27FC236}">
                <a16:creationId xmlns:a16="http://schemas.microsoft.com/office/drawing/2014/main" id="{A097D6D5-DA98-8E14-1DA8-260689EFCB5C}"/>
              </a:ext>
            </a:extLst>
          </p:cNvPr>
          <p:cNvCxnSpPr>
            <a:cxnSpLocks/>
            <a:stCxn id="9" idx="1"/>
          </p:cNvCxnSpPr>
          <p:nvPr/>
        </p:nvCxnSpPr>
        <p:spPr>
          <a:xfrm flipH="1">
            <a:off x="10165976" y="3642149"/>
            <a:ext cx="504048" cy="415498"/>
          </a:xfrm>
          <a:prstGeom prst="line">
            <a:avLst/>
          </a:prstGeom>
          <a:ln w="38100">
            <a:solidFill>
              <a:srgbClr val="FF0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9" name="CasellaDiTesto 8">
            <a:extLst>
              <a:ext uri="{FF2B5EF4-FFF2-40B4-BE49-F238E27FC236}">
                <a16:creationId xmlns:a16="http://schemas.microsoft.com/office/drawing/2014/main" id="{5253A619-E9AE-EB69-2954-A602BB32A837}"/>
              </a:ext>
            </a:extLst>
          </p:cNvPr>
          <p:cNvSpPr txBox="1"/>
          <p:nvPr/>
        </p:nvSpPr>
        <p:spPr>
          <a:xfrm>
            <a:off x="10670024" y="3226650"/>
            <a:ext cx="1025446" cy="830997"/>
          </a:xfrm>
          <a:prstGeom prst="rect">
            <a:avLst/>
          </a:prstGeom>
          <a:solidFill>
            <a:schemeClr val="bg1"/>
          </a:solidFill>
          <a:ln>
            <a:solidFill>
              <a:srgbClr val="FF0000"/>
            </a:solidFill>
          </a:ln>
        </p:spPr>
        <p:txBody>
          <a:bodyPr wrap="square" rtlCol="0">
            <a:spAutoFit/>
          </a:bodyPr>
          <a:lstStyle/>
          <a:p>
            <a:pPr algn="ctr"/>
            <a:r>
              <a:rPr lang="en-GB" sz="2400" dirty="0"/>
              <a:t>Ring holder</a:t>
            </a:r>
            <a:endParaRPr lang="en-GB" sz="2800" dirty="0"/>
          </a:p>
        </p:txBody>
      </p:sp>
    </p:spTree>
    <p:extLst>
      <p:ext uri="{BB962C8B-B14F-4D97-AF65-F5344CB8AC3E}">
        <p14:creationId xmlns:p14="http://schemas.microsoft.com/office/powerpoint/2010/main" val="69999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 name="Gruppo 98">
            <a:extLst>
              <a:ext uri="{FF2B5EF4-FFF2-40B4-BE49-F238E27FC236}">
                <a16:creationId xmlns:a16="http://schemas.microsoft.com/office/drawing/2014/main" id="{008BF96C-D894-BFAB-EC2B-350DA69EFC37}"/>
              </a:ext>
            </a:extLst>
          </p:cNvPr>
          <p:cNvGrpSpPr/>
          <p:nvPr/>
        </p:nvGrpSpPr>
        <p:grpSpPr>
          <a:xfrm>
            <a:off x="6680147" y="3098139"/>
            <a:ext cx="5128515" cy="2332832"/>
            <a:chOff x="6680147" y="3098139"/>
            <a:chExt cx="5128515" cy="2332832"/>
          </a:xfrm>
        </p:grpSpPr>
        <p:pic>
          <p:nvPicPr>
            <p:cNvPr id="48" name="Immagine 47">
              <a:extLst>
                <a:ext uri="{FF2B5EF4-FFF2-40B4-BE49-F238E27FC236}">
                  <a16:creationId xmlns:a16="http://schemas.microsoft.com/office/drawing/2014/main" id="{E047BDFE-0821-2634-7F62-B03B1AF57ACF}"/>
                </a:ext>
              </a:extLst>
            </p:cNvPr>
            <p:cNvPicPr>
              <a:picLocks noChangeAspect="1"/>
            </p:cNvPicPr>
            <p:nvPr/>
          </p:nvPicPr>
          <p:blipFill>
            <a:blip r:embed="rId2"/>
            <a:stretch>
              <a:fillRect/>
            </a:stretch>
          </p:blipFill>
          <p:spPr>
            <a:xfrm>
              <a:off x="7412320" y="3098139"/>
              <a:ext cx="4396342" cy="1720709"/>
            </a:xfrm>
            <a:prstGeom prst="rect">
              <a:avLst/>
            </a:prstGeom>
          </p:spPr>
        </p:pic>
        <p:cxnSp>
          <p:nvCxnSpPr>
            <p:cNvPr id="57" name="Connettore diritto 56">
              <a:extLst>
                <a:ext uri="{FF2B5EF4-FFF2-40B4-BE49-F238E27FC236}">
                  <a16:creationId xmlns:a16="http://schemas.microsoft.com/office/drawing/2014/main" id="{11F0E584-922E-ED25-2CB1-5373647F8E53}"/>
                </a:ext>
              </a:extLst>
            </p:cNvPr>
            <p:cNvCxnSpPr>
              <a:cxnSpLocks/>
            </p:cNvCxnSpPr>
            <p:nvPr/>
          </p:nvCxnSpPr>
          <p:spPr>
            <a:xfrm>
              <a:off x="7505953" y="3715370"/>
              <a:ext cx="295022" cy="1680543"/>
            </a:xfrm>
            <a:prstGeom prst="line">
              <a:avLst/>
            </a:prstGeom>
            <a:ln w="12700">
              <a:solidFill>
                <a:srgbClr val="FF0000"/>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3" name="Connettore diritto 82">
              <a:extLst>
                <a:ext uri="{FF2B5EF4-FFF2-40B4-BE49-F238E27FC236}">
                  <a16:creationId xmlns:a16="http://schemas.microsoft.com/office/drawing/2014/main" id="{94EBBBE8-2356-DC1F-C1C5-C2DB25793F29}"/>
                </a:ext>
              </a:extLst>
            </p:cNvPr>
            <p:cNvCxnSpPr>
              <a:cxnSpLocks/>
            </p:cNvCxnSpPr>
            <p:nvPr/>
          </p:nvCxnSpPr>
          <p:spPr>
            <a:xfrm>
              <a:off x="7679709" y="4489366"/>
              <a:ext cx="159366" cy="906547"/>
            </a:xfrm>
            <a:prstGeom prst="line">
              <a:avLst/>
            </a:prstGeom>
            <a:ln w="12700">
              <a:solidFill>
                <a:srgbClr val="FF0000"/>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5" name="Connettore diritto 84">
              <a:extLst>
                <a:ext uri="{FF2B5EF4-FFF2-40B4-BE49-F238E27FC236}">
                  <a16:creationId xmlns:a16="http://schemas.microsoft.com/office/drawing/2014/main" id="{FCE50E90-1BEF-5BC4-789F-387B7F973643}"/>
                </a:ext>
              </a:extLst>
            </p:cNvPr>
            <p:cNvCxnSpPr>
              <a:cxnSpLocks/>
            </p:cNvCxnSpPr>
            <p:nvPr/>
          </p:nvCxnSpPr>
          <p:spPr>
            <a:xfrm flipH="1">
              <a:off x="11391901" y="3717751"/>
              <a:ext cx="305594" cy="1701974"/>
            </a:xfrm>
            <a:prstGeom prst="line">
              <a:avLst/>
            </a:prstGeom>
            <a:ln w="12700">
              <a:solidFill>
                <a:srgbClr val="FF0000"/>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87" name="CasellaDiTesto 86">
              <a:extLst>
                <a:ext uri="{FF2B5EF4-FFF2-40B4-BE49-F238E27FC236}">
                  <a16:creationId xmlns:a16="http://schemas.microsoft.com/office/drawing/2014/main" id="{49C20FB9-77DC-1154-16A4-22A472E880BE}"/>
                </a:ext>
              </a:extLst>
            </p:cNvPr>
            <p:cNvSpPr txBox="1"/>
            <p:nvPr/>
          </p:nvSpPr>
          <p:spPr>
            <a:xfrm>
              <a:off x="8904268" y="3282379"/>
              <a:ext cx="1530940" cy="461665"/>
            </a:xfrm>
            <a:prstGeom prst="rect">
              <a:avLst/>
            </a:prstGeom>
            <a:noFill/>
          </p:spPr>
          <p:txBody>
            <a:bodyPr wrap="square" rtlCol="0">
              <a:spAutoFit/>
            </a:bodyPr>
            <a:lstStyle/>
            <a:p>
              <a:pPr algn="ctr"/>
              <a:r>
                <a:rPr lang="en-GB" sz="2400" dirty="0"/>
                <a:t>20°</a:t>
              </a:r>
              <a:endParaRPr lang="en-GB" sz="2800" dirty="0"/>
            </a:p>
          </p:txBody>
        </p:sp>
        <p:cxnSp>
          <p:nvCxnSpPr>
            <p:cNvPr id="91" name="Connettore diritto 90">
              <a:extLst>
                <a:ext uri="{FF2B5EF4-FFF2-40B4-BE49-F238E27FC236}">
                  <a16:creationId xmlns:a16="http://schemas.microsoft.com/office/drawing/2014/main" id="{D7F050CE-E002-775E-4BF9-0D83D012978A}"/>
                </a:ext>
              </a:extLst>
            </p:cNvPr>
            <p:cNvCxnSpPr/>
            <p:nvPr/>
          </p:nvCxnSpPr>
          <p:spPr>
            <a:xfrm flipV="1">
              <a:off x="7625584" y="5184370"/>
              <a:ext cx="538047" cy="8255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Connettore diritto 92">
              <a:extLst>
                <a:ext uri="{FF2B5EF4-FFF2-40B4-BE49-F238E27FC236}">
                  <a16:creationId xmlns:a16="http://schemas.microsoft.com/office/drawing/2014/main" id="{FD9D1907-DDB4-70D0-9D84-DA74B5B39396}"/>
                </a:ext>
              </a:extLst>
            </p:cNvPr>
            <p:cNvCxnSpPr>
              <a:cxnSpLocks/>
            </p:cNvCxnSpPr>
            <p:nvPr/>
          </p:nvCxnSpPr>
          <p:spPr>
            <a:xfrm flipV="1">
              <a:off x="7809416" y="5181701"/>
              <a:ext cx="349453" cy="55339"/>
            </a:xfrm>
            <a:prstGeom prst="line">
              <a:avLst/>
            </a:pr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9" name="Connettore diritto 88">
              <a:extLst>
                <a:ext uri="{FF2B5EF4-FFF2-40B4-BE49-F238E27FC236}">
                  <a16:creationId xmlns:a16="http://schemas.microsoft.com/office/drawing/2014/main" id="{EA9DE3B2-9DE7-FF4B-4913-0C5D0DF10639}"/>
                </a:ext>
              </a:extLst>
            </p:cNvPr>
            <p:cNvCxnSpPr>
              <a:cxnSpLocks/>
            </p:cNvCxnSpPr>
            <p:nvPr/>
          </p:nvCxnSpPr>
          <p:spPr>
            <a:xfrm flipV="1">
              <a:off x="6862763" y="5242719"/>
              <a:ext cx="910915" cy="141660"/>
            </a:xfrm>
            <a:prstGeom prst="line">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CasellaDiTesto 94">
              <a:extLst>
                <a:ext uri="{FF2B5EF4-FFF2-40B4-BE49-F238E27FC236}">
                  <a16:creationId xmlns:a16="http://schemas.microsoft.com/office/drawing/2014/main" id="{087C1A6D-5B94-552D-DE5B-82708CC0AD90}"/>
                </a:ext>
              </a:extLst>
            </p:cNvPr>
            <p:cNvSpPr txBox="1"/>
            <p:nvPr/>
          </p:nvSpPr>
          <p:spPr>
            <a:xfrm rot="21061363">
              <a:off x="6680147" y="4969306"/>
              <a:ext cx="1104778" cy="461665"/>
            </a:xfrm>
            <a:prstGeom prst="rect">
              <a:avLst/>
            </a:prstGeom>
            <a:noFill/>
          </p:spPr>
          <p:txBody>
            <a:bodyPr wrap="square" rtlCol="0">
              <a:spAutoFit/>
            </a:bodyPr>
            <a:lstStyle/>
            <a:p>
              <a:pPr algn="ctr"/>
              <a:r>
                <a:rPr lang="en-GB" sz="2400" dirty="0"/>
                <a:t>0.5mm</a:t>
              </a:r>
              <a:endParaRPr lang="en-GB" sz="2800" dirty="0"/>
            </a:p>
          </p:txBody>
        </p:sp>
      </p:grpSp>
      <p:sp>
        <p:nvSpPr>
          <p:cNvPr id="2" name="Title 1">
            <a:extLst>
              <a:ext uri="{FF2B5EF4-FFF2-40B4-BE49-F238E27FC236}">
                <a16:creationId xmlns:a16="http://schemas.microsoft.com/office/drawing/2014/main" id="{DEC4F50A-6486-EA15-2917-DC42E4EB060A}"/>
              </a:ext>
            </a:extLst>
          </p:cNvPr>
          <p:cNvSpPr>
            <a:spLocks noGrp="1"/>
          </p:cNvSpPr>
          <p:nvPr>
            <p:ph type="title"/>
          </p:nvPr>
        </p:nvSpPr>
        <p:spPr/>
        <p:txBody>
          <a:bodyPr/>
          <a:lstStyle/>
          <a:p>
            <a:r>
              <a:rPr lang="en-US" dirty="0"/>
              <a:t>FEM simulation of jacket ring</a:t>
            </a:r>
          </a:p>
        </p:txBody>
      </p:sp>
      <p:sp>
        <p:nvSpPr>
          <p:cNvPr id="5" name="Slide Number Placeholder 4">
            <a:extLst>
              <a:ext uri="{FF2B5EF4-FFF2-40B4-BE49-F238E27FC236}">
                <a16:creationId xmlns:a16="http://schemas.microsoft.com/office/drawing/2014/main" id="{A06ED1D7-EE76-99F9-0922-C8E3914A948B}"/>
              </a:ext>
            </a:extLst>
          </p:cNvPr>
          <p:cNvSpPr>
            <a:spLocks noGrp="1"/>
          </p:cNvSpPr>
          <p:nvPr>
            <p:ph type="sldNum" sz="quarter" idx="12"/>
          </p:nvPr>
        </p:nvSpPr>
        <p:spPr/>
        <p:txBody>
          <a:bodyPr/>
          <a:lstStyle/>
          <a:p>
            <a:fld id="{6A6D9FA1-99C7-4910-8E32-B85D378B0060}" type="slidenum">
              <a:rPr lang="en-GB" smtClean="0">
                <a:solidFill>
                  <a:prstClr val="white"/>
                </a:solidFill>
              </a:rPr>
              <a:pPr/>
              <a:t>4</a:t>
            </a:fld>
            <a:endParaRPr lang="en-GB" dirty="0">
              <a:solidFill>
                <a:prstClr val="white"/>
              </a:solidFill>
            </a:endParaRPr>
          </a:p>
        </p:txBody>
      </p:sp>
      <p:sp>
        <p:nvSpPr>
          <p:cNvPr id="55" name="CasellaDiTesto 54">
            <a:extLst>
              <a:ext uri="{FF2B5EF4-FFF2-40B4-BE49-F238E27FC236}">
                <a16:creationId xmlns:a16="http://schemas.microsoft.com/office/drawing/2014/main" id="{26C6C039-EAEF-90D4-574E-7D8B20933C4A}"/>
              </a:ext>
            </a:extLst>
          </p:cNvPr>
          <p:cNvSpPr txBox="1"/>
          <p:nvPr/>
        </p:nvSpPr>
        <p:spPr>
          <a:xfrm>
            <a:off x="245027" y="3170424"/>
            <a:ext cx="7101458" cy="2677656"/>
          </a:xfrm>
          <a:prstGeom prst="rect">
            <a:avLst/>
          </a:prstGeom>
          <a:noFill/>
        </p:spPr>
        <p:txBody>
          <a:bodyPr wrap="square">
            <a:spAutoFit/>
          </a:bodyPr>
          <a:lstStyle/>
          <a:p>
            <a:pPr marL="285750" indent="-285750" algn="just">
              <a:buFont typeface="Arial" panose="020B0604020202020204" pitchFamily="34" charset="0"/>
              <a:buChar char="•"/>
            </a:pPr>
            <a:r>
              <a:rPr lang="en-US" sz="2400" dirty="0">
                <a:cs typeface="Arial" panose="020B0604020202020204" pitchFamily="34" charset="0"/>
              </a:rPr>
              <a:t>Cyclic symmetry with 20° sectors (only jacket)</a:t>
            </a:r>
          </a:p>
          <a:p>
            <a:pPr marL="285750" indent="-285750" algn="just">
              <a:buFont typeface="Arial" panose="020B0604020202020204" pitchFamily="34" charset="0"/>
              <a:buChar char="•"/>
            </a:pPr>
            <a:endParaRPr lang="en-US" sz="2400" dirty="0">
              <a:cs typeface="Arial" panose="020B0604020202020204" pitchFamily="34" charset="0"/>
            </a:endParaRPr>
          </a:p>
          <a:p>
            <a:pPr marL="285750" indent="-285750" algn="just">
              <a:buFont typeface="Arial" panose="020B0604020202020204" pitchFamily="34" charset="0"/>
              <a:buChar char="•"/>
            </a:pPr>
            <a:r>
              <a:rPr lang="en-US" sz="2400" dirty="0">
                <a:cs typeface="Arial" panose="020B0604020202020204" pitchFamily="34" charset="0"/>
              </a:rPr>
              <a:t>Ring/holder contact</a:t>
            </a:r>
          </a:p>
          <a:p>
            <a:pPr marL="285750" indent="-285750" algn="just">
              <a:buFont typeface="Arial" panose="020B0604020202020204" pitchFamily="34" charset="0"/>
              <a:buChar char="•"/>
            </a:pPr>
            <a:endParaRPr lang="en-US" sz="2400" dirty="0">
              <a:cs typeface="Arial" panose="020B0604020202020204" pitchFamily="34" charset="0"/>
            </a:endParaRPr>
          </a:p>
          <a:p>
            <a:pPr marL="285750" indent="-285750" algn="just">
              <a:buFont typeface="Arial" panose="020B0604020202020204" pitchFamily="34" charset="0"/>
              <a:buChar char="•"/>
            </a:pPr>
            <a:r>
              <a:rPr lang="en-US" sz="2400" dirty="0">
                <a:cs typeface="Arial" panose="020B0604020202020204" pitchFamily="34" charset="0"/>
              </a:rPr>
              <a:t>Imposed displacements to holder (0.1mm steps)</a:t>
            </a:r>
          </a:p>
          <a:p>
            <a:pPr marL="285750" indent="-285750" algn="just">
              <a:buFont typeface="Arial" panose="020B0604020202020204" pitchFamily="34" charset="0"/>
              <a:buChar char="•"/>
            </a:pPr>
            <a:endParaRPr lang="en-US" sz="2400" dirty="0">
              <a:cs typeface="Arial" panose="020B0604020202020204" pitchFamily="34" charset="0"/>
            </a:endParaRPr>
          </a:p>
          <a:p>
            <a:pPr marL="285750" indent="-285750" algn="just">
              <a:buFont typeface="Arial" panose="020B0604020202020204" pitchFamily="34" charset="0"/>
              <a:buChar char="•"/>
            </a:pPr>
            <a:r>
              <a:rPr lang="en-US" sz="2400" dirty="0">
                <a:cs typeface="Arial" panose="020B0604020202020204" pitchFamily="34" charset="0"/>
              </a:rPr>
              <a:t>Yielding of 316LN @20°C is 220MPa (E=200GPa)*</a:t>
            </a:r>
          </a:p>
        </p:txBody>
      </p:sp>
      <p:sp>
        <p:nvSpPr>
          <p:cNvPr id="56" name="CasellaDiTesto 55">
            <a:extLst>
              <a:ext uri="{FF2B5EF4-FFF2-40B4-BE49-F238E27FC236}">
                <a16:creationId xmlns:a16="http://schemas.microsoft.com/office/drawing/2014/main" id="{E9498B73-B877-C9C7-4914-6528C5EDD971}"/>
              </a:ext>
            </a:extLst>
          </p:cNvPr>
          <p:cNvSpPr txBox="1"/>
          <p:nvPr/>
        </p:nvSpPr>
        <p:spPr>
          <a:xfrm>
            <a:off x="110372" y="6169909"/>
            <a:ext cx="4273370" cy="307777"/>
          </a:xfrm>
          <a:prstGeom prst="rect">
            <a:avLst/>
          </a:prstGeom>
          <a:noFill/>
        </p:spPr>
        <p:txBody>
          <a:bodyPr wrap="square">
            <a:spAutoFit/>
          </a:bodyPr>
          <a:lstStyle>
            <a:defPPr>
              <a:defRPr lang="it-IT"/>
            </a:defPPr>
            <a:lvl1pPr marL="285750" indent="-285750" algn="just">
              <a:buFont typeface="Arial" panose="020B0604020202020204" pitchFamily="34" charset="0"/>
              <a:buChar char="•"/>
              <a:defRPr/>
            </a:lvl1pPr>
          </a:lstStyle>
          <a:p>
            <a:pPr marL="0" indent="0">
              <a:buNone/>
            </a:pPr>
            <a:r>
              <a:rPr lang="en-GB" sz="1400" dirty="0"/>
              <a:t>*ITER Appendix A, Materials Design Limit Data (222RLN)</a:t>
            </a:r>
          </a:p>
        </p:txBody>
      </p:sp>
      <p:grpSp>
        <p:nvGrpSpPr>
          <p:cNvPr id="75" name="Gruppo 74">
            <a:extLst>
              <a:ext uri="{FF2B5EF4-FFF2-40B4-BE49-F238E27FC236}">
                <a16:creationId xmlns:a16="http://schemas.microsoft.com/office/drawing/2014/main" id="{F229DAC1-6331-0D05-A680-F58469535A84}"/>
              </a:ext>
            </a:extLst>
          </p:cNvPr>
          <p:cNvGrpSpPr/>
          <p:nvPr/>
        </p:nvGrpSpPr>
        <p:grpSpPr>
          <a:xfrm>
            <a:off x="132566" y="759416"/>
            <a:ext cx="4349787" cy="2263053"/>
            <a:chOff x="327197" y="844932"/>
            <a:chExt cx="4349787" cy="2263053"/>
          </a:xfrm>
        </p:grpSpPr>
        <p:pic>
          <p:nvPicPr>
            <p:cNvPr id="46" name="Immagine 45">
              <a:extLst>
                <a:ext uri="{FF2B5EF4-FFF2-40B4-BE49-F238E27FC236}">
                  <a16:creationId xmlns:a16="http://schemas.microsoft.com/office/drawing/2014/main" id="{E03BAE82-7327-66DD-F85B-A2C0A1C58383}"/>
                </a:ext>
              </a:extLst>
            </p:cNvPr>
            <p:cNvPicPr>
              <a:picLocks noChangeAspect="1"/>
            </p:cNvPicPr>
            <p:nvPr/>
          </p:nvPicPr>
          <p:blipFill>
            <a:blip r:embed="rId3"/>
            <a:srcRect l="69818" t="28193" b="8215"/>
            <a:stretch>
              <a:fillRect/>
            </a:stretch>
          </p:blipFill>
          <p:spPr>
            <a:xfrm>
              <a:off x="327197" y="1161058"/>
              <a:ext cx="2575711" cy="1946927"/>
            </a:xfrm>
            <a:prstGeom prst="rect">
              <a:avLst/>
            </a:prstGeom>
          </p:spPr>
        </p:pic>
        <p:cxnSp>
          <p:nvCxnSpPr>
            <p:cNvPr id="64" name="Connettore diritto 63">
              <a:extLst>
                <a:ext uri="{FF2B5EF4-FFF2-40B4-BE49-F238E27FC236}">
                  <a16:creationId xmlns:a16="http://schemas.microsoft.com/office/drawing/2014/main" id="{78476D44-317D-2277-F23D-901100DC78D4}"/>
                </a:ext>
              </a:extLst>
            </p:cNvPr>
            <p:cNvCxnSpPr>
              <a:cxnSpLocks/>
            </p:cNvCxnSpPr>
            <p:nvPr/>
          </p:nvCxnSpPr>
          <p:spPr>
            <a:xfrm flipH="1">
              <a:off x="2431669" y="1075765"/>
              <a:ext cx="591281" cy="323286"/>
            </a:xfrm>
            <a:prstGeom prst="line">
              <a:avLst/>
            </a:prstGeom>
            <a:ln w="38100">
              <a:solidFill>
                <a:srgbClr val="FF0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68" name="CasellaDiTesto 67">
              <a:extLst>
                <a:ext uri="{FF2B5EF4-FFF2-40B4-BE49-F238E27FC236}">
                  <a16:creationId xmlns:a16="http://schemas.microsoft.com/office/drawing/2014/main" id="{654785DB-5A52-15EC-1532-5209F52D5D5B}"/>
                </a:ext>
              </a:extLst>
            </p:cNvPr>
            <p:cNvSpPr txBox="1"/>
            <p:nvPr/>
          </p:nvSpPr>
          <p:spPr>
            <a:xfrm>
              <a:off x="3001621" y="844932"/>
              <a:ext cx="1530940" cy="461665"/>
            </a:xfrm>
            <a:prstGeom prst="rect">
              <a:avLst/>
            </a:prstGeom>
            <a:noFill/>
          </p:spPr>
          <p:txBody>
            <a:bodyPr wrap="square" rtlCol="0">
              <a:spAutoFit/>
            </a:bodyPr>
            <a:lstStyle/>
            <a:p>
              <a:pPr algn="l"/>
              <a:r>
                <a:rPr lang="en-GB" sz="2400" dirty="0"/>
                <a:t>Holder</a:t>
              </a:r>
              <a:endParaRPr lang="en-GB" sz="2800" dirty="0"/>
            </a:p>
          </p:txBody>
        </p:sp>
        <p:cxnSp>
          <p:nvCxnSpPr>
            <p:cNvPr id="69" name="Connettore diritto 68">
              <a:extLst>
                <a:ext uri="{FF2B5EF4-FFF2-40B4-BE49-F238E27FC236}">
                  <a16:creationId xmlns:a16="http://schemas.microsoft.com/office/drawing/2014/main" id="{9ADDAE13-776F-E6A7-D720-56CADA53DDE8}"/>
                </a:ext>
              </a:extLst>
            </p:cNvPr>
            <p:cNvCxnSpPr>
              <a:cxnSpLocks/>
            </p:cNvCxnSpPr>
            <p:nvPr/>
          </p:nvCxnSpPr>
          <p:spPr>
            <a:xfrm flipH="1">
              <a:off x="2452998" y="1566516"/>
              <a:ext cx="591281" cy="323286"/>
            </a:xfrm>
            <a:prstGeom prst="line">
              <a:avLst/>
            </a:prstGeom>
            <a:ln w="38100">
              <a:solidFill>
                <a:srgbClr val="FF0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70" name="CasellaDiTesto 69">
              <a:extLst>
                <a:ext uri="{FF2B5EF4-FFF2-40B4-BE49-F238E27FC236}">
                  <a16:creationId xmlns:a16="http://schemas.microsoft.com/office/drawing/2014/main" id="{9A845A79-3FBD-655F-9730-28D144DE3F62}"/>
                </a:ext>
              </a:extLst>
            </p:cNvPr>
            <p:cNvSpPr txBox="1"/>
            <p:nvPr/>
          </p:nvSpPr>
          <p:spPr>
            <a:xfrm>
              <a:off x="3022950" y="1335683"/>
              <a:ext cx="1654034" cy="461665"/>
            </a:xfrm>
            <a:prstGeom prst="rect">
              <a:avLst/>
            </a:prstGeom>
            <a:noFill/>
          </p:spPr>
          <p:txBody>
            <a:bodyPr wrap="square" rtlCol="0">
              <a:spAutoFit/>
            </a:bodyPr>
            <a:lstStyle/>
            <a:p>
              <a:pPr algn="l"/>
              <a:r>
                <a:rPr lang="en-GB" sz="2400" dirty="0"/>
                <a:t>Jacket Ring</a:t>
              </a:r>
              <a:endParaRPr lang="en-GB" sz="2800" dirty="0"/>
            </a:p>
          </p:txBody>
        </p:sp>
      </p:grpSp>
      <p:grpSp>
        <p:nvGrpSpPr>
          <p:cNvPr id="76" name="Gruppo 75">
            <a:extLst>
              <a:ext uri="{FF2B5EF4-FFF2-40B4-BE49-F238E27FC236}">
                <a16:creationId xmlns:a16="http://schemas.microsoft.com/office/drawing/2014/main" id="{5BEE38A5-496D-2978-6354-2BF5D5543B8E}"/>
              </a:ext>
            </a:extLst>
          </p:cNvPr>
          <p:cNvGrpSpPr/>
          <p:nvPr/>
        </p:nvGrpSpPr>
        <p:grpSpPr>
          <a:xfrm>
            <a:off x="5445464" y="557254"/>
            <a:ext cx="4656428" cy="2309156"/>
            <a:chOff x="3665053" y="819954"/>
            <a:chExt cx="4656428" cy="2309156"/>
          </a:xfrm>
        </p:grpSpPr>
        <p:grpSp>
          <p:nvGrpSpPr>
            <p:cNvPr id="49" name="Gruppo 48">
              <a:extLst>
                <a:ext uri="{FF2B5EF4-FFF2-40B4-BE49-F238E27FC236}">
                  <a16:creationId xmlns:a16="http://schemas.microsoft.com/office/drawing/2014/main" id="{F218B0AD-0203-5E67-33A5-8867475EA559}"/>
                </a:ext>
              </a:extLst>
            </p:cNvPr>
            <p:cNvGrpSpPr/>
            <p:nvPr/>
          </p:nvGrpSpPr>
          <p:grpSpPr>
            <a:xfrm>
              <a:off x="4993477" y="819954"/>
              <a:ext cx="3328004" cy="2309156"/>
              <a:chOff x="7354567" y="655826"/>
              <a:chExt cx="3328004" cy="2309156"/>
            </a:xfrm>
          </p:grpSpPr>
          <p:cxnSp>
            <p:nvCxnSpPr>
              <p:cNvPr id="50" name="Connettore 2 49">
                <a:extLst>
                  <a:ext uri="{FF2B5EF4-FFF2-40B4-BE49-F238E27FC236}">
                    <a16:creationId xmlns:a16="http://schemas.microsoft.com/office/drawing/2014/main" id="{7AA89CAD-4D5E-9A46-A033-B2F8695B1C76}"/>
                  </a:ext>
                </a:extLst>
              </p:cNvPr>
              <p:cNvCxnSpPr/>
              <p:nvPr/>
            </p:nvCxnSpPr>
            <p:spPr>
              <a:xfrm>
                <a:off x="7483070" y="1108462"/>
                <a:ext cx="1228896" cy="0"/>
              </a:xfrm>
              <a:prstGeom prst="straightConnector1">
                <a:avLst/>
              </a:prstGeom>
              <a:ln>
                <a:solidFill>
                  <a:schemeClr val="tx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51" name="Connettore 2 50">
                <a:extLst>
                  <a:ext uri="{FF2B5EF4-FFF2-40B4-BE49-F238E27FC236}">
                    <a16:creationId xmlns:a16="http://schemas.microsoft.com/office/drawing/2014/main" id="{381279CD-B808-4573-E14F-D43FA9AB5BE9}"/>
                  </a:ext>
                </a:extLst>
              </p:cNvPr>
              <p:cNvCxnSpPr>
                <a:cxnSpLocks/>
              </p:cNvCxnSpPr>
              <p:nvPr/>
            </p:nvCxnSpPr>
            <p:spPr>
              <a:xfrm>
                <a:off x="8910318" y="1275072"/>
                <a:ext cx="0" cy="1590897"/>
              </a:xfrm>
              <a:prstGeom prst="straightConnector1">
                <a:avLst/>
              </a:prstGeom>
              <a:ln>
                <a:solidFill>
                  <a:schemeClr val="tx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52" name="CasellaDiTesto 51">
                <a:extLst>
                  <a:ext uri="{FF2B5EF4-FFF2-40B4-BE49-F238E27FC236}">
                    <a16:creationId xmlns:a16="http://schemas.microsoft.com/office/drawing/2014/main" id="{4FA1BDA3-C4D6-69D2-1F36-3660462A31FB}"/>
                  </a:ext>
                </a:extLst>
              </p:cNvPr>
              <p:cNvSpPr txBox="1"/>
              <p:nvPr/>
            </p:nvSpPr>
            <p:spPr>
              <a:xfrm>
                <a:off x="7354567" y="655826"/>
                <a:ext cx="1555749" cy="369332"/>
              </a:xfrm>
              <a:prstGeom prst="rect">
                <a:avLst/>
              </a:prstGeom>
              <a:noFill/>
            </p:spPr>
            <p:txBody>
              <a:bodyPr wrap="square" rtlCol="0">
                <a:spAutoFit/>
              </a:bodyPr>
              <a:lstStyle/>
              <a:p>
                <a:pPr algn="ctr"/>
                <a:r>
                  <a:rPr lang="en-GB" dirty="0"/>
                  <a:t>L=22.7mm</a:t>
                </a:r>
              </a:p>
            </p:txBody>
          </p:sp>
          <p:sp>
            <p:nvSpPr>
              <p:cNvPr id="53" name="CasellaDiTesto 52">
                <a:extLst>
                  <a:ext uri="{FF2B5EF4-FFF2-40B4-BE49-F238E27FC236}">
                    <a16:creationId xmlns:a16="http://schemas.microsoft.com/office/drawing/2014/main" id="{71F6E0BF-876C-7216-01D4-FEE456FFA7FA}"/>
                  </a:ext>
                </a:extLst>
              </p:cNvPr>
              <p:cNvSpPr txBox="1"/>
              <p:nvPr/>
            </p:nvSpPr>
            <p:spPr>
              <a:xfrm>
                <a:off x="8939496" y="1885854"/>
                <a:ext cx="1743075" cy="369332"/>
              </a:xfrm>
              <a:prstGeom prst="rect">
                <a:avLst/>
              </a:prstGeom>
              <a:noFill/>
            </p:spPr>
            <p:txBody>
              <a:bodyPr wrap="square" rtlCol="0">
                <a:spAutoFit/>
              </a:bodyPr>
              <a:lstStyle/>
              <a:p>
                <a:r>
                  <a:rPr lang="en-GB" dirty="0"/>
                  <a:t>H=29.1mm</a:t>
                </a:r>
              </a:p>
            </p:txBody>
          </p:sp>
          <p:pic>
            <p:nvPicPr>
              <p:cNvPr id="54" name="Immagine 53">
                <a:extLst>
                  <a:ext uri="{FF2B5EF4-FFF2-40B4-BE49-F238E27FC236}">
                    <a16:creationId xmlns:a16="http://schemas.microsoft.com/office/drawing/2014/main" id="{FA1D4B8B-7B74-C27A-E2C1-A0626E75F091}"/>
                  </a:ext>
                </a:extLst>
              </p:cNvPr>
              <p:cNvPicPr>
                <a:picLocks noChangeAspect="1"/>
              </p:cNvPicPr>
              <p:nvPr/>
            </p:nvPicPr>
            <p:blipFill>
              <a:blip r:embed="rId4"/>
              <a:stretch>
                <a:fillRect/>
              </a:stretch>
            </p:blipFill>
            <p:spPr>
              <a:xfrm>
                <a:off x="7414555" y="1176058"/>
                <a:ext cx="1435771" cy="1788924"/>
              </a:xfrm>
              <a:prstGeom prst="rect">
                <a:avLst/>
              </a:prstGeom>
            </p:spPr>
          </p:pic>
        </p:grpSp>
        <p:sp>
          <p:nvSpPr>
            <p:cNvPr id="58" name="CasellaDiTesto 57">
              <a:extLst>
                <a:ext uri="{FF2B5EF4-FFF2-40B4-BE49-F238E27FC236}">
                  <a16:creationId xmlns:a16="http://schemas.microsoft.com/office/drawing/2014/main" id="{72BE00A8-1BAA-FC4F-B667-555F3A662624}"/>
                </a:ext>
              </a:extLst>
            </p:cNvPr>
            <p:cNvSpPr txBox="1"/>
            <p:nvPr/>
          </p:nvSpPr>
          <p:spPr>
            <a:xfrm>
              <a:off x="3665053" y="1773893"/>
              <a:ext cx="1485900" cy="369332"/>
            </a:xfrm>
            <a:prstGeom prst="rect">
              <a:avLst/>
            </a:prstGeom>
            <a:noFill/>
          </p:spPr>
          <p:txBody>
            <a:bodyPr wrap="square" rtlCol="0">
              <a:spAutoFit/>
            </a:bodyPr>
            <a:lstStyle/>
            <a:p>
              <a:r>
                <a:rPr lang="en-GB" dirty="0"/>
                <a:t>R=502.5mm</a:t>
              </a:r>
            </a:p>
          </p:txBody>
        </p:sp>
        <p:cxnSp>
          <p:nvCxnSpPr>
            <p:cNvPr id="63" name="Connettore diritto 62">
              <a:extLst>
                <a:ext uri="{FF2B5EF4-FFF2-40B4-BE49-F238E27FC236}">
                  <a16:creationId xmlns:a16="http://schemas.microsoft.com/office/drawing/2014/main" id="{8F844F95-F9D3-0A08-A0DC-381F5B103245}"/>
                </a:ext>
              </a:extLst>
            </p:cNvPr>
            <p:cNvCxnSpPr>
              <a:cxnSpLocks/>
            </p:cNvCxnSpPr>
            <p:nvPr/>
          </p:nvCxnSpPr>
          <p:spPr>
            <a:xfrm>
              <a:off x="4222526" y="2180677"/>
              <a:ext cx="899454" cy="0"/>
            </a:xfrm>
            <a:prstGeom prst="line">
              <a:avLst/>
            </a:prstGeom>
            <a:ln w="38100">
              <a:solidFill>
                <a:srgbClr val="FF0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73" name="Connettore diritto 72">
              <a:extLst>
                <a:ext uri="{FF2B5EF4-FFF2-40B4-BE49-F238E27FC236}">
                  <a16:creationId xmlns:a16="http://schemas.microsoft.com/office/drawing/2014/main" id="{BFA1611B-EE82-1A63-AB70-FF0125F50AEB}"/>
                </a:ext>
              </a:extLst>
            </p:cNvPr>
            <p:cNvCxnSpPr>
              <a:cxnSpLocks/>
            </p:cNvCxnSpPr>
            <p:nvPr/>
          </p:nvCxnSpPr>
          <p:spPr>
            <a:xfrm>
              <a:off x="3729617" y="2173965"/>
              <a:ext cx="492909" cy="0"/>
            </a:xfrm>
            <a:prstGeom prst="line">
              <a:avLst/>
            </a:prstGeom>
            <a:ln w="38100">
              <a:solidFill>
                <a:srgbClr val="FF0000"/>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
        <p:nvSpPr>
          <p:cNvPr id="86" name="Arco 85">
            <a:extLst>
              <a:ext uri="{FF2B5EF4-FFF2-40B4-BE49-F238E27FC236}">
                <a16:creationId xmlns:a16="http://schemas.microsoft.com/office/drawing/2014/main" id="{5A90EA29-DA8C-EA3E-7B76-037859E39F0F}"/>
              </a:ext>
            </a:extLst>
          </p:cNvPr>
          <p:cNvSpPr/>
          <p:nvPr/>
        </p:nvSpPr>
        <p:spPr>
          <a:xfrm>
            <a:off x="6462961" y="3663670"/>
            <a:ext cx="6295059" cy="952500"/>
          </a:xfrm>
          <a:prstGeom prst="arc">
            <a:avLst>
              <a:gd name="adj1" fmla="val 11387357"/>
              <a:gd name="adj2" fmla="val 2099918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FF0000"/>
              </a:solidFill>
            </a:endParaRPr>
          </a:p>
        </p:txBody>
      </p:sp>
      <p:cxnSp>
        <p:nvCxnSpPr>
          <p:cNvPr id="101" name="Connettore 2 100">
            <a:extLst>
              <a:ext uri="{FF2B5EF4-FFF2-40B4-BE49-F238E27FC236}">
                <a16:creationId xmlns:a16="http://schemas.microsoft.com/office/drawing/2014/main" id="{620C9028-9B16-6A65-5B93-C92F98191BD5}"/>
              </a:ext>
            </a:extLst>
          </p:cNvPr>
          <p:cNvCxnSpPr/>
          <p:nvPr/>
        </p:nvCxnSpPr>
        <p:spPr>
          <a:xfrm flipV="1">
            <a:off x="9619130" y="4575607"/>
            <a:ext cx="0" cy="1212187"/>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Connettore 2 101">
            <a:extLst>
              <a:ext uri="{FF2B5EF4-FFF2-40B4-BE49-F238E27FC236}">
                <a16:creationId xmlns:a16="http://schemas.microsoft.com/office/drawing/2014/main" id="{D27D69CA-0AD3-7CD3-B9FE-A82A6C34BFBF}"/>
              </a:ext>
            </a:extLst>
          </p:cNvPr>
          <p:cNvCxnSpPr>
            <a:cxnSpLocks/>
          </p:cNvCxnSpPr>
          <p:nvPr/>
        </p:nvCxnSpPr>
        <p:spPr>
          <a:xfrm flipH="1" flipV="1">
            <a:off x="8548164" y="4605038"/>
            <a:ext cx="152400" cy="1215794"/>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Connettore 2 104">
            <a:extLst>
              <a:ext uri="{FF2B5EF4-FFF2-40B4-BE49-F238E27FC236}">
                <a16:creationId xmlns:a16="http://schemas.microsoft.com/office/drawing/2014/main" id="{FD6CDF6E-5355-3FF5-427C-C903016AEE54}"/>
              </a:ext>
            </a:extLst>
          </p:cNvPr>
          <p:cNvCxnSpPr>
            <a:cxnSpLocks/>
          </p:cNvCxnSpPr>
          <p:nvPr/>
        </p:nvCxnSpPr>
        <p:spPr>
          <a:xfrm flipV="1">
            <a:off x="10499624" y="4624228"/>
            <a:ext cx="152400" cy="1215794"/>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33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F658BD-5A99-F4B4-79D3-B2B65781A1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821124-5047-85B4-2966-DC5192CE2398}"/>
              </a:ext>
            </a:extLst>
          </p:cNvPr>
          <p:cNvSpPr>
            <a:spLocks noGrp="1"/>
          </p:cNvSpPr>
          <p:nvPr>
            <p:ph type="title"/>
          </p:nvPr>
        </p:nvSpPr>
        <p:spPr/>
        <p:txBody>
          <a:bodyPr/>
          <a:lstStyle/>
          <a:p>
            <a:r>
              <a:rPr lang="en-US" dirty="0"/>
              <a:t>FEM simulation of jacket ring</a:t>
            </a:r>
          </a:p>
        </p:txBody>
      </p:sp>
      <p:sp>
        <p:nvSpPr>
          <p:cNvPr id="5" name="Slide Number Placeholder 4">
            <a:extLst>
              <a:ext uri="{FF2B5EF4-FFF2-40B4-BE49-F238E27FC236}">
                <a16:creationId xmlns:a16="http://schemas.microsoft.com/office/drawing/2014/main" id="{42CA9C7A-6BD2-A5F2-3642-4B19F1D01FCC}"/>
              </a:ext>
            </a:extLst>
          </p:cNvPr>
          <p:cNvSpPr>
            <a:spLocks noGrp="1"/>
          </p:cNvSpPr>
          <p:nvPr>
            <p:ph type="sldNum" sz="quarter" idx="12"/>
          </p:nvPr>
        </p:nvSpPr>
        <p:spPr/>
        <p:txBody>
          <a:bodyPr/>
          <a:lstStyle/>
          <a:p>
            <a:fld id="{6A6D9FA1-99C7-4910-8E32-B85D378B0060}" type="slidenum">
              <a:rPr lang="en-GB" smtClean="0">
                <a:solidFill>
                  <a:prstClr val="white"/>
                </a:solidFill>
              </a:rPr>
              <a:pPr/>
              <a:t>5</a:t>
            </a:fld>
            <a:endParaRPr lang="en-GB" dirty="0">
              <a:solidFill>
                <a:prstClr val="white"/>
              </a:solidFill>
            </a:endParaRPr>
          </a:p>
        </p:txBody>
      </p:sp>
      <p:sp>
        <p:nvSpPr>
          <p:cNvPr id="55" name="CasellaDiTesto 54">
            <a:extLst>
              <a:ext uri="{FF2B5EF4-FFF2-40B4-BE49-F238E27FC236}">
                <a16:creationId xmlns:a16="http://schemas.microsoft.com/office/drawing/2014/main" id="{71351DE3-36C1-CFB2-0879-9BE604D9E9C7}"/>
              </a:ext>
            </a:extLst>
          </p:cNvPr>
          <p:cNvSpPr txBox="1"/>
          <p:nvPr/>
        </p:nvSpPr>
        <p:spPr>
          <a:xfrm>
            <a:off x="4997132" y="4041586"/>
            <a:ext cx="7101458" cy="830997"/>
          </a:xfrm>
          <a:prstGeom prst="rect">
            <a:avLst/>
          </a:prstGeom>
          <a:noFill/>
        </p:spPr>
        <p:txBody>
          <a:bodyPr wrap="square">
            <a:spAutoFit/>
          </a:bodyPr>
          <a:lstStyle/>
          <a:p>
            <a:pPr marL="285750" indent="-285750" algn="just">
              <a:buFont typeface="Arial" panose="020B0604020202020204" pitchFamily="34" charset="0"/>
              <a:buChar char="•"/>
            </a:pPr>
            <a:r>
              <a:rPr lang="en-US" sz="2400" dirty="0">
                <a:cs typeface="Arial" panose="020B0604020202020204" pitchFamily="34" charset="0"/>
              </a:rPr>
              <a:t>Maximum allowable radial displacement is 0.5mm</a:t>
            </a:r>
          </a:p>
          <a:p>
            <a:pPr marL="285750" indent="-285750" algn="just">
              <a:buFont typeface="Arial" panose="020B0604020202020204" pitchFamily="34" charset="0"/>
              <a:buChar char="•"/>
            </a:pPr>
            <a:r>
              <a:rPr lang="en-US" sz="2400" dirty="0">
                <a:cs typeface="Arial" panose="020B0604020202020204" pitchFamily="34" charset="0"/>
              </a:rPr>
              <a:t>Estimated loading cycle: 0.1mm to 0.5mm. </a:t>
            </a:r>
          </a:p>
        </p:txBody>
      </p:sp>
      <p:pic>
        <p:nvPicPr>
          <p:cNvPr id="9" name="Immagine 8">
            <a:extLst>
              <a:ext uri="{FF2B5EF4-FFF2-40B4-BE49-F238E27FC236}">
                <a16:creationId xmlns:a16="http://schemas.microsoft.com/office/drawing/2014/main" id="{AC4B7D70-C98E-86F2-BC84-C69D797549B6}"/>
              </a:ext>
            </a:extLst>
          </p:cNvPr>
          <p:cNvPicPr>
            <a:picLocks noChangeAspect="1"/>
          </p:cNvPicPr>
          <p:nvPr/>
        </p:nvPicPr>
        <p:blipFill>
          <a:blip r:embed="rId2"/>
          <a:stretch>
            <a:fillRect/>
          </a:stretch>
        </p:blipFill>
        <p:spPr>
          <a:xfrm>
            <a:off x="178659" y="719500"/>
            <a:ext cx="4537659" cy="2123763"/>
          </a:xfrm>
          <a:prstGeom prst="rect">
            <a:avLst/>
          </a:prstGeom>
        </p:spPr>
      </p:pic>
      <p:pic>
        <p:nvPicPr>
          <p:cNvPr id="11" name="Immagine 10">
            <a:extLst>
              <a:ext uri="{FF2B5EF4-FFF2-40B4-BE49-F238E27FC236}">
                <a16:creationId xmlns:a16="http://schemas.microsoft.com/office/drawing/2014/main" id="{1670BD9E-E656-C51D-4EC2-BC84A4C27F1F}"/>
              </a:ext>
            </a:extLst>
          </p:cNvPr>
          <p:cNvPicPr>
            <a:picLocks noChangeAspect="1"/>
          </p:cNvPicPr>
          <p:nvPr/>
        </p:nvPicPr>
        <p:blipFill>
          <a:blip r:embed="rId3"/>
          <a:srcRect l="22622" t="15075"/>
          <a:stretch>
            <a:fillRect/>
          </a:stretch>
        </p:blipFill>
        <p:spPr>
          <a:xfrm>
            <a:off x="1205186" y="2795293"/>
            <a:ext cx="3511132" cy="1803602"/>
          </a:xfrm>
          <a:prstGeom prst="rect">
            <a:avLst/>
          </a:prstGeom>
        </p:spPr>
      </p:pic>
      <p:pic>
        <p:nvPicPr>
          <p:cNvPr id="14" name="Immagine 13">
            <a:extLst>
              <a:ext uri="{FF2B5EF4-FFF2-40B4-BE49-F238E27FC236}">
                <a16:creationId xmlns:a16="http://schemas.microsoft.com/office/drawing/2014/main" id="{E8952121-167B-D7C9-1EEB-6218849A713A}"/>
              </a:ext>
            </a:extLst>
          </p:cNvPr>
          <p:cNvPicPr>
            <a:picLocks noChangeAspect="1"/>
          </p:cNvPicPr>
          <p:nvPr/>
        </p:nvPicPr>
        <p:blipFill>
          <a:blip r:embed="rId4"/>
          <a:srcRect l="25845" t="20251" r="22751" b="9821"/>
          <a:stretch>
            <a:fillRect/>
          </a:stretch>
        </p:blipFill>
        <p:spPr>
          <a:xfrm>
            <a:off x="1425388" y="4415726"/>
            <a:ext cx="2590800" cy="1649506"/>
          </a:xfrm>
          <a:prstGeom prst="rect">
            <a:avLst/>
          </a:prstGeom>
        </p:spPr>
      </p:pic>
      <p:pic>
        <p:nvPicPr>
          <p:cNvPr id="17" name="Immagine 16">
            <a:extLst>
              <a:ext uri="{FF2B5EF4-FFF2-40B4-BE49-F238E27FC236}">
                <a16:creationId xmlns:a16="http://schemas.microsoft.com/office/drawing/2014/main" id="{AB8D27BB-01D9-B1F5-234A-9B0282E0F805}"/>
              </a:ext>
            </a:extLst>
          </p:cNvPr>
          <p:cNvPicPr>
            <a:picLocks noChangeAspect="1"/>
          </p:cNvPicPr>
          <p:nvPr/>
        </p:nvPicPr>
        <p:blipFill>
          <a:blip r:embed="rId3"/>
          <a:srcRect r="78057"/>
          <a:stretch>
            <a:fillRect/>
          </a:stretch>
        </p:blipFill>
        <p:spPr>
          <a:xfrm>
            <a:off x="222221" y="3697094"/>
            <a:ext cx="995717" cy="2123764"/>
          </a:xfrm>
          <a:prstGeom prst="rect">
            <a:avLst/>
          </a:prstGeom>
        </p:spPr>
      </p:pic>
      <p:pic>
        <p:nvPicPr>
          <p:cNvPr id="19" name="Immagine 18">
            <a:extLst>
              <a:ext uri="{FF2B5EF4-FFF2-40B4-BE49-F238E27FC236}">
                <a16:creationId xmlns:a16="http://schemas.microsoft.com/office/drawing/2014/main" id="{B4C1D854-C634-C3BA-9752-523D8A9D4835}"/>
              </a:ext>
            </a:extLst>
          </p:cNvPr>
          <p:cNvPicPr>
            <a:picLocks noChangeAspect="1"/>
          </p:cNvPicPr>
          <p:nvPr/>
        </p:nvPicPr>
        <p:blipFill>
          <a:blip r:embed="rId5"/>
          <a:stretch>
            <a:fillRect/>
          </a:stretch>
        </p:blipFill>
        <p:spPr>
          <a:xfrm>
            <a:off x="8440802" y="649715"/>
            <a:ext cx="3528977" cy="3260175"/>
          </a:xfrm>
          <a:prstGeom prst="rect">
            <a:avLst/>
          </a:prstGeom>
        </p:spPr>
      </p:pic>
      <p:pic>
        <p:nvPicPr>
          <p:cNvPr id="21" name="Immagine 20">
            <a:extLst>
              <a:ext uri="{FF2B5EF4-FFF2-40B4-BE49-F238E27FC236}">
                <a16:creationId xmlns:a16="http://schemas.microsoft.com/office/drawing/2014/main" id="{869F8EDF-FFA9-2E1D-F0F6-0BC184A98604}"/>
              </a:ext>
            </a:extLst>
          </p:cNvPr>
          <p:cNvPicPr>
            <a:picLocks noChangeAspect="1"/>
          </p:cNvPicPr>
          <p:nvPr/>
        </p:nvPicPr>
        <p:blipFill>
          <a:blip r:embed="rId6"/>
          <a:stretch>
            <a:fillRect/>
          </a:stretch>
        </p:blipFill>
        <p:spPr>
          <a:xfrm>
            <a:off x="4617706" y="1010183"/>
            <a:ext cx="3399935" cy="2259996"/>
          </a:xfrm>
          <a:prstGeom prst="rect">
            <a:avLst/>
          </a:prstGeom>
        </p:spPr>
      </p:pic>
      <p:graphicFrame>
        <p:nvGraphicFramePr>
          <p:cNvPr id="22" name="Tabella 21">
            <a:extLst>
              <a:ext uri="{FF2B5EF4-FFF2-40B4-BE49-F238E27FC236}">
                <a16:creationId xmlns:a16="http://schemas.microsoft.com/office/drawing/2014/main" id="{285FF739-8095-EAF9-C94F-920E6E119683}"/>
              </a:ext>
            </a:extLst>
          </p:cNvPr>
          <p:cNvGraphicFramePr>
            <a:graphicFrameLocks noGrp="1"/>
          </p:cNvGraphicFramePr>
          <p:nvPr>
            <p:extLst>
              <p:ext uri="{D42A27DB-BD31-4B8C-83A1-F6EECF244321}">
                <p14:modId xmlns:p14="http://schemas.microsoft.com/office/powerpoint/2010/main" val="1273609981"/>
              </p:ext>
            </p:extLst>
          </p:nvPr>
        </p:nvGraphicFramePr>
        <p:xfrm>
          <a:off x="6317673" y="5195567"/>
          <a:ext cx="4732401" cy="906780"/>
        </p:xfrm>
        <a:graphic>
          <a:graphicData uri="http://schemas.openxmlformats.org/drawingml/2006/table">
            <a:tbl>
              <a:tblPr firstRow="1" bandRow="1">
                <a:tableStyleId>{2D5ABB26-0587-4C30-8999-92F81FD0307C}</a:tableStyleId>
              </a:tblPr>
              <a:tblGrid>
                <a:gridCol w="1577467">
                  <a:extLst>
                    <a:ext uri="{9D8B030D-6E8A-4147-A177-3AD203B41FA5}">
                      <a16:colId xmlns:a16="http://schemas.microsoft.com/office/drawing/2014/main" val="1516652560"/>
                    </a:ext>
                  </a:extLst>
                </a:gridCol>
                <a:gridCol w="1577467">
                  <a:extLst>
                    <a:ext uri="{9D8B030D-6E8A-4147-A177-3AD203B41FA5}">
                      <a16:colId xmlns:a16="http://schemas.microsoft.com/office/drawing/2014/main" val="3312354832"/>
                    </a:ext>
                  </a:extLst>
                </a:gridCol>
                <a:gridCol w="1577467">
                  <a:extLst>
                    <a:ext uri="{9D8B030D-6E8A-4147-A177-3AD203B41FA5}">
                      <a16:colId xmlns:a16="http://schemas.microsoft.com/office/drawing/2014/main" val="4210367689"/>
                    </a:ext>
                  </a:extLst>
                </a:gridCol>
              </a:tblGrid>
              <a:tr h="149233">
                <a:tc>
                  <a:txBody>
                    <a:bodyPr/>
                    <a:lstStyle/>
                    <a:p>
                      <a:endParaRPr lang="en-GB"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Internal </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External</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76802723"/>
                  </a:ext>
                </a:extLst>
              </a:tr>
              <a:tr h="149233">
                <a:tc>
                  <a:txBody>
                    <a:bodyPr/>
                    <a:lstStyle/>
                    <a:p>
                      <a:r>
                        <a:rPr lang="el-GR" sz="1400" dirty="0"/>
                        <a:t>σ</a:t>
                      </a:r>
                      <a:r>
                        <a:rPr lang="en-US" sz="1400" baseline="-25000" dirty="0"/>
                        <a:t>H </a:t>
                      </a:r>
                      <a:r>
                        <a:rPr lang="en-US" sz="1400" baseline="0" dirty="0"/>
                        <a:t>max [MPa]</a:t>
                      </a:r>
                      <a:endParaRPr lang="en-GB"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193.98</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192.97</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2533901"/>
                  </a:ext>
                </a:extLst>
              </a:tr>
              <a:tr h="149233">
                <a:tc>
                  <a:txBody>
                    <a:bodyPr/>
                    <a:lstStyle/>
                    <a:p>
                      <a:r>
                        <a:rPr lang="el-GR" sz="1400" kern="1200" baseline="0" dirty="0">
                          <a:solidFill>
                            <a:schemeClr val="dk1"/>
                          </a:solidFill>
                        </a:rPr>
                        <a:t>σ</a:t>
                      </a:r>
                      <a:r>
                        <a:rPr lang="en-US" sz="1400" kern="1200" baseline="-25000" dirty="0">
                          <a:solidFill>
                            <a:schemeClr val="dk1"/>
                          </a:solidFill>
                        </a:rPr>
                        <a:t>H</a:t>
                      </a:r>
                      <a:r>
                        <a:rPr lang="en-US" sz="1400" kern="1200" baseline="0" dirty="0">
                          <a:solidFill>
                            <a:schemeClr val="dk1"/>
                          </a:solidFill>
                        </a:rPr>
                        <a:t> min [MPa]</a:t>
                      </a:r>
                      <a:endParaRPr lang="en-GB" sz="1400" kern="1200" baseline="0" dirty="0">
                        <a:solidFill>
                          <a:schemeClr val="dk1"/>
                        </a:solidFill>
                        <a:latin typeface="+mn-lt"/>
                        <a:ea typeface="+mn-ea"/>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191.10</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a:t>172.79</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6935885"/>
                  </a:ext>
                </a:extLst>
              </a:tr>
            </a:tbl>
          </a:graphicData>
        </a:graphic>
      </p:graphicFrame>
    </p:spTree>
    <p:extLst>
      <p:ext uri="{BB962C8B-B14F-4D97-AF65-F5344CB8AC3E}">
        <p14:creationId xmlns:p14="http://schemas.microsoft.com/office/powerpoint/2010/main" val="2928179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9F8B86-849B-61F6-5E16-60BA7E3917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753E2E-CF23-4A45-8F76-F8C97C6AC8C0}"/>
              </a:ext>
            </a:extLst>
          </p:cNvPr>
          <p:cNvSpPr>
            <a:spLocks noGrp="1"/>
          </p:cNvSpPr>
          <p:nvPr>
            <p:ph type="title"/>
          </p:nvPr>
        </p:nvSpPr>
        <p:spPr/>
        <p:txBody>
          <a:bodyPr/>
          <a:lstStyle/>
          <a:p>
            <a:r>
              <a:rPr lang="en-US" dirty="0"/>
              <a:t>Fracture mechanics simulation </a:t>
            </a:r>
          </a:p>
        </p:txBody>
      </p:sp>
      <p:sp>
        <p:nvSpPr>
          <p:cNvPr id="5" name="Slide Number Placeholder 4">
            <a:extLst>
              <a:ext uri="{FF2B5EF4-FFF2-40B4-BE49-F238E27FC236}">
                <a16:creationId xmlns:a16="http://schemas.microsoft.com/office/drawing/2014/main" id="{74DEF887-6B8C-C9C0-970A-62F76B6901E8}"/>
              </a:ext>
            </a:extLst>
          </p:cNvPr>
          <p:cNvSpPr>
            <a:spLocks noGrp="1"/>
          </p:cNvSpPr>
          <p:nvPr>
            <p:ph type="sldNum" sz="quarter" idx="12"/>
          </p:nvPr>
        </p:nvSpPr>
        <p:spPr/>
        <p:txBody>
          <a:bodyPr/>
          <a:lstStyle/>
          <a:p>
            <a:fld id="{6A6D9FA1-99C7-4910-8E32-B85D378B0060}" type="slidenum">
              <a:rPr lang="en-GB" smtClean="0">
                <a:solidFill>
                  <a:prstClr val="white"/>
                </a:solidFill>
              </a:rPr>
              <a:pPr/>
              <a:t>6</a:t>
            </a:fld>
            <a:endParaRPr lang="en-GB" dirty="0">
              <a:solidFill>
                <a:prstClr val="white"/>
              </a:solidFill>
            </a:endParaRPr>
          </a:p>
        </p:txBody>
      </p:sp>
      <p:sp>
        <p:nvSpPr>
          <p:cNvPr id="55" name="CasellaDiTesto 54">
            <a:extLst>
              <a:ext uri="{FF2B5EF4-FFF2-40B4-BE49-F238E27FC236}">
                <a16:creationId xmlns:a16="http://schemas.microsoft.com/office/drawing/2014/main" id="{8370DF35-0BE6-4F89-2590-07D5A62BEDFF}"/>
              </a:ext>
            </a:extLst>
          </p:cNvPr>
          <p:cNvSpPr txBox="1"/>
          <p:nvPr/>
        </p:nvSpPr>
        <p:spPr>
          <a:xfrm>
            <a:off x="336868" y="762066"/>
            <a:ext cx="11855131" cy="2677656"/>
          </a:xfrm>
          <a:prstGeom prst="rect">
            <a:avLst/>
          </a:prstGeom>
          <a:noFill/>
        </p:spPr>
        <p:txBody>
          <a:bodyPr wrap="square">
            <a:spAutoFit/>
          </a:bodyPr>
          <a:lstStyle/>
          <a:p>
            <a:pPr marL="285750" indent="-285750" algn="just">
              <a:buFont typeface="Arial" panose="020B0604020202020204" pitchFamily="34" charset="0"/>
              <a:buChar char="•"/>
            </a:pPr>
            <a:r>
              <a:rPr lang="en-US" sz="2400" dirty="0">
                <a:cs typeface="Arial" panose="020B0604020202020204" pitchFamily="34" charset="0"/>
              </a:rPr>
              <a:t>A code for the simulation of crack growth has been developed following the ITER codes*</a:t>
            </a:r>
          </a:p>
          <a:p>
            <a:pPr marL="285750" indent="-285750" algn="just">
              <a:buFont typeface="Arial" panose="020B0604020202020204" pitchFamily="34" charset="0"/>
              <a:buChar char="•"/>
            </a:pPr>
            <a:r>
              <a:rPr lang="en-US" sz="2400" dirty="0">
                <a:cs typeface="Arial" panose="020B0604020202020204" pitchFamily="34" charset="0"/>
              </a:rPr>
              <a:t>The results are cross-checked (in terms of stress intensity factors) with FEA results</a:t>
            </a:r>
          </a:p>
          <a:p>
            <a:pPr marL="285750" indent="-285750" algn="just">
              <a:buFont typeface="Arial" panose="020B0604020202020204" pitchFamily="34" charset="0"/>
              <a:buChar char="•"/>
            </a:pPr>
            <a:r>
              <a:rPr lang="en-US" sz="2400" dirty="0">
                <a:cs typeface="Arial" panose="020B0604020202020204" pitchFamily="34" charset="0"/>
              </a:rPr>
              <a:t>Input data:</a:t>
            </a:r>
          </a:p>
          <a:p>
            <a:pPr marL="742950" lvl="1" indent="-285750" algn="just">
              <a:buFont typeface="Arial" panose="020B0604020202020204" pitchFamily="34" charset="0"/>
              <a:buChar char="•"/>
            </a:pPr>
            <a:r>
              <a:rPr lang="en-US" sz="2400" dirty="0">
                <a:cs typeface="Arial" panose="020B0604020202020204" pitchFamily="34" charset="0"/>
              </a:rPr>
              <a:t>a=1mm; 2c=3mm</a:t>
            </a:r>
          </a:p>
          <a:p>
            <a:pPr marL="742950" lvl="1" indent="-285750" algn="just">
              <a:buFont typeface="Arial" panose="020B0604020202020204" pitchFamily="34" charset="0"/>
              <a:buChar char="•"/>
            </a:pPr>
            <a:r>
              <a:rPr lang="en-US" sz="2400" dirty="0">
                <a:cs typeface="Arial" panose="020B0604020202020204" pitchFamily="34" charset="0"/>
              </a:rPr>
              <a:t>t=3mm; w=29mm</a:t>
            </a:r>
          </a:p>
          <a:p>
            <a:pPr marL="742950" lvl="1" indent="-285750" algn="just">
              <a:buFont typeface="Arial" panose="020B0604020202020204" pitchFamily="34" charset="0"/>
              <a:buChar char="•"/>
            </a:pPr>
            <a:r>
              <a:rPr lang="el-GR" sz="2400" dirty="0">
                <a:cs typeface="Arial" panose="020B0604020202020204" pitchFamily="34" charset="0"/>
              </a:rPr>
              <a:t>σ</a:t>
            </a:r>
            <a:r>
              <a:rPr lang="en-US" sz="2400" baseline="-25000" dirty="0">
                <a:cs typeface="Arial" panose="020B0604020202020204" pitchFamily="34" charset="0"/>
              </a:rPr>
              <a:t>t</a:t>
            </a:r>
            <a:r>
              <a:rPr lang="en-US" sz="2400" dirty="0">
                <a:cs typeface="Arial" panose="020B0604020202020204" pitchFamily="34" charset="0"/>
              </a:rPr>
              <a:t>=200MPa</a:t>
            </a:r>
          </a:p>
          <a:p>
            <a:pPr marL="742950" lvl="1" indent="-285750" algn="just">
              <a:buFont typeface="Arial" panose="020B0604020202020204" pitchFamily="34" charset="0"/>
              <a:buChar char="•"/>
            </a:pPr>
            <a:endParaRPr lang="en-US" sz="2400" dirty="0">
              <a:cs typeface="Arial" panose="020B0604020202020204" pitchFamily="34" charset="0"/>
            </a:endParaRPr>
          </a:p>
        </p:txBody>
      </p:sp>
      <p:sp>
        <p:nvSpPr>
          <p:cNvPr id="56" name="CasellaDiTesto 55">
            <a:extLst>
              <a:ext uri="{FF2B5EF4-FFF2-40B4-BE49-F238E27FC236}">
                <a16:creationId xmlns:a16="http://schemas.microsoft.com/office/drawing/2014/main" id="{F696528C-D7BC-7D29-B123-01388D7D7779}"/>
              </a:ext>
            </a:extLst>
          </p:cNvPr>
          <p:cNvSpPr txBox="1"/>
          <p:nvPr/>
        </p:nvSpPr>
        <p:spPr>
          <a:xfrm>
            <a:off x="110372" y="6169909"/>
            <a:ext cx="7554452" cy="307777"/>
          </a:xfrm>
          <a:prstGeom prst="rect">
            <a:avLst/>
          </a:prstGeom>
          <a:noFill/>
        </p:spPr>
        <p:txBody>
          <a:bodyPr wrap="square">
            <a:spAutoFit/>
          </a:bodyPr>
          <a:lstStyle>
            <a:defPPr>
              <a:defRPr lang="it-IT"/>
            </a:defPPr>
            <a:lvl1pPr marL="285750" indent="-285750" algn="just">
              <a:buFont typeface="Arial" panose="020B0604020202020204" pitchFamily="34" charset="0"/>
              <a:buChar char="•"/>
              <a:defRPr/>
            </a:lvl1pPr>
          </a:lstStyle>
          <a:p>
            <a:pPr marL="0" indent="0">
              <a:buNone/>
            </a:pPr>
            <a:r>
              <a:rPr lang="en-GB" sz="1400" dirty="0"/>
              <a:t>*ITER </a:t>
            </a:r>
            <a:r>
              <a:rPr lang="en-US" sz="1400" dirty="0"/>
              <a:t>Magnet Structural Design Criteria Part 1: Main Structural Components and Welds</a:t>
            </a:r>
            <a:r>
              <a:rPr lang="en-GB" sz="1400" dirty="0"/>
              <a:t> (2FMHHS)</a:t>
            </a:r>
          </a:p>
        </p:txBody>
      </p:sp>
      <p:pic>
        <p:nvPicPr>
          <p:cNvPr id="4" name="Immagine 3">
            <a:extLst>
              <a:ext uri="{FF2B5EF4-FFF2-40B4-BE49-F238E27FC236}">
                <a16:creationId xmlns:a16="http://schemas.microsoft.com/office/drawing/2014/main" id="{C12FFE13-5469-0D64-8A5A-2D91D06E059B}"/>
              </a:ext>
            </a:extLst>
          </p:cNvPr>
          <p:cNvPicPr>
            <a:picLocks noChangeAspect="1"/>
          </p:cNvPicPr>
          <p:nvPr/>
        </p:nvPicPr>
        <p:blipFill>
          <a:blip r:embed="rId2"/>
          <a:stretch>
            <a:fillRect/>
          </a:stretch>
        </p:blipFill>
        <p:spPr>
          <a:xfrm>
            <a:off x="4159682" y="1639084"/>
            <a:ext cx="1936318" cy="1643780"/>
          </a:xfrm>
          <a:prstGeom prst="rect">
            <a:avLst/>
          </a:prstGeom>
        </p:spPr>
      </p:pic>
      <p:pic>
        <p:nvPicPr>
          <p:cNvPr id="9" name="Immagine 8">
            <a:extLst>
              <a:ext uri="{FF2B5EF4-FFF2-40B4-BE49-F238E27FC236}">
                <a16:creationId xmlns:a16="http://schemas.microsoft.com/office/drawing/2014/main" id="{16ABD564-3088-32CF-71A2-818278BA819C}"/>
              </a:ext>
            </a:extLst>
          </p:cNvPr>
          <p:cNvPicPr>
            <a:picLocks noChangeAspect="1"/>
          </p:cNvPicPr>
          <p:nvPr/>
        </p:nvPicPr>
        <p:blipFill>
          <a:blip r:embed="rId3"/>
          <a:stretch>
            <a:fillRect/>
          </a:stretch>
        </p:blipFill>
        <p:spPr>
          <a:xfrm>
            <a:off x="399679" y="4324089"/>
            <a:ext cx="3760003" cy="1845820"/>
          </a:xfrm>
          <a:prstGeom prst="rect">
            <a:avLst/>
          </a:prstGeom>
        </p:spPr>
      </p:pic>
      <p:pic>
        <p:nvPicPr>
          <p:cNvPr id="11" name="Immagine 10">
            <a:extLst>
              <a:ext uri="{FF2B5EF4-FFF2-40B4-BE49-F238E27FC236}">
                <a16:creationId xmlns:a16="http://schemas.microsoft.com/office/drawing/2014/main" id="{1A53DA21-203B-0D52-7486-0D0AA853CA85}"/>
              </a:ext>
            </a:extLst>
          </p:cNvPr>
          <p:cNvPicPr>
            <a:picLocks noChangeAspect="1"/>
          </p:cNvPicPr>
          <p:nvPr/>
        </p:nvPicPr>
        <p:blipFill>
          <a:blip r:embed="rId4"/>
          <a:stretch>
            <a:fillRect/>
          </a:stretch>
        </p:blipFill>
        <p:spPr>
          <a:xfrm>
            <a:off x="6781492" y="1718534"/>
            <a:ext cx="5073640" cy="4219234"/>
          </a:xfrm>
          <a:prstGeom prst="rect">
            <a:avLst/>
          </a:prstGeom>
        </p:spPr>
      </p:pic>
      <p:pic>
        <p:nvPicPr>
          <p:cNvPr id="13" name="Immagine 12">
            <a:extLst>
              <a:ext uri="{FF2B5EF4-FFF2-40B4-BE49-F238E27FC236}">
                <a16:creationId xmlns:a16="http://schemas.microsoft.com/office/drawing/2014/main" id="{C74A949C-CADE-8385-24F3-903FD2C79E9F}"/>
              </a:ext>
            </a:extLst>
          </p:cNvPr>
          <p:cNvPicPr>
            <a:picLocks noChangeAspect="1"/>
          </p:cNvPicPr>
          <p:nvPr/>
        </p:nvPicPr>
        <p:blipFill>
          <a:blip r:embed="rId5"/>
          <a:stretch>
            <a:fillRect/>
          </a:stretch>
        </p:blipFill>
        <p:spPr>
          <a:xfrm>
            <a:off x="470483" y="3132450"/>
            <a:ext cx="3783519" cy="1191639"/>
          </a:xfrm>
          <a:prstGeom prst="rect">
            <a:avLst/>
          </a:prstGeom>
        </p:spPr>
      </p:pic>
      <p:pic>
        <p:nvPicPr>
          <p:cNvPr id="15" name="Immagine 14">
            <a:extLst>
              <a:ext uri="{FF2B5EF4-FFF2-40B4-BE49-F238E27FC236}">
                <a16:creationId xmlns:a16="http://schemas.microsoft.com/office/drawing/2014/main" id="{4F17A169-8964-56F9-BB59-73766C5598EE}"/>
              </a:ext>
            </a:extLst>
          </p:cNvPr>
          <p:cNvPicPr>
            <a:picLocks noChangeAspect="1"/>
          </p:cNvPicPr>
          <p:nvPr/>
        </p:nvPicPr>
        <p:blipFill>
          <a:blip r:embed="rId6"/>
          <a:stretch>
            <a:fillRect/>
          </a:stretch>
        </p:blipFill>
        <p:spPr>
          <a:xfrm>
            <a:off x="9125965" y="5050546"/>
            <a:ext cx="959330" cy="395724"/>
          </a:xfrm>
          <a:prstGeom prst="rect">
            <a:avLst/>
          </a:prstGeom>
        </p:spPr>
      </p:pic>
    </p:spTree>
    <p:extLst>
      <p:ext uri="{BB962C8B-B14F-4D97-AF65-F5344CB8AC3E}">
        <p14:creationId xmlns:p14="http://schemas.microsoft.com/office/powerpoint/2010/main" val="74734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28D6A-245F-52C4-C994-A18A9712CA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FB3DDC-7B59-D1B7-8D5E-4EC211F4852B}"/>
              </a:ext>
            </a:extLst>
          </p:cNvPr>
          <p:cNvSpPr>
            <a:spLocks noGrp="1"/>
          </p:cNvSpPr>
          <p:nvPr>
            <p:ph type="title"/>
          </p:nvPr>
        </p:nvSpPr>
        <p:spPr/>
        <p:txBody>
          <a:bodyPr/>
          <a:lstStyle/>
          <a:p>
            <a:r>
              <a:rPr lang="en-US" dirty="0"/>
              <a:t>Crack simulation on jacket ring: external crack</a:t>
            </a:r>
          </a:p>
        </p:txBody>
      </p:sp>
      <p:sp>
        <p:nvSpPr>
          <p:cNvPr id="5" name="Slide Number Placeholder 4">
            <a:extLst>
              <a:ext uri="{FF2B5EF4-FFF2-40B4-BE49-F238E27FC236}">
                <a16:creationId xmlns:a16="http://schemas.microsoft.com/office/drawing/2014/main" id="{BE6B45E7-6F79-F92B-603F-5E1FBBA30D5D}"/>
              </a:ext>
            </a:extLst>
          </p:cNvPr>
          <p:cNvSpPr>
            <a:spLocks noGrp="1"/>
          </p:cNvSpPr>
          <p:nvPr>
            <p:ph type="sldNum" sz="quarter" idx="12"/>
          </p:nvPr>
        </p:nvSpPr>
        <p:spPr/>
        <p:txBody>
          <a:bodyPr/>
          <a:lstStyle/>
          <a:p>
            <a:fld id="{6A6D9FA1-99C7-4910-8E32-B85D378B0060}" type="slidenum">
              <a:rPr lang="en-GB" smtClean="0">
                <a:solidFill>
                  <a:prstClr val="white"/>
                </a:solidFill>
              </a:rPr>
              <a:pPr/>
              <a:t>7</a:t>
            </a:fld>
            <a:endParaRPr lang="en-GB" dirty="0">
              <a:solidFill>
                <a:prstClr val="white"/>
              </a:solidFill>
            </a:endParaRPr>
          </a:p>
        </p:txBody>
      </p:sp>
      <mc:AlternateContent xmlns:mc="http://schemas.openxmlformats.org/markup-compatibility/2006">
        <mc:Choice xmlns:a14="http://schemas.microsoft.com/office/drawing/2010/main" Requires="a14">
          <p:sp>
            <p:nvSpPr>
              <p:cNvPr id="55" name="CasellaDiTesto 54">
                <a:extLst>
                  <a:ext uri="{FF2B5EF4-FFF2-40B4-BE49-F238E27FC236}">
                    <a16:creationId xmlns:a16="http://schemas.microsoft.com/office/drawing/2014/main" id="{A7CF4D2F-10ED-466E-099D-D2297BC09525}"/>
                  </a:ext>
                </a:extLst>
              </p:cNvPr>
              <p:cNvSpPr txBox="1"/>
              <p:nvPr/>
            </p:nvSpPr>
            <p:spPr>
              <a:xfrm>
                <a:off x="608105" y="745466"/>
                <a:ext cx="7101458" cy="4160241"/>
              </a:xfrm>
              <a:prstGeom prst="rect">
                <a:avLst/>
              </a:prstGeom>
              <a:noFill/>
            </p:spPr>
            <p:txBody>
              <a:bodyPr wrap="square">
                <a:spAutoFit/>
              </a:bodyPr>
              <a:lstStyle/>
              <a:p>
                <a:pPr algn="just"/>
                <a:r>
                  <a:rPr lang="en-US" sz="2400" u="sng" dirty="0">
                    <a:cs typeface="Arial" panose="020B0604020202020204" pitchFamily="34" charset="0"/>
                  </a:rPr>
                  <a:t>External crack</a:t>
                </a:r>
              </a:p>
              <a:p>
                <a:pPr algn="just"/>
                <a:endParaRPr lang="en-US" sz="2400" dirty="0">
                  <a:cs typeface="Arial" panose="020B0604020202020204" pitchFamily="34" charset="0"/>
                </a:endParaRPr>
              </a:p>
              <a:p>
                <a:pPr marL="285750" indent="-285750" algn="just">
                  <a:buFont typeface="Arial" panose="020B0604020202020204" pitchFamily="34" charset="0"/>
                  <a:buChar char="•"/>
                </a:pPr>
                <a:r>
                  <a:rPr lang="en-US" sz="2400" dirty="0">
                    <a:cs typeface="Arial" panose="020B0604020202020204" pitchFamily="34" charset="0"/>
                  </a:rPr>
                  <a:t>Initial defect area: 4mm</a:t>
                </a:r>
                <a:r>
                  <a:rPr lang="en-US" sz="2400" baseline="30000" dirty="0">
                    <a:cs typeface="Arial" panose="020B0604020202020204" pitchFamily="34" charset="0"/>
                  </a:rPr>
                  <a:t>2</a:t>
                </a:r>
                <a:r>
                  <a:rPr lang="en-US" sz="2400" dirty="0">
                    <a:cs typeface="Arial" panose="020B0604020202020204" pitchFamily="34" charset="0"/>
                  </a:rPr>
                  <a:t> (2mm</a:t>
                </a:r>
                <a:r>
                  <a:rPr lang="en-US" sz="2400" baseline="30000" dirty="0">
                    <a:cs typeface="Arial" panose="020B0604020202020204" pitchFamily="34" charset="0"/>
                  </a:rPr>
                  <a:t>2</a:t>
                </a:r>
                <a:r>
                  <a:rPr lang="en-US" sz="2400" dirty="0">
                    <a:cs typeface="Arial" panose="020B0604020202020204" pitchFamily="34" charset="0"/>
                  </a:rPr>
                  <a:t> with SF</a:t>
                </a:r>
                <a:r>
                  <a:rPr lang="en-US" sz="2400" baseline="-25000" dirty="0">
                    <a:cs typeface="Arial" panose="020B0604020202020204" pitchFamily="34" charset="0"/>
                  </a:rPr>
                  <a:t>A</a:t>
                </a:r>
                <a:r>
                  <a:rPr lang="en-US" sz="2400" dirty="0">
                    <a:cs typeface="Arial" panose="020B0604020202020204" pitchFamily="34" charset="0"/>
                  </a:rPr>
                  <a:t>=2*)</a:t>
                </a:r>
              </a:p>
              <a:p>
                <a:pPr marL="285750" indent="-285750" algn="just">
                  <a:buFont typeface="Arial" panose="020B0604020202020204" pitchFamily="34" charset="0"/>
                  <a:buChar char="•"/>
                </a:pPr>
                <a:r>
                  <a:rPr lang="en-US" sz="2400" dirty="0">
                    <a:cs typeface="Arial" panose="020B0604020202020204" pitchFamily="34" charset="0"/>
                  </a:rPr>
                  <a:t>Semi-elliptical crack: a=1.3mm, 2c=3.91mm</a:t>
                </a:r>
              </a:p>
              <a:p>
                <a:pPr marL="285750" indent="-285750" algn="just">
                  <a:buFont typeface="Arial" panose="020B0604020202020204" pitchFamily="34" charset="0"/>
                  <a:buChar char="•"/>
                </a:pPr>
                <a:r>
                  <a:rPr lang="el-GR" sz="2400" dirty="0">
                    <a:cs typeface="Arial" panose="020B0604020202020204" pitchFamily="34" charset="0"/>
                  </a:rPr>
                  <a:t>σ</a:t>
                </a:r>
                <a:r>
                  <a:rPr lang="en-US" sz="2400" baseline="-25000" dirty="0">
                    <a:cs typeface="Arial" panose="020B0604020202020204" pitchFamily="34" charset="0"/>
                  </a:rPr>
                  <a:t>t</a:t>
                </a:r>
                <a:r>
                  <a:rPr lang="en-US" sz="2400" dirty="0">
                    <a:cs typeface="Arial" panose="020B0604020202020204" pitchFamily="34" charset="0"/>
                  </a:rPr>
                  <a:t>=182.6MPa, </a:t>
                </a:r>
                <a:r>
                  <a:rPr lang="el-GR" sz="2400" dirty="0">
                    <a:cs typeface="Arial" panose="020B0604020202020204" pitchFamily="34" charset="0"/>
                  </a:rPr>
                  <a:t>σ</a:t>
                </a:r>
                <a:r>
                  <a:rPr lang="en-US" sz="2400" baseline="-25000" dirty="0">
                    <a:cs typeface="Arial" panose="020B0604020202020204" pitchFamily="34" charset="0"/>
                  </a:rPr>
                  <a:t>b</a:t>
                </a:r>
                <a:r>
                  <a:rPr lang="en-US" sz="2400" dirty="0">
                    <a:cs typeface="Arial" panose="020B0604020202020204" pitchFamily="34" charset="0"/>
                  </a:rPr>
                  <a:t>=9.8MPa, R=0.2</a:t>
                </a:r>
              </a:p>
              <a:p>
                <a:pPr marL="285750" indent="-285750" algn="just">
                  <a:buFont typeface="Arial" panose="020B0604020202020204" pitchFamily="34" charset="0"/>
                  <a:buChar char="•"/>
                </a:pPr>
                <a:r>
                  <a:rPr lang="en-US" sz="2400" dirty="0">
                    <a:cs typeface="Arial" panose="020B0604020202020204" pitchFamily="34" charset="0"/>
                  </a:rPr>
                  <a:t>Paris coefficient: C=3.86e-11, m=2.394 (316LN)</a:t>
                </a:r>
              </a:p>
              <a:p>
                <a:pPr marL="285750" indent="-285750" algn="just">
                  <a:buFont typeface="Arial" panose="020B0604020202020204" pitchFamily="34" charset="0"/>
                  <a:buChar char="•"/>
                </a:pPr>
                <a:r>
                  <a:rPr lang="en-US" sz="2400" dirty="0">
                    <a:cs typeface="Arial" panose="020B0604020202020204" pitchFamily="34" charset="0"/>
                  </a:rPr>
                  <a:t>da = 0.001mm</a:t>
                </a:r>
              </a:p>
              <a:p>
                <a:pPr marL="285750" indent="-285750" algn="just">
                  <a:buFont typeface="Arial" panose="020B0604020202020204" pitchFamily="34" charset="0"/>
                  <a:buChar char="•"/>
                </a:pPr>
                <a:r>
                  <a:rPr lang="en-US" sz="2400" dirty="0">
                    <a:cs typeface="Arial" panose="020B0604020202020204" pitchFamily="34" charset="0"/>
                  </a:rPr>
                  <a:t> K</a:t>
                </a:r>
                <a:r>
                  <a:rPr lang="en-US" sz="2400" baseline="-25000" dirty="0">
                    <a:cs typeface="Arial" panose="020B0604020202020204" pitchFamily="34" charset="0"/>
                  </a:rPr>
                  <a:t>IC</a:t>
                </a:r>
                <a:r>
                  <a:rPr lang="en-US" sz="2400" dirty="0">
                    <a:cs typeface="Arial" panose="020B0604020202020204" pitchFamily="34" charset="0"/>
                  </a:rPr>
                  <a:t>=86.7MPa</a:t>
                </a:r>
                <a14:m>
                  <m:oMath xmlns:m="http://schemas.openxmlformats.org/officeDocument/2006/math">
                    <m:rad>
                      <m:radPr>
                        <m:degHide m:val="on"/>
                        <m:ctrlPr>
                          <a:rPr lang="en-US" sz="2400">
                            <a:cs typeface="Arial" panose="020B0604020202020204" pitchFamily="34" charset="0"/>
                          </a:rPr>
                        </m:ctrlPr>
                      </m:radPr>
                      <m:deg/>
                      <m:e>
                        <m:r>
                          <m:rPr>
                            <m:sty m:val="p"/>
                          </m:rPr>
                          <a:rPr lang="it-IT" sz="2400" i="0">
                            <a:cs typeface="Arial" panose="020B0604020202020204" pitchFamily="34" charset="0"/>
                          </a:rPr>
                          <m:t>m</m:t>
                        </m:r>
                      </m:e>
                    </m:rad>
                  </m:oMath>
                </a14:m>
                <a:r>
                  <a:rPr lang="en-US" sz="2400" dirty="0">
                    <a:cs typeface="Arial" panose="020B0604020202020204" pitchFamily="34" charset="0"/>
                  </a:rPr>
                  <a:t> (130MPa</a:t>
                </a:r>
                <a14:m>
                  <m:oMath xmlns:m="http://schemas.openxmlformats.org/officeDocument/2006/math">
                    <m:rad>
                      <m:radPr>
                        <m:degHide m:val="on"/>
                        <m:ctrlPr>
                          <a:rPr lang="en-US" sz="2400" i="1">
                            <a:latin typeface="Cambria Math" panose="02040503050406030204" pitchFamily="18" charset="0"/>
                            <a:cs typeface="Arial" panose="020B0604020202020204" pitchFamily="34" charset="0"/>
                          </a:rPr>
                        </m:ctrlPr>
                      </m:radPr>
                      <m:deg/>
                      <m:e>
                        <m:r>
                          <m:rPr>
                            <m:sty m:val="p"/>
                          </m:rPr>
                          <a:rPr lang="it-IT" sz="2400">
                            <a:latin typeface="Cambria Math" panose="02040503050406030204" pitchFamily="18" charset="0"/>
                            <a:cs typeface="Arial" panose="020B0604020202020204" pitchFamily="34" charset="0"/>
                          </a:rPr>
                          <m:t>m</m:t>
                        </m:r>
                      </m:e>
                    </m:rad>
                  </m:oMath>
                </a14:m>
                <a:r>
                  <a:rPr lang="en-US" sz="2400" dirty="0">
                    <a:cs typeface="Arial" panose="020B0604020202020204" pitchFamily="34" charset="0"/>
                  </a:rPr>
                  <a:t> with SF</a:t>
                </a:r>
                <a:r>
                  <a:rPr lang="en-US" sz="2400" baseline="-25000" dirty="0">
                    <a:cs typeface="Arial" panose="020B0604020202020204" pitchFamily="34" charset="0"/>
                  </a:rPr>
                  <a:t>K</a:t>
                </a:r>
                <a:r>
                  <a:rPr lang="en-US" sz="2400" dirty="0">
                    <a:cs typeface="Arial" panose="020B0604020202020204" pitchFamily="34" charset="0"/>
                  </a:rPr>
                  <a:t>=1.5*) </a:t>
                </a:r>
              </a:p>
              <a:p>
                <a:pPr marL="285750" indent="-285750" algn="just">
                  <a:buFont typeface="Arial" panose="020B0604020202020204" pitchFamily="34" charset="0"/>
                  <a:buChar char="•"/>
                </a:pPr>
                <a:endParaRPr lang="en-US" sz="2400" dirty="0">
                  <a:cs typeface="Arial" panose="020B0604020202020204" pitchFamily="34" charset="0"/>
                </a:endParaRPr>
              </a:p>
              <a:p>
                <a:pPr marL="285750" indent="-285750" algn="just">
                  <a:buFont typeface="Arial" panose="020B0604020202020204" pitchFamily="34" charset="0"/>
                  <a:buChar char="•"/>
                </a:pPr>
                <a:endParaRPr lang="en-US" sz="2400" dirty="0">
                  <a:cs typeface="Arial" panose="020B0604020202020204" pitchFamily="34" charset="0"/>
                </a:endParaRPr>
              </a:p>
              <a:p>
                <a:pPr marL="285750" indent="-285750" algn="just">
                  <a:buFont typeface="Arial" panose="020B0604020202020204" pitchFamily="34" charset="0"/>
                  <a:buChar char="•"/>
                </a:pPr>
                <a:endParaRPr lang="en-US" sz="2400" dirty="0">
                  <a:cs typeface="Arial" panose="020B0604020202020204" pitchFamily="34" charset="0"/>
                </a:endParaRPr>
              </a:p>
            </p:txBody>
          </p:sp>
        </mc:Choice>
        <mc:Fallback>
          <p:sp>
            <p:nvSpPr>
              <p:cNvPr id="55" name="CasellaDiTesto 54">
                <a:extLst>
                  <a:ext uri="{FF2B5EF4-FFF2-40B4-BE49-F238E27FC236}">
                    <a16:creationId xmlns:a16="http://schemas.microsoft.com/office/drawing/2014/main" id="{A7CF4D2F-10ED-466E-099D-D2297BC09525}"/>
                  </a:ext>
                </a:extLst>
              </p:cNvPr>
              <p:cNvSpPr txBox="1">
                <a:spLocks noRot="1" noChangeAspect="1" noMove="1" noResize="1" noEditPoints="1" noAdjustHandles="1" noChangeArrowheads="1" noChangeShapeType="1" noTextEdit="1"/>
              </p:cNvSpPr>
              <p:nvPr/>
            </p:nvSpPr>
            <p:spPr>
              <a:xfrm>
                <a:off x="608105" y="745466"/>
                <a:ext cx="7101458" cy="4160241"/>
              </a:xfrm>
              <a:prstGeom prst="rect">
                <a:avLst/>
              </a:prstGeom>
              <a:blipFill>
                <a:blip r:embed="rId2"/>
                <a:stretch>
                  <a:fillRect l="-1373" t="-1171"/>
                </a:stretch>
              </a:blipFill>
            </p:spPr>
            <p:txBody>
              <a:bodyPr/>
              <a:lstStyle/>
              <a:p>
                <a:r>
                  <a:rPr lang="en-GB">
                    <a:noFill/>
                  </a:rPr>
                  <a:t> </a:t>
                </a:r>
              </a:p>
            </p:txBody>
          </p:sp>
        </mc:Fallback>
      </mc:AlternateContent>
      <p:pic>
        <p:nvPicPr>
          <p:cNvPr id="15" name="Immagine 14">
            <a:extLst>
              <a:ext uri="{FF2B5EF4-FFF2-40B4-BE49-F238E27FC236}">
                <a16:creationId xmlns:a16="http://schemas.microsoft.com/office/drawing/2014/main" id="{87143B8F-E6C0-D0D5-DCC2-5891F78BB97C}"/>
              </a:ext>
            </a:extLst>
          </p:cNvPr>
          <p:cNvPicPr>
            <a:picLocks noChangeAspect="1"/>
          </p:cNvPicPr>
          <p:nvPr/>
        </p:nvPicPr>
        <p:blipFill>
          <a:blip r:embed="rId3"/>
          <a:stretch>
            <a:fillRect/>
          </a:stretch>
        </p:blipFill>
        <p:spPr>
          <a:xfrm>
            <a:off x="8335526" y="832739"/>
            <a:ext cx="2001070" cy="2596261"/>
          </a:xfrm>
          <a:prstGeom prst="rect">
            <a:avLst/>
          </a:prstGeom>
        </p:spPr>
      </p:pic>
      <p:pic>
        <p:nvPicPr>
          <p:cNvPr id="17" name="Immagine 16">
            <a:extLst>
              <a:ext uri="{FF2B5EF4-FFF2-40B4-BE49-F238E27FC236}">
                <a16:creationId xmlns:a16="http://schemas.microsoft.com/office/drawing/2014/main" id="{54D8039E-17DE-35AB-B6FE-34086AB8957D}"/>
              </a:ext>
            </a:extLst>
          </p:cNvPr>
          <p:cNvPicPr>
            <a:picLocks noChangeAspect="1"/>
          </p:cNvPicPr>
          <p:nvPr/>
        </p:nvPicPr>
        <p:blipFill>
          <a:blip r:embed="rId4"/>
          <a:stretch>
            <a:fillRect/>
          </a:stretch>
        </p:blipFill>
        <p:spPr>
          <a:xfrm>
            <a:off x="1750359" y="3767457"/>
            <a:ext cx="8308042" cy="2402452"/>
          </a:xfrm>
          <a:prstGeom prst="rect">
            <a:avLst/>
          </a:prstGeom>
        </p:spPr>
      </p:pic>
      <p:sp>
        <p:nvSpPr>
          <p:cNvPr id="18" name="CasellaDiTesto 17">
            <a:extLst>
              <a:ext uri="{FF2B5EF4-FFF2-40B4-BE49-F238E27FC236}">
                <a16:creationId xmlns:a16="http://schemas.microsoft.com/office/drawing/2014/main" id="{72FF1E67-0235-84F7-7522-EA5F1C00D740}"/>
              </a:ext>
            </a:extLst>
          </p:cNvPr>
          <p:cNvSpPr txBox="1"/>
          <p:nvPr/>
        </p:nvSpPr>
        <p:spPr>
          <a:xfrm>
            <a:off x="110372" y="6169909"/>
            <a:ext cx="7554452" cy="307777"/>
          </a:xfrm>
          <a:prstGeom prst="rect">
            <a:avLst/>
          </a:prstGeom>
          <a:noFill/>
        </p:spPr>
        <p:txBody>
          <a:bodyPr wrap="square">
            <a:spAutoFit/>
          </a:bodyPr>
          <a:lstStyle>
            <a:defPPr>
              <a:defRPr lang="it-IT"/>
            </a:defPPr>
            <a:lvl1pPr marL="285750" indent="-285750" algn="just">
              <a:buFont typeface="Arial" panose="020B0604020202020204" pitchFamily="34" charset="0"/>
              <a:buChar char="•"/>
              <a:defRPr/>
            </a:lvl1pPr>
          </a:lstStyle>
          <a:p>
            <a:pPr marL="0" indent="0">
              <a:buNone/>
            </a:pPr>
            <a:r>
              <a:rPr lang="en-GB" sz="1400" dirty="0"/>
              <a:t>*ITER </a:t>
            </a:r>
            <a:r>
              <a:rPr lang="en-US" sz="1400" dirty="0"/>
              <a:t>Magnet Structural Design Criteria Part 1: Main Structural Components and Welds</a:t>
            </a:r>
            <a:r>
              <a:rPr lang="en-GB" sz="1400" dirty="0"/>
              <a:t> (2FMHHS)</a:t>
            </a:r>
          </a:p>
        </p:txBody>
      </p:sp>
    </p:spTree>
    <p:extLst>
      <p:ext uri="{BB962C8B-B14F-4D97-AF65-F5344CB8AC3E}">
        <p14:creationId xmlns:p14="http://schemas.microsoft.com/office/powerpoint/2010/main" val="317492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C0BFF4-5122-6AF6-62D4-6D5FD3BDD8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24750D-5166-D034-40CB-4C14B9795FAE}"/>
              </a:ext>
            </a:extLst>
          </p:cNvPr>
          <p:cNvSpPr>
            <a:spLocks noGrp="1"/>
          </p:cNvSpPr>
          <p:nvPr>
            <p:ph type="title"/>
          </p:nvPr>
        </p:nvSpPr>
        <p:spPr/>
        <p:txBody>
          <a:bodyPr/>
          <a:lstStyle/>
          <a:p>
            <a:r>
              <a:rPr lang="en-US" dirty="0"/>
              <a:t>Crack simulation on jacket ring: external crack</a:t>
            </a:r>
          </a:p>
        </p:txBody>
      </p:sp>
      <p:sp>
        <p:nvSpPr>
          <p:cNvPr id="5" name="Slide Number Placeholder 4">
            <a:extLst>
              <a:ext uri="{FF2B5EF4-FFF2-40B4-BE49-F238E27FC236}">
                <a16:creationId xmlns:a16="http://schemas.microsoft.com/office/drawing/2014/main" id="{EB0957F9-BE9A-2131-B3DB-62DBF23D2666}"/>
              </a:ext>
            </a:extLst>
          </p:cNvPr>
          <p:cNvSpPr>
            <a:spLocks noGrp="1"/>
          </p:cNvSpPr>
          <p:nvPr>
            <p:ph type="sldNum" sz="quarter" idx="12"/>
          </p:nvPr>
        </p:nvSpPr>
        <p:spPr/>
        <p:txBody>
          <a:bodyPr/>
          <a:lstStyle/>
          <a:p>
            <a:fld id="{6A6D9FA1-99C7-4910-8E32-B85D378B0060}" type="slidenum">
              <a:rPr lang="en-GB" smtClean="0">
                <a:solidFill>
                  <a:prstClr val="white"/>
                </a:solidFill>
              </a:rPr>
              <a:pPr/>
              <a:t>8</a:t>
            </a:fld>
            <a:endParaRPr lang="en-GB" dirty="0">
              <a:solidFill>
                <a:prstClr val="white"/>
              </a:solidFill>
            </a:endParaRPr>
          </a:p>
        </p:txBody>
      </p:sp>
      <p:pic>
        <p:nvPicPr>
          <p:cNvPr id="7" name="Immagine 6">
            <a:extLst>
              <a:ext uri="{FF2B5EF4-FFF2-40B4-BE49-F238E27FC236}">
                <a16:creationId xmlns:a16="http://schemas.microsoft.com/office/drawing/2014/main" id="{2F7C85EB-DF51-9259-9FD1-9A1F62EB750C}"/>
              </a:ext>
            </a:extLst>
          </p:cNvPr>
          <p:cNvPicPr>
            <a:picLocks noChangeAspect="1"/>
          </p:cNvPicPr>
          <p:nvPr/>
        </p:nvPicPr>
        <p:blipFill>
          <a:blip r:embed="rId2"/>
          <a:stretch>
            <a:fillRect/>
          </a:stretch>
        </p:blipFill>
        <p:spPr>
          <a:xfrm>
            <a:off x="355527" y="989845"/>
            <a:ext cx="5353793" cy="4428565"/>
          </a:xfrm>
          <a:prstGeom prst="rect">
            <a:avLst/>
          </a:prstGeom>
        </p:spPr>
      </p:pic>
      <p:sp>
        <p:nvSpPr>
          <p:cNvPr id="4" name="CasellaDiTesto 3">
            <a:extLst>
              <a:ext uri="{FF2B5EF4-FFF2-40B4-BE49-F238E27FC236}">
                <a16:creationId xmlns:a16="http://schemas.microsoft.com/office/drawing/2014/main" id="{AD458FE1-2EA2-F657-8866-1F2AC6DDE9BF}"/>
              </a:ext>
            </a:extLst>
          </p:cNvPr>
          <p:cNvSpPr txBox="1"/>
          <p:nvPr/>
        </p:nvSpPr>
        <p:spPr>
          <a:xfrm>
            <a:off x="5943969" y="1137658"/>
            <a:ext cx="6182585" cy="4770537"/>
          </a:xfrm>
          <a:prstGeom prst="rect">
            <a:avLst/>
          </a:prstGeom>
          <a:noFill/>
        </p:spPr>
        <p:txBody>
          <a:bodyPr wrap="square">
            <a:spAutoFit/>
          </a:bodyPr>
          <a:lstStyle/>
          <a:p>
            <a:pPr algn="just"/>
            <a:r>
              <a:rPr lang="en-US" sz="2400" u="sng" dirty="0">
                <a:cs typeface="Arial" panose="020B0604020202020204" pitchFamily="34" charset="0"/>
              </a:rPr>
              <a:t>Analytical vs Numerical</a:t>
            </a:r>
            <a:r>
              <a:rPr lang="en-US" sz="2400" dirty="0">
                <a:cs typeface="Arial" panose="020B0604020202020204" pitchFamily="34" charset="0"/>
              </a:rPr>
              <a:t>:</a:t>
            </a:r>
          </a:p>
          <a:p>
            <a:pPr algn="just"/>
            <a:endParaRPr lang="en-US" sz="2400" dirty="0">
              <a:cs typeface="Arial" panose="020B0604020202020204" pitchFamily="34" charset="0"/>
            </a:endParaRPr>
          </a:p>
          <a:p>
            <a:pPr marL="342900" indent="-342900" algn="just">
              <a:buFont typeface="Arial" panose="020B0604020202020204" pitchFamily="34" charset="0"/>
              <a:buChar char="•"/>
            </a:pPr>
            <a:r>
              <a:rPr lang="en-US" sz="2400" dirty="0">
                <a:cs typeface="Arial" panose="020B0604020202020204" pitchFamily="34" charset="0"/>
              </a:rPr>
              <a:t>Similar trend</a:t>
            </a:r>
          </a:p>
          <a:p>
            <a:pPr marL="342900" indent="-342900">
              <a:buFont typeface="Arial" panose="020B0604020202020204" pitchFamily="34" charset="0"/>
              <a:buChar char="•"/>
            </a:pPr>
            <a:r>
              <a:rPr lang="en-US" sz="2400" dirty="0">
                <a:cs typeface="Arial" panose="020B0604020202020204" pitchFamily="34" charset="0"/>
              </a:rPr>
              <a:t>Analytical model provides greater values (~</a:t>
            </a:r>
            <a:r>
              <a:rPr lang="it-IT" sz="2400" dirty="0">
                <a:cs typeface="Arial" panose="020B0604020202020204" pitchFamily="34" charset="0"/>
              </a:rPr>
              <a:t>8%</a:t>
            </a:r>
            <a:r>
              <a:rPr lang="en-US" sz="2400" dirty="0">
                <a:cs typeface="Arial" panose="020B0604020202020204" pitchFamily="34" charset="0"/>
              </a:rPr>
              <a:t>) with respect to numerical ones</a:t>
            </a:r>
          </a:p>
          <a:p>
            <a:pPr marL="342900" indent="-342900">
              <a:buFont typeface="Arial" panose="020B0604020202020204" pitchFamily="34" charset="0"/>
              <a:buChar char="•"/>
            </a:pPr>
            <a:r>
              <a:rPr lang="en-US" sz="2400" dirty="0"/>
              <a:t>This discrepancy can be attributable to: </a:t>
            </a:r>
          </a:p>
          <a:p>
            <a:pPr marL="800100" lvl="1" indent="-342900">
              <a:buFont typeface="Arial" panose="020B0604020202020204" pitchFamily="34" charset="0"/>
              <a:buChar char="•"/>
            </a:pPr>
            <a:r>
              <a:rPr lang="en-US" sz="2400" dirty="0"/>
              <a:t>the conservative nature of the analytical solution </a:t>
            </a:r>
          </a:p>
          <a:p>
            <a:pPr marL="800100" lvl="1" indent="-342900">
              <a:buFont typeface="Arial" panose="020B0604020202020204" pitchFamily="34" charset="0"/>
              <a:buChar char="•"/>
            </a:pPr>
            <a:r>
              <a:rPr lang="en-US" sz="2400" dirty="0"/>
              <a:t>inherent structural stiffness of the ring geometry, which provides greater crack-closure constraint compared to the equivalent flat plate model</a:t>
            </a:r>
            <a:endParaRPr lang="en-US" sz="2400" dirty="0">
              <a:cs typeface="Arial" panose="020B0604020202020204" pitchFamily="34" charset="0"/>
            </a:endParaRPr>
          </a:p>
          <a:p>
            <a:pPr marL="800100" lvl="1" indent="-342900">
              <a:buFont typeface="Arial" panose="020B0604020202020204" pitchFamily="34" charset="0"/>
              <a:buChar char="•"/>
            </a:pPr>
            <a:endParaRPr lang="en-US" sz="2400" baseline="-25000" dirty="0">
              <a:cs typeface="Arial" panose="020B0604020202020204" pitchFamily="34" charset="0"/>
            </a:endParaRPr>
          </a:p>
        </p:txBody>
      </p:sp>
      <p:pic>
        <p:nvPicPr>
          <p:cNvPr id="8" name="Immagine 7">
            <a:extLst>
              <a:ext uri="{FF2B5EF4-FFF2-40B4-BE49-F238E27FC236}">
                <a16:creationId xmlns:a16="http://schemas.microsoft.com/office/drawing/2014/main" id="{73FD1793-1186-70D1-DB4D-1D25DF84A307}"/>
              </a:ext>
            </a:extLst>
          </p:cNvPr>
          <p:cNvPicPr>
            <a:picLocks noChangeAspect="1"/>
          </p:cNvPicPr>
          <p:nvPr/>
        </p:nvPicPr>
        <p:blipFill>
          <a:blip r:embed="rId3"/>
          <a:stretch>
            <a:fillRect/>
          </a:stretch>
        </p:blipFill>
        <p:spPr>
          <a:xfrm>
            <a:off x="2769478" y="4523741"/>
            <a:ext cx="977260" cy="403120"/>
          </a:xfrm>
          <a:prstGeom prst="rect">
            <a:avLst/>
          </a:prstGeom>
        </p:spPr>
      </p:pic>
    </p:spTree>
    <p:extLst>
      <p:ext uri="{BB962C8B-B14F-4D97-AF65-F5344CB8AC3E}">
        <p14:creationId xmlns:p14="http://schemas.microsoft.com/office/powerpoint/2010/main" val="3309820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20183-2501-AB8D-D7D1-0FD1D6A5E5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FA0AF8-ED6E-0411-CB98-8743FE1D2CF7}"/>
              </a:ext>
            </a:extLst>
          </p:cNvPr>
          <p:cNvSpPr>
            <a:spLocks noGrp="1"/>
          </p:cNvSpPr>
          <p:nvPr>
            <p:ph type="title"/>
          </p:nvPr>
        </p:nvSpPr>
        <p:spPr/>
        <p:txBody>
          <a:bodyPr/>
          <a:lstStyle/>
          <a:p>
            <a:r>
              <a:rPr lang="en-US" dirty="0"/>
              <a:t>Crack simulation on jacket ring: external crack</a:t>
            </a:r>
          </a:p>
        </p:txBody>
      </p:sp>
      <p:sp>
        <p:nvSpPr>
          <p:cNvPr id="5" name="Slide Number Placeholder 4">
            <a:extLst>
              <a:ext uri="{FF2B5EF4-FFF2-40B4-BE49-F238E27FC236}">
                <a16:creationId xmlns:a16="http://schemas.microsoft.com/office/drawing/2014/main" id="{E28F1874-DF5A-7297-596F-E02412A731C0}"/>
              </a:ext>
            </a:extLst>
          </p:cNvPr>
          <p:cNvSpPr>
            <a:spLocks noGrp="1"/>
          </p:cNvSpPr>
          <p:nvPr>
            <p:ph type="sldNum" sz="quarter" idx="12"/>
          </p:nvPr>
        </p:nvSpPr>
        <p:spPr/>
        <p:txBody>
          <a:bodyPr/>
          <a:lstStyle/>
          <a:p>
            <a:fld id="{6A6D9FA1-99C7-4910-8E32-B85D378B0060}" type="slidenum">
              <a:rPr lang="en-GB" smtClean="0">
                <a:solidFill>
                  <a:prstClr val="white"/>
                </a:solidFill>
              </a:rPr>
              <a:pPr/>
              <a:t>9</a:t>
            </a:fld>
            <a:endParaRPr lang="en-GB" dirty="0">
              <a:solidFill>
                <a:prstClr val="white"/>
              </a:solidFill>
            </a:endParaRPr>
          </a:p>
        </p:txBody>
      </p:sp>
      <p:pic>
        <p:nvPicPr>
          <p:cNvPr id="9" name="Immagine 8">
            <a:extLst>
              <a:ext uri="{FF2B5EF4-FFF2-40B4-BE49-F238E27FC236}">
                <a16:creationId xmlns:a16="http://schemas.microsoft.com/office/drawing/2014/main" id="{A07206A9-FC9D-8465-344B-DC26CB66741E}"/>
              </a:ext>
            </a:extLst>
          </p:cNvPr>
          <p:cNvPicPr>
            <a:picLocks noChangeAspect="1"/>
          </p:cNvPicPr>
          <p:nvPr/>
        </p:nvPicPr>
        <p:blipFill>
          <a:blip r:embed="rId2"/>
          <a:stretch>
            <a:fillRect/>
          </a:stretch>
        </p:blipFill>
        <p:spPr>
          <a:xfrm>
            <a:off x="6907531" y="3154114"/>
            <a:ext cx="5040000" cy="2807206"/>
          </a:xfrm>
          <a:prstGeom prst="rect">
            <a:avLst/>
          </a:prstGeom>
        </p:spPr>
      </p:pic>
      <p:pic>
        <p:nvPicPr>
          <p:cNvPr id="11" name="Immagine 10">
            <a:extLst>
              <a:ext uri="{FF2B5EF4-FFF2-40B4-BE49-F238E27FC236}">
                <a16:creationId xmlns:a16="http://schemas.microsoft.com/office/drawing/2014/main" id="{E780395A-6EDD-E79B-0435-13B864425960}"/>
              </a:ext>
            </a:extLst>
          </p:cNvPr>
          <p:cNvPicPr>
            <a:picLocks noChangeAspect="1"/>
          </p:cNvPicPr>
          <p:nvPr/>
        </p:nvPicPr>
        <p:blipFill>
          <a:blip r:embed="rId3"/>
          <a:stretch>
            <a:fillRect/>
          </a:stretch>
        </p:blipFill>
        <p:spPr>
          <a:xfrm>
            <a:off x="6808919" y="1320191"/>
            <a:ext cx="5040000" cy="1378780"/>
          </a:xfrm>
          <a:prstGeom prst="rect">
            <a:avLst/>
          </a:prstGeom>
        </p:spPr>
      </p:pic>
      <p:pic>
        <p:nvPicPr>
          <p:cNvPr id="13" name="Immagine 12">
            <a:extLst>
              <a:ext uri="{FF2B5EF4-FFF2-40B4-BE49-F238E27FC236}">
                <a16:creationId xmlns:a16="http://schemas.microsoft.com/office/drawing/2014/main" id="{0AF52566-6A74-5647-6DE8-5D294F8B22D6}"/>
              </a:ext>
            </a:extLst>
          </p:cNvPr>
          <p:cNvPicPr>
            <a:picLocks noChangeAspect="1"/>
          </p:cNvPicPr>
          <p:nvPr/>
        </p:nvPicPr>
        <p:blipFill>
          <a:blip r:embed="rId4"/>
          <a:stretch>
            <a:fillRect/>
          </a:stretch>
        </p:blipFill>
        <p:spPr>
          <a:xfrm>
            <a:off x="244469" y="2698971"/>
            <a:ext cx="6468194" cy="3717493"/>
          </a:xfrm>
          <a:prstGeom prst="rect">
            <a:avLst/>
          </a:prstGeom>
        </p:spPr>
      </p:pic>
      <p:sp>
        <p:nvSpPr>
          <p:cNvPr id="3" name="CasellaDiTesto 2">
            <a:extLst>
              <a:ext uri="{FF2B5EF4-FFF2-40B4-BE49-F238E27FC236}">
                <a16:creationId xmlns:a16="http://schemas.microsoft.com/office/drawing/2014/main" id="{B199D8CF-6547-4EE9-25A5-F200FD261F68}"/>
              </a:ext>
            </a:extLst>
          </p:cNvPr>
          <p:cNvSpPr txBox="1"/>
          <p:nvPr/>
        </p:nvSpPr>
        <p:spPr>
          <a:xfrm>
            <a:off x="608105" y="745466"/>
            <a:ext cx="7101458" cy="1938992"/>
          </a:xfrm>
          <a:prstGeom prst="rect">
            <a:avLst/>
          </a:prstGeom>
          <a:noFill/>
        </p:spPr>
        <p:txBody>
          <a:bodyPr wrap="square">
            <a:spAutoFit/>
          </a:bodyPr>
          <a:lstStyle/>
          <a:p>
            <a:pPr marL="285750" indent="-285750" algn="just">
              <a:buFont typeface="Arial" panose="020B0604020202020204" pitchFamily="34" charset="0"/>
              <a:buChar char="•"/>
            </a:pPr>
            <a:r>
              <a:rPr lang="en-US" sz="2400" dirty="0">
                <a:cs typeface="Arial" panose="020B0604020202020204" pitchFamily="34" charset="0"/>
              </a:rPr>
              <a:t>Number of cycles before failure: 26931 (with SF</a:t>
            </a:r>
            <a:r>
              <a:rPr lang="en-US" sz="2400" baseline="-25000" dirty="0">
                <a:cs typeface="Arial" panose="020B0604020202020204" pitchFamily="34" charset="0"/>
              </a:rPr>
              <a:t>N</a:t>
            </a:r>
            <a:r>
              <a:rPr lang="en-US" sz="2400" dirty="0">
                <a:cs typeface="Arial" panose="020B0604020202020204" pitchFamily="34" charset="0"/>
              </a:rPr>
              <a:t>=2)</a:t>
            </a:r>
          </a:p>
          <a:p>
            <a:pPr marL="285750" indent="-285750" algn="just">
              <a:buFont typeface="Arial" panose="020B0604020202020204" pitchFamily="34" charset="0"/>
              <a:buChar char="•"/>
            </a:pPr>
            <a:r>
              <a:rPr lang="en-US" sz="2400" dirty="0">
                <a:cs typeface="Arial" panose="020B0604020202020204" pitchFamily="34" charset="0"/>
              </a:rPr>
              <a:t>Failure mode: a=0.8·t</a:t>
            </a:r>
          </a:p>
          <a:p>
            <a:pPr marL="285750" indent="-285750" algn="just">
              <a:buFont typeface="Arial" panose="020B0604020202020204" pitchFamily="34" charset="0"/>
              <a:buChar char="•"/>
            </a:pPr>
            <a:r>
              <a:rPr lang="en-US" sz="2400" dirty="0">
                <a:cs typeface="Arial" panose="020B0604020202020204" pitchFamily="34" charset="0"/>
              </a:rPr>
              <a:t>K&lt;&lt;K</a:t>
            </a:r>
            <a:r>
              <a:rPr lang="en-US" sz="2400" baseline="-25000" dirty="0">
                <a:cs typeface="Arial" panose="020B0604020202020204" pitchFamily="34" charset="0"/>
              </a:rPr>
              <a:t>IC</a:t>
            </a:r>
            <a:endParaRPr lang="en-US" sz="2400" dirty="0">
              <a:cs typeface="Arial" panose="020B0604020202020204" pitchFamily="34" charset="0"/>
            </a:endParaRPr>
          </a:p>
          <a:p>
            <a:pPr marL="285750" indent="-285750" algn="just">
              <a:buFont typeface="Arial" panose="020B0604020202020204" pitchFamily="34" charset="0"/>
              <a:buChar char="•"/>
            </a:pPr>
            <a:r>
              <a:rPr lang="en-US" sz="2400" dirty="0">
                <a:cs typeface="Arial" panose="020B0604020202020204" pitchFamily="34" charset="0"/>
              </a:rPr>
              <a:t>Minimum 25 days test </a:t>
            </a:r>
          </a:p>
          <a:p>
            <a:pPr algn="just"/>
            <a:r>
              <a:rPr lang="en-US" sz="2400" dirty="0">
                <a:cs typeface="Arial" panose="020B0604020202020204" pitchFamily="34" charset="0"/>
              </a:rPr>
              <a:t>    (20s/cycle - 6h/d - no issues)</a:t>
            </a:r>
          </a:p>
        </p:txBody>
      </p:sp>
    </p:spTree>
    <p:extLst>
      <p:ext uri="{BB962C8B-B14F-4D97-AF65-F5344CB8AC3E}">
        <p14:creationId xmlns:p14="http://schemas.microsoft.com/office/powerpoint/2010/main" val="3219364484"/>
      </p:ext>
    </p:extLst>
  </p:cSld>
  <p:clrMapOvr>
    <a:masterClrMapping/>
  </p:clrMapOvr>
</p:sld>
</file>

<file path=ppt/theme/theme1.xml><?xml version="1.0" encoding="utf-8"?>
<a:theme xmlns:a="http://schemas.openxmlformats.org/drawingml/2006/main" name="EUROfusion.1line_5_3_20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lgn="l">
          <a:defRPr sz="2800" b="1"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8189FFF26E5E4EAA1033947386AEB6" ma:contentTypeVersion="3" ma:contentTypeDescription="Create a new document." ma:contentTypeScope="" ma:versionID="17de32204d9bc8f82473f3a2a55ebf96">
  <xsd:schema xmlns:xsd="http://www.w3.org/2001/XMLSchema" xmlns:xs="http://www.w3.org/2001/XMLSchema" xmlns:p="http://schemas.microsoft.com/office/2006/metadata/properties" xmlns:ns2="7a1bd7af-582d-4144-9f9e-288d806f769f" targetNamespace="http://schemas.microsoft.com/office/2006/metadata/properties" ma:root="true" ma:fieldsID="4c230d4bb96aacc13794049284380cd6" ns2:_="">
    <xsd:import namespace="7a1bd7af-582d-4144-9f9e-288d806f769f"/>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1bd7af-582d-4144-9f9e-288d806f76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B7C515-75C9-4461-B342-F4A33D7628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1bd7af-582d-4144-9f9e-288d806f76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1581EFF-75CA-400B-8B14-07B3BB5FE4A6}">
  <ds:schemaRefs>
    <ds:schemaRef ds:uri="http://schemas.microsoft.com/office/2006/metadata/properties"/>
    <ds:schemaRef ds:uri="http://schemas.microsoft.com/office/infopath/2007/PartnerControls"/>
    <ds:schemaRef ds:uri="e5ba6352-0726-4226-96e7-82f7f1c59ac0"/>
    <ds:schemaRef ds:uri="cbbfa1f3-60c2-42de-b5b6-3ee8cb87d964"/>
  </ds:schemaRefs>
</ds:datastoreItem>
</file>

<file path=customXml/itemProps3.xml><?xml version="1.0" encoding="utf-8"?>
<ds:datastoreItem xmlns:ds="http://schemas.openxmlformats.org/officeDocument/2006/customXml" ds:itemID="{329BB5A6-9C9C-4509-BBBE-0C2B5904D0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4629</TotalTime>
  <Words>936</Words>
  <Application>Microsoft Office PowerPoint</Application>
  <PresentationFormat>Widescreen</PresentationFormat>
  <Paragraphs>134</Paragraphs>
  <Slides>15</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15</vt:i4>
      </vt:variant>
    </vt:vector>
  </HeadingPairs>
  <TitlesOfParts>
    <vt:vector size="20" baseType="lpstr">
      <vt:lpstr>Aptos</vt:lpstr>
      <vt:lpstr>Arial</vt:lpstr>
      <vt:lpstr>Calibri</vt:lpstr>
      <vt:lpstr>Cambria Math</vt:lpstr>
      <vt:lpstr>EUROfusion.1line_5_3_2019</vt:lpstr>
      <vt:lpstr> Advanced finite element modeling to support the experimental test MAG-S.01.04-T023-D001</vt:lpstr>
      <vt:lpstr>Outline</vt:lpstr>
      <vt:lpstr>ENEA PC-RINGS Testing Facility</vt:lpstr>
      <vt:lpstr>FEM simulation of jacket ring</vt:lpstr>
      <vt:lpstr>FEM simulation of jacket ring</vt:lpstr>
      <vt:lpstr>Fracture mechanics simulation </vt:lpstr>
      <vt:lpstr>Crack simulation on jacket ring: external crack</vt:lpstr>
      <vt:lpstr>Crack simulation on jacket ring: external crack</vt:lpstr>
      <vt:lpstr>Crack simulation on jacket ring: external crack</vt:lpstr>
      <vt:lpstr>Crack simulation on jacket ring: Internal crack</vt:lpstr>
      <vt:lpstr>Crack simulation on jacket ring: Internal crack</vt:lpstr>
      <vt:lpstr>Crack simulation on jacket ring: Internal crack</vt:lpstr>
      <vt:lpstr>Summary</vt:lpstr>
      <vt:lpstr> Advanced finite element modeling to support the experimental test MAG-S.01.04-T023-D001</vt:lpstr>
      <vt:lpstr>Scope of the work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Fabio Vinagre</dc:creator>
  <cp:lastModifiedBy>Francesco Giorgetti</cp:lastModifiedBy>
  <cp:revision>548</cp:revision>
  <dcterms:created xsi:type="dcterms:W3CDTF">2023-11-15T09:40:03Z</dcterms:created>
  <dcterms:modified xsi:type="dcterms:W3CDTF">2026-01-15T11:15:00Z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0x010100958189FFF26E5E4EAA1033947386AEB6</vt:lpwstr>
  </property>
</Properties>
</file>