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2" r:id="rId2"/>
    <p:sldId id="355" r:id="rId3"/>
    <p:sldId id="356" r:id="rId4"/>
    <p:sldId id="364" r:id="rId5"/>
    <p:sldId id="365" r:id="rId6"/>
    <p:sldId id="366" r:id="rId7"/>
    <p:sldId id="367" r:id="rId8"/>
    <p:sldId id="368" r:id="rId9"/>
  </p:sldIdLst>
  <p:sldSz cx="12192000" cy="6858000"/>
  <p:notesSz cx="6858000" cy="9144000"/>
  <p:embeddedFontLst>
    <p:embeddedFont>
      <p:font typeface="Arial Black" panose="020B0A04020102020204" pitchFamily="34" charset="0"/>
      <p:bold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mbria Math" panose="02040503050406030204" pitchFamily="18" charset="0"/>
      <p:regular r:id="rId17"/>
    </p:embeddedFont>
    <p:embeddedFont>
      <p:font typeface="Poppins" panose="00000500000000000000" pitchFamily="2" charset="0"/>
      <p:regular r:id="rId18"/>
      <p:bold r:id="rId19"/>
      <p:italic r:id="rId20"/>
      <p:boldItalic r:id="rId21"/>
    </p:embeddedFont>
    <p:embeddedFont>
      <p:font typeface="Poppins Black" panose="00000A00000000000000" pitchFamily="2" charset="0"/>
      <p:bold r:id="rId22"/>
      <p:boldItalic r:id="rId23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E60019"/>
    <a:srgbClr val="000000"/>
    <a:srgbClr val="3E4A83"/>
    <a:srgbClr val="BD987A"/>
    <a:srgbClr val="A558A0"/>
    <a:srgbClr val="993D3F"/>
    <a:srgbClr val="E18B76"/>
    <a:srgbClr val="D18B8B"/>
    <a:srgbClr val="009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3979" autoAdjust="0"/>
  </p:normalViewPr>
  <p:slideViewPr>
    <p:cSldViewPr snapToGrid="0">
      <p:cViewPr varScale="1">
        <p:scale>
          <a:sx n="91" d="100"/>
          <a:sy n="91" d="100"/>
        </p:scale>
        <p:origin x="182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14/01/2026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14/01/2026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99E12E89-87DE-B6F7-B1A1-FBC84445BA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305156" cy="6858000"/>
          </a:xfrm>
          <a:custGeom>
            <a:avLst/>
            <a:gdLst>
              <a:gd name="connsiteX0" fmla="*/ 4647758 w 5305156"/>
              <a:gd name="connsiteY0" fmla="*/ 6793932 h 6858000"/>
              <a:gd name="connsiteX1" fmla="*/ 4720099 w 5305156"/>
              <a:gd name="connsiteY1" fmla="*/ 6857017 h 6858000"/>
              <a:gd name="connsiteX2" fmla="*/ 4721226 w 5305156"/>
              <a:gd name="connsiteY2" fmla="*/ 6858000 h 6858000"/>
              <a:gd name="connsiteX3" fmla="*/ 4572862 w 5305156"/>
              <a:gd name="connsiteY3" fmla="*/ 6858000 h 6858000"/>
              <a:gd name="connsiteX4" fmla="*/ 4579542 w 5305156"/>
              <a:gd name="connsiteY4" fmla="*/ 6852286 h 6858000"/>
              <a:gd name="connsiteX5" fmla="*/ 4647758 w 5305156"/>
              <a:gd name="connsiteY5" fmla="*/ 6793932 h 6858000"/>
              <a:gd name="connsiteX6" fmla="*/ 4651972 w 5305156"/>
              <a:gd name="connsiteY6" fmla="*/ 6434348 h 6858000"/>
              <a:gd name="connsiteX7" fmla="*/ 4974349 w 5305156"/>
              <a:gd name="connsiteY7" fmla="*/ 6715076 h 6858000"/>
              <a:gd name="connsiteX8" fmla="*/ 4974349 w 5305156"/>
              <a:gd name="connsiteY8" fmla="*/ 6799592 h 6858000"/>
              <a:gd name="connsiteX9" fmla="*/ 4974349 w 5305156"/>
              <a:gd name="connsiteY9" fmla="*/ 6858000 h 6858000"/>
              <a:gd name="connsiteX10" fmla="*/ 4741003 w 5305156"/>
              <a:gd name="connsiteY10" fmla="*/ 6858000 h 6858000"/>
              <a:gd name="connsiteX11" fmla="*/ 4736254 w 5305156"/>
              <a:gd name="connsiteY11" fmla="*/ 6853863 h 6858000"/>
              <a:gd name="connsiteX12" fmla="*/ 4720099 w 5305156"/>
              <a:gd name="connsiteY12" fmla="*/ 6857017 h 6858000"/>
              <a:gd name="connsiteX13" fmla="*/ 4735551 w 5305156"/>
              <a:gd name="connsiteY13" fmla="*/ 6853075 h 6858000"/>
              <a:gd name="connsiteX14" fmla="*/ 4651972 w 5305156"/>
              <a:gd name="connsiteY14" fmla="*/ 6780527 h 6858000"/>
              <a:gd name="connsiteX15" fmla="*/ 4651972 w 5305156"/>
              <a:gd name="connsiteY15" fmla="*/ 6434348 h 6858000"/>
              <a:gd name="connsiteX16" fmla="*/ 4319762 w 5305156"/>
              <a:gd name="connsiteY16" fmla="*/ 5786939 h 6858000"/>
              <a:gd name="connsiteX17" fmla="*/ 4527656 w 5305156"/>
              <a:gd name="connsiteY17" fmla="*/ 5968308 h 6858000"/>
              <a:gd name="connsiteX18" fmla="*/ 4642139 w 5305156"/>
              <a:gd name="connsiteY18" fmla="*/ 6067667 h 6858000"/>
              <a:gd name="connsiteX19" fmla="*/ 4642139 w 5305156"/>
              <a:gd name="connsiteY19" fmla="*/ 6413845 h 6858000"/>
              <a:gd name="connsiteX20" fmla="*/ 4403341 w 5305156"/>
              <a:gd name="connsiteY20" fmla="*/ 6206454 h 6858000"/>
              <a:gd name="connsiteX21" fmla="*/ 4319762 w 5305156"/>
              <a:gd name="connsiteY21" fmla="*/ 6133906 h 6858000"/>
              <a:gd name="connsiteX22" fmla="*/ 4319762 w 5305156"/>
              <a:gd name="connsiteY22" fmla="*/ 5786939 h 6858000"/>
              <a:gd name="connsiteX23" fmla="*/ 3755776 w 5305156"/>
              <a:gd name="connsiteY23" fmla="*/ 5671020 h 6858000"/>
              <a:gd name="connsiteX24" fmla="*/ 3767716 w 5305156"/>
              <a:gd name="connsiteY24" fmla="*/ 5677328 h 6858000"/>
              <a:gd name="connsiteX25" fmla="*/ 3755776 w 5305156"/>
              <a:gd name="connsiteY25" fmla="*/ 5671020 h 6858000"/>
              <a:gd name="connsiteX26" fmla="*/ 3979825 w 5305156"/>
              <a:gd name="connsiteY26" fmla="*/ 5495959 h 6858000"/>
              <a:gd name="connsiteX27" fmla="*/ 4304309 w 5305156"/>
              <a:gd name="connsiteY27" fmla="*/ 5779053 h 6858000"/>
              <a:gd name="connsiteX28" fmla="*/ 3979123 w 5305156"/>
              <a:gd name="connsiteY28" fmla="*/ 6056627 h 6858000"/>
              <a:gd name="connsiteX29" fmla="*/ 3654638 w 5305156"/>
              <a:gd name="connsiteY29" fmla="*/ 5773533 h 6858000"/>
              <a:gd name="connsiteX30" fmla="*/ 3767716 w 5305156"/>
              <a:gd name="connsiteY30" fmla="*/ 5677328 h 6858000"/>
              <a:gd name="connsiteX31" fmla="*/ 3979825 w 5305156"/>
              <a:gd name="connsiteY31" fmla="*/ 5495959 h 6858000"/>
              <a:gd name="connsiteX32" fmla="*/ 4984885 w 5305156"/>
              <a:gd name="connsiteY32" fmla="*/ 4847761 h 6858000"/>
              <a:gd name="connsiteX33" fmla="*/ 5305156 w 5305156"/>
              <a:gd name="connsiteY33" fmla="*/ 5126124 h 6858000"/>
              <a:gd name="connsiteX34" fmla="*/ 4979968 w 5305156"/>
              <a:gd name="connsiteY34" fmla="*/ 5403697 h 6858000"/>
              <a:gd name="connsiteX35" fmla="*/ 4871807 w 5305156"/>
              <a:gd name="connsiteY35" fmla="*/ 5309070 h 6858000"/>
              <a:gd name="connsiteX36" fmla="*/ 4865486 w 5305156"/>
              <a:gd name="connsiteY36" fmla="*/ 5320898 h 6858000"/>
              <a:gd name="connsiteX37" fmla="*/ 4974349 w 5305156"/>
              <a:gd name="connsiteY37" fmla="*/ 5415526 h 6858000"/>
              <a:gd name="connsiteX38" fmla="*/ 4974349 w 5305156"/>
              <a:gd name="connsiteY38" fmla="*/ 5761705 h 6858000"/>
              <a:gd name="connsiteX39" fmla="*/ 4741170 w 5305156"/>
              <a:gd name="connsiteY39" fmla="*/ 5559044 h 6858000"/>
              <a:gd name="connsiteX40" fmla="*/ 4734849 w 5305156"/>
              <a:gd name="connsiteY40" fmla="*/ 5571661 h 6858000"/>
              <a:gd name="connsiteX41" fmla="*/ 4972945 w 5305156"/>
              <a:gd name="connsiteY41" fmla="*/ 5779053 h 6858000"/>
              <a:gd name="connsiteX42" fmla="*/ 4647758 w 5305156"/>
              <a:gd name="connsiteY42" fmla="*/ 6056627 h 6858000"/>
              <a:gd name="connsiteX43" fmla="*/ 4533978 w 5305156"/>
              <a:gd name="connsiteY43" fmla="*/ 5957268 h 6858000"/>
              <a:gd name="connsiteX44" fmla="*/ 4527656 w 5305156"/>
              <a:gd name="connsiteY44" fmla="*/ 5968308 h 6858000"/>
              <a:gd name="connsiteX45" fmla="*/ 4533275 w 5305156"/>
              <a:gd name="connsiteY45" fmla="*/ 5956479 h 6858000"/>
              <a:gd name="connsiteX46" fmla="*/ 4323273 w 5305156"/>
              <a:gd name="connsiteY46" fmla="*/ 5773533 h 6858000"/>
              <a:gd name="connsiteX47" fmla="*/ 4648460 w 5305156"/>
              <a:gd name="connsiteY47" fmla="*/ 5495959 h 6858000"/>
              <a:gd name="connsiteX48" fmla="*/ 4734146 w 5305156"/>
              <a:gd name="connsiteY48" fmla="*/ 5570873 h 6858000"/>
              <a:gd name="connsiteX49" fmla="*/ 4741170 w 5305156"/>
              <a:gd name="connsiteY49" fmla="*/ 5558256 h 6858000"/>
              <a:gd name="connsiteX50" fmla="*/ 4651972 w 5305156"/>
              <a:gd name="connsiteY50" fmla="*/ 5480976 h 6858000"/>
              <a:gd name="connsiteX51" fmla="*/ 4651972 w 5305156"/>
              <a:gd name="connsiteY51" fmla="*/ 5134798 h 6858000"/>
              <a:gd name="connsiteX52" fmla="*/ 4865486 w 5305156"/>
              <a:gd name="connsiteY52" fmla="*/ 5320110 h 6858000"/>
              <a:gd name="connsiteX53" fmla="*/ 4871104 w 5305156"/>
              <a:gd name="connsiteY53" fmla="*/ 5309070 h 6858000"/>
              <a:gd name="connsiteX54" fmla="*/ 4659698 w 5305156"/>
              <a:gd name="connsiteY54" fmla="*/ 5125335 h 6858000"/>
              <a:gd name="connsiteX55" fmla="*/ 4984885 w 5305156"/>
              <a:gd name="connsiteY55" fmla="*/ 4847761 h 6858000"/>
              <a:gd name="connsiteX56" fmla="*/ 4319762 w 5305156"/>
              <a:gd name="connsiteY56" fmla="*/ 4487388 h 6858000"/>
              <a:gd name="connsiteX57" fmla="*/ 4541703 w 5305156"/>
              <a:gd name="connsiteY57" fmla="*/ 4680586 h 6858000"/>
              <a:gd name="connsiteX58" fmla="*/ 4548726 w 5305156"/>
              <a:gd name="connsiteY58" fmla="*/ 4670335 h 6858000"/>
              <a:gd name="connsiteX59" fmla="*/ 4542406 w 5305156"/>
              <a:gd name="connsiteY59" fmla="*/ 4680586 h 6858000"/>
              <a:gd name="connsiteX60" fmla="*/ 4642139 w 5305156"/>
              <a:gd name="connsiteY60" fmla="*/ 4768116 h 6858000"/>
              <a:gd name="connsiteX61" fmla="*/ 4642139 w 5305156"/>
              <a:gd name="connsiteY61" fmla="*/ 5114295 h 6858000"/>
              <a:gd name="connsiteX62" fmla="*/ 4399127 w 5305156"/>
              <a:gd name="connsiteY62" fmla="*/ 4902960 h 6858000"/>
              <a:gd name="connsiteX63" fmla="*/ 4392103 w 5305156"/>
              <a:gd name="connsiteY63" fmla="*/ 4913212 h 6858000"/>
              <a:gd name="connsiteX64" fmla="*/ 4398424 w 5305156"/>
              <a:gd name="connsiteY64" fmla="*/ 4902172 h 6858000"/>
              <a:gd name="connsiteX65" fmla="*/ 4319762 w 5305156"/>
              <a:gd name="connsiteY65" fmla="*/ 4833567 h 6858000"/>
              <a:gd name="connsiteX66" fmla="*/ 4319762 w 5305156"/>
              <a:gd name="connsiteY66" fmla="*/ 4487388 h 6858000"/>
              <a:gd name="connsiteX67" fmla="*/ 4648460 w 5305156"/>
              <a:gd name="connsiteY67" fmla="*/ 4196409 h 6858000"/>
              <a:gd name="connsiteX68" fmla="*/ 4972945 w 5305156"/>
              <a:gd name="connsiteY68" fmla="*/ 4478714 h 6858000"/>
              <a:gd name="connsiteX69" fmla="*/ 4647758 w 5305156"/>
              <a:gd name="connsiteY69" fmla="*/ 4756288 h 6858000"/>
              <a:gd name="connsiteX70" fmla="*/ 4548726 w 5305156"/>
              <a:gd name="connsiteY70" fmla="*/ 4670335 h 6858000"/>
              <a:gd name="connsiteX71" fmla="*/ 4323273 w 5305156"/>
              <a:gd name="connsiteY71" fmla="*/ 4473983 h 6858000"/>
              <a:gd name="connsiteX72" fmla="*/ 4648460 w 5305156"/>
              <a:gd name="connsiteY72" fmla="*/ 4196409 h 6858000"/>
              <a:gd name="connsiteX73" fmla="*/ 4312036 w 5305156"/>
              <a:gd name="connsiteY73" fmla="*/ 3544268 h 6858000"/>
              <a:gd name="connsiteX74" fmla="*/ 4636520 w 5305156"/>
              <a:gd name="connsiteY74" fmla="*/ 3826573 h 6858000"/>
              <a:gd name="connsiteX75" fmla="*/ 4311333 w 5305156"/>
              <a:gd name="connsiteY75" fmla="*/ 4104935 h 6858000"/>
              <a:gd name="connsiteX76" fmla="*/ 3986848 w 5305156"/>
              <a:gd name="connsiteY76" fmla="*/ 3821842 h 6858000"/>
              <a:gd name="connsiteX77" fmla="*/ 4302905 w 5305156"/>
              <a:gd name="connsiteY77" fmla="*/ 3552154 h 6858000"/>
              <a:gd name="connsiteX78" fmla="*/ 4312036 w 5305156"/>
              <a:gd name="connsiteY78" fmla="*/ 3544268 h 6858000"/>
              <a:gd name="connsiteX79" fmla="*/ 3986848 w 5305156"/>
              <a:gd name="connsiteY79" fmla="*/ 2538851 h 6858000"/>
              <a:gd name="connsiteX80" fmla="*/ 4194744 w 5305156"/>
              <a:gd name="connsiteY80" fmla="*/ 2719432 h 6858000"/>
              <a:gd name="connsiteX81" fmla="*/ 4201064 w 5305156"/>
              <a:gd name="connsiteY81" fmla="*/ 2708392 h 6858000"/>
              <a:gd name="connsiteX82" fmla="*/ 4195446 w 5305156"/>
              <a:gd name="connsiteY82" fmla="*/ 2720221 h 6858000"/>
              <a:gd name="connsiteX83" fmla="*/ 4309226 w 5305156"/>
              <a:gd name="connsiteY83" fmla="*/ 2819579 h 6858000"/>
              <a:gd name="connsiteX84" fmla="*/ 4309226 w 5305156"/>
              <a:gd name="connsiteY84" fmla="*/ 3165758 h 6858000"/>
              <a:gd name="connsiteX85" fmla="*/ 4071131 w 5305156"/>
              <a:gd name="connsiteY85" fmla="*/ 2958366 h 6858000"/>
              <a:gd name="connsiteX86" fmla="*/ 4064809 w 5305156"/>
              <a:gd name="connsiteY86" fmla="*/ 2969406 h 6858000"/>
              <a:gd name="connsiteX87" fmla="*/ 4070428 w 5305156"/>
              <a:gd name="connsiteY87" fmla="*/ 2957578 h 6858000"/>
              <a:gd name="connsiteX88" fmla="*/ 3986848 w 5305156"/>
              <a:gd name="connsiteY88" fmla="*/ 2885030 h 6858000"/>
              <a:gd name="connsiteX89" fmla="*/ 3986848 w 5305156"/>
              <a:gd name="connsiteY89" fmla="*/ 2538851 h 6858000"/>
              <a:gd name="connsiteX90" fmla="*/ 4652674 w 5305156"/>
              <a:gd name="connsiteY90" fmla="*/ 1598885 h 6858000"/>
              <a:gd name="connsiteX91" fmla="*/ 4972945 w 5305156"/>
              <a:gd name="connsiteY91" fmla="*/ 1878036 h 6858000"/>
              <a:gd name="connsiteX92" fmla="*/ 4647758 w 5305156"/>
              <a:gd name="connsiteY92" fmla="*/ 2155610 h 6858000"/>
              <a:gd name="connsiteX93" fmla="*/ 4538894 w 5305156"/>
              <a:gd name="connsiteY93" fmla="*/ 2060983 h 6858000"/>
              <a:gd name="connsiteX94" fmla="*/ 4533275 w 5305156"/>
              <a:gd name="connsiteY94" fmla="*/ 2072022 h 6858000"/>
              <a:gd name="connsiteX95" fmla="*/ 4642139 w 5305156"/>
              <a:gd name="connsiteY95" fmla="*/ 2166650 h 6858000"/>
              <a:gd name="connsiteX96" fmla="*/ 4642139 w 5305156"/>
              <a:gd name="connsiteY96" fmla="*/ 2513617 h 6858000"/>
              <a:gd name="connsiteX97" fmla="*/ 4408960 w 5305156"/>
              <a:gd name="connsiteY97" fmla="*/ 2310168 h 6858000"/>
              <a:gd name="connsiteX98" fmla="*/ 4402639 w 5305156"/>
              <a:gd name="connsiteY98" fmla="*/ 2322785 h 6858000"/>
              <a:gd name="connsiteX99" fmla="*/ 4640032 w 5305156"/>
              <a:gd name="connsiteY99" fmla="*/ 2530177 h 6858000"/>
              <a:gd name="connsiteX100" fmla="*/ 4314845 w 5305156"/>
              <a:gd name="connsiteY100" fmla="*/ 2807751 h 6858000"/>
              <a:gd name="connsiteX101" fmla="*/ 4201064 w 5305156"/>
              <a:gd name="connsiteY101" fmla="*/ 2708392 h 6858000"/>
              <a:gd name="connsiteX102" fmla="*/ 3991063 w 5305156"/>
              <a:gd name="connsiteY102" fmla="*/ 2525446 h 6858000"/>
              <a:gd name="connsiteX103" fmla="*/ 4316249 w 5305156"/>
              <a:gd name="connsiteY103" fmla="*/ 2247872 h 6858000"/>
              <a:gd name="connsiteX104" fmla="*/ 4401936 w 5305156"/>
              <a:gd name="connsiteY104" fmla="*/ 2322785 h 6858000"/>
              <a:gd name="connsiteX105" fmla="*/ 4408257 w 5305156"/>
              <a:gd name="connsiteY105" fmla="*/ 2310168 h 6858000"/>
              <a:gd name="connsiteX106" fmla="*/ 4319762 w 5305156"/>
              <a:gd name="connsiteY106" fmla="*/ 2232889 h 6858000"/>
              <a:gd name="connsiteX107" fmla="*/ 4319762 w 5305156"/>
              <a:gd name="connsiteY107" fmla="*/ 1885922 h 6858000"/>
              <a:gd name="connsiteX108" fmla="*/ 4532573 w 5305156"/>
              <a:gd name="connsiteY108" fmla="*/ 2072022 h 6858000"/>
              <a:gd name="connsiteX109" fmla="*/ 4538894 w 5305156"/>
              <a:gd name="connsiteY109" fmla="*/ 2060194 h 6858000"/>
              <a:gd name="connsiteX110" fmla="*/ 4327487 w 5305156"/>
              <a:gd name="connsiteY110" fmla="*/ 1876459 h 6858000"/>
              <a:gd name="connsiteX111" fmla="*/ 4652674 w 5305156"/>
              <a:gd name="connsiteY111" fmla="*/ 1598885 h 6858000"/>
              <a:gd name="connsiteX112" fmla="*/ 3986848 w 5305156"/>
              <a:gd name="connsiteY112" fmla="*/ 1238512 h 6858000"/>
              <a:gd name="connsiteX113" fmla="*/ 4209493 w 5305156"/>
              <a:gd name="connsiteY113" fmla="*/ 1432499 h 6858000"/>
              <a:gd name="connsiteX114" fmla="*/ 4309226 w 5305156"/>
              <a:gd name="connsiteY114" fmla="*/ 1519240 h 6858000"/>
              <a:gd name="connsiteX115" fmla="*/ 4309226 w 5305156"/>
              <a:gd name="connsiteY115" fmla="*/ 1865419 h 6858000"/>
              <a:gd name="connsiteX116" fmla="*/ 4066916 w 5305156"/>
              <a:gd name="connsiteY116" fmla="*/ 1654085 h 6858000"/>
              <a:gd name="connsiteX117" fmla="*/ 4059892 w 5305156"/>
              <a:gd name="connsiteY117" fmla="*/ 1665124 h 6858000"/>
              <a:gd name="connsiteX118" fmla="*/ 4304309 w 5305156"/>
              <a:gd name="connsiteY118" fmla="*/ 1878036 h 6858000"/>
              <a:gd name="connsiteX119" fmla="*/ 3979123 w 5305156"/>
              <a:gd name="connsiteY119" fmla="*/ 2155610 h 6858000"/>
              <a:gd name="connsiteX120" fmla="*/ 3828118 w 5305156"/>
              <a:gd name="connsiteY120" fmla="*/ 2023920 h 6858000"/>
              <a:gd name="connsiteX121" fmla="*/ 3658852 w 5305156"/>
              <a:gd name="connsiteY121" fmla="*/ 1876459 h 6858000"/>
              <a:gd name="connsiteX122" fmla="*/ 3984040 w 5305156"/>
              <a:gd name="connsiteY122" fmla="*/ 1598885 h 6858000"/>
              <a:gd name="connsiteX123" fmla="*/ 4059191 w 5305156"/>
              <a:gd name="connsiteY123" fmla="*/ 1664336 h 6858000"/>
              <a:gd name="connsiteX124" fmla="*/ 4066214 w 5305156"/>
              <a:gd name="connsiteY124" fmla="*/ 1654085 h 6858000"/>
              <a:gd name="connsiteX125" fmla="*/ 3986848 w 5305156"/>
              <a:gd name="connsiteY125" fmla="*/ 1585480 h 6858000"/>
              <a:gd name="connsiteX126" fmla="*/ 3986848 w 5305156"/>
              <a:gd name="connsiteY126" fmla="*/ 1238512 h 6858000"/>
              <a:gd name="connsiteX127" fmla="*/ 4316249 w 5305156"/>
              <a:gd name="connsiteY127" fmla="*/ 947533 h 6858000"/>
              <a:gd name="connsiteX128" fmla="*/ 4640032 w 5305156"/>
              <a:gd name="connsiteY128" fmla="*/ 1230627 h 6858000"/>
              <a:gd name="connsiteX129" fmla="*/ 4314845 w 5305156"/>
              <a:gd name="connsiteY129" fmla="*/ 1508201 h 6858000"/>
              <a:gd name="connsiteX130" fmla="*/ 4216517 w 5305156"/>
              <a:gd name="connsiteY130" fmla="*/ 1422247 h 6858000"/>
              <a:gd name="connsiteX131" fmla="*/ 4209493 w 5305156"/>
              <a:gd name="connsiteY131" fmla="*/ 1432499 h 6858000"/>
              <a:gd name="connsiteX132" fmla="*/ 4215814 w 5305156"/>
              <a:gd name="connsiteY132" fmla="*/ 1421459 h 6858000"/>
              <a:gd name="connsiteX133" fmla="*/ 3991063 w 5305156"/>
              <a:gd name="connsiteY133" fmla="*/ 1225107 h 6858000"/>
              <a:gd name="connsiteX134" fmla="*/ 4316249 w 5305156"/>
              <a:gd name="connsiteY134" fmla="*/ 947533 h 6858000"/>
              <a:gd name="connsiteX135" fmla="*/ 3979825 w 5305156"/>
              <a:gd name="connsiteY135" fmla="*/ 296181 h 6858000"/>
              <a:gd name="connsiteX136" fmla="*/ 4304309 w 5305156"/>
              <a:gd name="connsiteY136" fmla="*/ 578486 h 6858000"/>
              <a:gd name="connsiteX137" fmla="*/ 3979123 w 5305156"/>
              <a:gd name="connsiteY137" fmla="*/ 856060 h 6858000"/>
              <a:gd name="connsiteX138" fmla="*/ 3654638 w 5305156"/>
              <a:gd name="connsiteY138" fmla="*/ 573754 h 6858000"/>
              <a:gd name="connsiteX139" fmla="*/ 3970694 w 5305156"/>
              <a:gd name="connsiteY139" fmla="*/ 304066 h 6858000"/>
              <a:gd name="connsiteX140" fmla="*/ 3979825 w 5305156"/>
              <a:gd name="connsiteY140" fmla="*/ 296181 h 6858000"/>
              <a:gd name="connsiteX141" fmla="*/ 4078431 w 5305156"/>
              <a:gd name="connsiteY141" fmla="*/ 0 h 6858000"/>
              <a:gd name="connsiteX142" fmla="*/ 4556976 w 5305156"/>
              <a:gd name="connsiteY142" fmla="*/ 0 h 6858000"/>
              <a:gd name="connsiteX143" fmla="*/ 4541616 w 5305156"/>
              <a:gd name="connsiteY143" fmla="*/ 13087 h 6858000"/>
              <a:gd name="connsiteX144" fmla="*/ 4314845 w 5305156"/>
              <a:gd name="connsiteY144" fmla="*/ 206284 h 6858000"/>
              <a:gd name="connsiteX145" fmla="*/ 4145929 w 5305156"/>
              <a:gd name="connsiteY145" fmla="*/ 58896 h 6858000"/>
              <a:gd name="connsiteX146" fmla="*/ 3986848 w 5305156"/>
              <a:gd name="connsiteY146" fmla="*/ 0 h 6858000"/>
              <a:gd name="connsiteX147" fmla="*/ 4059455 w 5305156"/>
              <a:gd name="connsiteY147" fmla="*/ 0 h 6858000"/>
              <a:gd name="connsiteX148" fmla="*/ 4076924 w 5305156"/>
              <a:gd name="connsiteY148" fmla="*/ 15255 h 6858000"/>
              <a:gd name="connsiteX149" fmla="*/ 4309226 w 5305156"/>
              <a:gd name="connsiteY149" fmla="*/ 218113 h 6858000"/>
              <a:gd name="connsiteX150" fmla="*/ 4309226 w 5305156"/>
              <a:gd name="connsiteY150" fmla="*/ 564292 h 6858000"/>
              <a:gd name="connsiteX151" fmla="*/ 3986848 w 5305156"/>
              <a:gd name="connsiteY151" fmla="*/ 283564 h 6858000"/>
              <a:gd name="connsiteX152" fmla="*/ 3986848 w 5305156"/>
              <a:gd name="connsiteY152" fmla="*/ 84404 h 6858000"/>
              <a:gd name="connsiteX153" fmla="*/ 0 w 5305156"/>
              <a:gd name="connsiteY153" fmla="*/ 0 h 6858000"/>
              <a:gd name="connsiteX154" fmla="*/ 3038475 w 5305156"/>
              <a:gd name="connsiteY154" fmla="*/ 0 h 6858000"/>
              <a:gd name="connsiteX155" fmla="*/ 3975611 w 5305156"/>
              <a:gd name="connsiteY155" fmla="*/ 0 h 6858000"/>
              <a:gd name="connsiteX156" fmla="*/ 3975611 w 5305156"/>
              <a:gd name="connsiteY156" fmla="*/ 1953 h 6858000"/>
              <a:gd name="connsiteX157" fmla="*/ 3975611 w 5305156"/>
              <a:gd name="connsiteY157" fmla="*/ 283564 h 6858000"/>
              <a:gd name="connsiteX158" fmla="*/ 3961564 w 5305156"/>
              <a:gd name="connsiteY158" fmla="*/ 295392 h 6858000"/>
              <a:gd name="connsiteX159" fmla="*/ 3970694 w 5305156"/>
              <a:gd name="connsiteY159" fmla="*/ 304066 h 6858000"/>
              <a:gd name="connsiteX160" fmla="*/ 3960862 w 5305156"/>
              <a:gd name="connsiteY160" fmla="*/ 295392 h 6858000"/>
              <a:gd name="connsiteX161" fmla="*/ 3639186 w 5305156"/>
              <a:gd name="connsiteY161" fmla="*/ 570600 h 6858000"/>
              <a:gd name="connsiteX162" fmla="*/ 3639186 w 5305156"/>
              <a:gd name="connsiteY162" fmla="*/ 589526 h 6858000"/>
              <a:gd name="connsiteX163" fmla="*/ 3651126 w 5305156"/>
              <a:gd name="connsiteY163" fmla="*/ 599777 h 6858000"/>
              <a:gd name="connsiteX164" fmla="*/ 3651126 w 5305156"/>
              <a:gd name="connsiteY164" fmla="*/ 587160 h 6858000"/>
              <a:gd name="connsiteX165" fmla="*/ 3972801 w 5305156"/>
              <a:gd name="connsiteY165" fmla="*/ 867888 h 6858000"/>
              <a:gd name="connsiteX166" fmla="*/ 3972801 w 5305156"/>
              <a:gd name="connsiteY166" fmla="*/ 1214067 h 6858000"/>
              <a:gd name="connsiteX167" fmla="*/ 3651126 w 5305156"/>
              <a:gd name="connsiteY167" fmla="*/ 933339 h 6858000"/>
              <a:gd name="connsiteX168" fmla="*/ 3651126 w 5305156"/>
              <a:gd name="connsiteY168" fmla="*/ 600566 h 6858000"/>
              <a:gd name="connsiteX169" fmla="*/ 3639186 w 5305156"/>
              <a:gd name="connsiteY169" fmla="*/ 590314 h 6858000"/>
              <a:gd name="connsiteX170" fmla="*/ 3639186 w 5305156"/>
              <a:gd name="connsiteY170" fmla="*/ 938859 h 6858000"/>
              <a:gd name="connsiteX171" fmla="*/ 3306976 w 5305156"/>
              <a:gd name="connsiteY171" fmla="*/ 1221952 h 6858000"/>
              <a:gd name="connsiteX172" fmla="*/ 3306976 w 5305156"/>
              <a:gd name="connsiteY172" fmla="*/ 1591788 h 6858000"/>
              <a:gd name="connsiteX173" fmla="*/ 3624438 w 5305156"/>
              <a:gd name="connsiteY173" fmla="*/ 1867785 h 6858000"/>
              <a:gd name="connsiteX174" fmla="*/ 3624438 w 5305156"/>
              <a:gd name="connsiteY174" fmla="*/ 1851225 h 6858000"/>
              <a:gd name="connsiteX175" fmla="*/ 3318214 w 5305156"/>
              <a:gd name="connsiteY175" fmla="*/ 1585480 h 6858000"/>
              <a:gd name="connsiteX176" fmla="*/ 3318214 w 5305156"/>
              <a:gd name="connsiteY176" fmla="*/ 1238512 h 6858000"/>
              <a:gd name="connsiteX177" fmla="*/ 3624438 w 5305156"/>
              <a:gd name="connsiteY177" fmla="*/ 1505046 h 6858000"/>
              <a:gd name="connsiteX178" fmla="*/ 3624438 w 5305156"/>
              <a:gd name="connsiteY178" fmla="*/ 1488487 h 6858000"/>
              <a:gd name="connsiteX179" fmla="*/ 3322428 w 5305156"/>
              <a:gd name="connsiteY179" fmla="*/ 1225107 h 6858000"/>
              <a:gd name="connsiteX180" fmla="*/ 3647615 w 5305156"/>
              <a:gd name="connsiteY180" fmla="*/ 947533 h 6858000"/>
              <a:gd name="connsiteX181" fmla="*/ 3972100 w 5305156"/>
              <a:gd name="connsiteY181" fmla="*/ 1230627 h 6858000"/>
              <a:gd name="connsiteX182" fmla="*/ 3646912 w 5305156"/>
              <a:gd name="connsiteY182" fmla="*/ 1508201 h 6858000"/>
              <a:gd name="connsiteX183" fmla="*/ 3625139 w 5305156"/>
              <a:gd name="connsiteY183" fmla="*/ 1489275 h 6858000"/>
              <a:gd name="connsiteX184" fmla="*/ 3625139 w 5305156"/>
              <a:gd name="connsiteY184" fmla="*/ 1505835 h 6858000"/>
              <a:gd name="connsiteX185" fmla="*/ 3640591 w 5305156"/>
              <a:gd name="connsiteY185" fmla="*/ 1519240 h 6858000"/>
              <a:gd name="connsiteX186" fmla="*/ 3640591 w 5305156"/>
              <a:gd name="connsiteY186" fmla="*/ 1865419 h 6858000"/>
              <a:gd name="connsiteX187" fmla="*/ 3625139 w 5305156"/>
              <a:gd name="connsiteY187" fmla="*/ 1852014 h 6858000"/>
              <a:gd name="connsiteX188" fmla="*/ 3625139 w 5305156"/>
              <a:gd name="connsiteY188" fmla="*/ 1868573 h 6858000"/>
              <a:gd name="connsiteX189" fmla="*/ 3639186 w 5305156"/>
              <a:gd name="connsiteY189" fmla="*/ 1881190 h 6858000"/>
              <a:gd name="connsiteX190" fmla="*/ 3639186 w 5305156"/>
              <a:gd name="connsiteY190" fmla="*/ 2058617 h 6858000"/>
              <a:gd name="connsiteX191" fmla="*/ 3651126 w 5305156"/>
              <a:gd name="connsiteY191" fmla="*/ 2060194 h 6858000"/>
              <a:gd name="connsiteX192" fmla="*/ 3651126 w 5305156"/>
              <a:gd name="connsiteY192" fmla="*/ 1885922 h 6858000"/>
              <a:gd name="connsiteX193" fmla="*/ 3821095 w 5305156"/>
              <a:gd name="connsiteY193" fmla="*/ 2034172 h 6858000"/>
              <a:gd name="connsiteX194" fmla="*/ 3828118 w 5305156"/>
              <a:gd name="connsiteY194" fmla="*/ 2023920 h 6858000"/>
              <a:gd name="connsiteX195" fmla="*/ 3821095 w 5305156"/>
              <a:gd name="connsiteY195" fmla="*/ 2034960 h 6858000"/>
              <a:gd name="connsiteX196" fmla="*/ 3972801 w 5305156"/>
              <a:gd name="connsiteY196" fmla="*/ 2166650 h 6858000"/>
              <a:gd name="connsiteX197" fmla="*/ 3972801 w 5305156"/>
              <a:gd name="connsiteY197" fmla="*/ 2513617 h 6858000"/>
              <a:gd name="connsiteX198" fmla="*/ 3651126 w 5305156"/>
              <a:gd name="connsiteY198" fmla="*/ 2232889 h 6858000"/>
              <a:gd name="connsiteX199" fmla="*/ 3651126 w 5305156"/>
              <a:gd name="connsiteY199" fmla="*/ 2060983 h 6858000"/>
              <a:gd name="connsiteX200" fmla="*/ 3639186 w 5305156"/>
              <a:gd name="connsiteY200" fmla="*/ 2059405 h 6858000"/>
              <a:gd name="connsiteX201" fmla="*/ 3639186 w 5305156"/>
              <a:gd name="connsiteY201" fmla="*/ 2238409 h 6858000"/>
              <a:gd name="connsiteX202" fmla="*/ 3423566 w 5305156"/>
              <a:gd name="connsiteY202" fmla="*/ 2422144 h 6858000"/>
              <a:gd name="connsiteX203" fmla="*/ 3435506 w 5305156"/>
              <a:gd name="connsiteY203" fmla="*/ 2428452 h 6858000"/>
              <a:gd name="connsiteX204" fmla="*/ 3647615 w 5305156"/>
              <a:gd name="connsiteY204" fmla="*/ 2247872 h 6858000"/>
              <a:gd name="connsiteX205" fmla="*/ 3972100 w 5305156"/>
              <a:gd name="connsiteY205" fmla="*/ 2530177 h 6858000"/>
              <a:gd name="connsiteX206" fmla="*/ 3646912 w 5305156"/>
              <a:gd name="connsiteY206" fmla="*/ 2807751 h 6858000"/>
              <a:gd name="connsiteX207" fmla="*/ 3322428 w 5305156"/>
              <a:gd name="connsiteY207" fmla="*/ 2525446 h 6858000"/>
              <a:gd name="connsiteX208" fmla="*/ 3434803 w 5305156"/>
              <a:gd name="connsiteY208" fmla="*/ 2429241 h 6858000"/>
              <a:gd name="connsiteX209" fmla="*/ 3422863 w 5305156"/>
              <a:gd name="connsiteY209" fmla="*/ 2422933 h 6858000"/>
              <a:gd name="connsiteX210" fmla="*/ 3306976 w 5305156"/>
              <a:gd name="connsiteY210" fmla="*/ 2522291 h 6858000"/>
              <a:gd name="connsiteX211" fmla="*/ 3306976 w 5305156"/>
              <a:gd name="connsiteY211" fmla="*/ 2773054 h 6858000"/>
              <a:gd name="connsiteX212" fmla="*/ 3318214 w 5305156"/>
              <a:gd name="connsiteY212" fmla="*/ 2778574 h 6858000"/>
              <a:gd name="connsiteX213" fmla="*/ 3318214 w 5305156"/>
              <a:gd name="connsiteY213" fmla="*/ 2538851 h 6858000"/>
              <a:gd name="connsiteX214" fmla="*/ 3640591 w 5305156"/>
              <a:gd name="connsiteY214" fmla="*/ 2819579 h 6858000"/>
              <a:gd name="connsiteX215" fmla="*/ 3640591 w 5305156"/>
              <a:gd name="connsiteY215" fmla="*/ 3165758 h 6858000"/>
              <a:gd name="connsiteX216" fmla="*/ 3318214 w 5305156"/>
              <a:gd name="connsiteY216" fmla="*/ 2885030 h 6858000"/>
              <a:gd name="connsiteX217" fmla="*/ 3318214 w 5305156"/>
              <a:gd name="connsiteY217" fmla="*/ 2779363 h 6858000"/>
              <a:gd name="connsiteX218" fmla="*/ 3306976 w 5305156"/>
              <a:gd name="connsiteY218" fmla="*/ 2773843 h 6858000"/>
              <a:gd name="connsiteX219" fmla="*/ 3306976 w 5305156"/>
              <a:gd name="connsiteY219" fmla="*/ 2891339 h 6858000"/>
              <a:gd name="connsiteX220" fmla="*/ 3646210 w 5305156"/>
              <a:gd name="connsiteY220" fmla="*/ 3187049 h 6858000"/>
              <a:gd name="connsiteX221" fmla="*/ 3984040 w 5305156"/>
              <a:gd name="connsiteY221" fmla="*/ 2899224 h 6858000"/>
              <a:gd name="connsiteX222" fmla="*/ 4064809 w 5305156"/>
              <a:gd name="connsiteY222" fmla="*/ 2969406 h 6858000"/>
              <a:gd name="connsiteX223" fmla="*/ 4307822 w 5305156"/>
              <a:gd name="connsiteY223" fmla="*/ 3180741 h 6858000"/>
              <a:gd name="connsiteX224" fmla="*/ 4307822 w 5305156"/>
              <a:gd name="connsiteY224" fmla="*/ 3519034 h 6858000"/>
              <a:gd name="connsiteX225" fmla="*/ 4319762 w 5305156"/>
              <a:gd name="connsiteY225" fmla="*/ 3519034 h 6858000"/>
              <a:gd name="connsiteX226" fmla="*/ 4319762 w 5305156"/>
              <a:gd name="connsiteY226" fmla="*/ 3500109 h 6858000"/>
              <a:gd name="connsiteX227" fmla="*/ 4319762 w 5305156"/>
              <a:gd name="connsiteY227" fmla="*/ 3186261 h 6858000"/>
              <a:gd name="connsiteX228" fmla="*/ 4642139 w 5305156"/>
              <a:gd name="connsiteY228" fmla="*/ 3466989 h 6858000"/>
              <a:gd name="connsiteX229" fmla="*/ 4642139 w 5305156"/>
              <a:gd name="connsiteY229" fmla="*/ 3495377 h 6858000"/>
              <a:gd name="connsiteX230" fmla="*/ 4642139 w 5305156"/>
              <a:gd name="connsiteY230" fmla="*/ 3812379 h 6858000"/>
              <a:gd name="connsiteX231" fmla="*/ 4319762 w 5305156"/>
              <a:gd name="connsiteY231" fmla="*/ 3532439 h 6858000"/>
              <a:gd name="connsiteX232" fmla="*/ 4319762 w 5305156"/>
              <a:gd name="connsiteY232" fmla="*/ 3519822 h 6858000"/>
              <a:gd name="connsiteX233" fmla="*/ 4307822 w 5305156"/>
              <a:gd name="connsiteY233" fmla="*/ 3519822 h 6858000"/>
              <a:gd name="connsiteX234" fmla="*/ 4307822 w 5305156"/>
              <a:gd name="connsiteY234" fmla="*/ 3531651 h 6858000"/>
              <a:gd name="connsiteX235" fmla="*/ 4293775 w 5305156"/>
              <a:gd name="connsiteY235" fmla="*/ 3543479 h 6858000"/>
              <a:gd name="connsiteX236" fmla="*/ 4302905 w 5305156"/>
              <a:gd name="connsiteY236" fmla="*/ 3552154 h 6858000"/>
              <a:gd name="connsiteX237" fmla="*/ 4293072 w 5305156"/>
              <a:gd name="connsiteY237" fmla="*/ 3544268 h 6858000"/>
              <a:gd name="connsiteX238" fmla="*/ 3971397 w 5305156"/>
              <a:gd name="connsiteY238" fmla="*/ 3818688 h 6858000"/>
              <a:gd name="connsiteX239" fmla="*/ 3971397 w 5305156"/>
              <a:gd name="connsiteY239" fmla="*/ 3838402 h 6858000"/>
              <a:gd name="connsiteX240" fmla="*/ 3983337 w 5305156"/>
              <a:gd name="connsiteY240" fmla="*/ 3848653 h 6858000"/>
              <a:gd name="connsiteX241" fmla="*/ 3983337 w 5305156"/>
              <a:gd name="connsiteY241" fmla="*/ 3835248 h 6858000"/>
              <a:gd name="connsiteX242" fmla="*/ 4305715 w 5305156"/>
              <a:gd name="connsiteY242" fmla="*/ 4115975 h 6858000"/>
              <a:gd name="connsiteX243" fmla="*/ 4305715 w 5305156"/>
              <a:gd name="connsiteY243" fmla="*/ 4462154 h 6858000"/>
              <a:gd name="connsiteX244" fmla="*/ 3983337 w 5305156"/>
              <a:gd name="connsiteY244" fmla="*/ 4182215 h 6858000"/>
              <a:gd name="connsiteX245" fmla="*/ 3983337 w 5305156"/>
              <a:gd name="connsiteY245" fmla="*/ 3849441 h 6858000"/>
              <a:gd name="connsiteX246" fmla="*/ 3971397 w 5305156"/>
              <a:gd name="connsiteY246" fmla="*/ 3839190 h 6858000"/>
              <a:gd name="connsiteX247" fmla="*/ 3971397 w 5305156"/>
              <a:gd name="connsiteY247" fmla="*/ 4186946 h 6858000"/>
              <a:gd name="connsiteX248" fmla="*/ 3639186 w 5305156"/>
              <a:gd name="connsiteY248" fmla="*/ 4470828 h 6858000"/>
              <a:gd name="connsiteX249" fmla="*/ 3639186 w 5305156"/>
              <a:gd name="connsiteY249" fmla="*/ 4839875 h 6858000"/>
              <a:gd name="connsiteX250" fmla="*/ 3956647 w 5305156"/>
              <a:gd name="connsiteY250" fmla="*/ 5116661 h 6858000"/>
              <a:gd name="connsiteX251" fmla="*/ 3956647 w 5305156"/>
              <a:gd name="connsiteY251" fmla="*/ 5100101 h 6858000"/>
              <a:gd name="connsiteX252" fmla="*/ 3651126 w 5305156"/>
              <a:gd name="connsiteY252" fmla="*/ 4833567 h 6858000"/>
              <a:gd name="connsiteX253" fmla="*/ 3651126 w 5305156"/>
              <a:gd name="connsiteY253" fmla="*/ 4487388 h 6858000"/>
              <a:gd name="connsiteX254" fmla="*/ 3956647 w 5305156"/>
              <a:gd name="connsiteY254" fmla="*/ 4753134 h 6858000"/>
              <a:gd name="connsiteX255" fmla="*/ 3956647 w 5305156"/>
              <a:gd name="connsiteY255" fmla="*/ 4737362 h 6858000"/>
              <a:gd name="connsiteX256" fmla="*/ 3654638 w 5305156"/>
              <a:gd name="connsiteY256" fmla="*/ 4473983 h 6858000"/>
              <a:gd name="connsiteX257" fmla="*/ 3979825 w 5305156"/>
              <a:gd name="connsiteY257" fmla="*/ 4196409 h 6858000"/>
              <a:gd name="connsiteX258" fmla="*/ 4304309 w 5305156"/>
              <a:gd name="connsiteY258" fmla="*/ 4478714 h 6858000"/>
              <a:gd name="connsiteX259" fmla="*/ 3979123 w 5305156"/>
              <a:gd name="connsiteY259" fmla="*/ 4756288 h 6858000"/>
              <a:gd name="connsiteX260" fmla="*/ 3957350 w 5305156"/>
              <a:gd name="connsiteY260" fmla="*/ 4737362 h 6858000"/>
              <a:gd name="connsiteX261" fmla="*/ 3957350 w 5305156"/>
              <a:gd name="connsiteY261" fmla="*/ 4753922 h 6858000"/>
              <a:gd name="connsiteX262" fmla="*/ 3973504 w 5305156"/>
              <a:gd name="connsiteY262" fmla="*/ 4768116 h 6858000"/>
              <a:gd name="connsiteX263" fmla="*/ 3973504 w 5305156"/>
              <a:gd name="connsiteY263" fmla="*/ 5114295 h 6858000"/>
              <a:gd name="connsiteX264" fmla="*/ 3957350 w 5305156"/>
              <a:gd name="connsiteY264" fmla="*/ 5100101 h 6858000"/>
              <a:gd name="connsiteX265" fmla="*/ 3957350 w 5305156"/>
              <a:gd name="connsiteY265" fmla="*/ 5116661 h 6858000"/>
              <a:gd name="connsiteX266" fmla="*/ 3971397 w 5305156"/>
              <a:gd name="connsiteY266" fmla="*/ 5129278 h 6858000"/>
              <a:gd name="connsiteX267" fmla="*/ 3971397 w 5305156"/>
              <a:gd name="connsiteY267" fmla="*/ 5306704 h 6858000"/>
              <a:gd name="connsiteX268" fmla="*/ 3983337 w 5305156"/>
              <a:gd name="connsiteY268" fmla="*/ 5309070 h 6858000"/>
              <a:gd name="connsiteX269" fmla="*/ 3983337 w 5305156"/>
              <a:gd name="connsiteY269" fmla="*/ 5134798 h 6858000"/>
              <a:gd name="connsiteX270" fmla="*/ 4153305 w 5305156"/>
              <a:gd name="connsiteY270" fmla="*/ 5283047 h 6858000"/>
              <a:gd name="connsiteX271" fmla="*/ 4160329 w 5305156"/>
              <a:gd name="connsiteY271" fmla="*/ 5272008 h 6858000"/>
              <a:gd name="connsiteX272" fmla="*/ 3991063 w 5305156"/>
              <a:gd name="connsiteY272" fmla="*/ 5125335 h 6858000"/>
              <a:gd name="connsiteX273" fmla="*/ 4316249 w 5305156"/>
              <a:gd name="connsiteY273" fmla="*/ 4847761 h 6858000"/>
              <a:gd name="connsiteX274" fmla="*/ 4392103 w 5305156"/>
              <a:gd name="connsiteY274" fmla="*/ 4913212 h 6858000"/>
              <a:gd name="connsiteX275" fmla="*/ 4636520 w 5305156"/>
              <a:gd name="connsiteY275" fmla="*/ 5126124 h 6858000"/>
              <a:gd name="connsiteX276" fmla="*/ 4311333 w 5305156"/>
              <a:gd name="connsiteY276" fmla="*/ 5403697 h 6858000"/>
              <a:gd name="connsiteX277" fmla="*/ 4160329 w 5305156"/>
              <a:gd name="connsiteY277" fmla="*/ 5272796 h 6858000"/>
              <a:gd name="connsiteX278" fmla="*/ 4154007 w 5305156"/>
              <a:gd name="connsiteY278" fmla="*/ 5283047 h 6858000"/>
              <a:gd name="connsiteX279" fmla="*/ 4305715 w 5305156"/>
              <a:gd name="connsiteY279" fmla="*/ 5415526 h 6858000"/>
              <a:gd name="connsiteX280" fmla="*/ 4305715 w 5305156"/>
              <a:gd name="connsiteY280" fmla="*/ 5761705 h 6858000"/>
              <a:gd name="connsiteX281" fmla="*/ 3983337 w 5305156"/>
              <a:gd name="connsiteY281" fmla="*/ 5480976 h 6858000"/>
              <a:gd name="connsiteX282" fmla="*/ 3983337 w 5305156"/>
              <a:gd name="connsiteY282" fmla="*/ 5309858 h 6858000"/>
              <a:gd name="connsiteX283" fmla="*/ 3971397 w 5305156"/>
              <a:gd name="connsiteY283" fmla="*/ 5307493 h 6858000"/>
              <a:gd name="connsiteX284" fmla="*/ 3971397 w 5305156"/>
              <a:gd name="connsiteY284" fmla="*/ 5487285 h 6858000"/>
              <a:gd name="connsiteX285" fmla="*/ 3755776 w 5305156"/>
              <a:gd name="connsiteY285" fmla="*/ 5671020 h 6858000"/>
              <a:gd name="connsiteX286" fmla="*/ 3639186 w 5305156"/>
              <a:gd name="connsiteY286" fmla="*/ 5770379 h 6858000"/>
              <a:gd name="connsiteX287" fmla="*/ 3639186 w 5305156"/>
              <a:gd name="connsiteY287" fmla="*/ 6021141 h 6858000"/>
              <a:gd name="connsiteX288" fmla="*/ 3651126 w 5305156"/>
              <a:gd name="connsiteY288" fmla="*/ 6026661 h 6858000"/>
              <a:gd name="connsiteX289" fmla="*/ 3651126 w 5305156"/>
              <a:gd name="connsiteY289" fmla="*/ 5786939 h 6858000"/>
              <a:gd name="connsiteX290" fmla="*/ 3973504 w 5305156"/>
              <a:gd name="connsiteY290" fmla="*/ 6067667 h 6858000"/>
              <a:gd name="connsiteX291" fmla="*/ 3973504 w 5305156"/>
              <a:gd name="connsiteY291" fmla="*/ 6413845 h 6858000"/>
              <a:gd name="connsiteX292" fmla="*/ 3651126 w 5305156"/>
              <a:gd name="connsiteY292" fmla="*/ 6133906 h 6858000"/>
              <a:gd name="connsiteX293" fmla="*/ 3651126 w 5305156"/>
              <a:gd name="connsiteY293" fmla="*/ 6027450 h 6858000"/>
              <a:gd name="connsiteX294" fmla="*/ 3639186 w 5305156"/>
              <a:gd name="connsiteY294" fmla="*/ 6021930 h 6858000"/>
              <a:gd name="connsiteX295" fmla="*/ 3639186 w 5305156"/>
              <a:gd name="connsiteY295" fmla="*/ 6140214 h 6858000"/>
              <a:gd name="connsiteX296" fmla="*/ 3979123 w 5305156"/>
              <a:gd name="connsiteY296" fmla="*/ 6435925 h 6858000"/>
              <a:gd name="connsiteX297" fmla="*/ 4316249 w 5305156"/>
              <a:gd name="connsiteY297" fmla="*/ 6147311 h 6858000"/>
              <a:gd name="connsiteX298" fmla="*/ 4397020 w 5305156"/>
              <a:gd name="connsiteY298" fmla="*/ 6217493 h 6858000"/>
              <a:gd name="connsiteX299" fmla="*/ 4403341 w 5305156"/>
              <a:gd name="connsiteY299" fmla="*/ 6206454 h 6858000"/>
              <a:gd name="connsiteX300" fmla="*/ 4397722 w 5305156"/>
              <a:gd name="connsiteY300" fmla="*/ 6218282 h 6858000"/>
              <a:gd name="connsiteX301" fmla="*/ 4640032 w 5305156"/>
              <a:gd name="connsiteY301" fmla="*/ 6429617 h 6858000"/>
              <a:gd name="connsiteX302" fmla="*/ 4640032 w 5305156"/>
              <a:gd name="connsiteY302" fmla="*/ 6784470 h 6858000"/>
              <a:gd name="connsiteX303" fmla="*/ 4583142 w 5305156"/>
              <a:gd name="connsiteY303" fmla="*/ 6833040 h 6858000"/>
              <a:gd name="connsiteX304" fmla="*/ 4553907 w 5305156"/>
              <a:gd name="connsiteY304" fmla="*/ 6858000 h 6858000"/>
              <a:gd name="connsiteX305" fmla="*/ 3038475 w 5305156"/>
              <a:gd name="connsiteY305" fmla="*/ 6858000 h 6858000"/>
              <a:gd name="connsiteX306" fmla="*/ 0 w 5305156"/>
              <a:gd name="connsiteY30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</a:cxnLst>
            <a:rect l="l" t="t" r="r" b="b"/>
            <a:pathLst>
              <a:path w="5305156" h="6858000">
                <a:moveTo>
                  <a:pt x="4647758" y="6793932"/>
                </a:moveTo>
                <a:cubicBezTo>
                  <a:pt x="4647758" y="6793932"/>
                  <a:pt x="4647758" y="6793932"/>
                  <a:pt x="4720099" y="6857017"/>
                </a:cubicBezTo>
                <a:lnTo>
                  <a:pt x="4721226" y="6858000"/>
                </a:lnTo>
                <a:lnTo>
                  <a:pt x="4572862" y="6858000"/>
                </a:lnTo>
                <a:lnTo>
                  <a:pt x="4579542" y="6852286"/>
                </a:lnTo>
                <a:cubicBezTo>
                  <a:pt x="4596135" y="6838092"/>
                  <a:pt x="4618259" y="6819166"/>
                  <a:pt x="4647758" y="6793932"/>
                </a:cubicBezTo>
                <a:close/>
                <a:moveTo>
                  <a:pt x="4651972" y="6434348"/>
                </a:moveTo>
                <a:cubicBezTo>
                  <a:pt x="4651972" y="6434348"/>
                  <a:pt x="4651972" y="6434348"/>
                  <a:pt x="4974349" y="6715076"/>
                </a:cubicBezTo>
                <a:cubicBezTo>
                  <a:pt x="4974349" y="6715076"/>
                  <a:pt x="4974349" y="6715076"/>
                  <a:pt x="4974349" y="6799592"/>
                </a:cubicBezTo>
                <a:lnTo>
                  <a:pt x="4974349" y="6858000"/>
                </a:lnTo>
                <a:lnTo>
                  <a:pt x="4741003" y="6858000"/>
                </a:lnTo>
                <a:lnTo>
                  <a:pt x="4736254" y="6853863"/>
                </a:lnTo>
                <a:cubicBezTo>
                  <a:pt x="4731338" y="6854652"/>
                  <a:pt x="4725718" y="6856229"/>
                  <a:pt x="4720099" y="6857017"/>
                </a:cubicBezTo>
                <a:cubicBezTo>
                  <a:pt x="4725718" y="6855440"/>
                  <a:pt x="4730635" y="6854652"/>
                  <a:pt x="4735551" y="6853075"/>
                </a:cubicBezTo>
                <a:cubicBezTo>
                  <a:pt x="4735551" y="6853075"/>
                  <a:pt x="4735551" y="6853075"/>
                  <a:pt x="4651972" y="6780527"/>
                </a:cubicBezTo>
                <a:cubicBezTo>
                  <a:pt x="4651972" y="6780527"/>
                  <a:pt x="4651972" y="6780527"/>
                  <a:pt x="4651972" y="6434348"/>
                </a:cubicBezTo>
                <a:close/>
                <a:moveTo>
                  <a:pt x="4319762" y="5786939"/>
                </a:moveTo>
                <a:cubicBezTo>
                  <a:pt x="4319762" y="5786939"/>
                  <a:pt x="4319762" y="5786939"/>
                  <a:pt x="4527656" y="5968308"/>
                </a:cubicBezTo>
                <a:cubicBezTo>
                  <a:pt x="4527656" y="5968308"/>
                  <a:pt x="4527656" y="5968308"/>
                  <a:pt x="4642139" y="6067667"/>
                </a:cubicBezTo>
                <a:cubicBezTo>
                  <a:pt x="4642139" y="6067667"/>
                  <a:pt x="4642139" y="6067667"/>
                  <a:pt x="4642139" y="6413845"/>
                </a:cubicBezTo>
                <a:cubicBezTo>
                  <a:pt x="4642139" y="6413845"/>
                  <a:pt x="4642139" y="6413845"/>
                  <a:pt x="4403341" y="6206454"/>
                </a:cubicBezTo>
                <a:cubicBezTo>
                  <a:pt x="4403341" y="6206454"/>
                  <a:pt x="4403341" y="6206454"/>
                  <a:pt x="4319762" y="6133906"/>
                </a:cubicBezTo>
                <a:cubicBezTo>
                  <a:pt x="4319762" y="6133906"/>
                  <a:pt x="4319762" y="6133906"/>
                  <a:pt x="4319762" y="5786939"/>
                </a:cubicBezTo>
                <a:close/>
                <a:moveTo>
                  <a:pt x="3755776" y="5671020"/>
                </a:moveTo>
                <a:cubicBezTo>
                  <a:pt x="3767716" y="5677328"/>
                  <a:pt x="3767716" y="5677328"/>
                  <a:pt x="3767716" y="5677328"/>
                </a:cubicBezTo>
                <a:cubicBezTo>
                  <a:pt x="3755776" y="5671020"/>
                  <a:pt x="3755776" y="5671020"/>
                  <a:pt x="3755776" y="5671020"/>
                </a:cubicBezTo>
                <a:close/>
                <a:moveTo>
                  <a:pt x="3979825" y="5495959"/>
                </a:moveTo>
                <a:cubicBezTo>
                  <a:pt x="3979825" y="5495959"/>
                  <a:pt x="3979825" y="5495959"/>
                  <a:pt x="4304309" y="5779053"/>
                </a:cubicBezTo>
                <a:cubicBezTo>
                  <a:pt x="4304309" y="5779053"/>
                  <a:pt x="4304309" y="5779053"/>
                  <a:pt x="3979123" y="6056627"/>
                </a:cubicBezTo>
                <a:cubicBezTo>
                  <a:pt x="3979123" y="6056627"/>
                  <a:pt x="3979123" y="6056627"/>
                  <a:pt x="3654638" y="5773533"/>
                </a:cubicBezTo>
                <a:cubicBezTo>
                  <a:pt x="3654638" y="5773533"/>
                  <a:pt x="3654638" y="5773533"/>
                  <a:pt x="3767716" y="5677328"/>
                </a:cubicBezTo>
                <a:cubicBezTo>
                  <a:pt x="3767716" y="5677328"/>
                  <a:pt x="3767716" y="5677328"/>
                  <a:pt x="3979825" y="5495959"/>
                </a:cubicBezTo>
                <a:close/>
                <a:moveTo>
                  <a:pt x="4984885" y="4847761"/>
                </a:moveTo>
                <a:cubicBezTo>
                  <a:pt x="4984885" y="4847761"/>
                  <a:pt x="4984885" y="4847761"/>
                  <a:pt x="5305156" y="5126124"/>
                </a:cubicBezTo>
                <a:cubicBezTo>
                  <a:pt x="5305156" y="5126124"/>
                  <a:pt x="5305156" y="5126124"/>
                  <a:pt x="4979968" y="5403697"/>
                </a:cubicBezTo>
                <a:cubicBezTo>
                  <a:pt x="4979968" y="5403697"/>
                  <a:pt x="4979968" y="5403697"/>
                  <a:pt x="4871807" y="5309070"/>
                </a:cubicBezTo>
                <a:cubicBezTo>
                  <a:pt x="4871807" y="5309070"/>
                  <a:pt x="4871807" y="5309070"/>
                  <a:pt x="4865486" y="5320898"/>
                </a:cubicBezTo>
                <a:cubicBezTo>
                  <a:pt x="4865486" y="5320898"/>
                  <a:pt x="4865486" y="5320898"/>
                  <a:pt x="4974349" y="5415526"/>
                </a:cubicBezTo>
                <a:cubicBezTo>
                  <a:pt x="4974349" y="5415526"/>
                  <a:pt x="4974349" y="5415526"/>
                  <a:pt x="4974349" y="5761705"/>
                </a:cubicBezTo>
                <a:cubicBezTo>
                  <a:pt x="4974349" y="5761705"/>
                  <a:pt x="4974349" y="5761705"/>
                  <a:pt x="4741170" y="5559044"/>
                </a:cubicBezTo>
                <a:cubicBezTo>
                  <a:pt x="4741170" y="5559044"/>
                  <a:pt x="4741170" y="5559044"/>
                  <a:pt x="4734849" y="5571661"/>
                </a:cubicBezTo>
                <a:cubicBezTo>
                  <a:pt x="4734849" y="5571661"/>
                  <a:pt x="4734849" y="5571661"/>
                  <a:pt x="4972945" y="5779053"/>
                </a:cubicBezTo>
                <a:cubicBezTo>
                  <a:pt x="4972945" y="5779053"/>
                  <a:pt x="4972945" y="5779053"/>
                  <a:pt x="4647758" y="6056627"/>
                </a:cubicBezTo>
                <a:cubicBezTo>
                  <a:pt x="4647758" y="6056627"/>
                  <a:pt x="4647758" y="6056627"/>
                  <a:pt x="4533978" y="5957268"/>
                </a:cubicBezTo>
                <a:cubicBezTo>
                  <a:pt x="4533978" y="5957268"/>
                  <a:pt x="4533978" y="5957268"/>
                  <a:pt x="4527656" y="5968308"/>
                </a:cubicBezTo>
                <a:cubicBezTo>
                  <a:pt x="4527656" y="5968308"/>
                  <a:pt x="4527656" y="5968308"/>
                  <a:pt x="4533275" y="5956479"/>
                </a:cubicBezTo>
                <a:cubicBezTo>
                  <a:pt x="4533275" y="5956479"/>
                  <a:pt x="4533275" y="5956479"/>
                  <a:pt x="4323273" y="5773533"/>
                </a:cubicBezTo>
                <a:cubicBezTo>
                  <a:pt x="4323273" y="5773533"/>
                  <a:pt x="4323273" y="5773533"/>
                  <a:pt x="4648460" y="5495959"/>
                </a:cubicBezTo>
                <a:cubicBezTo>
                  <a:pt x="4648460" y="5495959"/>
                  <a:pt x="4648460" y="5495959"/>
                  <a:pt x="4734146" y="5570873"/>
                </a:cubicBezTo>
                <a:cubicBezTo>
                  <a:pt x="4734146" y="5570873"/>
                  <a:pt x="4734146" y="5570873"/>
                  <a:pt x="4741170" y="5558256"/>
                </a:cubicBezTo>
                <a:cubicBezTo>
                  <a:pt x="4741170" y="5558256"/>
                  <a:pt x="4741170" y="5558256"/>
                  <a:pt x="4651972" y="5480976"/>
                </a:cubicBezTo>
                <a:cubicBezTo>
                  <a:pt x="4651972" y="5480976"/>
                  <a:pt x="4651972" y="5480976"/>
                  <a:pt x="4651972" y="5134798"/>
                </a:cubicBezTo>
                <a:cubicBezTo>
                  <a:pt x="4651972" y="5134798"/>
                  <a:pt x="4651972" y="5134798"/>
                  <a:pt x="4865486" y="5320110"/>
                </a:cubicBezTo>
                <a:cubicBezTo>
                  <a:pt x="4865486" y="5320110"/>
                  <a:pt x="4865486" y="5320110"/>
                  <a:pt x="4871104" y="5309070"/>
                </a:cubicBezTo>
                <a:cubicBezTo>
                  <a:pt x="4871104" y="5309070"/>
                  <a:pt x="4871104" y="5309070"/>
                  <a:pt x="4659698" y="5125335"/>
                </a:cubicBezTo>
                <a:cubicBezTo>
                  <a:pt x="4659698" y="5125335"/>
                  <a:pt x="4659698" y="5125335"/>
                  <a:pt x="4984885" y="4847761"/>
                </a:cubicBezTo>
                <a:close/>
                <a:moveTo>
                  <a:pt x="4319762" y="4487388"/>
                </a:moveTo>
                <a:cubicBezTo>
                  <a:pt x="4319762" y="4487388"/>
                  <a:pt x="4319762" y="4487388"/>
                  <a:pt x="4541703" y="4680586"/>
                </a:cubicBezTo>
                <a:cubicBezTo>
                  <a:pt x="4541703" y="4680586"/>
                  <a:pt x="4541703" y="4680586"/>
                  <a:pt x="4548726" y="4670335"/>
                </a:cubicBezTo>
                <a:cubicBezTo>
                  <a:pt x="4548726" y="4670335"/>
                  <a:pt x="4548726" y="4670335"/>
                  <a:pt x="4542406" y="4680586"/>
                </a:cubicBezTo>
                <a:cubicBezTo>
                  <a:pt x="4542406" y="4680586"/>
                  <a:pt x="4542406" y="4680586"/>
                  <a:pt x="4642139" y="4768116"/>
                </a:cubicBezTo>
                <a:cubicBezTo>
                  <a:pt x="4642139" y="4768116"/>
                  <a:pt x="4642139" y="4768116"/>
                  <a:pt x="4642139" y="5114295"/>
                </a:cubicBezTo>
                <a:cubicBezTo>
                  <a:pt x="4642139" y="5114295"/>
                  <a:pt x="4642139" y="5114295"/>
                  <a:pt x="4399127" y="4902960"/>
                </a:cubicBezTo>
                <a:cubicBezTo>
                  <a:pt x="4399127" y="4902960"/>
                  <a:pt x="4399127" y="4902960"/>
                  <a:pt x="4392103" y="4913212"/>
                </a:cubicBezTo>
                <a:cubicBezTo>
                  <a:pt x="4392103" y="4913212"/>
                  <a:pt x="4392103" y="4913212"/>
                  <a:pt x="4398424" y="4902172"/>
                </a:cubicBezTo>
                <a:cubicBezTo>
                  <a:pt x="4398424" y="4902172"/>
                  <a:pt x="4398424" y="4902172"/>
                  <a:pt x="4319762" y="4833567"/>
                </a:cubicBezTo>
                <a:cubicBezTo>
                  <a:pt x="4319762" y="4833567"/>
                  <a:pt x="4319762" y="4833567"/>
                  <a:pt x="4319762" y="4487388"/>
                </a:cubicBezTo>
                <a:close/>
                <a:moveTo>
                  <a:pt x="4648460" y="4196409"/>
                </a:moveTo>
                <a:cubicBezTo>
                  <a:pt x="4648460" y="4196409"/>
                  <a:pt x="4648460" y="4196409"/>
                  <a:pt x="4972945" y="4478714"/>
                </a:cubicBezTo>
                <a:cubicBezTo>
                  <a:pt x="4972945" y="4478714"/>
                  <a:pt x="4972945" y="4478714"/>
                  <a:pt x="4647758" y="4756288"/>
                </a:cubicBezTo>
                <a:cubicBezTo>
                  <a:pt x="4647758" y="4756288"/>
                  <a:pt x="4647758" y="4756288"/>
                  <a:pt x="4548726" y="4670335"/>
                </a:cubicBezTo>
                <a:cubicBezTo>
                  <a:pt x="4548726" y="4670335"/>
                  <a:pt x="4548726" y="4670335"/>
                  <a:pt x="4323273" y="4473983"/>
                </a:cubicBezTo>
                <a:cubicBezTo>
                  <a:pt x="4323273" y="4473983"/>
                  <a:pt x="4323273" y="4473983"/>
                  <a:pt x="4648460" y="4196409"/>
                </a:cubicBezTo>
                <a:close/>
                <a:moveTo>
                  <a:pt x="4312036" y="3544268"/>
                </a:moveTo>
                <a:cubicBezTo>
                  <a:pt x="4312036" y="3544268"/>
                  <a:pt x="4312036" y="3544268"/>
                  <a:pt x="4636520" y="3826573"/>
                </a:cubicBezTo>
                <a:cubicBezTo>
                  <a:pt x="4636520" y="3826573"/>
                  <a:pt x="4636520" y="3826573"/>
                  <a:pt x="4311333" y="4104935"/>
                </a:cubicBezTo>
                <a:cubicBezTo>
                  <a:pt x="4311333" y="4104935"/>
                  <a:pt x="4311333" y="4104935"/>
                  <a:pt x="3986848" y="3821842"/>
                </a:cubicBezTo>
                <a:cubicBezTo>
                  <a:pt x="3986848" y="3821842"/>
                  <a:pt x="3986848" y="3821842"/>
                  <a:pt x="4302905" y="3552154"/>
                </a:cubicBezTo>
                <a:cubicBezTo>
                  <a:pt x="4302905" y="3552154"/>
                  <a:pt x="4302905" y="3552154"/>
                  <a:pt x="4312036" y="3544268"/>
                </a:cubicBezTo>
                <a:close/>
                <a:moveTo>
                  <a:pt x="3986848" y="2538851"/>
                </a:moveTo>
                <a:cubicBezTo>
                  <a:pt x="3986848" y="2538851"/>
                  <a:pt x="3986848" y="2538851"/>
                  <a:pt x="4194744" y="2719432"/>
                </a:cubicBezTo>
                <a:cubicBezTo>
                  <a:pt x="4194744" y="2719432"/>
                  <a:pt x="4194744" y="2719432"/>
                  <a:pt x="4201064" y="2708392"/>
                </a:cubicBezTo>
                <a:cubicBezTo>
                  <a:pt x="4201064" y="2708392"/>
                  <a:pt x="4201064" y="2708392"/>
                  <a:pt x="4195446" y="2720221"/>
                </a:cubicBezTo>
                <a:cubicBezTo>
                  <a:pt x="4195446" y="2720221"/>
                  <a:pt x="4195446" y="2720221"/>
                  <a:pt x="4309226" y="2819579"/>
                </a:cubicBezTo>
                <a:cubicBezTo>
                  <a:pt x="4309226" y="2819579"/>
                  <a:pt x="4309226" y="2819579"/>
                  <a:pt x="4309226" y="3165758"/>
                </a:cubicBezTo>
                <a:cubicBezTo>
                  <a:pt x="4309226" y="3165758"/>
                  <a:pt x="4309226" y="3165758"/>
                  <a:pt x="4071131" y="2958366"/>
                </a:cubicBezTo>
                <a:cubicBezTo>
                  <a:pt x="4071131" y="2958366"/>
                  <a:pt x="4071131" y="2958366"/>
                  <a:pt x="4064809" y="2969406"/>
                </a:cubicBezTo>
                <a:cubicBezTo>
                  <a:pt x="4064809" y="2969406"/>
                  <a:pt x="4064809" y="2969406"/>
                  <a:pt x="4070428" y="2957578"/>
                </a:cubicBezTo>
                <a:cubicBezTo>
                  <a:pt x="4070428" y="2957578"/>
                  <a:pt x="4070428" y="2957578"/>
                  <a:pt x="3986848" y="2885030"/>
                </a:cubicBezTo>
                <a:cubicBezTo>
                  <a:pt x="3986848" y="2885030"/>
                  <a:pt x="3986848" y="2885030"/>
                  <a:pt x="3986848" y="2538851"/>
                </a:cubicBezTo>
                <a:close/>
                <a:moveTo>
                  <a:pt x="4652674" y="1598885"/>
                </a:moveTo>
                <a:cubicBezTo>
                  <a:pt x="4652674" y="1598885"/>
                  <a:pt x="4652674" y="1598885"/>
                  <a:pt x="4972945" y="1878036"/>
                </a:cubicBezTo>
                <a:cubicBezTo>
                  <a:pt x="4972945" y="1878036"/>
                  <a:pt x="4972945" y="1878036"/>
                  <a:pt x="4647758" y="2155610"/>
                </a:cubicBezTo>
                <a:cubicBezTo>
                  <a:pt x="4647758" y="2155610"/>
                  <a:pt x="4647758" y="2155610"/>
                  <a:pt x="4538894" y="2060983"/>
                </a:cubicBezTo>
                <a:cubicBezTo>
                  <a:pt x="4538894" y="2060983"/>
                  <a:pt x="4538894" y="2060983"/>
                  <a:pt x="4533275" y="2072022"/>
                </a:cubicBezTo>
                <a:cubicBezTo>
                  <a:pt x="4533275" y="2072022"/>
                  <a:pt x="4533275" y="2072022"/>
                  <a:pt x="4642139" y="2166650"/>
                </a:cubicBezTo>
                <a:cubicBezTo>
                  <a:pt x="4642139" y="2166650"/>
                  <a:pt x="4642139" y="2166650"/>
                  <a:pt x="4642139" y="2513617"/>
                </a:cubicBezTo>
                <a:cubicBezTo>
                  <a:pt x="4642139" y="2513617"/>
                  <a:pt x="4642139" y="2513617"/>
                  <a:pt x="4408960" y="2310168"/>
                </a:cubicBezTo>
                <a:cubicBezTo>
                  <a:pt x="4408960" y="2310168"/>
                  <a:pt x="4408960" y="2310168"/>
                  <a:pt x="4402639" y="2322785"/>
                </a:cubicBezTo>
                <a:cubicBezTo>
                  <a:pt x="4402639" y="2322785"/>
                  <a:pt x="4402639" y="2322785"/>
                  <a:pt x="4640032" y="2530177"/>
                </a:cubicBezTo>
                <a:cubicBezTo>
                  <a:pt x="4640032" y="2530177"/>
                  <a:pt x="4640032" y="2530177"/>
                  <a:pt x="4314845" y="2807751"/>
                </a:cubicBezTo>
                <a:cubicBezTo>
                  <a:pt x="4314845" y="2807751"/>
                  <a:pt x="4314845" y="2807751"/>
                  <a:pt x="4201064" y="2708392"/>
                </a:cubicBezTo>
                <a:cubicBezTo>
                  <a:pt x="4201064" y="2708392"/>
                  <a:pt x="4201064" y="2708392"/>
                  <a:pt x="3991063" y="2525446"/>
                </a:cubicBezTo>
                <a:cubicBezTo>
                  <a:pt x="3991063" y="2525446"/>
                  <a:pt x="3991063" y="2525446"/>
                  <a:pt x="4316249" y="2247872"/>
                </a:cubicBezTo>
                <a:cubicBezTo>
                  <a:pt x="4316249" y="2247872"/>
                  <a:pt x="4316249" y="2247872"/>
                  <a:pt x="4401936" y="2322785"/>
                </a:cubicBezTo>
                <a:cubicBezTo>
                  <a:pt x="4401936" y="2322785"/>
                  <a:pt x="4401936" y="2322785"/>
                  <a:pt x="4408257" y="2310168"/>
                </a:cubicBezTo>
                <a:cubicBezTo>
                  <a:pt x="4408257" y="2310168"/>
                  <a:pt x="4408257" y="2310168"/>
                  <a:pt x="4319762" y="2232889"/>
                </a:cubicBezTo>
                <a:cubicBezTo>
                  <a:pt x="4319762" y="2232889"/>
                  <a:pt x="4319762" y="2232889"/>
                  <a:pt x="4319762" y="1885922"/>
                </a:cubicBezTo>
                <a:cubicBezTo>
                  <a:pt x="4319762" y="1885922"/>
                  <a:pt x="4319762" y="1885922"/>
                  <a:pt x="4532573" y="2072022"/>
                </a:cubicBezTo>
                <a:cubicBezTo>
                  <a:pt x="4532573" y="2072022"/>
                  <a:pt x="4532573" y="2072022"/>
                  <a:pt x="4538894" y="2060194"/>
                </a:cubicBezTo>
                <a:cubicBezTo>
                  <a:pt x="4538894" y="2060194"/>
                  <a:pt x="4538894" y="2060194"/>
                  <a:pt x="4327487" y="1876459"/>
                </a:cubicBezTo>
                <a:cubicBezTo>
                  <a:pt x="4327487" y="1876459"/>
                  <a:pt x="4327487" y="1876459"/>
                  <a:pt x="4652674" y="1598885"/>
                </a:cubicBezTo>
                <a:close/>
                <a:moveTo>
                  <a:pt x="3986848" y="1238512"/>
                </a:moveTo>
                <a:cubicBezTo>
                  <a:pt x="3986848" y="1238512"/>
                  <a:pt x="3986848" y="1238512"/>
                  <a:pt x="4209493" y="1432499"/>
                </a:cubicBezTo>
                <a:cubicBezTo>
                  <a:pt x="4209493" y="1432499"/>
                  <a:pt x="4209493" y="1432499"/>
                  <a:pt x="4309226" y="1519240"/>
                </a:cubicBezTo>
                <a:cubicBezTo>
                  <a:pt x="4309226" y="1519240"/>
                  <a:pt x="4309226" y="1519240"/>
                  <a:pt x="4309226" y="1865419"/>
                </a:cubicBezTo>
                <a:cubicBezTo>
                  <a:pt x="4309226" y="1865419"/>
                  <a:pt x="4309226" y="1865419"/>
                  <a:pt x="4066916" y="1654085"/>
                </a:cubicBezTo>
                <a:cubicBezTo>
                  <a:pt x="4066916" y="1654085"/>
                  <a:pt x="4066916" y="1654085"/>
                  <a:pt x="4059892" y="1665124"/>
                </a:cubicBezTo>
                <a:cubicBezTo>
                  <a:pt x="4059892" y="1665124"/>
                  <a:pt x="4059892" y="1665124"/>
                  <a:pt x="4304309" y="1878036"/>
                </a:cubicBezTo>
                <a:cubicBezTo>
                  <a:pt x="4304309" y="1878036"/>
                  <a:pt x="4304309" y="1878036"/>
                  <a:pt x="3979123" y="2155610"/>
                </a:cubicBezTo>
                <a:cubicBezTo>
                  <a:pt x="3979123" y="2155610"/>
                  <a:pt x="3979123" y="2155610"/>
                  <a:pt x="3828118" y="2023920"/>
                </a:cubicBezTo>
                <a:cubicBezTo>
                  <a:pt x="3828118" y="2023920"/>
                  <a:pt x="3828118" y="2023920"/>
                  <a:pt x="3658852" y="1876459"/>
                </a:cubicBezTo>
                <a:cubicBezTo>
                  <a:pt x="3658852" y="1876459"/>
                  <a:pt x="3658852" y="1876459"/>
                  <a:pt x="3984040" y="1598885"/>
                </a:cubicBezTo>
                <a:cubicBezTo>
                  <a:pt x="3984040" y="1598885"/>
                  <a:pt x="3984040" y="1598885"/>
                  <a:pt x="4059191" y="1664336"/>
                </a:cubicBezTo>
                <a:cubicBezTo>
                  <a:pt x="4059191" y="1664336"/>
                  <a:pt x="4059191" y="1664336"/>
                  <a:pt x="4066214" y="1654085"/>
                </a:cubicBezTo>
                <a:cubicBezTo>
                  <a:pt x="4066214" y="1654085"/>
                  <a:pt x="4066214" y="1654085"/>
                  <a:pt x="3986848" y="1585480"/>
                </a:cubicBezTo>
                <a:cubicBezTo>
                  <a:pt x="3986848" y="1585480"/>
                  <a:pt x="3986848" y="1585480"/>
                  <a:pt x="3986848" y="1238512"/>
                </a:cubicBezTo>
                <a:close/>
                <a:moveTo>
                  <a:pt x="4316249" y="947533"/>
                </a:moveTo>
                <a:cubicBezTo>
                  <a:pt x="4316249" y="947533"/>
                  <a:pt x="4316249" y="947533"/>
                  <a:pt x="4640032" y="1230627"/>
                </a:cubicBezTo>
                <a:cubicBezTo>
                  <a:pt x="4640032" y="1230627"/>
                  <a:pt x="4640032" y="1230627"/>
                  <a:pt x="4314845" y="1508201"/>
                </a:cubicBezTo>
                <a:cubicBezTo>
                  <a:pt x="4314845" y="1508201"/>
                  <a:pt x="4314845" y="1508201"/>
                  <a:pt x="4216517" y="1422247"/>
                </a:cubicBezTo>
                <a:cubicBezTo>
                  <a:pt x="4216517" y="1422247"/>
                  <a:pt x="4216517" y="1422247"/>
                  <a:pt x="4209493" y="1432499"/>
                </a:cubicBezTo>
                <a:cubicBezTo>
                  <a:pt x="4209493" y="1432499"/>
                  <a:pt x="4209493" y="1432499"/>
                  <a:pt x="4215814" y="1421459"/>
                </a:cubicBezTo>
                <a:cubicBezTo>
                  <a:pt x="4215814" y="1421459"/>
                  <a:pt x="4215814" y="1421459"/>
                  <a:pt x="3991063" y="1225107"/>
                </a:cubicBezTo>
                <a:cubicBezTo>
                  <a:pt x="3991063" y="1225107"/>
                  <a:pt x="3991063" y="1225107"/>
                  <a:pt x="4316249" y="947533"/>
                </a:cubicBezTo>
                <a:close/>
                <a:moveTo>
                  <a:pt x="3979825" y="296181"/>
                </a:moveTo>
                <a:cubicBezTo>
                  <a:pt x="3979825" y="296181"/>
                  <a:pt x="3979825" y="296181"/>
                  <a:pt x="4304309" y="578486"/>
                </a:cubicBezTo>
                <a:cubicBezTo>
                  <a:pt x="4304309" y="578486"/>
                  <a:pt x="4304309" y="578486"/>
                  <a:pt x="3979123" y="856060"/>
                </a:cubicBezTo>
                <a:cubicBezTo>
                  <a:pt x="3979123" y="856060"/>
                  <a:pt x="3979123" y="856060"/>
                  <a:pt x="3654638" y="573754"/>
                </a:cubicBezTo>
                <a:cubicBezTo>
                  <a:pt x="3654638" y="573754"/>
                  <a:pt x="3654638" y="573754"/>
                  <a:pt x="3970694" y="304066"/>
                </a:cubicBezTo>
                <a:cubicBezTo>
                  <a:pt x="3970694" y="304066"/>
                  <a:pt x="3970694" y="304066"/>
                  <a:pt x="3979825" y="296181"/>
                </a:cubicBezTo>
                <a:close/>
                <a:moveTo>
                  <a:pt x="4078431" y="0"/>
                </a:moveTo>
                <a:lnTo>
                  <a:pt x="4556976" y="0"/>
                </a:lnTo>
                <a:lnTo>
                  <a:pt x="4541616" y="13087"/>
                </a:lnTo>
                <a:cubicBezTo>
                  <a:pt x="4509220" y="40686"/>
                  <a:pt x="4444428" y="95886"/>
                  <a:pt x="4314845" y="206284"/>
                </a:cubicBezTo>
                <a:cubicBezTo>
                  <a:pt x="4314845" y="206284"/>
                  <a:pt x="4314845" y="206284"/>
                  <a:pt x="4145929" y="58896"/>
                </a:cubicBezTo>
                <a:close/>
                <a:moveTo>
                  <a:pt x="3986848" y="0"/>
                </a:moveTo>
                <a:lnTo>
                  <a:pt x="4059455" y="0"/>
                </a:lnTo>
                <a:lnTo>
                  <a:pt x="4076924" y="15255"/>
                </a:lnTo>
                <a:cubicBezTo>
                  <a:pt x="4110110" y="44235"/>
                  <a:pt x="4176483" y="102194"/>
                  <a:pt x="4309226" y="218113"/>
                </a:cubicBezTo>
                <a:cubicBezTo>
                  <a:pt x="4309226" y="218113"/>
                  <a:pt x="4309226" y="218113"/>
                  <a:pt x="4309226" y="564292"/>
                </a:cubicBezTo>
                <a:cubicBezTo>
                  <a:pt x="4309226" y="564292"/>
                  <a:pt x="4309226" y="564292"/>
                  <a:pt x="3986848" y="283564"/>
                </a:cubicBezTo>
                <a:cubicBezTo>
                  <a:pt x="3986848" y="283564"/>
                  <a:pt x="3986848" y="283564"/>
                  <a:pt x="3986848" y="84404"/>
                </a:cubicBezTo>
                <a:close/>
                <a:moveTo>
                  <a:pt x="0" y="0"/>
                </a:moveTo>
                <a:lnTo>
                  <a:pt x="3038475" y="0"/>
                </a:lnTo>
                <a:lnTo>
                  <a:pt x="3975611" y="0"/>
                </a:lnTo>
                <a:lnTo>
                  <a:pt x="3975611" y="1953"/>
                </a:lnTo>
                <a:cubicBezTo>
                  <a:pt x="3975611" y="28082"/>
                  <a:pt x="3975611" y="97759"/>
                  <a:pt x="3975611" y="283564"/>
                </a:cubicBezTo>
                <a:cubicBezTo>
                  <a:pt x="3975611" y="283564"/>
                  <a:pt x="3975611" y="283564"/>
                  <a:pt x="3961564" y="295392"/>
                </a:cubicBezTo>
                <a:cubicBezTo>
                  <a:pt x="3961564" y="295392"/>
                  <a:pt x="3961564" y="295392"/>
                  <a:pt x="3970694" y="304066"/>
                </a:cubicBezTo>
                <a:cubicBezTo>
                  <a:pt x="3970694" y="304066"/>
                  <a:pt x="3970694" y="304066"/>
                  <a:pt x="3960862" y="295392"/>
                </a:cubicBezTo>
                <a:cubicBezTo>
                  <a:pt x="3960862" y="295392"/>
                  <a:pt x="3960862" y="295392"/>
                  <a:pt x="3639186" y="570600"/>
                </a:cubicBezTo>
                <a:cubicBezTo>
                  <a:pt x="3639186" y="570600"/>
                  <a:pt x="3639186" y="570600"/>
                  <a:pt x="3639186" y="589526"/>
                </a:cubicBezTo>
                <a:cubicBezTo>
                  <a:pt x="3639186" y="589526"/>
                  <a:pt x="3639186" y="589526"/>
                  <a:pt x="3651126" y="599777"/>
                </a:cubicBezTo>
                <a:cubicBezTo>
                  <a:pt x="3651126" y="599777"/>
                  <a:pt x="3651126" y="599777"/>
                  <a:pt x="3651126" y="587160"/>
                </a:cubicBezTo>
                <a:cubicBezTo>
                  <a:pt x="3651126" y="587160"/>
                  <a:pt x="3651126" y="587160"/>
                  <a:pt x="3972801" y="867888"/>
                </a:cubicBezTo>
                <a:cubicBezTo>
                  <a:pt x="3972801" y="867888"/>
                  <a:pt x="3972801" y="867888"/>
                  <a:pt x="3972801" y="1214067"/>
                </a:cubicBezTo>
                <a:cubicBezTo>
                  <a:pt x="3972801" y="1214067"/>
                  <a:pt x="3972801" y="1214067"/>
                  <a:pt x="3651126" y="933339"/>
                </a:cubicBezTo>
                <a:cubicBezTo>
                  <a:pt x="3651126" y="933339"/>
                  <a:pt x="3651126" y="933339"/>
                  <a:pt x="3651126" y="600566"/>
                </a:cubicBezTo>
                <a:cubicBezTo>
                  <a:pt x="3651126" y="600566"/>
                  <a:pt x="3651126" y="600566"/>
                  <a:pt x="3639186" y="590314"/>
                </a:cubicBezTo>
                <a:cubicBezTo>
                  <a:pt x="3639186" y="590314"/>
                  <a:pt x="3639186" y="590314"/>
                  <a:pt x="3639186" y="938859"/>
                </a:cubicBezTo>
                <a:cubicBezTo>
                  <a:pt x="3639186" y="938859"/>
                  <a:pt x="3639186" y="938859"/>
                  <a:pt x="3306976" y="1221952"/>
                </a:cubicBezTo>
                <a:cubicBezTo>
                  <a:pt x="3306976" y="1221952"/>
                  <a:pt x="3306976" y="1221952"/>
                  <a:pt x="3306976" y="1591788"/>
                </a:cubicBezTo>
                <a:cubicBezTo>
                  <a:pt x="3306976" y="1591788"/>
                  <a:pt x="3306976" y="1591788"/>
                  <a:pt x="3624438" y="1867785"/>
                </a:cubicBezTo>
                <a:cubicBezTo>
                  <a:pt x="3624438" y="1867785"/>
                  <a:pt x="3624438" y="1867785"/>
                  <a:pt x="3624438" y="1851225"/>
                </a:cubicBezTo>
                <a:lnTo>
                  <a:pt x="3318214" y="1585480"/>
                </a:lnTo>
                <a:cubicBezTo>
                  <a:pt x="3318214" y="1585480"/>
                  <a:pt x="3318214" y="1585480"/>
                  <a:pt x="3318214" y="1238512"/>
                </a:cubicBezTo>
                <a:cubicBezTo>
                  <a:pt x="3318214" y="1238512"/>
                  <a:pt x="3318214" y="1238512"/>
                  <a:pt x="3624438" y="1505046"/>
                </a:cubicBezTo>
                <a:cubicBezTo>
                  <a:pt x="3624438" y="1505046"/>
                  <a:pt x="3624438" y="1505046"/>
                  <a:pt x="3624438" y="1488487"/>
                </a:cubicBezTo>
                <a:cubicBezTo>
                  <a:pt x="3624438" y="1488487"/>
                  <a:pt x="3624438" y="1488487"/>
                  <a:pt x="3322428" y="1225107"/>
                </a:cubicBezTo>
                <a:cubicBezTo>
                  <a:pt x="3322428" y="1225107"/>
                  <a:pt x="3322428" y="1225107"/>
                  <a:pt x="3647615" y="947533"/>
                </a:cubicBezTo>
                <a:cubicBezTo>
                  <a:pt x="3647615" y="947533"/>
                  <a:pt x="3647615" y="947533"/>
                  <a:pt x="3972100" y="1230627"/>
                </a:cubicBezTo>
                <a:cubicBezTo>
                  <a:pt x="3972100" y="1230627"/>
                  <a:pt x="3972100" y="1230627"/>
                  <a:pt x="3646912" y="1508201"/>
                </a:cubicBezTo>
                <a:cubicBezTo>
                  <a:pt x="3646912" y="1508201"/>
                  <a:pt x="3646912" y="1508201"/>
                  <a:pt x="3625139" y="1489275"/>
                </a:cubicBezTo>
                <a:cubicBezTo>
                  <a:pt x="3625139" y="1489275"/>
                  <a:pt x="3625139" y="1489275"/>
                  <a:pt x="3625139" y="1505835"/>
                </a:cubicBezTo>
                <a:cubicBezTo>
                  <a:pt x="3625139" y="1505835"/>
                  <a:pt x="3625139" y="1505835"/>
                  <a:pt x="3640591" y="1519240"/>
                </a:cubicBezTo>
                <a:cubicBezTo>
                  <a:pt x="3640591" y="1519240"/>
                  <a:pt x="3640591" y="1519240"/>
                  <a:pt x="3640591" y="1865419"/>
                </a:cubicBezTo>
                <a:cubicBezTo>
                  <a:pt x="3640591" y="1865419"/>
                  <a:pt x="3640591" y="1865419"/>
                  <a:pt x="3625139" y="1852014"/>
                </a:cubicBezTo>
                <a:cubicBezTo>
                  <a:pt x="3625139" y="1852014"/>
                  <a:pt x="3625139" y="1852014"/>
                  <a:pt x="3625139" y="1868573"/>
                </a:cubicBezTo>
                <a:cubicBezTo>
                  <a:pt x="3625139" y="1868573"/>
                  <a:pt x="3625139" y="1868573"/>
                  <a:pt x="3639186" y="1881190"/>
                </a:cubicBezTo>
                <a:cubicBezTo>
                  <a:pt x="3639186" y="1881190"/>
                  <a:pt x="3639186" y="1881190"/>
                  <a:pt x="3639186" y="2058617"/>
                </a:cubicBezTo>
                <a:cubicBezTo>
                  <a:pt x="3639186" y="2058617"/>
                  <a:pt x="3639186" y="2058617"/>
                  <a:pt x="3651126" y="2060194"/>
                </a:cubicBezTo>
                <a:cubicBezTo>
                  <a:pt x="3651126" y="2060194"/>
                  <a:pt x="3651126" y="2060194"/>
                  <a:pt x="3651126" y="1885922"/>
                </a:cubicBezTo>
                <a:cubicBezTo>
                  <a:pt x="3651126" y="1885922"/>
                  <a:pt x="3651126" y="1885922"/>
                  <a:pt x="3821095" y="2034172"/>
                </a:cubicBezTo>
                <a:cubicBezTo>
                  <a:pt x="3821095" y="2034172"/>
                  <a:pt x="3821095" y="2034172"/>
                  <a:pt x="3828118" y="2023920"/>
                </a:cubicBezTo>
                <a:cubicBezTo>
                  <a:pt x="3828118" y="2023920"/>
                  <a:pt x="3828118" y="2023920"/>
                  <a:pt x="3821095" y="2034960"/>
                </a:cubicBezTo>
                <a:cubicBezTo>
                  <a:pt x="3821095" y="2034960"/>
                  <a:pt x="3821095" y="2034960"/>
                  <a:pt x="3972801" y="2166650"/>
                </a:cubicBezTo>
                <a:cubicBezTo>
                  <a:pt x="3972801" y="2166650"/>
                  <a:pt x="3972801" y="2166650"/>
                  <a:pt x="3972801" y="2513617"/>
                </a:cubicBezTo>
                <a:cubicBezTo>
                  <a:pt x="3972801" y="2513617"/>
                  <a:pt x="3972801" y="2513617"/>
                  <a:pt x="3651126" y="2232889"/>
                </a:cubicBezTo>
                <a:cubicBezTo>
                  <a:pt x="3651126" y="2232889"/>
                  <a:pt x="3651126" y="2232889"/>
                  <a:pt x="3651126" y="2060983"/>
                </a:cubicBezTo>
                <a:cubicBezTo>
                  <a:pt x="3651126" y="2060983"/>
                  <a:pt x="3651126" y="2060983"/>
                  <a:pt x="3639186" y="2059405"/>
                </a:cubicBezTo>
                <a:cubicBezTo>
                  <a:pt x="3639186" y="2059405"/>
                  <a:pt x="3639186" y="2059405"/>
                  <a:pt x="3639186" y="2238409"/>
                </a:cubicBezTo>
                <a:cubicBezTo>
                  <a:pt x="3639186" y="2238409"/>
                  <a:pt x="3639186" y="2238409"/>
                  <a:pt x="3423566" y="2422144"/>
                </a:cubicBezTo>
                <a:cubicBezTo>
                  <a:pt x="3423566" y="2422144"/>
                  <a:pt x="3423566" y="2422144"/>
                  <a:pt x="3435506" y="2428452"/>
                </a:cubicBezTo>
                <a:cubicBezTo>
                  <a:pt x="3435506" y="2428452"/>
                  <a:pt x="3435506" y="2428452"/>
                  <a:pt x="3647615" y="2247872"/>
                </a:cubicBezTo>
                <a:cubicBezTo>
                  <a:pt x="3647615" y="2247872"/>
                  <a:pt x="3647615" y="2247872"/>
                  <a:pt x="3972100" y="2530177"/>
                </a:cubicBezTo>
                <a:cubicBezTo>
                  <a:pt x="3972100" y="2530177"/>
                  <a:pt x="3972100" y="2530177"/>
                  <a:pt x="3646912" y="2807751"/>
                </a:cubicBezTo>
                <a:cubicBezTo>
                  <a:pt x="3646912" y="2807751"/>
                  <a:pt x="3646912" y="2807751"/>
                  <a:pt x="3322428" y="2525446"/>
                </a:cubicBezTo>
                <a:cubicBezTo>
                  <a:pt x="3322428" y="2525446"/>
                  <a:pt x="3322428" y="2525446"/>
                  <a:pt x="3434803" y="2429241"/>
                </a:cubicBezTo>
                <a:cubicBezTo>
                  <a:pt x="3434803" y="2429241"/>
                  <a:pt x="3434803" y="2429241"/>
                  <a:pt x="3422863" y="2422933"/>
                </a:cubicBezTo>
                <a:cubicBezTo>
                  <a:pt x="3422863" y="2422933"/>
                  <a:pt x="3422863" y="2422933"/>
                  <a:pt x="3306976" y="2522291"/>
                </a:cubicBezTo>
                <a:cubicBezTo>
                  <a:pt x="3306976" y="2522291"/>
                  <a:pt x="3306976" y="2522291"/>
                  <a:pt x="3306976" y="2773054"/>
                </a:cubicBezTo>
                <a:cubicBezTo>
                  <a:pt x="3306976" y="2773054"/>
                  <a:pt x="3306976" y="2773054"/>
                  <a:pt x="3318214" y="2778574"/>
                </a:cubicBezTo>
                <a:cubicBezTo>
                  <a:pt x="3318214" y="2778574"/>
                  <a:pt x="3318214" y="2778574"/>
                  <a:pt x="3318214" y="2538851"/>
                </a:cubicBezTo>
                <a:cubicBezTo>
                  <a:pt x="3318214" y="2538851"/>
                  <a:pt x="3318214" y="2538851"/>
                  <a:pt x="3640591" y="2819579"/>
                </a:cubicBezTo>
                <a:cubicBezTo>
                  <a:pt x="3640591" y="2819579"/>
                  <a:pt x="3640591" y="2819579"/>
                  <a:pt x="3640591" y="3165758"/>
                </a:cubicBezTo>
                <a:cubicBezTo>
                  <a:pt x="3640591" y="3165758"/>
                  <a:pt x="3640591" y="3165758"/>
                  <a:pt x="3318214" y="2885030"/>
                </a:cubicBezTo>
                <a:cubicBezTo>
                  <a:pt x="3318214" y="2885030"/>
                  <a:pt x="3318214" y="2885030"/>
                  <a:pt x="3318214" y="2779363"/>
                </a:cubicBezTo>
                <a:cubicBezTo>
                  <a:pt x="3318214" y="2779363"/>
                  <a:pt x="3318214" y="2779363"/>
                  <a:pt x="3306976" y="2773843"/>
                </a:cubicBezTo>
                <a:cubicBezTo>
                  <a:pt x="3306976" y="2773843"/>
                  <a:pt x="3306976" y="2773843"/>
                  <a:pt x="3306976" y="2891339"/>
                </a:cubicBezTo>
                <a:cubicBezTo>
                  <a:pt x="3306976" y="2891339"/>
                  <a:pt x="3306976" y="2891339"/>
                  <a:pt x="3646210" y="3187049"/>
                </a:cubicBezTo>
                <a:cubicBezTo>
                  <a:pt x="3646210" y="3187049"/>
                  <a:pt x="3646210" y="3187049"/>
                  <a:pt x="3984040" y="2899224"/>
                </a:cubicBezTo>
                <a:cubicBezTo>
                  <a:pt x="3984040" y="2899224"/>
                  <a:pt x="3984040" y="2899224"/>
                  <a:pt x="4064809" y="2969406"/>
                </a:cubicBezTo>
                <a:cubicBezTo>
                  <a:pt x="4064809" y="2969406"/>
                  <a:pt x="4064809" y="2969406"/>
                  <a:pt x="4307822" y="3180741"/>
                </a:cubicBezTo>
                <a:cubicBezTo>
                  <a:pt x="4307822" y="3180741"/>
                  <a:pt x="4307822" y="3180741"/>
                  <a:pt x="4307822" y="3519034"/>
                </a:cubicBezTo>
                <a:cubicBezTo>
                  <a:pt x="4307822" y="3519034"/>
                  <a:pt x="4307822" y="3519034"/>
                  <a:pt x="4319762" y="3519034"/>
                </a:cubicBezTo>
                <a:cubicBezTo>
                  <a:pt x="4319762" y="3519034"/>
                  <a:pt x="4319762" y="3519034"/>
                  <a:pt x="4319762" y="3500109"/>
                </a:cubicBezTo>
                <a:cubicBezTo>
                  <a:pt x="4319762" y="3500109"/>
                  <a:pt x="4319762" y="3500109"/>
                  <a:pt x="4319762" y="3186261"/>
                </a:cubicBezTo>
                <a:cubicBezTo>
                  <a:pt x="4319762" y="3186261"/>
                  <a:pt x="4319762" y="3186261"/>
                  <a:pt x="4642139" y="3466989"/>
                </a:cubicBezTo>
                <a:cubicBezTo>
                  <a:pt x="4642139" y="3466989"/>
                  <a:pt x="4642139" y="3466989"/>
                  <a:pt x="4642139" y="3495377"/>
                </a:cubicBezTo>
                <a:cubicBezTo>
                  <a:pt x="4642139" y="3495377"/>
                  <a:pt x="4642139" y="3495377"/>
                  <a:pt x="4642139" y="3812379"/>
                </a:cubicBezTo>
                <a:cubicBezTo>
                  <a:pt x="4642139" y="3812379"/>
                  <a:pt x="4642139" y="3812379"/>
                  <a:pt x="4319762" y="3532439"/>
                </a:cubicBezTo>
                <a:cubicBezTo>
                  <a:pt x="4319762" y="3532439"/>
                  <a:pt x="4319762" y="3532439"/>
                  <a:pt x="4319762" y="3519822"/>
                </a:cubicBezTo>
                <a:cubicBezTo>
                  <a:pt x="4319762" y="3519822"/>
                  <a:pt x="4319762" y="3519822"/>
                  <a:pt x="4307822" y="3519822"/>
                </a:cubicBezTo>
                <a:cubicBezTo>
                  <a:pt x="4307822" y="3519822"/>
                  <a:pt x="4307822" y="3519822"/>
                  <a:pt x="4307822" y="3531651"/>
                </a:cubicBezTo>
                <a:cubicBezTo>
                  <a:pt x="4307822" y="3531651"/>
                  <a:pt x="4307822" y="3531651"/>
                  <a:pt x="4293775" y="3543479"/>
                </a:cubicBezTo>
                <a:cubicBezTo>
                  <a:pt x="4293775" y="3543479"/>
                  <a:pt x="4293775" y="3543479"/>
                  <a:pt x="4302905" y="3552154"/>
                </a:cubicBezTo>
                <a:cubicBezTo>
                  <a:pt x="4302905" y="3552154"/>
                  <a:pt x="4302905" y="3552154"/>
                  <a:pt x="4293072" y="3544268"/>
                </a:cubicBezTo>
                <a:cubicBezTo>
                  <a:pt x="4293072" y="3544268"/>
                  <a:pt x="4293072" y="3544268"/>
                  <a:pt x="3971397" y="3818688"/>
                </a:cubicBezTo>
                <a:cubicBezTo>
                  <a:pt x="3971397" y="3818688"/>
                  <a:pt x="3971397" y="3818688"/>
                  <a:pt x="3971397" y="3838402"/>
                </a:cubicBezTo>
                <a:cubicBezTo>
                  <a:pt x="3971397" y="3838402"/>
                  <a:pt x="3971397" y="3838402"/>
                  <a:pt x="3983337" y="3848653"/>
                </a:cubicBezTo>
                <a:cubicBezTo>
                  <a:pt x="3983337" y="3848653"/>
                  <a:pt x="3983337" y="3848653"/>
                  <a:pt x="3983337" y="3835248"/>
                </a:cubicBezTo>
                <a:cubicBezTo>
                  <a:pt x="3983337" y="3835248"/>
                  <a:pt x="3983337" y="3835248"/>
                  <a:pt x="4305715" y="4115975"/>
                </a:cubicBezTo>
                <a:cubicBezTo>
                  <a:pt x="4305715" y="4115975"/>
                  <a:pt x="4305715" y="4115975"/>
                  <a:pt x="4305715" y="4462154"/>
                </a:cubicBezTo>
                <a:cubicBezTo>
                  <a:pt x="4305715" y="4462154"/>
                  <a:pt x="4305715" y="4462154"/>
                  <a:pt x="3983337" y="4182215"/>
                </a:cubicBezTo>
                <a:cubicBezTo>
                  <a:pt x="3983337" y="4182215"/>
                  <a:pt x="3983337" y="4182215"/>
                  <a:pt x="3983337" y="3849441"/>
                </a:cubicBezTo>
                <a:cubicBezTo>
                  <a:pt x="3983337" y="3849441"/>
                  <a:pt x="3983337" y="3849441"/>
                  <a:pt x="3971397" y="3839190"/>
                </a:cubicBezTo>
                <a:cubicBezTo>
                  <a:pt x="3971397" y="3839190"/>
                  <a:pt x="3971397" y="3839190"/>
                  <a:pt x="3971397" y="4186946"/>
                </a:cubicBezTo>
                <a:cubicBezTo>
                  <a:pt x="3971397" y="4186946"/>
                  <a:pt x="3971397" y="4186946"/>
                  <a:pt x="3639186" y="4470828"/>
                </a:cubicBezTo>
                <a:cubicBezTo>
                  <a:pt x="3639186" y="4470828"/>
                  <a:pt x="3639186" y="4470828"/>
                  <a:pt x="3639186" y="4839875"/>
                </a:cubicBezTo>
                <a:cubicBezTo>
                  <a:pt x="3639186" y="4839875"/>
                  <a:pt x="3639186" y="4839875"/>
                  <a:pt x="3956647" y="5116661"/>
                </a:cubicBezTo>
                <a:cubicBezTo>
                  <a:pt x="3956647" y="5116661"/>
                  <a:pt x="3956647" y="5116661"/>
                  <a:pt x="3956647" y="5100101"/>
                </a:cubicBezTo>
                <a:cubicBezTo>
                  <a:pt x="3956647" y="5100101"/>
                  <a:pt x="3956647" y="5100101"/>
                  <a:pt x="3651126" y="4833567"/>
                </a:cubicBezTo>
                <a:cubicBezTo>
                  <a:pt x="3651126" y="4833567"/>
                  <a:pt x="3651126" y="4833567"/>
                  <a:pt x="3651126" y="4487388"/>
                </a:cubicBezTo>
                <a:cubicBezTo>
                  <a:pt x="3651126" y="4487388"/>
                  <a:pt x="3651126" y="4487388"/>
                  <a:pt x="3956647" y="4753134"/>
                </a:cubicBezTo>
                <a:cubicBezTo>
                  <a:pt x="3956647" y="4753134"/>
                  <a:pt x="3956647" y="4753134"/>
                  <a:pt x="3956647" y="4737362"/>
                </a:cubicBezTo>
                <a:cubicBezTo>
                  <a:pt x="3956647" y="4737362"/>
                  <a:pt x="3956647" y="4737362"/>
                  <a:pt x="3654638" y="4473983"/>
                </a:cubicBezTo>
                <a:cubicBezTo>
                  <a:pt x="3654638" y="4473983"/>
                  <a:pt x="3654638" y="4473983"/>
                  <a:pt x="3979825" y="4196409"/>
                </a:cubicBezTo>
                <a:cubicBezTo>
                  <a:pt x="3979825" y="4196409"/>
                  <a:pt x="3979825" y="4196409"/>
                  <a:pt x="4304309" y="4478714"/>
                </a:cubicBezTo>
                <a:cubicBezTo>
                  <a:pt x="4304309" y="4478714"/>
                  <a:pt x="4304309" y="4478714"/>
                  <a:pt x="3979123" y="4756288"/>
                </a:cubicBezTo>
                <a:cubicBezTo>
                  <a:pt x="3979123" y="4756288"/>
                  <a:pt x="3979123" y="4756288"/>
                  <a:pt x="3957350" y="4737362"/>
                </a:cubicBezTo>
                <a:cubicBezTo>
                  <a:pt x="3957350" y="4737362"/>
                  <a:pt x="3957350" y="4737362"/>
                  <a:pt x="3957350" y="4753922"/>
                </a:cubicBezTo>
                <a:cubicBezTo>
                  <a:pt x="3957350" y="4753922"/>
                  <a:pt x="3957350" y="4753922"/>
                  <a:pt x="3973504" y="4768116"/>
                </a:cubicBezTo>
                <a:cubicBezTo>
                  <a:pt x="3973504" y="4768116"/>
                  <a:pt x="3973504" y="4768116"/>
                  <a:pt x="3973504" y="5114295"/>
                </a:cubicBezTo>
                <a:cubicBezTo>
                  <a:pt x="3973504" y="5114295"/>
                  <a:pt x="3973504" y="5114295"/>
                  <a:pt x="3957350" y="5100101"/>
                </a:cubicBezTo>
                <a:cubicBezTo>
                  <a:pt x="3957350" y="5100101"/>
                  <a:pt x="3957350" y="5100101"/>
                  <a:pt x="3957350" y="5116661"/>
                </a:cubicBezTo>
                <a:cubicBezTo>
                  <a:pt x="3957350" y="5116661"/>
                  <a:pt x="3957350" y="5116661"/>
                  <a:pt x="3971397" y="5129278"/>
                </a:cubicBezTo>
                <a:cubicBezTo>
                  <a:pt x="3971397" y="5129278"/>
                  <a:pt x="3971397" y="5129278"/>
                  <a:pt x="3971397" y="5306704"/>
                </a:cubicBezTo>
                <a:cubicBezTo>
                  <a:pt x="3971397" y="5306704"/>
                  <a:pt x="3971397" y="5306704"/>
                  <a:pt x="3983337" y="5309070"/>
                </a:cubicBezTo>
                <a:cubicBezTo>
                  <a:pt x="3983337" y="5309070"/>
                  <a:pt x="3983337" y="5309070"/>
                  <a:pt x="3983337" y="5134798"/>
                </a:cubicBezTo>
                <a:cubicBezTo>
                  <a:pt x="3983337" y="5134798"/>
                  <a:pt x="3983337" y="5134798"/>
                  <a:pt x="4153305" y="5283047"/>
                </a:cubicBezTo>
                <a:cubicBezTo>
                  <a:pt x="4153305" y="5283047"/>
                  <a:pt x="4153305" y="5283047"/>
                  <a:pt x="4160329" y="5272008"/>
                </a:cubicBezTo>
                <a:cubicBezTo>
                  <a:pt x="4160329" y="5272008"/>
                  <a:pt x="4160329" y="5272008"/>
                  <a:pt x="3991063" y="5125335"/>
                </a:cubicBezTo>
                <a:cubicBezTo>
                  <a:pt x="3991063" y="5125335"/>
                  <a:pt x="3991063" y="5125335"/>
                  <a:pt x="4316249" y="4847761"/>
                </a:cubicBezTo>
                <a:cubicBezTo>
                  <a:pt x="4316249" y="4847761"/>
                  <a:pt x="4316249" y="4847761"/>
                  <a:pt x="4392103" y="4913212"/>
                </a:cubicBezTo>
                <a:cubicBezTo>
                  <a:pt x="4392103" y="4913212"/>
                  <a:pt x="4392103" y="4913212"/>
                  <a:pt x="4636520" y="5126124"/>
                </a:cubicBezTo>
                <a:cubicBezTo>
                  <a:pt x="4636520" y="5126124"/>
                  <a:pt x="4636520" y="5126124"/>
                  <a:pt x="4311333" y="5403697"/>
                </a:cubicBezTo>
                <a:cubicBezTo>
                  <a:pt x="4311333" y="5403697"/>
                  <a:pt x="4311333" y="5403697"/>
                  <a:pt x="4160329" y="5272796"/>
                </a:cubicBezTo>
                <a:cubicBezTo>
                  <a:pt x="4160329" y="5272796"/>
                  <a:pt x="4160329" y="5272796"/>
                  <a:pt x="4154007" y="5283047"/>
                </a:cubicBezTo>
                <a:cubicBezTo>
                  <a:pt x="4154007" y="5283047"/>
                  <a:pt x="4154007" y="5283047"/>
                  <a:pt x="4305715" y="5415526"/>
                </a:cubicBezTo>
                <a:cubicBezTo>
                  <a:pt x="4305715" y="5415526"/>
                  <a:pt x="4305715" y="5415526"/>
                  <a:pt x="4305715" y="5761705"/>
                </a:cubicBezTo>
                <a:cubicBezTo>
                  <a:pt x="4305715" y="5761705"/>
                  <a:pt x="4305715" y="5761705"/>
                  <a:pt x="3983337" y="5480976"/>
                </a:cubicBezTo>
                <a:cubicBezTo>
                  <a:pt x="3983337" y="5480976"/>
                  <a:pt x="3983337" y="5480976"/>
                  <a:pt x="3983337" y="5309858"/>
                </a:cubicBezTo>
                <a:cubicBezTo>
                  <a:pt x="3983337" y="5309858"/>
                  <a:pt x="3983337" y="5309858"/>
                  <a:pt x="3971397" y="5307493"/>
                </a:cubicBezTo>
                <a:cubicBezTo>
                  <a:pt x="3971397" y="5307493"/>
                  <a:pt x="3971397" y="5307493"/>
                  <a:pt x="3971397" y="5487285"/>
                </a:cubicBezTo>
                <a:cubicBezTo>
                  <a:pt x="3971397" y="5487285"/>
                  <a:pt x="3971397" y="5487285"/>
                  <a:pt x="3755776" y="5671020"/>
                </a:cubicBezTo>
                <a:cubicBezTo>
                  <a:pt x="3755776" y="5671020"/>
                  <a:pt x="3755776" y="5671020"/>
                  <a:pt x="3639186" y="5770379"/>
                </a:cubicBezTo>
                <a:cubicBezTo>
                  <a:pt x="3639186" y="5770379"/>
                  <a:pt x="3639186" y="5770379"/>
                  <a:pt x="3639186" y="6021141"/>
                </a:cubicBezTo>
                <a:cubicBezTo>
                  <a:pt x="3639186" y="6021141"/>
                  <a:pt x="3639186" y="6021141"/>
                  <a:pt x="3651126" y="6026661"/>
                </a:cubicBezTo>
                <a:cubicBezTo>
                  <a:pt x="3651126" y="6026661"/>
                  <a:pt x="3651126" y="6026661"/>
                  <a:pt x="3651126" y="5786939"/>
                </a:cubicBezTo>
                <a:cubicBezTo>
                  <a:pt x="3651126" y="5786939"/>
                  <a:pt x="3651126" y="5786939"/>
                  <a:pt x="3973504" y="6067667"/>
                </a:cubicBezTo>
                <a:cubicBezTo>
                  <a:pt x="3973504" y="6067667"/>
                  <a:pt x="3973504" y="6067667"/>
                  <a:pt x="3973504" y="6413845"/>
                </a:cubicBezTo>
                <a:cubicBezTo>
                  <a:pt x="3973504" y="6413845"/>
                  <a:pt x="3973504" y="6413845"/>
                  <a:pt x="3651126" y="6133906"/>
                </a:cubicBezTo>
                <a:cubicBezTo>
                  <a:pt x="3651126" y="6133906"/>
                  <a:pt x="3651126" y="6133906"/>
                  <a:pt x="3651126" y="6027450"/>
                </a:cubicBezTo>
                <a:cubicBezTo>
                  <a:pt x="3651126" y="6027450"/>
                  <a:pt x="3651126" y="6027450"/>
                  <a:pt x="3639186" y="6021930"/>
                </a:cubicBezTo>
                <a:cubicBezTo>
                  <a:pt x="3639186" y="6021930"/>
                  <a:pt x="3639186" y="6021930"/>
                  <a:pt x="3639186" y="6140214"/>
                </a:cubicBezTo>
                <a:cubicBezTo>
                  <a:pt x="3639186" y="6140214"/>
                  <a:pt x="3639186" y="6140214"/>
                  <a:pt x="3979123" y="6435925"/>
                </a:cubicBezTo>
                <a:cubicBezTo>
                  <a:pt x="3979123" y="6435925"/>
                  <a:pt x="3979123" y="6435925"/>
                  <a:pt x="4316249" y="6147311"/>
                </a:cubicBezTo>
                <a:cubicBezTo>
                  <a:pt x="4316249" y="6147311"/>
                  <a:pt x="4316249" y="6147311"/>
                  <a:pt x="4397020" y="6217493"/>
                </a:cubicBezTo>
                <a:cubicBezTo>
                  <a:pt x="4397020" y="6217493"/>
                  <a:pt x="4397020" y="6217493"/>
                  <a:pt x="4403341" y="6206454"/>
                </a:cubicBezTo>
                <a:cubicBezTo>
                  <a:pt x="4403341" y="6206454"/>
                  <a:pt x="4403341" y="6206454"/>
                  <a:pt x="4397722" y="6218282"/>
                </a:cubicBezTo>
                <a:cubicBezTo>
                  <a:pt x="4397722" y="6218282"/>
                  <a:pt x="4397722" y="6218282"/>
                  <a:pt x="4640032" y="6429617"/>
                </a:cubicBezTo>
                <a:cubicBezTo>
                  <a:pt x="4640032" y="6429617"/>
                  <a:pt x="4640032" y="6429617"/>
                  <a:pt x="4640032" y="6784470"/>
                </a:cubicBezTo>
                <a:cubicBezTo>
                  <a:pt x="4640032" y="6784470"/>
                  <a:pt x="4640032" y="6784470"/>
                  <a:pt x="4583142" y="6833040"/>
                </a:cubicBezTo>
                <a:lnTo>
                  <a:pt x="4553907" y="6858000"/>
                </a:lnTo>
                <a:lnTo>
                  <a:pt x="3038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36000" tIns="900000">
            <a:noAutofit/>
          </a:bodyPr>
          <a:lstStyle>
            <a:lvl1pPr algn="l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5B768F97-EB7A-FDD7-6E36-781A0783E3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7685"/>
            <a:ext cx="12086611" cy="2408285"/>
          </a:xfrm>
          <a:custGeom>
            <a:avLst/>
            <a:gdLst>
              <a:gd name="connsiteX0" fmla="*/ 11874479 w 12086611"/>
              <a:gd name="connsiteY0" fmla="*/ 2376194 h 2408285"/>
              <a:gd name="connsiteX1" fmla="*/ 11897822 w 12086611"/>
              <a:gd name="connsiteY1" fmla="*/ 2397884 h 2408285"/>
              <a:gd name="connsiteX2" fmla="*/ 11898186 w 12086611"/>
              <a:gd name="connsiteY2" fmla="*/ 2398222 h 2408285"/>
              <a:gd name="connsiteX3" fmla="*/ 11850311 w 12086611"/>
              <a:gd name="connsiteY3" fmla="*/ 2398222 h 2408285"/>
              <a:gd name="connsiteX4" fmla="*/ 11852466 w 12086611"/>
              <a:gd name="connsiteY4" fmla="*/ 2396257 h 2408285"/>
              <a:gd name="connsiteX5" fmla="*/ 11875838 w 12086611"/>
              <a:gd name="connsiteY5" fmla="*/ 2252563 h 2408285"/>
              <a:gd name="connsiteX6" fmla="*/ 11979865 w 12086611"/>
              <a:gd name="connsiteY6" fmla="*/ 2349082 h 2408285"/>
              <a:gd name="connsiteX7" fmla="*/ 11979865 w 12086611"/>
              <a:gd name="connsiteY7" fmla="*/ 2378140 h 2408285"/>
              <a:gd name="connsiteX8" fmla="*/ 11979865 w 12086611"/>
              <a:gd name="connsiteY8" fmla="*/ 2398222 h 2408285"/>
              <a:gd name="connsiteX9" fmla="*/ 11904568 w 12086611"/>
              <a:gd name="connsiteY9" fmla="*/ 2398222 h 2408285"/>
              <a:gd name="connsiteX10" fmla="*/ 11903035 w 12086611"/>
              <a:gd name="connsiteY10" fmla="*/ 2396799 h 2408285"/>
              <a:gd name="connsiteX11" fmla="*/ 11897822 w 12086611"/>
              <a:gd name="connsiteY11" fmla="*/ 2397884 h 2408285"/>
              <a:gd name="connsiteX12" fmla="*/ 11902808 w 12086611"/>
              <a:gd name="connsiteY12" fmla="*/ 2396528 h 2408285"/>
              <a:gd name="connsiteX13" fmla="*/ 11875838 w 12086611"/>
              <a:gd name="connsiteY13" fmla="*/ 2371585 h 2408285"/>
              <a:gd name="connsiteX14" fmla="*/ 11768639 w 12086611"/>
              <a:gd name="connsiteY14" fmla="*/ 2029973 h 2408285"/>
              <a:gd name="connsiteX15" fmla="*/ 11835724 w 12086611"/>
              <a:gd name="connsiteY15" fmla="*/ 2092331 h 2408285"/>
              <a:gd name="connsiteX16" fmla="*/ 11872666 w 12086611"/>
              <a:gd name="connsiteY16" fmla="*/ 2126492 h 2408285"/>
              <a:gd name="connsiteX17" fmla="*/ 11872666 w 12086611"/>
              <a:gd name="connsiteY17" fmla="*/ 2245514 h 2408285"/>
              <a:gd name="connsiteX18" fmla="*/ 11795609 w 12086611"/>
              <a:gd name="connsiteY18" fmla="*/ 2174210 h 2408285"/>
              <a:gd name="connsiteX19" fmla="*/ 11768639 w 12086611"/>
              <a:gd name="connsiteY19" fmla="*/ 2149266 h 2408285"/>
              <a:gd name="connsiteX20" fmla="*/ 11658947 w 12086611"/>
              <a:gd name="connsiteY20" fmla="*/ 1929930 h 2408285"/>
              <a:gd name="connsiteX21" fmla="*/ 11763653 w 12086611"/>
              <a:gd name="connsiteY21" fmla="*/ 2027262 h 2408285"/>
              <a:gd name="connsiteX22" fmla="*/ 11658721 w 12086611"/>
              <a:gd name="connsiteY22" fmla="*/ 2122697 h 2408285"/>
              <a:gd name="connsiteX23" fmla="*/ 11554014 w 12086611"/>
              <a:gd name="connsiteY23" fmla="*/ 2025364 h 2408285"/>
              <a:gd name="connsiteX24" fmla="*/ 11590503 w 12086611"/>
              <a:gd name="connsiteY24" fmla="*/ 1992287 h 2408285"/>
              <a:gd name="connsiteX25" fmla="*/ 11983265 w 12086611"/>
              <a:gd name="connsiteY25" fmla="*/ 1707069 h 2408285"/>
              <a:gd name="connsiteX26" fmla="*/ 12086611 w 12086611"/>
              <a:gd name="connsiteY26" fmla="*/ 1802775 h 2408285"/>
              <a:gd name="connsiteX27" fmla="*/ 11981678 w 12086611"/>
              <a:gd name="connsiteY27" fmla="*/ 1898209 h 2408285"/>
              <a:gd name="connsiteX28" fmla="*/ 11946776 w 12086611"/>
              <a:gd name="connsiteY28" fmla="*/ 1865674 h 2408285"/>
              <a:gd name="connsiteX29" fmla="*/ 11944736 w 12086611"/>
              <a:gd name="connsiteY29" fmla="*/ 1869741 h 2408285"/>
              <a:gd name="connsiteX30" fmla="*/ 11979865 w 12086611"/>
              <a:gd name="connsiteY30" fmla="*/ 1902276 h 2408285"/>
              <a:gd name="connsiteX31" fmla="*/ 11979865 w 12086611"/>
              <a:gd name="connsiteY31" fmla="*/ 2021298 h 2408285"/>
              <a:gd name="connsiteX32" fmla="*/ 11904621 w 12086611"/>
              <a:gd name="connsiteY32" fmla="*/ 1951619 h 2408285"/>
              <a:gd name="connsiteX33" fmla="*/ 11902582 w 12086611"/>
              <a:gd name="connsiteY33" fmla="*/ 1955957 h 2408285"/>
              <a:gd name="connsiteX34" fmla="*/ 11979412 w 12086611"/>
              <a:gd name="connsiteY34" fmla="*/ 2027262 h 2408285"/>
              <a:gd name="connsiteX35" fmla="*/ 11874479 w 12086611"/>
              <a:gd name="connsiteY35" fmla="*/ 2122697 h 2408285"/>
              <a:gd name="connsiteX36" fmla="*/ 11837764 w 12086611"/>
              <a:gd name="connsiteY36" fmla="*/ 2088535 h 2408285"/>
              <a:gd name="connsiteX37" fmla="*/ 11835724 w 12086611"/>
              <a:gd name="connsiteY37" fmla="*/ 2092331 h 2408285"/>
              <a:gd name="connsiteX38" fmla="*/ 11837537 w 12086611"/>
              <a:gd name="connsiteY38" fmla="*/ 2088264 h 2408285"/>
              <a:gd name="connsiteX39" fmla="*/ 11769772 w 12086611"/>
              <a:gd name="connsiteY39" fmla="*/ 2025364 h 2408285"/>
              <a:gd name="connsiteX40" fmla="*/ 11874705 w 12086611"/>
              <a:gd name="connsiteY40" fmla="*/ 1929930 h 2408285"/>
              <a:gd name="connsiteX41" fmla="*/ 11902355 w 12086611"/>
              <a:gd name="connsiteY41" fmla="*/ 1955686 h 2408285"/>
              <a:gd name="connsiteX42" fmla="*/ 11904621 w 12086611"/>
              <a:gd name="connsiteY42" fmla="*/ 1951349 h 2408285"/>
              <a:gd name="connsiteX43" fmla="*/ 11875838 w 12086611"/>
              <a:gd name="connsiteY43" fmla="*/ 1924778 h 2408285"/>
              <a:gd name="connsiteX44" fmla="*/ 11875838 w 12086611"/>
              <a:gd name="connsiteY44" fmla="*/ 1805757 h 2408285"/>
              <a:gd name="connsiteX45" fmla="*/ 11944736 w 12086611"/>
              <a:gd name="connsiteY45" fmla="*/ 1869470 h 2408285"/>
              <a:gd name="connsiteX46" fmla="*/ 11946549 w 12086611"/>
              <a:gd name="connsiteY46" fmla="*/ 1865674 h 2408285"/>
              <a:gd name="connsiteX47" fmla="*/ 11878332 w 12086611"/>
              <a:gd name="connsiteY47" fmla="*/ 1802503 h 2408285"/>
              <a:gd name="connsiteX48" fmla="*/ 11768639 w 12086611"/>
              <a:gd name="connsiteY48" fmla="*/ 1583167 h 2408285"/>
              <a:gd name="connsiteX49" fmla="*/ 11840257 w 12086611"/>
              <a:gd name="connsiteY49" fmla="*/ 1649591 h 2408285"/>
              <a:gd name="connsiteX50" fmla="*/ 11842523 w 12086611"/>
              <a:gd name="connsiteY50" fmla="*/ 1646067 h 2408285"/>
              <a:gd name="connsiteX51" fmla="*/ 11840483 w 12086611"/>
              <a:gd name="connsiteY51" fmla="*/ 1649591 h 2408285"/>
              <a:gd name="connsiteX52" fmla="*/ 11872666 w 12086611"/>
              <a:gd name="connsiteY52" fmla="*/ 1679686 h 2408285"/>
              <a:gd name="connsiteX53" fmla="*/ 11872666 w 12086611"/>
              <a:gd name="connsiteY53" fmla="*/ 1798708 h 2408285"/>
              <a:gd name="connsiteX54" fmla="*/ 11794249 w 12086611"/>
              <a:gd name="connsiteY54" fmla="*/ 1726047 h 2408285"/>
              <a:gd name="connsiteX55" fmla="*/ 11791983 w 12086611"/>
              <a:gd name="connsiteY55" fmla="*/ 1729572 h 2408285"/>
              <a:gd name="connsiteX56" fmla="*/ 11794023 w 12086611"/>
              <a:gd name="connsiteY56" fmla="*/ 1725776 h 2408285"/>
              <a:gd name="connsiteX57" fmla="*/ 11768639 w 12086611"/>
              <a:gd name="connsiteY57" fmla="*/ 1702189 h 2408285"/>
              <a:gd name="connsiteX58" fmla="*/ 11874705 w 12086611"/>
              <a:gd name="connsiteY58" fmla="*/ 1483123 h 2408285"/>
              <a:gd name="connsiteX59" fmla="*/ 11979412 w 12086611"/>
              <a:gd name="connsiteY59" fmla="*/ 1580184 h 2408285"/>
              <a:gd name="connsiteX60" fmla="*/ 11874479 w 12086611"/>
              <a:gd name="connsiteY60" fmla="*/ 1675619 h 2408285"/>
              <a:gd name="connsiteX61" fmla="*/ 11842523 w 12086611"/>
              <a:gd name="connsiteY61" fmla="*/ 1646067 h 2408285"/>
              <a:gd name="connsiteX62" fmla="*/ 11769772 w 12086611"/>
              <a:gd name="connsiteY62" fmla="*/ 1578558 h 2408285"/>
              <a:gd name="connsiteX63" fmla="*/ 11766146 w 12086611"/>
              <a:gd name="connsiteY63" fmla="*/ 1258907 h 2408285"/>
              <a:gd name="connsiteX64" fmla="*/ 11870853 w 12086611"/>
              <a:gd name="connsiteY64" fmla="*/ 1355968 h 2408285"/>
              <a:gd name="connsiteX65" fmla="*/ 11765920 w 12086611"/>
              <a:gd name="connsiteY65" fmla="*/ 1451673 h 2408285"/>
              <a:gd name="connsiteX66" fmla="*/ 11661213 w 12086611"/>
              <a:gd name="connsiteY66" fmla="*/ 1354341 h 2408285"/>
              <a:gd name="connsiteX67" fmla="*/ 11763200 w 12086611"/>
              <a:gd name="connsiteY67" fmla="*/ 1261618 h 2408285"/>
              <a:gd name="connsiteX68" fmla="*/ 11661213 w 12086611"/>
              <a:gd name="connsiteY68" fmla="*/ 913228 h 2408285"/>
              <a:gd name="connsiteX69" fmla="*/ 11728298 w 12086611"/>
              <a:gd name="connsiteY69" fmla="*/ 975315 h 2408285"/>
              <a:gd name="connsiteX70" fmla="*/ 11730338 w 12086611"/>
              <a:gd name="connsiteY70" fmla="*/ 971519 h 2408285"/>
              <a:gd name="connsiteX71" fmla="*/ 11728525 w 12086611"/>
              <a:gd name="connsiteY71" fmla="*/ 975586 h 2408285"/>
              <a:gd name="connsiteX72" fmla="*/ 11765240 w 12086611"/>
              <a:gd name="connsiteY72" fmla="*/ 1009747 h 2408285"/>
              <a:gd name="connsiteX73" fmla="*/ 11765240 w 12086611"/>
              <a:gd name="connsiteY73" fmla="*/ 1128769 h 2408285"/>
              <a:gd name="connsiteX74" fmla="*/ 11688410 w 12086611"/>
              <a:gd name="connsiteY74" fmla="*/ 1057464 h 2408285"/>
              <a:gd name="connsiteX75" fmla="*/ 11686370 w 12086611"/>
              <a:gd name="connsiteY75" fmla="*/ 1061260 h 2408285"/>
              <a:gd name="connsiteX76" fmla="*/ 11688183 w 12086611"/>
              <a:gd name="connsiteY76" fmla="*/ 1057193 h 2408285"/>
              <a:gd name="connsiteX77" fmla="*/ 11661213 w 12086611"/>
              <a:gd name="connsiteY77" fmla="*/ 1032250 h 2408285"/>
              <a:gd name="connsiteX78" fmla="*/ 11876065 w 12086611"/>
              <a:gd name="connsiteY78" fmla="*/ 590053 h 2408285"/>
              <a:gd name="connsiteX79" fmla="*/ 11979412 w 12086611"/>
              <a:gd name="connsiteY79" fmla="*/ 686029 h 2408285"/>
              <a:gd name="connsiteX80" fmla="*/ 11874479 w 12086611"/>
              <a:gd name="connsiteY80" fmla="*/ 781464 h 2408285"/>
              <a:gd name="connsiteX81" fmla="*/ 11839350 w 12086611"/>
              <a:gd name="connsiteY81" fmla="*/ 748929 h 2408285"/>
              <a:gd name="connsiteX82" fmla="*/ 11837537 w 12086611"/>
              <a:gd name="connsiteY82" fmla="*/ 752725 h 2408285"/>
              <a:gd name="connsiteX83" fmla="*/ 11872666 w 12086611"/>
              <a:gd name="connsiteY83" fmla="*/ 785259 h 2408285"/>
              <a:gd name="connsiteX84" fmla="*/ 11872666 w 12086611"/>
              <a:gd name="connsiteY84" fmla="*/ 904552 h 2408285"/>
              <a:gd name="connsiteX85" fmla="*/ 11797422 w 12086611"/>
              <a:gd name="connsiteY85" fmla="*/ 834603 h 2408285"/>
              <a:gd name="connsiteX86" fmla="*/ 11795383 w 12086611"/>
              <a:gd name="connsiteY86" fmla="*/ 838941 h 2408285"/>
              <a:gd name="connsiteX87" fmla="*/ 11871986 w 12086611"/>
              <a:gd name="connsiteY87" fmla="*/ 910246 h 2408285"/>
              <a:gd name="connsiteX88" fmla="*/ 11767053 w 12086611"/>
              <a:gd name="connsiteY88" fmla="*/ 1005680 h 2408285"/>
              <a:gd name="connsiteX89" fmla="*/ 11730338 w 12086611"/>
              <a:gd name="connsiteY89" fmla="*/ 971519 h 2408285"/>
              <a:gd name="connsiteX90" fmla="*/ 11662573 w 12086611"/>
              <a:gd name="connsiteY90" fmla="*/ 908619 h 2408285"/>
              <a:gd name="connsiteX91" fmla="*/ 11767506 w 12086611"/>
              <a:gd name="connsiteY91" fmla="*/ 813185 h 2408285"/>
              <a:gd name="connsiteX92" fmla="*/ 11795156 w 12086611"/>
              <a:gd name="connsiteY92" fmla="*/ 838941 h 2408285"/>
              <a:gd name="connsiteX93" fmla="*/ 11797196 w 12086611"/>
              <a:gd name="connsiteY93" fmla="*/ 834603 h 2408285"/>
              <a:gd name="connsiteX94" fmla="*/ 11768639 w 12086611"/>
              <a:gd name="connsiteY94" fmla="*/ 808034 h 2408285"/>
              <a:gd name="connsiteX95" fmla="*/ 11768639 w 12086611"/>
              <a:gd name="connsiteY95" fmla="*/ 688741 h 2408285"/>
              <a:gd name="connsiteX96" fmla="*/ 11837310 w 12086611"/>
              <a:gd name="connsiteY96" fmla="*/ 752725 h 2408285"/>
              <a:gd name="connsiteX97" fmla="*/ 11839350 w 12086611"/>
              <a:gd name="connsiteY97" fmla="*/ 748658 h 2408285"/>
              <a:gd name="connsiteX98" fmla="*/ 11771132 w 12086611"/>
              <a:gd name="connsiteY98" fmla="*/ 685487 h 2408285"/>
              <a:gd name="connsiteX99" fmla="*/ 11661213 w 12086611"/>
              <a:gd name="connsiteY99" fmla="*/ 466151 h 2408285"/>
              <a:gd name="connsiteX100" fmla="*/ 11733057 w 12086611"/>
              <a:gd name="connsiteY100" fmla="*/ 532846 h 2408285"/>
              <a:gd name="connsiteX101" fmla="*/ 11765240 w 12086611"/>
              <a:gd name="connsiteY101" fmla="*/ 562669 h 2408285"/>
              <a:gd name="connsiteX102" fmla="*/ 11765240 w 12086611"/>
              <a:gd name="connsiteY102" fmla="*/ 681691 h 2408285"/>
              <a:gd name="connsiteX103" fmla="*/ 11687050 w 12086611"/>
              <a:gd name="connsiteY103" fmla="*/ 609031 h 2408285"/>
              <a:gd name="connsiteX104" fmla="*/ 11684784 w 12086611"/>
              <a:gd name="connsiteY104" fmla="*/ 612827 h 2408285"/>
              <a:gd name="connsiteX105" fmla="*/ 11763653 w 12086611"/>
              <a:gd name="connsiteY105" fmla="*/ 686029 h 2408285"/>
              <a:gd name="connsiteX106" fmla="*/ 11658721 w 12086611"/>
              <a:gd name="connsiteY106" fmla="*/ 781464 h 2408285"/>
              <a:gd name="connsiteX107" fmla="*/ 11609994 w 12086611"/>
              <a:gd name="connsiteY107" fmla="*/ 736187 h 2408285"/>
              <a:gd name="connsiteX108" fmla="*/ 11555374 w 12086611"/>
              <a:gd name="connsiteY108" fmla="*/ 685487 h 2408285"/>
              <a:gd name="connsiteX109" fmla="*/ 11660307 w 12086611"/>
              <a:gd name="connsiteY109" fmla="*/ 590053 h 2408285"/>
              <a:gd name="connsiteX110" fmla="*/ 11684557 w 12086611"/>
              <a:gd name="connsiteY110" fmla="*/ 612556 h 2408285"/>
              <a:gd name="connsiteX111" fmla="*/ 11686824 w 12086611"/>
              <a:gd name="connsiteY111" fmla="*/ 609031 h 2408285"/>
              <a:gd name="connsiteX112" fmla="*/ 11661213 w 12086611"/>
              <a:gd name="connsiteY112" fmla="*/ 585444 h 2408285"/>
              <a:gd name="connsiteX113" fmla="*/ 11767506 w 12086611"/>
              <a:gd name="connsiteY113" fmla="*/ 366107 h 2408285"/>
              <a:gd name="connsiteX114" fmla="*/ 11871986 w 12086611"/>
              <a:gd name="connsiteY114" fmla="*/ 463440 h 2408285"/>
              <a:gd name="connsiteX115" fmla="*/ 11767053 w 12086611"/>
              <a:gd name="connsiteY115" fmla="*/ 558874 h 2408285"/>
              <a:gd name="connsiteX116" fmla="*/ 11735324 w 12086611"/>
              <a:gd name="connsiteY116" fmla="*/ 529322 h 2408285"/>
              <a:gd name="connsiteX117" fmla="*/ 11733057 w 12086611"/>
              <a:gd name="connsiteY117" fmla="*/ 532846 h 2408285"/>
              <a:gd name="connsiteX118" fmla="*/ 11735097 w 12086611"/>
              <a:gd name="connsiteY118" fmla="*/ 529051 h 2408285"/>
              <a:gd name="connsiteX119" fmla="*/ 11662573 w 12086611"/>
              <a:gd name="connsiteY119" fmla="*/ 461542 h 2408285"/>
              <a:gd name="connsiteX120" fmla="*/ 11658947 w 12086611"/>
              <a:gd name="connsiteY120" fmla="*/ 142162 h 2408285"/>
              <a:gd name="connsiteX121" fmla="*/ 11763653 w 12086611"/>
              <a:gd name="connsiteY121" fmla="*/ 239223 h 2408285"/>
              <a:gd name="connsiteX122" fmla="*/ 11658721 w 12086611"/>
              <a:gd name="connsiteY122" fmla="*/ 334657 h 2408285"/>
              <a:gd name="connsiteX123" fmla="*/ 11554014 w 12086611"/>
              <a:gd name="connsiteY123" fmla="*/ 237596 h 2408285"/>
              <a:gd name="connsiteX124" fmla="*/ 11656001 w 12086611"/>
              <a:gd name="connsiteY124" fmla="*/ 144873 h 2408285"/>
              <a:gd name="connsiteX125" fmla="*/ 11690766 w 12086611"/>
              <a:gd name="connsiteY125" fmla="*/ 40330 h 2408285"/>
              <a:gd name="connsiteX126" fmla="*/ 11845185 w 12086611"/>
              <a:gd name="connsiteY126" fmla="*/ 40330 h 2408285"/>
              <a:gd name="connsiteX127" fmla="*/ 11840228 w 12086611"/>
              <a:gd name="connsiteY127" fmla="*/ 44830 h 2408285"/>
              <a:gd name="connsiteX128" fmla="*/ 11767053 w 12086611"/>
              <a:gd name="connsiteY128" fmla="*/ 111254 h 2408285"/>
              <a:gd name="connsiteX129" fmla="*/ 11712546 w 12086611"/>
              <a:gd name="connsiteY129" fmla="*/ 60579 h 2408285"/>
              <a:gd name="connsiteX130" fmla="*/ 11661213 w 12086611"/>
              <a:gd name="connsiteY130" fmla="*/ 40330 h 2408285"/>
              <a:gd name="connsiteX131" fmla="*/ 11684643 w 12086611"/>
              <a:gd name="connsiteY131" fmla="*/ 40330 h 2408285"/>
              <a:gd name="connsiteX132" fmla="*/ 11690280 w 12086611"/>
              <a:gd name="connsiteY132" fmla="*/ 45575 h 2408285"/>
              <a:gd name="connsiteX133" fmla="*/ 11765240 w 12086611"/>
              <a:gd name="connsiteY133" fmla="*/ 115321 h 2408285"/>
              <a:gd name="connsiteX134" fmla="*/ 11765240 w 12086611"/>
              <a:gd name="connsiteY134" fmla="*/ 234343 h 2408285"/>
              <a:gd name="connsiteX135" fmla="*/ 11661213 w 12086611"/>
              <a:gd name="connsiteY135" fmla="*/ 137824 h 2408285"/>
              <a:gd name="connsiteX136" fmla="*/ 11661213 w 12086611"/>
              <a:gd name="connsiteY136" fmla="*/ 69350 h 2408285"/>
              <a:gd name="connsiteX137" fmla="*/ 0 w 12086611"/>
              <a:gd name="connsiteY137" fmla="*/ 0 h 2408285"/>
              <a:gd name="connsiteX138" fmla="*/ 11657587 w 12086611"/>
              <a:gd name="connsiteY138" fmla="*/ 40330 h 2408285"/>
              <a:gd name="connsiteX139" fmla="*/ 11657587 w 12086611"/>
              <a:gd name="connsiteY139" fmla="*/ 41002 h 2408285"/>
              <a:gd name="connsiteX140" fmla="*/ 11657587 w 12086611"/>
              <a:gd name="connsiteY140" fmla="*/ 137824 h 2408285"/>
              <a:gd name="connsiteX141" fmla="*/ 11653055 w 12086611"/>
              <a:gd name="connsiteY141" fmla="*/ 141891 h 2408285"/>
              <a:gd name="connsiteX142" fmla="*/ 11656001 w 12086611"/>
              <a:gd name="connsiteY142" fmla="*/ 144873 h 2408285"/>
              <a:gd name="connsiteX143" fmla="*/ 11652828 w 12086611"/>
              <a:gd name="connsiteY143" fmla="*/ 141891 h 2408285"/>
              <a:gd name="connsiteX144" fmla="*/ 11549028 w 12086611"/>
              <a:gd name="connsiteY144" fmla="*/ 236512 h 2408285"/>
              <a:gd name="connsiteX145" fmla="*/ 11549028 w 12086611"/>
              <a:gd name="connsiteY145" fmla="*/ 243019 h 2408285"/>
              <a:gd name="connsiteX146" fmla="*/ 11552881 w 12086611"/>
              <a:gd name="connsiteY146" fmla="*/ 246543 h 2408285"/>
              <a:gd name="connsiteX147" fmla="*/ 11552881 w 12086611"/>
              <a:gd name="connsiteY147" fmla="*/ 242205 h 2408285"/>
              <a:gd name="connsiteX148" fmla="*/ 11656681 w 12086611"/>
              <a:gd name="connsiteY148" fmla="*/ 338724 h 2408285"/>
              <a:gd name="connsiteX149" fmla="*/ 11656681 w 12086611"/>
              <a:gd name="connsiteY149" fmla="*/ 457746 h 2408285"/>
              <a:gd name="connsiteX150" fmla="*/ 11552881 w 12086611"/>
              <a:gd name="connsiteY150" fmla="*/ 361227 h 2408285"/>
              <a:gd name="connsiteX151" fmla="*/ 11552881 w 12086611"/>
              <a:gd name="connsiteY151" fmla="*/ 246814 h 2408285"/>
              <a:gd name="connsiteX152" fmla="*/ 11549028 w 12086611"/>
              <a:gd name="connsiteY152" fmla="*/ 243290 h 2408285"/>
              <a:gd name="connsiteX153" fmla="*/ 11549028 w 12086611"/>
              <a:gd name="connsiteY153" fmla="*/ 363125 h 2408285"/>
              <a:gd name="connsiteX154" fmla="*/ 11441829 w 12086611"/>
              <a:gd name="connsiteY154" fmla="*/ 460457 h 2408285"/>
              <a:gd name="connsiteX155" fmla="*/ 11441829 w 12086611"/>
              <a:gd name="connsiteY155" fmla="*/ 587613 h 2408285"/>
              <a:gd name="connsiteX156" fmla="*/ 11544269 w 12086611"/>
              <a:gd name="connsiteY156" fmla="*/ 682505 h 2408285"/>
              <a:gd name="connsiteX157" fmla="*/ 11544269 w 12086611"/>
              <a:gd name="connsiteY157" fmla="*/ 676811 h 2408285"/>
              <a:gd name="connsiteX158" fmla="*/ 11445455 w 12086611"/>
              <a:gd name="connsiteY158" fmla="*/ 585444 h 2408285"/>
              <a:gd name="connsiteX159" fmla="*/ 11445455 w 12086611"/>
              <a:gd name="connsiteY159" fmla="*/ 466151 h 2408285"/>
              <a:gd name="connsiteX160" fmla="*/ 11544269 w 12086611"/>
              <a:gd name="connsiteY160" fmla="*/ 557789 h 2408285"/>
              <a:gd name="connsiteX161" fmla="*/ 11544269 w 12086611"/>
              <a:gd name="connsiteY161" fmla="*/ 552096 h 2408285"/>
              <a:gd name="connsiteX162" fmla="*/ 11446815 w 12086611"/>
              <a:gd name="connsiteY162" fmla="*/ 461542 h 2408285"/>
              <a:gd name="connsiteX163" fmla="*/ 11551748 w 12086611"/>
              <a:gd name="connsiteY163" fmla="*/ 366107 h 2408285"/>
              <a:gd name="connsiteX164" fmla="*/ 11656454 w 12086611"/>
              <a:gd name="connsiteY164" fmla="*/ 463440 h 2408285"/>
              <a:gd name="connsiteX165" fmla="*/ 11551521 w 12086611"/>
              <a:gd name="connsiteY165" fmla="*/ 558874 h 2408285"/>
              <a:gd name="connsiteX166" fmla="*/ 11544495 w 12086611"/>
              <a:gd name="connsiteY166" fmla="*/ 552367 h 2408285"/>
              <a:gd name="connsiteX167" fmla="*/ 11544495 w 12086611"/>
              <a:gd name="connsiteY167" fmla="*/ 558061 h 2408285"/>
              <a:gd name="connsiteX168" fmla="*/ 11549482 w 12086611"/>
              <a:gd name="connsiteY168" fmla="*/ 562669 h 2408285"/>
              <a:gd name="connsiteX169" fmla="*/ 11549482 w 12086611"/>
              <a:gd name="connsiteY169" fmla="*/ 681691 h 2408285"/>
              <a:gd name="connsiteX170" fmla="*/ 11544495 w 12086611"/>
              <a:gd name="connsiteY170" fmla="*/ 677083 h 2408285"/>
              <a:gd name="connsiteX171" fmla="*/ 11544495 w 12086611"/>
              <a:gd name="connsiteY171" fmla="*/ 682776 h 2408285"/>
              <a:gd name="connsiteX172" fmla="*/ 11549028 w 12086611"/>
              <a:gd name="connsiteY172" fmla="*/ 687114 h 2408285"/>
              <a:gd name="connsiteX173" fmla="*/ 11549028 w 12086611"/>
              <a:gd name="connsiteY173" fmla="*/ 748116 h 2408285"/>
              <a:gd name="connsiteX174" fmla="*/ 11552881 w 12086611"/>
              <a:gd name="connsiteY174" fmla="*/ 748658 h 2408285"/>
              <a:gd name="connsiteX175" fmla="*/ 11552881 w 12086611"/>
              <a:gd name="connsiteY175" fmla="*/ 688741 h 2408285"/>
              <a:gd name="connsiteX176" fmla="*/ 11607727 w 12086611"/>
              <a:gd name="connsiteY176" fmla="*/ 739711 h 2408285"/>
              <a:gd name="connsiteX177" fmla="*/ 11609994 w 12086611"/>
              <a:gd name="connsiteY177" fmla="*/ 736187 h 2408285"/>
              <a:gd name="connsiteX178" fmla="*/ 11607727 w 12086611"/>
              <a:gd name="connsiteY178" fmla="*/ 739982 h 2408285"/>
              <a:gd name="connsiteX179" fmla="*/ 11656681 w 12086611"/>
              <a:gd name="connsiteY179" fmla="*/ 785259 h 2408285"/>
              <a:gd name="connsiteX180" fmla="*/ 11656681 w 12086611"/>
              <a:gd name="connsiteY180" fmla="*/ 904552 h 2408285"/>
              <a:gd name="connsiteX181" fmla="*/ 11552881 w 12086611"/>
              <a:gd name="connsiteY181" fmla="*/ 808034 h 2408285"/>
              <a:gd name="connsiteX182" fmla="*/ 11552881 w 12086611"/>
              <a:gd name="connsiteY182" fmla="*/ 748929 h 2408285"/>
              <a:gd name="connsiteX183" fmla="*/ 11549028 w 12086611"/>
              <a:gd name="connsiteY183" fmla="*/ 748387 h 2408285"/>
              <a:gd name="connsiteX184" fmla="*/ 11549028 w 12086611"/>
              <a:gd name="connsiteY184" fmla="*/ 809931 h 2408285"/>
              <a:gd name="connsiteX185" fmla="*/ 11479451 w 12086611"/>
              <a:gd name="connsiteY185" fmla="*/ 873102 h 2408285"/>
              <a:gd name="connsiteX186" fmla="*/ 11483304 w 12086611"/>
              <a:gd name="connsiteY186" fmla="*/ 875271 h 2408285"/>
              <a:gd name="connsiteX187" fmla="*/ 11551748 w 12086611"/>
              <a:gd name="connsiteY187" fmla="*/ 813185 h 2408285"/>
              <a:gd name="connsiteX188" fmla="*/ 11656454 w 12086611"/>
              <a:gd name="connsiteY188" fmla="*/ 910246 h 2408285"/>
              <a:gd name="connsiteX189" fmla="*/ 11551521 w 12086611"/>
              <a:gd name="connsiteY189" fmla="*/ 1005680 h 2408285"/>
              <a:gd name="connsiteX190" fmla="*/ 11446815 w 12086611"/>
              <a:gd name="connsiteY190" fmla="*/ 908619 h 2408285"/>
              <a:gd name="connsiteX191" fmla="*/ 11483077 w 12086611"/>
              <a:gd name="connsiteY191" fmla="*/ 875543 h 2408285"/>
              <a:gd name="connsiteX192" fmla="*/ 11479224 w 12086611"/>
              <a:gd name="connsiteY192" fmla="*/ 873374 h 2408285"/>
              <a:gd name="connsiteX193" fmla="*/ 11441829 w 12086611"/>
              <a:gd name="connsiteY193" fmla="*/ 907535 h 2408285"/>
              <a:gd name="connsiteX194" fmla="*/ 11441829 w 12086611"/>
              <a:gd name="connsiteY194" fmla="*/ 993751 h 2408285"/>
              <a:gd name="connsiteX195" fmla="*/ 11445455 w 12086611"/>
              <a:gd name="connsiteY195" fmla="*/ 995649 h 2408285"/>
              <a:gd name="connsiteX196" fmla="*/ 11445455 w 12086611"/>
              <a:gd name="connsiteY196" fmla="*/ 913228 h 2408285"/>
              <a:gd name="connsiteX197" fmla="*/ 11549482 w 12086611"/>
              <a:gd name="connsiteY197" fmla="*/ 1009747 h 2408285"/>
              <a:gd name="connsiteX198" fmla="*/ 11549482 w 12086611"/>
              <a:gd name="connsiteY198" fmla="*/ 1128769 h 2408285"/>
              <a:gd name="connsiteX199" fmla="*/ 11445455 w 12086611"/>
              <a:gd name="connsiteY199" fmla="*/ 1032250 h 2408285"/>
              <a:gd name="connsiteX200" fmla="*/ 11445455 w 12086611"/>
              <a:gd name="connsiteY200" fmla="*/ 995920 h 2408285"/>
              <a:gd name="connsiteX201" fmla="*/ 11441829 w 12086611"/>
              <a:gd name="connsiteY201" fmla="*/ 994022 h 2408285"/>
              <a:gd name="connsiteX202" fmla="*/ 11441829 w 12086611"/>
              <a:gd name="connsiteY202" fmla="*/ 1034419 h 2408285"/>
              <a:gd name="connsiteX203" fmla="*/ 11551295 w 12086611"/>
              <a:gd name="connsiteY203" fmla="*/ 1136089 h 2408285"/>
              <a:gd name="connsiteX204" fmla="*/ 11660307 w 12086611"/>
              <a:gd name="connsiteY204" fmla="*/ 1037130 h 2408285"/>
              <a:gd name="connsiteX205" fmla="*/ 11686370 w 12086611"/>
              <a:gd name="connsiteY205" fmla="*/ 1061260 h 2408285"/>
              <a:gd name="connsiteX206" fmla="*/ 11764787 w 12086611"/>
              <a:gd name="connsiteY206" fmla="*/ 1133920 h 2408285"/>
              <a:gd name="connsiteX207" fmla="*/ 11764787 w 12086611"/>
              <a:gd name="connsiteY207" fmla="*/ 1250231 h 2408285"/>
              <a:gd name="connsiteX208" fmla="*/ 11768639 w 12086611"/>
              <a:gd name="connsiteY208" fmla="*/ 1250231 h 2408285"/>
              <a:gd name="connsiteX209" fmla="*/ 11768639 w 12086611"/>
              <a:gd name="connsiteY209" fmla="*/ 1243724 h 2408285"/>
              <a:gd name="connsiteX210" fmla="*/ 11768639 w 12086611"/>
              <a:gd name="connsiteY210" fmla="*/ 1135818 h 2408285"/>
              <a:gd name="connsiteX211" fmla="*/ 11872666 w 12086611"/>
              <a:gd name="connsiteY211" fmla="*/ 1232337 h 2408285"/>
              <a:gd name="connsiteX212" fmla="*/ 11872666 w 12086611"/>
              <a:gd name="connsiteY212" fmla="*/ 1242097 h 2408285"/>
              <a:gd name="connsiteX213" fmla="*/ 11872666 w 12086611"/>
              <a:gd name="connsiteY213" fmla="*/ 1351088 h 2408285"/>
              <a:gd name="connsiteX214" fmla="*/ 11768639 w 12086611"/>
              <a:gd name="connsiteY214" fmla="*/ 1254840 h 2408285"/>
              <a:gd name="connsiteX215" fmla="*/ 11768639 w 12086611"/>
              <a:gd name="connsiteY215" fmla="*/ 1250502 h 2408285"/>
              <a:gd name="connsiteX216" fmla="*/ 11764787 w 12086611"/>
              <a:gd name="connsiteY216" fmla="*/ 1250502 h 2408285"/>
              <a:gd name="connsiteX217" fmla="*/ 11764787 w 12086611"/>
              <a:gd name="connsiteY217" fmla="*/ 1254569 h 2408285"/>
              <a:gd name="connsiteX218" fmla="*/ 11760254 w 12086611"/>
              <a:gd name="connsiteY218" fmla="*/ 1258636 h 2408285"/>
              <a:gd name="connsiteX219" fmla="*/ 11763200 w 12086611"/>
              <a:gd name="connsiteY219" fmla="*/ 1261618 h 2408285"/>
              <a:gd name="connsiteX220" fmla="*/ 11760027 w 12086611"/>
              <a:gd name="connsiteY220" fmla="*/ 1258907 h 2408285"/>
              <a:gd name="connsiteX221" fmla="*/ 11656227 w 12086611"/>
              <a:gd name="connsiteY221" fmla="*/ 1353257 h 2408285"/>
              <a:gd name="connsiteX222" fmla="*/ 11656227 w 12086611"/>
              <a:gd name="connsiteY222" fmla="*/ 1360035 h 2408285"/>
              <a:gd name="connsiteX223" fmla="*/ 11660080 w 12086611"/>
              <a:gd name="connsiteY223" fmla="*/ 1363559 h 2408285"/>
              <a:gd name="connsiteX224" fmla="*/ 11660080 w 12086611"/>
              <a:gd name="connsiteY224" fmla="*/ 1358950 h 2408285"/>
              <a:gd name="connsiteX225" fmla="*/ 11764107 w 12086611"/>
              <a:gd name="connsiteY225" fmla="*/ 1455469 h 2408285"/>
              <a:gd name="connsiteX226" fmla="*/ 11764107 w 12086611"/>
              <a:gd name="connsiteY226" fmla="*/ 1574491 h 2408285"/>
              <a:gd name="connsiteX227" fmla="*/ 11660080 w 12086611"/>
              <a:gd name="connsiteY227" fmla="*/ 1478243 h 2408285"/>
              <a:gd name="connsiteX228" fmla="*/ 11660080 w 12086611"/>
              <a:gd name="connsiteY228" fmla="*/ 1363830 h 2408285"/>
              <a:gd name="connsiteX229" fmla="*/ 11656227 w 12086611"/>
              <a:gd name="connsiteY229" fmla="*/ 1360306 h 2408285"/>
              <a:gd name="connsiteX230" fmla="*/ 11656227 w 12086611"/>
              <a:gd name="connsiteY230" fmla="*/ 1479870 h 2408285"/>
              <a:gd name="connsiteX231" fmla="*/ 11549028 w 12086611"/>
              <a:gd name="connsiteY231" fmla="*/ 1577473 h 2408285"/>
              <a:gd name="connsiteX232" fmla="*/ 11549028 w 12086611"/>
              <a:gd name="connsiteY232" fmla="*/ 1704357 h 2408285"/>
              <a:gd name="connsiteX233" fmla="*/ 11651468 w 12086611"/>
              <a:gd name="connsiteY233" fmla="*/ 1799521 h 2408285"/>
              <a:gd name="connsiteX234" fmla="*/ 11651468 w 12086611"/>
              <a:gd name="connsiteY234" fmla="*/ 1793827 h 2408285"/>
              <a:gd name="connsiteX235" fmla="*/ 11552881 w 12086611"/>
              <a:gd name="connsiteY235" fmla="*/ 1702189 h 2408285"/>
              <a:gd name="connsiteX236" fmla="*/ 11552881 w 12086611"/>
              <a:gd name="connsiteY236" fmla="*/ 1583167 h 2408285"/>
              <a:gd name="connsiteX237" fmla="*/ 11651468 w 12086611"/>
              <a:gd name="connsiteY237" fmla="*/ 1674535 h 2408285"/>
              <a:gd name="connsiteX238" fmla="*/ 11651468 w 12086611"/>
              <a:gd name="connsiteY238" fmla="*/ 1669112 h 2408285"/>
              <a:gd name="connsiteX239" fmla="*/ 11554014 w 12086611"/>
              <a:gd name="connsiteY239" fmla="*/ 1578558 h 2408285"/>
              <a:gd name="connsiteX240" fmla="*/ 11658947 w 12086611"/>
              <a:gd name="connsiteY240" fmla="*/ 1483123 h 2408285"/>
              <a:gd name="connsiteX241" fmla="*/ 11763653 w 12086611"/>
              <a:gd name="connsiteY241" fmla="*/ 1580184 h 2408285"/>
              <a:gd name="connsiteX242" fmla="*/ 11658721 w 12086611"/>
              <a:gd name="connsiteY242" fmla="*/ 1675619 h 2408285"/>
              <a:gd name="connsiteX243" fmla="*/ 11651695 w 12086611"/>
              <a:gd name="connsiteY243" fmla="*/ 1669112 h 2408285"/>
              <a:gd name="connsiteX244" fmla="*/ 11651695 w 12086611"/>
              <a:gd name="connsiteY244" fmla="*/ 1674805 h 2408285"/>
              <a:gd name="connsiteX245" fmla="*/ 11656907 w 12086611"/>
              <a:gd name="connsiteY245" fmla="*/ 1679686 h 2408285"/>
              <a:gd name="connsiteX246" fmla="*/ 11656907 w 12086611"/>
              <a:gd name="connsiteY246" fmla="*/ 1798708 h 2408285"/>
              <a:gd name="connsiteX247" fmla="*/ 11651695 w 12086611"/>
              <a:gd name="connsiteY247" fmla="*/ 1793827 h 2408285"/>
              <a:gd name="connsiteX248" fmla="*/ 11651695 w 12086611"/>
              <a:gd name="connsiteY248" fmla="*/ 1799521 h 2408285"/>
              <a:gd name="connsiteX249" fmla="*/ 11656227 w 12086611"/>
              <a:gd name="connsiteY249" fmla="*/ 1803859 h 2408285"/>
              <a:gd name="connsiteX250" fmla="*/ 11656227 w 12086611"/>
              <a:gd name="connsiteY250" fmla="*/ 1864861 h 2408285"/>
              <a:gd name="connsiteX251" fmla="*/ 11660080 w 12086611"/>
              <a:gd name="connsiteY251" fmla="*/ 1865674 h 2408285"/>
              <a:gd name="connsiteX252" fmla="*/ 11660080 w 12086611"/>
              <a:gd name="connsiteY252" fmla="*/ 1805757 h 2408285"/>
              <a:gd name="connsiteX253" fmla="*/ 11714927 w 12086611"/>
              <a:gd name="connsiteY253" fmla="*/ 1856727 h 2408285"/>
              <a:gd name="connsiteX254" fmla="*/ 11717193 w 12086611"/>
              <a:gd name="connsiteY254" fmla="*/ 1852932 h 2408285"/>
              <a:gd name="connsiteX255" fmla="*/ 11662573 w 12086611"/>
              <a:gd name="connsiteY255" fmla="*/ 1802503 h 2408285"/>
              <a:gd name="connsiteX256" fmla="*/ 11767506 w 12086611"/>
              <a:gd name="connsiteY256" fmla="*/ 1707069 h 2408285"/>
              <a:gd name="connsiteX257" fmla="*/ 11791983 w 12086611"/>
              <a:gd name="connsiteY257" fmla="*/ 1729572 h 2408285"/>
              <a:gd name="connsiteX258" fmla="*/ 11870853 w 12086611"/>
              <a:gd name="connsiteY258" fmla="*/ 1802775 h 2408285"/>
              <a:gd name="connsiteX259" fmla="*/ 11765920 w 12086611"/>
              <a:gd name="connsiteY259" fmla="*/ 1898209 h 2408285"/>
              <a:gd name="connsiteX260" fmla="*/ 11717193 w 12086611"/>
              <a:gd name="connsiteY260" fmla="*/ 1853203 h 2408285"/>
              <a:gd name="connsiteX261" fmla="*/ 11715153 w 12086611"/>
              <a:gd name="connsiteY261" fmla="*/ 1856727 h 2408285"/>
              <a:gd name="connsiteX262" fmla="*/ 11764107 w 12086611"/>
              <a:gd name="connsiteY262" fmla="*/ 1902276 h 2408285"/>
              <a:gd name="connsiteX263" fmla="*/ 11764107 w 12086611"/>
              <a:gd name="connsiteY263" fmla="*/ 2021298 h 2408285"/>
              <a:gd name="connsiteX264" fmla="*/ 11660080 w 12086611"/>
              <a:gd name="connsiteY264" fmla="*/ 1924778 h 2408285"/>
              <a:gd name="connsiteX265" fmla="*/ 11660080 w 12086611"/>
              <a:gd name="connsiteY265" fmla="*/ 1865945 h 2408285"/>
              <a:gd name="connsiteX266" fmla="*/ 11656227 w 12086611"/>
              <a:gd name="connsiteY266" fmla="*/ 1865132 h 2408285"/>
              <a:gd name="connsiteX267" fmla="*/ 11656227 w 12086611"/>
              <a:gd name="connsiteY267" fmla="*/ 1926948 h 2408285"/>
              <a:gd name="connsiteX268" fmla="*/ 11586650 w 12086611"/>
              <a:gd name="connsiteY268" fmla="*/ 1990119 h 2408285"/>
              <a:gd name="connsiteX269" fmla="*/ 11549028 w 12086611"/>
              <a:gd name="connsiteY269" fmla="*/ 2024280 h 2408285"/>
              <a:gd name="connsiteX270" fmla="*/ 11549028 w 12086611"/>
              <a:gd name="connsiteY270" fmla="*/ 2110496 h 2408285"/>
              <a:gd name="connsiteX271" fmla="*/ 11552881 w 12086611"/>
              <a:gd name="connsiteY271" fmla="*/ 2112394 h 2408285"/>
              <a:gd name="connsiteX272" fmla="*/ 11552881 w 12086611"/>
              <a:gd name="connsiteY272" fmla="*/ 2029973 h 2408285"/>
              <a:gd name="connsiteX273" fmla="*/ 11656907 w 12086611"/>
              <a:gd name="connsiteY273" fmla="*/ 2126492 h 2408285"/>
              <a:gd name="connsiteX274" fmla="*/ 11656907 w 12086611"/>
              <a:gd name="connsiteY274" fmla="*/ 2245514 h 2408285"/>
              <a:gd name="connsiteX275" fmla="*/ 11552881 w 12086611"/>
              <a:gd name="connsiteY275" fmla="*/ 2149266 h 2408285"/>
              <a:gd name="connsiteX276" fmla="*/ 11552881 w 12086611"/>
              <a:gd name="connsiteY276" fmla="*/ 2112665 h 2408285"/>
              <a:gd name="connsiteX277" fmla="*/ 11549028 w 12086611"/>
              <a:gd name="connsiteY277" fmla="*/ 2110767 h 2408285"/>
              <a:gd name="connsiteX278" fmla="*/ 11549028 w 12086611"/>
              <a:gd name="connsiteY278" fmla="*/ 2151435 h 2408285"/>
              <a:gd name="connsiteX279" fmla="*/ 11658721 w 12086611"/>
              <a:gd name="connsiteY279" fmla="*/ 2253105 h 2408285"/>
              <a:gd name="connsiteX280" fmla="*/ 11767506 w 12086611"/>
              <a:gd name="connsiteY280" fmla="*/ 2153875 h 2408285"/>
              <a:gd name="connsiteX281" fmla="*/ 11793569 w 12086611"/>
              <a:gd name="connsiteY281" fmla="*/ 2178005 h 2408285"/>
              <a:gd name="connsiteX282" fmla="*/ 11795609 w 12086611"/>
              <a:gd name="connsiteY282" fmla="*/ 2174210 h 2408285"/>
              <a:gd name="connsiteX283" fmla="*/ 11793796 w 12086611"/>
              <a:gd name="connsiteY283" fmla="*/ 2178276 h 2408285"/>
              <a:gd name="connsiteX284" fmla="*/ 11871986 w 12086611"/>
              <a:gd name="connsiteY284" fmla="*/ 2250937 h 2408285"/>
              <a:gd name="connsiteX285" fmla="*/ 11871986 w 12086611"/>
              <a:gd name="connsiteY285" fmla="*/ 2372941 h 2408285"/>
              <a:gd name="connsiteX286" fmla="*/ 11853628 w 12086611"/>
              <a:gd name="connsiteY286" fmla="*/ 2389640 h 2408285"/>
              <a:gd name="connsiteX287" fmla="*/ 11844194 w 12086611"/>
              <a:gd name="connsiteY287" fmla="*/ 2398222 h 2408285"/>
              <a:gd name="connsiteX288" fmla="*/ 0 w 12086611"/>
              <a:gd name="connsiteY288" fmla="*/ 2408285 h 240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2086611" h="2408285">
                <a:moveTo>
                  <a:pt x="11874479" y="2376194"/>
                </a:moveTo>
                <a:lnTo>
                  <a:pt x="11897822" y="2397884"/>
                </a:lnTo>
                <a:lnTo>
                  <a:pt x="11898186" y="2398222"/>
                </a:lnTo>
                <a:lnTo>
                  <a:pt x="11850311" y="2398222"/>
                </a:lnTo>
                <a:lnTo>
                  <a:pt x="11852466" y="2396257"/>
                </a:lnTo>
                <a:close/>
                <a:moveTo>
                  <a:pt x="11875838" y="2252563"/>
                </a:moveTo>
                <a:lnTo>
                  <a:pt x="11979865" y="2349082"/>
                </a:lnTo>
                <a:lnTo>
                  <a:pt x="11979865" y="2378140"/>
                </a:lnTo>
                <a:lnTo>
                  <a:pt x="11979865" y="2398222"/>
                </a:lnTo>
                <a:lnTo>
                  <a:pt x="11904568" y="2398222"/>
                </a:lnTo>
                <a:lnTo>
                  <a:pt x="11903035" y="2396799"/>
                </a:lnTo>
                <a:cubicBezTo>
                  <a:pt x="11901449" y="2397071"/>
                  <a:pt x="11899635" y="2397613"/>
                  <a:pt x="11897822" y="2397884"/>
                </a:cubicBezTo>
                <a:cubicBezTo>
                  <a:pt x="11899635" y="2397341"/>
                  <a:pt x="11901222" y="2397071"/>
                  <a:pt x="11902808" y="2396528"/>
                </a:cubicBezTo>
                <a:lnTo>
                  <a:pt x="11875838" y="2371585"/>
                </a:lnTo>
                <a:close/>
                <a:moveTo>
                  <a:pt x="11768639" y="2029973"/>
                </a:moveTo>
                <a:lnTo>
                  <a:pt x="11835724" y="2092331"/>
                </a:lnTo>
                <a:lnTo>
                  <a:pt x="11872666" y="2126492"/>
                </a:lnTo>
                <a:lnTo>
                  <a:pt x="11872666" y="2245514"/>
                </a:lnTo>
                <a:lnTo>
                  <a:pt x="11795609" y="2174210"/>
                </a:lnTo>
                <a:lnTo>
                  <a:pt x="11768639" y="2149266"/>
                </a:lnTo>
                <a:close/>
                <a:moveTo>
                  <a:pt x="11658947" y="1929930"/>
                </a:moveTo>
                <a:lnTo>
                  <a:pt x="11763653" y="2027262"/>
                </a:lnTo>
                <a:lnTo>
                  <a:pt x="11658721" y="2122697"/>
                </a:lnTo>
                <a:lnTo>
                  <a:pt x="11554014" y="2025364"/>
                </a:lnTo>
                <a:lnTo>
                  <a:pt x="11590503" y="1992287"/>
                </a:lnTo>
                <a:close/>
                <a:moveTo>
                  <a:pt x="11983265" y="1707069"/>
                </a:moveTo>
                <a:lnTo>
                  <a:pt x="12086611" y="1802775"/>
                </a:lnTo>
                <a:lnTo>
                  <a:pt x="11981678" y="1898209"/>
                </a:lnTo>
                <a:lnTo>
                  <a:pt x="11946776" y="1865674"/>
                </a:lnTo>
                <a:lnTo>
                  <a:pt x="11944736" y="1869741"/>
                </a:lnTo>
                <a:lnTo>
                  <a:pt x="11979865" y="1902276"/>
                </a:lnTo>
                <a:lnTo>
                  <a:pt x="11979865" y="2021298"/>
                </a:lnTo>
                <a:lnTo>
                  <a:pt x="11904621" y="1951619"/>
                </a:lnTo>
                <a:lnTo>
                  <a:pt x="11902582" y="1955957"/>
                </a:lnTo>
                <a:lnTo>
                  <a:pt x="11979412" y="2027262"/>
                </a:lnTo>
                <a:lnTo>
                  <a:pt x="11874479" y="2122697"/>
                </a:lnTo>
                <a:lnTo>
                  <a:pt x="11837764" y="2088535"/>
                </a:lnTo>
                <a:lnTo>
                  <a:pt x="11835724" y="2092331"/>
                </a:lnTo>
                <a:lnTo>
                  <a:pt x="11837537" y="2088264"/>
                </a:lnTo>
                <a:lnTo>
                  <a:pt x="11769772" y="2025364"/>
                </a:lnTo>
                <a:lnTo>
                  <a:pt x="11874705" y="1929930"/>
                </a:lnTo>
                <a:lnTo>
                  <a:pt x="11902355" y="1955686"/>
                </a:lnTo>
                <a:lnTo>
                  <a:pt x="11904621" y="1951349"/>
                </a:lnTo>
                <a:lnTo>
                  <a:pt x="11875838" y="1924778"/>
                </a:lnTo>
                <a:lnTo>
                  <a:pt x="11875838" y="1805757"/>
                </a:lnTo>
                <a:lnTo>
                  <a:pt x="11944736" y="1869470"/>
                </a:lnTo>
                <a:lnTo>
                  <a:pt x="11946549" y="1865674"/>
                </a:lnTo>
                <a:lnTo>
                  <a:pt x="11878332" y="1802503"/>
                </a:lnTo>
                <a:close/>
                <a:moveTo>
                  <a:pt x="11768639" y="1583167"/>
                </a:moveTo>
                <a:lnTo>
                  <a:pt x="11840257" y="1649591"/>
                </a:lnTo>
                <a:lnTo>
                  <a:pt x="11842523" y="1646067"/>
                </a:lnTo>
                <a:lnTo>
                  <a:pt x="11840483" y="1649591"/>
                </a:lnTo>
                <a:lnTo>
                  <a:pt x="11872666" y="1679686"/>
                </a:lnTo>
                <a:lnTo>
                  <a:pt x="11872666" y="1798708"/>
                </a:lnTo>
                <a:lnTo>
                  <a:pt x="11794249" y="1726047"/>
                </a:lnTo>
                <a:lnTo>
                  <a:pt x="11791983" y="1729572"/>
                </a:lnTo>
                <a:lnTo>
                  <a:pt x="11794023" y="1725776"/>
                </a:lnTo>
                <a:lnTo>
                  <a:pt x="11768639" y="1702189"/>
                </a:lnTo>
                <a:close/>
                <a:moveTo>
                  <a:pt x="11874705" y="1483123"/>
                </a:moveTo>
                <a:lnTo>
                  <a:pt x="11979412" y="1580184"/>
                </a:lnTo>
                <a:lnTo>
                  <a:pt x="11874479" y="1675619"/>
                </a:lnTo>
                <a:lnTo>
                  <a:pt x="11842523" y="1646067"/>
                </a:lnTo>
                <a:lnTo>
                  <a:pt x="11769772" y="1578558"/>
                </a:lnTo>
                <a:close/>
                <a:moveTo>
                  <a:pt x="11766146" y="1258907"/>
                </a:moveTo>
                <a:lnTo>
                  <a:pt x="11870853" y="1355968"/>
                </a:lnTo>
                <a:lnTo>
                  <a:pt x="11765920" y="1451673"/>
                </a:lnTo>
                <a:lnTo>
                  <a:pt x="11661213" y="1354341"/>
                </a:lnTo>
                <a:lnTo>
                  <a:pt x="11763200" y="1261618"/>
                </a:lnTo>
                <a:close/>
                <a:moveTo>
                  <a:pt x="11661213" y="913228"/>
                </a:moveTo>
                <a:lnTo>
                  <a:pt x="11728298" y="975315"/>
                </a:lnTo>
                <a:lnTo>
                  <a:pt x="11730338" y="971519"/>
                </a:lnTo>
                <a:lnTo>
                  <a:pt x="11728525" y="975586"/>
                </a:lnTo>
                <a:lnTo>
                  <a:pt x="11765240" y="1009747"/>
                </a:lnTo>
                <a:lnTo>
                  <a:pt x="11765240" y="1128769"/>
                </a:lnTo>
                <a:lnTo>
                  <a:pt x="11688410" y="1057464"/>
                </a:lnTo>
                <a:lnTo>
                  <a:pt x="11686370" y="1061260"/>
                </a:lnTo>
                <a:lnTo>
                  <a:pt x="11688183" y="1057193"/>
                </a:lnTo>
                <a:lnTo>
                  <a:pt x="11661213" y="1032250"/>
                </a:lnTo>
                <a:close/>
                <a:moveTo>
                  <a:pt x="11876065" y="590053"/>
                </a:moveTo>
                <a:lnTo>
                  <a:pt x="11979412" y="686029"/>
                </a:lnTo>
                <a:lnTo>
                  <a:pt x="11874479" y="781464"/>
                </a:lnTo>
                <a:lnTo>
                  <a:pt x="11839350" y="748929"/>
                </a:lnTo>
                <a:lnTo>
                  <a:pt x="11837537" y="752725"/>
                </a:lnTo>
                <a:lnTo>
                  <a:pt x="11872666" y="785259"/>
                </a:lnTo>
                <a:lnTo>
                  <a:pt x="11872666" y="904552"/>
                </a:lnTo>
                <a:lnTo>
                  <a:pt x="11797422" y="834603"/>
                </a:lnTo>
                <a:lnTo>
                  <a:pt x="11795383" y="838941"/>
                </a:lnTo>
                <a:lnTo>
                  <a:pt x="11871986" y="910246"/>
                </a:lnTo>
                <a:lnTo>
                  <a:pt x="11767053" y="1005680"/>
                </a:lnTo>
                <a:lnTo>
                  <a:pt x="11730338" y="971519"/>
                </a:lnTo>
                <a:lnTo>
                  <a:pt x="11662573" y="908619"/>
                </a:lnTo>
                <a:lnTo>
                  <a:pt x="11767506" y="813185"/>
                </a:lnTo>
                <a:lnTo>
                  <a:pt x="11795156" y="838941"/>
                </a:lnTo>
                <a:lnTo>
                  <a:pt x="11797196" y="834603"/>
                </a:lnTo>
                <a:lnTo>
                  <a:pt x="11768639" y="808034"/>
                </a:lnTo>
                <a:lnTo>
                  <a:pt x="11768639" y="688741"/>
                </a:lnTo>
                <a:lnTo>
                  <a:pt x="11837310" y="752725"/>
                </a:lnTo>
                <a:lnTo>
                  <a:pt x="11839350" y="748658"/>
                </a:lnTo>
                <a:lnTo>
                  <a:pt x="11771132" y="685487"/>
                </a:lnTo>
                <a:close/>
                <a:moveTo>
                  <a:pt x="11661213" y="466151"/>
                </a:moveTo>
                <a:lnTo>
                  <a:pt x="11733057" y="532846"/>
                </a:lnTo>
                <a:lnTo>
                  <a:pt x="11765240" y="562669"/>
                </a:lnTo>
                <a:lnTo>
                  <a:pt x="11765240" y="681691"/>
                </a:lnTo>
                <a:lnTo>
                  <a:pt x="11687050" y="609031"/>
                </a:lnTo>
                <a:lnTo>
                  <a:pt x="11684784" y="612827"/>
                </a:lnTo>
                <a:lnTo>
                  <a:pt x="11763653" y="686029"/>
                </a:lnTo>
                <a:lnTo>
                  <a:pt x="11658721" y="781464"/>
                </a:lnTo>
                <a:lnTo>
                  <a:pt x="11609994" y="736187"/>
                </a:lnTo>
                <a:lnTo>
                  <a:pt x="11555374" y="685487"/>
                </a:lnTo>
                <a:lnTo>
                  <a:pt x="11660307" y="590053"/>
                </a:lnTo>
                <a:lnTo>
                  <a:pt x="11684557" y="612556"/>
                </a:lnTo>
                <a:lnTo>
                  <a:pt x="11686824" y="609031"/>
                </a:lnTo>
                <a:lnTo>
                  <a:pt x="11661213" y="585444"/>
                </a:lnTo>
                <a:close/>
                <a:moveTo>
                  <a:pt x="11767506" y="366107"/>
                </a:moveTo>
                <a:lnTo>
                  <a:pt x="11871986" y="463440"/>
                </a:lnTo>
                <a:lnTo>
                  <a:pt x="11767053" y="558874"/>
                </a:lnTo>
                <a:lnTo>
                  <a:pt x="11735324" y="529322"/>
                </a:lnTo>
                <a:lnTo>
                  <a:pt x="11733057" y="532846"/>
                </a:lnTo>
                <a:lnTo>
                  <a:pt x="11735097" y="529051"/>
                </a:lnTo>
                <a:lnTo>
                  <a:pt x="11662573" y="461542"/>
                </a:lnTo>
                <a:close/>
                <a:moveTo>
                  <a:pt x="11658947" y="142162"/>
                </a:moveTo>
                <a:lnTo>
                  <a:pt x="11763653" y="239223"/>
                </a:lnTo>
                <a:lnTo>
                  <a:pt x="11658721" y="334657"/>
                </a:lnTo>
                <a:lnTo>
                  <a:pt x="11554014" y="237596"/>
                </a:lnTo>
                <a:lnTo>
                  <a:pt x="11656001" y="144873"/>
                </a:lnTo>
                <a:close/>
                <a:moveTo>
                  <a:pt x="11690766" y="40330"/>
                </a:moveTo>
                <a:lnTo>
                  <a:pt x="11845185" y="40330"/>
                </a:lnTo>
                <a:lnTo>
                  <a:pt x="11840228" y="44830"/>
                </a:lnTo>
                <a:lnTo>
                  <a:pt x="11767053" y="111254"/>
                </a:lnTo>
                <a:lnTo>
                  <a:pt x="11712546" y="60579"/>
                </a:lnTo>
                <a:close/>
                <a:moveTo>
                  <a:pt x="11661213" y="40330"/>
                </a:moveTo>
                <a:lnTo>
                  <a:pt x="11684643" y="40330"/>
                </a:lnTo>
                <a:lnTo>
                  <a:pt x="11690280" y="45575"/>
                </a:lnTo>
                <a:lnTo>
                  <a:pt x="11765240" y="115321"/>
                </a:lnTo>
                <a:lnTo>
                  <a:pt x="11765240" y="234343"/>
                </a:lnTo>
                <a:lnTo>
                  <a:pt x="11661213" y="137824"/>
                </a:lnTo>
                <a:lnTo>
                  <a:pt x="11661213" y="69350"/>
                </a:lnTo>
                <a:close/>
                <a:moveTo>
                  <a:pt x="0" y="0"/>
                </a:moveTo>
                <a:lnTo>
                  <a:pt x="11657587" y="40330"/>
                </a:lnTo>
                <a:lnTo>
                  <a:pt x="11657587" y="41002"/>
                </a:lnTo>
                <a:lnTo>
                  <a:pt x="11657587" y="137824"/>
                </a:lnTo>
                <a:lnTo>
                  <a:pt x="11653055" y="141891"/>
                </a:lnTo>
                <a:lnTo>
                  <a:pt x="11656001" y="144873"/>
                </a:lnTo>
                <a:lnTo>
                  <a:pt x="11652828" y="141891"/>
                </a:lnTo>
                <a:lnTo>
                  <a:pt x="11549028" y="236512"/>
                </a:lnTo>
                <a:lnTo>
                  <a:pt x="11549028" y="243019"/>
                </a:lnTo>
                <a:lnTo>
                  <a:pt x="11552881" y="246543"/>
                </a:lnTo>
                <a:lnTo>
                  <a:pt x="11552881" y="242205"/>
                </a:lnTo>
                <a:lnTo>
                  <a:pt x="11656681" y="338724"/>
                </a:lnTo>
                <a:lnTo>
                  <a:pt x="11656681" y="457746"/>
                </a:lnTo>
                <a:lnTo>
                  <a:pt x="11552881" y="361227"/>
                </a:lnTo>
                <a:lnTo>
                  <a:pt x="11552881" y="246814"/>
                </a:lnTo>
                <a:lnTo>
                  <a:pt x="11549028" y="243290"/>
                </a:lnTo>
                <a:lnTo>
                  <a:pt x="11549028" y="363125"/>
                </a:lnTo>
                <a:lnTo>
                  <a:pt x="11441829" y="460457"/>
                </a:lnTo>
                <a:lnTo>
                  <a:pt x="11441829" y="587613"/>
                </a:lnTo>
                <a:lnTo>
                  <a:pt x="11544269" y="682505"/>
                </a:lnTo>
                <a:lnTo>
                  <a:pt x="11544269" y="676811"/>
                </a:lnTo>
                <a:lnTo>
                  <a:pt x="11445455" y="585444"/>
                </a:lnTo>
                <a:lnTo>
                  <a:pt x="11445455" y="466151"/>
                </a:lnTo>
                <a:lnTo>
                  <a:pt x="11544269" y="557789"/>
                </a:lnTo>
                <a:lnTo>
                  <a:pt x="11544269" y="552096"/>
                </a:lnTo>
                <a:lnTo>
                  <a:pt x="11446815" y="461542"/>
                </a:lnTo>
                <a:lnTo>
                  <a:pt x="11551748" y="366107"/>
                </a:lnTo>
                <a:lnTo>
                  <a:pt x="11656454" y="463440"/>
                </a:lnTo>
                <a:lnTo>
                  <a:pt x="11551521" y="558874"/>
                </a:lnTo>
                <a:lnTo>
                  <a:pt x="11544495" y="552367"/>
                </a:lnTo>
                <a:lnTo>
                  <a:pt x="11544495" y="558061"/>
                </a:lnTo>
                <a:lnTo>
                  <a:pt x="11549482" y="562669"/>
                </a:lnTo>
                <a:lnTo>
                  <a:pt x="11549482" y="681691"/>
                </a:lnTo>
                <a:lnTo>
                  <a:pt x="11544495" y="677083"/>
                </a:lnTo>
                <a:lnTo>
                  <a:pt x="11544495" y="682776"/>
                </a:lnTo>
                <a:lnTo>
                  <a:pt x="11549028" y="687114"/>
                </a:lnTo>
                <a:lnTo>
                  <a:pt x="11549028" y="748116"/>
                </a:lnTo>
                <a:lnTo>
                  <a:pt x="11552881" y="748658"/>
                </a:lnTo>
                <a:lnTo>
                  <a:pt x="11552881" y="688741"/>
                </a:lnTo>
                <a:lnTo>
                  <a:pt x="11607727" y="739711"/>
                </a:lnTo>
                <a:lnTo>
                  <a:pt x="11609994" y="736187"/>
                </a:lnTo>
                <a:lnTo>
                  <a:pt x="11607727" y="739982"/>
                </a:lnTo>
                <a:lnTo>
                  <a:pt x="11656681" y="785259"/>
                </a:lnTo>
                <a:lnTo>
                  <a:pt x="11656681" y="904552"/>
                </a:lnTo>
                <a:lnTo>
                  <a:pt x="11552881" y="808034"/>
                </a:lnTo>
                <a:lnTo>
                  <a:pt x="11552881" y="748929"/>
                </a:lnTo>
                <a:lnTo>
                  <a:pt x="11549028" y="748387"/>
                </a:lnTo>
                <a:lnTo>
                  <a:pt x="11549028" y="809931"/>
                </a:lnTo>
                <a:lnTo>
                  <a:pt x="11479451" y="873102"/>
                </a:lnTo>
                <a:lnTo>
                  <a:pt x="11483304" y="875271"/>
                </a:lnTo>
                <a:lnTo>
                  <a:pt x="11551748" y="813185"/>
                </a:lnTo>
                <a:lnTo>
                  <a:pt x="11656454" y="910246"/>
                </a:lnTo>
                <a:lnTo>
                  <a:pt x="11551521" y="1005680"/>
                </a:lnTo>
                <a:lnTo>
                  <a:pt x="11446815" y="908619"/>
                </a:lnTo>
                <a:lnTo>
                  <a:pt x="11483077" y="875543"/>
                </a:lnTo>
                <a:lnTo>
                  <a:pt x="11479224" y="873374"/>
                </a:lnTo>
                <a:lnTo>
                  <a:pt x="11441829" y="907535"/>
                </a:lnTo>
                <a:lnTo>
                  <a:pt x="11441829" y="993751"/>
                </a:lnTo>
                <a:lnTo>
                  <a:pt x="11445455" y="995649"/>
                </a:lnTo>
                <a:lnTo>
                  <a:pt x="11445455" y="913228"/>
                </a:lnTo>
                <a:lnTo>
                  <a:pt x="11549482" y="1009747"/>
                </a:lnTo>
                <a:lnTo>
                  <a:pt x="11549482" y="1128769"/>
                </a:lnTo>
                <a:lnTo>
                  <a:pt x="11445455" y="1032250"/>
                </a:lnTo>
                <a:lnTo>
                  <a:pt x="11445455" y="995920"/>
                </a:lnTo>
                <a:lnTo>
                  <a:pt x="11441829" y="994022"/>
                </a:lnTo>
                <a:lnTo>
                  <a:pt x="11441829" y="1034419"/>
                </a:lnTo>
                <a:lnTo>
                  <a:pt x="11551295" y="1136089"/>
                </a:lnTo>
                <a:lnTo>
                  <a:pt x="11660307" y="1037130"/>
                </a:lnTo>
                <a:lnTo>
                  <a:pt x="11686370" y="1061260"/>
                </a:lnTo>
                <a:lnTo>
                  <a:pt x="11764787" y="1133920"/>
                </a:lnTo>
                <a:lnTo>
                  <a:pt x="11764787" y="1250231"/>
                </a:lnTo>
                <a:lnTo>
                  <a:pt x="11768639" y="1250231"/>
                </a:lnTo>
                <a:lnTo>
                  <a:pt x="11768639" y="1243724"/>
                </a:lnTo>
                <a:lnTo>
                  <a:pt x="11768639" y="1135818"/>
                </a:lnTo>
                <a:lnTo>
                  <a:pt x="11872666" y="1232337"/>
                </a:lnTo>
                <a:lnTo>
                  <a:pt x="11872666" y="1242097"/>
                </a:lnTo>
                <a:lnTo>
                  <a:pt x="11872666" y="1351088"/>
                </a:lnTo>
                <a:lnTo>
                  <a:pt x="11768639" y="1254840"/>
                </a:lnTo>
                <a:lnTo>
                  <a:pt x="11768639" y="1250502"/>
                </a:lnTo>
                <a:lnTo>
                  <a:pt x="11764787" y="1250502"/>
                </a:lnTo>
                <a:lnTo>
                  <a:pt x="11764787" y="1254569"/>
                </a:lnTo>
                <a:lnTo>
                  <a:pt x="11760254" y="1258636"/>
                </a:lnTo>
                <a:lnTo>
                  <a:pt x="11763200" y="1261618"/>
                </a:lnTo>
                <a:lnTo>
                  <a:pt x="11760027" y="1258907"/>
                </a:lnTo>
                <a:lnTo>
                  <a:pt x="11656227" y="1353257"/>
                </a:lnTo>
                <a:lnTo>
                  <a:pt x="11656227" y="1360035"/>
                </a:lnTo>
                <a:lnTo>
                  <a:pt x="11660080" y="1363559"/>
                </a:lnTo>
                <a:lnTo>
                  <a:pt x="11660080" y="1358950"/>
                </a:lnTo>
                <a:lnTo>
                  <a:pt x="11764107" y="1455469"/>
                </a:lnTo>
                <a:lnTo>
                  <a:pt x="11764107" y="1574491"/>
                </a:lnTo>
                <a:lnTo>
                  <a:pt x="11660080" y="1478243"/>
                </a:lnTo>
                <a:lnTo>
                  <a:pt x="11660080" y="1363830"/>
                </a:lnTo>
                <a:lnTo>
                  <a:pt x="11656227" y="1360306"/>
                </a:lnTo>
                <a:lnTo>
                  <a:pt x="11656227" y="1479870"/>
                </a:lnTo>
                <a:lnTo>
                  <a:pt x="11549028" y="1577473"/>
                </a:lnTo>
                <a:lnTo>
                  <a:pt x="11549028" y="1704357"/>
                </a:lnTo>
                <a:lnTo>
                  <a:pt x="11651468" y="1799521"/>
                </a:lnTo>
                <a:lnTo>
                  <a:pt x="11651468" y="1793827"/>
                </a:lnTo>
                <a:lnTo>
                  <a:pt x="11552881" y="1702189"/>
                </a:lnTo>
                <a:lnTo>
                  <a:pt x="11552881" y="1583167"/>
                </a:lnTo>
                <a:lnTo>
                  <a:pt x="11651468" y="1674535"/>
                </a:lnTo>
                <a:lnTo>
                  <a:pt x="11651468" y="1669112"/>
                </a:lnTo>
                <a:lnTo>
                  <a:pt x="11554014" y="1578558"/>
                </a:lnTo>
                <a:lnTo>
                  <a:pt x="11658947" y="1483123"/>
                </a:lnTo>
                <a:lnTo>
                  <a:pt x="11763653" y="1580184"/>
                </a:lnTo>
                <a:lnTo>
                  <a:pt x="11658721" y="1675619"/>
                </a:lnTo>
                <a:lnTo>
                  <a:pt x="11651695" y="1669112"/>
                </a:lnTo>
                <a:lnTo>
                  <a:pt x="11651695" y="1674805"/>
                </a:lnTo>
                <a:lnTo>
                  <a:pt x="11656907" y="1679686"/>
                </a:lnTo>
                <a:lnTo>
                  <a:pt x="11656907" y="1798708"/>
                </a:lnTo>
                <a:lnTo>
                  <a:pt x="11651695" y="1793827"/>
                </a:lnTo>
                <a:lnTo>
                  <a:pt x="11651695" y="1799521"/>
                </a:lnTo>
                <a:lnTo>
                  <a:pt x="11656227" y="1803859"/>
                </a:lnTo>
                <a:lnTo>
                  <a:pt x="11656227" y="1864861"/>
                </a:lnTo>
                <a:lnTo>
                  <a:pt x="11660080" y="1865674"/>
                </a:lnTo>
                <a:lnTo>
                  <a:pt x="11660080" y="1805757"/>
                </a:lnTo>
                <a:lnTo>
                  <a:pt x="11714927" y="1856727"/>
                </a:lnTo>
                <a:lnTo>
                  <a:pt x="11717193" y="1852932"/>
                </a:lnTo>
                <a:lnTo>
                  <a:pt x="11662573" y="1802503"/>
                </a:lnTo>
                <a:lnTo>
                  <a:pt x="11767506" y="1707069"/>
                </a:lnTo>
                <a:lnTo>
                  <a:pt x="11791983" y="1729572"/>
                </a:lnTo>
                <a:lnTo>
                  <a:pt x="11870853" y="1802775"/>
                </a:lnTo>
                <a:lnTo>
                  <a:pt x="11765920" y="1898209"/>
                </a:lnTo>
                <a:lnTo>
                  <a:pt x="11717193" y="1853203"/>
                </a:lnTo>
                <a:lnTo>
                  <a:pt x="11715153" y="1856727"/>
                </a:lnTo>
                <a:lnTo>
                  <a:pt x="11764107" y="1902276"/>
                </a:lnTo>
                <a:lnTo>
                  <a:pt x="11764107" y="2021298"/>
                </a:lnTo>
                <a:lnTo>
                  <a:pt x="11660080" y="1924778"/>
                </a:lnTo>
                <a:lnTo>
                  <a:pt x="11660080" y="1865945"/>
                </a:lnTo>
                <a:lnTo>
                  <a:pt x="11656227" y="1865132"/>
                </a:lnTo>
                <a:lnTo>
                  <a:pt x="11656227" y="1926948"/>
                </a:lnTo>
                <a:lnTo>
                  <a:pt x="11586650" y="1990119"/>
                </a:lnTo>
                <a:lnTo>
                  <a:pt x="11549028" y="2024280"/>
                </a:lnTo>
                <a:lnTo>
                  <a:pt x="11549028" y="2110496"/>
                </a:lnTo>
                <a:lnTo>
                  <a:pt x="11552881" y="2112394"/>
                </a:lnTo>
                <a:lnTo>
                  <a:pt x="11552881" y="2029973"/>
                </a:lnTo>
                <a:lnTo>
                  <a:pt x="11656907" y="2126492"/>
                </a:lnTo>
                <a:lnTo>
                  <a:pt x="11656907" y="2245514"/>
                </a:lnTo>
                <a:lnTo>
                  <a:pt x="11552881" y="2149266"/>
                </a:lnTo>
                <a:lnTo>
                  <a:pt x="11552881" y="2112665"/>
                </a:lnTo>
                <a:lnTo>
                  <a:pt x="11549028" y="2110767"/>
                </a:lnTo>
                <a:lnTo>
                  <a:pt x="11549028" y="2151435"/>
                </a:lnTo>
                <a:lnTo>
                  <a:pt x="11658721" y="2253105"/>
                </a:lnTo>
                <a:lnTo>
                  <a:pt x="11767506" y="2153875"/>
                </a:lnTo>
                <a:lnTo>
                  <a:pt x="11793569" y="2178005"/>
                </a:lnTo>
                <a:lnTo>
                  <a:pt x="11795609" y="2174210"/>
                </a:lnTo>
                <a:lnTo>
                  <a:pt x="11793796" y="2178276"/>
                </a:lnTo>
                <a:lnTo>
                  <a:pt x="11871986" y="2250937"/>
                </a:lnTo>
                <a:lnTo>
                  <a:pt x="11871986" y="2372941"/>
                </a:lnTo>
                <a:lnTo>
                  <a:pt x="11853628" y="2389640"/>
                </a:lnTo>
                <a:lnTo>
                  <a:pt x="11844194" y="2398222"/>
                </a:lnTo>
                <a:lnTo>
                  <a:pt x="0" y="24082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288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DA4377E-E879-7766-B5D1-D1A5E41F4C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4036"/>
            <a:ext cx="11691803" cy="2356755"/>
          </a:xfrm>
          <a:custGeom>
            <a:avLst/>
            <a:gdLst>
              <a:gd name="connsiteX0" fmla="*/ 205830 w 11691803"/>
              <a:gd name="connsiteY0" fmla="*/ 2325379 h 2356755"/>
              <a:gd name="connsiteX1" fmla="*/ 227189 w 11691803"/>
              <a:gd name="connsiteY1" fmla="*/ 2345014 h 2356755"/>
              <a:gd name="connsiteX2" fmla="*/ 229280 w 11691803"/>
              <a:gd name="connsiteY2" fmla="*/ 2346937 h 2356755"/>
              <a:gd name="connsiteX3" fmla="*/ 182828 w 11691803"/>
              <a:gd name="connsiteY3" fmla="*/ 2346937 h 2356755"/>
              <a:gd name="connsiteX4" fmla="*/ 183180 w 11691803"/>
              <a:gd name="connsiteY4" fmla="*/ 2346606 h 2356755"/>
              <a:gd name="connsiteX5" fmla="*/ 204511 w 11691803"/>
              <a:gd name="connsiteY5" fmla="*/ 2204386 h 2356755"/>
              <a:gd name="connsiteX6" fmla="*/ 204511 w 11691803"/>
              <a:gd name="connsiteY6" fmla="*/ 2320869 h 2356755"/>
              <a:gd name="connsiteX7" fmla="*/ 178342 w 11691803"/>
              <a:gd name="connsiteY7" fmla="*/ 2345280 h 2356755"/>
              <a:gd name="connsiteX8" fmla="*/ 183180 w 11691803"/>
              <a:gd name="connsiteY8" fmla="*/ 2346606 h 2356755"/>
              <a:gd name="connsiteX9" fmla="*/ 178122 w 11691803"/>
              <a:gd name="connsiteY9" fmla="*/ 2345545 h 2356755"/>
              <a:gd name="connsiteX10" fmla="*/ 176635 w 11691803"/>
              <a:gd name="connsiteY10" fmla="*/ 2346937 h 2356755"/>
              <a:gd name="connsiteX11" fmla="*/ 103575 w 11691803"/>
              <a:gd name="connsiteY11" fmla="*/ 2346937 h 2356755"/>
              <a:gd name="connsiteX12" fmla="*/ 103575 w 11691803"/>
              <a:gd name="connsiteY12" fmla="*/ 2327284 h 2356755"/>
              <a:gd name="connsiteX13" fmla="*/ 103575 w 11691803"/>
              <a:gd name="connsiteY13" fmla="*/ 2298846 h 2356755"/>
              <a:gd name="connsiteX14" fmla="*/ 308525 w 11691803"/>
              <a:gd name="connsiteY14" fmla="*/ 1986544 h 2356755"/>
              <a:gd name="connsiteX15" fmla="*/ 308525 w 11691803"/>
              <a:gd name="connsiteY15" fmla="*/ 2103293 h 2356755"/>
              <a:gd name="connsiteX16" fmla="*/ 282357 w 11691803"/>
              <a:gd name="connsiteY16" fmla="*/ 2127704 h 2356755"/>
              <a:gd name="connsiteX17" fmla="*/ 207589 w 11691803"/>
              <a:gd name="connsiteY17" fmla="*/ 2197487 h 2356755"/>
              <a:gd name="connsiteX18" fmla="*/ 207589 w 11691803"/>
              <a:gd name="connsiteY18" fmla="*/ 2081004 h 2356755"/>
              <a:gd name="connsiteX19" fmla="*/ 243434 w 11691803"/>
              <a:gd name="connsiteY19" fmla="*/ 2047572 h 2356755"/>
              <a:gd name="connsiteX20" fmla="*/ 414959 w 11691803"/>
              <a:gd name="connsiteY20" fmla="*/ 1888635 h 2356755"/>
              <a:gd name="connsiteX21" fmla="*/ 481370 w 11691803"/>
              <a:gd name="connsiteY21" fmla="*/ 1949662 h 2356755"/>
              <a:gd name="connsiteX22" fmla="*/ 516774 w 11691803"/>
              <a:gd name="connsiteY22" fmla="*/ 1982034 h 2356755"/>
              <a:gd name="connsiteX23" fmla="*/ 415179 w 11691803"/>
              <a:gd name="connsiteY23" fmla="*/ 2077290 h 2356755"/>
              <a:gd name="connsiteX24" fmla="*/ 313363 w 11691803"/>
              <a:gd name="connsiteY24" fmla="*/ 1983891 h 2356755"/>
              <a:gd name="connsiteX25" fmla="*/ 100276 w 11691803"/>
              <a:gd name="connsiteY25" fmla="*/ 1670528 h 2356755"/>
              <a:gd name="connsiteX26" fmla="*/ 202092 w 11691803"/>
              <a:gd name="connsiteY26" fmla="*/ 1763927 h 2356755"/>
              <a:gd name="connsiteX27" fmla="*/ 135901 w 11691803"/>
              <a:gd name="connsiteY27" fmla="*/ 1825750 h 2356755"/>
              <a:gd name="connsiteX28" fmla="*/ 137660 w 11691803"/>
              <a:gd name="connsiteY28" fmla="*/ 1829465 h 2356755"/>
              <a:gd name="connsiteX29" fmla="*/ 204511 w 11691803"/>
              <a:gd name="connsiteY29" fmla="*/ 1767111 h 2356755"/>
              <a:gd name="connsiteX30" fmla="*/ 204511 w 11691803"/>
              <a:gd name="connsiteY30" fmla="*/ 1883594 h 2356755"/>
              <a:gd name="connsiteX31" fmla="*/ 176583 w 11691803"/>
              <a:gd name="connsiteY31" fmla="*/ 1909597 h 2356755"/>
              <a:gd name="connsiteX32" fmla="*/ 178782 w 11691803"/>
              <a:gd name="connsiteY32" fmla="*/ 1913842 h 2356755"/>
              <a:gd name="connsiteX33" fmla="*/ 205610 w 11691803"/>
              <a:gd name="connsiteY33" fmla="*/ 1888635 h 2356755"/>
              <a:gd name="connsiteX34" fmla="*/ 307426 w 11691803"/>
              <a:gd name="connsiteY34" fmla="*/ 1982034 h 2356755"/>
              <a:gd name="connsiteX35" fmla="*/ 241675 w 11691803"/>
              <a:gd name="connsiteY35" fmla="*/ 2043592 h 2356755"/>
              <a:gd name="connsiteX36" fmla="*/ 243434 w 11691803"/>
              <a:gd name="connsiteY36" fmla="*/ 2047572 h 2356755"/>
              <a:gd name="connsiteX37" fmla="*/ 241455 w 11691803"/>
              <a:gd name="connsiteY37" fmla="*/ 2043857 h 2356755"/>
              <a:gd name="connsiteX38" fmla="*/ 205830 w 11691803"/>
              <a:gd name="connsiteY38" fmla="*/ 2077290 h 2356755"/>
              <a:gd name="connsiteX39" fmla="*/ 104015 w 11691803"/>
              <a:gd name="connsiteY39" fmla="*/ 1983891 h 2356755"/>
              <a:gd name="connsiteX40" fmla="*/ 178562 w 11691803"/>
              <a:gd name="connsiteY40" fmla="*/ 1914107 h 2356755"/>
              <a:gd name="connsiteX41" fmla="*/ 176583 w 11691803"/>
              <a:gd name="connsiteY41" fmla="*/ 1909862 h 2356755"/>
              <a:gd name="connsiteX42" fmla="*/ 103575 w 11691803"/>
              <a:gd name="connsiteY42" fmla="*/ 1978054 h 2356755"/>
              <a:gd name="connsiteX43" fmla="*/ 103575 w 11691803"/>
              <a:gd name="connsiteY43" fmla="*/ 1861571 h 2356755"/>
              <a:gd name="connsiteX44" fmla="*/ 137660 w 11691803"/>
              <a:gd name="connsiteY44" fmla="*/ 1829730 h 2356755"/>
              <a:gd name="connsiteX45" fmla="*/ 135681 w 11691803"/>
              <a:gd name="connsiteY45" fmla="*/ 1825750 h 2356755"/>
              <a:gd name="connsiteX46" fmla="*/ 101816 w 11691803"/>
              <a:gd name="connsiteY46" fmla="*/ 1857591 h 2356755"/>
              <a:gd name="connsiteX47" fmla="*/ 0 w 11691803"/>
              <a:gd name="connsiteY47" fmla="*/ 1764192 h 2356755"/>
              <a:gd name="connsiteX48" fmla="*/ 308525 w 11691803"/>
              <a:gd name="connsiteY48" fmla="*/ 1549269 h 2356755"/>
              <a:gd name="connsiteX49" fmla="*/ 308525 w 11691803"/>
              <a:gd name="connsiteY49" fmla="*/ 1665752 h 2356755"/>
              <a:gd name="connsiteX50" fmla="*/ 283896 w 11691803"/>
              <a:gd name="connsiteY50" fmla="*/ 1688836 h 2356755"/>
              <a:gd name="connsiteX51" fmla="*/ 285875 w 11691803"/>
              <a:gd name="connsiteY51" fmla="*/ 1692551 h 2356755"/>
              <a:gd name="connsiteX52" fmla="*/ 283676 w 11691803"/>
              <a:gd name="connsiteY52" fmla="*/ 1689102 h 2356755"/>
              <a:gd name="connsiteX53" fmla="*/ 207589 w 11691803"/>
              <a:gd name="connsiteY53" fmla="*/ 1760212 h 2356755"/>
              <a:gd name="connsiteX54" fmla="*/ 207589 w 11691803"/>
              <a:gd name="connsiteY54" fmla="*/ 1643729 h 2356755"/>
              <a:gd name="connsiteX55" fmla="*/ 238816 w 11691803"/>
              <a:gd name="connsiteY55" fmla="*/ 1614277 h 2356755"/>
              <a:gd name="connsiteX56" fmla="*/ 236837 w 11691803"/>
              <a:gd name="connsiteY56" fmla="*/ 1610828 h 2356755"/>
              <a:gd name="connsiteX57" fmla="*/ 239036 w 11691803"/>
              <a:gd name="connsiteY57" fmla="*/ 1614277 h 2356755"/>
              <a:gd name="connsiteX58" fmla="*/ 205610 w 11691803"/>
              <a:gd name="connsiteY58" fmla="*/ 1451360 h 2356755"/>
              <a:gd name="connsiteX59" fmla="*/ 307426 w 11691803"/>
              <a:gd name="connsiteY59" fmla="*/ 1544759 h 2356755"/>
              <a:gd name="connsiteX60" fmla="*/ 236837 w 11691803"/>
              <a:gd name="connsiteY60" fmla="*/ 1610828 h 2356755"/>
              <a:gd name="connsiteX61" fmla="*/ 205830 w 11691803"/>
              <a:gd name="connsiteY61" fmla="*/ 1639749 h 2356755"/>
              <a:gd name="connsiteX62" fmla="*/ 104015 w 11691803"/>
              <a:gd name="connsiteY62" fmla="*/ 1546351 h 2356755"/>
              <a:gd name="connsiteX63" fmla="*/ 310944 w 11691803"/>
              <a:gd name="connsiteY63" fmla="*/ 1231926 h 2356755"/>
              <a:gd name="connsiteX64" fmla="*/ 313803 w 11691803"/>
              <a:gd name="connsiteY64" fmla="*/ 1234580 h 2356755"/>
              <a:gd name="connsiteX65" fmla="*/ 412760 w 11691803"/>
              <a:gd name="connsiteY65" fmla="*/ 1325325 h 2356755"/>
              <a:gd name="connsiteX66" fmla="*/ 311164 w 11691803"/>
              <a:gd name="connsiteY66" fmla="*/ 1420581 h 2356755"/>
              <a:gd name="connsiteX67" fmla="*/ 209349 w 11691803"/>
              <a:gd name="connsiteY67" fmla="*/ 1326917 h 2356755"/>
              <a:gd name="connsiteX68" fmla="*/ 412760 w 11691803"/>
              <a:gd name="connsiteY68" fmla="*/ 893622 h 2356755"/>
              <a:gd name="connsiteX69" fmla="*/ 412760 w 11691803"/>
              <a:gd name="connsiteY69" fmla="*/ 1010105 h 2356755"/>
              <a:gd name="connsiteX70" fmla="*/ 386591 w 11691803"/>
              <a:gd name="connsiteY70" fmla="*/ 1034516 h 2356755"/>
              <a:gd name="connsiteX71" fmla="*/ 388351 w 11691803"/>
              <a:gd name="connsiteY71" fmla="*/ 1038496 h 2356755"/>
              <a:gd name="connsiteX72" fmla="*/ 386371 w 11691803"/>
              <a:gd name="connsiteY72" fmla="*/ 1034781 h 2356755"/>
              <a:gd name="connsiteX73" fmla="*/ 311824 w 11691803"/>
              <a:gd name="connsiteY73" fmla="*/ 1104565 h 2356755"/>
              <a:gd name="connsiteX74" fmla="*/ 311824 w 11691803"/>
              <a:gd name="connsiteY74" fmla="*/ 988082 h 2356755"/>
              <a:gd name="connsiteX75" fmla="*/ 347448 w 11691803"/>
              <a:gd name="connsiteY75" fmla="*/ 954650 h 2356755"/>
              <a:gd name="connsiteX76" fmla="*/ 345689 w 11691803"/>
              <a:gd name="connsiteY76" fmla="*/ 950669 h 2356755"/>
              <a:gd name="connsiteX77" fmla="*/ 347668 w 11691803"/>
              <a:gd name="connsiteY77" fmla="*/ 954384 h 2356755"/>
              <a:gd name="connsiteX78" fmla="*/ 204291 w 11691803"/>
              <a:gd name="connsiteY78" fmla="*/ 577340 h 2356755"/>
              <a:gd name="connsiteX79" fmla="*/ 306106 w 11691803"/>
              <a:gd name="connsiteY79" fmla="*/ 670739 h 2356755"/>
              <a:gd name="connsiteX80" fmla="*/ 239915 w 11691803"/>
              <a:gd name="connsiteY80" fmla="*/ 732563 h 2356755"/>
              <a:gd name="connsiteX81" fmla="*/ 241895 w 11691803"/>
              <a:gd name="connsiteY81" fmla="*/ 736542 h 2356755"/>
              <a:gd name="connsiteX82" fmla="*/ 308525 w 11691803"/>
              <a:gd name="connsiteY82" fmla="*/ 673923 h 2356755"/>
              <a:gd name="connsiteX83" fmla="*/ 308525 w 11691803"/>
              <a:gd name="connsiteY83" fmla="*/ 790671 h 2356755"/>
              <a:gd name="connsiteX84" fmla="*/ 280818 w 11691803"/>
              <a:gd name="connsiteY84" fmla="*/ 816674 h 2356755"/>
              <a:gd name="connsiteX85" fmla="*/ 282797 w 11691803"/>
              <a:gd name="connsiteY85" fmla="*/ 820920 h 2356755"/>
              <a:gd name="connsiteX86" fmla="*/ 309625 w 11691803"/>
              <a:gd name="connsiteY86" fmla="*/ 795713 h 2356755"/>
              <a:gd name="connsiteX87" fmla="*/ 411440 w 11691803"/>
              <a:gd name="connsiteY87" fmla="*/ 889111 h 2356755"/>
              <a:gd name="connsiteX88" fmla="*/ 345689 w 11691803"/>
              <a:gd name="connsiteY88" fmla="*/ 950669 h 2356755"/>
              <a:gd name="connsiteX89" fmla="*/ 310065 w 11691803"/>
              <a:gd name="connsiteY89" fmla="*/ 984102 h 2356755"/>
              <a:gd name="connsiteX90" fmla="*/ 208249 w 11691803"/>
              <a:gd name="connsiteY90" fmla="*/ 890703 h 2356755"/>
              <a:gd name="connsiteX91" fmla="*/ 282577 w 11691803"/>
              <a:gd name="connsiteY91" fmla="*/ 820920 h 2356755"/>
              <a:gd name="connsiteX92" fmla="*/ 280597 w 11691803"/>
              <a:gd name="connsiteY92" fmla="*/ 816674 h 2356755"/>
              <a:gd name="connsiteX93" fmla="*/ 207589 w 11691803"/>
              <a:gd name="connsiteY93" fmla="*/ 885131 h 2356755"/>
              <a:gd name="connsiteX94" fmla="*/ 207589 w 11691803"/>
              <a:gd name="connsiteY94" fmla="*/ 768383 h 2356755"/>
              <a:gd name="connsiteX95" fmla="*/ 241675 w 11691803"/>
              <a:gd name="connsiteY95" fmla="*/ 736542 h 2356755"/>
              <a:gd name="connsiteX96" fmla="*/ 239915 w 11691803"/>
              <a:gd name="connsiteY96" fmla="*/ 732828 h 2356755"/>
              <a:gd name="connsiteX97" fmla="*/ 205830 w 11691803"/>
              <a:gd name="connsiteY97" fmla="*/ 764668 h 2356755"/>
              <a:gd name="connsiteX98" fmla="*/ 104015 w 11691803"/>
              <a:gd name="connsiteY98" fmla="*/ 671270 h 2356755"/>
              <a:gd name="connsiteX99" fmla="*/ 412760 w 11691803"/>
              <a:gd name="connsiteY99" fmla="*/ 456082 h 2356755"/>
              <a:gd name="connsiteX100" fmla="*/ 412760 w 11691803"/>
              <a:gd name="connsiteY100" fmla="*/ 572830 h 2356755"/>
              <a:gd name="connsiteX101" fmla="*/ 387911 w 11691803"/>
              <a:gd name="connsiteY101" fmla="*/ 595914 h 2356755"/>
              <a:gd name="connsiteX102" fmla="*/ 390110 w 11691803"/>
              <a:gd name="connsiteY102" fmla="*/ 599364 h 2356755"/>
              <a:gd name="connsiteX103" fmla="*/ 413639 w 11691803"/>
              <a:gd name="connsiteY103" fmla="*/ 577340 h 2356755"/>
              <a:gd name="connsiteX104" fmla="*/ 515455 w 11691803"/>
              <a:gd name="connsiteY104" fmla="*/ 670739 h 2356755"/>
              <a:gd name="connsiteX105" fmla="*/ 462458 w 11691803"/>
              <a:gd name="connsiteY105" fmla="*/ 720357 h 2356755"/>
              <a:gd name="connsiteX106" fmla="*/ 415179 w 11691803"/>
              <a:gd name="connsiteY106" fmla="*/ 764668 h 2356755"/>
              <a:gd name="connsiteX107" fmla="*/ 313363 w 11691803"/>
              <a:gd name="connsiteY107" fmla="*/ 671270 h 2356755"/>
              <a:gd name="connsiteX108" fmla="*/ 389890 w 11691803"/>
              <a:gd name="connsiteY108" fmla="*/ 599629 h 2356755"/>
              <a:gd name="connsiteX109" fmla="*/ 387691 w 11691803"/>
              <a:gd name="connsiteY109" fmla="*/ 595914 h 2356755"/>
              <a:gd name="connsiteX110" fmla="*/ 311824 w 11691803"/>
              <a:gd name="connsiteY110" fmla="*/ 667024 h 2356755"/>
              <a:gd name="connsiteX111" fmla="*/ 311824 w 11691803"/>
              <a:gd name="connsiteY111" fmla="*/ 550541 h 2356755"/>
              <a:gd name="connsiteX112" fmla="*/ 343050 w 11691803"/>
              <a:gd name="connsiteY112" fmla="*/ 521355 h 2356755"/>
              <a:gd name="connsiteX113" fmla="*/ 309625 w 11691803"/>
              <a:gd name="connsiteY113" fmla="*/ 358172 h 2356755"/>
              <a:gd name="connsiteX114" fmla="*/ 411440 w 11691803"/>
              <a:gd name="connsiteY114" fmla="*/ 451571 h 2356755"/>
              <a:gd name="connsiteX115" fmla="*/ 341071 w 11691803"/>
              <a:gd name="connsiteY115" fmla="*/ 517640 h 2356755"/>
              <a:gd name="connsiteX116" fmla="*/ 343050 w 11691803"/>
              <a:gd name="connsiteY116" fmla="*/ 521355 h 2356755"/>
              <a:gd name="connsiteX117" fmla="*/ 340851 w 11691803"/>
              <a:gd name="connsiteY117" fmla="*/ 517905 h 2356755"/>
              <a:gd name="connsiteX118" fmla="*/ 310065 w 11691803"/>
              <a:gd name="connsiteY118" fmla="*/ 546827 h 2356755"/>
              <a:gd name="connsiteX119" fmla="*/ 208249 w 11691803"/>
              <a:gd name="connsiteY119" fmla="*/ 453428 h 2356755"/>
              <a:gd name="connsiteX120" fmla="*/ 414959 w 11691803"/>
              <a:gd name="connsiteY120" fmla="*/ 139004 h 2356755"/>
              <a:gd name="connsiteX121" fmla="*/ 417818 w 11691803"/>
              <a:gd name="connsiteY121" fmla="*/ 141657 h 2356755"/>
              <a:gd name="connsiteX122" fmla="*/ 516774 w 11691803"/>
              <a:gd name="connsiteY122" fmla="*/ 232402 h 2356755"/>
              <a:gd name="connsiteX123" fmla="*/ 415179 w 11691803"/>
              <a:gd name="connsiteY123" fmla="*/ 327393 h 2356755"/>
              <a:gd name="connsiteX124" fmla="*/ 313363 w 11691803"/>
              <a:gd name="connsiteY124" fmla="*/ 233995 h 2356755"/>
              <a:gd name="connsiteX125" fmla="*/ 390027 w 11691803"/>
              <a:gd name="connsiteY125" fmla="*/ 39345 h 2356755"/>
              <a:gd name="connsiteX126" fmla="*/ 412760 w 11691803"/>
              <a:gd name="connsiteY126" fmla="*/ 39345 h 2356755"/>
              <a:gd name="connsiteX127" fmla="*/ 412760 w 11691803"/>
              <a:gd name="connsiteY127" fmla="*/ 67745 h 2356755"/>
              <a:gd name="connsiteX128" fmla="*/ 412760 w 11691803"/>
              <a:gd name="connsiteY128" fmla="*/ 134759 h 2356755"/>
              <a:gd name="connsiteX129" fmla="*/ 311824 w 11691803"/>
              <a:gd name="connsiteY129" fmla="*/ 229219 h 2356755"/>
              <a:gd name="connsiteX130" fmla="*/ 311824 w 11691803"/>
              <a:gd name="connsiteY130" fmla="*/ 112736 h 2356755"/>
              <a:gd name="connsiteX131" fmla="*/ 384557 w 11691803"/>
              <a:gd name="connsiteY131" fmla="*/ 44478 h 2356755"/>
              <a:gd name="connsiteX132" fmla="*/ 234254 w 11691803"/>
              <a:gd name="connsiteY132" fmla="*/ 39345 h 2356755"/>
              <a:gd name="connsiteX133" fmla="*/ 384085 w 11691803"/>
              <a:gd name="connsiteY133" fmla="*/ 39345 h 2356755"/>
              <a:gd name="connsiteX134" fmla="*/ 362952 w 11691803"/>
              <a:gd name="connsiteY134" fmla="*/ 59162 h 2356755"/>
              <a:gd name="connsiteX135" fmla="*/ 310065 w 11691803"/>
              <a:gd name="connsiteY135" fmla="*/ 108755 h 2356755"/>
              <a:gd name="connsiteX136" fmla="*/ 239063 w 11691803"/>
              <a:gd name="connsiteY136" fmla="*/ 43748 h 2356755"/>
              <a:gd name="connsiteX137" fmla="*/ 11691803 w 11691803"/>
              <a:gd name="connsiteY137" fmla="*/ 0 h 2356755"/>
              <a:gd name="connsiteX138" fmla="*/ 11691803 w 11691803"/>
              <a:gd name="connsiteY138" fmla="*/ 2356755 h 2356755"/>
              <a:gd name="connsiteX139" fmla="*/ 235215 w 11691803"/>
              <a:gd name="connsiteY139" fmla="*/ 2346937 h 2356755"/>
              <a:gd name="connsiteX140" fmla="*/ 226061 w 11691803"/>
              <a:gd name="connsiteY140" fmla="*/ 2338538 h 2356755"/>
              <a:gd name="connsiteX141" fmla="*/ 208249 w 11691803"/>
              <a:gd name="connsiteY141" fmla="*/ 2322195 h 2356755"/>
              <a:gd name="connsiteX142" fmla="*/ 208249 w 11691803"/>
              <a:gd name="connsiteY142" fmla="*/ 2202794 h 2356755"/>
              <a:gd name="connsiteX143" fmla="*/ 284116 w 11691803"/>
              <a:gd name="connsiteY143" fmla="*/ 2131684 h 2356755"/>
              <a:gd name="connsiteX144" fmla="*/ 282357 w 11691803"/>
              <a:gd name="connsiteY144" fmla="*/ 2127704 h 2356755"/>
              <a:gd name="connsiteX145" fmla="*/ 284336 w 11691803"/>
              <a:gd name="connsiteY145" fmla="*/ 2131418 h 2356755"/>
              <a:gd name="connsiteX146" fmla="*/ 309625 w 11691803"/>
              <a:gd name="connsiteY146" fmla="*/ 2107803 h 2356755"/>
              <a:gd name="connsiteX147" fmla="*/ 415179 w 11691803"/>
              <a:gd name="connsiteY147" fmla="*/ 2204916 h 2356755"/>
              <a:gd name="connsiteX148" fmla="*/ 521612 w 11691803"/>
              <a:gd name="connsiteY148" fmla="*/ 2105415 h 2356755"/>
              <a:gd name="connsiteX149" fmla="*/ 521612 w 11691803"/>
              <a:gd name="connsiteY149" fmla="*/ 2065615 h 2356755"/>
              <a:gd name="connsiteX150" fmla="*/ 517874 w 11691803"/>
              <a:gd name="connsiteY150" fmla="*/ 2067472 h 2356755"/>
              <a:gd name="connsiteX151" fmla="*/ 517874 w 11691803"/>
              <a:gd name="connsiteY151" fmla="*/ 2103293 h 2356755"/>
              <a:gd name="connsiteX152" fmla="*/ 416938 w 11691803"/>
              <a:gd name="connsiteY152" fmla="*/ 2197487 h 2356755"/>
              <a:gd name="connsiteX153" fmla="*/ 416938 w 11691803"/>
              <a:gd name="connsiteY153" fmla="*/ 2081004 h 2356755"/>
              <a:gd name="connsiteX154" fmla="*/ 517874 w 11691803"/>
              <a:gd name="connsiteY154" fmla="*/ 1986544 h 2356755"/>
              <a:gd name="connsiteX155" fmla="*/ 517874 w 11691803"/>
              <a:gd name="connsiteY155" fmla="*/ 2067207 h 2356755"/>
              <a:gd name="connsiteX156" fmla="*/ 521612 w 11691803"/>
              <a:gd name="connsiteY156" fmla="*/ 2065349 h 2356755"/>
              <a:gd name="connsiteX157" fmla="*/ 521612 w 11691803"/>
              <a:gd name="connsiteY157" fmla="*/ 1980972 h 2356755"/>
              <a:gd name="connsiteX158" fmla="*/ 485108 w 11691803"/>
              <a:gd name="connsiteY158" fmla="*/ 1947540 h 2356755"/>
              <a:gd name="connsiteX159" fmla="*/ 417598 w 11691803"/>
              <a:gd name="connsiteY159" fmla="*/ 1885716 h 2356755"/>
              <a:gd name="connsiteX160" fmla="*/ 417598 w 11691803"/>
              <a:gd name="connsiteY160" fmla="*/ 1825220 h 2356755"/>
              <a:gd name="connsiteX161" fmla="*/ 413859 w 11691803"/>
              <a:gd name="connsiteY161" fmla="*/ 1826015 h 2356755"/>
              <a:gd name="connsiteX162" fmla="*/ 413859 w 11691803"/>
              <a:gd name="connsiteY162" fmla="*/ 1883594 h 2356755"/>
              <a:gd name="connsiteX163" fmla="*/ 312923 w 11691803"/>
              <a:gd name="connsiteY163" fmla="*/ 1978054 h 2356755"/>
              <a:gd name="connsiteX164" fmla="*/ 312923 w 11691803"/>
              <a:gd name="connsiteY164" fmla="*/ 1861571 h 2356755"/>
              <a:gd name="connsiteX165" fmla="*/ 360423 w 11691803"/>
              <a:gd name="connsiteY165" fmla="*/ 1816994 h 2356755"/>
              <a:gd name="connsiteX166" fmla="*/ 358443 w 11691803"/>
              <a:gd name="connsiteY166" fmla="*/ 1813545 h 2356755"/>
              <a:gd name="connsiteX167" fmla="*/ 311164 w 11691803"/>
              <a:gd name="connsiteY167" fmla="*/ 1857591 h 2356755"/>
              <a:gd name="connsiteX168" fmla="*/ 209349 w 11691803"/>
              <a:gd name="connsiteY168" fmla="*/ 1764192 h 2356755"/>
              <a:gd name="connsiteX169" fmla="*/ 285875 w 11691803"/>
              <a:gd name="connsiteY169" fmla="*/ 1692551 h 2356755"/>
              <a:gd name="connsiteX170" fmla="*/ 309625 w 11691803"/>
              <a:gd name="connsiteY170" fmla="*/ 1670528 h 2356755"/>
              <a:gd name="connsiteX171" fmla="*/ 411440 w 11691803"/>
              <a:gd name="connsiteY171" fmla="*/ 1763927 h 2356755"/>
              <a:gd name="connsiteX172" fmla="*/ 358443 w 11691803"/>
              <a:gd name="connsiteY172" fmla="*/ 1813280 h 2356755"/>
              <a:gd name="connsiteX173" fmla="*/ 360642 w 11691803"/>
              <a:gd name="connsiteY173" fmla="*/ 1816994 h 2356755"/>
              <a:gd name="connsiteX174" fmla="*/ 413859 w 11691803"/>
              <a:gd name="connsiteY174" fmla="*/ 1767111 h 2356755"/>
              <a:gd name="connsiteX175" fmla="*/ 413859 w 11691803"/>
              <a:gd name="connsiteY175" fmla="*/ 1825750 h 2356755"/>
              <a:gd name="connsiteX176" fmla="*/ 417598 w 11691803"/>
              <a:gd name="connsiteY176" fmla="*/ 1824954 h 2356755"/>
              <a:gd name="connsiteX177" fmla="*/ 417598 w 11691803"/>
              <a:gd name="connsiteY177" fmla="*/ 1765254 h 2356755"/>
              <a:gd name="connsiteX178" fmla="*/ 421996 w 11691803"/>
              <a:gd name="connsiteY178" fmla="*/ 1761008 h 2356755"/>
              <a:gd name="connsiteX179" fmla="*/ 421996 w 11691803"/>
              <a:gd name="connsiteY179" fmla="*/ 1755436 h 2356755"/>
              <a:gd name="connsiteX180" fmla="*/ 416938 w 11691803"/>
              <a:gd name="connsiteY180" fmla="*/ 1760212 h 2356755"/>
              <a:gd name="connsiteX181" fmla="*/ 416938 w 11691803"/>
              <a:gd name="connsiteY181" fmla="*/ 1643729 h 2356755"/>
              <a:gd name="connsiteX182" fmla="*/ 421996 w 11691803"/>
              <a:gd name="connsiteY182" fmla="*/ 1638953 h 2356755"/>
              <a:gd name="connsiteX183" fmla="*/ 421996 w 11691803"/>
              <a:gd name="connsiteY183" fmla="*/ 1633381 h 2356755"/>
              <a:gd name="connsiteX184" fmla="*/ 415179 w 11691803"/>
              <a:gd name="connsiteY184" fmla="*/ 1639749 h 2356755"/>
              <a:gd name="connsiteX185" fmla="*/ 313363 w 11691803"/>
              <a:gd name="connsiteY185" fmla="*/ 1546351 h 2356755"/>
              <a:gd name="connsiteX186" fmla="*/ 414959 w 11691803"/>
              <a:gd name="connsiteY186" fmla="*/ 1451360 h 2356755"/>
              <a:gd name="connsiteX187" fmla="*/ 516774 w 11691803"/>
              <a:gd name="connsiteY187" fmla="*/ 1544759 h 2356755"/>
              <a:gd name="connsiteX188" fmla="*/ 422216 w 11691803"/>
              <a:gd name="connsiteY188" fmla="*/ 1633381 h 2356755"/>
              <a:gd name="connsiteX189" fmla="*/ 422216 w 11691803"/>
              <a:gd name="connsiteY189" fmla="*/ 1638688 h 2356755"/>
              <a:gd name="connsiteX190" fmla="*/ 517874 w 11691803"/>
              <a:gd name="connsiteY190" fmla="*/ 1549269 h 2356755"/>
              <a:gd name="connsiteX191" fmla="*/ 517874 w 11691803"/>
              <a:gd name="connsiteY191" fmla="*/ 1665752 h 2356755"/>
              <a:gd name="connsiteX192" fmla="*/ 422216 w 11691803"/>
              <a:gd name="connsiteY192" fmla="*/ 1755436 h 2356755"/>
              <a:gd name="connsiteX193" fmla="*/ 422216 w 11691803"/>
              <a:gd name="connsiteY193" fmla="*/ 1761008 h 2356755"/>
              <a:gd name="connsiteX194" fmla="*/ 521612 w 11691803"/>
              <a:gd name="connsiteY194" fmla="*/ 1667875 h 2356755"/>
              <a:gd name="connsiteX195" fmla="*/ 521612 w 11691803"/>
              <a:gd name="connsiteY195" fmla="*/ 1543697 h 2356755"/>
              <a:gd name="connsiteX196" fmla="*/ 417598 w 11691803"/>
              <a:gd name="connsiteY196" fmla="*/ 1448176 h 2356755"/>
              <a:gd name="connsiteX197" fmla="*/ 417598 w 11691803"/>
              <a:gd name="connsiteY197" fmla="*/ 1331162 h 2356755"/>
              <a:gd name="connsiteX198" fmla="*/ 413859 w 11691803"/>
              <a:gd name="connsiteY198" fmla="*/ 1334612 h 2356755"/>
              <a:gd name="connsiteX199" fmla="*/ 413859 w 11691803"/>
              <a:gd name="connsiteY199" fmla="*/ 1446584 h 2356755"/>
              <a:gd name="connsiteX200" fmla="*/ 312923 w 11691803"/>
              <a:gd name="connsiteY200" fmla="*/ 1540778 h 2356755"/>
              <a:gd name="connsiteX201" fmla="*/ 312923 w 11691803"/>
              <a:gd name="connsiteY201" fmla="*/ 1424295 h 2356755"/>
              <a:gd name="connsiteX202" fmla="*/ 413859 w 11691803"/>
              <a:gd name="connsiteY202" fmla="*/ 1329836 h 2356755"/>
              <a:gd name="connsiteX203" fmla="*/ 413859 w 11691803"/>
              <a:gd name="connsiteY203" fmla="*/ 1334346 h 2356755"/>
              <a:gd name="connsiteX204" fmla="*/ 417598 w 11691803"/>
              <a:gd name="connsiteY204" fmla="*/ 1330897 h 2356755"/>
              <a:gd name="connsiteX205" fmla="*/ 417598 w 11691803"/>
              <a:gd name="connsiteY205" fmla="*/ 1324264 h 2356755"/>
              <a:gd name="connsiteX206" fmla="*/ 316882 w 11691803"/>
              <a:gd name="connsiteY206" fmla="*/ 1231926 h 2356755"/>
              <a:gd name="connsiteX207" fmla="*/ 313803 w 11691803"/>
              <a:gd name="connsiteY207" fmla="*/ 1234580 h 2356755"/>
              <a:gd name="connsiteX208" fmla="*/ 316662 w 11691803"/>
              <a:gd name="connsiteY208" fmla="*/ 1231661 h 2356755"/>
              <a:gd name="connsiteX209" fmla="*/ 312264 w 11691803"/>
              <a:gd name="connsiteY209" fmla="*/ 1227681 h 2356755"/>
              <a:gd name="connsiteX210" fmla="*/ 312264 w 11691803"/>
              <a:gd name="connsiteY210" fmla="*/ 1223701 h 2356755"/>
              <a:gd name="connsiteX211" fmla="*/ 308525 w 11691803"/>
              <a:gd name="connsiteY211" fmla="*/ 1223701 h 2356755"/>
              <a:gd name="connsiteX212" fmla="*/ 308525 w 11691803"/>
              <a:gd name="connsiteY212" fmla="*/ 1227946 h 2356755"/>
              <a:gd name="connsiteX213" fmla="*/ 207589 w 11691803"/>
              <a:gd name="connsiteY213" fmla="*/ 1322141 h 2356755"/>
              <a:gd name="connsiteX214" fmla="*/ 207589 w 11691803"/>
              <a:gd name="connsiteY214" fmla="*/ 1215476 h 2356755"/>
              <a:gd name="connsiteX215" fmla="*/ 207589 w 11691803"/>
              <a:gd name="connsiteY215" fmla="*/ 1205923 h 2356755"/>
              <a:gd name="connsiteX216" fmla="*/ 308525 w 11691803"/>
              <a:gd name="connsiteY216" fmla="*/ 1111464 h 2356755"/>
              <a:gd name="connsiteX217" fmla="*/ 308525 w 11691803"/>
              <a:gd name="connsiteY217" fmla="*/ 1217068 h 2356755"/>
              <a:gd name="connsiteX218" fmla="*/ 308525 w 11691803"/>
              <a:gd name="connsiteY218" fmla="*/ 1223436 h 2356755"/>
              <a:gd name="connsiteX219" fmla="*/ 312264 w 11691803"/>
              <a:gd name="connsiteY219" fmla="*/ 1223436 h 2356755"/>
              <a:gd name="connsiteX220" fmla="*/ 312264 w 11691803"/>
              <a:gd name="connsiteY220" fmla="*/ 1109606 h 2356755"/>
              <a:gd name="connsiteX221" fmla="*/ 388351 w 11691803"/>
              <a:gd name="connsiteY221" fmla="*/ 1038496 h 2356755"/>
              <a:gd name="connsiteX222" fmla="*/ 413639 w 11691803"/>
              <a:gd name="connsiteY222" fmla="*/ 1014881 h 2356755"/>
              <a:gd name="connsiteX223" fmla="*/ 519413 w 11691803"/>
              <a:gd name="connsiteY223" fmla="*/ 1111729 h 2356755"/>
              <a:gd name="connsiteX224" fmla="*/ 625626 w 11691803"/>
              <a:gd name="connsiteY224" fmla="*/ 1012228 h 2356755"/>
              <a:gd name="connsiteX225" fmla="*/ 625626 w 11691803"/>
              <a:gd name="connsiteY225" fmla="*/ 972692 h 2356755"/>
              <a:gd name="connsiteX226" fmla="*/ 622108 w 11691803"/>
              <a:gd name="connsiteY226" fmla="*/ 974550 h 2356755"/>
              <a:gd name="connsiteX227" fmla="*/ 622108 w 11691803"/>
              <a:gd name="connsiteY227" fmla="*/ 1010105 h 2356755"/>
              <a:gd name="connsiteX228" fmla="*/ 521172 w 11691803"/>
              <a:gd name="connsiteY228" fmla="*/ 1104565 h 2356755"/>
              <a:gd name="connsiteX229" fmla="*/ 521172 w 11691803"/>
              <a:gd name="connsiteY229" fmla="*/ 988082 h 2356755"/>
              <a:gd name="connsiteX230" fmla="*/ 622108 w 11691803"/>
              <a:gd name="connsiteY230" fmla="*/ 893622 h 2356755"/>
              <a:gd name="connsiteX231" fmla="*/ 622108 w 11691803"/>
              <a:gd name="connsiteY231" fmla="*/ 974284 h 2356755"/>
              <a:gd name="connsiteX232" fmla="*/ 625626 w 11691803"/>
              <a:gd name="connsiteY232" fmla="*/ 972427 h 2356755"/>
              <a:gd name="connsiteX233" fmla="*/ 625626 w 11691803"/>
              <a:gd name="connsiteY233" fmla="*/ 888050 h 2356755"/>
              <a:gd name="connsiteX234" fmla="*/ 589342 w 11691803"/>
              <a:gd name="connsiteY234" fmla="*/ 854618 h 2356755"/>
              <a:gd name="connsiteX235" fmla="*/ 585604 w 11691803"/>
              <a:gd name="connsiteY235" fmla="*/ 856740 h 2356755"/>
              <a:gd name="connsiteX236" fmla="*/ 620789 w 11691803"/>
              <a:gd name="connsiteY236" fmla="*/ 889111 h 2356755"/>
              <a:gd name="connsiteX237" fmla="*/ 519193 w 11691803"/>
              <a:gd name="connsiteY237" fmla="*/ 984102 h 2356755"/>
              <a:gd name="connsiteX238" fmla="*/ 417378 w 11691803"/>
              <a:gd name="connsiteY238" fmla="*/ 890703 h 2356755"/>
              <a:gd name="connsiteX239" fmla="*/ 518973 w 11691803"/>
              <a:gd name="connsiteY239" fmla="*/ 795713 h 2356755"/>
              <a:gd name="connsiteX240" fmla="*/ 585384 w 11691803"/>
              <a:gd name="connsiteY240" fmla="*/ 856475 h 2356755"/>
              <a:gd name="connsiteX241" fmla="*/ 589122 w 11691803"/>
              <a:gd name="connsiteY241" fmla="*/ 854352 h 2356755"/>
              <a:gd name="connsiteX242" fmla="*/ 521612 w 11691803"/>
              <a:gd name="connsiteY242" fmla="*/ 792529 h 2356755"/>
              <a:gd name="connsiteX243" fmla="*/ 521612 w 11691803"/>
              <a:gd name="connsiteY243" fmla="*/ 732297 h 2356755"/>
              <a:gd name="connsiteX244" fmla="*/ 517874 w 11691803"/>
              <a:gd name="connsiteY244" fmla="*/ 732828 h 2356755"/>
              <a:gd name="connsiteX245" fmla="*/ 517874 w 11691803"/>
              <a:gd name="connsiteY245" fmla="*/ 790671 h 2356755"/>
              <a:gd name="connsiteX246" fmla="*/ 417158 w 11691803"/>
              <a:gd name="connsiteY246" fmla="*/ 885131 h 2356755"/>
              <a:gd name="connsiteX247" fmla="*/ 417158 w 11691803"/>
              <a:gd name="connsiteY247" fmla="*/ 768383 h 2356755"/>
              <a:gd name="connsiteX248" fmla="*/ 464657 w 11691803"/>
              <a:gd name="connsiteY248" fmla="*/ 724072 h 2356755"/>
              <a:gd name="connsiteX249" fmla="*/ 462458 w 11691803"/>
              <a:gd name="connsiteY249" fmla="*/ 720357 h 2356755"/>
              <a:gd name="connsiteX250" fmla="*/ 464657 w 11691803"/>
              <a:gd name="connsiteY250" fmla="*/ 723807 h 2356755"/>
              <a:gd name="connsiteX251" fmla="*/ 517874 w 11691803"/>
              <a:gd name="connsiteY251" fmla="*/ 673923 h 2356755"/>
              <a:gd name="connsiteX252" fmla="*/ 517874 w 11691803"/>
              <a:gd name="connsiteY252" fmla="*/ 732563 h 2356755"/>
              <a:gd name="connsiteX253" fmla="*/ 521612 w 11691803"/>
              <a:gd name="connsiteY253" fmla="*/ 732032 h 2356755"/>
              <a:gd name="connsiteX254" fmla="*/ 521612 w 11691803"/>
              <a:gd name="connsiteY254" fmla="*/ 672331 h 2356755"/>
              <a:gd name="connsiteX255" fmla="*/ 526010 w 11691803"/>
              <a:gd name="connsiteY255" fmla="*/ 668086 h 2356755"/>
              <a:gd name="connsiteX256" fmla="*/ 526010 w 11691803"/>
              <a:gd name="connsiteY256" fmla="*/ 662514 h 2356755"/>
              <a:gd name="connsiteX257" fmla="*/ 521172 w 11691803"/>
              <a:gd name="connsiteY257" fmla="*/ 667024 h 2356755"/>
              <a:gd name="connsiteX258" fmla="*/ 521172 w 11691803"/>
              <a:gd name="connsiteY258" fmla="*/ 550541 h 2356755"/>
              <a:gd name="connsiteX259" fmla="*/ 526010 w 11691803"/>
              <a:gd name="connsiteY259" fmla="*/ 546031 h 2356755"/>
              <a:gd name="connsiteX260" fmla="*/ 526010 w 11691803"/>
              <a:gd name="connsiteY260" fmla="*/ 540459 h 2356755"/>
              <a:gd name="connsiteX261" fmla="*/ 519193 w 11691803"/>
              <a:gd name="connsiteY261" fmla="*/ 546827 h 2356755"/>
              <a:gd name="connsiteX262" fmla="*/ 417378 w 11691803"/>
              <a:gd name="connsiteY262" fmla="*/ 453428 h 2356755"/>
              <a:gd name="connsiteX263" fmla="*/ 518973 w 11691803"/>
              <a:gd name="connsiteY263" fmla="*/ 358172 h 2356755"/>
              <a:gd name="connsiteX264" fmla="*/ 620789 w 11691803"/>
              <a:gd name="connsiteY264" fmla="*/ 451571 h 2356755"/>
              <a:gd name="connsiteX265" fmla="*/ 526230 w 11691803"/>
              <a:gd name="connsiteY265" fmla="*/ 540194 h 2356755"/>
              <a:gd name="connsiteX266" fmla="*/ 526230 w 11691803"/>
              <a:gd name="connsiteY266" fmla="*/ 545765 h 2356755"/>
              <a:gd name="connsiteX267" fmla="*/ 622108 w 11691803"/>
              <a:gd name="connsiteY267" fmla="*/ 456082 h 2356755"/>
              <a:gd name="connsiteX268" fmla="*/ 622108 w 11691803"/>
              <a:gd name="connsiteY268" fmla="*/ 572830 h 2356755"/>
              <a:gd name="connsiteX269" fmla="*/ 526230 w 11691803"/>
              <a:gd name="connsiteY269" fmla="*/ 662248 h 2356755"/>
              <a:gd name="connsiteX270" fmla="*/ 526230 w 11691803"/>
              <a:gd name="connsiteY270" fmla="*/ 667820 h 2356755"/>
              <a:gd name="connsiteX271" fmla="*/ 625626 w 11691803"/>
              <a:gd name="connsiteY271" fmla="*/ 574952 h 2356755"/>
              <a:gd name="connsiteX272" fmla="*/ 625626 w 11691803"/>
              <a:gd name="connsiteY272" fmla="*/ 450509 h 2356755"/>
              <a:gd name="connsiteX273" fmla="*/ 521612 w 11691803"/>
              <a:gd name="connsiteY273" fmla="*/ 355254 h 2356755"/>
              <a:gd name="connsiteX274" fmla="*/ 521612 w 11691803"/>
              <a:gd name="connsiteY274" fmla="*/ 237975 h 2356755"/>
              <a:gd name="connsiteX275" fmla="*/ 517874 w 11691803"/>
              <a:gd name="connsiteY275" fmla="*/ 241424 h 2356755"/>
              <a:gd name="connsiteX276" fmla="*/ 517874 w 11691803"/>
              <a:gd name="connsiteY276" fmla="*/ 353396 h 2356755"/>
              <a:gd name="connsiteX277" fmla="*/ 417158 w 11691803"/>
              <a:gd name="connsiteY277" fmla="*/ 447856 h 2356755"/>
              <a:gd name="connsiteX278" fmla="*/ 417158 w 11691803"/>
              <a:gd name="connsiteY278" fmla="*/ 331373 h 2356755"/>
              <a:gd name="connsiteX279" fmla="*/ 517874 w 11691803"/>
              <a:gd name="connsiteY279" fmla="*/ 236913 h 2356755"/>
              <a:gd name="connsiteX280" fmla="*/ 517874 w 11691803"/>
              <a:gd name="connsiteY280" fmla="*/ 241159 h 2356755"/>
              <a:gd name="connsiteX281" fmla="*/ 521612 w 11691803"/>
              <a:gd name="connsiteY281" fmla="*/ 237709 h 2356755"/>
              <a:gd name="connsiteX282" fmla="*/ 521612 w 11691803"/>
              <a:gd name="connsiteY282" fmla="*/ 231341 h 2356755"/>
              <a:gd name="connsiteX283" fmla="*/ 420896 w 11691803"/>
              <a:gd name="connsiteY283" fmla="*/ 138739 h 2356755"/>
              <a:gd name="connsiteX284" fmla="*/ 417818 w 11691803"/>
              <a:gd name="connsiteY284" fmla="*/ 141657 h 2356755"/>
              <a:gd name="connsiteX285" fmla="*/ 420676 w 11691803"/>
              <a:gd name="connsiteY285" fmla="*/ 138739 h 2356755"/>
              <a:gd name="connsiteX286" fmla="*/ 416278 w 11691803"/>
              <a:gd name="connsiteY286" fmla="*/ 134759 h 2356755"/>
              <a:gd name="connsiteX287" fmla="*/ 416278 w 11691803"/>
              <a:gd name="connsiteY287" fmla="*/ 40002 h 2356755"/>
              <a:gd name="connsiteX288" fmla="*/ 416278 w 11691803"/>
              <a:gd name="connsiteY288" fmla="*/ 39345 h 23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1691803" h="2356755">
                <a:moveTo>
                  <a:pt x="205830" y="2325379"/>
                </a:moveTo>
                <a:lnTo>
                  <a:pt x="227189" y="2345014"/>
                </a:lnTo>
                <a:lnTo>
                  <a:pt x="229280" y="2346937"/>
                </a:lnTo>
                <a:lnTo>
                  <a:pt x="182828" y="2346937"/>
                </a:lnTo>
                <a:lnTo>
                  <a:pt x="183180" y="2346606"/>
                </a:lnTo>
                <a:close/>
                <a:moveTo>
                  <a:pt x="204511" y="2204386"/>
                </a:moveTo>
                <a:lnTo>
                  <a:pt x="204511" y="2320869"/>
                </a:lnTo>
                <a:lnTo>
                  <a:pt x="178342" y="2345280"/>
                </a:lnTo>
                <a:cubicBezTo>
                  <a:pt x="179882" y="2345810"/>
                  <a:pt x="181421" y="2346076"/>
                  <a:pt x="183180" y="2346606"/>
                </a:cubicBezTo>
                <a:cubicBezTo>
                  <a:pt x="181421" y="2346341"/>
                  <a:pt x="179662" y="2345810"/>
                  <a:pt x="178122" y="2345545"/>
                </a:cubicBezTo>
                <a:lnTo>
                  <a:pt x="176635" y="2346937"/>
                </a:lnTo>
                <a:lnTo>
                  <a:pt x="103575" y="2346937"/>
                </a:lnTo>
                <a:lnTo>
                  <a:pt x="103575" y="2327284"/>
                </a:lnTo>
                <a:lnTo>
                  <a:pt x="103575" y="2298846"/>
                </a:lnTo>
                <a:close/>
                <a:moveTo>
                  <a:pt x="308525" y="1986544"/>
                </a:moveTo>
                <a:lnTo>
                  <a:pt x="308525" y="2103293"/>
                </a:lnTo>
                <a:lnTo>
                  <a:pt x="282357" y="2127704"/>
                </a:lnTo>
                <a:lnTo>
                  <a:pt x="207589" y="2197487"/>
                </a:lnTo>
                <a:lnTo>
                  <a:pt x="207589" y="2081004"/>
                </a:lnTo>
                <a:lnTo>
                  <a:pt x="243434" y="2047572"/>
                </a:lnTo>
                <a:close/>
                <a:moveTo>
                  <a:pt x="414959" y="1888635"/>
                </a:moveTo>
                <a:lnTo>
                  <a:pt x="481370" y="1949662"/>
                </a:lnTo>
                <a:lnTo>
                  <a:pt x="516774" y="1982034"/>
                </a:lnTo>
                <a:lnTo>
                  <a:pt x="415179" y="2077290"/>
                </a:lnTo>
                <a:lnTo>
                  <a:pt x="313363" y="1983891"/>
                </a:lnTo>
                <a:close/>
                <a:moveTo>
                  <a:pt x="100276" y="1670528"/>
                </a:moveTo>
                <a:lnTo>
                  <a:pt x="202092" y="1763927"/>
                </a:lnTo>
                <a:lnTo>
                  <a:pt x="135901" y="1825750"/>
                </a:lnTo>
                <a:lnTo>
                  <a:pt x="137660" y="1829465"/>
                </a:lnTo>
                <a:lnTo>
                  <a:pt x="204511" y="1767111"/>
                </a:lnTo>
                <a:lnTo>
                  <a:pt x="204511" y="1883594"/>
                </a:lnTo>
                <a:lnTo>
                  <a:pt x="176583" y="1909597"/>
                </a:lnTo>
                <a:lnTo>
                  <a:pt x="178782" y="1913842"/>
                </a:lnTo>
                <a:lnTo>
                  <a:pt x="205610" y="1888635"/>
                </a:lnTo>
                <a:lnTo>
                  <a:pt x="307426" y="1982034"/>
                </a:lnTo>
                <a:lnTo>
                  <a:pt x="241675" y="2043592"/>
                </a:lnTo>
                <a:lnTo>
                  <a:pt x="243434" y="2047572"/>
                </a:lnTo>
                <a:lnTo>
                  <a:pt x="241455" y="2043857"/>
                </a:lnTo>
                <a:lnTo>
                  <a:pt x="205830" y="2077290"/>
                </a:lnTo>
                <a:lnTo>
                  <a:pt x="104015" y="1983891"/>
                </a:lnTo>
                <a:lnTo>
                  <a:pt x="178562" y="1914107"/>
                </a:lnTo>
                <a:lnTo>
                  <a:pt x="176583" y="1909862"/>
                </a:lnTo>
                <a:lnTo>
                  <a:pt x="103575" y="1978054"/>
                </a:lnTo>
                <a:lnTo>
                  <a:pt x="103575" y="1861571"/>
                </a:lnTo>
                <a:lnTo>
                  <a:pt x="137660" y="1829730"/>
                </a:lnTo>
                <a:lnTo>
                  <a:pt x="135681" y="1825750"/>
                </a:lnTo>
                <a:lnTo>
                  <a:pt x="101816" y="1857591"/>
                </a:lnTo>
                <a:lnTo>
                  <a:pt x="0" y="1764192"/>
                </a:lnTo>
                <a:close/>
                <a:moveTo>
                  <a:pt x="308525" y="1549269"/>
                </a:moveTo>
                <a:lnTo>
                  <a:pt x="308525" y="1665752"/>
                </a:lnTo>
                <a:lnTo>
                  <a:pt x="283896" y="1688836"/>
                </a:lnTo>
                <a:lnTo>
                  <a:pt x="285875" y="1692551"/>
                </a:lnTo>
                <a:lnTo>
                  <a:pt x="283676" y="1689102"/>
                </a:lnTo>
                <a:lnTo>
                  <a:pt x="207589" y="1760212"/>
                </a:lnTo>
                <a:lnTo>
                  <a:pt x="207589" y="1643729"/>
                </a:lnTo>
                <a:lnTo>
                  <a:pt x="238816" y="1614277"/>
                </a:lnTo>
                <a:lnTo>
                  <a:pt x="236837" y="1610828"/>
                </a:lnTo>
                <a:lnTo>
                  <a:pt x="239036" y="1614277"/>
                </a:lnTo>
                <a:close/>
                <a:moveTo>
                  <a:pt x="205610" y="1451360"/>
                </a:moveTo>
                <a:lnTo>
                  <a:pt x="307426" y="1544759"/>
                </a:lnTo>
                <a:lnTo>
                  <a:pt x="236837" y="1610828"/>
                </a:lnTo>
                <a:lnTo>
                  <a:pt x="205830" y="1639749"/>
                </a:lnTo>
                <a:lnTo>
                  <a:pt x="104015" y="1546351"/>
                </a:lnTo>
                <a:close/>
                <a:moveTo>
                  <a:pt x="310944" y="1231926"/>
                </a:moveTo>
                <a:lnTo>
                  <a:pt x="313803" y="1234580"/>
                </a:lnTo>
                <a:lnTo>
                  <a:pt x="412760" y="1325325"/>
                </a:lnTo>
                <a:lnTo>
                  <a:pt x="311164" y="1420581"/>
                </a:lnTo>
                <a:lnTo>
                  <a:pt x="209349" y="1326917"/>
                </a:lnTo>
                <a:close/>
                <a:moveTo>
                  <a:pt x="412760" y="893622"/>
                </a:moveTo>
                <a:lnTo>
                  <a:pt x="412760" y="1010105"/>
                </a:lnTo>
                <a:lnTo>
                  <a:pt x="386591" y="1034516"/>
                </a:lnTo>
                <a:lnTo>
                  <a:pt x="388351" y="1038496"/>
                </a:lnTo>
                <a:lnTo>
                  <a:pt x="386371" y="1034781"/>
                </a:lnTo>
                <a:lnTo>
                  <a:pt x="311824" y="1104565"/>
                </a:lnTo>
                <a:lnTo>
                  <a:pt x="311824" y="988082"/>
                </a:lnTo>
                <a:lnTo>
                  <a:pt x="347448" y="954650"/>
                </a:lnTo>
                <a:lnTo>
                  <a:pt x="345689" y="950669"/>
                </a:lnTo>
                <a:lnTo>
                  <a:pt x="347668" y="954384"/>
                </a:lnTo>
                <a:close/>
                <a:moveTo>
                  <a:pt x="204291" y="577340"/>
                </a:moveTo>
                <a:lnTo>
                  <a:pt x="306106" y="670739"/>
                </a:lnTo>
                <a:lnTo>
                  <a:pt x="239915" y="732563"/>
                </a:lnTo>
                <a:lnTo>
                  <a:pt x="241895" y="736542"/>
                </a:lnTo>
                <a:lnTo>
                  <a:pt x="308525" y="673923"/>
                </a:lnTo>
                <a:lnTo>
                  <a:pt x="308525" y="790671"/>
                </a:lnTo>
                <a:lnTo>
                  <a:pt x="280818" y="816674"/>
                </a:lnTo>
                <a:lnTo>
                  <a:pt x="282797" y="820920"/>
                </a:lnTo>
                <a:lnTo>
                  <a:pt x="309625" y="795713"/>
                </a:lnTo>
                <a:lnTo>
                  <a:pt x="411440" y="889111"/>
                </a:lnTo>
                <a:lnTo>
                  <a:pt x="345689" y="950669"/>
                </a:lnTo>
                <a:lnTo>
                  <a:pt x="310065" y="984102"/>
                </a:lnTo>
                <a:lnTo>
                  <a:pt x="208249" y="890703"/>
                </a:lnTo>
                <a:lnTo>
                  <a:pt x="282577" y="820920"/>
                </a:lnTo>
                <a:lnTo>
                  <a:pt x="280597" y="816674"/>
                </a:lnTo>
                <a:lnTo>
                  <a:pt x="207589" y="885131"/>
                </a:lnTo>
                <a:lnTo>
                  <a:pt x="207589" y="768383"/>
                </a:lnTo>
                <a:lnTo>
                  <a:pt x="241675" y="736542"/>
                </a:lnTo>
                <a:lnTo>
                  <a:pt x="239915" y="732828"/>
                </a:lnTo>
                <a:lnTo>
                  <a:pt x="205830" y="764668"/>
                </a:lnTo>
                <a:lnTo>
                  <a:pt x="104015" y="671270"/>
                </a:lnTo>
                <a:close/>
                <a:moveTo>
                  <a:pt x="412760" y="456082"/>
                </a:moveTo>
                <a:lnTo>
                  <a:pt x="412760" y="572830"/>
                </a:lnTo>
                <a:lnTo>
                  <a:pt x="387911" y="595914"/>
                </a:lnTo>
                <a:lnTo>
                  <a:pt x="390110" y="599364"/>
                </a:lnTo>
                <a:lnTo>
                  <a:pt x="413639" y="577340"/>
                </a:lnTo>
                <a:lnTo>
                  <a:pt x="515455" y="670739"/>
                </a:lnTo>
                <a:lnTo>
                  <a:pt x="462458" y="720357"/>
                </a:lnTo>
                <a:lnTo>
                  <a:pt x="415179" y="764668"/>
                </a:lnTo>
                <a:lnTo>
                  <a:pt x="313363" y="671270"/>
                </a:lnTo>
                <a:lnTo>
                  <a:pt x="389890" y="599629"/>
                </a:lnTo>
                <a:lnTo>
                  <a:pt x="387691" y="595914"/>
                </a:lnTo>
                <a:lnTo>
                  <a:pt x="311824" y="667024"/>
                </a:lnTo>
                <a:lnTo>
                  <a:pt x="311824" y="550541"/>
                </a:lnTo>
                <a:lnTo>
                  <a:pt x="343050" y="521355"/>
                </a:lnTo>
                <a:close/>
                <a:moveTo>
                  <a:pt x="309625" y="358172"/>
                </a:moveTo>
                <a:lnTo>
                  <a:pt x="411440" y="451571"/>
                </a:lnTo>
                <a:lnTo>
                  <a:pt x="341071" y="517640"/>
                </a:lnTo>
                <a:lnTo>
                  <a:pt x="343050" y="521355"/>
                </a:lnTo>
                <a:lnTo>
                  <a:pt x="340851" y="517905"/>
                </a:lnTo>
                <a:lnTo>
                  <a:pt x="310065" y="546827"/>
                </a:lnTo>
                <a:lnTo>
                  <a:pt x="208249" y="453428"/>
                </a:lnTo>
                <a:close/>
                <a:moveTo>
                  <a:pt x="414959" y="139004"/>
                </a:moveTo>
                <a:lnTo>
                  <a:pt x="417818" y="141657"/>
                </a:lnTo>
                <a:lnTo>
                  <a:pt x="516774" y="232402"/>
                </a:lnTo>
                <a:lnTo>
                  <a:pt x="415179" y="327393"/>
                </a:lnTo>
                <a:lnTo>
                  <a:pt x="313363" y="233995"/>
                </a:lnTo>
                <a:close/>
                <a:moveTo>
                  <a:pt x="390027" y="39345"/>
                </a:moveTo>
                <a:lnTo>
                  <a:pt x="412760" y="39345"/>
                </a:lnTo>
                <a:lnTo>
                  <a:pt x="412760" y="67745"/>
                </a:lnTo>
                <a:lnTo>
                  <a:pt x="412760" y="134759"/>
                </a:lnTo>
                <a:lnTo>
                  <a:pt x="311824" y="229219"/>
                </a:lnTo>
                <a:lnTo>
                  <a:pt x="311824" y="112736"/>
                </a:lnTo>
                <a:lnTo>
                  <a:pt x="384557" y="44478"/>
                </a:lnTo>
                <a:close/>
                <a:moveTo>
                  <a:pt x="234254" y="39345"/>
                </a:moveTo>
                <a:lnTo>
                  <a:pt x="384085" y="39345"/>
                </a:lnTo>
                <a:lnTo>
                  <a:pt x="362952" y="59162"/>
                </a:lnTo>
                <a:lnTo>
                  <a:pt x="310065" y="108755"/>
                </a:lnTo>
                <a:lnTo>
                  <a:pt x="239063" y="43748"/>
                </a:lnTo>
                <a:close/>
                <a:moveTo>
                  <a:pt x="11691803" y="0"/>
                </a:moveTo>
                <a:lnTo>
                  <a:pt x="11691803" y="2356755"/>
                </a:lnTo>
                <a:lnTo>
                  <a:pt x="235215" y="2346937"/>
                </a:lnTo>
                <a:lnTo>
                  <a:pt x="226061" y="2338538"/>
                </a:lnTo>
                <a:lnTo>
                  <a:pt x="208249" y="2322195"/>
                </a:lnTo>
                <a:lnTo>
                  <a:pt x="208249" y="2202794"/>
                </a:lnTo>
                <a:lnTo>
                  <a:pt x="284116" y="2131684"/>
                </a:lnTo>
                <a:lnTo>
                  <a:pt x="282357" y="2127704"/>
                </a:lnTo>
                <a:lnTo>
                  <a:pt x="284336" y="2131418"/>
                </a:lnTo>
                <a:lnTo>
                  <a:pt x="309625" y="2107803"/>
                </a:lnTo>
                <a:lnTo>
                  <a:pt x="415179" y="2204916"/>
                </a:lnTo>
                <a:lnTo>
                  <a:pt x="521612" y="2105415"/>
                </a:lnTo>
                <a:lnTo>
                  <a:pt x="521612" y="2065615"/>
                </a:lnTo>
                <a:lnTo>
                  <a:pt x="517874" y="2067472"/>
                </a:lnTo>
                <a:lnTo>
                  <a:pt x="517874" y="2103293"/>
                </a:lnTo>
                <a:lnTo>
                  <a:pt x="416938" y="2197487"/>
                </a:lnTo>
                <a:lnTo>
                  <a:pt x="416938" y="2081004"/>
                </a:lnTo>
                <a:lnTo>
                  <a:pt x="517874" y="1986544"/>
                </a:lnTo>
                <a:lnTo>
                  <a:pt x="517874" y="2067207"/>
                </a:lnTo>
                <a:lnTo>
                  <a:pt x="521612" y="2065349"/>
                </a:lnTo>
                <a:lnTo>
                  <a:pt x="521612" y="1980972"/>
                </a:lnTo>
                <a:lnTo>
                  <a:pt x="485108" y="1947540"/>
                </a:lnTo>
                <a:lnTo>
                  <a:pt x="417598" y="1885716"/>
                </a:lnTo>
                <a:lnTo>
                  <a:pt x="417598" y="1825220"/>
                </a:lnTo>
                <a:lnTo>
                  <a:pt x="413859" y="1826015"/>
                </a:lnTo>
                <a:lnTo>
                  <a:pt x="413859" y="1883594"/>
                </a:lnTo>
                <a:lnTo>
                  <a:pt x="312923" y="1978054"/>
                </a:lnTo>
                <a:lnTo>
                  <a:pt x="312923" y="1861571"/>
                </a:lnTo>
                <a:lnTo>
                  <a:pt x="360423" y="1816994"/>
                </a:lnTo>
                <a:lnTo>
                  <a:pt x="358443" y="1813545"/>
                </a:lnTo>
                <a:lnTo>
                  <a:pt x="311164" y="1857591"/>
                </a:lnTo>
                <a:lnTo>
                  <a:pt x="209349" y="1764192"/>
                </a:lnTo>
                <a:lnTo>
                  <a:pt x="285875" y="1692551"/>
                </a:lnTo>
                <a:lnTo>
                  <a:pt x="309625" y="1670528"/>
                </a:lnTo>
                <a:lnTo>
                  <a:pt x="411440" y="1763927"/>
                </a:lnTo>
                <a:lnTo>
                  <a:pt x="358443" y="1813280"/>
                </a:lnTo>
                <a:lnTo>
                  <a:pt x="360642" y="1816994"/>
                </a:lnTo>
                <a:lnTo>
                  <a:pt x="413859" y="1767111"/>
                </a:lnTo>
                <a:lnTo>
                  <a:pt x="413859" y="1825750"/>
                </a:lnTo>
                <a:lnTo>
                  <a:pt x="417598" y="1824954"/>
                </a:lnTo>
                <a:lnTo>
                  <a:pt x="417598" y="1765254"/>
                </a:lnTo>
                <a:lnTo>
                  <a:pt x="421996" y="1761008"/>
                </a:lnTo>
                <a:lnTo>
                  <a:pt x="421996" y="1755436"/>
                </a:lnTo>
                <a:lnTo>
                  <a:pt x="416938" y="1760212"/>
                </a:lnTo>
                <a:lnTo>
                  <a:pt x="416938" y="1643729"/>
                </a:lnTo>
                <a:lnTo>
                  <a:pt x="421996" y="1638953"/>
                </a:lnTo>
                <a:lnTo>
                  <a:pt x="421996" y="1633381"/>
                </a:lnTo>
                <a:lnTo>
                  <a:pt x="415179" y="1639749"/>
                </a:lnTo>
                <a:lnTo>
                  <a:pt x="313363" y="1546351"/>
                </a:lnTo>
                <a:lnTo>
                  <a:pt x="414959" y="1451360"/>
                </a:lnTo>
                <a:lnTo>
                  <a:pt x="516774" y="1544759"/>
                </a:lnTo>
                <a:lnTo>
                  <a:pt x="422216" y="1633381"/>
                </a:lnTo>
                <a:lnTo>
                  <a:pt x="422216" y="1638688"/>
                </a:lnTo>
                <a:lnTo>
                  <a:pt x="517874" y="1549269"/>
                </a:lnTo>
                <a:lnTo>
                  <a:pt x="517874" y="1665752"/>
                </a:lnTo>
                <a:lnTo>
                  <a:pt x="422216" y="1755436"/>
                </a:lnTo>
                <a:lnTo>
                  <a:pt x="422216" y="1761008"/>
                </a:lnTo>
                <a:lnTo>
                  <a:pt x="521612" y="1667875"/>
                </a:lnTo>
                <a:lnTo>
                  <a:pt x="521612" y="1543697"/>
                </a:lnTo>
                <a:lnTo>
                  <a:pt x="417598" y="1448176"/>
                </a:lnTo>
                <a:lnTo>
                  <a:pt x="417598" y="1331162"/>
                </a:lnTo>
                <a:lnTo>
                  <a:pt x="413859" y="1334612"/>
                </a:lnTo>
                <a:lnTo>
                  <a:pt x="413859" y="1446584"/>
                </a:lnTo>
                <a:lnTo>
                  <a:pt x="312923" y="1540778"/>
                </a:lnTo>
                <a:lnTo>
                  <a:pt x="312923" y="1424295"/>
                </a:lnTo>
                <a:lnTo>
                  <a:pt x="413859" y="1329836"/>
                </a:lnTo>
                <a:lnTo>
                  <a:pt x="413859" y="1334346"/>
                </a:lnTo>
                <a:lnTo>
                  <a:pt x="417598" y="1330897"/>
                </a:lnTo>
                <a:lnTo>
                  <a:pt x="417598" y="1324264"/>
                </a:lnTo>
                <a:lnTo>
                  <a:pt x="316882" y="1231926"/>
                </a:lnTo>
                <a:lnTo>
                  <a:pt x="313803" y="1234580"/>
                </a:lnTo>
                <a:lnTo>
                  <a:pt x="316662" y="1231661"/>
                </a:lnTo>
                <a:lnTo>
                  <a:pt x="312264" y="1227681"/>
                </a:lnTo>
                <a:lnTo>
                  <a:pt x="312264" y="1223701"/>
                </a:lnTo>
                <a:lnTo>
                  <a:pt x="308525" y="1223701"/>
                </a:lnTo>
                <a:lnTo>
                  <a:pt x="308525" y="1227946"/>
                </a:lnTo>
                <a:lnTo>
                  <a:pt x="207589" y="1322141"/>
                </a:lnTo>
                <a:lnTo>
                  <a:pt x="207589" y="1215476"/>
                </a:lnTo>
                <a:lnTo>
                  <a:pt x="207589" y="1205923"/>
                </a:lnTo>
                <a:lnTo>
                  <a:pt x="308525" y="1111464"/>
                </a:lnTo>
                <a:lnTo>
                  <a:pt x="308525" y="1217068"/>
                </a:lnTo>
                <a:lnTo>
                  <a:pt x="308525" y="1223436"/>
                </a:lnTo>
                <a:lnTo>
                  <a:pt x="312264" y="1223436"/>
                </a:lnTo>
                <a:lnTo>
                  <a:pt x="312264" y="1109606"/>
                </a:lnTo>
                <a:lnTo>
                  <a:pt x="388351" y="1038496"/>
                </a:lnTo>
                <a:lnTo>
                  <a:pt x="413639" y="1014881"/>
                </a:lnTo>
                <a:lnTo>
                  <a:pt x="519413" y="1111729"/>
                </a:lnTo>
                <a:lnTo>
                  <a:pt x="625626" y="1012228"/>
                </a:lnTo>
                <a:lnTo>
                  <a:pt x="625626" y="972692"/>
                </a:lnTo>
                <a:lnTo>
                  <a:pt x="622108" y="974550"/>
                </a:lnTo>
                <a:lnTo>
                  <a:pt x="622108" y="1010105"/>
                </a:lnTo>
                <a:lnTo>
                  <a:pt x="521172" y="1104565"/>
                </a:lnTo>
                <a:lnTo>
                  <a:pt x="521172" y="988082"/>
                </a:lnTo>
                <a:lnTo>
                  <a:pt x="622108" y="893622"/>
                </a:lnTo>
                <a:lnTo>
                  <a:pt x="622108" y="974284"/>
                </a:lnTo>
                <a:lnTo>
                  <a:pt x="625626" y="972427"/>
                </a:lnTo>
                <a:lnTo>
                  <a:pt x="625626" y="888050"/>
                </a:lnTo>
                <a:lnTo>
                  <a:pt x="589342" y="854618"/>
                </a:lnTo>
                <a:lnTo>
                  <a:pt x="585604" y="856740"/>
                </a:lnTo>
                <a:lnTo>
                  <a:pt x="620789" y="889111"/>
                </a:lnTo>
                <a:lnTo>
                  <a:pt x="519193" y="984102"/>
                </a:lnTo>
                <a:lnTo>
                  <a:pt x="417378" y="890703"/>
                </a:lnTo>
                <a:lnTo>
                  <a:pt x="518973" y="795713"/>
                </a:lnTo>
                <a:lnTo>
                  <a:pt x="585384" y="856475"/>
                </a:lnTo>
                <a:lnTo>
                  <a:pt x="589122" y="854352"/>
                </a:lnTo>
                <a:lnTo>
                  <a:pt x="521612" y="792529"/>
                </a:lnTo>
                <a:lnTo>
                  <a:pt x="521612" y="732297"/>
                </a:lnTo>
                <a:lnTo>
                  <a:pt x="517874" y="732828"/>
                </a:lnTo>
                <a:lnTo>
                  <a:pt x="517874" y="790671"/>
                </a:lnTo>
                <a:lnTo>
                  <a:pt x="417158" y="885131"/>
                </a:lnTo>
                <a:lnTo>
                  <a:pt x="417158" y="768383"/>
                </a:lnTo>
                <a:lnTo>
                  <a:pt x="464657" y="724072"/>
                </a:lnTo>
                <a:lnTo>
                  <a:pt x="462458" y="720357"/>
                </a:lnTo>
                <a:lnTo>
                  <a:pt x="464657" y="723807"/>
                </a:lnTo>
                <a:lnTo>
                  <a:pt x="517874" y="673923"/>
                </a:lnTo>
                <a:lnTo>
                  <a:pt x="517874" y="732563"/>
                </a:lnTo>
                <a:lnTo>
                  <a:pt x="521612" y="732032"/>
                </a:lnTo>
                <a:lnTo>
                  <a:pt x="521612" y="672331"/>
                </a:lnTo>
                <a:lnTo>
                  <a:pt x="526010" y="668086"/>
                </a:lnTo>
                <a:lnTo>
                  <a:pt x="526010" y="662514"/>
                </a:lnTo>
                <a:lnTo>
                  <a:pt x="521172" y="667024"/>
                </a:lnTo>
                <a:lnTo>
                  <a:pt x="521172" y="550541"/>
                </a:lnTo>
                <a:lnTo>
                  <a:pt x="526010" y="546031"/>
                </a:lnTo>
                <a:lnTo>
                  <a:pt x="526010" y="540459"/>
                </a:lnTo>
                <a:lnTo>
                  <a:pt x="519193" y="546827"/>
                </a:lnTo>
                <a:lnTo>
                  <a:pt x="417378" y="453428"/>
                </a:lnTo>
                <a:lnTo>
                  <a:pt x="518973" y="358172"/>
                </a:lnTo>
                <a:lnTo>
                  <a:pt x="620789" y="451571"/>
                </a:lnTo>
                <a:lnTo>
                  <a:pt x="526230" y="540194"/>
                </a:lnTo>
                <a:lnTo>
                  <a:pt x="526230" y="545765"/>
                </a:lnTo>
                <a:lnTo>
                  <a:pt x="622108" y="456082"/>
                </a:lnTo>
                <a:lnTo>
                  <a:pt x="622108" y="572830"/>
                </a:lnTo>
                <a:lnTo>
                  <a:pt x="526230" y="662248"/>
                </a:lnTo>
                <a:lnTo>
                  <a:pt x="526230" y="667820"/>
                </a:lnTo>
                <a:lnTo>
                  <a:pt x="625626" y="574952"/>
                </a:lnTo>
                <a:lnTo>
                  <a:pt x="625626" y="450509"/>
                </a:lnTo>
                <a:lnTo>
                  <a:pt x="521612" y="355254"/>
                </a:lnTo>
                <a:lnTo>
                  <a:pt x="521612" y="237975"/>
                </a:lnTo>
                <a:lnTo>
                  <a:pt x="517874" y="241424"/>
                </a:lnTo>
                <a:lnTo>
                  <a:pt x="517874" y="353396"/>
                </a:lnTo>
                <a:lnTo>
                  <a:pt x="417158" y="447856"/>
                </a:lnTo>
                <a:lnTo>
                  <a:pt x="417158" y="331373"/>
                </a:lnTo>
                <a:lnTo>
                  <a:pt x="517874" y="236913"/>
                </a:lnTo>
                <a:lnTo>
                  <a:pt x="517874" y="241159"/>
                </a:lnTo>
                <a:lnTo>
                  <a:pt x="521612" y="237709"/>
                </a:lnTo>
                <a:lnTo>
                  <a:pt x="521612" y="231341"/>
                </a:lnTo>
                <a:lnTo>
                  <a:pt x="420896" y="138739"/>
                </a:lnTo>
                <a:lnTo>
                  <a:pt x="417818" y="141657"/>
                </a:lnTo>
                <a:lnTo>
                  <a:pt x="420676" y="138739"/>
                </a:lnTo>
                <a:lnTo>
                  <a:pt x="416278" y="134759"/>
                </a:lnTo>
                <a:lnTo>
                  <a:pt x="416278" y="40002"/>
                </a:lnTo>
                <a:lnTo>
                  <a:pt x="416278" y="39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Exemple de pied de page (A modifier dans l'onglet "Insertion"/"En-tête/Pied"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026" name="Picture 2" descr="http://asterope.intra.cea.fr/Css/img/logo-cea-fond-rouge-120.png"/>
          <p:cNvPicPr>
            <a:picLocks noChangeAspect="1" noChangeArrowheads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727962"/>
            <a:ext cx="4068031" cy="181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4" r:id="rId36"/>
    <p:sldLayoutId id="2147483668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112A05-495E-BEA9-F42B-E8A3A56EF7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0076" y="3066191"/>
            <a:ext cx="8812138" cy="1587501"/>
          </a:xfrm>
        </p:spPr>
        <p:txBody>
          <a:bodyPr/>
          <a:lstStyle/>
          <a:p>
            <a:r>
              <a:rPr lang="fr-FR"/>
              <a:t>WPMAG - CEA IRFM</a:t>
            </a:r>
            <a:br>
              <a:rPr lang="fr-FR"/>
            </a:br>
            <a:r>
              <a:rPr lang="fr-FR"/>
              <a:t>HWRC (CORC-like) Properties</a:t>
            </a:r>
            <a:br>
              <a:rPr lang="fr-FR"/>
            </a:br>
            <a:r>
              <a:rPr lang="fr-FR" sz="1800"/>
              <a:t>15/01/2025</a:t>
            </a:r>
            <a:endParaRPr lang="fr-FR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B5350BD7-0B31-7B3C-37C4-40A7F51D6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0076" y="5840626"/>
            <a:ext cx="5294312" cy="489465"/>
          </a:xfrm>
        </p:spPr>
        <p:txBody>
          <a:bodyPr/>
          <a:lstStyle/>
          <a:p>
            <a:r>
              <a:rPr lang="fr-FR"/>
              <a:t>A.Torre, J. Pavan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992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HWRC (CORC-like) Properties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E997B98-B643-460A-AD30-101BF9037372}"/>
              </a:ext>
            </a:extLst>
          </p:cNvPr>
          <p:cNvSpPr txBox="1"/>
          <p:nvPr/>
        </p:nvSpPr>
        <p:spPr>
          <a:xfrm>
            <a:off x="1986836" y="2890391"/>
            <a:ext cx="78953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A" sz="32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MAG-S.01.01-T025-D001</a:t>
            </a:r>
          </a:p>
          <a:p>
            <a:pPr algn="ctr"/>
            <a:r>
              <a:rPr lang="fr-CA" sz="32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EU-CN: Deliverable on 2025 CEA CORC Conductor Performances Analyses</a:t>
            </a:r>
            <a:endParaRPr lang="fr-CA" sz="32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415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HWRC (CORC-like) Properties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D992E47-00DB-418F-A372-4CDFE110D0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1858701"/>
            <a:ext cx="9099068" cy="78492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F363747-D0BB-4042-8100-A4A29C815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598" y="3032725"/>
            <a:ext cx="6492803" cy="79254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2F0C9B8-6E95-4DB0-A885-3AF98ECFEB19}"/>
              </a:ext>
            </a:extLst>
          </p:cNvPr>
          <p:cNvSpPr txBox="1"/>
          <p:nvPr/>
        </p:nvSpPr>
        <p:spPr>
          <a:xfrm>
            <a:off x="2849598" y="4555112"/>
            <a:ext cx="6149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i="1"/>
              <a:t>Already presented at EUCN meeting by C. Nguyen</a:t>
            </a:r>
          </a:p>
        </p:txBody>
      </p:sp>
    </p:spTree>
    <p:extLst>
      <p:ext uri="{BB962C8B-B14F-4D97-AF65-F5344CB8AC3E}">
        <p14:creationId xmlns:p14="http://schemas.microsoft.com/office/powerpoint/2010/main" val="1846703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</a:t>
            </a:r>
            <a:br>
              <a:rPr lang="fr-FR"/>
            </a:br>
            <a:r>
              <a:rPr lang="fr-FR"/>
              <a:t>HWRC (CORC-like) Properties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EF7A4E-BA2A-4DF7-85C3-B12AA71A5E38}"/>
              </a:ext>
            </a:extLst>
          </p:cNvPr>
          <p:cNvSpPr txBox="1"/>
          <p:nvPr/>
        </p:nvSpPr>
        <p:spPr>
          <a:xfrm>
            <a:off x="731838" y="1518299"/>
            <a:ext cx="5576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i="1">
                <a:solidFill>
                  <a:srgbClr val="C00000"/>
                </a:solidFill>
              </a:rPr>
              <a:t>Geometrical description of Helically Wound Rebco Cables (HWRC)</a:t>
            </a:r>
          </a:p>
          <a:p>
            <a:endParaRPr lang="fr-CA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7633D81-960D-4831-B577-097AB1C63326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96" y="2139610"/>
            <a:ext cx="6048934" cy="139465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1AFFEFA4-53B8-44F8-8165-F9AA8ADCAD00}"/>
              </a:ext>
            </a:extLst>
          </p:cNvPr>
          <p:cNvSpPr txBox="1"/>
          <p:nvPr/>
        </p:nvSpPr>
        <p:spPr>
          <a:xfrm>
            <a:off x="267015" y="3467813"/>
            <a:ext cx="3946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600" i="1"/>
              <a:t>Description of structures and as function of layer parameters</a:t>
            </a:r>
            <a:endParaRPr lang="fr-FR" sz="1600" i="1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84F8723-6AB4-43E9-874C-2448591D133D}"/>
              </a:ext>
            </a:extLst>
          </p:cNvPr>
          <p:cNvSpPr txBox="1"/>
          <p:nvPr/>
        </p:nvSpPr>
        <p:spPr>
          <a:xfrm>
            <a:off x="915315" y="5342007"/>
            <a:ext cx="2604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/>
              <a:t>LpLi = Twist pitch</a:t>
            </a:r>
          </a:p>
          <a:p>
            <a:r>
              <a:rPr lang="fr-CA" sz="1600" i="1"/>
              <a:t>NtLi = # tapes</a:t>
            </a:r>
          </a:p>
          <a:p>
            <a:r>
              <a:rPr lang="fr-CA" sz="1600" i="1"/>
              <a:t>RLi = cabling radius</a:t>
            </a:r>
          </a:p>
          <a:p>
            <a:r>
              <a:rPr lang="fr-CA" sz="1600" i="1"/>
              <a:t>eLi = Gap</a:t>
            </a:r>
          </a:p>
          <a:p>
            <a:r>
              <a:rPr lang="fr-CA" sz="1600" i="1"/>
              <a:t>WLi = Tape Width</a:t>
            </a:r>
            <a:endParaRPr lang="fr-FR" sz="1600" i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A8EABA8B-CEFE-4776-880A-B4F6F806EF78}"/>
                  </a:ext>
                </a:extLst>
              </p:cNvPr>
              <p:cNvSpPr txBox="1"/>
              <p:nvPr/>
            </p:nvSpPr>
            <p:spPr>
              <a:xfrm>
                <a:off x="1470871" y="4124039"/>
                <a:ext cx="4406514" cy="9744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𝑳𝒑</m:t>
                          </m:r>
                        </m:e>
                        <m:sub>
                          <m:r>
                            <a:rPr lang="fr-CA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𝑳𝒊</m:t>
                          </m:r>
                        </m:sub>
                      </m:sSub>
                      <m:r>
                        <a:rPr lang="fr-CA" b="0" i="0">
                          <a:latin typeface="Cambria Math" panose="02040503050406030204" pitchFamily="18" charset="0"/>
                        </a:rPr>
                        <m:t>=±</m:t>
                      </m:r>
                      <m:f>
                        <m:fPr>
                          <m:ctrlPr>
                            <a:rPr lang="fr-CA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b="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CA" b="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CA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b="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CA" b="0" i="1"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sub>
                          </m:sSub>
                          <m:d>
                            <m:dPr>
                              <m:ctrlPr>
                                <a:rPr lang="fr-CA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CA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A" b="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fr-CA" b="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𝐿𝑖</m:t>
                                  </m:r>
                                </m:sub>
                              </m:sSub>
                              <m:r>
                                <a:rPr lang="fr-CA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CA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A" b="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fr-CA" b="0" i="1">
                                      <a:latin typeface="Cambria Math" panose="02040503050406030204" pitchFamily="18" charset="0"/>
                                    </a:rPr>
                                    <m:t>𝐿𝑖</m:t>
                                  </m:r>
                                </m:sub>
                              </m:sSub>
                            </m:e>
                          </m:d>
                          <m:r>
                            <a:rPr lang="fr-CA" b="0" i="1">
                              <a:latin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fr-CA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CA" b="0" i="1"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CA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fr-CA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CA" b="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CA" b="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fr-CA" b="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b>
                                        <m:sSubPr>
                                          <m:ctrlPr>
                                            <a:rPr lang="fr-CA" b="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A" b="0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fr-CA" b="0" i="1">
                                              <a:latin typeface="Cambria Math" panose="02040503050406030204" pitchFamily="18" charset="0"/>
                                            </a:rPr>
                                            <m:t>𝐿𝑖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fr-CA" b="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CA" b="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CA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CA" b="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CA" b="0" i="1" smtClean="0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A" b="0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b>
                                          <m:r>
                                            <a:rPr lang="fr-CA" b="0" i="1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𝐿𝑖</m:t>
                                          </m:r>
                                        </m:sub>
                                      </m:sSub>
                                      <m:r>
                                        <a:rPr lang="fr-CA" b="0" i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fr-CA" b="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A" b="0" i="1">
                                              <a:latin typeface="Cambria Math" panose="02040503050406030204" pitchFamily="18" charset="0"/>
                                            </a:rPr>
                                            <m:t>𝑊</m:t>
                                          </m:r>
                                        </m:e>
                                        <m:sub>
                                          <m:r>
                                            <a:rPr lang="fr-CA" b="0" i="1">
                                              <a:latin typeface="Cambria Math" panose="02040503050406030204" pitchFamily="18" charset="0"/>
                                            </a:rPr>
                                            <m:t>𝐿𝑖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fr-CA" b="0" i="0">
                                      <a:latin typeface="Cambria Math" panose="02040503050406030204" pitchFamily="18" charset="0"/>
                                    </a:rPr>
                                    <m:t>2  </m:t>
                                  </m:r>
                                </m:sup>
                              </m:sSup>
                              <m:r>
                                <a:rPr lang="fr-CA" b="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sSubSup>
                                <m:sSubSupPr>
                                  <m:ctrlPr>
                                    <a:rPr lang="fr-CA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CA" b="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fr-CA" b="0" i="1">
                                      <a:latin typeface="Cambria Math" panose="02040503050406030204" pitchFamily="18" charset="0"/>
                                    </a:rPr>
                                    <m:t>𝐿𝑖</m:t>
                                  </m:r>
                                </m:sub>
                                <m:sup>
                                  <m:r>
                                    <a:rPr lang="fr-CA" b="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A8EABA8B-CEFE-4776-880A-B4F6F806E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871" y="4124039"/>
                <a:ext cx="4406514" cy="9744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age 18">
            <a:extLst>
              <a:ext uri="{FF2B5EF4-FFF2-40B4-BE49-F238E27FC236}">
                <a16:creationId xmlns:a16="http://schemas.microsoft.com/office/drawing/2014/main" id="{03CB0185-987C-4349-A799-376087BFE9E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004" y="-2691"/>
            <a:ext cx="5085996" cy="23289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A0E5E88-D395-4DE2-8D84-AFA59E7461DF}"/>
                  </a:ext>
                </a:extLst>
              </p:cNvPr>
              <p:cNvSpPr txBox="1"/>
              <p:nvPr/>
            </p:nvSpPr>
            <p:spPr>
              <a:xfrm>
                <a:off x="7033230" y="4080902"/>
                <a:ext cx="4572000" cy="645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CA" sz="16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A" sz="1600" b="1" i="1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fr-CA" sz="1600" b="1" i="1"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  <m:sup>
                          <m:r>
                            <a:rPr lang="fr-CA" sz="1600" b="1" i="1">
                              <a:latin typeface="Cambria Math" panose="02040503050406030204" pitchFamily="18" charset="0"/>
                            </a:rPr>
                            <m:t>𝒄𝒕𝒄</m:t>
                          </m:r>
                        </m:sup>
                      </m:sSubSup>
                      <m:r>
                        <a:rPr lang="fr-CA" sz="1600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A" sz="1600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fr-CA" sz="16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sz="1600" b="0" i="1">
                                  <a:latin typeface="Cambria Math" panose="02040503050406030204" pitchFamily="18" charset="0"/>
                                </a:rPr>
                                <m:t>𝑊𝐿</m:t>
                              </m:r>
                              <m:sSup>
                                <m:sSupPr>
                                  <m:ctrlPr>
                                    <a:rPr lang="fr-CA" sz="1600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A" sz="1600" b="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  <m:sup>
                                  <m:r>
                                    <a:rPr lang="fr-CA" sz="1600" b="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fr-CA" sz="1600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CA" sz="1600" b="0" i="1">
                                  <a:latin typeface="Cambria Math" panose="02040503050406030204" pitchFamily="18" charset="0"/>
                                </a:rPr>
                                <m:t>𝑊𝐿</m:t>
                              </m:r>
                              <m:sSup>
                                <m:sSupPr>
                                  <m:ctrlPr>
                                    <a:rPr lang="fr-CA" sz="1600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A" sz="1600" b="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fr-CA" sz="1600" b="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fr-CA" sz="1600" b="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CA" sz="1600" b="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fr-CA" sz="1600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CA" sz="16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A" sz="1600" b="0" i="1">
                                  <a:latin typeface="Cambria Math" panose="02040503050406030204" pitchFamily="18" charset="0"/>
                                </a:rPr>
                                <m:t>𝐿𝑝𝐿𝑗</m:t>
                              </m:r>
                              <m:r>
                                <a:rPr lang="fr-CA" sz="1600" b="0" i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fr-CA" sz="1600" b="0" i="1">
                                  <a:latin typeface="Cambria Math" panose="02040503050406030204" pitchFamily="18" charset="0"/>
                                </a:rPr>
                                <m:t>𝐿𝑝𝐿𝑖</m:t>
                              </m:r>
                            </m:num>
                            <m:den>
                              <m:r>
                                <a:rPr lang="fr-CA" sz="1600" b="0" i="1">
                                  <a:latin typeface="Cambria Math" panose="02040503050406030204" pitchFamily="18" charset="0"/>
                                </a:rPr>
                                <m:t>𝐿𝑝𝐿𝑖</m:t>
                              </m:r>
                              <m:r>
                                <a:rPr lang="fr-CA" sz="1600" b="0" i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fr-CA" sz="1600" b="0" i="1">
                                  <a:latin typeface="Cambria Math" panose="02040503050406030204" pitchFamily="18" charset="0"/>
                                </a:rPr>
                                <m:t>𝑅𝐿𝑗</m:t>
                              </m:r>
                              <m:r>
                                <a:rPr lang="fr-CA" sz="1600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CA" sz="1600" b="0" i="1">
                                  <a:latin typeface="Cambria Math" panose="02040503050406030204" pitchFamily="18" charset="0"/>
                                </a:rPr>
                                <m:t>𝐿𝑝𝐿𝑗</m:t>
                              </m:r>
                              <m:r>
                                <a:rPr lang="fr-CA" sz="1600" b="0" i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fr-CA" sz="1600" b="0" i="1">
                                  <a:latin typeface="Cambria Math" panose="02040503050406030204" pitchFamily="18" charset="0"/>
                                </a:rPr>
                                <m:t>𝑅𝐿𝑖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CA" sz="2400"/>
              </a:p>
            </p:txBody>
          </p:sp>
        </mc:Choice>
        <mc:Fallback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A0E5E88-D395-4DE2-8D84-AFA59E746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230" y="4080902"/>
                <a:ext cx="4572000" cy="6455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age 20">
            <a:extLst>
              <a:ext uri="{FF2B5EF4-FFF2-40B4-BE49-F238E27FC236}">
                <a16:creationId xmlns:a16="http://schemas.microsoft.com/office/drawing/2014/main" id="{77931D46-76AB-4C82-A681-02E2DB1F14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8892" y="4886843"/>
            <a:ext cx="2297216" cy="695123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AE0B591-5743-4A7D-BADE-FAA57AAC75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7062" y="5956974"/>
            <a:ext cx="4625378" cy="773351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CF1D1E5E-880A-4BE9-9D04-DEF617105221}"/>
              </a:ext>
            </a:extLst>
          </p:cNvPr>
          <p:cNvSpPr txBox="1"/>
          <p:nvPr/>
        </p:nvSpPr>
        <p:spPr>
          <a:xfrm>
            <a:off x="7106004" y="2703263"/>
            <a:ext cx="4572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>
                <a:solidFill>
                  <a:srgbClr val="C00000"/>
                </a:solidFill>
              </a:rPr>
              <a:t>Important features for electrical/thermal models need to be deduced from geometrical considerations:</a:t>
            </a:r>
          </a:p>
          <a:p>
            <a:endParaRPr lang="fr-CA" sz="1600" i="1">
              <a:solidFill>
                <a:srgbClr val="C00000"/>
              </a:solidFill>
            </a:endParaRPr>
          </a:p>
          <a:p>
            <a:r>
              <a:rPr lang="fr-CA" sz="1600" i="1" u="sng">
                <a:solidFill>
                  <a:srgbClr val="C00000"/>
                </a:solidFill>
              </a:rPr>
              <a:t>Contact lenghts:</a:t>
            </a:r>
          </a:p>
          <a:p>
            <a:endParaRPr lang="fr-CA" sz="1600" i="1" u="sng">
              <a:solidFill>
                <a:srgbClr val="C00000"/>
              </a:solidFill>
            </a:endParaRPr>
          </a:p>
          <a:p>
            <a:endParaRPr lang="fr-CA" sz="1600" i="1" u="sng">
              <a:solidFill>
                <a:srgbClr val="C00000"/>
              </a:solidFill>
            </a:endParaRPr>
          </a:p>
          <a:p>
            <a:endParaRPr lang="fr-CA" sz="1600" i="1" u="sng">
              <a:solidFill>
                <a:srgbClr val="C00000"/>
              </a:solidFill>
            </a:endParaRPr>
          </a:p>
          <a:p>
            <a:endParaRPr lang="fr-CA" sz="1600" i="1" u="sng">
              <a:solidFill>
                <a:srgbClr val="C00000"/>
              </a:solidFill>
            </a:endParaRPr>
          </a:p>
          <a:p>
            <a:r>
              <a:rPr lang="fr-CA" sz="1600" i="1" u="sng">
                <a:solidFill>
                  <a:srgbClr val="C00000"/>
                </a:solidFill>
              </a:rPr>
              <a:t>Contacts surface:</a:t>
            </a:r>
          </a:p>
          <a:p>
            <a:endParaRPr lang="fr-CA" sz="1600" i="1" u="sng">
              <a:solidFill>
                <a:srgbClr val="C00000"/>
              </a:solidFill>
            </a:endParaRPr>
          </a:p>
          <a:p>
            <a:r>
              <a:rPr lang="fr-CA" sz="1600" i="1" u="sng">
                <a:solidFill>
                  <a:srgbClr val="C00000"/>
                </a:solidFill>
              </a:rPr>
              <a:t>Contacts posistions:</a:t>
            </a:r>
            <a:endParaRPr lang="fr-FR" sz="1600" i="1" u="sng">
              <a:solidFill>
                <a:srgbClr val="C00000"/>
              </a:solidFill>
            </a:endParaRPr>
          </a:p>
          <a:p>
            <a:endParaRPr lang="fr-FR" sz="1600" i="1" u="sng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657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</a:t>
            </a:r>
            <a:br>
              <a:rPr lang="fr-FR"/>
            </a:br>
            <a:r>
              <a:rPr lang="fr-FR"/>
              <a:t>HWRC (CORC-like) Properties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EF7A4E-BA2A-4DF7-85C3-B12AA71A5E38}"/>
              </a:ext>
            </a:extLst>
          </p:cNvPr>
          <p:cNvSpPr txBox="1"/>
          <p:nvPr/>
        </p:nvSpPr>
        <p:spPr>
          <a:xfrm>
            <a:off x="731838" y="1518299"/>
            <a:ext cx="557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i="1">
                <a:solidFill>
                  <a:srgbClr val="C00000"/>
                </a:solidFill>
              </a:rPr>
              <a:t>Tape properties fit</a:t>
            </a:r>
          </a:p>
          <a:p>
            <a:endParaRPr lang="fr-CA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C28C306D-5AA7-48B0-9F9B-921548130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43" y="2457766"/>
            <a:ext cx="4547337" cy="893081"/>
          </a:xfrm>
          <a:prstGeom prst="rect">
            <a:avLst/>
          </a:prstGeom>
        </p:spPr>
      </p:pic>
      <p:graphicFrame>
        <p:nvGraphicFramePr>
          <p:cNvPr id="25" name="Tableau 24">
            <a:extLst>
              <a:ext uri="{FF2B5EF4-FFF2-40B4-BE49-F238E27FC236}">
                <a16:creationId xmlns:a16="http://schemas.microsoft.com/office/drawing/2014/main" id="{81E4A8AB-6EFD-4947-8AF4-69B99B0E03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067564"/>
              </p:ext>
            </p:extLst>
          </p:nvPr>
        </p:nvGraphicFramePr>
        <p:xfrm>
          <a:off x="7115797" y="3853438"/>
          <a:ext cx="4849308" cy="2377440"/>
        </p:xfrm>
        <a:graphic>
          <a:graphicData uri="http://schemas.openxmlformats.org/drawingml/2006/table">
            <a:tbl>
              <a:tblPr firstRow="1" firstCol="1" bandRow="1"/>
              <a:tblGrid>
                <a:gridCol w="334440">
                  <a:extLst>
                    <a:ext uri="{9D8B030D-6E8A-4147-A177-3AD203B41FA5}">
                      <a16:colId xmlns:a16="http://schemas.microsoft.com/office/drawing/2014/main" val="3673420211"/>
                    </a:ext>
                  </a:extLst>
                </a:gridCol>
                <a:gridCol w="843915">
                  <a:extLst>
                    <a:ext uri="{9D8B030D-6E8A-4147-A177-3AD203B41FA5}">
                      <a16:colId xmlns:a16="http://schemas.microsoft.com/office/drawing/2014/main" val="884698216"/>
                    </a:ext>
                  </a:extLst>
                </a:gridCol>
                <a:gridCol w="611683">
                  <a:extLst>
                    <a:ext uri="{9D8B030D-6E8A-4147-A177-3AD203B41FA5}">
                      <a16:colId xmlns:a16="http://schemas.microsoft.com/office/drawing/2014/main" val="3795152037"/>
                    </a:ext>
                  </a:extLst>
                </a:gridCol>
                <a:gridCol w="335709">
                  <a:extLst>
                    <a:ext uri="{9D8B030D-6E8A-4147-A177-3AD203B41FA5}">
                      <a16:colId xmlns:a16="http://schemas.microsoft.com/office/drawing/2014/main" val="3035033129"/>
                    </a:ext>
                  </a:extLst>
                </a:gridCol>
                <a:gridCol w="843915">
                  <a:extLst>
                    <a:ext uri="{9D8B030D-6E8A-4147-A177-3AD203B41FA5}">
                      <a16:colId xmlns:a16="http://schemas.microsoft.com/office/drawing/2014/main" val="2050524102"/>
                    </a:ext>
                  </a:extLst>
                </a:gridCol>
                <a:gridCol w="494617">
                  <a:extLst>
                    <a:ext uri="{9D8B030D-6E8A-4147-A177-3AD203B41FA5}">
                      <a16:colId xmlns:a16="http://schemas.microsoft.com/office/drawing/2014/main" val="2867087985"/>
                    </a:ext>
                  </a:extLst>
                </a:gridCol>
                <a:gridCol w="180229">
                  <a:extLst>
                    <a:ext uri="{9D8B030D-6E8A-4147-A177-3AD203B41FA5}">
                      <a16:colId xmlns:a16="http://schemas.microsoft.com/office/drawing/2014/main" val="3047491675"/>
                    </a:ext>
                  </a:extLst>
                </a:gridCol>
                <a:gridCol w="458152">
                  <a:extLst>
                    <a:ext uri="{9D8B030D-6E8A-4147-A177-3AD203B41FA5}">
                      <a16:colId xmlns:a16="http://schemas.microsoft.com/office/drawing/2014/main" val="2639241552"/>
                    </a:ext>
                  </a:extLst>
                </a:gridCol>
                <a:gridCol w="746648">
                  <a:extLst>
                    <a:ext uri="{9D8B030D-6E8A-4147-A177-3AD203B41FA5}">
                      <a16:colId xmlns:a16="http://schemas.microsoft.com/office/drawing/2014/main" val="3879199019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indent="129540" algn="ctr"/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General parameters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129540" algn="ctr"/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ab-axis parameters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129540" algn="ctr"/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</a:t>
                      </a: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sensitivity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75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C0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[K]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93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i0,ab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[T]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250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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0.857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4097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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[MA.T/mm</a:t>
                      </a:r>
                      <a:r>
                        <a:rPr lang="fr-CA" sz="105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84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-0.005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850038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indent="129540" algn="ctr"/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c-axis parameters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ab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1.02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0.094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2547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i0,c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[T]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140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q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ab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4.45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-0.0008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6349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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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[MA.T/mm</a:t>
                      </a:r>
                      <a:r>
                        <a:rPr lang="fr-CA" sz="105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1.41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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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4.73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0.0039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827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0.31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1.77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indent="129540" algn="ctr"/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REBCO properties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4435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q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0.87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4.1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FR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FR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</a:t>
                      </a:r>
                      <a:r>
                        <a:rPr lang="fr-FR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fr-FR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FR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1.5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5752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</a:t>
                      </a:r>
                      <a:r>
                        <a:rPr lang="fr-CA" sz="110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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3.09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CA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0.1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FR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w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FR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[mm]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9540" algn="ctr"/>
                      <a:r>
                        <a:rPr lang="fr-FR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</a:t>
                      </a:r>
                      <a:endParaRPr lang="fr-CA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7406193"/>
                  </a:ext>
                </a:extLst>
              </a:tr>
            </a:tbl>
          </a:graphicData>
        </a:graphic>
      </p:graphicFrame>
      <p:pic>
        <p:nvPicPr>
          <p:cNvPr id="26" name="Image 25">
            <a:extLst>
              <a:ext uri="{FF2B5EF4-FFF2-40B4-BE49-F238E27FC236}">
                <a16:creationId xmlns:a16="http://schemas.microsoft.com/office/drawing/2014/main" id="{A805D0FD-FCFA-4FB7-9B9E-2BAF04B77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838" y="4089214"/>
            <a:ext cx="6096325" cy="78882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814D3301-5FF0-4501-A544-C6AADBC7E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26" y="4980818"/>
            <a:ext cx="4118604" cy="717765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FA793AD3-8F5C-4E8C-AB01-0473756F7FBE}"/>
              </a:ext>
            </a:extLst>
          </p:cNvPr>
          <p:cNvSpPr txBox="1"/>
          <p:nvPr/>
        </p:nvSpPr>
        <p:spPr>
          <a:xfrm>
            <a:off x="731838" y="2135952"/>
            <a:ext cx="5727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/>
              <a:t>Fit of SST properties using CERN 2014 scaling law</a:t>
            </a:r>
            <a:endParaRPr lang="fr-FR" sz="1600" i="1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A2CBC19-E4B8-43BC-B5D7-3961C20D5A32}"/>
              </a:ext>
            </a:extLst>
          </p:cNvPr>
          <p:cNvSpPr txBox="1"/>
          <p:nvPr/>
        </p:nvSpPr>
        <p:spPr>
          <a:xfrm>
            <a:off x="731838" y="3453199"/>
            <a:ext cx="5258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/>
              <a:t>Deducing individual tapes critical current</a:t>
            </a:r>
            <a:endParaRPr lang="fr-FR" sz="1600" i="1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4CB8B4B-D973-441E-AA76-C5A8F6F4D23B}"/>
              </a:ext>
            </a:extLst>
          </p:cNvPr>
          <p:cNvSpPr txBox="1"/>
          <p:nvPr/>
        </p:nvSpPr>
        <p:spPr>
          <a:xfrm>
            <a:off x="954652" y="6062444"/>
            <a:ext cx="565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>
                <a:solidFill>
                  <a:srgbClr val="C00000"/>
                </a:solidFill>
              </a:rPr>
              <a:t>Fit is OK within 10-15 %</a:t>
            </a:r>
          </a:p>
          <a:p>
            <a:r>
              <a:rPr lang="fr-CA" i="1">
                <a:solidFill>
                  <a:srgbClr val="C00000"/>
                </a:solidFill>
              </a:rPr>
              <a:t>Effective parameters (angle) can be deduced</a:t>
            </a:r>
            <a:endParaRPr lang="fr-FR" i="1">
              <a:solidFill>
                <a:srgbClr val="C0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1DA194A-299F-49C5-B084-9D9D2C0860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797" y="0"/>
            <a:ext cx="5076203" cy="345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719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1F165224-49A1-42DA-A7C2-E23978152F6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2" t="27837" r="4582" b="26825"/>
          <a:stretch/>
        </p:blipFill>
        <p:spPr bwMode="auto">
          <a:xfrm>
            <a:off x="6719582" y="1"/>
            <a:ext cx="5472418" cy="20368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</a:t>
            </a:r>
            <a:br>
              <a:rPr lang="fr-FR"/>
            </a:br>
            <a:r>
              <a:rPr lang="fr-FR"/>
              <a:t>HWRC (CORC-like) Properties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EF7A4E-BA2A-4DF7-85C3-B12AA71A5E38}"/>
              </a:ext>
            </a:extLst>
          </p:cNvPr>
          <p:cNvSpPr txBox="1"/>
          <p:nvPr/>
        </p:nvSpPr>
        <p:spPr>
          <a:xfrm>
            <a:off x="731838" y="1518299"/>
            <a:ext cx="557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i="1">
                <a:solidFill>
                  <a:srgbClr val="C00000"/>
                </a:solidFill>
              </a:rPr>
              <a:t>Cable properties</a:t>
            </a:r>
          </a:p>
          <a:p>
            <a:endParaRPr lang="fr-CA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E33ABF4-9BCA-4CB1-A0AF-DAEC2CBFA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160" y="2531360"/>
            <a:ext cx="5245227" cy="64633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65A349F-EC0C-4990-AD00-E89B52403D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289"/>
          <a:stretch/>
        </p:blipFill>
        <p:spPr>
          <a:xfrm>
            <a:off x="836160" y="3195089"/>
            <a:ext cx="5002578" cy="735563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2A503D88-EE16-4C58-8AF7-4BDC1F7593DF}"/>
              </a:ext>
            </a:extLst>
          </p:cNvPr>
          <p:cNvSpPr txBox="1"/>
          <p:nvPr/>
        </p:nvSpPr>
        <p:spPr>
          <a:xfrm>
            <a:off x="731838" y="2092743"/>
            <a:ext cx="5031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/>
              <a:t>Definition of two analytical limiting cases:</a:t>
            </a:r>
            <a:endParaRPr lang="fr-FR" sz="1600" i="1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D0DB54A-0881-49E4-BE9B-554C09D2326B}"/>
              </a:ext>
            </a:extLst>
          </p:cNvPr>
          <p:cNvSpPr txBox="1"/>
          <p:nvPr/>
        </p:nvSpPr>
        <p:spPr>
          <a:xfrm>
            <a:off x="836160" y="4477156"/>
            <a:ext cx="3946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i="1">
                <a:solidFill>
                  <a:srgbClr val="C00000"/>
                </a:solidFill>
              </a:rPr>
              <a:t>Cable limiting cases between 20kA and 26kA (as expected)</a:t>
            </a:r>
          </a:p>
          <a:p>
            <a:r>
              <a:rPr lang="fr-CA" sz="1600" b="1" i="1">
                <a:solidFill>
                  <a:srgbClr val="C00000"/>
                </a:solidFill>
              </a:rPr>
              <a:t>SULTAN test program refined</a:t>
            </a:r>
            <a:endParaRPr lang="fr-FR" sz="1600" b="1" i="1">
              <a:solidFill>
                <a:srgbClr val="C00000"/>
              </a:solidFill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126EF69-F412-4D5D-BC11-A518A09918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9582" y="2410571"/>
            <a:ext cx="5415890" cy="2036858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5288E5A3-B86D-42D0-B7B0-4DA63ACF5F49}"/>
              </a:ext>
            </a:extLst>
          </p:cNvPr>
          <p:cNvSpPr txBox="1"/>
          <p:nvPr/>
        </p:nvSpPr>
        <p:spPr>
          <a:xfrm>
            <a:off x="7135260" y="2103963"/>
            <a:ext cx="4089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i="1"/>
              <a:t>Parametric study of dropouts impact</a:t>
            </a:r>
            <a:endParaRPr lang="fr-FR" sz="1400" i="1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E6A24BE5-CD2E-4FA8-BDA8-BCB16BA205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4439" y="4560503"/>
            <a:ext cx="5131033" cy="2234580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D9742ED5-C406-458C-8F9F-DBE28BCEAF69}"/>
              </a:ext>
            </a:extLst>
          </p:cNvPr>
          <p:cNvSpPr txBox="1"/>
          <p:nvPr/>
        </p:nvSpPr>
        <p:spPr>
          <a:xfrm>
            <a:off x="4947192" y="5448994"/>
            <a:ext cx="20184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/>
              <a:t>Extrapolated performance at given operating points</a:t>
            </a:r>
            <a:endParaRPr lang="fr-FR" sz="1600" i="1"/>
          </a:p>
        </p:txBody>
      </p:sp>
    </p:spTree>
    <p:extLst>
      <p:ext uri="{BB962C8B-B14F-4D97-AF65-F5344CB8AC3E}">
        <p14:creationId xmlns:p14="http://schemas.microsoft.com/office/powerpoint/2010/main" val="289065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</a:t>
            </a:r>
            <a:br>
              <a:rPr lang="fr-FR"/>
            </a:br>
            <a:r>
              <a:rPr lang="fr-FR"/>
              <a:t>HWRC (CORC-like) Properties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EF7A4E-BA2A-4DF7-85C3-B12AA71A5E38}"/>
              </a:ext>
            </a:extLst>
          </p:cNvPr>
          <p:cNvSpPr txBox="1"/>
          <p:nvPr/>
        </p:nvSpPr>
        <p:spPr>
          <a:xfrm>
            <a:off x="731838" y="1518299"/>
            <a:ext cx="5576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i="1">
                <a:solidFill>
                  <a:srgbClr val="C00000"/>
                </a:solidFill>
              </a:rPr>
              <a:t>DC Electrical model for current re-distribution (CARMEN)</a:t>
            </a:r>
          </a:p>
          <a:p>
            <a:endParaRPr lang="fr-CA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C73C3B84-7640-447F-B896-1FFE78397727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07"/>
          <a:stretch/>
        </p:blipFill>
        <p:spPr>
          <a:xfrm>
            <a:off x="7980349" y="5185876"/>
            <a:ext cx="4137030" cy="149577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C6A5658C-E97F-46C5-9F19-873F8EE6B90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10928" y="3084658"/>
            <a:ext cx="3730288" cy="133171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D85D76E4-0C34-4470-A5DE-187753B54D28}"/>
                  </a:ext>
                </a:extLst>
              </p:cNvPr>
              <p:cNvSpPr txBox="1"/>
              <p:nvPr/>
            </p:nvSpPr>
            <p:spPr>
              <a:xfrm flipH="1">
                <a:off x="637030" y="4603614"/>
                <a:ext cx="1812554" cy="6324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CA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CA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CA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fr-CA" i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CA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</m:mr>
                            <m:mr>
                              <m:e>
                                <m:r>
                                  <a:rPr lang="fr-CA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mr>
                          </m:m>
                        </m:e>
                      </m:d>
                      <m:r>
                        <a:rPr lang="fr-CA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fr-CA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fr-CA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CA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CA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CA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A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A" i="1">
                                        <a:latin typeface="Cambria Math" panose="02040503050406030204" pitchFamily="18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CA"/>
              </a:p>
            </p:txBody>
          </p:sp>
        </mc:Choice>
        <mc:Fallback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D85D76E4-0C34-4470-A5DE-187753B54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37030" y="4603614"/>
                <a:ext cx="1812554" cy="6324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Image 25">
            <a:extLst>
              <a:ext uri="{FF2B5EF4-FFF2-40B4-BE49-F238E27FC236}">
                <a16:creationId xmlns:a16="http://schemas.microsoft.com/office/drawing/2014/main" id="{10A69E32-5C3B-4DB6-879A-8E203ABCF9B9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2" t="4101" r="22300" b="34445"/>
          <a:stretch/>
        </p:blipFill>
        <p:spPr bwMode="auto">
          <a:xfrm rot="10800000" flipH="1" flipV="1">
            <a:off x="4090117" y="2701346"/>
            <a:ext cx="2464600" cy="28375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B317E92E-03E6-4DBA-9A2E-1D45A3078233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9" t="3124" r="22136" b="33860"/>
          <a:stretch/>
        </p:blipFill>
        <p:spPr bwMode="auto">
          <a:xfrm rot="10800000" flipH="1" flipV="1">
            <a:off x="5998768" y="2625259"/>
            <a:ext cx="2642776" cy="28540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B18E293-FFC3-4DCB-980C-FB5F2DAF69E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484" t="46992" r="20711"/>
          <a:stretch/>
        </p:blipFill>
        <p:spPr>
          <a:xfrm rot="10800000" flipH="1" flipV="1">
            <a:off x="5998768" y="5503600"/>
            <a:ext cx="2075715" cy="1279632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F06D69B1-8E24-46E2-970E-0851BA56FD56}"/>
              </a:ext>
            </a:extLst>
          </p:cNvPr>
          <p:cNvSpPr txBox="1"/>
          <p:nvPr/>
        </p:nvSpPr>
        <p:spPr>
          <a:xfrm>
            <a:off x="811176" y="2267661"/>
            <a:ext cx="5768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/>
              <a:t>Resistive network model developed (only resistive): CARMEN tool</a:t>
            </a:r>
            <a:endParaRPr lang="fr-FR" sz="1600" i="1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FD664C91-1A6E-4B1B-8FCD-250E44433727}"/>
              </a:ext>
            </a:extLst>
          </p:cNvPr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" r="7425"/>
          <a:stretch/>
        </p:blipFill>
        <p:spPr bwMode="auto">
          <a:xfrm>
            <a:off x="8206290" y="787215"/>
            <a:ext cx="3856996" cy="1480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ADBE56F7-C7B5-480F-B5E3-19C265791D32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2" t="465" r="5601" b="3676"/>
          <a:stretch/>
        </p:blipFill>
        <p:spPr bwMode="auto">
          <a:xfrm>
            <a:off x="8074483" y="2318339"/>
            <a:ext cx="4044206" cy="14318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482DF67-0926-4C31-A428-4984EB48C507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4" r="4317"/>
          <a:stretch/>
        </p:blipFill>
        <p:spPr bwMode="auto">
          <a:xfrm>
            <a:off x="7905728" y="3738728"/>
            <a:ext cx="4286272" cy="14387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05290309-7E32-4DDB-8331-D1471533BB05}"/>
              </a:ext>
            </a:extLst>
          </p:cNvPr>
          <p:cNvSpPr txBox="1"/>
          <p:nvPr/>
        </p:nvSpPr>
        <p:spPr>
          <a:xfrm>
            <a:off x="9134050" y="975104"/>
            <a:ext cx="2233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b="1" i="1"/>
              <a:t>Full E(I) curve confirms Ic~21kA </a:t>
            </a:r>
            <a:endParaRPr lang="fr-FR" sz="1200" b="1" i="1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3E0ED5DC-E73B-4567-ADE2-031636841F61}"/>
              </a:ext>
            </a:extLst>
          </p:cNvPr>
          <p:cNvSpPr txBox="1"/>
          <p:nvPr/>
        </p:nvSpPr>
        <p:spPr>
          <a:xfrm>
            <a:off x="394457" y="5495748"/>
            <a:ext cx="4964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>
                <a:solidFill>
                  <a:srgbClr val="C00000"/>
                </a:solidFill>
              </a:rPr>
              <a:t>Electrical model able to see very small redistribution (negligible)</a:t>
            </a:r>
          </a:p>
          <a:p>
            <a:r>
              <a:rPr lang="fr-FR" sz="1600" i="1">
                <a:solidFill>
                  <a:srgbClr val="C00000"/>
                </a:solidFill>
              </a:rPr>
              <a:t>Performances confirmed around Ic=20kA</a:t>
            </a:r>
          </a:p>
        </p:txBody>
      </p:sp>
    </p:spTree>
    <p:extLst>
      <p:ext uri="{BB962C8B-B14F-4D97-AF65-F5344CB8AC3E}">
        <p14:creationId xmlns:p14="http://schemas.microsoft.com/office/powerpoint/2010/main" val="2055514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</a:t>
            </a:r>
            <a:br>
              <a:rPr lang="fr-FR"/>
            </a:br>
            <a:r>
              <a:rPr lang="fr-FR"/>
              <a:t>HWRC (CORC-like) Properties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EF7A4E-BA2A-4DF7-85C3-B12AA71A5E38}"/>
              </a:ext>
            </a:extLst>
          </p:cNvPr>
          <p:cNvSpPr txBox="1"/>
          <p:nvPr/>
        </p:nvSpPr>
        <p:spPr>
          <a:xfrm>
            <a:off x="731838" y="1518299"/>
            <a:ext cx="557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i="1">
                <a:solidFill>
                  <a:srgbClr val="C00000"/>
                </a:solidFill>
              </a:rPr>
              <a:t>Perspectives</a:t>
            </a:r>
          </a:p>
          <a:p>
            <a:endParaRPr lang="fr-CA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06D69B1-8E24-46E2-970E-0851BA56FD56}"/>
              </a:ext>
            </a:extLst>
          </p:cNvPr>
          <p:cNvSpPr txBox="1"/>
          <p:nvPr/>
        </p:nvSpPr>
        <p:spPr>
          <a:xfrm>
            <a:off x="811176" y="2267661"/>
            <a:ext cx="90626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i="1"/>
              <a:t>Continue modelling (maybe smaller units, faster computation)</a:t>
            </a:r>
          </a:p>
          <a:p>
            <a:endParaRPr lang="fr-CA" sz="1600" i="1"/>
          </a:p>
          <a:p>
            <a:r>
              <a:rPr lang="fr-CA" sz="1600" i="1"/>
              <a:t>Vary the current injection (imbalance)</a:t>
            </a:r>
          </a:p>
          <a:p>
            <a:endParaRPr lang="fr-CA" sz="1600" i="1"/>
          </a:p>
          <a:p>
            <a:r>
              <a:rPr lang="fr-CA" sz="1600" i="1"/>
              <a:t>Maybe couple to Thermohydraulic model</a:t>
            </a:r>
            <a:endParaRPr lang="fr-FR" sz="1600" i="1"/>
          </a:p>
        </p:txBody>
      </p:sp>
    </p:spTree>
    <p:extLst>
      <p:ext uri="{BB962C8B-B14F-4D97-AF65-F5344CB8AC3E}">
        <p14:creationId xmlns:p14="http://schemas.microsoft.com/office/powerpoint/2010/main" val="31960978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 POPINS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6 Popins.potx" id="{CEA50F67-8F53-45DA-B803-EE6BE10B31FD}" vid="{3F48513A-73ED-4410-AE75-75F2D02C2A7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final-V6 Poppins</Template>
  <TotalTime>1241</TotalTime>
  <Words>419</Words>
  <Application>Microsoft Office PowerPoint</Application>
  <PresentationFormat>Grand écran</PresentationFormat>
  <Paragraphs>132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Poppins</vt:lpstr>
      <vt:lpstr>Times New Roman</vt:lpstr>
      <vt:lpstr>Calibri</vt:lpstr>
      <vt:lpstr>Cambria Math</vt:lpstr>
      <vt:lpstr>Arial Black</vt:lpstr>
      <vt:lpstr>Poppins Black</vt:lpstr>
      <vt:lpstr>Arial</vt:lpstr>
      <vt:lpstr>Thème Office</vt:lpstr>
      <vt:lpstr>WPMAG - CEA IRFM HWRC (CORC-like) Properties 15/01/2025</vt:lpstr>
      <vt:lpstr>2025 CEA TS HWRC (CORC-like) Properties</vt:lpstr>
      <vt:lpstr>2025 CEA TS HWRC (CORC-like) Properties</vt:lpstr>
      <vt:lpstr>2025 CEA HWRC (CORC-like) Properties</vt:lpstr>
      <vt:lpstr>2025 CEA HWRC (CORC-like) Properties</vt:lpstr>
      <vt:lpstr>2025 CEA HWRC (CORC-like) Properties</vt:lpstr>
      <vt:lpstr>2025 CEA HWRC (CORC-like) Properties</vt:lpstr>
      <vt:lpstr>2025 CEA HWRC (CORC-like) Properties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TORRE Alexandre 213614</dc:creator>
  <cp:lastModifiedBy>TORRE Alexandre 213614</cp:lastModifiedBy>
  <cp:revision>228</cp:revision>
  <dcterms:created xsi:type="dcterms:W3CDTF">2024-01-29T11:59:23Z</dcterms:created>
  <dcterms:modified xsi:type="dcterms:W3CDTF">2026-01-14T22:25:07Z</dcterms:modified>
</cp:coreProperties>
</file>