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399" r:id="rId2"/>
    <p:sldId id="456" r:id="rId3"/>
    <p:sldId id="2145706260" r:id="rId4"/>
    <p:sldId id="2147476357" r:id="rId5"/>
    <p:sldId id="2147476354" r:id="rId6"/>
    <p:sldId id="256" r:id="rId7"/>
    <p:sldId id="2147476355" r:id="rId8"/>
    <p:sldId id="2147476359" r:id="rId9"/>
    <p:sldId id="2147476482" r:id="rId10"/>
    <p:sldId id="2147476483" r:id="rId11"/>
    <p:sldId id="2147476484" r:id="rId12"/>
    <p:sldId id="2147476485" r:id="rId13"/>
    <p:sldId id="2145706267" r:id="rId14"/>
    <p:sldId id="2147476486" r:id="rId15"/>
    <p:sldId id="2147476487" r:id="rId16"/>
    <p:sldId id="2147476488" r:id="rId17"/>
    <p:sldId id="2147476490" r:id="rId18"/>
    <p:sldId id="2147476489" r:id="rId19"/>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3F9F02-5C18-88F7-3E06-5C6D0F7FC4C1}" name="Siddarth Swaminathan, Aurobindo" initials="SA" userId="S::aurobindo.siddarth@ukifs.uk::f9394a27-d09d-495b-b3f0-50f58f073af6" providerId="AD"/>
  <p188:author id="{3338F761-D69C-DFEF-6F28-AE5554C8E5B0}" name="Fletcher, Lloyd" initials="FL" userId="S::lloyd.fletcher@ukaea.uk::3c38572e-7f20-4b1b-8e77-566dbda69b06" providerId="AD"/>
  <p188:author id="{F500896F-D0ED-E0B6-1427-43F3D0B69B3A}" name="Dieudonne, Yannik" initials="YD" userId="S::yannik.dieudonne@ukaea.uk::ca178b60-0fb0-43d9-935e-93718cefa3a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98C6EF-8878-4FC2-8D7F-39F4F0E2E097}" v="23" dt="2026-01-15T13:29:20.295"/>
    <p1510:client id="{96608F01-C1D7-48F2-B6D9-4CB73E071BFD}" v="6" dt="2026-01-15T16:14:46.9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6102" autoAdjust="0"/>
    <p:restoredTop sz="94660"/>
  </p:normalViewPr>
  <p:slideViewPr>
    <p:cSldViewPr snapToGrid="0">
      <p:cViewPr varScale="1">
        <p:scale>
          <a:sx n="74" d="100"/>
          <a:sy n="74" d="100"/>
        </p:scale>
        <p:origin x="72" y="1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ao, Min" userId="438ed65c-ce55-4e14-b309-ff955e2ac425" providerId="ADAL" clId="{3B98C6EF-8878-4FC2-8D7F-39F4F0E2E097}"/>
    <pc:docChg chg="undo custSel modSld">
      <pc:chgData name="Liao, Min" userId="438ed65c-ce55-4e14-b309-ff955e2ac425" providerId="ADAL" clId="{3B98C6EF-8878-4FC2-8D7F-39F4F0E2E097}" dt="2026-01-15T13:30:32.623" v="355" actId="1076"/>
      <pc:docMkLst>
        <pc:docMk/>
      </pc:docMkLst>
      <pc:sldChg chg="modSp mod">
        <pc:chgData name="Liao, Min" userId="438ed65c-ce55-4e14-b309-ff955e2ac425" providerId="ADAL" clId="{3B98C6EF-8878-4FC2-8D7F-39F4F0E2E097}" dt="2026-01-15T13:24:48.569" v="313" actId="400"/>
        <pc:sldMkLst>
          <pc:docMk/>
          <pc:sldMk cId="766112282" sldId="256"/>
        </pc:sldMkLst>
        <pc:spChg chg="mod">
          <ac:chgData name="Liao, Min" userId="438ed65c-ce55-4e14-b309-ff955e2ac425" providerId="ADAL" clId="{3B98C6EF-8878-4FC2-8D7F-39F4F0E2E097}" dt="2026-01-15T13:24:48.569" v="313" actId="400"/>
          <ac:spMkLst>
            <pc:docMk/>
            <pc:sldMk cId="766112282" sldId="256"/>
            <ac:spMk id="6" creationId="{18BDE658-8AB8-62FC-8FF1-6E21D35F4F0F}"/>
          </ac:spMkLst>
        </pc:spChg>
      </pc:sldChg>
      <pc:sldChg chg="modSp mod">
        <pc:chgData name="Liao, Min" userId="438ed65c-ce55-4e14-b309-ff955e2ac425" providerId="ADAL" clId="{3B98C6EF-8878-4FC2-8D7F-39F4F0E2E097}" dt="2026-01-15T13:07:58.037" v="80" actId="403"/>
        <pc:sldMkLst>
          <pc:docMk/>
          <pc:sldMk cId="985505924" sldId="399"/>
        </pc:sldMkLst>
        <pc:spChg chg="mod">
          <ac:chgData name="Liao, Min" userId="438ed65c-ce55-4e14-b309-ff955e2ac425" providerId="ADAL" clId="{3B98C6EF-8878-4FC2-8D7F-39F4F0E2E097}" dt="2026-01-15T13:07:58.037" v="80" actId="403"/>
          <ac:spMkLst>
            <pc:docMk/>
            <pc:sldMk cId="985505924" sldId="399"/>
            <ac:spMk id="3" creationId="{8735091C-F099-3156-4896-E29F25F57557}"/>
          </ac:spMkLst>
        </pc:spChg>
        <pc:spChg chg="mod">
          <ac:chgData name="Liao, Min" userId="438ed65c-ce55-4e14-b309-ff955e2ac425" providerId="ADAL" clId="{3B98C6EF-8878-4FC2-8D7F-39F4F0E2E097}" dt="2026-01-15T13:02:47.884" v="11" actId="20577"/>
          <ac:spMkLst>
            <pc:docMk/>
            <pc:sldMk cId="985505924" sldId="399"/>
            <ac:spMk id="4" creationId="{DC05FC04-5880-BBA2-BAA4-D71C72756C91}"/>
          </ac:spMkLst>
        </pc:spChg>
      </pc:sldChg>
      <pc:sldChg chg="modSp mod">
        <pc:chgData name="Liao, Min" userId="438ed65c-ce55-4e14-b309-ff955e2ac425" providerId="ADAL" clId="{3B98C6EF-8878-4FC2-8D7F-39F4F0E2E097}" dt="2026-01-15T13:16:19.303" v="117" actId="20577"/>
        <pc:sldMkLst>
          <pc:docMk/>
          <pc:sldMk cId="1571348122" sldId="456"/>
        </pc:sldMkLst>
        <pc:spChg chg="mod">
          <ac:chgData name="Liao, Min" userId="438ed65c-ce55-4e14-b309-ff955e2ac425" providerId="ADAL" clId="{3B98C6EF-8878-4FC2-8D7F-39F4F0E2E097}" dt="2026-01-15T13:16:19.303" v="117" actId="20577"/>
          <ac:spMkLst>
            <pc:docMk/>
            <pc:sldMk cId="1571348122" sldId="456"/>
            <ac:spMk id="28" creationId="{3F0B044A-BB84-7729-BB1B-31CB0B32E2F5}"/>
          </ac:spMkLst>
        </pc:spChg>
      </pc:sldChg>
      <pc:sldChg chg="modSp mod">
        <pc:chgData name="Liao, Min" userId="438ed65c-ce55-4e14-b309-ff955e2ac425" providerId="ADAL" clId="{3B98C6EF-8878-4FC2-8D7F-39F4F0E2E097}" dt="2026-01-15T13:17:44" v="132" actId="14100"/>
        <pc:sldMkLst>
          <pc:docMk/>
          <pc:sldMk cId="1354495735" sldId="2145706260"/>
        </pc:sldMkLst>
        <pc:spChg chg="mod">
          <ac:chgData name="Liao, Min" userId="438ed65c-ce55-4e14-b309-ff955e2ac425" providerId="ADAL" clId="{3B98C6EF-8878-4FC2-8D7F-39F4F0E2E097}" dt="2026-01-15T13:17:44" v="132" actId="14100"/>
          <ac:spMkLst>
            <pc:docMk/>
            <pc:sldMk cId="1354495735" sldId="2145706260"/>
            <ac:spMk id="7" creationId="{B897E6B4-80A5-1A1B-CBE7-33A4E7C73EA9}"/>
          </ac:spMkLst>
        </pc:spChg>
        <pc:picChg chg="mod">
          <ac:chgData name="Liao, Min" userId="438ed65c-ce55-4e14-b309-ff955e2ac425" providerId="ADAL" clId="{3B98C6EF-8878-4FC2-8D7F-39F4F0E2E097}" dt="2026-01-15T13:17:41.692" v="131" actId="14100"/>
          <ac:picMkLst>
            <pc:docMk/>
            <pc:sldMk cId="1354495735" sldId="2145706260"/>
            <ac:picMk id="4" creationId="{24120002-A0C7-E3B7-44D7-795C93268E4E}"/>
          </ac:picMkLst>
        </pc:picChg>
      </pc:sldChg>
      <pc:sldChg chg="addSp modSp mod">
        <pc:chgData name="Liao, Min" userId="438ed65c-ce55-4e14-b309-ff955e2ac425" providerId="ADAL" clId="{3B98C6EF-8878-4FC2-8D7F-39F4F0E2E097}" dt="2026-01-15T13:23:27.634" v="305" actId="13926"/>
        <pc:sldMkLst>
          <pc:docMk/>
          <pc:sldMk cId="1440674076" sldId="2147476354"/>
        </pc:sldMkLst>
        <pc:spChg chg="mod">
          <ac:chgData name="Liao, Min" userId="438ed65c-ce55-4e14-b309-ff955e2ac425" providerId="ADAL" clId="{3B98C6EF-8878-4FC2-8D7F-39F4F0E2E097}" dt="2026-01-15T13:22:43.723" v="293" actId="21"/>
          <ac:spMkLst>
            <pc:docMk/>
            <pc:sldMk cId="1440674076" sldId="2147476354"/>
            <ac:spMk id="2" creationId="{C5DB2D7A-9E8A-FFA3-B727-EEC817EC5DFB}"/>
          </ac:spMkLst>
        </pc:spChg>
        <pc:spChg chg="add mod">
          <ac:chgData name="Liao, Min" userId="438ed65c-ce55-4e14-b309-ff955e2ac425" providerId="ADAL" clId="{3B98C6EF-8878-4FC2-8D7F-39F4F0E2E097}" dt="2026-01-15T13:23:27.634" v="305" actId="13926"/>
          <ac:spMkLst>
            <pc:docMk/>
            <pc:sldMk cId="1440674076" sldId="2147476354"/>
            <ac:spMk id="5" creationId="{2CDC8118-B9E2-EE2A-3464-4A85004040C9}"/>
          </ac:spMkLst>
        </pc:spChg>
        <pc:spChg chg="mod">
          <ac:chgData name="Liao, Min" userId="438ed65c-ce55-4e14-b309-ff955e2ac425" providerId="ADAL" clId="{3B98C6EF-8878-4FC2-8D7F-39F4F0E2E097}" dt="2026-01-15T13:23:23.361" v="304" actId="13926"/>
          <ac:spMkLst>
            <pc:docMk/>
            <pc:sldMk cId="1440674076" sldId="2147476354"/>
            <ac:spMk id="8" creationId="{EA4CA5E5-11ED-7257-C665-574537681635}"/>
          </ac:spMkLst>
        </pc:spChg>
      </pc:sldChg>
      <pc:sldChg chg="modSp mod">
        <pc:chgData name="Liao, Min" userId="438ed65c-ce55-4e14-b309-ff955e2ac425" providerId="ADAL" clId="{3B98C6EF-8878-4FC2-8D7F-39F4F0E2E097}" dt="2026-01-15T13:25:26.734" v="318" actId="207"/>
        <pc:sldMkLst>
          <pc:docMk/>
          <pc:sldMk cId="1680635505" sldId="2147476355"/>
        </pc:sldMkLst>
        <pc:spChg chg="mod">
          <ac:chgData name="Liao, Min" userId="438ed65c-ce55-4e14-b309-ff955e2ac425" providerId="ADAL" clId="{3B98C6EF-8878-4FC2-8D7F-39F4F0E2E097}" dt="2026-01-15T13:25:26.734" v="318" actId="207"/>
          <ac:spMkLst>
            <pc:docMk/>
            <pc:sldMk cId="1680635505" sldId="2147476355"/>
            <ac:spMk id="8" creationId="{C7950FA7-2D6A-7098-5205-46546300CD3E}"/>
          </ac:spMkLst>
        </pc:spChg>
      </pc:sldChg>
      <pc:sldChg chg="modSp mod">
        <pc:chgData name="Liao, Min" userId="438ed65c-ce55-4e14-b309-ff955e2ac425" providerId="ADAL" clId="{3B98C6EF-8878-4FC2-8D7F-39F4F0E2E097}" dt="2026-01-15T13:21:45.809" v="284" actId="207"/>
        <pc:sldMkLst>
          <pc:docMk/>
          <pc:sldMk cId="1979411074" sldId="2147476357"/>
        </pc:sldMkLst>
        <pc:spChg chg="mod">
          <ac:chgData name="Liao, Min" userId="438ed65c-ce55-4e14-b309-ff955e2ac425" providerId="ADAL" clId="{3B98C6EF-8878-4FC2-8D7F-39F4F0E2E097}" dt="2026-01-15T13:21:45.809" v="284" actId="207"/>
          <ac:spMkLst>
            <pc:docMk/>
            <pc:sldMk cId="1979411074" sldId="2147476357"/>
            <ac:spMk id="5" creationId="{6CC9B3E5-A7C1-E892-5E6C-165FEF31127E}"/>
          </ac:spMkLst>
        </pc:spChg>
        <pc:spChg chg="mod">
          <ac:chgData name="Liao, Min" userId="438ed65c-ce55-4e14-b309-ff955e2ac425" providerId="ADAL" clId="{3B98C6EF-8878-4FC2-8D7F-39F4F0E2E097}" dt="2026-01-15T13:19:16.399" v="207" actId="20577"/>
          <ac:spMkLst>
            <pc:docMk/>
            <pc:sldMk cId="1979411074" sldId="2147476357"/>
            <ac:spMk id="8" creationId="{BEC24936-AAF7-248F-8228-BB16BED6EEE3}"/>
          </ac:spMkLst>
        </pc:spChg>
      </pc:sldChg>
      <pc:sldChg chg="addSp modSp mod">
        <pc:chgData name="Liao, Min" userId="438ed65c-ce55-4e14-b309-ff955e2ac425" providerId="ADAL" clId="{3B98C6EF-8878-4FC2-8D7F-39F4F0E2E097}" dt="2026-01-15T13:26:49.836" v="326" actId="207"/>
        <pc:sldMkLst>
          <pc:docMk/>
          <pc:sldMk cId="4228945490" sldId="2147476359"/>
        </pc:sldMkLst>
        <pc:spChg chg="add mod">
          <ac:chgData name="Liao, Min" userId="438ed65c-ce55-4e14-b309-ff955e2ac425" providerId="ADAL" clId="{3B98C6EF-8878-4FC2-8D7F-39F4F0E2E097}" dt="2026-01-15T13:26:30.212" v="323" actId="207"/>
          <ac:spMkLst>
            <pc:docMk/>
            <pc:sldMk cId="4228945490" sldId="2147476359"/>
            <ac:spMk id="6" creationId="{225C03FD-61D5-9F04-0750-E4F32720FBA3}"/>
          </ac:spMkLst>
        </pc:spChg>
        <pc:spChg chg="mod">
          <ac:chgData name="Liao, Min" userId="438ed65c-ce55-4e14-b309-ff955e2ac425" providerId="ADAL" clId="{3B98C6EF-8878-4FC2-8D7F-39F4F0E2E097}" dt="2026-01-15T13:26:49.836" v="326" actId="207"/>
          <ac:spMkLst>
            <pc:docMk/>
            <pc:sldMk cId="4228945490" sldId="2147476359"/>
            <ac:spMk id="11" creationId="{CE9BFBB4-CC67-E4AD-3FC4-3863E8DA7382}"/>
          </ac:spMkLst>
        </pc:spChg>
      </pc:sldChg>
      <pc:sldChg chg="modSp mod">
        <pc:chgData name="Liao, Min" userId="438ed65c-ce55-4e14-b309-ff955e2ac425" providerId="ADAL" clId="{3B98C6EF-8878-4FC2-8D7F-39F4F0E2E097}" dt="2026-01-15T13:27:20.624" v="328" actId="207"/>
        <pc:sldMkLst>
          <pc:docMk/>
          <pc:sldMk cId="2019033467" sldId="2147476482"/>
        </pc:sldMkLst>
        <pc:spChg chg="mod">
          <ac:chgData name="Liao, Min" userId="438ed65c-ce55-4e14-b309-ff955e2ac425" providerId="ADAL" clId="{3B98C6EF-8878-4FC2-8D7F-39F4F0E2E097}" dt="2026-01-15T13:27:20.624" v="328" actId="207"/>
          <ac:spMkLst>
            <pc:docMk/>
            <pc:sldMk cId="2019033467" sldId="2147476482"/>
            <ac:spMk id="8" creationId="{EAA22892-70E1-7691-5F20-006B63CFE6F9}"/>
          </ac:spMkLst>
        </pc:spChg>
      </pc:sldChg>
      <pc:sldChg chg="addSp modSp mod">
        <pc:chgData name="Liao, Min" userId="438ed65c-ce55-4e14-b309-ff955e2ac425" providerId="ADAL" clId="{3B98C6EF-8878-4FC2-8D7F-39F4F0E2E097}" dt="2026-01-15T13:28:57.141" v="341" actId="1076"/>
        <pc:sldMkLst>
          <pc:docMk/>
          <pc:sldMk cId="336725139" sldId="2147476483"/>
        </pc:sldMkLst>
        <pc:spChg chg="add mod">
          <ac:chgData name="Liao, Min" userId="438ed65c-ce55-4e14-b309-ff955e2ac425" providerId="ADAL" clId="{3B98C6EF-8878-4FC2-8D7F-39F4F0E2E097}" dt="2026-01-15T13:28:54.686" v="340" actId="1076"/>
          <ac:spMkLst>
            <pc:docMk/>
            <pc:sldMk cId="336725139" sldId="2147476483"/>
            <ac:spMk id="4" creationId="{6191866C-75A5-B25F-8772-E7BE626AF54A}"/>
          </ac:spMkLst>
        </pc:spChg>
        <pc:spChg chg="mod">
          <ac:chgData name="Liao, Min" userId="438ed65c-ce55-4e14-b309-ff955e2ac425" providerId="ADAL" clId="{3B98C6EF-8878-4FC2-8D7F-39F4F0E2E097}" dt="2026-01-15T13:28:57.141" v="341" actId="1076"/>
          <ac:spMkLst>
            <pc:docMk/>
            <pc:sldMk cId="336725139" sldId="2147476483"/>
            <ac:spMk id="7" creationId="{537B7EDE-F8F2-88B7-544D-A01007F5AEA0}"/>
          </ac:spMkLst>
        </pc:spChg>
        <pc:picChg chg="mod">
          <ac:chgData name="Liao, Min" userId="438ed65c-ce55-4e14-b309-ff955e2ac425" providerId="ADAL" clId="{3B98C6EF-8878-4FC2-8D7F-39F4F0E2E097}" dt="2026-01-15T13:28:47.383" v="339" actId="1076"/>
          <ac:picMkLst>
            <pc:docMk/>
            <pc:sldMk cId="336725139" sldId="2147476483"/>
            <ac:picMk id="3" creationId="{7C75CADB-3643-5ADB-B837-F5B38B3CDB7A}"/>
          </ac:picMkLst>
        </pc:picChg>
      </pc:sldChg>
      <pc:sldChg chg="addSp modSp mod">
        <pc:chgData name="Liao, Min" userId="438ed65c-ce55-4e14-b309-ff955e2ac425" providerId="ADAL" clId="{3B98C6EF-8878-4FC2-8D7F-39F4F0E2E097}" dt="2026-01-15T13:30:32.623" v="355" actId="1076"/>
        <pc:sldMkLst>
          <pc:docMk/>
          <pc:sldMk cId="4235005767" sldId="2147476485"/>
        </pc:sldMkLst>
        <pc:spChg chg="add mod">
          <ac:chgData name="Liao, Min" userId="438ed65c-ce55-4e14-b309-ff955e2ac425" providerId="ADAL" clId="{3B98C6EF-8878-4FC2-8D7F-39F4F0E2E097}" dt="2026-01-15T13:30:08.038" v="348" actId="1076"/>
          <ac:spMkLst>
            <pc:docMk/>
            <pc:sldMk cId="4235005767" sldId="2147476485"/>
            <ac:spMk id="5" creationId="{F10A1AE1-1E76-53BE-2FA9-A95660D55F2E}"/>
          </ac:spMkLst>
        </pc:spChg>
        <pc:spChg chg="mod">
          <ac:chgData name="Liao, Min" userId="438ed65c-ce55-4e14-b309-ff955e2ac425" providerId="ADAL" clId="{3B98C6EF-8878-4FC2-8D7F-39F4F0E2E097}" dt="2026-01-15T13:29:20.294" v="342"/>
          <ac:spMkLst>
            <pc:docMk/>
            <pc:sldMk cId="4235005767" sldId="2147476485"/>
            <ac:spMk id="6" creationId="{6AA56313-8D23-C75D-1AFC-C41C854FAE09}"/>
          </ac:spMkLst>
        </pc:spChg>
        <pc:spChg chg="mod">
          <ac:chgData name="Liao, Min" userId="438ed65c-ce55-4e14-b309-ff955e2ac425" providerId="ADAL" clId="{3B98C6EF-8878-4FC2-8D7F-39F4F0E2E097}" dt="2026-01-15T13:30:32.623" v="355" actId="1076"/>
          <ac:spMkLst>
            <pc:docMk/>
            <pc:sldMk cId="4235005767" sldId="2147476485"/>
            <ac:spMk id="8" creationId="{3BFA2088-F8DD-D10D-09FB-E9429A4B0758}"/>
          </ac:spMkLst>
        </pc:spChg>
        <pc:spChg chg="add mod">
          <ac:chgData name="Liao, Min" userId="438ed65c-ce55-4e14-b309-ff955e2ac425" providerId="ADAL" clId="{3B98C6EF-8878-4FC2-8D7F-39F4F0E2E097}" dt="2026-01-15T13:30:28.711" v="354" actId="207"/>
          <ac:spMkLst>
            <pc:docMk/>
            <pc:sldMk cId="4235005767" sldId="2147476485"/>
            <ac:spMk id="9" creationId="{10819CA8-503E-6889-41D8-6596E7ED3F4E}"/>
          </ac:spMkLst>
        </pc:spChg>
      </pc:sldChg>
    </pc:docChg>
  </pc:docChgLst>
  <pc:docChgLst>
    <pc:chgData name="Liao, Min" userId="438ed65c-ce55-4e14-b309-ff955e2ac425" providerId="ADAL" clId="{96608F01-C1D7-48F2-B6D9-4CB73E071BFD}"/>
    <pc:docChg chg="undo custSel addSld delSld modSld">
      <pc:chgData name="Liao, Min" userId="438ed65c-ce55-4e14-b309-ff955e2ac425" providerId="ADAL" clId="{96608F01-C1D7-48F2-B6D9-4CB73E071BFD}" dt="2026-01-15T16:16:27.640" v="78" actId="403"/>
      <pc:docMkLst>
        <pc:docMk/>
      </pc:docMkLst>
      <pc:sldChg chg="modSp mod">
        <pc:chgData name="Liao, Min" userId="438ed65c-ce55-4e14-b309-ff955e2ac425" providerId="ADAL" clId="{96608F01-C1D7-48F2-B6D9-4CB73E071BFD}" dt="2026-01-15T15:59:41.319" v="17" actId="1076"/>
        <pc:sldMkLst>
          <pc:docMk/>
          <pc:sldMk cId="766112282" sldId="256"/>
        </pc:sldMkLst>
        <pc:spChg chg="mod">
          <ac:chgData name="Liao, Min" userId="438ed65c-ce55-4e14-b309-ff955e2ac425" providerId="ADAL" clId="{96608F01-C1D7-48F2-B6D9-4CB73E071BFD}" dt="2026-01-15T15:59:36.737" v="16" actId="14100"/>
          <ac:spMkLst>
            <pc:docMk/>
            <pc:sldMk cId="766112282" sldId="256"/>
            <ac:spMk id="6" creationId="{18BDE658-8AB8-62FC-8FF1-6E21D35F4F0F}"/>
          </ac:spMkLst>
        </pc:spChg>
        <pc:spChg chg="mod">
          <ac:chgData name="Liao, Min" userId="438ed65c-ce55-4e14-b309-ff955e2ac425" providerId="ADAL" clId="{96608F01-C1D7-48F2-B6D9-4CB73E071BFD}" dt="2026-01-15T15:59:41.319" v="17" actId="1076"/>
          <ac:spMkLst>
            <pc:docMk/>
            <pc:sldMk cId="766112282" sldId="256"/>
            <ac:spMk id="7" creationId="{34368580-2262-B819-2BB5-BE333E527E37}"/>
          </ac:spMkLst>
        </pc:spChg>
      </pc:sldChg>
      <pc:sldChg chg="modSp mod">
        <pc:chgData name="Liao, Min" userId="438ed65c-ce55-4e14-b309-ff955e2ac425" providerId="ADAL" clId="{96608F01-C1D7-48F2-B6D9-4CB73E071BFD}" dt="2026-01-15T15:57:48.371" v="0" actId="108"/>
        <pc:sldMkLst>
          <pc:docMk/>
          <pc:sldMk cId="1571348122" sldId="456"/>
        </pc:sldMkLst>
        <pc:spChg chg="mod">
          <ac:chgData name="Liao, Min" userId="438ed65c-ce55-4e14-b309-ff955e2ac425" providerId="ADAL" clId="{96608F01-C1D7-48F2-B6D9-4CB73E071BFD}" dt="2026-01-15T15:57:48.371" v="0" actId="108"/>
          <ac:spMkLst>
            <pc:docMk/>
            <pc:sldMk cId="1571348122" sldId="456"/>
            <ac:spMk id="28" creationId="{3F0B044A-BB84-7729-BB1B-31CB0B32E2F5}"/>
          </ac:spMkLst>
        </pc:spChg>
      </pc:sldChg>
      <pc:sldChg chg="modSp mod">
        <pc:chgData name="Liao, Min" userId="438ed65c-ce55-4e14-b309-ff955e2ac425" providerId="ADAL" clId="{96608F01-C1D7-48F2-B6D9-4CB73E071BFD}" dt="2026-01-15T15:58:30.639" v="6" actId="20577"/>
        <pc:sldMkLst>
          <pc:docMk/>
          <pc:sldMk cId="1354495735" sldId="2145706260"/>
        </pc:sldMkLst>
        <pc:spChg chg="mod">
          <ac:chgData name="Liao, Min" userId="438ed65c-ce55-4e14-b309-ff955e2ac425" providerId="ADAL" clId="{96608F01-C1D7-48F2-B6D9-4CB73E071BFD}" dt="2026-01-15T15:58:30.639" v="6" actId="20577"/>
          <ac:spMkLst>
            <pc:docMk/>
            <pc:sldMk cId="1354495735" sldId="2145706260"/>
            <ac:spMk id="7" creationId="{B897E6B4-80A5-1A1B-CBE7-33A4E7C73EA9}"/>
          </ac:spMkLst>
        </pc:spChg>
        <pc:picChg chg="mod">
          <ac:chgData name="Liao, Min" userId="438ed65c-ce55-4e14-b309-ff955e2ac425" providerId="ADAL" clId="{96608F01-C1D7-48F2-B6D9-4CB73E071BFD}" dt="2026-01-15T15:58:04.646" v="2" actId="1076"/>
          <ac:picMkLst>
            <pc:docMk/>
            <pc:sldMk cId="1354495735" sldId="2145706260"/>
            <ac:picMk id="4" creationId="{24120002-A0C7-E3B7-44D7-795C93268E4E}"/>
          </ac:picMkLst>
        </pc:picChg>
      </pc:sldChg>
      <pc:sldChg chg="modSp mod">
        <pc:chgData name="Liao, Min" userId="438ed65c-ce55-4e14-b309-ff955e2ac425" providerId="ADAL" clId="{96608F01-C1D7-48F2-B6D9-4CB73E071BFD}" dt="2026-01-15T15:59:05.545" v="12" actId="13926"/>
        <pc:sldMkLst>
          <pc:docMk/>
          <pc:sldMk cId="1440674076" sldId="2147476354"/>
        </pc:sldMkLst>
        <pc:spChg chg="mod">
          <ac:chgData name="Liao, Min" userId="438ed65c-ce55-4e14-b309-ff955e2ac425" providerId="ADAL" clId="{96608F01-C1D7-48F2-B6D9-4CB73E071BFD}" dt="2026-01-15T15:59:05.545" v="12" actId="13926"/>
          <ac:spMkLst>
            <pc:docMk/>
            <pc:sldMk cId="1440674076" sldId="2147476354"/>
            <ac:spMk id="5" creationId="{2CDC8118-B9E2-EE2A-3464-4A85004040C9}"/>
          </ac:spMkLst>
        </pc:spChg>
        <pc:spChg chg="mod">
          <ac:chgData name="Liao, Min" userId="438ed65c-ce55-4e14-b309-ff955e2ac425" providerId="ADAL" clId="{96608F01-C1D7-48F2-B6D9-4CB73E071BFD}" dt="2026-01-15T15:58:58.098" v="11" actId="207"/>
          <ac:spMkLst>
            <pc:docMk/>
            <pc:sldMk cId="1440674076" sldId="2147476354"/>
            <ac:spMk id="8" creationId="{EA4CA5E5-11ED-7257-C665-574537681635}"/>
          </ac:spMkLst>
        </pc:spChg>
      </pc:sldChg>
      <pc:sldChg chg="modSp mod">
        <pc:chgData name="Liao, Min" userId="438ed65c-ce55-4e14-b309-ff955e2ac425" providerId="ADAL" clId="{96608F01-C1D7-48F2-B6D9-4CB73E071BFD}" dt="2026-01-15T15:58:47.124" v="10" actId="20577"/>
        <pc:sldMkLst>
          <pc:docMk/>
          <pc:sldMk cId="1979411074" sldId="2147476357"/>
        </pc:sldMkLst>
        <pc:spChg chg="mod">
          <ac:chgData name="Liao, Min" userId="438ed65c-ce55-4e14-b309-ff955e2ac425" providerId="ADAL" clId="{96608F01-C1D7-48F2-B6D9-4CB73E071BFD}" dt="2026-01-15T15:58:47.124" v="10" actId="20577"/>
          <ac:spMkLst>
            <pc:docMk/>
            <pc:sldMk cId="1979411074" sldId="2147476357"/>
            <ac:spMk id="5" creationId="{6CC9B3E5-A7C1-E892-5E6C-165FEF31127E}"/>
          </ac:spMkLst>
        </pc:spChg>
      </pc:sldChg>
      <pc:sldChg chg="modSp mod">
        <pc:chgData name="Liao, Min" userId="438ed65c-ce55-4e14-b309-ff955e2ac425" providerId="ADAL" clId="{96608F01-C1D7-48F2-B6D9-4CB73E071BFD}" dt="2026-01-15T16:16:07.794" v="72" actId="6549"/>
        <pc:sldMkLst>
          <pc:docMk/>
          <pc:sldMk cId="3060796047" sldId="2147476486"/>
        </pc:sldMkLst>
        <pc:spChg chg="mod">
          <ac:chgData name="Liao, Min" userId="438ed65c-ce55-4e14-b309-ff955e2ac425" providerId="ADAL" clId="{96608F01-C1D7-48F2-B6D9-4CB73E071BFD}" dt="2026-01-15T16:16:07.794" v="72" actId="6549"/>
          <ac:spMkLst>
            <pc:docMk/>
            <pc:sldMk cId="3060796047" sldId="2147476486"/>
            <ac:spMk id="3" creationId="{E753FD17-B4C9-98A2-9156-BE49D9D2A906}"/>
          </ac:spMkLst>
        </pc:spChg>
      </pc:sldChg>
      <pc:sldChg chg="addSp delSp modSp mod">
        <pc:chgData name="Liao, Min" userId="438ed65c-ce55-4e14-b309-ff955e2ac425" providerId="ADAL" clId="{96608F01-C1D7-48F2-B6D9-4CB73E071BFD}" dt="2026-01-15T16:14:30.906" v="35"/>
        <pc:sldMkLst>
          <pc:docMk/>
          <pc:sldMk cId="3401310015" sldId="2147476488"/>
        </pc:sldMkLst>
        <pc:spChg chg="add del mod">
          <ac:chgData name="Liao, Min" userId="438ed65c-ce55-4e14-b309-ff955e2ac425" providerId="ADAL" clId="{96608F01-C1D7-48F2-B6D9-4CB73E071BFD}" dt="2026-01-15T16:14:02.887" v="31" actId="478"/>
          <ac:spMkLst>
            <pc:docMk/>
            <pc:sldMk cId="3401310015" sldId="2147476488"/>
            <ac:spMk id="5" creationId="{EE114F58-AC10-3A33-62AC-F9A1D14F016E}"/>
          </ac:spMkLst>
        </pc:spChg>
        <pc:spChg chg="mod">
          <ac:chgData name="Liao, Min" userId="438ed65c-ce55-4e14-b309-ff955e2ac425" providerId="ADAL" clId="{96608F01-C1D7-48F2-B6D9-4CB73E071BFD}" dt="2026-01-15T16:14:30.906" v="35"/>
          <ac:spMkLst>
            <pc:docMk/>
            <pc:sldMk cId="3401310015" sldId="2147476488"/>
            <ac:spMk id="8" creationId="{7E57D75A-D3C0-7E33-CC47-D0B4F7FD282D}"/>
          </ac:spMkLst>
        </pc:spChg>
      </pc:sldChg>
      <pc:sldChg chg="addSp modSp add mod">
        <pc:chgData name="Liao, Min" userId="438ed65c-ce55-4e14-b309-ff955e2ac425" providerId="ADAL" clId="{96608F01-C1D7-48F2-B6D9-4CB73E071BFD}" dt="2026-01-15T16:16:27.640" v="78" actId="403"/>
        <pc:sldMkLst>
          <pc:docMk/>
          <pc:sldMk cId="682118507" sldId="2147476490"/>
        </pc:sldMkLst>
        <pc:spChg chg="add mod">
          <ac:chgData name="Liao, Min" userId="438ed65c-ce55-4e14-b309-ff955e2ac425" providerId="ADAL" clId="{96608F01-C1D7-48F2-B6D9-4CB73E071BFD}" dt="2026-01-15T16:16:21.526" v="74" actId="1076"/>
          <ac:spMkLst>
            <pc:docMk/>
            <pc:sldMk cId="682118507" sldId="2147476490"/>
            <ac:spMk id="5" creationId="{3DC1B62F-ABC3-D76D-A54C-EEED5454BD17}"/>
          </ac:spMkLst>
        </pc:spChg>
        <pc:spChg chg="mod">
          <ac:chgData name="Liao, Min" userId="438ed65c-ce55-4e14-b309-ff955e2ac425" providerId="ADAL" clId="{96608F01-C1D7-48F2-B6D9-4CB73E071BFD}" dt="2026-01-15T16:14:51.763" v="38" actId="6549"/>
          <ac:spMkLst>
            <pc:docMk/>
            <pc:sldMk cId="682118507" sldId="2147476490"/>
            <ac:spMk id="8" creationId="{2D3DCBD0-ECDE-31CE-C2AC-F318CACE6538}"/>
          </ac:spMkLst>
        </pc:spChg>
        <pc:spChg chg="add mod">
          <ac:chgData name="Liao, Min" userId="438ed65c-ce55-4e14-b309-ff955e2ac425" providerId="ADAL" clId="{96608F01-C1D7-48F2-B6D9-4CB73E071BFD}" dt="2026-01-15T16:16:27.640" v="78" actId="403"/>
          <ac:spMkLst>
            <pc:docMk/>
            <pc:sldMk cId="682118507" sldId="2147476490"/>
            <ac:spMk id="9" creationId="{21127252-E74D-D948-E172-CEFB452FCECA}"/>
          </ac:spMkLst>
        </pc:spChg>
      </pc:sldChg>
      <pc:sldChg chg="addSp delSp modSp new del mod">
        <pc:chgData name="Liao, Min" userId="438ed65c-ce55-4e14-b309-ff955e2ac425" providerId="ADAL" clId="{96608F01-C1D7-48F2-B6D9-4CB73E071BFD}" dt="2026-01-15T16:12:16.254" v="27" actId="47"/>
        <pc:sldMkLst>
          <pc:docMk/>
          <pc:sldMk cId="2080307379" sldId="2147476490"/>
        </pc:sldMkLst>
        <pc:spChg chg="add del mod">
          <ac:chgData name="Liao, Min" userId="438ed65c-ce55-4e14-b309-ff955e2ac425" providerId="ADAL" clId="{96608F01-C1D7-48F2-B6D9-4CB73E071BFD}" dt="2026-01-15T16:12:10.630" v="24"/>
          <ac:spMkLst>
            <pc:docMk/>
            <pc:sldMk cId="2080307379" sldId="2147476490"/>
            <ac:spMk id="4" creationId="{F5C4FEF4-0E83-1613-B6F1-41A29687F0DC}"/>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CA96ED-C870-431C-A4EB-8771D0F84508}"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C9B52E4F-260B-4BD0-8517-111589016E01}">
      <dgm:prSet phldrT="[Text]" custT="1"/>
      <dgm:spPr/>
      <dgm:t>
        <a:bodyPr/>
        <a:lstStyle/>
        <a:p>
          <a:pPr>
            <a:buFont typeface="Arial" panose="020B0604020202020204" pitchFamily="34" charset="0"/>
            <a:buChar char="•"/>
          </a:pPr>
          <a:r>
            <a:rPr lang="en-GB" sz="2000" dirty="0"/>
            <a:t>Fusion Magnet Performance Is Mission-Critical</a:t>
          </a:r>
        </a:p>
      </dgm:t>
    </dgm:pt>
    <dgm:pt modelId="{0E78DFA3-9052-454F-9B5E-B6956C1A7557}" type="parTrans" cxnId="{CEB701C9-3B23-4587-A3BB-C4E6D9069A55}">
      <dgm:prSet/>
      <dgm:spPr/>
      <dgm:t>
        <a:bodyPr/>
        <a:lstStyle/>
        <a:p>
          <a:endParaRPr lang="en-GB" sz="2400"/>
        </a:p>
      </dgm:t>
    </dgm:pt>
    <dgm:pt modelId="{62A39289-54C8-4336-BD8D-4829027B742F}" type="sibTrans" cxnId="{CEB701C9-3B23-4587-A3BB-C4E6D9069A55}">
      <dgm:prSet custT="1"/>
      <dgm:spPr/>
      <dgm:t>
        <a:bodyPr/>
        <a:lstStyle/>
        <a:p>
          <a:endParaRPr lang="en-GB" sz="1800"/>
        </a:p>
      </dgm:t>
    </dgm:pt>
    <dgm:pt modelId="{8A9EB31C-A900-4C70-A4E3-E885E7012079}">
      <dgm:prSet custT="1"/>
      <dgm:spPr/>
      <dgm:t>
        <a:bodyPr/>
        <a:lstStyle/>
        <a:p>
          <a:r>
            <a:rPr lang="en-US" sz="2000" dirty="0"/>
            <a:t>HTS Technology Is Complex &amp; Rapidly Evolving</a:t>
          </a:r>
        </a:p>
      </dgm:t>
    </dgm:pt>
    <dgm:pt modelId="{35084D26-F093-4CB6-A5E2-683C73FBFD43}" type="parTrans" cxnId="{6479D02D-A468-4695-A6BE-8EBBD6235DB2}">
      <dgm:prSet/>
      <dgm:spPr/>
      <dgm:t>
        <a:bodyPr/>
        <a:lstStyle/>
        <a:p>
          <a:endParaRPr lang="en-GB" sz="2400"/>
        </a:p>
      </dgm:t>
    </dgm:pt>
    <dgm:pt modelId="{82F789A6-E26F-47B9-9E4F-F638D7599392}" type="sibTrans" cxnId="{6479D02D-A468-4695-A6BE-8EBBD6235DB2}">
      <dgm:prSet custT="1"/>
      <dgm:spPr/>
      <dgm:t>
        <a:bodyPr/>
        <a:lstStyle/>
        <a:p>
          <a:endParaRPr lang="en-GB" sz="1800"/>
        </a:p>
      </dgm:t>
    </dgm:pt>
    <dgm:pt modelId="{EE1DE305-EDC2-4D59-A3DE-32E5580ED1A2}">
      <dgm:prSet custT="1"/>
      <dgm:spPr/>
      <dgm:t>
        <a:bodyPr/>
        <a:lstStyle/>
        <a:p>
          <a:r>
            <a:rPr lang="en-US" sz="2000" dirty="0"/>
            <a:t>Supply Chain &amp; Procurement Risks</a:t>
          </a:r>
        </a:p>
      </dgm:t>
    </dgm:pt>
    <dgm:pt modelId="{5DE51FC4-533F-4F58-B40A-1A7A7CD1276E}" type="parTrans" cxnId="{6AB4FDAC-8B5E-45D9-BA2F-DFA85F314CFF}">
      <dgm:prSet/>
      <dgm:spPr/>
      <dgm:t>
        <a:bodyPr/>
        <a:lstStyle/>
        <a:p>
          <a:endParaRPr lang="en-GB" sz="2400"/>
        </a:p>
      </dgm:t>
    </dgm:pt>
    <dgm:pt modelId="{E8BC4F40-0C8E-4E08-A569-272FFE171BE9}" type="sibTrans" cxnId="{6AB4FDAC-8B5E-45D9-BA2F-DFA85F314CFF}">
      <dgm:prSet custT="1"/>
      <dgm:spPr/>
      <dgm:t>
        <a:bodyPr/>
        <a:lstStyle/>
        <a:p>
          <a:endParaRPr lang="en-GB" sz="1800"/>
        </a:p>
      </dgm:t>
    </dgm:pt>
    <dgm:pt modelId="{1B81D8FA-CE28-41D4-AC59-9CF450B99E08}">
      <dgm:prSet custT="1"/>
      <dgm:spPr/>
      <dgm:t>
        <a:bodyPr/>
        <a:lstStyle/>
        <a:p>
          <a:r>
            <a:rPr lang="en-US" sz="2000" dirty="0"/>
            <a:t>TRL Advancement &amp; System Integration</a:t>
          </a:r>
        </a:p>
      </dgm:t>
    </dgm:pt>
    <dgm:pt modelId="{CA7A3AB1-309C-433E-807B-16F6E580A2D3}" type="parTrans" cxnId="{DACD895F-FA11-4B97-9368-D7FECAB83FA0}">
      <dgm:prSet/>
      <dgm:spPr/>
      <dgm:t>
        <a:bodyPr/>
        <a:lstStyle/>
        <a:p>
          <a:endParaRPr lang="en-GB" sz="2400"/>
        </a:p>
      </dgm:t>
    </dgm:pt>
    <dgm:pt modelId="{E39D0D07-063B-4238-BE0A-F45DDA3C5749}" type="sibTrans" cxnId="{DACD895F-FA11-4B97-9368-D7FECAB83FA0}">
      <dgm:prSet custT="1"/>
      <dgm:spPr/>
      <dgm:t>
        <a:bodyPr/>
        <a:lstStyle/>
        <a:p>
          <a:endParaRPr lang="en-GB" sz="1800"/>
        </a:p>
      </dgm:t>
    </dgm:pt>
    <dgm:pt modelId="{3839172A-4D08-4AD5-BF9D-E87B745542F3}">
      <dgm:prSet custT="1"/>
      <dgm:spPr/>
      <dgm:t>
        <a:bodyPr/>
        <a:lstStyle/>
        <a:p>
          <a:r>
            <a:rPr lang="en-US" sz="2000" dirty="0"/>
            <a:t>Cross-Sector Collaboration &amp; Talent Development</a:t>
          </a:r>
          <a:endParaRPr lang="en-GB" sz="2000" dirty="0"/>
        </a:p>
      </dgm:t>
    </dgm:pt>
    <dgm:pt modelId="{59803E68-FCB6-450E-817E-A582780C8A4A}" type="parTrans" cxnId="{83D346D2-E207-4C3F-A6FA-42B57E2C9556}">
      <dgm:prSet/>
      <dgm:spPr/>
      <dgm:t>
        <a:bodyPr/>
        <a:lstStyle/>
        <a:p>
          <a:endParaRPr lang="en-GB" sz="2400"/>
        </a:p>
      </dgm:t>
    </dgm:pt>
    <dgm:pt modelId="{129A99CE-AB81-4609-8972-6AB1246EC8F2}" type="sibTrans" cxnId="{83D346D2-E207-4C3F-A6FA-42B57E2C9556}">
      <dgm:prSet/>
      <dgm:spPr/>
      <dgm:t>
        <a:bodyPr/>
        <a:lstStyle/>
        <a:p>
          <a:endParaRPr lang="en-GB" sz="2400"/>
        </a:p>
      </dgm:t>
    </dgm:pt>
    <dgm:pt modelId="{1FE453E2-7457-4283-91ED-5CE2C9FE0F6D}" type="pres">
      <dgm:prSet presAssocID="{E6CA96ED-C870-431C-A4EB-8771D0F84508}" presName="Name0" presStyleCnt="0">
        <dgm:presLayoutVars>
          <dgm:dir/>
          <dgm:resizeHandles val="exact"/>
        </dgm:presLayoutVars>
      </dgm:prSet>
      <dgm:spPr/>
    </dgm:pt>
    <dgm:pt modelId="{3208685D-7BF2-4530-A028-BF415BE1B808}" type="pres">
      <dgm:prSet presAssocID="{C9B52E4F-260B-4BD0-8517-111589016E01}" presName="node" presStyleLbl="node1" presStyleIdx="0" presStyleCnt="5" custScaleX="121444" custScaleY="103060">
        <dgm:presLayoutVars>
          <dgm:bulletEnabled val="1"/>
        </dgm:presLayoutVars>
      </dgm:prSet>
      <dgm:spPr/>
    </dgm:pt>
    <dgm:pt modelId="{F68B7EC4-4393-422B-9E5C-88D8652C435F}" type="pres">
      <dgm:prSet presAssocID="{62A39289-54C8-4336-BD8D-4829027B742F}" presName="sibTrans" presStyleLbl="sibTrans2D1" presStyleIdx="0" presStyleCnt="4"/>
      <dgm:spPr/>
    </dgm:pt>
    <dgm:pt modelId="{0C28254E-25E8-472D-83A0-72EC84462CD8}" type="pres">
      <dgm:prSet presAssocID="{62A39289-54C8-4336-BD8D-4829027B742F}" presName="connectorText" presStyleLbl="sibTrans2D1" presStyleIdx="0" presStyleCnt="4"/>
      <dgm:spPr/>
    </dgm:pt>
    <dgm:pt modelId="{FC238D14-CF81-4CE2-AE17-1D2AAB8D0785}" type="pres">
      <dgm:prSet presAssocID="{8A9EB31C-A900-4C70-A4E3-E885E7012079}" presName="node" presStyleLbl="node1" presStyleIdx="1" presStyleCnt="5" custScaleX="111655">
        <dgm:presLayoutVars>
          <dgm:bulletEnabled val="1"/>
        </dgm:presLayoutVars>
      </dgm:prSet>
      <dgm:spPr/>
    </dgm:pt>
    <dgm:pt modelId="{32954274-59E0-4A54-8A72-8F56003C3708}" type="pres">
      <dgm:prSet presAssocID="{82F789A6-E26F-47B9-9E4F-F638D7599392}" presName="sibTrans" presStyleLbl="sibTrans2D1" presStyleIdx="1" presStyleCnt="4"/>
      <dgm:spPr/>
    </dgm:pt>
    <dgm:pt modelId="{F6FAB1B1-A2B0-4AAC-884B-EC8C613229CD}" type="pres">
      <dgm:prSet presAssocID="{82F789A6-E26F-47B9-9E4F-F638D7599392}" presName="connectorText" presStyleLbl="sibTrans2D1" presStyleIdx="1" presStyleCnt="4"/>
      <dgm:spPr/>
    </dgm:pt>
    <dgm:pt modelId="{7B9F0F74-F568-4E66-B424-4788529A18FD}" type="pres">
      <dgm:prSet presAssocID="{EE1DE305-EDC2-4D59-A3DE-32E5580ED1A2}" presName="node" presStyleLbl="node1" presStyleIdx="2" presStyleCnt="5" custScaleX="117678" custScaleY="101840">
        <dgm:presLayoutVars>
          <dgm:bulletEnabled val="1"/>
        </dgm:presLayoutVars>
      </dgm:prSet>
      <dgm:spPr/>
    </dgm:pt>
    <dgm:pt modelId="{8FAAC10E-CAFB-45F6-89BC-1426B0813D98}" type="pres">
      <dgm:prSet presAssocID="{E8BC4F40-0C8E-4E08-A569-272FFE171BE9}" presName="sibTrans" presStyleLbl="sibTrans2D1" presStyleIdx="2" presStyleCnt="4"/>
      <dgm:spPr/>
    </dgm:pt>
    <dgm:pt modelId="{F1C82DCF-4B17-49E4-B439-96A68DA6DAE0}" type="pres">
      <dgm:prSet presAssocID="{E8BC4F40-0C8E-4E08-A569-272FFE171BE9}" presName="connectorText" presStyleLbl="sibTrans2D1" presStyleIdx="2" presStyleCnt="4"/>
      <dgm:spPr/>
    </dgm:pt>
    <dgm:pt modelId="{27652BC4-6FF4-4C64-80E4-79F1094C9BF0}" type="pres">
      <dgm:prSet presAssocID="{1B81D8FA-CE28-41D4-AC59-9CF450B99E08}" presName="node" presStyleLbl="node1" presStyleIdx="3" presStyleCnt="5" custScaleX="133526">
        <dgm:presLayoutVars>
          <dgm:bulletEnabled val="1"/>
        </dgm:presLayoutVars>
      </dgm:prSet>
      <dgm:spPr/>
    </dgm:pt>
    <dgm:pt modelId="{C7F471E6-C09C-4D2C-9C17-0290BDA96984}" type="pres">
      <dgm:prSet presAssocID="{E39D0D07-063B-4238-BE0A-F45DDA3C5749}" presName="sibTrans" presStyleLbl="sibTrans2D1" presStyleIdx="3" presStyleCnt="4"/>
      <dgm:spPr/>
    </dgm:pt>
    <dgm:pt modelId="{49D104A5-CA58-407C-A1C7-FC922ECC2272}" type="pres">
      <dgm:prSet presAssocID="{E39D0D07-063B-4238-BE0A-F45DDA3C5749}" presName="connectorText" presStyleLbl="sibTrans2D1" presStyleIdx="3" presStyleCnt="4"/>
      <dgm:spPr/>
    </dgm:pt>
    <dgm:pt modelId="{953FBA53-A0C4-46B7-A753-D11F4384681E}" type="pres">
      <dgm:prSet presAssocID="{3839172A-4D08-4AD5-BF9D-E87B745542F3}" presName="node" presStyleLbl="node1" presStyleIdx="4" presStyleCnt="5" custScaleX="120914">
        <dgm:presLayoutVars>
          <dgm:bulletEnabled val="1"/>
        </dgm:presLayoutVars>
      </dgm:prSet>
      <dgm:spPr/>
    </dgm:pt>
  </dgm:ptLst>
  <dgm:cxnLst>
    <dgm:cxn modelId="{EE344111-35FB-41A5-B14A-3DFBDEDEABEE}" type="presOf" srcId="{3839172A-4D08-4AD5-BF9D-E87B745542F3}" destId="{953FBA53-A0C4-46B7-A753-D11F4384681E}" srcOrd="0" destOrd="0" presId="urn:microsoft.com/office/officeart/2005/8/layout/process1"/>
    <dgm:cxn modelId="{A354B614-C4EC-426E-ABC0-65FC7C826719}" type="presOf" srcId="{8A9EB31C-A900-4C70-A4E3-E885E7012079}" destId="{FC238D14-CF81-4CE2-AE17-1D2AAB8D0785}" srcOrd="0" destOrd="0" presId="urn:microsoft.com/office/officeart/2005/8/layout/process1"/>
    <dgm:cxn modelId="{E0D7FA1A-AA0A-479B-8548-6E89DDA4A669}" type="presOf" srcId="{62A39289-54C8-4336-BD8D-4829027B742F}" destId="{F68B7EC4-4393-422B-9E5C-88D8652C435F}" srcOrd="0" destOrd="0" presId="urn:microsoft.com/office/officeart/2005/8/layout/process1"/>
    <dgm:cxn modelId="{6479D02D-A468-4695-A6BE-8EBBD6235DB2}" srcId="{E6CA96ED-C870-431C-A4EB-8771D0F84508}" destId="{8A9EB31C-A900-4C70-A4E3-E885E7012079}" srcOrd="1" destOrd="0" parTransId="{35084D26-F093-4CB6-A5E2-683C73FBFD43}" sibTransId="{82F789A6-E26F-47B9-9E4F-F638D7599392}"/>
    <dgm:cxn modelId="{DACD895F-FA11-4B97-9368-D7FECAB83FA0}" srcId="{E6CA96ED-C870-431C-A4EB-8771D0F84508}" destId="{1B81D8FA-CE28-41D4-AC59-9CF450B99E08}" srcOrd="3" destOrd="0" parTransId="{CA7A3AB1-309C-433E-807B-16F6E580A2D3}" sibTransId="{E39D0D07-063B-4238-BE0A-F45DDA3C5749}"/>
    <dgm:cxn modelId="{B7D4184C-A847-4657-897F-CEDBBD34A28F}" type="presOf" srcId="{82F789A6-E26F-47B9-9E4F-F638D7599392}" destId="{F6FAB1B1-A2B0-4AAC-884B-EC8C613229CD}" srcOrd="1" destOrd="0" presId="urn:microsoft.com/office/officeart/2005/8/layout/process1"/>
    <dgm:cxn modelId="{1BB2716D-0E7E-4731-A459-2AF5C2AD7E25}" type="presOf" srcId="{62A39289-54C8-4336-BD8D-4829027B742F}" destId="{0C28254E-25E8-472D-83A0-72EC84462CD8}" srcOrd="1" destOrd="0" presId="urn:microsoft.com/office/officeart/2005/8/layout/process1"/>
    <dgm:cxn modelId="{C3C47C93-5015-4F5E-B5A2-4ED42A413BF3}" type="presOf" srcId="{E39D0D07-063B-4238-BE0A-F45DDA3C5749}" destId="{C7F471E6-C09C-4D2C-9C17-0290BDA96984}" srcOrd="0" destOrd="0" presId="urn:microsoft.com/office/officeart/2005/8/layout/process1"/>
    <dgm:cxn modelId="{6AB4FDAC-8B5E-45D9-BA2F-DFA85F314CFF}" srcId="{E6CA96ED-C870-431C-A4EB-8771D0F84508}" destId="{EE1DE305-EDC2-4D59-A3DE-32E5580ED1A2}" srcOrd="2" destOrd="0" parTransId="{5DE51FC4-533F-4F58-B40A-1A7A7CD1276E}" sibTransId="{E8BC4F40-0C8E-4E08-A569-272FFE171BE9}"/>
    <dgm:cxn modelId="{9B8A35B8-6E03-4651-A524-725921A82274}" type="presOf" srcId="{EE1DE305-EDC2-4D59-A3DE-32E5580ED1A2}" destId="{7B9F0F74-F568-4E66-B424-4788529A18FD}" srcOrd="0" destOrd="0" presId="urn:microsoft.com/office/officeart/2005/8/layout/process1"/>
    <dgm:cxn modelId="{16A813BF-D172-4A25-82B8-2C31C9EADF09}" type="presOf" srcId="{E39D0D07-063B-4238-BE0A-F45DDA3C5749}" destId="{49D104A5-CA58-407C-A1C7-FC922ECC2272}" srcOrd="1" destOrd="0" presId="urn:microsoft.com/office/officeart/2005/8/layout/process1"/>
    <dgm:cxn modelId="{B8C224C1-D865-427A-A91F-A739F51DB4EB}" type="presOf" srcId="{C9B52E4F-260B-4BD0-8517-111589016E01}" destId="{3208685D-7BF2-4530-A028-BF415BE1B808}" srcOrd="0" destOrd="0" presId="urn:microsoft.com/office/officeart/2005/8/layout/process1"/>
    <dgm:cxn modelId="{83C8E6C8-4C7F-4632-9D0C-64794B1586DB}" type="presOf" srcId="{1B81D8FA-CE28-41D4-AC59-9CF450B99E08}" destId="{27652BC4-6FF4-4C64-80E4-79F1094C9BF0}" srcOrd="0" destOrd="0" presId="urn:microsoft.com/office/officeart/2005/8/layout/process1"/>
    <dgm:cxn modelId="{CEB701C9-3B23-4587-A3BB-C4E6D9069A55}" srcId="{E6CA96ED-C870-431C-A4EB-8771D0F84508}" destId="{C9B52E4F-260B-4BD0-8517-111589016E01}" srcOrd="0" destOrd="0" parTransId="{0E78DFA3-9052-454F-9B5E-B6956C1A7557}" sibTransId="{62A39289-54C8-4336-BD8D-4829027B742F}"/>
    <dgm:cxn modelId="{8FEDC1D1-6D81-416F-B7A8-6172E49A5597}" type="presOf" srcId="{E6CA96ED-C870-431C-A4EB-8771D0F84508}" destId="{1FE453E2-7457-4283-91ED-5CE2C9FE0F6D}" srcOrd="0" destOrd="0" presId="urn:microsoft.com/office/officeart/2005/8/layout/process1"/>
    <dgm:cxn modelId="{83D346D2-E207-4C3F-A6FA-42B57E2C9556}" srcId="{E6CA96ED-C870-431C-A4EB-8771D0F84508}" destId="{3839172A-4D08-4AD5-BF9D-E87B745542F3}" srcOrd="4" destOrd="0" parTransId="{59803E68-FCB6-450E-817E-A582780C8A4A}" sibTransId="{129A99CE-AB81-4609-8972-6AB1246EC8F2}"/>
    <dgm:cxn modelId="{78F30CDC-9612-4773-9EBD-6E2DDC918128}" type="presOf" srcId="{E8BC4F40-0C8E-4E08-A569-272FFE171BE9}" destId="{F1C82DCF-4B17-49E4-B439-96A68DA6DAE0}" srcOrd="1" destOrd="0" presId="urn:microsoft.com/office/officeart/2005/8/layout/process1"/>
    <dgm:cxn modelId="{527628EF-4DFD-4597-A95F-85C174F74CCB}" type="presOf" srcId="{E8BC4F40-0C8E-4E08-A569-272FFE171BE9}" destId="{8FAAC10E-CAFB-45F6-89BC-1426B0813D98}" srcOrd="0" destOrd="0" presId="urn:microsoft.com/office/officeart/2005/8/layout/process1"/>
    <dgm:cxn modelId="{36A862FE-5554-47BA-B2AE-CDD44DABE4D6}" type="presOf" srcId="{82F789A6-E26F-47B9-9E4F-F638D7599392}" destId="{32954274-59E0-4A54-8A72-8F56003C3708}" srcOrd="0" destOrd="0" presId="urn:microsoft.com/office/officeart/2005/8/layout/process1"/>
    <dgm:cxn modelId="{FED9B2D4-DFB3-4D4F-BBC9-AA53AECC38AD}" type="presParOf" srcId="{1FE453E2-7457-4283-91ED-5CE2C9FE0F6D}" destId="{3208685D-7BF2-4530-A028-BF415BE1B808}" srcOrd="0" destOrd="0" presId="urn:microsoft.com/office/officeart/2005/8/layout/process1"/>
    <dgm:cxn modelId="{14DC7C5D-EC75-4131-AE90-290456F28725}" type="presParOf" srcId="{1FE453E2-7457-4283-91ED-5CE2C9FE0F6D}" destId="{F68B7EC4-4393-422B-9E5C-88D8652C435F}" srcOrd="1" destOrd="0" presId="urn:microsoft.com/office/officeart/2005/8/layout/process1"/>
    <dgm:cxn modelId="{923C9C89-84B6-4FDC-8921-B5787B04ED83}" type="presParOf" srcId="{F68B7EC4-4393-422B-9E5C-88D8652C435F}" destId="{0C28254E-25E8-472D-83A0-72EC84462CD8}" srcOrd="0" destOrd="0" presId="urn:microsoft.com/office/officeart/2005/8/layout/process1"/>
    <dgm:cxn modelId="{1F16BA8B-54C9-4BD5-8310-9D1C7F9AD2B7}" type="presParOf" srcId="{1FE453E2-7457-4283-91ED-5CE2C9FE0F6D}" destId="{FC238D14-CF81-4CE2-AE17-1D2AAB8D0785}" srcOrd="2" destOrd="0" presId="urn:microsoft.com/office/officeart/2005/8/layout/process1"/>
    <dgm:cxn modelId="{D8BEC414-70CE-4E7B-B334-25C18C33C0EB}" type="presParOf" srcId="{1FE453E2-7457-4283-91ED-5CE2C9FE0F6D}" destId="{32954274-59E0-4A54-8A72-8F56003C3708}" srcOrd="3" destOrd="0" presId="urn:microsoft.com/office/officeart/2005/8/layout/process1"/>
    <dgm:cxn modelId="{C2200487-B999-4E48-86BC-FE13F379DA4F}" type="presParOf" srcId="{32954274-59E0-4A54-8A72-8F56003C3708}" destId="{F6FAB1B1-A2B0-4AAC-884B-EC8C613229CD}" srcOrd="0" destOrd="0" presId="urn:microsoft.com/office/officeart/2005/8/layout/process1"/>
    <dgm:cxn modelId="{81FEA51B-9311-42AB-BBF4-D47A20F09220}" type="presParOf" srcId="{1FE453E2-7457-4283-91ED-5CE2C9FE0F6D}" destId="{7B9F0F74-F568-4E66-B424-4788529A18FD}" srcOrd="4" destOrd="0" presId="urn:microsoft.com/office/officeart/2005/8/layout/process1"/>
    <dgm:cxn modelId="{D9A63C6A-0445-48CA-A1F0-CF5810081D82}" type="presParOf" srcId="{1FE453E2-7457-4283-91ED-5CE2C9FE0F6D}" destId="{8FAAC10E-CAFB-45F6-89BC-1426B0813D98}" srcOrd="5" destOrd="0" presId="urn:microsoft.com/office/officeart/2005/8/layout/process1"/>
    <dgm:cxn modelId="{E7E65008-4F96-423C-8F14-899CC9895086}" type="presParOf" srcId="{8FAAC10E-CAFB-45F6-89BC-1426B0813D98}" destId="{F1C82DCF-4B17-49E4-B439-96A68DA6DAE0}" srcOrd="0" destOrd="0" presId="urn:microsoft.com/office/officeart/2005/8/layout/process1"/>
    <dgm:cxn modelId="{6ED7B927-57BA-467D-A450-8F67B6BF22B4}" type="presParOf" srcId="{1FE453E2-7457-4283-91ED-5CE2C9FE0F6D}" destId="{27652BC4-6FF4-4C64-80E4-79F1094C9BF0}" srcOrd="6" destOrd="0" presId="urn:microsoft.com/office/officeart/2005/8/layout/process1"/>
    <dgm:cxn modelId="{8C448015-E814-452F-93DE-9D13EF025C74}" type="presParOf" srcId="{1FE453E2-7457-4283-91ED-5CE2C9FE0F6D}" destId="{C7F471E6-C09C-4D2C-9C17-0290BDA96984}" srcOrd="7" destOrd="0" presId="urn:microsoft.com/office/officeart/2005/8/layout/process1"/>
    <dgm:cxn modelId="{DAF4A1FF-CBF0-4762-AC37-7B68BB01092B}" type="presParOf" srcId="{C7F471E6-C09C-4D2C-9C17-0290BDA96984}" destId="{49D104A5-CA58-407C-A1C7-FC922ECC2272}" srcOrd="0" destOrd="0" presId="urn:microsoft.com/office/officeart/2005/8/layout/process1"/>
    <dgm:cxn modelId="{9A1E3288-4934-4CEA-97A9-5CBD3958FE6C}" type="presParOf" srcId="{1FE453E2-7457-4283-91ED-5CE2C9FE0F6D}" destId="{953FBA53-A0C4-46B7-A753-D11F4384681E}"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08685D-7BF2-4530-A028-BF415BE1B808}">
      <dsp:nvSpPr>
        <dsp:cNvPr id="0" name=""/>
        <dsp:cNvSpPr/>
      </dsp:nvSpPr>
      <dsp:spPr>
        <a:xfrm>
          <a:off x="8412" y="432337"/>
          <a:ext cx="1794142" cy="167036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Font typeface="Arial" panose="020B0604020202020204" pitchFamily="34" charset="0"/>
            <a:buNone/>
          </a:pPr>
          <a:r>
            <a:rPr lang="en-GB" sz="2000" kern="1200" dirty="0"/>
            <a:t>Fusion Magnet Performance Is Mission-Critical</a:t>
          </a:r>
        </a:p>
      </dsp:txBody>
      <dsp:txXfrm>
        <a:off x="57335" y="481260"/>
        <a:ext cx="1696296" cy="1572522"/>
      </dsp:txXfrm>
    </dsp:sp>
    <dsp:sp modelId="{F68B7EC4-4393-422B-9E5C-88D8652C435F}">
      <dsp:nvSpPr>
        <dsp:cNvPr id="0" name=""/>
        <dsp:cNvSpPr/>
      </dsp:nvSpPr>
      <dsp:spPr>
        <a:xfrm>
          <a:off x="1950289" y="1084331"/>
          <a:ext cx="313196" cy="36638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1950289" y="1157607"/>
        <a:ext cx="219237" cy="219828"/>
      </dsp:txXfrm>
    </dsp:sp>
    <dsp:sp modelId="{FC238D14-CF81-4CE2-AE17-1D2AAB8D0785}">
      <dsp:nvSpPr>
        <dsp:cNvPr id="0" name=""/>
        <dsp:cNvSpPr/>
      </dsp:nvSpPr>
      <dsp:spPr>
        <a:xfrm>
          <a:off x="2393491" y="457135"/>
          <a:ext cx="1649525" cy="162077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HTS Technology Is Complex &amp; Rapidly Evolving</a:t>
          </a:r>
        </a:p>
      </dsp:txBody>
      <dsp:txXfrm>
        <a:off x="2440962" y="504606"/>
        <a:ext cx="1554583" cy="1525830"/>
      </dsp:txXfrm>
    </dsp:sp>
    <dsp:sp modelId="{32954274-59E0-4A54-8A72-8F56003C3708}">
      <dsp:nvSpPr>
        <dsp:cNvPr id="0" name=""/>
        <dsp:cNvSpPr/>
      </dsp:nvSpPr>
      <dsp:spPr>
        <a:xfrm>
          <a:off x="4190751" y="1084331"/>
          <a:ext cx="313196" cy="36638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4190751" y="1157607"/>
        <a:ext cx="219237" cy="219828"/>
      </dsp:txXfrm>
    </dsp:sp>
    <dsp:sp modelId="{7B9F0F74-F568-4E66-B424-4788529A18FD}">
      <dsp:nvSpPr>
        <dsp:cNvPr id="0" name=""/>
        <dsp:cNvSpPr/>
      </dsp:nvSpPr>
      <dsp:spPr>
        <a:xfrm>
          <a:off x="4633953" y="442223"/>
          <a:ext cx="1738505" cy="165059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Supply Chain &amp; Procurement Risks</a:t>
          </a:r>
        </a:p>
      </dsp:txBody>
      <dsp:txXfrm>
        <a:off x="4682297" y="490567"/>
        <a:ext cx="1641817" cy="1553907"/>
      </dsp:txXfrm>
    </dsp:sp>
    <dsp:sp modelId="{8FAAC10E-CAFB-45F6-89BC-1426B0813D98}">
      <dsp:nvSpPr>
        <dsp:cNvPr id="0" name=""/>
        <dsp:cNvSpPr/>
      </dsp:nvSpPr>
      <dsp:spPr>
        <a:xfrm>
          <a:off x="6520193" y="1084331"/>
          <a:ext cx="313196" cy="36638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6520193" y="1157607"/>
        <a:ext cx="219237" cy="219828"/>
      </dsp:txXfrm>
    </dsp:sp>
    <dsp:sp modelId="{27652BC4-6FF4-4C64-80E4-79F1094C9BF0}">
      <dsp:nvSpPr>
        <dsp:cNvPr id="0" name=""/>
        <dsp:cNvSpPr/>
      </dsp:nvSpPr>
      <dsp:spPr>
        <a:xfrm>
          <a:off x="6963395" y="457135"/>
          <a:ext cx="1972634" cy="162077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TRL Advancement &amp; System Integration</a:t>
          </a:r>
        </a:p>
      </dsp:txBody>
      <dsp:txXfrm>
        <a:off x="7010866" y="504606"/>
        <a:ext cx="1877692" cy="1525830"/>
      </dsp:txXfrm>
    </dsp:sp>
    <dsp:sp modelId="{C7F471E6-C09C-4D2C-9C17-0290BDA96984}">
      <dsp:nvSpPr>
        <dsp:cNvPr id="0" name=""/>
        <dsp:cNvSpPr/>
      </dsp:nvSpPr>
      <dsp:spPr>
        <a:xfrm>
          <a:off x="9083764" y="1084331"/>
          <a:ext cx="313196" cy="36638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9083764" y="1157607"/>
        <a:ext cx="219237" cy="219828"/>
      </dsp:txXfrm>
    </dsp:sp>
    <dsp:sp modelId="{953FBA53-A0C4-46B7-A753-D11F4384681E}">
      <dsp:nvSpPr>
        <dsp:cNvPr id="0" name=""/>
        <dsp:cNvSpPr/>
      </dsp:nvSpPr>
      <dsp:spPr>
        <a:xfrm>
          <a:off x="9526967" y="457135"/>
          <a:ext cx="1786312" cy="162077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Cross-Sector Collaboration &amp; Talent Development</a:t>
          </a:r>
          <a:endParaRPr lang="en-GB" sz="2000" kern="1200" dirty="0"/>
        </a:p>
      </dsp:txBody>
      <dsp:txXfrm>
        <a:off x="9574438" y="504606"/>
        <a:ext cx="1691370" cy="152583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2DB597-D149-48DE-BC00-E0FEEEDDC161}" type="datetimeFigureOut">
              <a:rPr lang="en-GB" smtClean="0"/>
              <a:t>15/01/2026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BEA94C-3EB2-4C57-9DC5-EB266BA3C852}" type="slidenum">
              <a:rPr lang="en-GB" smtClean="0"/>
              <a:t>‹#›</a:t>
            </a:fld>
            <a:endParaRPr lang="en-GB"/>
          </a:p>
        </p:txBody>
      </p:sp>
    </p:spTree>
    <p:extLst>
      <p:ext uri="{BB962C8B-B14F-4D97-AF65-F5344CB8AC3E}">
        <p14:creationId xmlns:p14="http://schemas.microsoft.com/office/powerpoint/2010/main" val="2200740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BEA94C-3EB2-4C57-9DC5-EB266BA3C852}" type="slidenum">
              <a:rPr lang="en-GB" smtClean="0"/>
              <a:t>1</a:t>
            </a:fld>
            <a:endParaRPr lang="en-GB"/>
          </a:p>
        </p:txBody>
      </p:sp>
    </p:spTree>
    <p:extLst>
      <p:ext uri="{BB962C8B-B14F-4D97-AF65-F5344CB8AC3E}">
        <p14:creationId xmlns:p14="http://schemas.microsoft.com/office/powerpoint/2010/main" val="20110120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image1">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3710637-E575-9447-A555-DB547E0A158A}"/>
              </a:ext>
            </a:extLst>
          </p:cNvPr>
          <p:cNvPicPr>
            <a:picLocks noChangeAspect="1"/>
          </p:cNvPicPr>
          <p:nvPr userDrawn="1"/>
        </p:nvPicPr>
        <p:blipFill>
          <a:blip r:embed="rId2"/>
          <a:stretch>
            <a:fillRect/>
          </a:stretch>
        </p:blipFill>
        <p:spPr>
          <a:xfrm>
            <a:off x="0" y="-12652"/>
            <a:ext cx="12197227" cy="5308448"/>
          </a:xfrm>
          <a:prstGeom prst="rect">
            <a:avLst/>
          </a:prstGeom>
        </p:spPr>
      </p:pic>
      <p:sp>
        <p:nvSpPr>
          <p:cNvPr id="13" name="Freeform 12"/>
          <p:cNvSpPr/>
          <p:nvPr userDrawn="1"/>
        </p:nvSpPr>
        <p:spPr>
          <a:xfrm>
            <a:off x="-18930" y="2886832"/>
            <a:ext cx="12216157" cy="3979419"/>
          </a:xfrm>
          <a:custGeom>
            <a:avLst/>
            <a:gdLst>
              <a:gd name="connsiteX0" fmla="*/ 0 w 12260826"/>
              <a:gd name="connsiteY0" fmla="*/ 0 h 5270090"/>
              <a:gd name="connsiteX1" fmla="*/ 12260826 w 12260826"/>
              <a:gd name="connsiteY1" fmla="*/ 4817806 h 5270090"/>
              <a:gd name="connsiteX2" fmla="*/ 12260826 w 12260826"/>
              <a:gd name="connsiteY2" fmla="*/ 5270090 h 5270090"/>
              <a:gd name="connsiteX3" fmla="*/ 29497 w 12260826"/>
              <a:gd name="connsiteY3" fmla="*/ 5270090 h 5270090"/>
              <a:gd name="connsiteX4" fmla="*/ 0 w 12260826"/>
              <a:gd name="connsiteY4" fmla="*/ 0 h 5270090"/>
              <a:gd name="connsiteX0" fmla="*/ 7935 w 12231329"/>
              <a:gd name="connsiteY0" fmla="*/ 0 h 5254048"/>
              <a:gd name="connsiteX1" fmla="*/ 12231329 w 12231329"/>
              <a:gd name="connsiteY1" fmla="*/ 4801764 h 5254048"/>
              <a:gd name="connsiteX2" fmla="*/ 12231329 w 12231329"/>
              <a:gd name="connsiteY2" fmla="*/ 5254048 h 5254048"/>
              <a:gd name="connsiteX3" fmla="*/ 0 w 12231329"/>
              <a:gd name="connsiteY3" fmla="*/ 5254048 h 5254048"/>
              <a:gd name="connsiteX4" fmla="*/ 7935 w 12231329"/>
              <a:gd name="connsiteY4" fmla="*/ 0 h 5254048"/>
              <a:gd name="connsiteX0" fmla="*/ 0 w 12223394"/>
              <a:gd name="connsiteY0" fmla="*/ 0 h 5259395"/>
              <a:gd name="connsiteX1" fmla="*/ 12223394 w 12223394"/>
              <a:gd name="connsiteY1" fmla="*/ 4801764 h 5259395"/>
              <a:gd name="connsiteX2" fmla="*/ 12223394 w 12223394"/>
              <a:gd name="connsiteY2" fmla="*/ 5254048 h 5259395"/>
              <a:gd name="connsiteX3" fmla="*/ 72276 w 12223394"/>
              <a:gd name="connsiteY3" fmla="*/ 5259395 h 5259395"/>
              <a:gd name="connsiteX4" fmla="*/ 0 w 12223394"/>
              <a:gd name="connsiteY4" fmla="*/ 0 h 5259395"/>
              <a:gd name="connsiteX0" fmla="*/ 0 w 12223394"/>
              <a:gd name="connsiteY0" fmla="*/ 0 h 5264743"/>
              <a:gd name="connsiteX1" fmla="*/ 12223394 w 12223394"/>
              <a:gd name="connsiteY1" fmla="*/ 4801764 h 5264743"/>
              <a:gd name="connsiteX2" fmla="*/ 12223394 w 12223394"/>
              <a:gd name="connsiteY2" fmla="*/ 5254048 h 5264743"/>
              <a:gd name="connsiteX3" fmla="*/ 8107 w 12223394"/>
              <a:gd name="connsiteY3" fmla="*/ 5264743 h 5264743"/>
              <a:gd name="connsiteX4" fmla="*/ 0 w 12223394"/>
              <a:gd name="connsiteY4" fmla="*/ 0 h 5264743"/>
              <a:gd name="connsiteX0" fmla="*/ 0 w 12223394"/>
              <a:gd name="connsiteY0" fmla="*/ 0 h 5254048"/>
              <a:gd name="connsiteX1" fmla="*/ 12223394 w 12223394"/>
              <a:gd name="connsiteY1" fmla="*/ 4801764 h 5254048"/>
              <a:gd name="connsiteX2" fmla="*/ 12223394 w 12223394"/>
              <a:gd name="connsiteY2" fmla="*/ 5254048 h 5254048"/>
              <a:gd name="connsiteX3" fmla="*/ 8107 w 12223394"/>
              <a:gd name="connsiteY3" fmla="*/ 5238006 h 5254048"/>
              <a:gd name="connsiteX4" fmla="*/ 0 w 12223394"/>
              <a:gd name="connsiteY4" fmla="*/ 0 h 5254048"/>
              <a:gd name="connsiteX0" fmla="*/ 0 w 12223394"/>
              <a:gd name="connsiteY0" fmla="*/ 0 h 4841452"/>
              <a:gd name="connsiteX1" fmla="*/ 12223394 w 12223394"/>
              <a:gd name="connsiteY1" fmla="*/ 4389168 h 4841452"/>
              <a:gd name="connsiteX2" fmla="*/ 12223394 w 12223394"/>
              <a:gd name="connsiteY2" fmla="*/ 4841452 h 4841452"/>
              <a:gd name="connsiteX3" fmla="*/ 8107 w 12223394"/>
              <a:gd name="connsiteY3" fmla="*/ 4825410 h 4841452"/>
              <a:gd name="connsiteX4" fmla="*/ 0 w 12223394"/>
              <a:gd name="connsiteY4" fmla="*/ 0 h 4841452"/>
              <a:gd name="connsiteX0" fmla="*/ 3585 w 12215828"/>
              <a:gd name="connsiteY0" fmla="*/ 0 h 4629579"/>
              <a:gd name="connsiteX1" fmla="*/ 12215828 w 12215828"/>
              <a:gd name="connsiteY1" fmla="*/ 4177295 h 4629579"/>
              <a:gd name="connsiteX2" fmla="*/ 12215828 w 12215828"/>
              <a:gd name="connsiteY2" fmla="*/ 4629579 h 4629579"/>
              <a:gd name="connsiteX3" fmla="*/ 541 w 12215828"/>
              <a:gd name="connsiteY3" fmla="*/ 4613537 h 4629579"/>
              <a:gd name="connsiteX4" fmla="*/ 3585 w 12215828"/>
              <a:gd name="connsiteY4" fmla="*/ 0 h 4629579"/>
              <a:gd name="connsiteX0" fmla="*/ 3585 w 12215828"/>
              <a:gd name="connsiteY0" fmla="*/ 0 h 4685336"/>
              <a:gd name="connsiteX1" fmla="*/ 12215828 w 12215828"/>
              <a:gd name="connsiteY1" fmla="*/ 4233052 h 4685336"/>
              <a:gd name="connsiteX2" fmla="*/ 12215828 w 12215828"/>
              <a:gd name="connsiteY2" fmla="*/ 4685336 h 4685336"/>
              <a:gd name="connsiteX3" fmla="*/ 541 w 12215828"/>
              <a:gd name="connsiteY3" fmla="*/ 4669294 h 4685336"/>
              <a:gd name="connsiteX4" fmla="*/ 3585 w 12215828"/>
              <a:gd name="connsiteY4" fmla="*/ 0 h 4685336"/>
              <a:gd name="connsiteX0" fmla="*/ 3585 w 12249282"/>
              <a:gd name="connsiteY0" fmla="*/ 0 h 4685336"/>
              <a:gd name="connsiteX1" fmla="*/ 12249282 w 12249282"/>
              <a:gd name="connsiteY1" fmla="*/ 3842759 h 4685336"/>
              <a:gd name="connsiteX2" fmla="*/ 12215828 w 12249282"/>
              <a:gd name="connsiteY2" fmla="*/ 4685336 h 4685336"/>
              <a:gd name="connsiteX3" fmla="*/ 541 w 12249282"/>
              <a:gd name="connsiteY3" fmla="*/ 4669294 h 4685336"/>
              <a:gd name="connsiteX4" fmla="*/ 3585 w 12249282"/>
              <a:gd name="connsiteY4" fmla="*/ 0 h 4685336"/>
              <a:gd name="connsiteX0" fmla="*/ 0 w 12279151"/>
              <a:gd name="connsiteY0" fmla="*/ 0 h 4573823"/>
              <a:gd name="connsiteX1" fmla="*/ 12279151 w 12279151"/>
              <a:gd name="connsiteY1" fmla="*/ 3731246 h 4573823"/>
              <a:gd name="connsiteX2" fmla="*/ 12245697 w 12279151"/>
              <a:gd name="connsiteY2" fmla="*/ 4573823 h 4573823"/>
              <a:gd name="connsiteX3" fmla="*/ 30410 w 12279151"/>
              <a:gd name="connsiteY3" fmla="*/ 4557781 h 4573823"/>
              <a:gd name="connsiteX4" fmla="*/ 0 w 12279151"/>
              <a:gd name="connsiteY4" fmla="*/ 0 h 4573823"/>
              <a:gd name="connsiteX0" fmla="*/ 0 w 12346058"/>
              <a:gd name="connsiteY0" fmla="*/ 0 h 4573823"/>
              <a:gd name="connsiteX1" fmla="*/ 12346058 w 12346058"/>
              <a:gd name="connsiteY1" fmla="*/ 3541675 h 4573823"/>
              <a:gd name="connsiteX2" fmla="*/ 12245697 w 12346058"/>
              <a:gd name="connsiteY2" fmla="*/ 4573823 h 4573823"/>
              <a:gd name="connsiteX3" fmla="*/ 30410 w 12346058"/>
              <a:gd name="connsiteY3" fmla="*/ 4557781 h 4573823"/>
              <a:gd name="connsiteX4" fmla="*/ 0 w 12346058"/>
              <a:gd name="connsiteY4" fmla="*/ 0 h 4573823"/>
              <a:gd name="connsiteX0" fmla="*/ 0 w 12245697"/>
              <a:gd name="connsiteY0" fmla="*/ 0 h 4573823"/>
              <a:gd name="connsiteX1" fmla="*/ 12211379 w 12245697"/>
              <a:gd name="connsiteY1" fmla="*/ 3492056 h 4573823"/>
              <a:gd name="connsiteX2" fmla="*/ 12245697 w 12245697"/>
              <a:gd name="connsiteY2" fmla="*/ 4573823 h 4573823"/>
              <a:gd name="connsiteX3" fmla="*/ 30410 w 12245697"/>
              <a:gd name="connsiteY3" fmla="*/ 4557781 h 4573823"/>
              <a:gd name="connsiteX4" fmla="*/ 0 w 12245697"/>
              <a:gd name="connsiteY4" fmla="*/ 0 h 4573823"/>
              <a:gd name="connsiteX0" fmla="*/ 0 w 12211379"/>
              <a:gd name="connsiteY0" fmla="*/ 0 h 4557781"/>
              <a:gd name="connsiteX1" fmla="*/ 12211379 w 12211379"/>
              <a:gd name="connsiteY1" fmla="*/ 3492056 h 4557781"/>
              <a:gd name="connsiteX2" fmla="*/ 11756600 w 12211379"/>
              <a:gd name="connsiteY2" fmla="*/ 4020930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1827484 w 12211379"/>
              <a:gd name="connsiteY2" fmla="*/ 4531293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2210257 w 12211379"/>
              <a:gd name="connsiteY2" fmla="*/ 4531293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2210257 w 12211379"/>
              <a:gd name="connsiteY2" fmla="*/ 4541341 h 4557781"/>
              <a:gd name="connsiteX3" fmla="*/ 30410 w 12211379"/>
              <a:gd name="connsiteY3" fmla="*/ 4557781 h 4557781"/>
              <a:gd name="connsiteX4" fmla="*/ 0 w 12211379"/>
              <a:gd name="connsiteY4" fmla="*/ 0 h 4557781"/>
              <a:gd name="connsiteX0" fmla="*/ 0 w 12221427"/>
              <a:gd name="connsiteY0" fmla="*/ 0 h 4557781"/>
              <a:gd name="connsiteX1" fmla="*/ 12221427 w 12221427"/>
              <a:gd name="connsiteY1" fmla="*/ 3502104 h 4557781"/>
              <a:gd name="connsiteX2" fmla="*/ 12210257 w 12221427"/>
              <a:gd name="connsiteY2" fmla="*/ 4541341 h 4557781"/>
              <a:gd name="connsiteX3" fmla="*/ 30410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30410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25696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16269 w 12221427"/>
              <a:gd name="connsiteY3" fmla="*/ 4557781 h 4557781"/>
              <a:gd name="connsiteX4" fmla="*/ 0 w 12221427"/>
              <a:gd name="connsiteY4" fmla="*/ 0 h 4557781"/>
              <a:gd name="connsiteX0" fmla="*/ 0 w 12221427"/>
              <a:gd name="connsiteY0" fmla="*/ 0 h 4562495"/>
              <a:gd name="connsiteX1" fmla="*/ 12221427 w 12221427"/>
              <a:gd name="connsiteY1" fmla="*/ 3502104 h 4562495"/>
              <a:gd name="connsiteX2" fmla="*/ 12219684 w 12221427"/>
              <a:gd name="connsiteY2" fmla="*/ 4546055 h 4562495"/>
              <a:gd name="connsiteX3" fmla="*/ 6842 w 12221427"/>
              <a:gd name="connsiteY3" fmla="*/ 4562495 h 4562495"/>
              <a:gd name="connsiteX4" fmla="*/ 0 w 12221427"/>
              <a:gd name="connsiteY4" fmla="*/ 0 h 4562495"/>
              <a:gd name="connsiteX0" fmla="*/ 0 w 12221427"/>
              <a:gd name="connsiteY0" fmla="*/ 0 h 4562495"/>
              <a:gd name="connsiteX1" fmla="*/ 12221427 w 12221427"/>
              <a:gd name="connsiteY1" fmla="*/ 3502104 h 4562495"/>
              <a:gd name="connsiteX2" fmla="*/ 11599482 w 12221427"/>
              <a:gd name="connsiteY2" fmla="*/ 4021269 h 4562495"/>
              <a:gd name="connsiteX3" fmla="*/ 6842 w 12221427"/>
              <a:gd name="connsiteY3" fmla="*/ 4562495 h 4562495"/>
              <a:gd name="connsiteX4" fmla="*/ 0 w 12221427"/>
              <a:gd name="connsiteY4" fmla="*/ 0 h 4562495"/>
              <a:gd name="connsiteX0" fmla="*/ 0 w 12221427"/>
              <a:gd name="connsiteY0" fmla="*/ 0 h 4562495"/>
              <a:gd name="connsiteX1" fmla="*/ 12221427 w 12221427"/>
              <a:gd name="connsiteY1" fmla="*/ 3502104 h 4562495"/>
              <a:gd name="connsiteX2" fmla="*/ 12211733 w 12221427"/>
              <a:gd name="connsiteY2" fmla="*/ 4530152 h 4562495"/>
              <a:gd name="connsiteX3" fmla="*/ 6842 w 12221427"/>
              <a:gd name="connsiteY3" fmla="*/ 4562495 h 4562495"/>
              <a:gd name="connsiteX4" fmla="*/ 0 w 12221427"/>
              <a:gd name="connsiteY4" fmla="*/ 0 h 4562495"/>
              <a:gd name="connsiteX0" fmla="*/ 33052 w 12214722"/>
              <a:gd name="connsiteY0" fmla="*/ 0 h 4546593"/>
              <a:gd name="connsiteX1" fmla="*/ 12214722 w 12214722"/>
              <a:gd name="connsiteY1" fmla="*/ 3486202 h 4546593"/>
              <a:gd name="connsiteX2" fmla="*/ 12205028 w 12214722"/>
              <a:gd name="connsiteY2" fmla="*/ 4514250 h 4546593"/>
              <a:gd name="connsiteX3" fmla="*/ 137 w 12214722"/>
              <a:gd name="connsiteY3" fmla="*/ 4546593 h 4546593"/>
              <a:gd name="connsiteX4" fmla="*/ 33052 w 12214722"/>
              <a:gd name="connsiteY4" fmla="*/ 0 h 4546593"/>
              <a:gd name="connsiteX0" fmla="*/ 25134 w 12214755"/>
              <a:gd name="connsiteY0" fmla="*/ 0 h 4538641"/>
              <a:gd name="connsiteX1" fmla="*/ 12214755 w 12214755"/>
              <a:gd name="connsiteY1" fmla="*/ 3478250 h 4538641"/>
              <a:gd name="connsiteX2" fmla="*/ 12205061 w 12214755"/>
              <a:gd name="connsiteY2" fmla="*/ 4506298 h 4538641"/>
              <a:gd name="connsiteX3" fmla="*/ 170 w 12214755"/>
              <a:gd name="connsiteY3" fmla="*/ 4538641 h 4538641"/>
              <a:gd name="connsiteX4" fmla="*/ 25134 w 12214755"/>
              <a:gd name="connsiteY4" fmla="*/ 0 h 4538641"/>
              <a:gd name="connsiteX0" fmla="*/ 9400 w 12214923"/>
              <a:gd name="connsiteY0" fmla="*/ 0 h 4530690"/>
              <a:gd name="connsiteX1" fmla="*/ 12214923 w 12214923"/>
              <a:gd name="connsiteY1" fmla="*/ 3470299 h 4530690"/>
              <a:gd name="connsiteX2" fmla="*/ 12205229 w 12214923"/>
              <a:gd name="connsiteY2" fmla="*/ 4498347 h 4530690"/>
              <a:gd name="connsiteX3" fmla="*/ 338 w 12214923"/>
              <a:gd name="connsiteY3" fmla="*/ 4530690 h 4530690"/>
              <a:gd name="connsiteX4" fmla="*/ 9400 w 12214923"/>
              <a:gd name="connsiteY4" fmla="*/ 0 h 4530690"/>
              <a:gd name="connsiteX0" fmla="*/ 0 w 12205523"/>
              <a:gd name="connsiteY0" fmla="*/ 0 h 4498347"/>
              <a:gd name="connsiteX1" fmla="*/ 12205523 w 12205523"/>
              <a:gd name="connsiteY1" fmla="*/ 3470299 h 4498347"/>
              <a:gd name="connsiteX2" fmla="*/ 12195829 w 12205523"/>
              <a:gd name="connsiteY2" fmla="*/ 4498347 h 4498347"/>
              <a:gd name="connsiteX3" fmla="*/ 285136 w 12205523"/>
              <a:gd name="connsiteY3" fmla="*/ 4268297 h 4498347"/>
              <a:gd name="connsiteX4" fmla="*/ 0 w 12205523"/>
              <a:gd name="connsiteY4" fmla="*/ 0 h 4498347"/>
              <a:gd name="connsiteX0" fmla="*/ 0 w 12205523"/>
              <a:gd name="connsiteY0" fmla="*/ 0 h 4506836"/>
              <a:gd name="connsiteX1" fmla="*/ 12205523 w 12205523"/>
              <a:gd name="connsiteY1" fmla="*/ 3470299 h 4506836"/>
              <a:gd name="connsiteX2" fmla="*/ 12195829 w 12205523"/>
              <a:gd name="connsiteY2" fmla="*/ 4498347 h 4506836"/>
              <a:gd name="connsiteX3" fmla="*/ 6841 w 12205523"/>
              <a:gd name="connsiteY3" fmla="*/ 4506836 h 4506836"/>
              <a:gd name="connsiteX4" fmla="*/ 0 w 12205523"/>
              <a:gd name="connsiteY4" fmla="*/ 0 h 4506836"/>
              <a:gd name="connsiteX0" fmla="*/ 0 w 12205523"/>
              <a:gd name="connsiteY0" fmla="*/ 0 h 4511047"/>
              <a:gd name="connsiteX1" fmla="*/ 12205523 w 12205523"/>
              <a:gd name="connsiteY1" fmla="*/ 3470299 h 4511047"/>
              <a:gd name="connsiteX2" fmla="*/ 12202179 w 12205523"/>
              <a:gd name="connsiteY2" fmla="*/ 4511047 h 4511047"/>
              <a:gd name="connsiteX3" fmla="*/ 6841 w 12205523"/>
              <a:gd name="connsiteY3" fmla="*/ 4506836 h 4511047"/>
              <a:gd name="connsiteX4" fmla="*/ 0 w 12205523"/>
              <a:gd name="connsiteY4" fmla="*/ 0 h 4511047"/>
              <a:gd name="connsiteX0" fmla="*/ 0 w 12216156"/>
              <a:gd name="connsiteY0" fmla="*/ 0 h 3958154"/>
              <a:gd name="connsiteX1" fmla="*/ 12216156 w 12216156"/>
              <a:gd name="connsiteY1" fmla="*/ 2917406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332614 h 3979419"/>
              <a:gd name="connsiteX2" fmla="*/ 12212812 w 12216156"/>
              <a:gd name="connsiteY2" fmla="*/ 3979419 h 3979419"/>
              <a:gd name="connsiteX3" fmla="*/ 17474 w 12216156"/>
              <a:gd name="connsiteY3" fmla="*/ 3975208 h 3979419"/>
              <a:gd name="connsiteX4" fmla="*/ 0 w 12216156"/>
              <a:gd name="connsiteY4" fmla="*/ 0 h 3979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6156" h="3979419">
                <a:moveTo>
                  <a:pt x="0" y="0"/>
                </a:moveTo>
                <a:lnTo>
                  <a:pt x="12216156" y="2332614"/>
                </a:lnTo>
                <a:cubicBezTo>
                  <a:pt x="12212925" y="2675297"/>
                  <a:pt x="12216043" y="3636736"/>
                  <a:pt x="12212812" y="3979419"/>
                </a:cubicBezTo>
                <a:lnTo>
                  <a:pt x="17474" y="3975208"/>
                </a:lnTo>
                <a:cubicBezTo>
                  <a:pt x="14772" y="2220294"/>
                  <a:pt x="2702" y="1754914"/>
                  <a:pt x="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4" name="Triangle 6"/>
          <p:cNvSpPr/>
          <p:nvPr userDrawn="1"/>
        </p:nvSpPr>
        <p:spPr>
          <a:xfrm rot="10800000">
            <a:off x="10205791" y="-12651"/>
            <a:ext cx="1991783" cy="1991922"/>
          </a:xfrm>
          <a:custGeom>
            <a:avLst/>
            <a:gdLst>
              <a:gd name="connsiteX0" fmla="*/ 0 w 1991783"/>
              <a:gd name="connsiteY0" fmla="*/ 1991922 h 1991922"/>
              <a:gd name="connsiteX1" fmla="*/ 0 w 1991783"/>
              <a:gd name="connsiteY1" fmla="*/ 0 h 1991922"/>
              <a:gd name="connsiteX2" fmla="*/ 1991783 w 1991783"/>
              <a:gd name="connsiteY2" fmla="*/ 1991922 h 1991922"/>
              <a:gd name="connsiteX3" fmla="*/ 0 w 1991783"/>
              <a:gd name="connsiteY3" fmla="*/ 1991922 h 1991922"/>
              <a:gd name="connsiteX0" fmla="*/ 0 w 1991783"/>
              <a:gd name="connsiteY0" fmla="*/ 1991922 h 1991922"/>
              <a:gd name="connsiteX1" fmla="*/ 0 w 1991783"/>
              <a:gd name="connsiteY1" fmla="*/ 0 h 1991922"/>
              <a:gd name="connsiteX2" fmla="*/ 1991783 w 1991783"/>
              <a:gd name="connsiteY2" fmla="*/ 1979222 h 1991922"/>
              <a:gd name="connsiteX3" fmla="*/ 0 w 1991783"/>
              <a:gd name="connsiteY3" fmla="*/ 1991922 h 1991922"/>
            </a:gdLst>
            <a:ahLst/>
            <a:cxnLst>
              <a:cxn ang="0">
                <a:pos x="connsiteX0" y="connsiteY0"/>
              </a:cxn>
              <a:cxn ang="0">
                <a:pos x="connsiteX1" y="connsiteY1"/>
              </a:cxn>
              <a:cxn ang="0">
                <a:pos x="connsiteX2" y="connsiteY2"/>
              </a:cxn>
              <a:cxn ang="0">
                <a:pos x="connsiteX3" y="connsiteY3"/>
              </a:cxn>
            </a:cxnLst>
            <a:rect l="l" t="t" r="r" b="b"/>
            <a:pathLst>
              <a:path w="1991783" h="1991922">
                <a:moveTo>
                  <a:pt x="0" y="1991922"/>
                </a:moveTo>
                <a:lnTo>
                  <a:pt x="0" y="0"/>
                </a:lnTo>
                <a:lnTo>
                  <a:pt x="1991783" y="1979222"/>
                </a:lnTo>
                <a:lnTo>
                  <a:pt x="0" y="19919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323877" y="190096"/>
            <a:ext cx="691844" cy="690506"/>
          </a:xfrm>
          <a:prstGeom prst="rect">
            <a:avLst/>
          </a:prstGeom>
        </p:spPr>
      </p:pic>
      <p:sp>
        <p:nvSpPr>
          <p:cNvPr id="21" name="Title 1"/>
          <p:cNvSpPr>
            <a:spLocks noGrp="1"/>
          </p:cNvSpPr>
          <p:nvPr>
            <p:ph type="ctrTitle" hasCustomPrompt="1"/>
          </p:nvPr>
        </p:nvSpPr>
        <p:spPr>
          <a:xfrm>
            <a:off x="307663" y="3785082"/>
            <a:ext cx="4527320" cy="738664"/>
          </a:xfrm>
          <a:prstGeom prst="rect">
            <a:avLst/>
          </a:prstGeom>
        </p:spPr>
        <p:txBody>
          <a:bodyPr vert="horz" lIns="0" tIns="0" rIns="0" bIns="0" anchor="ctr" anchorCtr="0">
            <a:noAutofit/>
          </a:bodyPr>
          <a:lstStyle>
            <a:lvl1pPr algn="l">
              <a:lnSpc>
                <a:spcPct val="100000"/>
              </a:lnSpc>
              <a:defRPr sz="4000" b="1" i="0">
                <a:solidFill>
                  <a:srgbClr val="9091B3"/>
                </a:solidFill>
                <a:latin typeface="Arial Black" charset="0"/>
                <a:ea typeface="Arial Black" charset="0"/>
                <a:cs typeface="Arial Black" charset="0"/>
              </a:defRPr>
            </a:lvl1pPr>
          </a:lstStyle>
          <a:p>
            <a:r>
              <a:rPr lang="en-US"/>
              <a:t>UKAEA</a:t>
            </a:r>
          </a:p>
        </p:txBody>
      </p:sp>
      <p:sp>
        <p:nvSpPr>
          <p:cNvPr id="22" name="Subtitle 2"/>
          <p:cNvSpPr>
            <a:spLocks noGrp="1"/>
          </p:cNvSpPr>
          <p:nvPr>
            <p:ph type="subTitle" idx="1" hasCustomPrompt="1"/>
          </p:nvPr>
        </p:nvSpPr>
        <p:spPr>
          <a:xfrm>
            <a:off x="307662" y="4594103"/>
            <a:ext cx="8734738" cy="1287122"/>
          </a:xfrm>
        </p:spPr>
        <p:txBody>
          <a:bodyPr lIns="0" tIns="0" rIns="0" bIns="0" anchor="ctr" anchorCtr="0">
            <a:normAutofit/>
          </a:bodyPr>
          <a:lstStyle>
            <a:lvl1pPr marL="0" indent="0" algn="l">
              <a:lnSpc>
                <a:spcPct val="100000"/>
              </a:lnSpc>
              <a:spcBef>
                <a:spcPts val="0"/>
              </a:spcBef>
              <a:buNone/>
              <a:defRPr sz="4800" b="1" i="0">
                <a:solidFill>
                  <a:schemeClr val="bg1"/>
                </a:solidFill>
                <a:latin typeface="Arial Black" charset="0"/>
                <a:ea typeface="Arial Black" charset="0"/>
                <a:cs typeface="Arial Black"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title</a:t>
            </a:r>
          </a:p>
        </p:txBody>
      </p:sp>
      <p:sp>
        <p:nvSpPr>
          <p:cNvPr id="23" name="Text Placeholder 12"/>
          <p:cNvSpPr>
            <a:spLocks noGrp="1"/>
          </p:cNvSpPr>
          <p:nvPr>
            <p:ph type="body" sz="quarter" idx="14" hasCustomPrompt="1"/>
          </p:nvPr>
        </p:nvSpPr>
        <p:spPr>
          <a:xfrm>
            <a:off x="307714" y="6050503"/>
            <a:ext cx="7324725" cy="588486"/>
          </a:xfrm>
        </p:spPr>
        <p:txBody>
          <a:bodyPr lIns="0" tIns="0" rIns="0" bIns="0">
            <a:normAutofit/>
          </a:bodyPr>
          <a:lstStyle>
            <a:lvl1pPr>
              <a:defRPr sz="2000" b="1" i="0" baseline="0">
                <a:solidFill>
                  <a:srgbClr val="9091B3"/>
                </a:solidFill>
                <a:latin typeface="Arial Black" charset="0"/>
                <a:ea typeface="Arial Black" charset="0"/>
                <a:cs typeface="Arial Black" charset="0"/>
              </a:defRPr>
            </a:lvl1pPr>
          </a:lstStyle>
          <a:p>
            <a:pPr lvl="0"/>
            <a:r>
              <a:rPr lang="en-US"/>
              <a:t>Click to add text</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image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BF05E6A-D149-0847-8492-98A25A908D52}"/>
              </a:ext>
            </a:extLst>
          </p:cNvPr>
          <p:cNvPicPr>
            <a:picLocks noChangeAspect="1"/>
          </p:cNvPicPr>
          <p:nvPr userDrawn="1"/>
        </p:nvPicPr>
        <p:blipFill>
          <a:blip r:embed="rId2"/>
          <a:stretch>
            <a:fillRect/>
          </a:stretch>
        </p:blipFill>
        <p:spPr>
          <a:xfrm>
            <a:off x="-9697" y="-12652"/>
            <a:ext cx="12206924" cy="5324881"/>
          </a:xfrm>
          <a:prstGeom prst="rect">
            <a:avLst/>
          </a:prstGeom>
        </p:spPr>
      </p:pic>
      <p:sp>
        <p:nvSpPr>
          <p:cNvPr id="10" name="Freeform 9"/>
          <p:cNvSpPr/>
          <p:nvPr userDrawn="1"/>
        </p:nvSpPr>
        <p:spPr>
          <a:xfrm>
            <a:off x="-18930" y="2886832"/>
            <a:ext cx="12216157" cy="3979419"/>
          </a:xfrm>
          <a:custGeom>
            <a:avLst/>
            <a:gdLst>
              <a:gd name="connsiteX0" fmla="*/ 0 w 12260826"/>
              <a:gd name="connsiteY0" fmla="*/ 0 h 5270090"/>
              <a:gd name="connsiteX1" fmla="*/ 12260826 w 12260826"/>
              <a:gd name="connsiteY1" fmla="*/ 4817806 h 5270090"/>
              <a:gd name="connsiteX2" fmla="*/ 12260826 w 12260826"/>
              <a:gd name="connsiteY2" fmla="*/ 5270090 h 5270090"/>
              <a:gd name="connsiteX3" fmla="*/ 29497 w 12260826"/>
              <a:gd name="connsiteY3" fmla="*/ 5270090 h 5270090"/>
              <a:gd name="connsiteX4" fmla="*/ 0 w 12260826"/>
              <a:gd name="connsiteY4" fmla="*/ 0 h 5270090"/>
              <a:gd name="connsiteX0" fmla="*/ 7935 w 12231329"/>
              <a:gd name="connsiteY0" fmla="*/ 0 h 5254048"/>
              <a:gd name="connsiteX1" fmla="*/ 12231329 w 12231329"/>
              <a:gd name="connsiteY1" fmla="*/ 4801764 h 5254048"/>
              <a:gd name="connsiteX2" fmla="*/ 12231329 w 12231329"/>
              <a:gd name="connsiteY2" fmla="*/ 5254048 h 5254048"/>
              <a:gd name="connsiteX3" fmla="*/ 0 w 12231329"/>
              <a:gd name="connsiteY3" fmla="*/ 5254048 h 5254048"/>
              <a:gd name="connsiteX4" fmla="*/ 7935 w 12231329"/>
              <a:gd name="connsiteY4" fmla="*/ 0 h 5254048"/>
              <a:gd name="connsiteX0" fmla="*/ 0 w 12223394"/>
              <a:gd name="connsiteY0" fmla="*/ 0 h 5259395"/>
              <a:gd name="connsiteX1" fmla="*/ 12223394 w 12223394"/>
              <a:gd name="connsiteY1" fmla="*/ 4801764 h 5259395"/>
              <a:gd name="connsiteX2" fmla="*/ 12223394 w 12223394"/>
              <a:gd name="connsiteY2" fmla="*/ 5254048 h 5259395"/>
              <a:gd name="connsiteX3" fmla="*/ 72276 w 12223394"/>
              <a:gd name="connsiteY3" fmla="*/ 5259395 h 5259395"/>
              <a:gd name="connsiteX4" fmla="*/ 0 w 12223394"/>
              <a:gd name="connsiteY4" fmla="*/ 0 h 5259395"/>
              <a:gd name="connsiteX0" fmla="*/ 0 w 12223394"/>
              <a:gd name="connsiteY0" fmla="*/ 0 h 5264743"/>
              <a:gd name="connsiteX1" fmla="*/ 12223394 w 12223394"/>
              <a:gd name="connsiteY1" fmla="*/ 4801764 h 5264743"/>
              <a:gd name="connsiteX2" fmla="*/ 12223394 w 12223394"/>
              <a:gd name="connsiteY2" fmla="*/ 5254048 h 5264743"/>
              <a:gd name="connsiteX3" fmla="*/ 8107 w 12223394"/>
              <a:gd name="connsiteY3" fmla="*/ 5264743 h 5264743"/>
              <a:gd name="connsiteX4" fmla="*/ 0 w 12223394"/>
              <a:gd name="connsiteY4" fmla="*/ 0 h 5264743"/>
              <a:gd name="connsiteX0" fmla="*/ 0 w 12223394"/>
              <a:gd name="connsiteY0" fmla="*/ 0 h 5254048"/>
              <a:gd name="connsiteX1" fmla="*/ 12223394 w 12223394"/>
              <a:gd name="connsiteY1" fmla="*/ 4801764 h 5254048"/>
              <a:gd name="connsiteX2" fmla="*/ 12223394 w 12223394"/>
              <a:gd name="connsiteY2" fmla="*/ 5254048 h 5254048"/>
              <a:gd name="connsiteX3" fmla="*/ 8107 w 12223394"/>
              <a:gd name="connsiteY3" fmla="*/ 5238006 h 5254048"/>
              <a:gd name="connsiteX4" fmla="*/ 0 w 12223394"/>
              <a:gd name="connsiteY4" fmla="*/ 0 h 5254048"/>
              <a:gd name="connsiteX0" fmla="*/ 0 w 12223394"/>
              <a:gd name="connsiteY0" fmla="*/ 0 h 4841452"/>
              <a:gd name="connsiteX1" fmla="*/ 12223394 w 12223394"/>
              <a:gd name="connsiteY1" fmla="*/ 4389168 h 4841452"/>
              <a:gd name="connsiteX2" fmla="*/ 12223394 w 12223394"/>
              <a:gd name="connsiteY2" fmla="*/ 4841452 h 4841452"/>
              <a:gd name="connsiteX3" fmla="*/ 8107 w 12223394"/>
              <a:gd name="connsiteY3" fmla="*/ 4825410 h 4841452"/>
              <a:gd name="connsiteX4" fmla="*/ 0 w 12223394"/>
              <a:gd name="connsiteY4" fmla="*/ 0 h 4841452"/>
              <a:gd name="connsiteX0" fmla="*/ 3585 w 12215828"/>
              <a:gd name="connsiteY0" fmla="*/ 0 h 4629579"/>
              <a:gd name="connsiteX1" fmla="*/ 12215828 w 12215828"/>
              <a:gd name="connsiteY1" fmla="*/ 4177295 h 4629579"/>
              <a:gd name="connsiteX2" fmla="*/ 12215828 w 12215828"/>
              <a:gd name="connsiteY2" fmla="*/ 4629579 h 4629579"/>
              <a:gd name="connsiteX3" fmla="*/ 541 w 12215828"/>
              <a:gd name="connsiteY3" fmla="*/ 4613537 h 4629579"/>
              <a:gd name="connsiteX4" fmla="*/ 3585 w 12215828"/>
              <a:gd name="connsiteY4" fmla="*/ 0 h 4629579"/>
              <a:gd name="connsiteX0" fmla="*/ 3585 w 12215828"/>
              <a:gd name="connsiteY0" fmla="*/ 0 h 4685336"/>
              <a:gd name="connsiteX1" fmla="*/ 12215828 w 12215828"/>
              <a:gd name="connsiteY1" fmla="*/ 4233052 h 4685336"/>
              <a:gd name="connsiteX2" fmla="*/ 12215828 w 12215828"/>
              <a:gd name="connsiteY2" fmla="*/ 4685336 h 4685336"/>
              <a:gd name="connsiteX3" fmla="*/ 541 w 12215828"/>
              <a:gd name="connsiteY3" fmla="*/ 4669294 h 4685336"/>
              <a:gd name="connsiteX4" fmla="*/ 3585 w 12215828"/>
              <a:gd name="connsiteY4" fmla="*/ 0 h 4685336"/>
              <a:gd name="connsiteX0" fmla="*/ 3585 w 12249282"/>
              <a:gd name="connsiteY0" fmla="*/ 0 h 4685336"/>
              <a:gd name="connsiteX1" fmla="*/ 12249282 w 12249282"/>
              <a:gd name="connsiteY1" fmla="*/ 3842759 h 4685336"/>
              <a:gd name="connsiteX2" fmla="*/ 12215828 w 12249282"/>
              <a:gd name="connsiteY2" fmla="*/ 4685336 h 4685336"/>
              <a:gd name="connsiteX3" fmla="*/ 541 w 12249282"/>
              <a:gd name="connsiteY3" fmla="*/ 4669294 h 4685336"/>
              <a:gd name="connsiteX4" fmla="*/ 3585 w 12249282"/>
              <a:gd name="connsiteY4" fmla="*/ 0 h 4685336"/>
              <a:gd name="connsiteX0" fmla="*/ 0 w 12279151"/>
              <a:gd name="connsiteY0" fmla="*/ 0 h 4573823"/>
              <a:gd name="connsiteX1" fmla="*/ 12279151 w 12279151"/>
              <a:gd name="connsiteY1" fmla="*/ 3731246 h 4573823"/>
              <a:gd name="connsiteX2" fmla="*/ 12245697 w 12279151"/>
              <a:gd name="connsiteY2" fmla="*/ 4573823 h 4573823"/>
              <a:gd name="connsiteX3" fmla="*/ 30410 w 12279151"/>
              <a:gd name="connsiteY3" fmla="*/ 4557781 h 4573823"/>
              <a:gd name="connsiteX4" fmla="*/ 0 w 12279151"/>
              <a:gd name="connsiteY4" fmla="*/ 0 h 4573823"/>
              <a:gd name="connsiteX0" fmla="*/ 0 w 12346058"/>
              <a:gd name="connsiteY0" fmla="*/ 0 h 4573823"/>
              <a:gd name="connsiteX1" fmla="*/ 12346058 w 12346058"/>
              <a:gd name="connsiteY1" fmla="*/ 3541675 h 4573823"/>
              <a:gd name="connsiteX2" fmla="*/ 12245697 w 12346058"/>
              <a:gd name="connsiteY2" fmla="*/ 4573823 h 4573823"/>
              <a:gd name="connsiteX3" fmla="*/ 30410 w 12346058"/>
              <a:gd name="connsiteY3" fmla="*/ 4557781 h 4573823"/>
              <a:gd name="connsiteX4" fmla="*/ 0 w 12346058"/>
              <a:gd name="connsiteY4" fmla="*/ 0 h 4573823"/>
              <a:gd name="connsiteX0" fmla="*/ 0 w 12245697"/>
              <a:gd name="connsiteY0" fmla="*/ 0 h 4573823"/>
              <a:gd name="connsiteX1" fmla="*/ 12211379 w 12245697"/>
              <a:gd name="connsiteY1" fmla="*/ 3492056 h 4573823"/>
              <a:gd name="connsiteX2" fmla="*/ 12245697 w 12245697"/>
              <a:gd name="connsiteY2" fmla="*/ 4573823 h 4573823"/>
              <a:gd name="connsiteX3" fmla="*/ 30410 w 12245697"/>
              <a:gd name="connsiteY3" fmla="*/ 4557781 h 4573823"/>
              <a:gd name="connsiteX4" fmla="*/ 0 w 12245697"/>
              <a:gd name="connsiteY4" fmla="*/ 0 h 4573823"/>
              <a:gd name="connsiteX0" fmla="*/ 0 w 12211379"/>
              <a:gd name="connsiteY0" fmla="*/ 0 h 4557781"/>
              <a:gd name="connsiteX1" fmla="*/ 12211379 w 12211379"/>
              <a:gd name="connsiteY1" fmla="*/ 3492056 h 4557781"/>
              <a:gd name="connsiteX2" fmla="*/ 11756600 w 12211379"/>
              <a:gd name="connsiteY2" fmla="*/ 4020930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1827484 w 12211379"/>
              <a:gd name="connsiteY2" fmla="*/ 4531293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2210257 w 12211379"/>
              <a:gd name="connsiteY2" fmla="*/ 4531293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2210257 w 12211379"/>
              <a:gd name="connsiteY2" fmla="*/ 4541341 h 4557781"/>
              <a:gd name="connsiteX3" fmla="*/ 30410 w 12211379"/>
              <a:gd name="connsiteY3" fmla="*/ 4557781 h 4557781"/>
              <a:gd name="connsiteX4" fmla="*/ 0 w 12211379"/>
              <a:gd name="connsiteY4" fmla="*/ 0 h 4557781"/>
              <a:gd name="connsiteX0" fmla="*/ 0 w 12221427"/>
              <a:gd name="connsiteY0" fmla="*/ 0 h 4557781"/>
              <a:gd name="connsiteX1" fmla="*/ 12221427 w 12221427"/>
              <a:gd name="connsiteY1" fmla="*/ 3502104 h 4557781"/>
              <a:gd name="connsiteX2" fmla="*/ 12210257 w 12221427"/>
              <a:gd name="connsiteY2" fmla="*/ 4541341 h 4557781"/>
              <a:gd name="connsiteX3" fmla="*/ 30410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30410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25696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16269 w 12221427"/>
              <a:gd name="connsiteY3" fmla="*/ 4557781 h 4557781"/>
              <a:gd name="connsiteX4" fmla="*/ 0 w 12221427"/>
              <a:gd name="connsiteY4" fmla="*/ 0 h 4557781"/>
              <a:gd name="connsiteX0" fmla="*/ 0 w 12221427"/>
              <a:gd name="connsiteY0" fmla="*/ 0 h 4562495"/>
              <a:gd name="connsiteX1" fmla="*/ 12221427 w 12221427"/>
              <a:gd name="connsiteY1" fmla="*/ 3502104 h 4562495"/>
              <a:gd name="connsiteX2" fmla="*/ 12219684 w 12221427"/>
              <a:gd name="connsiteY2" fmla="*/ 4546055 h 4562495"/>
              <a:gd name="connsiteX3" fmla="*/ 6842 w 12221427"/>
              <a:gd name="connsiteY3" fmla="*/ 4562495 h 4562495"/>
              <a:gd name="connsiteX4" fmla="*/ 0 w 12221427"/>
              <a:gd name="connsiteY4" fmla="*/ 0 h 4562495"/>
              <a:gd name="connsiteX0" fmla="*/ 0 w 12221427"/>
              <a:gd name="connsiteY0" fmla="*/ 0 h 4562495"/>
              <a:gd name="connsiteX1" fmla="*/ 12221427 w 12221427"/>
              <a:gd name="connsiteY1" fmla="*/ 3502104 h 4562495"/>
              <a:gd name="connsiteX2" fmla="*/ 11599482 w 12221427"/>
              <a:gd name="connsiteY2" fmla="*/ 4021269 h 4562495"/>
              <a:gd name="connsiteX3" fmla="*/ 6842 w 12221427"/>
              <a:gd name="connsiteY3" fmla="*/ 4562495 h 4562495"/>
              <a:gd name="connsiteX4" fmla="*/ 0 w 12221427"/>
              <a:gd name="connsiteY4" fmla="*/ 0 h 4562495"/>
              <a:gd name="connsiteX0" fmla="*/ 0 w 12221427"/>
              <a:gd name="connsiteY0" fmla="*/ 0 h 4562495"/>
              <a:gd name="connsiteX1" fmla="*/ 12221427 w 12221427"/>
              <a:gd name="connsiteY1" fmla="*/ 3502104 h 4562495"/>
              <a:gd name="connsiteX2" fmla="*/ 12211733 w 12221427"/>
              <a:gd name="connsiteY2" fmla="*/ 4530152 h 4562495"/>
              <a:gd name="connsiteX3" fmla="*/ 6842 w 12221427"/>
              <a:gd name="connsiteY3" fmla="*/ 4562495 h 4562495"/>
              <a:gd name="connsiteX4" fmla="*/ 0 w 12221427"/>
              <a:gd name="connsiteY4" fmla="*/ 0 h 4562495"/>
              <a:gd name="connsiteX0" fmla="*/ 33052 w 12214722"/>
              <a:gd name="connsiteY0" fmla="*/ 0 h 4546593"/>
              <a:gd name="connsiteX1" fmla="*/ 12214722 w 12214722"/>
              <a:gd name="connsiteY1" fmla="*/ 3486202 h 4546593"/>
              <a:gd name="connsiteX2" fmla="*/ 12205028 w 12214722"/>
              <a:gd name="connsiteY2" fmla="*/ 4514250 h 4546593"/>
              <a:gd name="connsiteX3" fmla="*/ 137 w 12214722"/>
              <a:gd name="connsiteY3" fmla="*/ 4546593 h 4546593"/>
              <a:gd name="connsiteX4" fmla="*/ 33052 w 12214722"/>
              <a:gd name="connsiteY4" fmla="*/ 0 h 4546593"/>
              <a:gd name="connsiteX0" fmla="*/ 25134 w 12214755"/>
              <a:gd name="connsiteY0" fmla="*/ 0 h 4538641"/>
              <a:gd name="connsiteX1" fmla="*/ 12214755 w 12214755"/>
              <a:gd name="connsiteY1" fmla="*/ 3478250 h 4538641"/>
              <a:gd name="connsiteX2" fmla="*/ 12205061 w 12214755"/>
              <a:gd name="connsiteY2" fmla="*/ 4506298 h 4538641"/>
              <a:gd name="connsiteX3" fmla="*/ 170 w 12214755"/>
              <a:gd name="connsiteY3" fmla="*/ 4538641 h 4538641"/>
              <a:gd name="connsiteX4" fmla="*/ 25134 w 12214755"/>
              <a:gd name="connsiteY4" fmla="*/ 0 h 4538641"/>
              <a:gd name="connsiteX0" fmla="*/ 9400 w 12214923"/>
              <a:gd name="connsiteY0" fmla="*/ 0 h 4530690"/>
              <a:gd name="connsiteX1" fmla="*/ 12214923 w 12214923"/>
              <a:gd name="connsiteY1" fmla="*/ 3470299 h 4530690"/>
              <a:gd name="connsiteX2" fmla="*/ 12205229 w 12214923"/>
              <a:gd name="connsiteY2" fmla="*/ 4498347 h 4530690"/>
              <a:gd name="connsiteX3" fmla="*/ 338 w 12214923"/>
              <a:gd name="connsiteY3" fmla="*/ 4530690 h 4530690"/>
              <a:gd name="connsiteX4" fmla="*/ 9400 w 12214923"/>
              <a:gd name="connsiteY4" fmla="*/ 0 h 4530690"/>
              <a:gd name="connsiteX0" fmla="*/ 0 w 12205523"/>
              <a:gd name="connsiteY0" fmla="*/ 0 h 4498347"/>
              <a:gd name="connsiteX1" fmla="*/ 12205523 w 12205523"/>
              <a:gd name="connsiteY1" fmla="*/ 3470299 h 4498347"/>
              <a:gd name="connsiteX2" fmla="*/ 12195829 w 12205523"/>
              <a:gd name="connsiteY2" fmla="*/ 4498347 h 4498347"/>
              <a:gd name="connsiteX3" fmla="*/ 285136 w 12205523"/>
              <a:gd name="connsiteY3" fmla="*/ 4268297 h 4498347"/>
              <a:gd name="connsiteX4" fmla="*/ 0 w 12205523"/>
              <a:gd name="connsiteY4" fmla="*/ 0 h 4498347"/>
              <a:gd name="connsiteX0" fmla="*/ 0 w 12205523"/>
              <a:gd name="connsiteY0" fmla="*/ 0 h 4506836"/>
              <a:gd name="connsiteX1" fmla="*/ 12205523 w 12205523"/>
              <a:gd name="connsiteY1" fmla="*/ 3470299 h 4506836"/>
              <a:gd name="connsiteX2" fmla="*/ 12195829 w 12205523"/>
              <a:gd name="connsiteY2" fmla="*/ 4498347 h 4506836"/>
              <a:gd name="connsiteX3" fmla="*/ 6841 w 12205523"/>
              <a:gd name="connsiteY3" fmla="*/ 4506836 h 4506836"/>
              <a:gd name="connsiteX4" fmla="*/ 0 w 12205523"/>
              <a:gd name="connsiteY4" fmla="*/ 0 h 4506836"/>
              <a:gd name="connsiteX0" fmla="*/ 0 w 12205523"/>
              <a:gd name="connsiteY0" fmla="*/ 0 h 4511047"/>
              <a:gd name="connsiteX1" fmla="*/ 12205523 w 12205523"/>
              <a:gd name="connsiteY1" fmla="*/ 3470299 h 4511047"/>
              <a:gd name="connsiteX2" fmla="*/ 12202179 w 12205523"/>
              <a:gd name="connsiteY2" fmla="*/ 4511047 h 4511047"/>
              <a:gd name="connsiteX3" fmla="*/ 6841 w 12205523"/>
              <a:gd name="connsiteY3" fmla="*/ 4506836 h 4511047"/>
              <a:gd name="connsiteX4" fmla="*/ 0 w 12205523"/>
              <a:gd name="connsiteY4" fmla="*/ 0 h 4511047"/>
              <a:gd name="connsiteX0" fmla="*/ 0 w 12216156"/>
              <a:gd name="connsiteY0" fmla="*/ 0 h 3958154"/>
              <a:gd name="connsiteX1" fmla="*/ 12216156 w 12216156"/>
              <a:gd name="connsiteY1" fmla="*/ 2917406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332614 h 3979419"/>
              <a:gd name="connsiteX2" fmla="*/ 12212812 w 12216156"/>
              <a:gd name="connsiteY2" fmla="*/ 3979419 h 3979419"/>
              <a:gd name="connsiteX3" fmla="*/ 17474 w 12216156"/>
              <a:gd name="connsiteY3" fmla="*/ 3975208 h 3979419"/>
              <a:gd name="connsiteX4" fmla="*/ 0 w 12216156"/>
              <a:gd name="connsiteY4" fmla="*/ 0 h 3979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6156" h="3979419">
                <a:moveTo>
                  <a:pt x="0" y="0"/>
                </a:moveTo>
                <a:lnTo>
                  <a:pt x="12216156" y="2332614"/>
                </a:lnTo>
                <a:cubicBezTo>
                  <a:pt x="12212925" y="2675297"/>
                  <a:pt x="12216043" y="3636736"/>
                  <a:pt x="12212812" y="3979419"/>
                </a:cubicBezTo>
                <a:lnTo>
                  <a:pt x="17474" y="3975208"/>
                </a:lnTo>
                <a:cubicBezTo>
                  <a:pt x="14772" y="2220294"/>
                  <a:pt x="2702" y="1754914"/>
                  <a:pt x="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Triangle 6"/>
          <p:cNvSpPr/>
          <p:nvPr userDrawn="1"/>
        </p:nvSpPr>
        <p:spPr>
          <a:xfrm rot="10800000">
            <a:off x="10205791" y="-12651"/>
            <a:ext cx="1991783" cy="1991922"/>
          </a:xfrm>
          <a:custGeom>
            <a:avLst/>
            <a:gdLst>
              <a:gd name="connsiteX0" fmla="*/ 0 w 1991783"/>
              <a:gd name="connsiteY0" fmla="*/ 1991922 h 1991922"/>
              <a:gd name="connsiteX1" fmla="*/ 0 w 1991783"/>
              <a:gd name="connsiteY1" fmla="*/ 0 h 1991922"/>
              <a:gd name="connsiteX2" fmla="*/ 1991783 w 1991783"/>
              <a:gd name="connsiteY2" fmla="*/ 1991922 h 1991922"/>
              <a:gd name="connsiteX3" fmla="*/ 0 w 1991783"/>
              <a:gd name="connsiteY3" fmla="*/ 1991922 h 1991922"/>
              <a:gd name="connsiteX0" fmla="*/ 0 w 1991783"/>
              <a:gd name="connsiteY0" fmla="*/ 1991922 h 1991922"/>
              <a:gd name="connsiteX1" fmla="*/ 0 w 1991783"/>
              <a:gd name="connsiteY1" fmla="*/ 0 h 1991922"/>
              <a:gd name="connsiteX2" fmla="*/ 1991783 w 1991783"/>
              <a:gd name="connsiteY2" fmla="*/ 1979222 h 1991922"/>
              <a:gd name="connsiteX3" fmla="*/ 0 w 1991783"/>
              <a:gd name="connsiteY3" fmla="*/ 1991922 h 1991922"/>
            </a:gdLst>
            <a:ahLst/>
            <a:cxnLst>
              <a:cxn ang="0">
                <a:pos x="connsiteX0" y="connsiteY0"/>
              </a:cxn>
              <a:cxn ang="0">
                <a:pos x="connsiteX1" y="connsiteY1"/>
              </a:cxn>
              <a:cxn ang="0">
                <a:pos x="connsiteX2" y="connsiteY2"/>
              </a:cxn>
              <a:cxn ang="0">
                <a:pos x="connsiteX3" y="connsiteY3"/>
              </a:cxn>
            </a:cxnLst>
            <a:rect l="l" t="t" r="r" b="b"/>
            <a:pathLst>
              <a:path w="1991783" h="1991922">
                <a:moveTo>
                  <a:pt x="0" y="1991922"/>
                </a:moveTo>
                <a:lnTo>
                  <a:pt x="0" y="0"/>
                </a:lnTo>
                <a:lnTo>
                  <a:pt x="1991783" y="1979222"/>
                </a:lnTo>
                <a:lnTo>
                  <a:pt x="0" y="19919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323877" y="190096"/>
            <a:ext cx="691844" cy="690506"/>
          </a:xfrm>
          <a:prstGeom prst="rect">
            <a:avLst/>
          </a:prstGeom>
        </p:spPr>
      </p:pic>
      <p:sp>
        <p:nvSpPr>
          <p:cNvPr id="9" name="Title 1"/>
          <p:cNvSpPr>
            <a:spLocks noGrp="1"/>
          </p:cNvSpPr>
          <p:nvPr>
            <p:ph type="ctrTitle" hasCustomPrompt="1"/>
          </p:nvPr>
        </p:nvSpPr>
        <p:spPr>
          <a:xfrm>
            <a:off x="307663" y="3785082"/>
            <a:ext cx="4527320" cy="738664"/>
          </a:xfrm>
          <a:prstGeom prst="rect">
            <a:avLst/>
          </a:prstGeom>
        </p:spPr>
        <p:txBody>
          <a:bodyPr vert="horz" lIns="0" tIns="0" rIns="0" bIns="0" anchor="ctr" anchorCtr="0">
            <a:noAutofit/>
          </a:bodyPr>
          <a:lstStyle>
            <a:lvl1pPr algn="l">
              <a:lnSpc>
                <a:spcPct val="100000"/>
              </a:lnSpc>
              <a:defRPr sz="4000" b="1" i="0">
                <a:solidFill>
                  <a:srgbClr val="9091B3"/>
                </a:solidFill>
                <a:latin typeface="Arial Black" charset="0"/>
                <a:ea typeface="Arial Black" charset="0"/>
                <a:cs typeface="Arial Black" charset="0"/>
              </a:defRPr>
            </a:lvl1pPr>
          </a:lstStyle>
          <a:p>
            <a:r>
              <a:rPr lang="en-US"/>
              <a:t>UKAEA</a:t>
            </a:r>
          </a:p>
        </p:txBody>
      </p:sp>
      <p:sp>
        <p:nvSpPr>
          <p:cNvPr id="16" name="Subtitle 2"/>
          <p:cNvSpPr>
            <a:spLocks noGrp="1"/>
          </p:cNvSpPr>
          <p:nvPr>
            <p:ph type="subTitle" idx="1" hasCustomPrompt="1"/>
          </p:nvPr>
        </p:nvSpPr>
        <p:spPr>
          <a:xfrm>
            <a:off x="307662" y="4594103"/>
            <a:ext cx="8734738" cy="1287122"/>
          </a:xfrm>
        </p:spPr>
        <p:txBody>
          <a:bodyPr lIns="0" tIns="0" rIns="0" bIns="0" anchor="ctr" anchorCtr="0">
            <a:normAutofit/>
          </a:bodyPr>
          <a:lstStyle>
            <a:lvl1pPr marL="0" indent="0" algn="l">
              <a:lnSpc>
                <a:spcPct val="100000"/>
              </a:lnSpc>
              <a:spcBef>
                <a:spcPts val="0"/>
              </a:spcBef>
              <a:buNone/>
              <a:defRPr sz="4800" b="1" i="0">
                <a:solidFill>
                  <a:schemeClr val="bg1"/>
                </a:solidFill>
                <a:latin typeface="Arial Black" charset="0"/>
                <a:ea typeface="Arial Black" charset="0"/>
                <a:cs typeface="Arial Black"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title</a:t>
            </a:r>
          </a:p>
        </p:txBody>
      </p:sp>
      <p:sp>
        <p:nvSpPr>
          <p:cNvPr id="17" name="Text Placeholder 12"/>
          <p:cNvSpPr>
            <a:spLocks noGrp="1"/>
          </p:cNvSpPr>
          <p:nvPr>
            <p:ph type="body" sz="quarter" idx="14" hasCustomPrompt="1"/>
          </p:nvPr>
        </p:nvSpPr>
        <p:spPr>
          <a:xfrm>
            <a:off x="307714" y="6050503"/>
            <a:ext cx="7324725" cy="588486"/>
          </a:xfrm>
        </p:spPr>
        <p:txBody>
          <a:bodyPr lIns="0" tIns="0" rIns="0" bIns="0">
            <a:normAutofit/>
          </a:bodyPr>
          <a:lstStyle>
            <a:lvl1pPr>
              <a:defRPr sz="2000" b="1" i="0" baseline="0">
                <a:solidFill>
                  <a:srgbClr val="9091B3"/>
                </a:solidFill>
                <a:latin typeface="Arial Black" charset="0"/>
                <a:ea typeface="Arial Black" charset="0"/>
                <a:cs typeface="Arial Black" charset="0"/>
              </a:defRPr>
            </a:lvl1pPr>
          </a:lstStyle>
          <a:p>
            <a:pPr lvl="0"/>
            <a:r>
              <a:rPr lang="en-US"/>
              <a:t>Click to add text</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image3">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441264-3313-9B47-B87B-70DE9C28B821}"/>
              </a:ext>
            </a:extLst>
          </p:cNvPr>
          <p:cNvPicPr>
            <a:picLocks noChangeAspect="1"/>
          </p:cNvPicPr>
          <p:nvPr userDrawn="1"/>
        </p:nvPicPr>
        <p:blipFill>
          <a:blip r:embed="rId2"/>
          <a:stretch>
            <a:fillRect/>
          </a:stretch>
        </p:blipFill>
        <p:spPr>
          <a:xfrm>
            <a:off x="-20444" y="-12653"/>
            <a:ext cx="12236577" cy="5368423"/>
          </a:xfrm>
          <a:prstGeom prst="rect">
            <a:avLst/>
          </a:prstGeom>
        </p:spPr>
      </p:pic>
      <p:sp>
        <p:nvSpPr>
          <p:cNvPr id="10" name="Freeform 9"/>
          <p:cNvSpPr/>
          <p:nvPr userDrawn="1"/>
        </p:nvSpPr>
        <p:spPr>
          <a:xfrm>
            <a:off x="-18930" y="2886832"/>
            <a:ext cx="12216157" cy="3979419"/>
          </a:xfrm>
          <a:custGeom>
            <a:avLst/>
            <a:gdLst>
              <a:gd name="connsiteX0" fmla="*/ 0 w 12260826"/>
              <a:gd name="connsiteY0" fmla="*/ 0 h 5270090"/>
              <a:gd name="connsiteX1" fmla="*/ 12260826 w 12260826"/>
              <a:gd name="connsiteY1" fmla="*/ 4817806 h 5270090"/>
              <a:gd name="connsiteX2" fmla="*/ 12260826 w 12260826"/>
              <a:gd name="connsiteY2" fmla="*/ 5270090 h 5270090"/>
              <a:gd name="connsiteX3" fmla="*/ 29497 w 12260826"/>
              <a:gd name="connsiteY3" fmla="*/ 5270090 h 5270090"/>
              <a:gd name="connsiteX4" fmla="*/ 0 w 12260826"/>
              <a:gd name="connsiteY4" fmla="*/ 0 h 5270090"/>
              <a:gd name="connsiteX0" fmla="*/ 7935 w 12231329"/>
              <a:gd name="connsiteY0" fmla="*/ 0 h 5254048"/>
              <a:gd name="connsiteX1" fmla="*/ 12231329 w 12231329"/>
              <a:gd name="connsiteY1" fmla="*/ 4801764 h 5254048"/>
              <a:gd name="connsiteX2" fmla="*/ 12231329 w 12231329"/>
              <a:gd name="connsiteY2" fmla="*/ 5254048 h 5254048"/>
              <a:gd name="connsiteX3" fmla="*/ 0 w 12231329"/>
              <a:gd name="connsiteY3" fmla="*/ 5254048 h 5254048"/>
              <a:gd name="connsiteX4" fmla="*/ 7935 w 12231329"/>
              <a:gd name="connsiteY4" fmla="*/ 0 h 5254048"/>
              <a:gd name="connsiteX0" fmla="*/ 0 w 12223394"/>
              <a:gd name="connsiteY0" fmla="*/ 0 h 5259395"/>
              <a:gd name="connsiteX1" fmla="*/ 12223394 w 12223394"/>
              <a:gd name="connsiteY1" fmla="*/ 4801764 h 5259395"/>
              <a:gd name="connsiteX2" fmla="*/ 12223394 w 12223394"/>
              <a:gd name="connsiteY2" fmla="*/ 5254048 h 5259395"/>
              <a:gd name="connsiteX3" fmla="*/ 72276 w 12223394"/>
              <a:gd name="connsiteY3" fmla="*/ 5259395 h 5259395"/>
              <a:gd name="connsiteX4" fmla="*/ 0 w 12223394"/>
              <a:gd name="connsiteY4" fmla="*/ 0 h 5259395"/>
              <a:gd name="connsiteX0" fmla="*/ 0 w 12223394"/>
              <a:gd name="connsiteY0" fmla="*/ 0 h 5264743"/>
              <a:gd name="connsiteX1" fmla="*/ 12223394 w 12223394"/>
              <a:gd name="connsiteY1" fmla="*/ 4801764 h 5264743"/>
              <a:gd name="connsiteX2" fmla="*/ 12223394 w 12223394"/>
              <a:gd name="connsiteY2" fmla="*/ 5254048 h 5264743"/>
              <a:gd name="connsiteX3" fmla="*/ 8107 w 12223394"/>
              <a:gd name="connsiteY3" fmla="*/ 5264743 h 5264743"/>
              <a:gd name="connsiteX4" fmla="*/ 0 w 12223394"/>
              <a:gd name="connsiteY4" fmla="*/ 0 h 5264743"/>
              <a:gd name="connsiteX0" fmla="*/ 0 w 12223394"/>
              <a:gd name="connsiteY0" fmla="*/ 0 h 5254048"/>
              <a:gd name="connsiteX1" fmla="*/ 12223394 w 12223394"/>
              <a:gd name="connsiteY1" fmla="*/ 4801764 h 5254048"/>
              <a:gd name="connsiteX2" fmla="*/ 12223394 w 12223394"/>
              <a:gd name="connsiteY2" fmla="*/ 5254048 h 5254048"/>
              <a:gd name="connsiteX3" fmla="*/ 8107 w 12223394"/>
              <a:gd name="connsiteY3" fmla="*/ 5238006 h 5254048"/>
              <a:gd name="connsiteX4" fmla="*/ 0 w 12223394"/>
              <a:gd name="connsiteY4" fmla="*/ 0 h 5254048"/>
              <a:gd name="connsiteX0" fmla="*/ 0 w 12223394"/>
              <a:gd name="connsiteY0" fmla="*/ 0 h 4841452"/>
              <a:gd name="connsiteX1" fmla="*/ 12223394 w 12223394"/>
              <a:gd name="connsiteY1" fmla="*/ 4389168 h 4841452"/>
              <a:gd name="connsiteX2" fmla="*/ 12223394 w 12223394"/>
              <a:gd name="connsiteY2" fmla="*/ 4841452 h 4841452"/>
              <a:gd name="connsiteX3" fmla="*/ 8107 w 12223394"/>
              <a:gd name="connsiteY3" fmla="*/ 4825410 h 4841452"/>
              <a:gd name="connsiteX4" fmla="*/ 0 w 12223394"/>
              <a:gd name="connsiteY4" fmla="*/ 0 h 4841452"/>
              <a:gd name="connsiteX0" fmla="*/ 3585 w 12215828"/>
              <a:gd name="connsiteY0" fmla="*/ 0 h 4629579"/>
              <a:gd name="connsiteX1" fmla="*/ 12215828 w 12215828"/>
              <a:gd name="connsiteY1" fmla="*/ 4177295 h 4629579"/>
              <a:gd name="connsiteX2" fmla="*/ 12215828 w 12215828"/>
              <a:gd name="connsiteY2" fmla="*/ 4629579 h 4629579"/>
              <a:gd name="connsiteX3" fmla="*/ 541 w 12215828"/>
              <a:gd name="connsiteY3" fmla="*/ 4613537 h 4629579"/>
              <a:gd name="connsiteX4" fmla="*/ 3585 w 12215828"/>
              <a:gd name="connsiteY4" fmla="*/ 0 h 4629579"/>
              <a:gd name="connsiteX0" fmla="*/ 3585 w 12215828"/>
              <a:gd name="connsiteY0" fmla="*/ 0 h 4685336"/>
              <a:gd name="connsiteX1" fmla="*/ 12215828 w 12215828"/>
              <a:gd name="connsiteY1" fmla="*/ 4233052 h 4685336"/>
              <a:gd name="connsiteX2" fmla="*/ 12215828 w 12215828"/>
              <a:gd name="connsiteY2" fmla="*/ 4685336 h 4685336"/>
              <a:gd name="connsiteX3" fmla="*/ 541 w 12215828"/>
              <a:gd name="connsiteY3" fmla="*/ 4669294 h 4685336"/>
              <a:gd name="connsiteX4" fmla="*/ 3585 w 12215828"/>
              <a:gd name="connsiteY4" fmla="*/ 0 h 4685336"/>
              <a:gd name="connsiteX0" fmla="*/ 3585 w 12249282"/>
              <a:gd name="connsiteY0" fmla="*/ 0 h 4685336"/>
              <a:gd name="connsiteX1" fmla="*/ 12249282 w 12249282"/>
              <a:gd name="connsiteY1" fmla="*/ 3842759 h 4685336"/>
              <a:gd name="connsiteX2" fmla="*/ 12215828 w 12249282"/>
              <a:gd name="connsiteY2" fmla="*/ 4685336 h 4685336"/>
              <a:gd name="connsiteX3" fmla="*/ 541 w 12249282"/>
              <a:gd name="connsiteY3" fmla="*/ 4669294 h 4685336"/>
              <a:gd name="connsiteX4" fmla="*/ 3585 w 12249282"/>
              <a:gd name="connsiteY4" fmla="*/ 0 h 4685336"/>
              <a:gd name="connsiteX0" fmla="*/ 0 w 12279151"/>
              <a:gd name="connsiteY0" fmla="*/ 0 h 4573823"/>
              <a:gd name="connsiteX1" fmla="*/ 12279151 w 12279151"/>
              <a:gd name="connsiteY1" fmla="*/ 3731246 h 4573823"/>
              <a:gd name="connsiteX2" fmla="*/ 12245697 w 12279151"/>
              <a:gd name="connsiteY2" fmla="*/ 4573823 h 4573823"/>
              <a:gd name="connsiteX3" fmla="*/ 30410 w 12279151"/>
              <a:gd name="connsiteY3" fmla="*/ 4557781 h 4573823"/>
              <a:gd name="connsiteX4" fmla="*/ 0 w 12279151"/>
              <a:gd name="connsiteY4" fmla="*/ 0 h 4573823"/>
              <a:gd name="connsiteX0" fmla="*/ 0 w 12346058"/>
              <a:gd name="connsiteY0" fmla="*/ 0 h 4573823"/>
              <a:gd name="connsiteX1" fmla="*/ 12346058 w 12346058"/>
              <a:gd name="connsiteY1" fmla="*/ 3541675 h 4573823"/>
              <a:gd name="connsiteX2" fmla="*/ 12245697 w 12346058"/>
              <a:gd name="connsiteY2" fmla="*/ 4573823 h 4573823"/>
              <a:gd name="connsiteX3" fmla="*/ 30410 w 12346058"/>
              <a:gd name="connsiteY3" fmla="*/ 4557781 h 4573823"/>
              <a:gd name="connsiteX4" fmla="*/ 0 w 12346058"/>
              <a:gd name="connsiteY4" fmla="*/ 0 h 4573823"/>
              <a:gd name="connsiteX0" fmla="*/ 0 w 12245697"/>
              <a:gd name="connsiteY0" fmla="*/ 0 h 4573823"/>
              <a:gd name="connsiteX1" fmla="*/ 12211379 w 12245697"/>
              <a:gd name="connsiteY1" fmla="*/ 3492056 h 4573823"/>
              <a:gd name="connsiteX2" fmla="*/ 12245697 w 12245697"/>
              <a:gd name="connsiteY2" fmla="*/ 4573823 h 4573823"/>
              <a:gd name="connsiteX3" fmla="*/ 30410 w 12245697"/>
              <a:gd name="connsiteY3" fmla="*/ 4557781 h 4573823"/>
              <a:gd name="connsiteX4" fmla="*/ 0 w 12245697"/>
              <a:gd name="connsiteY4" fmla="*/ 0 h 4573823"/>
              <a:gd name="connsiteX0" fmla="*/ 0 w 12211379"/>
              <a:gd name="connsiteY0" fmla="*/ 0 h 4557781"/>
              <a:gd name="connsiteX1" fmla="*/ 12211379 w 12211379"/>
              <a:gd name="connsiteY1" fmla="*/ 3492056 h 4557781"/>
              <a:gd name="connsiteX2" fmla="*/ 11756600 w 12211379"/>
              <a:gd name="connsiteY2" fmla="*/ 4020930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1827484 w 12211379"/>
              <a:gd name="connsiteY2" fmla="*/ 4531293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2210257 w 12211379"/>
              <a:gd name="connsiteY2" fmla="*/ 4531293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2210257 w 12211379"/>
              <a:gd name="connsiteY2" fmla="*/ 4541341 h 4557781"/>
              <a:gd name="connsiteX3" fmla="*/ 30410 w 12211379"/>
              <a:gd name="connsiteY3" fmla="*/ 4557781 h 4557781"/>
              <a:gd name="connsiteX4" fmla="*/ 0 w 12211379"/>
              <a:gd name="connsiteY4" fmla="*/ 0 h 4557781"/>
              <a:gd name="connsiteX0" fmla="*/ 0 w 12221427"/>
              <a:gd name="connsiteY0" fmla="*/ 0 h 4557781"/>
              <a:gd name="connsiteX1" fmla="*/ 12221427 w 12221427"/>
              <a:gd name="connsiteY1" fmla="*/ 3502104 h 4557781"/>
              <a:gd name="connsiteX2" fmla="*/ 12210257 w 12221427"/>
              <a:gd name="connsiteY2" fmla="*/ 4541341 h 4557781"/>
              <a:gd name="connsiteX3" fmla="*/ 30410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30410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25696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16269 w 12221427"/>
              <a:gd name="connsiteY3" fmla="*/ 4557781 h 4557781"/>
              <a:gd name="connsiteX4" fmla="*/ 0 w 12221427"/>
              <a:gd name="connsiteY4" fmla="*/ 0 h 4557781"/>
              <a:gd name="connsiteX0" fmla="*/ 0 w 12221427"/>
              <a:gd name="connsiteY0" fmla="*/ 0 h 4562495"/>
              <a:gd name="connsiteX1" fmla="*/ 12221427 w 12221427"/>
              <a:gd name="connsiteY1" fmla="*/ 3502104 h 4562495"/>
              <a:gd name="connsiteX2" fmla="*/ 12219684 w 12221427"/>
              <a:gd name="connsiteY2" fmla="*/ 4546055 h 4562495"/>
              <a:gd name="connsiteX3" fmla="*/ 6842 w 12221427"/>
              <a:gd name="connsiteY3" fmla="*/ 4562495 h 4562495"/>
              <a:gd name="connsiteX4" fmla="*/ 0 w 12221427"/>
              <a:gd name="connsiteY4" fmla="*/ 0 h 4562495"/>
              <a:gd name="connsiteX0" fmla="*/ 0 w 12221427"/>
              <a:gd name="connsiteY0" fmla="*/ 0 h 4562495"/>
              <a:gd name="connsiteX1" fmla="*/ 12221427 w 12221427"/>
              <a:gd name="connsiteY1" fmla="*/ 3502104 h 4562495"/>
              <a:gd name="connsiteX2" fmla="*/ 11599482 w 12221427"/>
              <a:gd name="connsiteY2" fmla="*/ 4021269 h 4562495"/>
              <a:gd name="connsiteX3" fmla="*/ 6842 w 12221427"/>
              <a:gd name="connsiteY3" fmla="*/ 4562495 h 4562495"/>
              <a:gd name="connsiteX4" fmla="*/ 0 w 12221427"/>
              <a:gd name="connsiteY4" fmla="*/ 0 h 4562495"/>
              <a:gd name="connsiteX0" fmla="*/ 0 w 12221427"/>
              <a:gd name="connsiteY0" fmla="*/ 0 h 4562495"/>
              <a:gd name="connsiteX1" fmla="*/ 12221427 w 12221427"/>
              <a:gd name="connsiteY1" fmla="*/ 3502104 h 4562495"/>
              <a:gd name="connsiteX2" fmla="*/ 12211733 w 12221427"/>
              <a:gd name="connsiteY2" fmla="*/ 4530152 h 4562495"/>
              <a:gd name="connsiteX3" fmla="*/ 6842 w 12221427"/>
              <a:gd name="connsiteY3" fmla="*/ 4562495 h 4562495"/>
              <a:gd name="connsiteX4" fmla="*/ 0 w 12221427"/>
              <a:gd name="connsiteY4" fmla="*/ 0 h 4562495"/>
              <a:gd name="connsiteX0" fmla="*/ 33052 w 12214722"/>
              <a:gd name="connsiteY0" fmla="*/ 0 h 4546593"/>
              <a:gd name="connsiteX1" fmla="*/ 12214722 w 12214722"/>
              <a:gd name="connsiteY1" fmla="*/ 3486202 h 4546593"/>
              <a:gd name="connsiteX2" fmla="*/ 12205028 w 12214722"/>
              <a:gd name="connsiteY2" fmla="*/ 4514250 h 4546593"/>
              <a:gd name="connsiteX3" fmla="*/ 137 w 12214722"/>
              <a:gd name="connsiteY3" fmla="*/ 4546593 h 4546593"/>
              <a:gd name="connsiteX4" fmla="*/ 33052 w 12214722"/>
              <a:gd name="connsiteY4" fmla="*/ 0 h 4546593"/>
              <a:gd name="connsiteX0" fmla="*/ 25134 w 12214755"/>
              <a:gd name="connsiteY0" fmla="*/ 0 h 4538641"/>
              <a:gd name="connsiteX1" fmla="*/ 12214755 w 12214755"/>
              <a:gd name="connsiteY1" fmla="*/ 3478250 h 4538641"/>
              <a:gd name="connsiteX2" fmla="*/ 12205061 w 12214755"/>
              <a:gd name="connsiteY2" fmla="*/ 4506298 h 4538641"/>
              <a:gd name="connsiteX3" fmla="*/ 170 w 12214755"/>
              <a:gd name="connsiteY3" fmla="*/ 4538641 h 4538641"/>
              <a:gd name="connsiteX4" fmla="*/ 25134 w 12214755"/>
              <a:gd name="connsiteY4" fmla="*/ 0 h 4538641"/>
              <a:gd name="connsiteX0" fmla="*/ 9400 w 12214923"/>
              <a:gd name="connsiteY0" fmla="*/ 0 h 4530690"/>
              <a:gd name="connsiteX1" fmla="*/ 12214923 w 12214923"/>
              <a:gd name="connsiteY1" fmla="*/ 3470299 h 4530690"/>
              <a:gd name="connsiteX2" fmla="*/ 12205229 w 12214923"/>
              <a:gd name="connsiteY2" fmla="*/ 4498347 h 4530690"/>
              <a:gd name="connsiteX3" fmla="*/ 338 w 12214923"/>
              <a:gd name="connsiteY3" fmla="*/ 4530690 h 4530690"/>
              <a:gd name="connsiteX4" fmla="*/ 9400 w 12214923"/>
              <a:gd name="connsiteY4" fmla="*/ 0 h 4530690"/>
              <a:gd name="connsiteX0" fmla="*/ 0 w 12205523"/>
              <a:gd name="connsiteY0" fmla="*/ 0 h 4498347"/>
              <a:gd name="connsiteX1" fmla="*/ 12205523 w 12205523"/>
              <a:gd name="connsiteY1" fmla="*/ 3470299 h 4498347"/>
              <a:gd name="connsiteX2" fmla="*/ 12195829 w 12205523"/>
              <a:gd name="connsiteY2" fmla="*/ 4498347 h 4498347"/>
              <a:gd name="connsiteX3" fmla="*/ 285136 w 12205523"/>
              <a:gd name="connsiteY3" fmla="*/ 4268297 h 4498347"/>
              <a:gd name="connsiteX4" fmla="*/ 0 w 12205523"/>
              <a:gd name="connsiteY4" fmla="*/ 0 h 4498347"/>
              <a:gd name="connsiteX0" fmla="*/ 0 w 12205523"/>
              <a:gd name="connsiteY0" fmla="*/ 0 h 4506836"/>
              <a:gd name="connsiteX1" fmla="*/ 12205523 w 12205523"/>
              <a:gd name="connsiteY1" fmla="*/ 3470299 h 4506836"/>
              <a:gd name="connsiteX2" fmla="*/ 12195829 w 12205523"/>
              <a:gd name="connsiteY2" fmla="*/ 4498347 h 4506836"/>
              <a:gd name="connsiteX3" fmla="*/ 6841 w 12205523"/>
              <a:gd name="connsiteY3" fmla="*/ 4506836 h 4506836"/>
              <a:gd name="connsiteX4" fmla="*/ 0 w 12205523"/>
              <a:gd name="connsiteY4" fmla="*/ 0 h 4506836"/>
              <a:gd name="connsiteX0" fmla="*/ 0 w 12205523"/>
              <a:gd name="connsiteY0" fmla="*/ 0 h 4511047"/>
              <a:gd name="connsiteX1" fmla="*/ 12205523 w 12205523"/>
              <a:gd name="connsiteY1" fmla="*/ 3470299 h 4511047"/>
              <a:gd name="connsiteX2" fmla="*/ 12202179 w 12205523"/>
              <a:gd name="connsiteY2" fmla="*/ 4511047 h 4511047"/>
              <a:gd name="connsiteX3" fmla="*/ 6841 w 12205523"/>
              <a:gd name="connsiteY3" fmla="*/ 4506836 h 4511047"/>
              <a:gd name="connsiteX4" fmla="*/ 0 w 12205523"/>
              <a:gd name="connsiteY4" fmla="*/ 0 h 4511047"/>
              <a:gd name="connsiteX0" fmla="*/ 0 w 12216156"/>
              <a:gd name="connsiteY0" fmla="*/ 0 h 3958154"/>
              <a:gd name="connsiteX1" fmla="*/ 12216156 w 12216156"/>
              <a:gd name="connsiteY1" fmla="*/ 2917406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332614 h 3979419"/>
              <a:gd name="connsiteX2" fmla="*/ 12212812 w 12216156"/>
              <a:gd name="connsiteY2" fmla="*/ 3979419 h 3979419"/>
              <a:gd name="connsiteX3" fmla="*/ 17474 w 12216156"/>
              <a:gd name="connsiteY3" fmla="*/ 3975208 h 3979419"/>
              <a:gd name="connsiteX4" fmla="*/ 0 w 12216156"/>
              <a:gd name="connsiteY4" fmla="*/ 0 h 3979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6156" h="3979419">
                <a:moveTo>
                  <a:pt x="0" y="0"/>
                </a:moveTo>
                <a:lnTo>
                  <a:pt x="12216156" y="2332614"/>
                </a:lnTo>
                <a:cubicBezTo>
                  <a:pt x="12212925" y="2675297"/>
                  <a:pt x="12216043" y="3636736"/>
                  <a:pt x="12212812" y="3979419"/>
                </a:cubicBezTo>
                <a:lnTo>
                  <a:pt x="17474" y="3975208"/>
                </a:lnTo>
                <a:cubicBezTo>
                  <a:pt x="14772" y="2220294"/>
                  <a:pt x="2702" y="1754914"/>
                  <a:pt x="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Triangle 6"/>
          <p:cNvSpPr/>
          <p:nvPr userDrawn="1"/>
        </p:nvSpPr>
        <p:spPr>
          <a:xfrm rot="10800000">
            <a:off x="10205791" y="-12651"/>
            <a:ext cx="1991783" cy="1991922"/>
          </a:xfrm>
          <a:custGeom>
            <a:avLst/>
            <a:gdLst>
              <a:gd name="connsiteX0" fmla="*/ 0 w 1991783"/>
              <a:gd name="connsiteY0" fmla="*/ 1991922 h 1991922"/>
              <a:gd name="connsiteX1" fmla="*/ 0 w 1991783"/>
              <a:gd name="connsiteY1" fmla="*/ 0 h 1991922"/>
              <a:gd name="connsiteX2" fmla="*/ 1991783 w 1991783"/>
              <a:gd name="connsiteY2" fmla="*/ 1991922 h 1991922"/>
              <a:gd name="connsiteX3" fmla="*/ 0 w 1991783"/>
              <a:gd name="connsiteY3" fmla="*/ 1991922 h 1991922"/>
              <a:gd name="connsiteX0" fmla="*/ 0 w 1991783"/>
              <a:gd name="connsiteY0" fmla="*/ 1991922 h 1991922"/>
              <a:gd name="connsiteX1" fmla="*/ 0 w 1991783"/>
              <a:gd name="connsiteY1" fmla="*/ 0 h 1991922"/>
              <a:gd name="connsiteX2" fmla="*/ 1991783 w 1991783"/>
              <a:gd name="connsiteY2" fmla="*/ 1979222 h 1991922"/>
              <a:gd name="connsiteX3" fmla="*/ 0 w 1991783"/>
              <a:gd name="connsiteY3" fmla="*/ 1991922 h 1991922"/>
            </a:gdLst>
            <a:ahLst/>
            <a:cxnLst>
              <a:cxn ang="0">
                <a:pos x="connsiteX0" y="connsiteY0"/>
              </a:cxn>
              <a:cxn ang="0">
                <a:pos x="connsiteX1" y="connsiteY1"/>
              </a:cxn>
              <a:cxn ang="0">
                <a:pos x="connsiteX2" y="connsiteY2"/>
              </a:cxn>
              <a:cxn ang="0">
                <a:pos x="connsiteX3" y="connsiteY3"/>
              </a:cxn>
            </a:cxnLst>
            <a:rect l="l" t="t" r="r" b="b"/>
            <a:pathLst>
              <a:path w="1991783" h="1991922">
                <a:moveTo>
                  <a:pt x="0" y="1991922"/>
                </a:moveTo>
                <a:lnTo>
                  <a:pt x="0" y="0"/>
                </a:lnTo>
                <a:lnTo>
                  <a:pt x="1991783" y="1979222"/>
                </a:lnTo>
                <a:lnTo>
                  <a:pt x="0" y="19919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323877" y="190096"/>
            <a:ext cx="691844" cy="690506"/>
          </a:xfrm>
          <a:prstGeom prst="rect">
            <a:avLst/>
          </a:prstGeom>
        </p:spPr>
      </p:pic>
      <p:sp>
        <p:nvSpPr>
          <p:cNvPr id="9" name="Title 1"/>
          <p:cNvSpPr>
            <a:spLocks noGrp="1"/>
          </p:cNvSpPr>
          <p:nvPr>
            <p:ph type="ctrTitle" hasCustomPrompt="1"/>
          </p:nvPr>
        </p:nvSpPr>
        <p:spPr>
          <a:xfrm>
            <a:off x="307663" y="3785082"/>
            <a:ext cx="4527320" cy="738664"/>
          </a:xfrm>
          <a:prstGeom prst="rect">
            <a:avLst/>
          </a:prstGeom>
        </p:spPr>
        <p:txBody>
          <a:bodyPr vert="horz" lIns="0" tIns="0" rIns="0" bIns="0" anchor="ctr" anchorCtr="0">
            <a:noAutofit/>
          </a:bodyPr>
          <a:lstStyle>
            <a:lvl1pPr algn="l">
              <a:lnSpc>
                <a:spcPct val="100000"/>
              </a:lnSpc>
              <a:defRPr sz="4000" b="1" i="0">
                <a:solidFill>
                  <a:srgbClr val="9091B3"/>
                </a:solidFill>
                <a:latin typeface="Arial Black" charset="0"/>
                <a:ea typeface="Arial Black" charset="0"/>
                <a:cs typeface="Arial Black" charset="0"/>
              </a:defRPr>
            </a:lvl1pPr>
          </a:lstStyle>
          <a:p>
            <a:r>
              <a:rPr lang="en-US"/>
              <a:t>UKAEA</a:t>
            </a:r>
          </a:p>
        </p:txBody>
      </p:sp>
      <p:sp>
        <p:nvSpPr>
          <p:cNvPr id="17" name="Subtitle 2"/>
          <p:cNvSpPr>
            <a:spLocks noGrp="1"/>
          </p:cNvSpPr>
          <p:nvPr>
            <p:ph type="subTitle" idx="1" hasCustomPrompt="1"/>
          </p:nvPr>
        </p:nvSpPr>
        <p:spPr>
          <a:xfrm>
            <a:off x="307662" y="4594103"/>
            <a:ext cx="8734738" cy="1287122"/>
          </a:xfrm>
        </p:spPr>
        <p:txBody>
          <a:bodyPr lIns="0" tIns="0" rIns="0" bIns="0" anchor="ctr" anchorCtr="0">
            <a:normAutofit/>
          </a:bodyPr>
          <a:lstStyle>
            <a:lvl1pPr marL="0" indent="0" algn="l">
              <a:lnSpc>
                <a:spcPct val="100000"/>
              </a:lnSpc>
              <a:spcBef>
                <a:spcPts val="0"/>
              </a:spcBef>
              <a:buNone/>
              <a:defRPr sz="4800" b="1" i="0">
                <a:solidFill>
                  <a:schemeClr val="bg1"/>
                </a:solidFill>
                <a:latin typeface="Arial Black" charset="0"/>
                <a:ea typeface="Arial Black" charset="0"/>
                <a:cs typeface="Arial Black"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title</a:t>
            </a:r>
          </a:p>
        </p:txBody>
      </p:sp>
      <p:sp>
        <p:nvSpPr>
          <p:cNvPr id="18" name="Text Placeholder 12"/>
          <p:cNvSpPr>
            <a:spLocks noGrp="1"/>
          </p:cNvSpPr>
          <p:nvPr>
            <p:ph type="body" sz="quarter" idx="14" hasCustomPrompt="1"/>
          </p:nvPr>
        </p:nvSpPr>
        <p:spPr>
          <a:xfrm>
            <a:off x="307714" y="6050503"/>
            <a:ext cx="7324725" cy="588486"/>
          </a:xfrm>
        </p:spPr>
        <p:txBody>
          <a:bodyPr lIns="0" tIns="0" rIns="0" bIns="0">
            <a:normAutofit/>
          </a:bodyPr>
          <a:lstStyle>
            <a:lvl1pPr>
              <a:defRPr sz="2000" b="1" i="0" baseline="0">
                <a:solidFill>
                  <a:srgbClr val="9091B3"/>
                </a:solidFill>
                <a:latin typeface="Arial Black" charset="0"/>
                <a:ea typeface="Arial Black" charset="0"/>
                <a:cs typeface="Arial Black" charset="0"/>
              </a:defRPr>
            </a:lvl1pPr>
          </a:lstStyle>
          <a:p>
            <a:pPr lvl="0"/>
            <a:r>
              <a:rPr lang="en-US"/>
              <a:t>Click to add text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image4">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863430B-242D-C74B-B8F9-B32BD16FE8FF}"/>
              </a:ext>
            </a:extLst>
          </p:cNvPr>
          <p:cNvPicPr>
            <a:picLocks noChangeAspect="1"/>
          </p:cNvPicPr>
          <p:nvPr userDrawn="1"/>
        </p:nvPicPr>
        <p:blipFill>
          <a:blip r:embed="rId2"/>
          <a:stretch>
            <a:fillRect/>
          </a:stretch>
        </p:blipFill>
        <p:spPr>
          <a:xfrm>
            <a:off x="-17748" y="-12652"/>
            <a:ext cx="12214975" cy="5316172"/>
          </a:xfrm>
          <a:prstGeom prst="rect">
            <a:avLst/>
          </a:prstGeom>
        </p:spPr>
      </p:pic>
      <p:sp>
        <p:nvSpPr>
          <p:cNvPr id="10" name="Freeform 9"/>
          <p:cNvSpPr/>
          <p:nvPr userDrawn="1"/>
        </p:nvSpPr>
        <p:spPr>
          <a:xfrm>
            <a:off x="-18930" y="2886832"/>
            <a:ext cx="12216157" cy="3979419"/>
          </a:xfrm>
          <a:custGeom>
            <a:avLst/>
            <a:gdLst>
              <a:gd name="connsiteX0" fmla="*/ 0 w 12260826"/>
              <a:gd name="connsiteY0" fmla="*/ 0 h 5270090"/>
              <a:gd name="connsiteX1" fmla="*/ 12260826 w 12260826"/>
              <a:gd name="connsiteY1" fmla="*/ 4817806 h 5270090"/>
              <a:gd name="connsiteX2" fmla="*/ 12260826 w 12260826"/>
              <a:gd name="connsiteY2" fmla="*/ 5270090 h 5270090"/>
              <a:gd name="connsiteX3" fmla="*/ 29497 w 12260826"/>
              <a:gd name="connsiteY3" fmla="*/ 5270090 h 5270090"/>
              <a:gd name="connsiteX4" fmla="*/ 0 w 12260826"/>
              <a:gd name="connsiteY4" fmla="*/ 0 h 5270090"/>
              <a:gd name="connsiteX0" fmla="*/ 7935 w 12231329"/>
              <a:gd name="connsiteY0" fmla="*/ 0 h 5254048"/>
              <a:gd name="connsiteX1" fmla="*/ 12231329 w 12231329"/>
              <a:gd name="connsiteY1" fmla="*/ 4801764 h 5254048"/>
              <a:gd name="connsiteX2" fmla="*/ 12231329 w 12231329"/>
              <a:gd name="connsiteY2" fmla="*/ 5254048 h 5254048"/>
              <a:gd name="connsiteX3" fmla="*/ 0 w 12231329"/>
              <a:gd name="connsiteY3" fmla="*/ 5254048 h 5254048"/>
              <a:gd name="connsiteX4" fmla="*/ 7935 w 12231329"/>
              <a:gd name="connsiteY4" fmla="*/ 0 h 5254048"/>
              <a:gd name="connsiteX0" fmla="*/ 0 w 12223394"/>
              <a:gd name="connsiteY0" fmla="*/ 0 h 5259395"/>
              <a:gd name="connsiteX1" fmla="*/ 12223394 w 12223394"/>
              <a:gd name="connsiteY1" fmla="*/ 4801764 h 5259395"/>
              <a:gd name="connsiteX2" fmla="*/ 12223394 w 12223394"/>
              <a:gd name="connsiteY2" fmla="*/ 5254048 h 5259395"/>
              <a:gd name="connsiteX3" fmla="*/ 72276 w 12223394"/>
              <a:gd name="connsiteY3" fmla="*/ 5259395 h 5259395"/>
              <a:gd name="connsiteX4" fmla="*/ 0 w 12223394"/>
              <a:gd name="connsiteY4" fmla="*/ 0 h 5259395"/>
              <a:gd name="connsiteX0" fmla="*/ 0 w 12223394"/>
              <a:gd name="connsiteY0" fmla="*/ 0 h 5264743"/>
              <a:gd name="connsiteX1" fmla="*/ 12223394 w 12223394"/>
              <a:gd name="connsiteY1" fmla="*/ 4801764 h 5264743"/>
              <a:gd name="connsiteX2" fmla="*/ 12223394 w 12223394"/>
              <a:gd name="connsiteY2" fmla="*/ 5254048 h 5264743"/>
              <a:gd name="connsiteX3" fmla="*/ 8107 w 12223394"/>
              <a:gd name="connsiteY3" fmla="*/ 5264743 h 5264743"/>
              <a:gd name="connsiteX4" fmla="*/ 0 w 12223394"/>
              <a:gd name="connsiteY4" fmla="*/ 0 h 5264743"/>
              <a:gd name="connsiteX0" fmla="*/ 0 w 12223394"/>
              <a:gd name="connsiteY0" fmla="*/ 0 h 5254048"/>
              <a:gd name="connsiteX1" fmla="*/ 12223394 w 12223394"/>
              <a:gd name="connsiteY1" fmla="*/ 4801764 h 5254048"/>
              <a:gd name="connsiteX2" fmla="*/ 12223394 w 12223394"/>
              <a:gd name="connsiteY2" fmla="*/ 5254048 h 5254048"/>
              <a:gd name="connsiteX3" fmla="*/ 8107 w 12223394"/>
              <a:gd name="connsiteY3" fmla="*/ 5238006 h 5254048"/>
              <a:gd name="connsiteX4" fmla="*/ 0 w 12223394"/>
              <a:gd name="connsiteY4" fmla="*/ 0 h 5254048"/>
              <a:gd name="connsiteX0" fmla="*/ 0 w 12223394"/>
              <a:gd name="connsiteY0" fmla="*/ 0 h 4841452"/>
              <a:gd name="connsiteX1" fmla="*/ 12223394 w 12223394"/>
              <a:gd name="connsiteY1" fmla="*/ 4389168 h 4841452"/>
              <a:gd name="connsiteX2" fmla="*/ 12223394 w 12223394"/>
              <a:gd name="connsiteY2" fmla="*/ 4841452 h 4841452"/>
              <a:gd name="connsiteX3" fmla="*/ 8107 w 12223394"/>
              <a:gd name="connsiteY3" fmla="*/ 4825410 h 4841452"/>
              <a:gd name="connsiteX4" fmla="*/ 0 w 12223394"/>
              <a:gd name="connsiteY4" fmla="*/ 0 h 4841452"/>
              <a:gd name="connsiteX0" fmla="*/ 3585 w 12215828"/>
              <a:gd name="connsiteY0" fmla="*/ 0 h 4629579"/>
              <a:gd name="connsiteX1" fmla="*/ 12215828 w 12215828"/>
              <a:gd name="connsiteY1" fmla="*/ 4177295 h 4629579"/>
              <a:gd name="connsiteX2" fmla="*/ 12215828 w 12215828"/>
              <a:gd name="connsiteY2" fmla="*/ 4629579 h 4629579"/>
              <a:gd name="connsiteX3" fmla="*/ 541 w 12215828"/>
              <a:gd name="connsiteY3" fmla="*/ 4613537 h 4629579"/>
              <a:gd name="connsiteX4" fmla="*/ 3585 w 12215828"/>
              <a:gd name="connsiteY4" fmla="*/ 0 h 4629579"/>
              <a:gd name="connsiteX0" fmla="*/ 3585 w 12215828"/>
              <a:gd name="connsiteY0" fmla="*/ 0 h 4685336"/>
              <a:gd name="connsiteX1" fmla="*/ 12215828 w 12215828"/>
              <a:gd name="connsiteY1" fmla="*/ 4233052 h 4685336"/>
              <a:gd name="connsiteX2" fmla="*/ 12215828 w 12215828"/>
              <a:gd name="connsiteY2" fmla="*/ 4685336 h 4685336"/>
              <a:gd name="connsiteX3" fmla="*/ 541 w 12215828"/>
              <a:gd name="connsiteY3" fmla="*/ 4669294 h 4685336"/>
              <a:gd name="connsiteX4" fmla="*/ 3585 w 12215828"/>
              <a:gd name="connsiteY4" fmla="*/ 0 h 4685336"/>
              <a:gd name="connsiteX0" fmla="*/ 3585 w 12249282"/>
              <a:gd name="connsiteY0" fmla="*/ 0 h 4685336"/>
              <a:gd name="connsiteX1" fmla="*/ 12249282 w 12249282"/>
              <a:gd name="connsiteY1" fmla="*/ 3842759 h 4685336"/>
              <a:gd name="connsiteX2" fmla="*/ 12215828 w 12249282"/>
              <a:gd name="connsiteY2" fmla="*/ 4685336 h 4685336"/>
              <a:gd name="connsiteX3" fmla="*/ 541 w 12249282"/>
              <a:gd name="connsiteY3" fmla="*/ 4669294 h 4685336"/>
              <a:gd name="connsiteX4" fmla="*/ 3585 w 12249282"/>
              <a:gd name="connsiteY4" fmla="*/ 0 h 4685336"/>
              <a:gd name="connsiteX0" fmla="*/ 0 w 12279151"/>
              <a:gd name="connsiteY0" fmla="*/ 0 h 4573823"/>
              <a:gd name="connsiteX1" fmla="*/ 12279151 w 12279151"/>
              <a:gd name="connsiteY1" fmla="*/ 3731246 h 4573823"/>
              <a:gd name="connsiteX2" fmla="*/ 12245697 w 12279151"/>
              <a:gd name="connsiteY2" fmla="*/ 4573823 h 4573823"/>
              <a:gd name="connsiteX3" fmla="*/ 30410 w 12279151"/>
              <a:gd name="connsiteY3" fmla="*/ 4557781 h 4573823"/>
              <a:gd name="connsiteX4" fmla="*/ 0 w 12279151"/>
              <a:gd name="connsiteY4" fmla="*/ 0 h 4573823"/>
              <a:gd name="connsiteX0" fmla="*/ 0 w 12346058"/>
              <a:gd name="connsiteY0" fmla="*/ 0 h 4573823"/>
              <a:gd name="connsiteX1" fmla="*/ 12346058 w 12346058"/>
              <a:gd name="connsiteY1" fmla="*/ 3541675 h 4573823"/>
              <a:gd name="connsiteX2" fmla="*/ 12245697 w 12346058"/>
              <a:gd name="connsiteY2" fmla="*/ 4573823 h 4573823"/>
              <a:gd name="connsiteX3" fmla="*/ 30410 w 12346058"/>
              <a:gd name="connsiteY3" fmla="*/ 4557781 h 4573823"/>
              <a:gd name="connsiteX4" fmla="*/ 0 w 12346058"/>
              <a:gd name="connsiteY4" fmla="*/ 0 h 4573823"/>
              <a:gd name="connsiteX0" fmla="*/ 0 w 12245697"/>
              <a:gd name="connsiteY0" fmla="*/ 0 h 4573823"/>
              <a:gd name="connsiteX1" fmla="*/ 12211379 w 12245697"/>
              <a:gd name="connsiteY1" fmla="*/ 3492056 h 4573823"/>
              <a:gd name="connsiteX2" fmla="*/ 12245697 w 12245697"/>
              <a:gd name="connsiteY2" fmla="*/ 4573823 h 4573823"/>
              <a:gd name="connsiteX3" fmla="*/ 30410 w 12245697"/>
              <a:gd name="connsiteY3" fmla="*/ 4557781 h 4573823"/>
              <a:gd name="connsiteX4" fmla="*/ 0 w 12245697"/>
              <a:gd name="connsiteY4" fmla="*/ 0 h 4573823"/>
              <a:gd name="connsiteX0" fmla="*/ 0 w 12211379"/>
              <a:gd name="connsiteY0" fmla="*/ 0 h 4557781"/>
              <a:gd name="connsiteX1" fmla="*/ 12211379 w 12211379"/>
              <a:gd name="connsiteY1" fmla="*/ 3492056 h 4557781"/>
              <a:gd name="connsiteX2" fmla="*/ 11756600 w 12211379"/>
              <a:gd name="connsiteY2" fmla="*/ 4020930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1827484 w 12211379"/>
              <a:gd name="connsiteY2" fmla="*/ 4531293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2210257 w 12211379"/>
              <a:gd name="connsiteY2" fmla="*/ 4531293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2210257 w 12211379"/>
              <a:gd name="connsiteY2" fmla="*/ 4541341 h 4557781"/>
              <a:gd name="connsiteX3" fmla="*/ 30410 w 12211379"/>
              <a:gd name="connsiteY3" fmla="*/ 4557781 h 4557781"/>
              <a:gd name="connsiteX4" fmla="*/ 0 w 12211379"/>
              <a:gd name="connsiteY4" fmla="*/ 0 h 4557781"/>
              <a:gd name="connsiteX0" fmla="*/ 0 w 12221427"/>
              <a:gd name="connsiteY0" fmla="*/ 0 h 4557781"/>
              <a:gd name="connsiteX1" fmla="*/ 12221427 w 12221427"/>
              <a:gd name="connsiteY1" fmla="*/ 3502104 h 4557781"/>
              <a:gd name="connsiteX2" fmla="*/ 12210257 w 12221427"/>
              <a:gd name="connsiteY2" fmla="*/ 4541341 h 4557781"/>
              <a:gd name="connsiteX3" fmla="*/ 30410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30410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25696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16269 w 12221427"/>
              <a:gd name="connsiteY3" fmla="*/ 4557781 h 4557781"/>
              <a:gd name="connsiteX4" fmla="*/ 0 w 12221427"/>
              <a:gd name="connsiteY4" fmla="*/ 0 h 4557781"/>
              <a:gd name="connsiteX0" fmla="*/ 0 w 12221427"/>
              <a:gd name="connsiteY0" fmla="*/ 0 h 4562495"/>
              <a:gd name="connsiteX1" fmla="*/ 12221427 w 12221427"/>
              <a:gd name="connsiteY1" fmla="*/ 3502104 h 4562495"/>
              <a:gd name="connsiteX2" fmla="*/ 12219684 w 12221427"/>
              <a:gd name="connsiteY2" fmla="*/ 4546055 h 4562495"/>
              <a:gd name="connsiteX3" fmla="*/ 6842 w 12221427"/>
              <a:gd name="connsiteY3" fmla="*/ 4562495 h 4562495"/>
              <a:gd name="connsiteX4" fmla="*/ 0 w 12221427"/>
              <a:gd name="connsiteY4" fmla="*/ 0 h 4562495"/>
              <a:gd name="connsiteX0" fmla="*/ 0 w 12221427"/>
              <a:gd name="connsiteY0" fmla="*/ 0 h 4562495"/>
              <a:gd name="connsiteX1" fmla="*/ 12221427 w 12221427"/>
              <a:gd name="connsiteY1" fmla="*/ 3502104 h 4562495"/>
              <a:gd name="connsiteX2" fmla="*/ 11599482 w 12221427"/>
              <a:gd name="connsiteY2" fmla="*/ 4021269 h 4562495"/>
              <a:gd name="connsiteX3" fmla="*/ 6842 w 12221427"/>
              <a:gd name="connsiteY3" fmla="*/ 4562495 h 4562495"/>
              <a:gd name="connsiteX4" fmla="*/ 0 w 12221427"/>
              <a:gd name="connsiteY4" fmla="*/ 0 h 4562495"/>
              <a:gd name="connsiteX0" fmla="*/ 0 w 12221427"/>
              <a:gd name="connsiteY0" fmla="*/ 0 h 4562495"/>
              <a:gd name="connsiteX1" fmla="*/ 12221427 w 12221427"/>
              <a:gd name="connsiteY1" fmla="*/ 3502104 h 4562495"/>
              <a:gd name="connsiteX2" fmla="*/ 12211733 w 12221427"/>
              <a:gd name="connsiteY2" fmla="*/ 4530152 h 4562495"/>
              <a:gd name="connsiteX3" fmla="*/ 6842 w 12221427"/>
              <a:gd name="connsiteY3" fmla="*/ 4562495 h 4562495"/>
              <a:gd name="connsiteX4" fmla="*/ 0 w 12221427"/>
              <a:gd name="connsiteY4" fmla="*/ 0 h 4562495"/>
              <a:gd name="connsiteX0" fmla="*/ 33052 w 12214722"/>
              <a:gd name="connsiteY0" fmla="*/ 0 h 4546593"/>
              <a:gd name="connsiteX1" fmla="*/ 12214722 w 12214722"/>
              <a:gd name="connsiteY1" fmla="*/ 3486202 h 4546593"/>
              <a:gd name="connsiteX2" fmla="*/ 12205028 w 12214722"/>
              <a:gd name="connsiteY2" fmla="*/ 4514250 h 4546593"/>
              <a:gd name="connsiteX3" fmla="*/ 137 w 12214722"/>
              <a:gd name="connsiteY3" fmla="*/ 4546593 h 4546593"/>
              <a:gd name="connsiteX4" fmla="*/ 33052 w 12214722"/>
              <a:gd name="connsiteY4" fmla="*/ 0 h 4546593"/>
              <a:gd name="connsiteX0" fmla="*/ 25134 w 12214755"/>
              <a:gd name="connsiteY0" fmla="*/ 0 h 4538641"/>
              <a:gd name="connsiteX1" fmla="*/ 12214755 w 12214755"/>
              <a:gd name="connsiteY1" fmla="*/ 3478250 h 4538641"/>
              <a:gd name="connsiteX2" fmla="*/ 12205061 w 12214755"/>
              <a:gd name="connsiteY2" fmla="*/ 4506298 h 4538641"/>
              <a:gd name="connsiteX3" fmla="*/ 170 w 12214755"/>
              <a:gd name="connsiteY3" fmla="*/ 4538641 h 4538641"/>
              <a:gd name="connsiteX4" fmla="*/ 25134 w 12214755"/>
              <a:gd name="connsiteY4" fmla="*/ 0 h 4538641"/>
              <a:gd name="connsiteX0" fmla="*/ 9400 w 12214923"/>
              <a:gd name="connsiteY0" fmla="*/ 0 h 4530690"/>
              <a:gd name="connsiteX1" fmla="*/ 12214923 w 12214923"/>
              <a:gd name="connsiteY1" fmla="*/ 3470299 h 4530690"/>
              <a:gd name="connsiteX2" fmla="*/ 12205229 w 12214923"/>
              <a:gd name="connsiteY2" fmla="*/ 4498347 h 4530690"/>
              <a:gd name="connsiteX3" fmla="*/ 338 w 12214923"/>
              <a:gd name="connsiteY3" fmla="*/ 4530690 h 4530690"/>
              <a:gd name="connsiteX4" fmla="*/ 9400 w 12214923"/>
              <a:gd name="connsiteY4" fmla="*/ 0 h 4530690"/>
              <a:gd name="connsiteX0" fmla="*/ 0 w 12205523"/>
              <a:gd name="connsiteY0" fmla="*/ 0 h 4498347"/>
              <a:gd name="connsiteX1" fmla="*/ 12205523 w 12205523"/>
              <a:gd name="connsiteY1" fmla="*/ 3470299 h 4498347"/>
              <a:gd name="connsiteX2" fmla="*/ 12195829 w 12205523"/>
              <a:gd name="connsiteY2" fmla="*/ 4498347 h 4498347"/>
              <a:gd name="connsiteX3" fmla="*/ 285136 w 12205523"/>
              <a:gd name="connsiteY3" fmla="*/ 4268297 h 4498347"/>
              <a:gd name="connsiteX4" fmla="*/ 0 w 12205523"/>
              <a:gd name="connsiteY4" fmla="*/ 0 h 4498347"/>
              <a:gd name="connsiteX0" fmla="*/ 0 w 12205523"/>
              <a:gd name="connsiteY0" fmla="*/ 0 h 4506836"/>
              <a:gd name="connsiteX1" fmla="*/ 12205523 w 12205523"/>
              <a:gd name="connsiteY1" fmla="*/ 3470299 h 4506836"/>
              <a:gd name="connsiteX2" fmla="*/ 12195829 w 12205523"/>
              <a:gd name="connsiteY2" fmla="*/ 4498347 h 4506836"/>
              <a:gd name="connsiteX3" fmla="*/ 6841 w 12205523"/>
              <a:gd name="connsiteY3" fmla="*/ 4506836 h 4506836"/>
              <a:gd name="connsiteX4" fmla="*/ 0 w 12205523"/>
              <a:gd name="connsiteY4" fmla="*/ 0 h 4506836"/>
              <a:gd name="connsiteX0" fmla="*/ 0 w 12205523"/>
              <a:gd name="connsiteY0" fmla="*/ 0 h 4511047"/>
              <a:gd name="connsiteX1" fmla="*/ 12205523 w 12205523"/>
              <a:gd name="connsiteY1" fmla="*/ 3470299 h 4511047"/>
              <a:gd name="connsiteX2" fmla="*/ 12202179 w 12205523"/>
              <a:gd name="connsiteY2" fmla="*/ 4511047 h 4511047"/>
              <a:gd name="connsiteX3" fmla="*/ 6841 w 12205523"/>
              <a:gd name="connsiteY3" fmla="*/ 4506836 h 4511047"/>
              <a:gd name="connsiteX4" fmla="*/ 0 w 12205523"/>
              <a:gd name="connsiteY4" fmla="*/ 0 h 4511047"/>
              <a:gd name="connsiteX0" fmla="*/ 0 w 12216156"/>
              <a:gd name="connsiteY0" fmla="*/ 0 h 3958154"/>
              <a:gd name="connsiteX1" fmla="*/ 12216156 w 12216156"/>
              <a:gd name="connsiteY1" fmla="*/ 2917406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332614 h 3979419"/>
              <a:gd name="connsiteX2" fmla="*/ 12212812 w 12216156"/>
              <a:gd name="connsiteY2" fmla="*/ 3979419 h 3979419"/>
              <a:gd name="connsiteX3" fmla="*/ 17474 w 12216156"/>
              <a:gd name="connsiteY3" fmla="*/ 3975208 h 3979419"/>
              <a:gd name="connsiteX4" fmla="*/ 0 w 12216156"/>
              <a:gd name="connsiteY4" fmla="*/ 0 h 3979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6156" h="3979419">
                <a:moveTo>
                  <a:pt x="0" y="0"/>
                </a:moveTo>
                <a:lnTo>
                  <a:pt x="12216156" y="2332614"/>
                </a:lnTo>
                <a:cubicBezTo>
                  <a:pt x="12212925" y="2675297"/>
                  <a:pt x="12216043" y="3636736"/>
                  <a:pt x="12212812" y="3979419"/>
                </a:cubicBezTo>
                <a:lnTo>
                  <a:pt x="17474" y="3975208"/>
                </a:lnTo>
                <a:cubicBezTo>
                  <a:pt x="14772" y="2220294"/>
                  <a:pt x="2702" y="1754914"/>
                  <a:pt x="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Triangle 6"/>
          <p:cNvSpPr/>
          <p:nvPr userDrawn="1"/>
        </p:nvSpPr>
        <p:spPr>
          <a:xfrm rot="10800000">
            <a:off x="10205791" y="-12651"/>
            <a:ext cx="1991783" cy="1991922"/>
          </a:xfrm>
          <a:custGeom>
            <a:avLst/>
            <a:gdLst>
              <a:gd name="connsiteX0" fmla="*/ 0 w 1991783"/>
              <a:gd name="connsiteY0" fmla="*/ 1991922 h 1991922"/>
              <a:gd name="connsiteX1" fmla="*/ 0 w 1991783"/>
              <a:gd name="connsiteY1" fmla="*/ 0 h 1991922"/>
              <a:gd name="connsiteX2" fmla="*/ 1991783 w 1991783"/>
              <a:gd name="connsiteY2" fmla="*/ 1991922 h 1991922"/>
              <a:gd name="connsiteX3" fmla="*/ 0 w 1991783"/>
              <a:gd name="connsiteY3" fmla="*/ 1991922 h 1991922"/>
              <a:gd name="connsiteX0" fmla="*/ 0 w 1991783"/>
              <a:gd name="connsiteY0" fmla="*/ 1991922 h 1991922"/>
              <a:gd name="connsiteX1" fmla="*/ 0 w 1991783"/>
              <a:gd name="connsiteY1" fmla="*/ 0 h 1991922"/>
              <a:gd name="connsiteX2" fmla="*/ 1991783 w 1991783"/>
              <a:gd name="connsiteY2" fmla="*/ 1979222 h 1991922"/>
              <a:gd name="connsiteX3" fmla="*/ 0 w 1991783"/>
              <a:gd name="connsiteY3" fmla="*/ 1991922 h 1991922"/>
            </a:gdLst>
            <a:ahLst/>
            <a:cxnLst>
              <a:cxn ang="0">
                <a:pos x="connsiteX0" y="connsiteY0"/>
              </a:cxn>
              <a:cxn ang="0">
                <a:pos x="connsiteX1" y="connsiteY1"/>
              </a:cxn>
              <a:cxn ang="0">
                <a:pos x="connsiteX2" y="connsiteY2"/>
              </a:cxn>
              <a:cxn ang="0">
                <a:pos x="connsiteX3" y="connsiteY3"/>
              </a:cxn>
            </a:cxnLst>
            <a:rect l="l" t="t" r="r" b="b"/>
            <a:pathLst>
              <a:path w="1991783" h="1991922">
                <a:moveTo>
                  <a:pt x="0" y="1991922"/>
                </a:moveTo>
                <a:lnTo>
                  <a:pt x="0" y="0"/>
                </a:lnTo>
                <a:lnTo>
                  <a:pt x="1991783" y="1979222"/>
                </a:lnTo>
                <a:lnTo>
                  <a:pt x="0" y="19919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323877" y="190096"/>
            <a:ext cx="691844" cy="690506"/>
          </a:xfrm>
          <a:prstGeom prst="rect">
            <a:avLst/>
          </a:prstGeom>
        </p:spPr>
      </p:pic>
      <p:sp>
        <p:nvSpPr>
          <p:cNvPr id="9" name="Title 1"/>
          <p:cNvSpPr>
            <a:spLocks noGrp="1"/>
          </p:cNvSpPr>
          <p:nvPr>
            <p:ph type="ctrTitle" hasCustomPrompt="1"/>
          </p:nvPr>
        </p:nvSpPr>
        <p:spPr>
          <a:xfrm>
            <a:off x="307663" y="3785082"/>
            <a:ext cx="4527320" cy="738664"/>
          </a:xfrm>
          <a:prstGeom prst="rect">
            <a:avLst/>
          </a:prstGeom>
        </p:spPr>
        <p:txBody>
          <a:bodyPr vert="horz" lIns="0" tIns="0" rIns="0" bIns="0" anchor="ctr" anchorCtr="0">
            <a:noAutofit/>
          </a:bodyPr>
          <a:lstStyle>
            <a:lvl1pPr algn="l">
              <a:lnSpc>
                <a:spcPct val="100000"/>
              </a:lnSpc>
              <a:defRPr sz="4000" b="1" i="0">
                <a:solidFill>
                  <a:srgbClr val="9091B3"/>
                </a:solidFill>
                <a:latin typeface="Arial Black" charset="0"/>
                <a:ea typeface="Arial Black" charset="0"/>
                <a:cs typeface="Arial Black" charset="0"/>
              </a:defRPr>
            </a:lvl1pPr>
          </a:lstStyle>
          <a:p>
            <a:r>
              <a:rPr lang="en-US"/>
              <a:t>UKAEA</a:t>
            </a:r>
          </a:p>
        </p:txBody>
      </p:sp>
      <p:sp>
        <p:nvSpPr>
          <p:cNvPr id="17" name="Subtitle 2"/>
          <p:cNvSpPr>
            <a:spLocks noGrp="1"/>
          </p:cNvSpPr>
          <p:nvPr>
            <p:ph type="subTitle" idx="1" hasCustomPrompt="1"/>
          </p:nvPr>
        </p:nvSpPr>
        <p:spPr>
          <a:xfrm>
            <a:off x="307662" y="4594103"/>
            <a:ext cx="8734738" cy="1287122"/>
          </a:xfrm>
        </p:spPr>
        <p:txBody>
          <a:bodyPr lIns="0" tIns="0" rIns="0" bIns="0" anchor="ctr" anchorCtr="0">
            <a:normAutofit/>
          </a:bodyPr>
          <a:lstStyle>
            <a:lvl1pPr marL="0" indent="0" algn="l">
              <a:lnSpc>
                <a:spcPct val="100000"/>
              </a:lnSpc>
              <a:spcBef>
                <a:spcPts val="0"/>
              </a:spcBef>
              <a:buNone/>
              <a:defRPr sz="4800" b="1" i="0">
                <a:solidFill>
                  <a:schemeClr val="bg1"/>
                </a:solidFill>
                <a:latin typeface="Arial Black" charset="0"/>
                <a:ea typeface="Arial Black" charset="0"/>
                <a:cs typeface="Arial Black"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title</a:t>
            </a:r>
          </a:p>
        </p:txBody>
      </p:sp>
      <p:sp>
        <p:nvSpPr>
          <p:cNvPr id="18" name="Text Placeholder 12"/>
          <p:cNvSpPr>
            <a:spLocks noGrp="1"/>
          </p:cNvSpPr>
          <p:nvPr>
            <p:ph type="body" sz="quarter" idx="14" hasCustomPrompt="1"/>
          </p:nvPr>
        </p:nvSpPr>
        <p:spPr>
          <a:xfrm>
            <a:off x="307714" y="6050503"/>
            <a:ext cx="7324725" cy="588486"/>
          </a:xfrm>
        </p:spPr>
        <p:txBody>
          <a:bodyPr lIns="0" tIns="0" rIns="0" bIns="0">
            <a:normAutofit/>
          </a:bodyPr>
          <a:lstStyle>
            <a:lvl1pPr>
              <a:defRPr sz="2000" b="1" i="0" baseline="0">
                <a:solidFill>
                  <a:srgbClr val="9091B3"/>
                </a:solidFill>
                <a:latin typeface="Arial Black" charset="0"/>
                <a:ea typeface="Arial Black" charset="0"/>
                <a:cs typeface="Arial Black" charset="0"/>
              </a:defRPr>
            </a:lvl1pPr>
          </a:lstStyle>
          <a:p>
            <a:pPr lvl="0"/>
            <a:r>
              <a:rPr lang="en-US"/>
              <a:t>Click to add text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image5">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C013090-AD91-9E4E-A26F-8BC4969B062E}"/>
              </a:ext>
            </a:extLst>
          </p:cNvPr>
          <p:cNvPicPr>
            <a:picLocks noChangeAspect="1"/>
          </p:cNvPicPr>
          <p:nvPr userDrawn="1"/>
        </p:nvPicPr>
        <p:blipFill>
          <a:blip r:embed="rId2"/>
          <a:stretch>
            <a:fillRect/>
          </a:stretch>
        </p:blipFill>
        <p:spPr>
          <a:xfrm>
            <a:off x="-16038" y="-12653"/>
            <a:ext cx="12213265" cy="5307463"/>
          </a:xfrm>
          <a:prstGeom prst="rect">
            <a:avLst/>
          </a:prstGeom>
        </p:spPr>
      </p:pic>
      <p:sp>
        <p:nvSpPr>
          <p:cNvPr id="10" name="Freeform 9"/>
          <p:cNvSpPr/>
          <p:nvPr userDrawn="1"/>
        </p:nvSpPr>
        <p:spPr>
          <a:xfrm>
            <a:off x="-18930" y="2886832"/>
            <a:ext cx="12216157" cy="3979419"/>
          </a:xfrm>
          <a:custGeom>
            <a:avLst/>
            <a:gdLst>
              <a:gd name="connsiteX0" fmla="*/ 0 w 12260826"/>
              <a:gd name="connsiteY0" fmla="*/ 0 h 5270090"/>
              <a:gd name="connsiteX1" fmla="*/ 12260826 w 12260826"/>
              <a:gd name="connsiteY1" fmla="*/ 4817806 h 5270090"/>
              <a:gd name="connsiteX2" fmla="*/ 12260826 w 12260826"/>
              <a:gd name="connsiteY2" fmla="*/ 5270090 h 5270090"/>
              <a:gd name="connsiteX3" fmla="*/ 29497 w 12260826"/>
              <a:gd name="connsiteY3" fmla="*/ 5270090 h 5270090"/>
              <a:gd name="connsiteX4" fmla="*/ 0 w 12260826"/>
              <a:gd name="connsiteY4" fmla="*/ 0 h 5270090"/>
              <a:gd name="connsiteX0" fmla="*/ 7935 w 12231329"/>
              <a:gd name="connsiteY0" fmla="*/ 0 h 5254048"/>
              <a:gd name="connsiteX1" fmla="*/ 12231329 w 12231329"/>
              <a:gd name="connsiteY1" fmla="*/ 4801764 h 5254048"/>
              <a:gd name="connsiteX2" fmla="*/ 12231329 w 12231329"/>
              <a:gd name="connsiteY2" fmla="*/ 5254048 h 5254048"/>
              <a:gd name="connsiteX3" fmla="*/ 0 w 12231329"/>
              <a:gd name="connsiteY3" fmla="*/ 5254048 h 5254048"/>
              <a:gd name="connsiteX4" fmla="*/ 7935 w 12231329"/>
              <a:gd name="connsiteY4" fmla="*/ 0 h 5254048"/>
              <a:gd name="connsiteX0" fmla="*/ 0 w 12223394"/>
              <a:gd name="connsiteY0" fmla="*/ 0 h 5259395"/>
              <a:gd name="connsiteX1" fmla="*/ 12223394 w 12223394"/>
              <a:gd name="connsiteY1" fmla="*/ 4801764 h 5259395"/>
              <a:gd name="connsiteX2" fmla="*/ 12223394 w 12223394"/>
              <a:gd name="connsiteY2" fmla="*/ 5254048 h 5259395"/>
              <a:gd name="connsiteX3" fmla="*/ 72276 w 12223394"/>
              <a:gd name="connsiteY3" fmla="*/ 5259395 h 5259395"/>
              <a:gd name="connsiteX4" fmla="*/ 0 w 12223394"/>
              <a:gd name="connsiteY4" fmla="*/ 0 h 5259395"/>
              <a:gd name="connsiteX0" fmla="*/ 0 w 12223394"/>
              <a:gd name="connsiteY0" fmla="*/ 0 h 5264743"/>
              <a:gd name="connsiteX1" fmla="*/ 12223394 w 12223394"/>
              <a:gd name="connsiteY1" fmla="*/ 4801764 h 5264743"/>
              <a:gd name="connsiteX2" fmla="*/ 12223394 w 12223394"/>
              <a:gd name="connsiteY2" fmla="*/ 5254048 h 5264743"/>
              <a:gd name="connsiteX3" fmla="*/ 8107 w 12223394"/>
              <a:gd name="connsiteY3" fmla="*/ 5264743 h 5264743"/>
              <a:gd name="connsiteX4" fmla="*/ 0 w 12223394"/>
              <a:gd name="connsiteY4" fmla="*/ 0 h 5264743"/>
              <a:gd name="connsiteX0" fmla="*/ 0 w 12223394"/>
              <a:gd name="connsiteY0" fmla="*/ 0 h 5254048"/>
              <a:gd name="connsiteX1" fmla="*/ 12223394 w 12223394"/>
              <a:gd name="connsiteY1" fmla="*/ 4801764 h 5254048"/>
              <a:gd name="connsiteX2" fmla="*/ 12223394 w 12223394"/>
              <a:gd name="connsiteY2" fmla="*/ 5254048 h 5254048"/>
              <a:gd name="connsiteX3" fmla="*/ 8107 w 12223394"/>
              <a:gd name="connsiteY3" fmla="*/ 5238006 h 5254048"/>
              <a:gd name="connsiteX4" fmla="*/ 0 w 12223394"/>
              <a:gd name="connsiteY4" fmla="*/ 0 h 5254048"/>
              <a:gd name="connsiteX0" fmla="*/ 0 w 12223394"/>
              <a:gd name="connsiteY0" fmla="*/ 0 h 4841452"/>
              <a:gd name="connsiteX1" fmla="*/ 12223394 w 12223394"/>
              <a:gd name="connsiteY1" fmla="*/ 4389168 h 4841452"/>
              <a:gd name="connsiteX2" fmla="*/ 12223394 w 12223394"/>
              <a:gd name="connsiteY2" fmla="*/ 4841452 h 4841452"/>
              <a:gd name="connsiteX3" fmla="*/ 8107 w 12223394"/>
              <a:gd name="connsiteY3" fmla="*/ 4825410 h 4841452"/>
              <a:gd name="connsiteX4" fmla="*/ 0 w 12223394"/>
              <a:gd name="connsiteY4" fmla="*/ 0 h 4841452"/>
              <a:gd name="connsiteX0" fmla="*/ 3585 w 12215828"/>
              <a:gd name="connsiteY0" fmla="*/ 0 h 4629579"/>
              <a:gd name="connsiteX1" fmla="*/ 12215828 w 12215828"/>
              <a:gd name="connsiteY1" fmla="*/ 4177295 h 4629579"/>
              <a:gd name="connsiteX2" fmla="*/ 12215828 w 12215828"/>
              <a:gd name="connsiteY2" fmla="*/ 4629579 h 4629579"/>
              <a:gd name="connsiteX3" fmla="*/ 541 w 12215828"/>
              <a:gd name="connsiteY3" fmla="*/ 4613537 h 4629579"/>
              <a:gd name="connsiteX4" fmla="*/ 3585 w 12215828"/>
              <a:gd name="connsiteY4" fmla="*/ 0 h 4629579"/>
              <a:gd name="connsiteX0" fmla="*/ 3585 w 12215828"/>
              <a:gd name="connsiteY0" fmla="*/ 0 h 4685336"/>
              <a:gd name="connsiteX1" fmla="*/ 12215828 w 12215828"/>
              <a:gd name="connsiteY1" fmla="*/ 4233052 h 4685336"/>
              <a:gd name="connsiteX2" fmla="*/ 12215828 w 12215828"/>
              <a:gd name="connsiteY2" fmla="*/ 4685336 h 4685336"/>
              <a:gd name="connsiteX3" fmla="*/ 541 w 12215828"/>
              <a:gd name="connsiteY3" fmla="*/ 4669294 h 4685336"/>
              <a:gd name="connsiteX4" fmla="*/ 3585 w 12215828"/>
              <a:gd name="connsiteY4" fmla="*/ 0 h 4685336"/>
              <a:gd name="connsiteX0" fmla="*/ 3585 w 12249282"/>
              <a:gd name="connsiteY0" fmla="*/ 0 h 4685336"/>
              <a:gd name="connsiteX1" fmla="*/ 12249282 w 12249282"/>
              <a:gd name="connsiteY1" fmla="*/ 3842759 h 4685336"/>
              <a:gd name="connsiteX2" fmla="*/ 12215828 w 12249282"/>
              <a:gd name="connsiteY2" fmla="*/ 4685336 h 4685336"/>
              <a:gd name="connsiteX3" fmla="*/ 541 w 12249282"/>
              <a:gd name="connsiteY3" fmla="*/ 4669294 h 4685336"/>
              <a:gd name="connsiteX4" fmla="*/ 3585 w 12249282"/>
              <a:gd name="connsiteY4" fmla="*/ 0 h 4685336"/>
              <a:gd name="connsiteX0" fmla="*/ 0 w 12279151"/>
              <a:gd name="connsiteY0" fmla="*/ 0 h 4573823"/>
              <a:gd name="connsiteX1" fmla="*/ 12279151 w 12279151"/>
              <a:gd name="connsiteY1" fmla="*/ 3731246 h 4573823"/>
              <a:gd name="connsiteX2" fmla="*/ 12245697 w 12279151"/>
              <a:gd name="connsiteY2" fmla="*/ 4573823 h 4573823"/>
              <a:gd name="connsiteX3" fmla="*/ 30410 w 12279151"/>
              <a:gd name="connsiteY3" fmla="*/ 4557781 h 4573823"/>
              <a:gd name="connsiteX4" fmla="*/ 0 w 12279151"/>
              <a:gd name="connsiteY4" fmla="*/ 0 h 4573823"/>
              <a:gd name="connsiteX0" fmla="*/ 0 w 12346058"/>
              <a:gd name="connsiteY0" fmla="*/ 0 h 4573823"/>
              <a:gd name="connsiteX1" fmla="*/ 12346058 w 12346058"/>
              <a:gd name="connsiteY1" fmla="*/ 3541675 h 4573823"/>
              <a:gd name="connsiteX2" fmla="*/ 12245697 w 12346058"/>
              <a:gd name="connsiteY2" fmla="*/ 4573823 h 4573823"/>
              <a:gd name="connsiteX3" fmla="*/ 30410 w 12346058"/>
              <a:gd name="connsiteY3" fmla="*/ 4557781 h 4573823"/>
              <a:gd name="connsiteX4" fmla="*/ 0 w 12346058"/>
              <a:gd name="connsiteY4" fmla="*/ 0 h 4573823"/>
              <a:gd name="connsiteX0" fmla="*/ 0 w 12245697"/>
              <a:gd name="connsiteY0" fmla="*/ 0 h 4573823"/>
              <a:gd name="connsiteX1" fmla="*/ 12211379 w 12245697"/>
              <a:gd name="connsiteY1" fmla="*/ 3492056 h 4573823"/>
              <a:gd name="connsiteX2" fmla="*/ 12245697 w 12245697"/>
              <a:gd name="connsiteY2" fmla="*/ 4573823 h 4573823"/>
              <a:gd name="connsiteX3" fmla="*/ 30410 w 12245697"/>
              <a:gd name="connsiteY3" fmla="*/ 4557781 h 4573823"/>
              <a:gd name="connsiteX4" fmla="*/ 0 w 12245697"/>
              <a:gd name="connsiteY4" fmla="*/ 0 h 4573823"/>
              <a:gd name="connsiteX0" fmla="*/ 0 w 12211379"/>
              <a:gd name="connsiteY0" fmla="*/ 0 h 4557781"/>
              <a:gd name="connsiteX1" fmla="*/ 12211379 w 12211379"/>
              <a:gd name="connsiteY1" fmla="*/ 3492056 h 4557781"/>
              <a:gd name="connsiteX2" fmla="*/ 11756600 w 12211379"/>
              <a:gd name="connsiteY2" fmla="*/ 4020930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1827484 w 12211379"/>
              <a:gd name="connsiteY2" fmla="*/ 4531293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2210257 w 12211379"/>
              <a:gd name="connsiteY2" fmla="*/ 4531293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2210257 w 12211379"/>
              <a:gd name="connsiteY2" fmla="*/ 4541341 h 4557781"/>
              <a:gd name="connsiteX3" fmla="*/ 30410 w 12211379"/>
              <a:gd name="connsiteY3" fmla="*/ 4557781 h 4557781"/>
              <a:gd name="connsiteX4" fmla="*/ 0 w 12211379"/>
              <a:gd name="connsiteY4" fmla="*/ 0 h 4557781"/>
              <a:gd name="connsiteX0" fmla="*/ 0 w 12221427"/>
              <a:gd name="connsiteY0" fmla="*/ 0 h 4557781"/>
              <a:gd name="connsiteX1" fmla="*/ 12221427 w 12221427"/>
              <a:gd name="connsiteY1" fmla="*/ 3502104 h 4557781"/>
              <a:gd name="connsiteX2" fmla="*/ 12210257 w 12221427"/>
              <a:gd name="connsiteY2" fmla="*/ 4541341 h 4557781"/>
              <a:gd name="connsiteX3" fmla="*/ 30410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30410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25696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16269 w 12221427"/>
              <a:gd name="connsiteY3" fmla="*/ 4557781 h 4557781"/>
              <a:gd name="connsiteX4" fmla="*/ 0 w 12221427"/>
              <a:gd name="connsiteY4" fmla="*/ 0 h 4557781"/>
              <a:gd name="connsiteX0" fmla="*/ 0 w 12221427"/>
              <a:gd name="connsiteY0" fmla="*/ 0 h 4562495"/>
              <a:gd name="connsiteX1" fmla="*/ 12221427 w 12221427"/>
              <a:gd name="connsiteY1" fmla="*/ 3502104 h 4562495"/>
              <a:gd name="connsiteX2" fmla="*/ 12219684 w 12221427"/>
              <a:gd name="connsiteY2" fmla="*/ 4546055 h 4562495"/>
              <a:gd name="connsiteX3" fmla="*/ 6842 w 12221427"/>
              <a:gd name="connsiteY3" fmla="*/ 4562495 h 4562495"/>
              <a:gd name="connsiteX4" fmla="*/ 0 w 12221427"/>
              <a:gd name="connsiteY4" fmla="*/ 0 h 4562495"/>
              <a:gd name="connsiteX0" fmla="*/ 0 w 12221427"/>
              <a:gd name="connsiteY0" fmla="*/ 0 h 4562495"/>
              <a:gd name="connsiteX1" fmla="*/ 12221427 w 12221427"/>
              <a:gd name="connsiteY1" fmla="*/ 3502104 h 4562495"/>
              <a:gd name="connsiteX2" fmla="*/ 11599482 w 12221427"/>
              <a:gd name="connsiteY2" fmla="*/ 4021269 h 4562495"/>
              <a:gd name="connsiteX3" fmla="*/ 6842 w 12221427"/>
              <a:gd name="connsiteY3" fmla="*/ 4562495 h 4562495"/>
              <a:gd name="connsiteX4" fmla="*/ 0 w 12221427"/>
              <a:gd name="connsiteY4" fmla="*/ 0 h 4562495"/>
              <a:gd name="connsiteX0" fmla="*/ 0 w 12221427"/>
              <a:gd name="connsiteY0" fmla="*/ 0 h 4562495"/>
              <a:gd name="connsiteX1" fmla="*/ 12221427 w 12221427"/>
              <a:gd name="connsiteY1" fmla="*/ 3502104 h 4562495"/>
              <a:gd name="connsiteX2" fmla="*/ 12211733 w 12221427"/>
              <a:gd name="connsiteY2" fmla="*/ 4530152 h 4562495"/>
              <a:gd name="connsiteX3" fmla="*/ 6842 w 12221427"/>
              <a:gd name="connsiteY3" fmla="*/ 4562495 h 4562495"/>
              <a:gd name="connsiteX4" fmla="*/ 0 w 12221427"/>
              <a:gd name="connsiteY4" fmla="*/ 0 h 4562495"/>
              <a:gd name="connsiteX0" fmla="*/ 33052 w 12214722"/>
              <a:gd name="connsiteY0" fmla="*/ 0 h 4546593"/>
              <a:gd name="connsiteX1" fmla="*/ 12214722 w 12214722"/>
              <a:gd name="connsiteY1" fmla="*/ 3486202 h 4546593"/>
              <a:gd name="connsiteX2" fmla="*/ 12205028 w 12214722"/>
              <a:gd name="connsiteY2" fmla="*/ 4514250 h 4546593"/>
              <a:gd name="connsiteX3" fmla="*/ 137 w 12214722"/>
              <a:gd name="connsiteY3" fmla="*/ 4546593 h 4546593"/>
              <a:gd name="connsiteX4" fmla="*/ 33052 w 12214722"/>
              <a:gd name="connsiteY4" fmla="*/ 0 h 4546593"/>
              <a:gd name="connsiteX0" fmla="*/ 25134 w 12214755"/>
              <a:gd name="connsiteY0" fmla="*/ 0 h 4538641"/>
              <a:gd name="connsiteX1" fmla="*/ 12214755 w 12214755"/>
              <a:gd name="connsiteY1" fmla="*/ 3478250 h 4538641"/>
              <a:gd name="connsiteX2" fmla="*/ 12205061 w 12214755"/>
              <a:gd name="connsiteY2" fmla="*/ 4506298 h 4538641"/>
              <a:gd name="connsiteX3" fmla="*/ 170 w 12214755"/>
              <a:gd name="connsiteY3" fmla="*/ 4538641 h 4538641"/>
              <a:gd name="connsiteX4" fmla="*/ 25134 w 12214755"/>
              <a:gd name="connsiteY4" fmla="*/ 0 h 4538641"/>
              <a:gd name="connsiteX0" fmla="*/ 9400 w 12214923"/>
              <a:gd name="connsiteY0" fmla="*/ 0 h 4530690"/>
              <a:gd name="connsiteX1" fmla="*/ 12214923 w 12214923"/>
              <a:gd name="connsiteY1" fmla="*/ 3470299 h 4530690"/>
              <a:gd name="connsiteX2" fmla="*/ 12205229 w 12214923"/>
              <a:gd name="connsiteY2" fmla="*/ 4498347 h 4530690"/>
              <a:gd name="connsiteX3" fmla="*/ 338 w 12214923"/>
              <a:gd name="connsiteY3" fmla="*/ 4530690 h 4530690"/>
              <a:gd name="connsiteX4" fmla="*/ 9400 w 12214923"/>
              <a:gd name="connsiteY4" fmla="*/ 0 h 4530690"/>
              <a:gd name="connsiteX0" fmla="*/ 0 w 12205523"/>
              <a:gd name="connsiteY0" fmla="*/ 0 h 4498347"/>
              <a:gd name="connsiteX1" fmla="*/ 12205523 w 12205523"/>
              <a:gd name="connsiteY1" fmla="*/ 3470299 h 4498347"/>
              <a:gd name="connsiteX2" fmla="*/ 12195829 w 12205523"/>
              <a:gd name="connsiteY2" fmla="*/ 4498347 h 4498347"/>
              <a:gd name="connsiteX3" fmla="*/ 285136 w 12205523"/>
              <a:gd name="connsiteY3" fmla="*/ 4268297 h 4498347"/>
              <a:gd name="connsiteX4" fmla="*/ 0 w 12205523"/>
              <a:gd name="connsiteY4" fmla="*/ 0 h 4498347"/>
              <a:gd name="connsiteX0" fmla="*/ 0 w 12205523"/>
              <a:gd name="connsiteY0" fmla="*/ 0 h 4506836"/>
              <a:gd name="connsiteX1" fmla="*/ 12205523 w 12205523"/>
              <a:gd name="connsiteY1" fmla="*/ 3470299 h 4506836"/>
              <a:gd name="connsiteX2" fmla="*/ 12195829 w 12205523"/>
              <a:gd name="connsiteY2" fmla="*/ 4498347 h 4506836"/>
              <a:gd name="connsiteX3" fmla="*/ 6841 w 12205523"/>
              <a:gd name="connsiteY3" fmla="*/ 4506836 h 4506836"/>
              <a:gd name="connsiteX4" fmla="*/ 0 w 12205523"/>
              <a:gd name="connsiteY4" fmla="*/ 0 h 4506836"/>
              <a:gd name="connsiteX0" fmla="*/ 0 w 12205523"/>
              <a:gd name="connsiteY0" fmla="*/ 0 h 4511047"/>
              <a:gd name="connsiteX1" fmla="*/ 12205523 w 12205523"/>
              <a:gd name="connsiteY1" fmla="*/ 3470299 h 4511047"/>
              <a:gd name="connsiteX2" fmla="*/ 12202179 w 12205523"/>
              <a:gd name="connsiteY2" fmla="*/ 4511047 h 4511047"/>
              <a:gd name="connsiteX3" fmla="*/ 6841 w 12205523"/>
              <a:gd name="connsiteY3" fmla="*/ 4506836 h 4511047"/>
              <a:gd name="connsiteX4" fmla="*/ 0 w 12205523"/>
              <a:gd name="connsiteY4" fmla="*/ 0 h 4511047"/>
              <a:gd name="connsiteX0" fmla="*/ 0 w 12216156"/>
              <a:gd name="connsiteY0" fmla="*/ 0 h 3958154"/>
              <a:gd name="connsiteX1" fmla="*/ 12216156 w 12216156"/>
              <a:gd name="connsiteY1" fmla="*/ 2917406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332614 h 3979419"/>
              <a:gd name="connsiteX2" fmla="*/ 12212812 w 12216156"/>
              <a:gd name="connsiteY2" fmla="*/ 3979419 h 3979419"/>
              <a:gd name="connsiteX3" fmla="*/ 17474 w 12216156"/>
              <a:gd name="connsiteY3" fmla="*/ 3975208 h 3979419"/>
              <a:gd name="connsiteX4" fmla="*/ 0 w 12216156"/>
              <a:gd name="connsiteY4" fmla="*/ 0 h 3979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6156" h="3979419">
                <a:moveTo>
                  <a:pt x="0" y="0"/>
                </a:moveTo>
                <a:lnTo>
                  <a:pt x="12216156" y="2332614"/>
                </a:lnTo>
                <a:cubicBezTo>
                  <a:pt x="12212925" y="2675297"/>
                  <a:pt x="12216043" y="3636736"/>
                  <a:pt x="12212812" y="3979419"/>
                </a:cubicBezTo>
                <a:lnTo>
                  <a:pt x="17474" y="3975208"/>
                </a:lnTo>
                <a:cubicBezTo>
                  <a:pt x="14772" y="2220294"/>
                  <a:pt x="2702" y="1754914"/>
                  <a:pt x="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Triangle 6"/>
          <p:cNvSpPr/>
          <p:nvPr userDrawn="1"/>
        </p:nvSpPr>
        <p:spPr>
          <a:xfrm rot="10800000">
            <a:off x="10205791" y="-12651"/>
            <a:ext cx="1991783" cy="1991922"/>
          </a:xfrm>
          <a:custGeom>
            <a:avLst/>
            <a:gdLst>
              <a:gd name="connsiteX0" fmla="*/ 0 w 1991783"/>
              <a:gd name="connsiteY0" fmla="*/ 1991922 h 1991922"/>
              <a:gd name="connsiteX1" fmla="*/ 0 w 1991783"/>
              <a:gd name="connsiteY1" fmla="*/ 0 h 1991922"/>
              <a:gd name="connsiteX2" fmla="*/ 1991783 w 1991783"/>
              <a:gd name="connsiteY2" fmla="*/ 1991922 h 1991922"/>
              <a:gd name="connsiteX3" fmla="*/ 0 w 1991783"/>
              <a:gd name="connsiteY3" fmla="*/ 1991922 h 1991922"/>
              <a:gd name="connsiteX0" fmla="*/ 0 w 1991783"/>
              <a:gd name="connsiteY0" fmla="*/ 1991922 h 1991922"/>
              <a:gd name="connsiteX1" fmla="*/ 0 w 1991783"/>
              <a:gd name="connsiteY1" fmla="*/ 0 h 1991922"/>
              <a:gd name="connsiteX2" fmla="*/ 1991783 w 1991783"/>
              <a:gd name="connsiteY2" fmla="*/ 1979222 h 1991922"/>
              <a:gd name="connsiteX3" fmla="*/ 0 w 1991783"/>
              <a:gd name="connsiteY3" fmla="*/ 1991922 h 1991922"/>
            </a:gdLst>
            <a:ahLst/>
            <a:cxnLst>
              <a:cxn ang="0">
                <a:pos x="connsiteX0" y="connsiteY0"/>
              </a:cxn>
              <a:cxn ang="0">
                <a:pos x="connsiteX1" y="connsiteY1"/>
              </a:cxn>
              <a:cxn ang="0">
                <a:pos x="connsiteX2" y="connsiteY2"/>
              </a:cxn>
              <a:cxn ang="0">
                <a:pos x="connsiteX3" y="connsiteY3"/>
              </a:cxn>
            </a:cxnLst>
            <a:rect l="l" t="t" r="r" b="b"/>
            <a:pathLst>
              <a:path w="1991783" h="1991922">
                <a:moveTo>
                  <a:pt x="0" y="1991922"/>
                </a:moveTo>
                <a:lnTo>
                  <a:pt x="0" y="0"/>
                </a:lnTo>
                <a:lnTo>
                  <a:pt x="1991783" y="1979222"/>
                </a:lnTo>
                <a:lnTo>
                  <a:pt x="0" y="19919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323877" y="190096"/>
            <a:ext cx="691844" cy="690506"/>
          </a:xfrm>
          <a:prstGeom prst="rect">
            <a:avLst/>
          </a:prstGeom>
        </p:spPr>
      </p:pic>
      <p:sp>
        <p:nvSpPr>
          <p:cNvPr id="9" name="Title 1"/>
          <p:cNvSpPr>
            <a:spLocks noGrp="1"/>
          </p:cNvSpPr>
          <p:nvPr>
            <p:ph type="ctrTitle" hasCustomPrompt="1"/>
          </p:nvPr>
        </p:nvSpPr>
        <p:spPr>
          <a:xfrm>
            <a:off x="307663" y="3785082"/>
            <a:ext cx="4527320" cy="738664"/>
          </a:xfrm>
          <a:prstGeom prst="rect">
            <a:avLst/>
          </a:prstGeom>
        </p:spPr>
        <p:txBody>
          <a:bodyPr vert="horz" lIns="0" tIns="0" rIns="0" bIns="0" anchor="ctr" anchorCtr="0">
            <a:noAutofit/>
          </a:bodyPr>
          <a:lstStyle>
            <a:lvl1pPr algn="l">
              <a:lnSpc>
                <a:spcPct val="100000"/>
              </a:lnSpc>
              <a:defRPr sz="4000" b="1" i="0">
                <a:solidFill>
                  <a:srgbClr val="9091B3"/>
                </a:solidFill>
                <a:latin typeface="Arial Black" charset="0"/>
                <a:ea typeface="Arial Black" charset="0"/>
                <a:cs typeface="Arial Black" charset="0"/>
              </a:defRPr>
            </a:lvl1pPr>
          </a:lstStyle>
          <a:p>
            <a:r>
              <a:rPr lang="en-US"/>
              <a:t>UKAEA</a:t>
            </a:r>
          </a:p>
        </p:txBody>
      </p:sp>
      <p:sp>
        <p:nvSpPr>
          <p:cNvPr id="17" name="Subtitle 2"/>
          <p:cNvSpPr>
            <a:spLocks noGrp="1"/>
          </p:cNvSpPr>
          <p:nvPr>
            <p:ph type="subTitle" idx="1" hasCustomPrompt="1"/>
          </p:nvPr>
        </p:nvSpPr>
        <p:spPr>
          <a:xfrm>
            <a:off x="307662" y="4594103"/>
            <a:ext cx="8734738" cy="1287122"/>
          </a:xfrm>
        </p:spPr>
        <p:txBody>
          <a:bodyPr lIns="0" tIns="0" rIns="0" bIns="0" anchor="ctr" anchorCtr="0">
            <a:normAutofit/>
          </a:bodyPr>
          <a:lstStyle>
            <a:lvl1pPr marL="0" indent="0" algn="l">
              <a:lnSpc>
                <a:spcPct val="100000"/>
              </a:lnSpc>
              <a:spcBef>
                <a:spcPts val="0"/>
              </a:spcBef>
              <a:buNone/>
              <a:defRPr sz="4800" b="1" i="0">
                <a:solidFill>
                  <a:schemeClr val="bg1"/>
                </a:solidFill>
                <a:latin typeface="Arial Black" charset="0"/>
                <a:ea typeface="Arial Black" charset="0"/>
                <a:cs typeface="Arial Black"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title</a:t>
            </a:r>
          </a:p>
        </p:txBody>
      </p:sp>
      <p:sp>
        <p:nvSpPr>
          <p:cNvPr id="18" name="Text Placeholder 12"/>
          <p:cNvSpPr>
            <a:spLocks noGrp="1"/>
          </p:cNvSpPr>
          <p:nvPr>
            <p:ph type="body" sz="quarter" idx="14" hasCustomPrompt="1"/>
          </p:nvPr>
        </p:nvSpPr>
        <p:spPr>
          <a:xfrm>
            <a:off x="307714" y="6050503"/>
            <a:ext cx="7324725" cy="588486"/>
          </a:xfrm>
        </p:spPr>
        <p:txBody>
          <a:bodyPr lIns="0" tIns="0" rIns="0" bIns="0">
            <a:normAutofit/>
          </a:bodyPr>
          <a:lstStyle>
            <a:lvl1pPr>
              <a:defRPr sz="2000" b="1" i="0" baseline="0">
                <a:solidFill>
                  <a:srgbClr val="9091B3"/>
                </a:solidFill>
                <a:latin typeface="Arial Black" charset="0"/>
                <a:ea typeface="Arial Black" charset="0"/>
                <a:cs typeface="Arial Black" charset="0"/>
              </a:defRPr>
            </a:lvl1pPr>
          </a:lstStyle>
          <a:p>
            <a:pPr lvl="0"/>
            <a:r>
              <a:rPr lang="en-US"/>
              <a:t>Click to add text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image6">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F1CFDBE-C74D-5A41-A781-A9C298C50465}"/>
              </a:ext>
            </a:extLst>
          </p:cNvPr>
          <p:cNvPicPr>
            <a:picLocks noChangeAspect="1"/>
          </p:cNvPicPr>
          <p:nvPr userDrawn="1"/>
        </p:nvPicPr>
        <p:blipFill>
          <a:blip r:embed="rId2"/>
          <a:stretch>
            <a:fillRect/>
          </a:stretch>
        </p:blipFill>
        <p:spPr>
          <a:xfrm>
            <a:off x="-22975" y="-12652"/>
            <a:ext cx="12214975" cy="5316172"/>
          </a:xfrm>
          <a:prstGeom prst="rect">
            <a:avLst/>
          </a:prstGeom>
        </p:spPr>
      </p:pic>
      <p:sp>
        <p:nvSpPr>
          <p:cNvPr id="10" name="Freeform 9"/>
          <p:cNvSpPr/>
          <p:nvPr userDrawn="1"/>
        </p:nvSpPr>
        <p:spPr>
          <a:xfrm>
            <a:off x="-18930" y="2886832"/>
            <a:ext cx="12216157" cy="3979419"/>
          </a:xfrm>
          <a:custGeom>
            <a:avLst/>
            <a:gdLst>
              <a:gd name="connsiteX0" fmla="*/ 0 w 12260826"/>
              <a:gd name="connsiteY0" fmla="*/ 0 h 5270090"/>
              <a:gd name="connsiteX1" fmla="*/ 12260826 w 12260826"/>
              <a:gd name="connsiteY1" fmla="*/ 4817806 h 5270090"/>
              <a:gd name="connsiteX2" fmla="*/ 12260826 w 12260826"/>
              <a:gd name="connsiteY2" fmla="*/ 5270090 h 5270090"/>
              <a:gd name="connsiteX3" fmla="*/ 29497 w 12260826"/>
              <a:gd name="connsiteY3" fmla="*/ 5270090 h 5270090"/>
              <a:gd name="connsiteX4" fmla="*/ 0 w 12260826"/>
              <a:gd name="connsiteY4" fmla="*/ 0 h 5270090"/>
              <a:gd name="connsiteX0" fmla="*/ 7935 w 12231329"/>
              <a:gd name="connsiteY0" fmla="*/ 0 h 5254048"/>
              <a:gd name="connsiteX1" fmla="*/ 12231329 w 12231329"/>
              <a:gd name="connsiteY1" fmla="*/ 4801764 h 5254048"/>
              <a:gd name="connsiteX2" fmla="*/ 12231329 w 12231329"/>
              <a:gd name="connsiteY2" fmla="*/ 5254048 h 5254048"/>
              <a:gd name="connsiteX3" fmla="*/ 0 w 12231329"/>
              <a:gd name="connsiteY3" fmla="*/ 5254048 h 5254048"/>
              <a:gd name="connsiteX4" fmla="*/ 7935 w 12231329"/>
              <a:gd name="connsiteY4" fmla="*/ 0 h 5254048"/>
              <a:gd name="connsiteX0" fmla="*/ 0 w 12223394"/>
              <a:gd name="connsiteY0" fmla="*/ 0 h 5259395"/>
              <a:gd name="connsiteX1" fmla="*/ 12223394 w 12223394"/>
              <a:gd name="connsiteY1" fmla="*/ 4801764 h 5259395"/>
              <a:gd name="connsiteX2" fmla="*/ 12223394 w 12223394"/>
              <a:gd name="connsiteY2" fmla="*/ 5254048 h 5259395"/>
              <a:gd name="connsiteX3" fmla="*/ 72276 w 12223394"/>
              <a:gd name="connsiteY3" fmla="*/ 5259395 h 5259395"/>
              <a:gd name="connsiteX4" fmla="*/ 0 w 12223394"/>
              <a:gd name="connsiteY4" fmla="*/ 0 h 5259395"/>
              <a:gd name="connsiteX0" fmla="*/ 0 w 12223394"/>
              <a:gd name="connsiteY0" fmla="*/ 0 h 5264743"/>
              <a:gd name="connsiteX1" fmla="*/ 12223394 w 12223394"/>
              <a:gd name="connsiteY1" fmla="*/ 4801764 h 5264743"/>
              <a:gd name="connsiteX2" fmla="*/ 12223394 w 12223394"/>
              <a:gd name="connsiteY2" fmla="*/ 5254048 h 5264743"/>
              <a:gd name="connsiteX3" fmla="*/ 8107 w 12223394"/>
              <a:gd name="connsiteY3" fmla="*/ 5264743 h 5264743"/>
              <a:gd name="connsiteX4" fmla="*/ 0 w 12223394"/>
              <a:gd name="connsiteY4" fmla="*/ 0 h 5264743"/>
              <a:gd name="connsiteX0" fmla="*/ 0 w 12223394"/>
              <a:gd name="connsiteY0" fmla="*/ 0 h 5254048"/>
              <a:gd name="connsiteX1" fmla="*/ 12223394 w 12223394"/>
              <a:gd name="connsiteY1" fmla="*/ 4801764 h 5254048"/>
              <a:gd name="connsiteX2" fmla="*/ 12223394 w 12223394"/>
              <a:gd name="connsiteY2" fmla="*/ 5254048 h 5254048"/>
              <a:gd name="connsiteX3" fmla="*/ 8107 w 12223394"/>
              <a:gd name="connsiteY3" fmla="*/ 5238006 h 5254048"/>
              <a:gd name="connsiteX4" fmla="*/ 0 w 12223394"/>
              <a:gd name="connsiteY4" fmla="*/ 0 h 5254048"/>
              <a:gd name="connsiteX0" fmla="*/ 0 w 12223394"/>
              <a:gd name="connsiteY0" fmla="*/ 0 h 4841452"/>
              <a:gd name="connsiteX1" fmla="*/ 12223394 w 12223394"/>
              <a:gd name="connsiteY1" fmla="*/ 4389168 h 4841452"/>
              <a:gd name="connsiteX2" fmla="*/ 12223394 w 12223394"/>
              <a:gd name="connsiteY2" fmla="*/ 4841452 h 4841452"/>
              <a:gd name="connsiteX3" fmla="*/ 8107 w 12223394"/>
              <a:gd name="connsiteY3" fmla="*/ 4825410 h 4841452"/>
              <a:gd name="connsiteX4" fmla="*/ 0 w 12223394"/>
              <a:gd name="connsiteY4" fmla="*/ 0 h 4841452"/>
              <a:gd name="connsiteX0" fmla="*/ 3585 w 12215828"/>
              <a:gd name="connsiteY0" fmla="*/ 0 h 4629579"/>
              <a:gd name="connsiteX1" fmla="*/ 12215828 w 12215828"/>
              <a:gd name="connsiteY1" fmla="*/ 4177295 h 4629579"/>
              <a:gd name="connsiteX2" fmla="*/ 12215828 w 12215828"/>
              <a:gd name="connsiteY2" fmla="*/ 4629579 h 4629579"/>
              <a:gd name="connsiteX3" fmla="*/ 541 w 12215828"/>
              <a:gd name="connsiteY3" fmla="*/ 4613537 h 4629579"/>
              <a:gd name="connsiteX4" fmla="*/ 3585 w 12215828"/>
              <a:gd name="connsiteY4" fmla="*/ 0 h 4629579"/>
              <a:gd name="connsiteX0" fmla="*/ 3585 w 12215828"/>
              <a:gd name="connsiteY0" fmla="*/ 0 h 4685336"/>
              <a:gd name="connsiteX1" fmla="*/ 12215828 w 12215828"/>
              <a:gd name="connsiteY1" fmla="*/ 4233052 h 4685336"/>
              <a:gd name="connsiteX2" fmla="*/ 12215828 w 12215828"/>
              <a:gd name="connsiteY2" fmla="*/ 4685336 h 4685336"/>
              <a:gd name="connsiteX3" fmla="*/ 541 w 12215828"/>
              <a:gd name="connsiteY3" fmla="*/ 4669294 h 4685336"/>
              <a:gd name="connsiteX4" fmla="*/ 3585 w 12215828"/>
              <a:gd name="connsiteY4" fmla="*/ 0 h 4685336"/>
              <a:gd name="connsiteX0" fmla="*/ 3585 w 12249282"/>
              <a:gd name="connsiteY0" fmla="*/ 0 h 4685336"/>
              <a:gd name="connsiteX1" fmla="*/ 12249282 w 12249282"/>
              <a:gd name="connsiteY1" fmla="*/ 3842759 h 4685336"/>
              <a:gd name="connsiteX2" fmla="*/ 12215828 w 12249282"/>
              <a:gd name="connsiteY2" fmla="*/ 4685336 h 4685336"/>
              <a:gd name="connsiteX3" fmla="*/ 541 w 12249282"/>
              <a:gd name="connsiteY3" fmla="*/ 4669294 h 4685336"/>
              <a:gd name="connsiteX4" fmla="*/ 3585 w 12249282"/>
              <a:gd name="connsiteY4" fmla="*/ 0 h 4685336"/>
              <a:gd name="connsiteX0" fmla="*/ 0 w 12279151"/>
              <a:gd name="connsiteY0" fmla="*/ 0 h 4573823"/>
              <a:gd name="connsiteX1" fmla="*/ 12279151 w 12279151"/>
              <a:gd name="connsiteY1" fmla="*/ 3731246 h 4573823"/>
              <a:gd name="connsiteX2" fmla="*/ 12245697 w 12279151"/>
              <a:gd name="connsiteY2" fmla="*/ 4573823 h 4573823"/>
              <a:gd name="connsiteX3" fmla="*/ 30410 w 12279151"/>
              <a:gd name="connsiteY3" fmla="*/ 4557781 h 4573823"/>
              <a:gd name="connsiteX4" fmla="*/ 0 w 12279151"/>
              <a:gd name="connsiteY4" fmla="*/ 0 h 4573823"/>
              <a:gd name="connsiteX0" fmla="*/ 0 w 12346058"/>
              <a:gd name="connsiteY0" fmla="*/ 0 h 4573823"/>
              <a:gd name="connsiteX1" fmla="*/ 12346058 w 12346058"/>
              <a:gd name="connsiteY1" fmla="*/ 3541675 h 4573823"/>
              <a:gd name="connsiteX2" fmla="*/ 12245697 w 12346058"/>
              <a:gd name="connsiteY2" fmla="*/ 4573823 h 4573823"/>
              <a:gd name="connsiteX3" fmla="*/ 30410 w 12346058"/>
              <a:gd name="connsiteY3" fmla="*/ 4557781 h 4573823"/>
              <a:gd name="connsiteX4" fmla="*/ 0 w 12346058"/>
              <a:gd name="connsiteY4" fmla="*/ 0 h 4573823"/>
              <a:gd name="connsiteX0" fmla="*/ 0 w 12245697"/>
              <a:gd name="connsiteY0" fmla="*/ 0 h 4573823"/>
              <a:gd name="connsiteX1" fmla="*/ 12211379 w 12245697"/>
              <a:gd name="connsiteY1" fmla="*/ 3492056 h 4573823"/>
              <a:gd name="connsiteX2" fmla="*/ 12245697 w 12245697"/>
              <a:gd name="connsiteY2" fmla="*/ 4573823 h 4573823"/>
              <a:gd name="connsiteX3" fmla="*/ 30410 w 12245697"/>
              <a:gd name="connsiteY3" fmla="*/ 4557781 h 4573823"/>
              <a:gd name="connsiteX4" fmla="*/ 0 w 12245697"/>
              <a:gd name="connsiteY4" fmla="*/ 0 h 4573823"/>
              <a:gd name="connsiteX0" fmla="*/ 0 w 12211379"/>
              <a:gd name="connsiteY0" fmla="*/ 0 h 4557781"/>
              <a:gd name="connsiteX1" fmla="*/ 12211379 w 12211379"/>
              <a:gd name="connsiteY1" fmla="*/ 3492056 h 4557781"/>
              <a:gd name="connsiteX2" fmla="*/ 11756600 w 12211379"/>
              <a:gd name="connsiteY2" fmla="*/ 4020930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1827484 w 12211379"/>
              <a:gd name="connsiteY2" fmla="*/ 4531293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2210257 w 12211379"/>
              <a:gd name="connsiteY2" fmla="*/ 4531293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2210257 w 12211379"/>
              <a:gd name="connsiteY2" fmla="*/ 4541341 h 4557781"/>
              <a:gd name="connsiteX3" fmla="*/ 30410 w 12211379"/>
              <a:gd name="connsiteY3" fmla="*/ 4557781 h 4557781"/>
              <a:gd name="connsiteX4" fmla="*/ 0 w 12211379"/>
              <a:gd name="connsiteY4" fmla="*/ 0 h 4557781"/>
              <a:gd name="connsiteX0" fmla="*/ 0 w 12221427"/>
              <a:gd name="connsiteY0" fmla="*/ 0 h 4557781"/>
              <a:gd name="connsiteX1" fmla="*/ 12221427 w 12221427"/>
              <a:gd name="connsiteY1" fmla="*/ 3502104 h 4557781"/>
              <a:gd name="connsiteX2" fmla="*/ 12210257 w 12221427"/>
              <a:gd name="connsiteY2" fmla="*/ 4541341 h 4557781"/>
              <a:gd name="connsiteX3" fmla="*/ 30410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30410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25696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16269 w 12221427"/>
              <a:gd name="connsiteY3" fmla="*/ 4557781 h 4557781"/>
              <a:gd name="connsiteX4" fmla="*/ 0 w 12221427"/>
              <a:gd name="connsiteY4" fmla="*/ 0 h 4557781"/>
              <a:gd name="connsiteX0" fmla="*/ 0 w 12221427"/>
              <a:gd name="connsiteY0" fmla="*/ 0 h 4562495"/>
              <a:gd name="connsiteX1" fmla="*/ 12221427 w 12221427"/>
              <a:gd name="connsiteY1" fmla="*/ 3502104 h 4562495"/>
              <a:gd name="connsiteX2" fmla="*/ 12219684 w 12221427"/>
              <a:gd name="connsiteY2" fmla="*/ 4546055 h 4562495"/>
              <a:gd name="connsiteX3" fmla="*/ 6842 w 12221427"/>
              <a:gd name="connsiteY3" fmla="*/ 4562495 h 4562495"/>
              <a:gd name="connsiteX4" fmla="*/ 0 w 12221427"/>
              <a:gd name="connsiteY4" fmla="*/ 0 h 4562495"/>
              <a:gd name="connsiteX0" fmla="*/ 0 w 12221427"/>
              <a:gd name="connsiteY0" fmla="*/ 0 h 4562495"/>
              <a:gd name="connsiteX1" fmla="*/ 12221427 w 12221427"/>
              <a:gd name="connsiteY1" fmla="*/ 3502104 h 4562495"/>
              <a:gd name="connsiteX2" fmla="*/ 11599482 w 12221427"/>
              <a:gd name="connsiteY2" fmla="*/ 4021269 h 4562495"/>
              <a:gd name="connsiteX3" fmla="*/ 6842 w 12221427"/>
              <a:gd name="connsiteY3" fmla="*/ 4562495 h 4562495"/>
              <a:gd name="connsiteX4" fmla="*/ 0 w 12221427"/>
              <a:gd name="connsiteY4" fmla="*/ 0 h 4562495"/>
              <a:gd name="connsiteX0" fmla="*/ 0 w 12221427"/>
              <a:gd name="connsiteY0" fmla="*/ 0 h 4562495"/>
              <a:gd name="connsiteX1" fmla="*/ 12221427 w 12221427"/>
              <a:gd name="connsiteY1" fmla="*/ 3502104 h 4562495"/>
              <a:gd name="connsiteX2" fmla="*/ 12211733 w 12221427"/>
              <a:gd name="connsiteY2" fmla="*/ 4530152 h 4562495"/>
              <a:gd name="connsiteX3" fmla="*/ 6842 w 12221427"/>
              <a:gd name="connsiteY3" fmla="*/ 4562495 h 4562495"/>
              <a:gd name="connsiteX4" fmla="*/ 0 w 12221427"/>
              <a:gd name="connsiteY4" fmla="*/ 0 h 4562495"/>
              <a:gd name="connsiteX0" fmla="*/ 33052 w 12214722"/>
              <a:gd name="connsiteY0" fmla="*/ 0 h 4546593"/>
              <a:gd name="connsiteX1" fmla="*/ 12214722 w 12214722"/>
              <a:gd name="connsiteY1" fmla="*/ 3486202 h 4546593"/>
              <a:gd name="connsiteX2" fmla="*/ 12205028 w 12214722"/>
              <a:gd name="connsiteY2" fmla="*/ 4514250 h 4546593"/>
              <a:gd name="connsiteX3" fmla="*/ 137 w 12214722"/>
              <a:gd name="connsiteY3" fmla="*/ 4546593 h 4546593"/>
              <a:gd name="connsiteX4" fmla="*/ 33052 w 12214722"/>
              <a:gd name="connsiteY4" fmla="*/ 0 h 4546593"/>
              <a:gd name="connsiteX0" fmla="*/ 25134 w 12214755"/>
              <a:gd name="connsiteY0" fmla="*/ 0 h 4538641"/>
              <a:gd name="connsiteX1" fmla="*/ 12214755 w 12214755"/>
              <a:gd name="connsiteY1" fmla="*/ 3478250 h 4538641"/>
              <a:gd name="connsiteX2" fmla="*/ 12205061 w 12214755"/>
              <a:gd name="connsiteY2" fmla="*/ 4506298 h 4538641"/>
              <a:gd name="connsiteX3" fmla="*/ 170 w 12214755"/>
              <a:gd name="connsiteY3" fmla="*/ 4538641 h 4538641"/>
              <a:gd name="connsiteX4" fmla="*/ 25134 w 12214755"/>
              <a:gd name="connsiteY4" fmla="*/ 0 h 4538641"/>
              <a:gd name="connsiteX0" fmla="*/ 9400 w 12214923"/>
              <a:gd name="connsiteY0" fmla="*/ 0 h 4530690"/>
              <a:gd name="connsiteX1" fmla="*/ 12214923 w 12214923"/>
              <a:gd name="connsiteY1" fmla="*/ 3470299 h 4530690"/>
              <a:gd name="connsiteX2" fmla="*/ 12205229 w 12214923"/>
              <a:gd name="connsiteY2" fmla="*/ 4498347 h 4530690"/>
              <a:gd name="connsiteX3" fmla="*/ 338 w 12214923"/>
              <a:gd name="connsiteY3" fmla="*/ 4530690 h 4530690"/>
              <a:gd name="connsiteX4" fmla="*/ 9400 w 12214923"/>
              <a:gd name="connsiteY4" fmla="*/ 0 h 4530690"/>
              <a:gd name="connsiteX0" fmla="*/ 0 w 12205523"/>
              <a:gd name="connsiteY0" fmla="*/ 0 h 4498347"/>
              <a:gd name="connsiteX1" fmla="*/ 12205523 w 12205523"/>
              <a:gd name="connsiteY1" fmla="*/ 3470299 h 4498347"/>
              <a:gd name="connsiteX2" fmla="*/ 12195829 w 12205523"/>
              <a:gd name="connsiteY2" fmla="*/ 4498347 h 4498347"/>
              <a:gd name="connsiteX3" fmla="*/ 285136 w 12205523"/>
              <a:gd name="connsiteY3" fmla="*/ 4268297 h 4498347"/>
              <a:gd name="connsiteX4" fmla="*/ 0 w 12205523"/>
              <a:gd name="connsiteY4" fmla="*/ 0 h 4498347"/>
              <a:gd name="connsiteX0" fmla="*/ 0 w 12205523"/>
              <a:gd name="connsiteY0" fmla="*/ 0 h 4506836"/>
              <a:gd name="connsiteX1" fmla="*/ 12205523 w 12205523"/>
              <a:gd name="connsiteY1" fmla="*/ 3470299 h 4506836"/>
              <a:gd name="connsiteX2" fmla="*/ 12195829 w 12205523"/>
              <a:gd name="connsiteY2" fmla="*/ 4498347 h 4506836"/>
              <a:gd name="connsiteX3" fmla="*/ 6841 w 12205523"/>
              <a:gd name="connsiteY3" fmla="*/ 4506836 h 4506836"/>
              <a:gd name="connsiteX4" fmla="*/ 0 w 12205523"/>
              <a:gd name="connsiteY4" fmla="*/ 0 h 4506836"/>
              <a:gd name="connsiteX0" fmla="*/ 0 w 12205523"/>
              <a:gd name="connsiteY0" fmla="*/ 0 h 4511047"/>
              <a:gd name="connsiteX1" fmla="*/ 12205523 w 12205523"/>
              <a:gd name="connsiteY1" fmla="*/ 3470299 h 4511047"/>
              <a:gd name="connsiteX2" fmla="*/ 12202179 w 12205523"/>
              <a:gd name="connsiteY2" fmla="*/ 4511047 h 4511047"/>
              <a:gd name="connsiteX3" fmla="*/ 6841 w 12205523"/>
              <a:gd name="connsiteY3" fmla="*/ 4506836 h 4511047"/>
              <a:gd name="connsiteX4" fmla="*/ 0 w 12205523"/>
              <a:gd name="connsiteY4" fmla="*/ 0 h 4511047"/>
              <a:gd name="connsiteX0" fmla="*/ 0 w 12216156"/>
              <a:gd name="connsiteY0" fmla="*/ 0 h 3958154"/>
              <a:gd name="connsiteX1" fmla="*/ 12216156 w 12216156"/>
              <a:gd name="connsiteY1" fmla="*/ 2917406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332614 h 3979419"/>
              <a:gd name="connsiteX2" fmla="*/ 12212812 w 12216156"/>
              <a:gd name="connsiteY2" fmla="*/ 3979419 h 3979419"/>
              <a:gd name="connsiteX3" fmla="*/ 17474 w 12216156"/>
              <a:gd name="connsiteY3" fmla="*/ 3975208 h 3979419"/>
              <a:gd name="connsiteX4" fmla="*/ 0 w 12216156"/>
              <a:gd name="connsiteY4" fmla="*/ 0 h 3979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6156" h="3979419">
                <a:moveTo>
                  <a:pt x="0" y="0"/>
                </a:moveTo>
                <a:lnTo>
                  <a:pt x="12216156" y="2332614"/>
                </a:lnTo>
                <a:cubicBezTo>
                  <a:pt x="12212925" y="2675297"/>
                  <a:pt x="12216043" y="3636736"/>
                  <a:pt x="12212812" y="3979419"/>
                </a:cubicBezTo>
                <a:lnTo>
                  <a:pt x="17474" y="3975208"/>
                </a:lnTo>
                <a:cubicBezTo>
                  <a:pt x="14772" y="2220294"/>
                  <a:pt x="2702" y="1754914"/>
                  <a:pt x="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Triangle 6"/>
          <p:cNvSpPr/>
          <p:nvPr userDrawn="1"/>
        </p:nvSpPr>
        <p:spPr>
          <a:xfrm rot="10800000">
            <a:off x="10205791" y="-12651"/>
            <a:ext cx="1991783" cy="1991922"/>
          </a:xfrm>
          <a:custGeom>
            <a:avLst/>
            <a:gdLst>
              <a:gd name="connsiteX0" fmla="*/ 0 w 1991783"/>
              <a:gd name="connsiteY0" fmla="*/ 1991922 h 1991922"/>
              <a:gd name="connsiteX1" fmla="*/ 0 w 1991783"/>
              <a:gd name="connsiteY1" fmla="*/ 0 h 1991922"/>
              <a:gd name="connsiteX2" fmla="*/ 1991783 w 1991783"/>
              <a:gd name="connsiteY2" fmla="*/ 1991922 h 1991922"/>
              <a:gd name="connsiteX3" fmla="*/ 0 w 1991783"/>
              <a:gd name="connsiteY3" fmla="*/ 1991922 h 1991922"/>
              <a:gd name="connsiteX0" fmla="*/ 0 w 1991783"/>
              <a:gd name="connsiteY0" fmla="*/ 1991922 h 1991922"/>
              <a:gd name="connsiteX1" fmla="*/ 0 w 1991783"/>
              <a:gd name="connsiteY1" fmla="*/ 0 h 1991922"/>
              <a:gd name="connsiteX2" fmla="*/ 1991783 w 1991783"/>
              <a:gd name="connsiteY2" fmla="*/ 1979222 h 1991922"/>
              <a:gd name="connsiteX3" fmla="*/ 0 w 1991783"/>
              <a:gd name="connsiteY3" fmla="*/ 1991922 h 1991922"/>
            </a:gdLst>
            <a:ahLst/>
            <a:cxnLst>
              <a:cxn ang="0">
                <a:pos x="connsiteX0" y="connsiteY0"/>
              </a:cxn>
              <a:cxn ang="0">
                <a:pos x="connsiteX1" y="connsiteY1"/>
              </a:cxn>
              <a:cxn ang="0">
                <a:pos x="connsiteX2" y="connsiteY2"/>
              </a:cxn>
              <a:cxn ang="0">
                <a:pos x="connsiteX3" y="connsiteY3"/>
              </a:cxn>
            </a:cxnLst>
            <a:rect l="l" t="t" r="r" b="b"/>
            <a:pathLst>
              <a:path w="1991783" h="1991922">
                <a:moveTo>
                  <a:pt x="0" y="1991922"/>
                </a:moveTo>
                <a:lnTo>
                  <a:pt x="0" y="0"/>
                </a:lnTo>
                <a:lnTo>
                  <a:pt x="1991783" y="1979222"/>
                </a:lnTo>
                <a:lnTo>
                  <a:pt x="0" y="19919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323877" y="190096"/>
            <a:ext cx="691844" cy="690506"/>
          </a:xfrm>
          <a:prstGeom prst="rect">
            <a:avLst/>
          </a:prstGeom>
        </p:spPr>
      </p:pic>
      <p:sp>
        <p:nvSpPr>
          <p:cNvPr id="9" name="Title 1"/>
          <p:cNvSpPr>
            <a:spLocks noGrp="1"/>
          </p:cNvSpPr>
          <p:nvPr>
            <p:ph type="ctrTitle" hasCustomPrompt="1"/>
          </p:nvPr>
        </p:nvSpPr>
        <p:spPr>
          <a:xfrm>
            <a:off x="307663" y="3785082"/>
            <a:ext cx="4527320" cy="738664"/>
          </a:xfrm>
          <a:prstGeom prst="rect">
            <a:avLst/>
          </a:prstGeom>
        </p:spPr>
        <p:txBody>
          <a:bodyPr vert="horz" lIns="0" tIns="0" rIns="0" bIns="0" anchor="ctr" anchorCtr="0">
            <a:noAutofit/>
          </a:bodyPr>
          <a:lstStyle>
            <a:lvl1pPr algn="l">
              <a:lnSpc>
                <a:spcPct val="100000"/>
              </a:lnSpc>
              <a:defRPr sz="4000" b="1" i="0">
                <a:solidFill>
                  <a:srgbClr val="9091B3"/>
                </a:solidFill>
                <a:latin typeface="Arial Black" charset="0"/>
                <a:ea typeface="Arial Black" charset="0"/>
                <a:cs typeface="Arial Black" charset="0"/>
              </a:defRPr>
            </a:lvl1pPr>
          </a:lstStyle>
          <a:p>
            <a:r>
              <a:rPr lang="en-US"/>
              <a:t>UKAEA</a:t>
            </a:r>
          </a:p>
        </p:txBody>
      </p:sp>
      <p:sp>
        <p:nvSpPr>
          <p:cNvPr id="16" name="Subtitle 2"/>
          <p:cNvSpPr>
            <a:spLocks noGrp="1"/>
          </p:cNvSpPr>
          <p:nvPr>
            <p:ph type="subTitle" idx="1" hasCustomPrompt="1"/>
          </p:nvPr>
        </p:nvSpPr>
        <p:spPr>
          <a:xfrm>
            <a:off x="307662" y="4594103"/>
            <a:ext cx="8734738" cy="1287122"/>
          </a:xfrm>
        </p:spPr>
        <p:txBody>
          <a:bodyPr lIns="0" tIns="0" rIns="0" bIns="0" anchor="ctr" anchorCtr="0">
            <a:normAutofit/>
          </a:bodyPr>
          <a:lstStyle>
            <a:lvl1pPr marL="0" indent="0" algn="l">
              <a:lnSpc>
                <a:spcPct val="100000"/>
              </a:lnSpc>
              <a:spcBef>
                <a:spcPts val="0"/>
              </a:spcBef>
              <a:buNone/>
              <a:defRPr sz="4800" b="1" i="0">
                <a:solidFill>
                  <a:schemeClr val="bg1"/>
                </a:solidFill>
                <a:latin typeface="Arial Black" charset="0"/>
                <a:ea typeface="Arial Black" charset="0"/>
                <a:cs typeface="Arial Black"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title</a:t>
            </a:r>
          </a:p>
        </p:txBody>
      </p:sp>
      <p:sp>
        <p:nvSpPr>
          <p:cNvPr id="18" name="Text Placeholder 12"/>
          <p:cNvSpPr>
            <a:spLocks noGrp="1"/>
          </p:cNvSpPr>
          <p:nvPr>
            <p:ph type="body" sz="quarter" idx="14" hasCustomPrompt="1"/>
          </p:nvPr>
        </p:nvSpPr>
        <p:spPr>
          <a:xfrm>
            <a:off x="307714" y="6050503"/>
            <a:ext cx="7324725" cy="588486"/>
          </a:xfrm>
        </p:spPr>
        <p:txBody>
          <a:bodyPr lIns="0" tIns="0" rIns="0" bIns="0">
            <a:normAutofit/>
          </a:bodyPr>
          <a:lstStyle>
            <a:lvl1pPr>
              <a:defRPr sz="2000" b="1" i="0" baseline="0">
                <a:solidFill>
                  <a:srgbClr val="9091B3"/>
                </a:solidFill>
                <a:latin typeface="Arial Black" charset="0"/>
                <a:ea typeface="Arial Black" charset="0"/>
                <a:cs typeface="Arial Black" charset="0"/>
              </a:defRPr>
            </a:lvl1pPr>
          </a:lstStyle>
          <a:p>
            <a:pPr lvl="0"/>
            <a:r>
              <a:rPr lang="en-US"/>
              <a:t>Click to add text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image7">
    <p:spTree>
      <p:nvGrpSpPr>
        <p:cNvPr id="1" name=""/>
        <p:cNvGrpSpPr/>
        <p:nvPr/>
      </p:nvGrpSpPr>
      <p:grpSpPr>
        <a:xfrm>
          <a:off x="0" y="0"/>
          <a:ext cx="0" cy="0"/>
          <a:chOff x="0" y="0"/>
          <a:chExt cx="0" cy="0"/>
        </a:xfrm>
      </p:grpSpPr>
      <p:pic>
        <p:nvPicPr>
          <p:cNvPr id="6" name="Picture 5" descr="A picture containing table, sitting, small, cake&#10;&#10;Description automatically generated">
            <a:extLst>
              <a:ext uri="{FF2B5EF4-FFF2-40B4-BE49-F238E27FC236}">
                <a16:creationId xmlns:a16="http://schemas.microsoft.com/office/drawing/2014/main" id="{43C8883A-1065-6C4E-AAE7-DA4A787ACE87}"/>
              </a:ext>
            </a:extLst>
          </p:cNvPr>
          <p:cNvPicPr>
            <a:picLocks noChangeAspect="1"/>
          </p:cNvPicPr>
          <p:nvPr userDrawn="1"/>
        </p:nvPicPr>
        <p:blipFill>
          <a:blip r:embed="rId2"/>
          <a:stretch>
            <a:fillRect/>
          </a:stretch>
        </p:blipFill>
        <p:spPr>
          <a:xfrm>
            <a:off x="0" y="-10633"/>
            <a:ext cx="12192000" cy="5283200"/>
          </a:xfrm>
          <a:prstGeom prst="rect">
            <a:avLst/>
          </a:prstGeom>
        </p:spPr>
      </p:pic>
      <p:sp>
        <p:nvSpPr>
          <p:cNvPr id="10" name="Freeform 9"/>
          <p:cNvSpPr/>
          <p:nvPr userDrawn="1"/>
        </p:nvSpPr>
        <p:spPr>
          <a:xfrm>
            <a:off x="-18930" y="2886832"/>
            <a:ext cx="12216157" cy="3979419"/>
          </a:xfrm>
          <a:custGeom>
            <a:avLst/>
            <a:gdLst>
              <a:gd name="connsiteX0" fmla="*/ 0 w 12260826"/>
              <a:gd name="connsiteY0" fmla="*/ 0 h 5270090"/>
              <a:gd name="connsiteX1" fmla="*/ 12260826 w 12260826"/>
              <a:gd name="connsiteY1" fmla="*/ 4817806 h 5270090"/>
              <a:gd name="connsiteX2" fmla="*/ 12260826 w 12260826"/>
              <a:gd name="connsiteY2" fmla="*/ 5270090 h 5270090"/>
              <a:gd name="connsiteX3" fmla="*/ 29497 w 12260826"/>
              <a:gd name="connsiteY3" fmla="*/ 5270090 h 5270090"/>
              <a:gd name="connsiteX4" fmla="*/ 0 w 12260826"/>
              <a:gd name="connsiteY4" fmla="*/ 0 h 5270090"/>
              <a:gd name="connsiteX0" fmla="*/ 7935 w 12231329"/>
              <a:gd name="connsiteY0" fmla="*/ 0 h 5254048"/>
              <a:gd name="connsiteX1" fmla="*/ 12231329 w 12231329"/>
              <a:gd name="connsiteY1" fmla="*/ 4801764 h 5254048"/>
              <a:gd name="connsiteX2" fmla="*/ 12231329 w 12231329"/>
              <a:gd name="connsiteY2" fmla="*/ 5254048 h 5254048"/>
              <a:gd name="connsiteX3" fmla="*/ 0 w 12231329"/>
              <a:gd name="connsiteY3" fmla="*/ 5254048 h 5254048"/>
              <a:gd name="connsiteX4" fmla="*/ 7935 w 12231329"/>
              <a:gd name="connsiteY4" fmla="*/ 0 h 5254048"/>
              <a:gd name="connsiteX0" fmla="*/ 0 w 12223394"/>
              <a:gd name="connsiteY0" fmla="*/ 0 h 5259395"/>
              <a:gd name="connsiteX1" fmla="*/ 12223394 w 12223394"/>
              <a:gd name="connsiteY1" fmla="*/ 4801764 h 5259395"/>
              <a:gd name="connsiteX2" fmla="*/ 12223394 w 12223394"/>
              <a:gd name="connsiteY2" fmla="*/ 5254048 h 5259395"/>
              <a:gd name="connsiteX3" fmla="*/ 72276 w 12223394"/>
              <a:gd name="connsiteY3" fmla="*/ 5259395 h 5259395"/>
              <a:gd name="connsiteX4" fmla="*/ 0 w 12223394"/>
              <a:gd name="connsiteY4" fmla="*/ 0 h 5259395"/>
              <a:gd name="connsiteX0" fmla="*/ 0 w 12223394"/>
              <a:gd name="connsiteY0" fmla="*/ 0 h 5264743"/>
              <a:gd name="connsiteX1" fmla="*/ 12223394 w 12223394"/>
              <a:gd name="connsiteY1" fmla="*/ 4801764 h 5264743"/>
              <a:gd name="connsiteX2" fmla="*/ 12223394 w 12223394"/>
              <a:gd name="connsiteY2" fmla="*/ 5254048 h 5264743"/>
              <a:gd name="connsiteX3" fmla="*/ 8107 w 12223394"/>
              <a:gd name="connsiteY3" fmla="*/ 5264743 h 5264743"/>
              <a:gd name="connsiteX4" fmla="*/ 0 w 12223394"/>
              <a:gd name="connsiteY4" fmla="*/ 0 h 5264743"/>
              <a:gd name="connsiteX0" fmla="*/ 0 w 12223394"/>
              <a:gd name="connsiteY0" fmla="*/ 0 h 5254048"/>
              <a:gd name="connsiteX1" fmla="*/ 12223394 w 12223394"/>
              <a:gd name="connsiteY1" fmla="*/ 4801764 h 5254048"/>
              <a:gd name="connsiteX2" fmla="*/ 12223394 w 12223394"/>
              <a:gd name="connsiteY2" fmla="*/ 5254048 h 5254048"/>
              <a:gd name="connsiteX3" fmla="*/ 8107 w 12223394"/>
              <a:gd name="connsiteY3" fmla="*/ 5238006 h 5254048"/>
              <a:gd name="connsiteX4" fmla="*/ 0 w 12223394"/>
              <a:gd name="connsiteY4" fmla="*/ 0 h 5254048"/>
              <a:gd name="connsiteX0" fmla="*/ 0 w 12223394"/>
              <a:gd name="connsiteY0" fmla="*/ 0 h 4841452"/>
              <a:gd name="connsiteX1" fmla="*/ 12223394 w 12223394"/>
              <a:gd name="connsiteY1" fmla="*/ 4389168 h 4841452"/>
              <a:gd name="connsiteX2" fmla="*/ 12223394 w 12223394"/>
              <a:gd name="connsiteY2" fmla="*/ 4841452 h 4841452"/>
              <a:gd name="connsiteX3" fmla="*/ 8107 w 12223394"/>
              <a:gd name="connsiteY3" fmla="*/ 4825410 h 4841452"/>
              <a:gd name="connsiteX4" fmla="*/ 0 w 12223394"/>
              <a:gd name="connsiteY4" fmla="*/ 0 h 4841452"/>
              <a:gd name="connsiteX0" fmla="*/ 3585 w 12215828"/>
              <a:gd name="connsiteY0" fmla="*/ 0 h 4629579"/>
              <a:gd name="connsiteX1" fmla="*/ 12215828 w 12215828"/>
              <a:gd name="connsiteY1" fmla="*/ 4177295 h 4629579"/>
              <a:gd name="connsiteX2" fmla="*/ 12215828 w 12215828"/>
              <a:gd name="connsiteY2" fmla="*/ 4629579 h 4629579"/>
              <a:gd name="connsiteX3" fmla="*/ 541 w 12215828"/>
              <a:gd name="connsiteY3" fmla="*/ 4613537 h 4629579"/>
              <a:gd name="connsiteX4" fmla="*/ 3585 w 12215828"/>
              <a:gd name="connsiteY4" fmla="*/ 0 h 4629579"/>
              <a:gd name="connsiteX0" fmla="*/ 3585 w 12215828"/>
              <a:gd name="connsiteY0" fmla="*/ 0 h 4685336"/>
              <a:gd name="connsiteX1" fmla="*/ 12215828 w 12215828"/>
              <a:gd name="connsiteY1" fmla="*/ 4233052 h 4685336"/>
              <a:gd name="connsiteX2" fmla="*/ 12215828 w 12215828"/>
              <a:gd name="connsiteY2" fmla="*/ 4685336 h 4685336"/>
              <a:gd name="connsiteX3" fmla="*/ 541 w 12215828"/>
              <a:gd name="connsiteY3" fmla="*/ 4669294 h 4685336"/>
              <a:gd name="connsiteX4" fmla="*/ 3585 w 12215828"/>
              <a:gd name="connsiteY4" fmla="*/ 0 h 4685336"/>
              <a:gd name="connsiteX0" fmla="*/ 3585 w 12249282"/>
              <a:gd name="connsiteY0" fmla="*/ 0 h 4685336"/>
              <a:gd name="connsiteX1" fmla="*/ 12249282 w 12249282"/>
              <a:gd name="connsiteY1" fmla="*/ 3842759 h 4685336"/>
              <a:gd name="connsiteX2" fmla="*/ 12215828 w 12249282"/>
              <a:gd name="connsiteY2" fmla="*/ 4685336 h 4685336"/>
              <a:gd name="connsiteX3" fmla="*/ 541 w 12249282"/>
              <a:gd name="connsiteY3" fmla="*/ 4669294 h 4685336"/>
              <a:gd name="connsiteX4" fmla="*/ 3585 w 12249282"/>
              <a:gd name="connsiteY4" fmla="*/ 0 h 4685336"/>
              <a:gd name="connsiteX0" fmla="*/ 0 w 12279151"/>
              <a:gd name="connsiteY0" fmla="*/ 0 h 4573823"/>
              <a:gd name="connsiteX1" fmla="*/ 12279151 w 12279151"/>
              <a:gd name="connsiteY1" fmla="*/ 3731246 h 4573823"/>
              <a:gd name="connsiteX2" fmla="*/ 12245697 w 12279151"/>
              <a:gd name="connsiteY2" fmla="*/ 4573823 h 4573823"/>
              <a:gd name="connsiteX3" fmla="*/ 30410 w 12279151"/>
              <a:gd name="connsiteY3" fmla="*/ 4557781 h 4573823"/>
              <a:gd name="connsiteX4" fmla="*/ 0 w 12279151"/>
              <a:gd name="connsiteY4" fmla="*/ 0 h 4573823"/>
              <a:gd name="connsiteX0" fmla="*/ 0 w 12346058"/>
              <a:gd name="connsiteY0" fmla="*/ 0 h 4573823"/>
              <a:gd name="connsiteX1" fmla="*/ 12346058 w 12346058"/>
              <a:gd name="connsiteY1" fmla="*/ 3541675 h 4573823"/>
              <a:gd name="connsiteX2" fmla="*/ 12245697 w 12346058"/>
              <a:gd name="connsiteY2" fmla="*/ 4573823 h 4573823"/>
              <a:gd name="connsiteX3" fmla="*/ 30410 w 12346058"/>
              <a:gd name="connsiteY3" fmla="*/ 4557781 h 4573823"/>
              <a:gd name="connsiteX4" fmla="*/ 0 w 12346058"/>
              <a:gd name="connsiteY4" fmla="*/ 0 h 4573823"/>
              <a:gd name="connsiteX0" fmla="*/ 0 w 12245697"/>
              <a:gd name="connsiteY0" fmla="*/ 0 h 4573823"/>
              <a:gd name="connsiteX1" fmla="*/ 12211379 w 12245697"/>
              <a:gd name="connsiteY1" fmla="*/ 3492056 h 4573823"/>
              <a:gd name="connsiteX2" fmla="*/ 12245697 w 12245697"/>
              <a:gd name="connsiteY2" fmla="*/ 4573823 h 4573823"/>
              <a:gd name="connsiteX3" fmla="*/ 30410 w 12245697"/>
              <a:gd name="connsiteY3" fmla="*/ 4557781 h 4573823"/>
              <a:gd name="connsiteX4" fmla="*/ 0 w 12245697"/>
              <a:gd name="connsiteY4" fmla="*/ 0 h 4573823"/>
              <a:gd name="connsiteX0" fmla="*/ 0 w 12211379"/>
              <a:gd name="connsiteY0" fmla="*/ 0 h 4557781"/>
              <a:gd name="connsiteX1" fmla="*/ 12211379 w 12211379"/>
              <a:gd name="connsiteY1" fmla="*/ 3492056 h 4557781"/>
              <a:gd name="connsiteX2" fmla="*/ 11756600 w 12211379"/>
              <a:gd name="connsiteY2" fmla="*/ 4020930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1827484 w 12211379"/>
              <a:gd name="connsiteY2" fmla="*/ 4531293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2210257 w 12211379"/>
              <a:gd name="connsiteY2" fmla="*/ 4531293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2210257 w 12211379"/>
              <a:gd name="connsiteY2" fmla="*/ 4541341 h 4557781"/>
              <a:gd name="connsiteX3" fmla="*/ 30410 w 12211379"/>
              <a:gd name="connsiteY3" fmla="*/ 4557781 h 4557781"/>
              <a:gd name="connsiteX4" fmla="*/ 0 w 12211379"/>
              <a:gd name="connsiteY4" fmla="*/ 0 h 4557781"/>
              <a:gd name="connsiteX0" fmla="*/ 0 w 12221427"/>
              <a:gd name="connsiteY0" fmla="*/ 0 h 4557781"/>
              <a:gd name="connsiteX1" fmla="*/ 12221427 w 12221427"/>
              <a:gd name="connsiteY1" fmla="*/ 3502104 h 4557781"/>
              <a:gd name="connsiteX2" fmla="*/ 12210257 w 12221427"/>
              <a:gd name="connsiteY2" fmla="*/ 4541341 h 4557781"/>
              <a:gd name="connsiteX3" fmla="*/ 30410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30410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25696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16269 w 12221427"/>
              <a:gd name="connsiteY3" fmla="*/ 4557781 h 4557781"/>
              <a:gd name="connsiteX4" fmla="*/ 0 w 12221427"/>
              <a:gd name="connsiteY4" fmla="*/ 0 h 4557781"/>
              <a:gd name="connsiteX0" fmla="*/ 0 w 12221427"/>
              <a:gd name="connsiteY0" fmla="*/ 0 h 4562495"/>
              <a:gd name="connsiteX1" fmla="*/ 12221427 w 12221427"/>
              <a:gd name="connsiteY1" fmla="*/ 3502104 h 4562495"/>
              <a:gd name="connsiteX2" fmla="*/ 12219684 w 12221427"/>
              <a:gd name="connsiteY2" fmla="*/ 4546055 h 4562495"/>
              <a:gd name="connsiteX3" fmla="*/ 6842 w 12221427"/>
              <a:gd name="connsiteY3" fmla="*/ 4562495 h 4562495"/>
              <a:gd name="connsiteX4" fmla="*/ 0 w 12221427"/>
              <a:gd name="connsiteY4" fmla="*/ 0 h 4562495"/>
              <a:gd name="connsiteX0" fmla="*/ 0 w 12221427"/>
              <a:gd name="connsiteY0" fmla="*/ 0 h 4562495"/>
              <a:gd name="connsiteX1" fmla="*/ 12221427 w 12221427"/>
              <a:gd name="connsiteY1" fmla="*/ 3502104 h 4562495"/>
              <a:gd name="connsiteX2" fmla="*/ 11599482 w 12221427"/>
              <a:gd name="connsiteY2" fmla="*/ 4021269 h 4562495"/>
              <a:gd name="connsiteX3" fmla="*/ 6842 w 12221427"/>
              <a:gd name="connsiteY3" fmla="*/ 4562495 h 4562495"/>
              <a:gd name="connsiteX4" fmla="*/ 0 w 12221427"/>
              <a:gd name="connsiteY4" fmla="*/ 0 h 4562495"/>
              <a:gd name="connsiteX0" fmla="*/ 0 w 12221427"/>
              <a:gd name="connsiteY0" fmla="*/ 0 h 4562495"/>
              <a:gd name="connsiteX1" fmla="*/ 12221427 w 12221427"/>
              <a:gd name="connsiteY1" fmla="*/ 3502104 h 4562495"/>
              <a:gd name="connsiteX2" fmla="*/ 12211733 w 12221427"/>
              <a:gd name="connsiteY2" fmla="*/ 4530152 h 4562495"/>
              <a:gd name="connsiteX3" fmla="*/ 6842 w 12221427"/>
              <a:gd name="connsiteY3" fmla="*/ 4562495 h 4562495"/>
              <a:gd name="connsiteX4" fmla="*/ 0 w 12221427"/>
              <a:gd name="connsiteY4" fmla="*/ 0 h 4562495"/>
              <a:gd name="connsiteX0" fmla="*/ 33052 w 12214722"/>
              <a:gd name="connsiteY0" fmla="*/ 0 h 4546593"/>
              <a:gd name="connsiteX1" fmla="*/ 12214722 w 12214722"/>
              <a:gd name="connsiteY1" fmla="*/ 3486202 h 4546593"/>
              <a:gd name="connsiteX2" fmla="*/ 12205028 w 12214722"/>
              <a:gd name="connsiteY2" fmla="*/ 4514250 h 4546593"/>
              <a:gd name="connsiteX3" fmla="*/ 137 w 12214722"/>
              <a:gd name="connsiteY3" fmla="*/ 4546593 h 4546593"/>
              <a:gd name="connsiteX4" fmla="*/ 33052 w 12214722"/>
              <a:gd name="connsiteY4" fmla="*/ 0 h 4546593"/>
              <a:gd name="connsiteX0" fmla="*/ 25134 w 12214755"/>
              <a:gd name="connsiteY0" fmla="*/ 0 h 4538641"/>
              <a:gd name="connsiteX1" fmla="*/ 12214755 w 12214755"/>
              <a:gd name="connsiteY1" fmla="*/ 3478250 h 4538641"/>
              <a:gd name="connsiteX2" fmla="*/ 12205061 w 12214755"/>
              <a:gd name="connsiteY2" fmla="*/ 4506298 h 4538641"/>
              <a:gd name="connsiteX3" fmla="*/ 170 w 12214755"/>
              <a:gd name="connsiteY3" fmla="*/ 4538641 h 4538641"/>
              <a:gd name="connsiteX4" fmla="*/ 25134 w 12214755"/>
              <a:gd name="connsiteY4" fmla="*/ 0 h 4538641"/>
              <a:gd name="connsiteX0" fmla="*/ 9400 w 12214923"/>
              <a:gd name="connsiteY0" fmla="*/ 0 h 4530690"/>
              <a:gd name="connsiteX1" fmla="*/ 12214923 w 12214923"/>
              <a:gd name="connsiteY1" fmla="*/ 3470299 h 4530690"/>
              <a:gd name="connsiteX2" fmla="*/ 12205229 w 12214923"/>
              <a:gd name="connsiteY2" fmla="*/ 4498347 h 4530690"/>
              <a:gd name="connsiteX3" fmla="*/ 338 w 12214923"/>
              <a:gd name="connsiteY3" fmla="*/ 4530690 h 4530690"/>
              <a:gd name="connsiteX4" fmla="*/ 9400 w 12214923"/>
              <a:gd name="connsiteY4" fmla="*/ 0 h 4530690"/>
              <a:gd name="connsiteX0" fmla="*/ 0 w 12205523"/>
              <a:gd name="connsiteY0" fmla="*/ 0 h 4498347"/>
              <a:gd name="connsiteX1" fmla="*/ 12205523 w 12205523"/>
              <a:gd name="connsiteY1" fmla="*/ 3470299 h 4498347"/>
              <a:gd name="connsiteX2" fmla="*/ 12195829 w 12205523"/>
              <a:gd name="connsiteY2" fmla="*/ 4498347 h 4498347"/>
              <a:gd name="connsiteX3" fmla="*/ 285136 w 12205523"/>
              <a:gd name="connsiteY3" fmla="*/ 4268297 h 4498347"/>
              <a:gd name="connsiteX4" fmla="*/ 0 w 12205523"/>
              <a:gd name="connsiteY4" fmla="*/ 0 h 4498347"/>
              <a:gd name="connsiteX0" fmla="*/ 0 w 12205523"/>
              <a:gd name="connsiteY0" fmla="*/ 0 h 4506836"/>
              <a:gd name="connsiteX1" fmla="*/ 12205523 w 12205523"/>
              <a:gd name="connsiteY1" fmla="*/ 3470299 h 4506836"/>
              <a:gd name="connsiteX2" fmla="*/ 12195829 w 12205523"/>
              <a:gd name="connsiteY2" fmla="*/ 4498347 h 4506836"/>
              <a:gd name="connsiteX3" fmla="*/ 6841 w 12205523"/>
              <a:gd name="connsiteY3" fmla="*/ 4506836 h 4506836"/>
              <a:gd name="connsiteX4" fmla="*/ 0 w 12205523"/>
              <a:gd name="connsiteY4" fmla="*/ 0 h 4506836"/>
              <a:gd name="connsiteX0" fmla="*/ 0 w 12205523"/>
              <a:gd name="connsiteY0" fmla="*/ 0 h 4511047"/>
              <a:gd name="connsiteX1" fmla="*/ 12205523 w 12205523"/>
              <a:gd name="connsiteY1" fmla="*/ 3470299 h 4511047"/>
              <a:gd name="connsiteX2" fmla="*/ 12202179 w 12205523"/>
              <a:gd name="connsiteY2" fmla="*/ 4511047 h 4511047"/>
              <a:gd name="connsiteX3" fmla="*/ 6841 w 12205523"/>
              <a:gd name="connsiteY3" fmla="*/ 4506836 h 4511047"/>
              <a:gd name="connsiteX4" fmla="*/ 0 w 12205523"/>
              <a:gd name="connsiteY4" fmla="*/ 0 h 4511047"/>
              <a:gd name="connsiteX0" fmla="*/ 0 w 12216156"/>
              <a:gd name="connsiteY0" fmla="*/ 0 h 3958154"/>
              <a:gd name="connsiteX1" fmla="*/ 12216156 w 12216156"/>
              <a:gd name="connsiteY1" fmla="*/ 2917406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332614 h 3979419"/>
              <a:gd name="connsiteX2" fmla="*/ 12212812 w 12216156"/>
              <a:gd name="connsiteY2" fmla="*/ 3979419 h 3979419"/>
              <a:gd name="connsiteX3" fmla="*/ 17474 w 12216156"/>
              <a:gd name="connsiteY3" fmla="*/ 3975208 h 3979419"/>
              <a:gd name="connsiteX4" fmla="*/ 0 w 12216156"/>
              <a:gd name="connsiteY4" fmla="*/ 0 h 3979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6156" h="3979419">
                <a:moveTo>
                  <a:pt x="0" y="0"/>
                </a:moveTo>
                <a:lnTo>
                  <a:pt x="12216156" y="2332614"/>
                </a:lnTo>
                <a:cubicBezTo>
                  <a:pt x="12212925" y="2675297"/>
                  <a:pt x="12216043" y="3636736"/>
                  <a:pt x="12212812" y="3979419"/>
                </a:cubicBezTo>
                <a:lnTo>
                  <a:pt x="17474" y="3975208"/>
                </a:lnTo>
                <a:cubicBezTo>
                  <a:pt x="14772" y="2220294"/>
                  <a:pt x="2702" y="1754914"/>
                  <a:pt x="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Triangle 6"/>
          <p:cNvSpPr/>
          <p:nvPr userDrawn="1"/>
        </p:nvSpPr>
        <p:spPr>
          <a:xfrm rot="10800000">
            <a:off x="10205791" y="-12651"/>
            <a:ext cx="1991783" cy="1991922"/>
          </a:xfrm>
          <a:custGeom>
            <a:avLst/>
            <a:gdLst>
              <a:gd name="connsiteX0" fmla="*/ 0 w 1991783"/>
              <a:gd name="connsiteY0" fmla="*/ 1991922 h 1991922"/>
              <a:gd name="connsiteX1" fmla="*/ 0 w 1991783"/>
              <a:gd name="connsiteY1" fmla="*/ 0 h 1991922"/>
              <a:gd name="connsiteX2" fmla="*/ 1991783 w 1991783"/>
              <a:gd name="connsiteY2" fmla="*/ 1991922 h 1991922"/>
              <a:gd name="connsiteX3" fmla="*/ 0 w 1991783"/>
              <a:gd name="connsiteY3" fmla="*/ 1991922 h 1991922"/>
              <a:gd name="connsiteX0" fmla="*/ 0 w 1991783"/>
              <a:gd name="connsiteY0" fmla="*/ 1991922 h 1991922"/>
              <a:gd name="connsiteX1" fmla="*/ 0 w 1991783"/>
              <a:gd name="connsiteY1" fmla="*/ 0 h 1991922"/>
              <a:gd name="connsiteX2" fmla="*/ 1991783 w 1991783"/>
              <a:gd name="connsiteY2" fmla="*/ 1979222 h 1991922"/>
              <a:gd name="connsiteX3" fmla="*/ 0 w 1991783"/>
              <a:gd name="connsiteY3" fmla="*/ 1991922 h 1991922"/>
            </a:gdLst>
            <a:ahLst/>
            <a:cxnLst>
              <a:cxn ang="0">
                <a:pos x="connsiteX0" y="connsiteY0"/>
              </a:cxn>
              <a:cxn ang="0">
                <a:pos x="connsiteX1" y="connsiteY1"/>
              </a:cxn>
              <a:cxn ang="0">
                <a:pos x="connsiteX2" y="connsiteY2"/>
              </a:cxn>
              <a:cxn ang="0">
                <a:pos x="connsiteX3" y="connsiteY3"/>
              </a:cxn>
            </a:cxnLst>
            <a:rect l="l" t="t" r="r" b="b"/>
            <a:pathLst>
              <a:path w="1991783" h="1991922">
                <a:moveTo>
                  <a:pt x="0" y="1991922"/>
                </a:moveTo>
                <a:lnTo>
                  <a:pt x="0" y="0"/>
                </a:lnTo>
                <a:lnTo>
                  <a:pt x="1991783" y="1979222"/>
                </a:lnTo>
                <a:lnTo>
                  <a:pt x="0" y="19919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323877" y="190096"/>
            <a:ext cx="691844" cy="690506"/>
          </a:xfrm>
          <a:prstGeom prst="rect">
            <a:avLst/>
          </a:prstGeom>
        </p:spPr>
      </p:pic>
      <p:sp>
        <p:nvSpPr>
          <p:cNvPr id="9" name="Title 1"/>
          <p:cNvSpPr>
            <a:spLocks noGrp="1"/>
          </p:cNvSpPr>
          <p:nvPr>
            <p:ph type="ctrTitle" hasCustomPrompt="1"/>
          </p:nvPr>
        </p:nvSpPr>
        <p:spPr>
          <a:xfrm>
            <a:off x="307663" y="3785082"/>
            <a:ext cx="4527320" cy="738664"/>
          </a:xfrm>
          <a:prstGeom prst="rect">
            <a:avLst/>
          </a:prstGeom>
        </p:spPr>
        <p:txBody>
          <a:bodyPr vert="horz" lIns="0" tIns="0" rIns="0" bIns="0" anchor="ctr" anchorCtr="0">
            <a:noAutofit/>
          </a:bodyPr>
          <a:lstStyle>
            <a:lvl1pPr algn="l">
              <a:lnSpc>
                <a:spcPct val="100000"/>
              </a:lnSpc>
              <a:defRPr sz="4000" b="1" i="0">
                <a:solidFill>
                  <a:srgbClr val="9091B3"/>
                </a:solidFill>
                <a:latin typeface="Arial Black" charset="0"/>
                <a:ea typeface="Arial Black" charset="0"/>
                <a:cs typeface="Arial Black" charset="0"/>
              </a:defRPr>
            </a:lvl1pPr>
          </a:lstStyle>
          <a:p>
            <a:r>
              <a:rPr lang="en-US"/>
              <a:t>UKAEA</a:t>
            </a:r>
          </a:p>
        </p:txBody>
      </p:sp>
      <p:sp>
        <p:nvSpPr>
          <p:cNvPr id="16" name="Subtitle 2"/>
          <p:cNvSpPr>
            <a:spLocks noGrp="1"/>
          </p:cNvSpPr>
          <p:nvPr>
            <p:ph type="subTitle" idx="1" hasCustomPrompt="1"/>
          </p:nvPr>
        </p:nvSpPr>
        <p:spPr>
          <a:xfrm>
            <a:off x="307662" y="4594103"/>
            <a:ext cx="8734738" cy="1287122"/>
          </a:xfrm>
        </p:spPr>
        <p:txBody>
          <a:bodyPr lIns="0" tIns="0" rIns="0" bIns="0" anchor="ctr" anchorCtr="0">
            <a:normAutofit/>
          </a:bodyPr>
          <a:lstStyle>
            <a:lvl1pPr marL="0" indent="0" algn="l">
              <a:lnSpc>
                <a:spcPct val="100000"/>
              </a:lnSpc>
              <a:spcBef>
                <a:spcPts val="0"/>
              </a:spcBef>
              <a:buNone/>
              <a:defRPr sz="4800" b="1" i="0">
                <a:solidFill>
                  <a:schemeClr val="bg1"/>
                </a:solidFill>
                <a:latin typeface="Arial Black" charset="0"/>
                <a:ea typeface="Arial Black" charset="0"/>
                <a:cs typeface="Arial Black"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title</a:t>
            </a:r>
          </a:p>
        </p:txBody>
      </p:sp>
      <p:sp>
        <p:nvSpPr>
          <p:cNvPr id="18" name="Text Placeholder 12"/>
          <p:cNvSpPr>
            <a:spLocks noGrp="1"/>
          </p:cNvSpPr>
          <p:nvPr>
            <p:ph type="body" sz="quarter" idx="14" hasCustomPrompt="1"/>
          </p:nvPr>
        </p:nvSpPr>
        <p:spPr>
          <a:xfrm>
            <a:off x="307714" y="6050503"/>
            <a:ext cx="7324725" cy="588486"/>
          </a:xfrm>
        </p:spPr>
        <p:txBody>
          <a:bodyPr lIns="0" tIns="0" rIns="0" bIns="0">
            <a:normAutofit/>
          </a:bodyPr>
          <a:lstStyle>
            <a:lvl1pPr>
              <a:defRPr sz="2000" b="1" i="0" baseline="0">
                <a:solidFill>
                  <a:srgbClr val="9091B3"/>
                </a:solidFill>
                <a:latin typeface="Arial Black" charset="0"/>
                <a:ea typeface="Arial Black" charset="0"/>
                <a:cs typeface="Arial Black" charset="0"/>
              </a:defRPr>
            </a:lvl1pPr>
          </a:lstStyle>
          <a:p>
            <a:pPr lvl="0"/>
            <a:r>
              <a:rPr lang="en-US"/>
              <a:t>Click to add text</a:t>
            </a:r>
          </a:p>
        </p:txBody>
      </p:sp>
    </p:spTree>
    <p:extLst>
      <p:ext uri="{BB962C8B-B14F-4D97-AF65-F5344CB8AC3E}">
        <p14:creationId xmlns:p14="http://schemas.microsoft.com/office/powerpoint/2010/main" val="34262314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custom_image">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0" y="-12699"/>
            <a:ext cx="12202079" cy="5246988"/>
          </a:xfrm>
          <a:custGeom>
            <a:avLst/>
            <a:gdLst>
              <a:gd name="connsiteX0" fmla="*/ 0 w 12196763"/>
              <a:gd name="connsiteY0" fmla="*/ 0 h 5225723"/>
              <a:gd name="connsiteX1" fmla="*/ 10202575 w 12196763"/>
              <a:gd name="connsiteY1" fmla="*/ 0 h 5225723"/>
              <a:gd name="connsiteX2" fmla="*/ 12196763 w 12196763"/>
              <a:gd name="connsiteY2" fmla="*/ 1994188 h 5225723"/>
              <a:gd name="connsiteX3" fmla="*/ 12196763 w 12196763"/>
              <a:gd name="connsiteY3" fmla="*/ 5225723 h 5225723"/>
              <a:gd name="connsiteX4" fmla="*/ 0 w 12196763"/>
              <a:gd name="connsiteY4" fmla="*/ 5225723 h 5225723"/>
              <a:gd name="connsiteX5" fmla="*/ 0 w 12196763"/>
              <a:gd name="connsiteY5" fmla="*/ 0 h 5225723"/>
              <a:gd name="connsiteX6" fmla="*/ 0 w 12196763"/>
              <a:gd name="connsiteY6" fmla="*/ 0 h 5225723"/>
              <a:gd name="connsiteX0" fmla="*/ 0 w 12196763"/>
              <a:gd name="connsiteY0" fmla="*/ 0 h 5225723"/>
              <a:gd name="connsiteX1" fmla="*/ 10202575 w 12196763"/>
              <a:gd name="connsiteY1" fmla="*/ 0 h 5225723"/>
              <a:gd name="connsiteX2" fmla="*/ 12196763 w 12196763"/>
              <a:gd name="connsiteY2" fmla="*/ 1994188 h 5225723"/>
              <a:gd name="connsiteX3" fmla="*/ 12196763 w 12196763"/>
              <a:gd name="connsiteY3" fmla="*/ 5225723 h 5225723"/>
              <a:gd name="connsiteX4" fmla="*/ 0 w 12196763"/>
              <a:gd name="connsiteY4" fmla="*/ 2916156 h 5225723"/>
              <a:gd name="connsiteX5" fmla="*/ 0 w 12196763"/>
              <a:gd name="connsiteY5" fmla="*/ 0 h 5225723"/>
              <a:gd name="connsiteX6" fmla="*/ 0 w 12196763"/>
              <a:gd name="connsiteY6" fmla="*/ 0 h 5225723"/>
              <a:gd name="connsiteX0" fmla="*/ 0 w 12202079"/>
              <a:gd name="connsiteY0" fmla="*/ 0 h 5246988"/>
              <a:gd name="connsiteX1" fmla="*/ 10202575 w 12202079"/>
              <a:gd name="connsiteY1" fmla="*/ 0 h 5246988"/>
              <a:gd name="connsiteX2" fmla="*/ 12196763 w 12202079"/>
              <a:gd name="connsiteY2" fmla="*/ 1994188 h 5246988"/>
              <a:gd name="connsiteX3" fmla="*/ 12202079 w 12202079"/>
              <a:gd name="connsiteY3" fmla="*/ 5246988 h 5246988"/>
              <a:gd name="connsiteX4" fmla="*/ 0 w 12202079"/>
              <a:gd name="connsiteY4" fmla="*/ 2916156 h 5246988"/>
              <a:gd name="connsiteX5" fmla="*/ 0 w 12202079"/>
              <a:gd name="connsiteY5" fmla="*/ 0 h 5246988"/>
              <a:gd name="connsiteX6" fmla="*/ 0 w 12202079"/>
              <a:gd name="connsiteY6" fmla="*/ 0 h 524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2079" h="5246988">
                <a:moveTo>
                  <a:pt x="0" y="0"/>
                </a:moveTo>
                <a:lnTo>
                  <a:pt x="10202575" y="0"/>
                </a:lnTo>
                <a:lnTo>
                  <a:pt x="12196763" y="1994188"/>
                </a:lnTo>
                <a:lnTo>
                  <a:pt x="12202079" y="5246988"/>
                </a:lnTo>
                <a:lnTo>
                  <a:pt x="0" y="2916156"/>
                </a:lnTo>
                <a:lnTo>
                  <a:pt x="0" y="0"/>
                </a:lnTo>
                <a:lnTo>
                  <a:pt x="0" y="0"/>
                </a:lnTo>
                <a:close/>
              </a:path>
            </a:pathLst>
          </a:custGeom>
        </p:spPr>
        <p:txBody>
          <a:bodyPr anchor="ctr"/>
          <a:lstStyle>
            <a:lvl1pPr algn="ctr">
              <a:defRPr/>
            </a:lvl1pPr>
          </a:lstStyle>
          <a:p>
            <a:r>
              <a:rPr lang="en-US"/>
              <a:t>Click icon to add picture</a:t>
            </a:r>
          </a:p>
        </p:txBody>
      </p:sp>
      <p:sp>
        <p:nvSpPr>
          <p:cNvPr id="10" name="Freeform 9"/>
          <p:cNvSpPr/>
          <p:nvPr userDrawn="1"/>
        </p:nvSpPr>
        <p:spPr>
          <a:xfrm>
            <a:off x="-18930" y="2886832"/>
            <a:ext cx="12216157" cy="3979419"/>
          </a:xfrm>
          <a:custGeom>
            <a:avLst/>
            <a:gdLst>
              <a:gd name="connsiteX0" fmla="*/ 0 w 12260826"/>
              <a:gd name="connsiteY0" fmla="*/ 0 h 5270090"/>
              <a:gd name="connsiteX1" fmla="*/ 12260826 w 12260826"/>
              <a:gd name="connsiteY1" fmla="*/ 4817806 h 5270090"/>
              <a:gd name="connsiteX2" fmla="*/ 12260826 w 12260826"/>
              <a:gd name="connsiteY2" fmla="*/ 5270090 h 5270090"/>
              <a:gd name="connsiteX3" fmla="*/ 29497 w 12260826"/>
              <a:gd name="connsiteY3" fmla="*/ 5270090 h 5270090"/>
              <a:gd name="connsiteX4" fmla="*/ 0 w 12260826"/>
              <a:gd name="connsiteY4" fmla="*/ 0 h 5270090"/>
              <a:gd name="connsiteX0" fmla="*/ 7935 w 12231329"/>
              <a:gd name="connsiteY0" fmla="*/ 0 h 5254048"/>
              <a:gd name="connsiteX1" fmla="*/ 12231329 w 12231329"/>
              <a:gd name="connsiteY1" fmla="*/ 4801764 h 5254048"/>
              <a:gd name="connsiteX2" fmla="*/ 12231329 w 12231329"/>
              <a:gd name="connsiteY2" fmla="*/ 5254048 h 5254048"/>
              <a:gd name="connsiteX3" fmla="*/ 0 w 12231329"/>
              <a:gd name="connsiteY3" fmla="*/ 5254048 h 5254048"/>
              <a:gd name="connsiteX4" fmla="*/ 7935 w 12231329"/>
              <a:gd name="connsiteY4" fmla="*/ 0 h 5254048"/>
              <a:gd name="connsiteX0" fmla="*/ 0 w 12223394"/>
              <a:gd name="connsiteY0" fmla="*/ 0 h 5259395"/>
              <a:gd name="connsiteX1" fmla="*/ 12223394 w 12223394"/>
              <a:gd name="connsiteY1" fmla="*/ 4801764 h 5259395"/>
              <a:gd name="connsiteX2" fmla="*/ 12223394 w 12223394"/>
              <a:gd name="connsiteY2" fmla="*/ 5254048 h 5259395"/>
              <a:gd name="connsiteX3" fmla="*/ 72276 w 12223394"/>
              <a:gd name="connsiteY3" fmla="*/ 5259395 h 5259395"/>
              <a:gd name="connsiteX4" fmla="*/ 0 w 12223394"/>
              <a:gd name="connsiteY4" fmla="*/ 0 h 5259395"/>
              <a:gd name="connsiteX0" fmla="*/ 0 w 12223394"/>
              <a:gd name="connsiteY0" fmla="*/ 0 h 5264743"/>
              <a:gd name="connsiteX1" fmla="*/ 12223394 w 12223394"/>
              <a:gd name="connsiteY1" fmla="*/ 4801764 h 5264743"/>
              <a:gd name="connsiteX2" fmla="*/ 12223394 w 12223394"/>
              <a:gd name="connsiteY2" fmla="*/ 5254048 h 5264743"/>
              <a:gd name="connsiteX3" fmla="*/ 8107 w 12223394"/>
              <a:gd name="connsiteY3" fmla="*/ 5264743 h 5264743"/>
              <a:gd name="connsiteX4" fmla="*/ 0 w 12223394"/>
              <a:gd name="connsiteY4" fmla="*/ 0 h 5264743"/>
              <a:gd name="connsiteX0" fmla="*/ 0 w 12223394"/>
              <a:gd name="connsiteY0" fmla="*/ 0 h 5254048"/>
              <a:gd name="connsiteX1" fmla="*/ 12223394 w 12223394"/>
              <a:gd name="connsiteY1" fmla="*/ 4801764 h 5254048"/>
              <a:gd name="connsiteX2" fmla="*/ 12223394 w 12223394"/>
              <a:gd name="connsiteY2" fmla="*/ 5254048 h 5254048"/>
              <a:gd name="connsiteX3" fmla="*/ 8107 w 12223394"/>
              <a:gd name="connsiteY3" fmla="*/ 5238006 h 5254048"/>
              <a:gd name="connsiteX4" fmla="*/ 0 w 12223394"/>
              <a:gd name="connsiteY4" fmla="*/ 0 h 5254048"/>
              <a:gd name="connsiteX0" fmla="*/ 0 w 12223394"/>
              <a:gd name="connsiteY0" fmla="*/ 0 h 4841452"/>
              <a:gd name="connsiteX1" fmla="*/ 12223394 w 12223394"/>
              <a:gd name="connsiteY1" fmla="*/ 4389168 h 4841452"/>
              <a:gd name="connsiteX2" fmla="*/ 12223394 w 12223394"/>
              <a:gd name="connsiteY2" fmla="*/ 4841452 h 4841452"/>
              <a:gd name="connsiteX3" fmla="*/ 8107 w 12223394"/>
              <a:gd name="connsiteY3" fmla="*/ 4825410 h 4841452"/>
              <a:gd name="connsiteX4" fmla="*/ 0 w 12223394"/>
              <a:gd name="connsiteY4" fmla="*/ 0 h 4841452"/>
              <a:gd name="connsiteX0" fmla="*/ 3585 w 12215828"/>
              <a:gd name="connsiteY0" fmla="*/ 0 h 4629579"/>
              <a:gd name="connsiteX1" fmla="*/ 12215828 w 12215828"/>
              <a:gd name="connsiteY1" fmla="*/ 4177295 h 4629579"/>
              <a:gd name="connsiteX2" fmla="*/ 12215828 w 12215828"/>
              <a:gd name="connsiteY2" fmla="*/ 4629579 h 4629579"/>
              <a:gd name="connsiteX3" fmla="*/ 541 w 12215828"/>
              <a:gd name="connsiteY3" fmla="*/ 4613537 h 4629579"/>
              <a:gd name="connsiteX4" fmla="*/ 3585 w 12215828"/>
              <a:gd name="connsiteY4" fmla="*/ 0 h 4629579"/>
              <a:gd name="connsiteX0" fmla="*/ 3585 w 12215828"/>
              <a:gd name="connsiteY0" fmla="*/ 0 h 4685336"/>
              <a:gd name="connsiteX1" fmla="*/ 12215828 w 12215828"/>
              <a:gd name="connsiteY1" fmla="*/ 4233052 h 4685336"/>
              <a:gd name="connsiteX2" fmla="*/ 12215828 w 12215828"/>
              <a:gd name="connsiteY2" fmla="*/ 4685336 h 4685336"/>
              <a:gd name="connsiteX3" fmla="*/ 541 w 12215828"/>
              <a:gd name="connsiteY3" fmla="*/ 4669294 h 4685336"/>
              <a:gd name="connsiteX4" fmla="*/ 3585 w 12215828"/>
              <a:gd name="connsiteY4" fmla="*/ 0 h 4685336"/>
              <a:gd name="connsiteX0" fmla="*/ 3585 w 12249282"/>
              <a:gd name="connsiteY0" fmla="*/ 0 h 4685336"/>
              <a:gd name="connsiteX1" fmla="*/ 12249282 w 12249282"/>
              <a:gd name="connsiteY1" fmla="*/ 3842759 h 4685336"/>
              <a:gd name="connsiteX2" fmla="*/ 12215828 w 12249282"/>
              <a:gd name="connsiteY2" fmla="*/ 4685336 h 4685336"/>
              <a:gd name="connsiteX3" fmla="*/ 541 w 12249282"/>
              <a:gd name="connsiteY3" fmla="*/ 4669294 h 4685336"/>
              <a:gd name="connsiteX4" fmla="*/ 3585 w 12249282"/>
              <a:gd name="connsiteY4" fmla="*/ 0 h 4685336"/>
              <a:gd name="connsiteX0" fmla="*/ 0 w 12279151"/>
              <a:gd name="connsiteY0" fmla="*/ 0 h 4573823"/>
              <a:gd name="connsiteX1" fmla="*/ 12279151 w 12279151"/>
              <a:gd name="connsiteY1" fmla="*/ 3731246 h 4573823"/>
              <a:gd name="connsiteX2" fmla="*/ 12245697 w 12279151"/>
              <a:gd name="connsiteY2" fmla="*/ 4573823 h 4573823"/>
              <a:gd name="connsiteX3" fmla="*/ 30410 w 12279151"/>
              <a:gd name="connsiteY3" fmla="*/ 4557781 h 4573823"/>
              <a:gd name="connsiteX4" fmla="*/ 0 w 12279151"/>
              <a:gd name="connsiteY4" fmla="*/ 0 h 4573823"/>
              <a:gd name="connsiteX0" fmla="*/ 0 w 12346058"/>
              <a:gd name="connsiteY0" fmla="*/ 0 h 4573823"/>
              <a:gd name="connsiteX1" fmla="*/ 12346058 w 12346058"/>
              <a:gd name="connsiteY1" fmla="*/ 3541675 h 4573823"/>
              <a:gd name="connsiteX2" fmla="*/ 12245697 w 12346058"/>
              <a:gd name="connsiteY2" fmla="*/ 4573823 h 4573823"/>
              <a:gd name="connsiteX3" fmla="*/ 30410 w 12346058"/>
              <a:gd name="connsiteY3" fmla="*/ 4557781 h 4573823"/>
              <a:gd name="connsiteX4" fmla="*/ 0 w 12346058"/>
              <a:gd name="connsiteY4" fmla="*/ 0 h 4573823"/>
              <a:gd name="connsiteX0" fmla="*/ 0 w 12245697"/>
              <a:gd name="connsiteY0" fmla="*/ 0 h 4573823"/>
              <a:gd name="connsiteX1" fmla="*/ 12211379 w 12245697"/>
              <a:gd name="connsiteY1" fmla="*/ 3492056 h 4573823"/>
              <a:gd name="connsiteX2" fmla="*/ 12245697 w 12245697"/>
              <a:gd name="connsiteY2" fmla="*/ 4573823 h 4573823"/>
              <a:gd name="connsiteX3" fmla="*/ 30410 w 12245697"/>
              <a:gd name="connsiteY3" fmla="*/ 4557781 h 4573823"/>
              <a:gd name="connsiteX4" fmla="*/ 0 w 12245697"/>
              <a:gd name="connsiteY4" fmla="*/ 0 h 4573823"/>
              <a:gd name="connsiteX0" fmla="*/ 0 w 12211379"/>
              <a:gd name="connsiteY0" fmla="*/ 0 h 4557781"/>
              <a:gd name="connsiteX1" fmla="*/ 12211379 w 12211379"/>
              <a:gd name="connsiteY1" fmla="*/ 3492056 h 4557781"/>
              <a:gd name="connsiteX2" fmla="*/ 11756600 w 12211379"/>
              <a:gd name="connsiteY2" fmla="*/ 4020930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1827484 w 12211379"/>
              <a:gd name="connsiteY2" fmla="*/ 4531293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2210257 w 12211379"/>
              <a:gd name="connsiteY2" fmla="*/ 4531293 h 4557781"/>
              <a:gd name="connsiteX3" fmla="*/ 30410 w 12211379"/>
              <a:gd name="connsiteY3" fmla="*/ 4557781 h 4557781"/>
              <a:gd name="connsiteX4" fmla="*/ 0 w 12211379"/>
              <a:gd name="connsiteY4" fmla="*/ 0 h 4557781"/>
              <a:gd name="connsiteX0" fmla="*/ 0 w 12211379"/>
              <a:gd name="connsiteY0" fmla="*/ 0 h 4557781"/>
              <a:gd name="connsiteX1" fmla="*/ 12211379 w 12211379"/>
              <a:gd name="connsiteY1" fmla="*/ 3492056 h 4557781"/>
              <a:gd name="connsiteX2" fmla="*/ 12210257 w 12211379"/>
              <a:gd name="connsiteY2" fmla="*/ 4541341 h 4557781"/>
              <a:gd name="connsiteX3" fmla="*/ 30410 w 12211379"/>
              <a:gd name="connsiteY3" fmla="*/ 4557781 h 4557781"/>
              <a:gd name="connsiteX4" fmla="*/ 0 w 12211379"/>
              <a:gd name="connsiteY4" fmla="*/ 0 h 4557781"/>
              <a:gd name="connsiteX0" fmla="*/ 0 w 12221427"/>
              <a:gd name="connsiteY0" fmla="*/ 0 h 4557781"/>
              <a:gd name="connsiteX1" fmla="*/ 12221427 w 12221427"/>
              <a:gd name="connsiteY1" fmla="*/ 3502104 h 4557781"/>
              <a:gd name="connsiteX2" fmla="*/ 12210257 w 12221427"/>
              <a:gd name="connsiteY2" fmla="*/ 4541341 h 4557781"/>
              <a:gd name="connsiteX3" fmla="*/ 30410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30410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25696 w 12221427"/>
              <a:gd name="connsiteY3" fmla="*/ 4557781 h 4557781"/>
              <a:gd name="connsiteX4" fmla="*/ 0 w 12221427"/>
              <a:gd name="connsiteY4" fmla="*/ 0 h 4557781"/>
              <a:gd name="connsiteX0" fmla="*/ 0 w 12221427"/>
              <a:gd name="connsiteY0" fmla="*/ 0 h 4557781"/>
              <a:gd name="connsiteX1" fmla="*/ 12221427 w 12221427"/>
              <a:gd name="connsiteY1" fmla="*/ 3502104 h 4557781"/>
              <a:gd name="connsiteX2" fmla="*/ 12219684 w 12221427"/>
              <a:gd name="connsiteY2" fmla="*/ 4546055 h 4557781"/>
              <a:gd name="connsiteX3" fmla="*/ 16269 w 12221427"/>
              <a:gd name="connsiteY3" fmla="*/ 4557781 h 4557781"/>
              <a:gd name="connsiteX4" fmla="*/ 0 w 12221427"/>
              <a:gd name="connsiteY4" fmla="*/ 0 h 4557781"/>
              <a:gd name="connsiteX0" fmla="*/ 0 w 12221427"/>
              <a:gd name="connsiteY0" fmla="*/ 0 h 4562495"/>
              <a:gd name="connsiteX1" fmla="*/ 12221427 w 12221427"/>
              <a:gd name="connsiteY1" fmla="*/ 3502104 h 4562495"/>
              <a:gd name="connsiteX2" fmla="*/ 12219684 w 12221427"/>
              <a:gd name="connsiteY2" fmla="*/ 4546055 h 4562495"/>
              <a:gd name="connsiteX3" fmla="*/ 6842 w 12221427"/>
              <a:gd name="connsiteY3" fmla="*/ 4562495 h 4562495"/>
              <a:gd name="connsiteX4" fmla="*/ 0 w 12221427"/>
              <a:gd name="connsiteY4" fmla="*/ 0 h 4562495"/>
              <a:gd name="connsiteX0" fmla="*/ 0 w 12221427"/>
              <a:gd name="connsiteY0" fmla="*/ 0 h 4562495"/>
              <a:gd name="connsiteX1" fmla="*/ 12221427 w 12221427"/>
              <a:gd name="connsiteY1" fmla="*/ 3502104 h 4562495"/>
              <a:gd name="connsiteX2" fmla="*/ 11599482 w 12221427"/>
              <a:gd name="connsiteY2" fmla="*/ 4021269 h 4562495"/>
              <a:gd name="connsiteX3" fmla="*/ 6842 w 12221427"/>
              <a:gd name="connsiteY3" fmla="*/ 4562495 h 4562495"/>
              <a:gd name="connsiteX4" fmla="*/ 0 w 12221427"/>
              <a:gd name="connsiteY4" fmla="*/ 0 h 4562495"/>
              <a:gd name="connsiteX0" fmla="*/ 0 w 12221427"/>
              <a:gd name="connsiteY0" fmla="*/ 0 h 4562495"/>
              <a:gd name="connsiteX1" fmla="*/ 12221427 w 12221427"/>
              <a:gd name="connsiteY1" fmla="*/ 3502104 h 4562495"/>
              <a:gd name="connsiteX2" fmla="*/ 12211733 w 12221427"/>
              <a:gd name="connsiteY2" fmla="*/ 4530152 h 4562495"/>
              <a:gd name="connsiteX3" fmla="*/ 6842 w 12221427"/>
              <a:gd name="connsiteY3" fmla="*/ 4562495 h 4562495"/>
              <a:gd name="connsiteX4" fmla="*/ 0 w 12221427"/>
              <a:gd name="connsiteY4" fmla="*/ 0 h 4562495"/>
              <a:gd name="connsiteX0" fmla="*/ 33052 w 12214722"/>
              <a:gd name="connsiteY0" fmla="*/ 0 h 4546593"/>
              <a:gd name="connsiteX1" fmla="*/ 12214722 w 12214722"/>
              <a:gd name="connsiteY1" fmla="*/ 3486202 h 4546593"/>
              <a:gd name="connsiteX2" fmla="*/ 12205028 w 12214722"/>
              <a:gd name="connsiteY2" fmla="*/ 4514250 h 4546593"/>
              <a:gd name="connsiteX3" fmla="*/ 137 w 12214722"/>
              <a:gd name="connsiteY3" fmla="*/ 4546593 h 4546593"/>
              <a:gd name="connsiteX4" fmla="*/ 33052 w 12214722"/>
              <a:gd name="connsiteY4" fmla="*/ 0 h 4546593"/>
              <a:gd name="connsiteX0" fmla="*/ 25134 w 12214755"/>
              <a:gd name="connsiteY0" fmla="*/ 0 h 4538641"/>
              <a:gd name="connsiteX1" fmla="*/ 12214755 w 12214755"/>
              <a:gd name="connsiteY1" fmla="*/ 3478250 h 4538641"/>
              <a:gd name="connsiteX2" fmla="*/ 12205061 w 12214755"/>
              <a:gd name="connsiteY2" fmla="*/ 4506298 h 4538641"/>
              <a:gd name="connsiteX3" fmla="*/ 170 w 12214755"/>
              <a:gd name="connsiteY3" fmla="*/ 4538641 h 4538641"/>
              <a:gd name="connsiteX4" fmla="*/ 25134 w 12214755"/>
              <a:gd name="connsiteY4" fmla="*/ 0 h 4538641"/>
              <a:gd name="connsiteX0" fmla="*/ 9400 w 12214923"/>
              <a:gd name="connsiteY0" fmla="*/ 0 h 4530690"/>
              <a:gd name="connsiteX1" fmla="*/ 12214923 w 12214923"/>
              <a:gd name="connsiteY1" fmla="*/ 3470299 h 4530690"/>
              <a:gd name="connsiteX2" fmla="*/ 12205229 w 12214923"/>
              <a:gd name="connsiteY2" fmla="*/ 4498347 h 4530690"/>
              <a:gd name="connsiteX3" fmla="*/ 338 w 12214923"/>
              <a:gd name="connsiteY3" fmla="*/ 4530690 h 4530690"/>
              <a:gd name="connsiteX4" fmla="*/ 9400 w 12214923"/>
              <a:gd name="connsiteY4" fmla="*/ 0 h 4530690"/>
              <a:gd name="connsiteX0" fmla="*/ 0 w 12205523"/>
              <a:gd name="connsiteY0" fmla="*/ 0 h 4498347"/>
              <a:gd name="connsiteX1" fmla="*/ 12205523 w 12205523"/>
              <a:gd name="connsiteY1" fmla="*/ 3470299 h 4498347"/>
              <a:gd name="connsiteX2" fmla="*/ 12195829 w 12205523"/>
              <a:gd name="connsiteY2" fmla="*/ 4498347 h 4498347"/>
              <a:gd name="connsiteX3" fmla="*/ 285136 w 12205523"/>
              <a:gd name="connsiteY3" fmla="*/ 4268297 h 4498347"/>
              <a:gd name="connsiteX4" fmla="*/ 0 w 12205523"/>
              <a:gd name="connsiteY4" fmla="*/ 0 h 4498347"/>
              <a:gd name="connsiteX0" fmla="*/ 0 w 12205523"/>
              <a:gd name="connsiteY0" fmla="*/ 0 h 4506836"/>
              <a:gd name="connsiteX1" fmla="*/ 12205523 w 12205523"/>
              <a:gd name="connsiteY1" fmla="*/ 3470299 h 4506836"/>
              <a:gd name="connsiteX2" fmla="*/ 12195829 w 12205523"/>
              <a:gd name="connsiteY2" fmla="*/ 4498347 h 4506836"/>
              <a:gd name="connsiteX3" fmla="*/ 6841 w 12205523"/>
              <a:gd name="connsiteY3" fmla="*/ 4506836 h 4506836"/>
              <a:gd name="connsiteX4" fmla="*/ 0 w 12205523"/>
              <a:gd name="connsiteY4" fmla="*/ 0 h 4506836"/>
              <a:gd name="connsiteX0" fmla="*/ 0 w 12205523"/>
              <a:gd name="connsiteY0" fmla="*/ 0 h 4511047"/>
              <a:gd name="connsiteX1" fmla="*/ 12205523 w 12205523"/>
              <a:gd name="connsiteY1" fmla="*/ 3470299 h 4511047"/>
              <a:gd name="connsiteX2" fmla="*/ 12202179 w 12205523"/>
              <a:gd name="connsiteY2" fmla="*/ 4511047 h 4511047"/>
              <a:gd name="connsiteX3" fmla="*/ 6841 w 12205523"/>
              <a:gd name="connsiteY3" fmla="*/ 4506836 h 4511047"/>
              <a:gd name="connsiteX4" fmla="*/ 0 w 12205523"/>
              <a:gd name="connsiteY4" fmla="*/ 0 h 4511047"/>
              <a:gd name="connsiteX0" fmla="*/ 0 w 12216156"/>
              <a:gd name="connsiteY0" fmla="*/ 0 h 3958154"/>
              <a:gd name="connsiteX1" fmla="*/ 12216156 w 12216156"/>
              <a:gd name="connsiteY1" fmla="*/ 2917406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58154"/>
              <a:gd name="connsiteX1" fmla="*/ 12216156 w 12216156"/>
              <a:gd name="connsiteY1" fmla="*/ 2715387 h 3958154"/>
              <a:gd name="connsiteX2" fmla="*/ 12212812 w 12216156"/>
              <a:gd name="connsiteY2" fmla="*/ 3958154 h 3958154"/>
              <a:gd name="connsiteX3" fmla="*/ 17474 w 12216156"/>
              <a:gd name="connsiteY3" fmla="*/ 3953943 h 3958154"/>
              <a:gd name="connsiteX4" fmla="*/ 0 w 12216156"/>
              <a:gd name="connsiteY4" fmla="*/ 0 h 3958154"/>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736652 h 3979419"/>
              <a:gd name="connsiteX2" fmla="*/ 12212812 w 12216156"/>
              <a:gd name="connsiteY2" fmla="*/ 3979419 h 3979419"/>
              <a:gd name="connsiteX3" fmla="*/ 17474 w 12216156"/>
              <a:gd name="connsiteY3" fmla="*/ 3975208 h 3979419"/>
              <a:gd name="connsiteX4" fmla="*/ 0 w 12216156"/>
              <a:gd name="connsiteY4" fmla="*/ 0 h 3979419"/>
              <a:gd name="connsiteX0" fmla="*/ 0 w 12216156"/>
              <a:gd name="connsiteY0" fmla="*/ 0 h 3979419"/>
              <a:gd name="connsiteX1" fmla="*/ 12216156 w 12216156"/>
              <a:gd name="connsiteY1" fmla="*/ 2332614 h 3979419"/>
              <a:gd name="connsiteX2" fmla="*/ 12212812 w 12216156"/>
              <a:gd name="connsiteY2" fmla="*/ 3979419 h 3979419"/>
              <a:gd name="connsiteX3" fmla="*/ 17474 w 12216156"/>
              <a:gd name="connsiteY3" fmla="*/ 3975208 h 3979419"/>
              <a:gd name="connsiteX4" fmla="*/ 0 w 12216156"/>
              <a:gd name="connsiteY4" fmla="*/ 0 h 3979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6156" h="3979419">
                <a:moveTo>
                  <a:pt x="0" y="0"/>
                </a:moveTo>
                <a:lnTo>
                  <a:pt x="12216156" y="2332614"/>
                </a:lnTo>
                <a:cubicBezTo>
                  <a:pt x="12212925" y="2675297"/>
                  <a:pt x="12216043" y="3636736"/>
                  <a:pt x="12212812" y="3979419"/>
                </a:cubicBezTo>
                <a:lnTo>
                  <a:pt x="17474" y="3975208"/>
                </a:lnTo>
                <a:cubicBezTo>
                  <a:pt x="14772" y="2220294"/>
                  <a:pt x="2702" y="1754914"/>
                  <a:pt x="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Triangle 6"/>
          <p:cNvSpPr/>
          <p:nvPr userDrawn="1"/>
        </p:nvSpPr>
        <p:spPr>
          <a:xfrm rot="10800000">
            <a:off x="10205791" y="-12651"/>
            <a:ext cx="1991783" cy="1991922"/>
          </a:xfrm>
          <a:custGeom>
            <a:avLst/>
            <a:gdLst>
              <a:gd name="connsiteX0" fmla="*/ 0 w 1991783"/>
              <a:gd name="connsiteY0" fmla="*/ 1991922 h 1991922"/>
              <a:gd name="connsiteX1" fmla="*/ 0 w 1991783"/>
              <a:gd name="connsiteY1" fmla="*/ 0 h 1991922"/>
              <a:gd name="connsiteX2" fmla="*/ 1991783 w 1991783"/>
              <a:gd name="connsiteY2" fmla="*/ 1991922 h 1991922"/>
              <a:gd name="connsiteX3" fmla="*/ 0 w 1991783"/>
              <a:gd name="connsiteY3" fmla="*/ 1991922 h 1991922"/>
              <a:gd name="connsiteX0" fmla="*/ 0 w 1991783"/>
              <a:gd name="connsiteY0" fmla="*/ 1991922 h 1991922"/>
              <a:gd name="connsiteX1" fmla="*/ 0 w 1991783"/>
              <a:gd name="connsiteY1" fmla="*/ 0 h 1991922"/>
              <a:gd name="connsiteX2" fmla="*/ 1991783 w 1991783"/>
              <a:gd name="connsiteY2" fmla="*/ 1979222 h 1991922"/>
              <a:gd name="connsiteX3" fmla="*/ 0 w 1991783"/>
              <a:gd name="connsiteY3" fmla="*/ 1991922 h 1991922"/>
            </a:gdLst>
            <a:ahLst/>
            <a:cxnLst>
              <a:cxn ang="0">
                <a:pos x="connsiteX0" y="connsiteY0"/>
              </a:cxn>
              <a:cxn ang="0">
                <a:pos x="connsiteX1" y="connsiteY1"/>
              </a:cxn>
              <a:cxn ang="0">
                <a:pos x="connsiteX2" y="connsiteY2"/>
              </a:cxn>
              <a:cxn ang="0">
                <a:pos x="connsiteX3" y="connsiteY3"/>
              </a:cxn>
            </a:cxnLst>
            <a:rect l="l" t="t" r="r" b="b"/>
            <a:pathLst>
              <a:path w="1991783" h="1991922">
                <a:moveTo>
                  <a:pt x="0" y="1991922"/>
                </a:moveTo>
                <a:lnTo>
                  <a:pt x="0" y="0"/>
                </a:lnTo>
                <a:lnTo>
                  <a:pt x="1991783" y="1979222"/>
                </a:lnTo>
                <a:lnTo>
                  <a:pt x="0" y="19919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323877" y="190096"/>
            <a:ext cx="691844" cy="690506"/>
          </a:xfrm>
          <a:prstGeom prst="rect">
            <a:avLst/>
          </a:prstGeom>
        </p:spPr>
      </p:pic>
      <p:sp>
        <p:nvSpPr>
          <p:cNvPr id="9" name="Title 1"/>
          <p:cNvSpPr>
            <a:spLocks noGrp="1"/>
          </p:cNvSpPr>
          <p:nvPr>
            <p:ph type="ctrTitle" hasCustomPrompt="1"/>
          </p:nvPr>
        </p:nvSpPr>
        <p:spPr>
          <a:xfrm>
            <a:off x="307663" y="3785082"/>
            <a:ext cx="4527320" cy="738664"/>
          </a:xfrm>
          <a:prstGeom prst="rect">
            <a:avLst/>
          </a:prstGeom>
        </p:spPr>
        <p:txBody>
          <a:bodyPr vert="horz" lIns="0" tIns="0" rIns="0" bIns="0" anchor="ctr" anchorCtr="0">
            <a:noAutofit/>
          </a:bodyPr>
          <a:lstStyle>
            <a:lvl1pPr algn="l">
              <a:lnSpc>
                <a:spcPct val="100000"/>
              </a:lnSpc>
              <a:defRPr sz="4000" b="1" i="0">
                <a:solidFill>
                  <a:srgbClr val="9091B3"/>
                </a:solidFill>
                <a:latin typeface="Arial Black" charset="0"/>
                <a:ea typeface="Arial Black" charset="0"/>
                <a:cs typeface="Arial Black" charset="0"/>
              </a:defRPr>
            </a:lvl1pPr>
          </a:lstStyle>
          <a:p>
            <a:r>
              <a:rPr lang="en-US"/>
              <a:t>UKAEA</a:t>
            </a:r>
          </a:p>
        </p:txBody>
      </p:sp>
      <p:sp>
        <p:nvSpPr>
          <p:cNvPr id="14" name="Subtitle 2"/>
          <p:cNvSpPr>
            <a:spLocks noGrp="1"/>
          </p:cNvSpPr>
          <p:nvPr>
            <p:ph type="subTitle" idx="1" hasCustomPrompt="1"/>
          </p:nvPr>
        </p:nvSpPr>
        <p:spPr>
          <a:xfrm>
            <a:off x="307662" y="4594103"/>
            <a:ext cx="8734738" cy="1287122"/>
          </a:xfrm>
        </p:spPr>
        <p:txBody>
          <a:bodyPr lIns="0" tIns="0" rIns="0" bIns="0" anchor="ctr" anchorCtr="0">
            <a:normAutofit/>
          </a:bodyPr>
          <a:lstStyle>
            <a:lvl1pPr marL="0" indent="0" algn="l">
              <a:lnSpc>
                <a:spcPct val="100000"/>
              </a:lnSpc>
              <a:spcBef>
                <a:spcPts val="0"/>
              </a:spcBef>
              <a:buNone/>
              <a:defRPr sz="4800" b="1" i="0">
                <a:solidFill>
                  <a:schemeClr val="bg1"/>
                </a:solidFill>
                <a:latin typeface="Arial Black" charset="0"/>
                <a:ea typeface="Arial Black" charset="0"/>
                <a:cs typeface="Arial Black"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title</a:t>
            </a:r>
          </a:p>
        </p:txBody>
      </p:sp>
      <p:sp>
        <p:nvSpPr>
          <p:cNvPr id="15" name="Text Placeholder 12"/>
          <p:cNvSpPr>
            <a:spLocks noGrp="1"/>
          </p:cNvSpPr>
          <p:nvPr>
            <p:ph type="body" sz="quarter" idx="14" hasCustomPrompt="1"/>
          </p:nvPr>
        </p:nvSpPr>
        <p:spPr>
          <a:xfrm>
            <a:off x="307714" y="6050503"/>
            <a:ext cx="7324725" cy="588486"/>
          </a:xfrm>
        </p:spPr>
        <p:txBody>
          <a:bodyPr lIns="0" tIns="0" rIns="0" bIns="0">
            <a:normAutofit/>
          </a:bodyPr>
          <a:lstStyle>
            <a:lvl1pPr>
              <a:defRPr sz="2000" b="1" i="0" baseline="0">
                <a:solidFill>
                  <a:srgbClr val="9091B3"/>
                </a:solidFill>
                <a:latin typeface="Arial Black" charset="0"/>
                <a:ea typeface="Arial Black" charset="0"/>
                <a:cs typeface="Arial Black" charset="0"/>
              </a:defRPr>
            </a:lvl1pPr>
          </a:lstStyle>
          <a:p>
            <a:pPr lvl="0"/>
            <a:r>
              <a:rPr lang="en-US"/>
              <a:t>Click to add text</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FF810-6143-F47F-77A1-BF3DEBA8103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3B9F090-1097-D7BA-FDF8-1B95DB6065D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5A4531F-6D99-CC0E-025E-9C28F3EE0D70}"/>
              </a:ext>
            </a:extLst>
          </p:cNvPr>
          <p:cNvSpPr>
            <a:spLocks noGrp="1"/>
          </p:cNvSpPr>
          <p:nvPr>
            <p:ph type="dt" sz="half" idx="10"/>
          </p:nvPr>
        </p:nvSpPr>
        <p:spPr/>
        <p:txBody>
          <a:bodyPr/>
          <a:lstStyle/>
          <a:p>
            <a:fld id="{A1DB9D42-F938-4BC7-9F63-63948BB20F73}" type="datetimeFigureOut">
              <a:rPr lang="en-GB" smtClean="0"/>
              <a:t>15/01/2026</a:t>
            </a:fld>
            <a:endParaRPr lang="en-GB"/>
          </a:p>
        </p:txBody>
      </p:sp>
      <p:sp>
        <p:nvSpPr>
          <p:cNvPr id="5" name="Footer Placeholder 4">
            <a:extLst>
              <a:ext uri="{FF2B5EF4-FFF2-40B4-BE49-F238E27FC236}">
                <a16:creationId xmlns:a16="http://schemas.microsoft.com/office/drawing/2014/main" id="{5A71ED3E-92CF-A691-6799-67004DD2DC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3D64E32-CBBB-5092-50FC-39CBDE843BF4}"/>
              </a:ext>
            </a:extLst>
          </p:cNvPr>
          <p:cNvSpPr>
            <a:spLocks noGrp="1"/>
          </p:cNvSpPr>
          <p:nvPr>
            <p:ph type="sldNum" sz="quarter" idx="12"/>
          </p:nvPr>
        </p:nvSpPr>
        <p:spPr/>
        <p:txBody>
          <a:bodyPr/>
          <a:lstStyle/>
          <a:p>
            <a:fld id="{AF5B2163-2774-4BD4-B1E6-F754D518A157}" type="slidenum">
              <a:rPr lang="en-GB" smtClean="0"/>
              <a:t>‹#›</a:t>
            </a:fld>
            <a:endParaRPr lang="en-GB"/>
          </a:p>
        </p:txBody>
      </p:sp>
    </p:spTree>
    <p:extLst>
      <p:ext uri="{BB962C8B-B14F-4D97-AF65-F5344CB8AC3E}">
        <p14:creationId xmlns:p14="http://schemas.microsoft.com/office/powerpoint/2010/main" val="35806660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15/01/2026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181728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Content Placeholder 3"/>
          <p:cNvSpPr>
            <a:spLocks noGrp="1"/>
          </p:cNvSpPr>
          <p:nvPr>
            <p:ph sz="half" idx="2"/>
          </p:nvPr>
        </p:nvSpPr>
        <p:spPr>
          <a:xfrm>
            <a:off x="166867" y="1530994"/>
            <a:ext cx="11465690" cy="4491980"/>
          </a:xfrm>
        </p:spPr>
        <p:txBody>
          <a:bodyPr/>
          <a:lstStyle>
            <a:lvl1pPr>
              <a:defRPr sz="2400">
                <a:solidFill>
                  <a:schemeClr val="tx1"/>
                </a:solidFill>
              </a:defRPr>
            </a:lvl1pPr>
            <a:lvl2pPr>
              <a:defRPr sz="22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itle 1"/>
          <p:cNvSpPr>
            <a:spLocks noGrp="1"/>
          </p:cNvSpPr>
          <p:nvPr>
            <p:ph type="title"/>
          </p:nvPr>
        </p:nvSpPr>
        <p:spPr>
          <a:xfrm>
            <a:off x="166868" y="205430"/>
            <a:ext cx="10018853" cy="1325564"/>
          </a:xfrm>
          <a:prstGeom prst="rect">
            <a:avLst/>
          </a:prstGeom>
        </p:spPr>
        <p:txBody>
          <a:bodyPr/>
          <a:lstStyle>
            <a:lvl1pPr>
              <a:defRPr>
                <a:solidFill>
                  <a:schemeClr val="tx1"/>
                </a:solidFill>
              </a:defRPr>
            </a:lvl1pPr>
          </a:lstStyle>
          <a:p>
            <a:r>
              <a:rPr lang="en-US"/>
              <a:t>Click to edit Master title style</a:t>
            </a:r>
          </a:p>
        </p:txBody>
      </p:sp>
      <p:sp>
        <p:nvSpPr>
          <p:cNvPr id="2" name="Footer Placeholder 1"/>
          <p:cNvSpPr>
            <a:spLocks noGrp="1"/>
          </p:cNvSpPr>
          <p:nvPr>
            <p:ph type="ftr" sz="quarter" idx="10"/>
          </p:nvPr>
        </p:nvSpPr>
        <p:spPr/>
        <p:txBody>
          <a:bodyPr/>
          <a:lstStyle>
            <a:lvl1pPr>
              <a:defRPr>
                <a:solidFill>
                  <a:schemeClr val="tx1"/>
                </a:solidFill>
              </a:defRPr>
            </a:lvl1pPr>
          </a:lstStyle>
          <a:p>
            <a:r>
              <a:rPr lang="en-US"/>
              <a:t>Official</a:t>
            </a:r>
          </a:p>
        </p:txBody>
      </p:sp>
      <p:sp>
        <p:nvSpPr>
          <p:cNvPr id="7" name="Slide Number Placeholder 5"/>
          <p:cNvSpPr>
            <a:spLocks noGrp="1"/>
          </p:cNvSpPr>
          <p:nvPr>
            <p:ph type="sldNum" sz="quarter" idx="4"/>
          </p:nvPr>
        </p:nvSpPr>
        <p:spPr>
          <a:xfrm>
            <a:off x="101600" y="6387702"/>
            <a:ext cx="663451" cy="365125"/>
          </a:xfrm>
          <a:prstGeom prst="rect">
            <a:avLst/>
          </a:prstGeom>
        </p:spPr>
        <p:txBody>
          <a:bodyPr vert="horz" lIns="91440" tIns="45720" rIns="91440" bIns="45720" rtlCol="0" anchor="ctr"/>
          <a:lstStyle>
            <a:lvl1pPr algn="r">
              <a:defRPr sz="2800" b="1" i="0">
                <a:solidFill>
                  <a:srgbClr val="9091B3"/>
                </a:solidFill>
                <a:latin typeface="Arial Black" charset="0"/>
                <a:ea typeface="Arial Black" charset="0"/>
                <a:cs typeface="Arial Black" charset="0"/>
              </a:defRPr>
            </a:lvl1pPr>
          </a:lstStyle>
          <a:p>
            <a:fld id="{35482B25-261F-464E-BDD8-63296DE4D8A4}" type="slidenum">
              <a:rPr lang="en-US" smtClean="0"/>
              <a:pPr/>
              <a:t>‹#›</a:t>
            </a:fld>
            <a:endParaRPr lang="en-US"/>
          </a:p>
        </p:txBody>
      </p:sp>
    </p:spTree>
    <p:extLst>
      <p:ext uri="{BB962C8B-B14F-4D97-AF65-F5344CB8AC3E}">
        <p14:creationId xmlns:p14="http://schemas.microsoft.com/office/powerpoint/2010/main" val="54068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ffiliations">
    <p:spTree>
      <p:nvGrpSpPr>
        <p:cNvPr id="1" name=""/>
        <p:cNvGrpSpPr/>
        <p:nvPr/>
      </p:nvGrpSpPr>
      <p:grpSpPr>
        <a:xfrm>
          <a:off x="0" y="0"/>
          <a:ext cx="0" cy="0"/>
          <a:chOff x="0" y="0"/>
          <a:chExt cx="0" cy="0"/>
        </a:xfrm>
      </p:grpSpPr>
      <p:sp>
        <p:nvSpPr>
          <p:cNvPr id="15" name="Content Placeholder 3"/>
          <p:cNvSpPr>
            <a:spLocks noGrp="1"/>
          </p:cNvSpPr>
          <p:nvPr>
            <p:ph sz="half" idx="2" hasCustomPrompt="1"/>
          </p:nvPr>
        </p:nvSpPr>
        <p:spPr>
          <a:xfrm>
            <a:off x="166867" y="1530994"/>
            <a:ext cx="11465690" cy="4491980"/>
          </a:xfrm>
        </p:spPr>
        <p:txBody>
          <a:bodyPr/>
          <a:lstStyle>
            <a:lvl1pPr marL="342900" indent="-342900">
              <a:buFont typeface="Arial" charset="0"/>
              <a:buChar char="•"/>
              <a:defRPr sz="2400">
                <a:solidFill>
                  <a:schemeClr val="tx1"/>
                </a:solidFill>
              </a:defRPr>
            </a:lvl1pPr>
            <a:lvl2pPr>
              <a:defRPr sz="2200"/>
            </a:lvl2pPr>
          </a:lstStyle>
          <a:p>
            <a:pPr lvl="0"/>
            <a:r>
              <a:rPr lang="en-US"/>
              <a:t>Insert text or logos as necessary</a:t>
            </a:r>
          </a:p>
        </p:txBody>
      </p:sp>
      <p:sp>
        <p:nvSpPr>
          <p:cNvPr id="2" name="Footer Placeholder 1"/>
          <p:cNvSpPr>
            <a:spLocks noGrp="1"/>
          </p:cNvSpPr>
          <p:nvPr>
            <p:ph type="ftr" sz="quarter" idx="10"/>
          </p:nvPr>
        </p:nvSpPr>
        <p:spPr/>
        <p:txBody>
          <a:bodyPr/>
          <a:lstStyle>
            <a:lvl1pPr>
              <a:defRPr>
                <a:solidFill>
                  <a:schemeClr val="tx1"/>
                </a:solidFill>
              </a:defRPr>
            </a:lvl1pPr>
          </a:lstStyle>
          <a:p>
            <a:r>
              <a:rPr lang="en-US"/>
              <a:t>Official</a:t>
            </a:r>
          </a:p>
        </p:txBody>
      </p:sp>
      <p:sp>
        <p:nvSpPr>
          <p:cNvPr id="3" name="TextBox 2"/>
          <p:cNvSpPr txBox="1"/>
          <p:nvPr userDrawn="1"/>
        </p:nvSpPr>
        <p:spPr>
          <a:xfrm>
            <a:off x="166867" y="265043"/>
            <a:ext cx="8539811" cy="646331"/>
          </a:xfrm>
          <a:prstGeom prst="rect">
            <a:avLst/>
          </a:prstGeom>
          <a:noFill/>
        </p:spPr>
        <p:txBody>
          <a:bodyPr wrap="square" rtlCol="0">
            <a:spAutoFit/>
          </a:bodyPr>
          <a:lstStyle/>
          <a:p>
            <a:r>
              <a:rPr kumimoji="0" lang="en-US" sz="3600" b="1" i="0" u="none" strike="noStrike" kern="1200" cap="none" spc="0" normalizeH="0" baseline="0" noProof="0">
                <a:ln>
                  <a:noFill/>
                </a:ln>
                <a:solidFill>
                  <a:schemeClr val="tx1"/>
                </a:solidFill>
                <a:effectLst/>
                <a:uLnTx/>
                <a:uFillTx/>
                <a:latin typeface="Arial Black" charset="0"/>
                <a:ea typeface="Arial Black" charset="0"/>
                <a:cs typeface="Arial Black" charset="0"/>
              </a:rPr>
              <a:t>Affiliations</a:t>
            </a:r>
            <a:endParaRPr lang="en-US">
              <a:solidFill>
                <a:schemeClr val="tx1"/>
              </a:solidFill>
            </a:endParaRPr>
          </a:p>
        </p:txBody>
      </p:sp>
      <p:sp>
        <p:nvSpPr>
          <p:cNvPr id="7" name="Slide Number Placeholder 5"/>
          <p:cNvSpPr>
            <a:spLocks noGrp="1"/>
          </p:cNvSpPr>
          <p:nvPr>
            <p:ph type="sldNum" sz="quarter" idx="4"/>
          </p:nvPr>
        </p:nvSpPr>
        <p:spPr>
          <a:xfrm>
            <a:off x="101600" y="6387702"/>
            <a:ext cx="663451" cy="365125"/>
          </a:xfrm>
          <a:prstGeom prst="rect">
            <a:avLst/>
          </a:prstGeom>
        </p:spPr>
        <p:txBody>
          <a:bodyPr vert="horz" lIns="91440" tIns="45720" rIns="91440" bIns="45720" rtlCol="0" anchor="ctr"/>
          <a:lstStyle>
            <a:lvl1pPr algn="r">
              <a:defRPr sz="2800" b="1" i="0">
                <a:solidFill>
                  <a:srgbClr val="9091B3"/>
                </a:solidFill>
                <a:latin typeface="Arial Black" charset="0"/>
                <a:ea typeface="Arial Black" charset="0"/>
                <a:cs typeface="Arial Black" charset="0"/>
              </a:defRPr>
            </a:lvl1pPr>
          </a:lstStyle>
          <a:p>
            <a:fld id="{35482B25-261F-464E-BDD8-63296DE4D8A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with Title">
    <p:spTree>
      <p:nvGrpSpPr>
        <p:cNvPr id="1" name=""/>
        <p:cNvGrpSpPr/>
        <p:nvPr/>
      </p:nvGrpSpPr>
      <p:grpSpPr>
        <a:xfrm>
          <a:off x="0" y="0"/>
          <a:ext cx="0" cy="0"/>
          <a:chOff x="0" y="0"/>
          <a:chExt cx="0" cy="0"/>
        </a:xfrm>
      </p:grpSpPr>
      <p:sp>
        <p:nvSpPr>
          <p:cNvPr id="10" name="Title 1"/>
          <p:cNvSpPr>
            <a:spLocks noGrp="1"/>
          </p:cNvSpPr>
          <p:nvPr>
            <p:ph type="title"/>
          </p:nvPr>
        </p:nvSpPr>
        <p:spPr>
          <a:xfrm>
            <a:off x="166868" y="205431"/>
            <a:ext cx="10018853" cy="1325563"/>
          </a:xfrm>
          <a:prstGeom prst="rect">
            <a:avLst/>
          </a:prstGeom>
        </p:spPr>
        <p:txBody>
          <a:bodyPr/>
          <a:lstStyle>
            <a:lvl1pPr>
              <a:defRPr>
                <a:solidFill>
                  <a:schemeClr val="tx1"/>
                </a:solidFill>
              </a:defRPr>
            </a:lvl1pPr>
          </a:lstStyle>
          <a:p>
            <a:r>
              <a:rPr lang="en-US"/>
              <a:t>Click to edit Master title style</a:t>
            </a:r>
          </a:p>
        </p:txBody>
      </p:sp>
      <p:sp>
        <p:nvSpPr>
          <p:cNvPr id="11" name="Content Placeholder 3"/>
          <p:cNvSpPr>
            <a:spLocks noGrp="1"/>
          </p:cNvSpPr>
          <p:nvPr>
            <p:ph sz="half" idx="2"/>
          </p:nvPr>
        </p:nvSpPr>
        <p:spPr>
          <a:xfrm>
            <a:off x="166868" y="1530994"/>
            <a:ext cx="5624603" cy="4491980"/>
          </a:xfrm>
        </p:spPr>
        <p:txBody>
          <a:bodyPr/>
          <a:lstStyle>
            <a:lvl1pPr>
              <a:defRPr sz="2400">
                <a:solidFill>
                  <a:schemeClr val="tx1"/>
                </a:solidFill>
              </a:defRPr>
            </a:lvl1pPr>
            <a:lvl2pPr>
              <a:defRPr sz="22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5"/>
          <p:cNvSpPr>
            <a:spLocks noGrp="1"/>
          </p:cNvSpPr>
          <p:nvPr>
            <p:ph sz="quarter" idx="10"/>
          </p:nvPr>
        </p:nvSpPr>
        <p:spPr>
          <a:xfrm>
            <a:off x="5980255" y="1530994"/>
            <a:ext cx="5652303" cy="4491980"/>
          </a:xfrm>
        </p:spPr>
        <p:txBody>
          <a:bodyPr/>
          <a:lstStyle>
            <a:lvl1pPr>
              <a:defRPr sz="2400">
                <a:solidFill>
                  <a:schemeClr val="tx1"/>
                </a:solidFill>
              </a:defRPr>
            </a:lvl1pPr>
            <a:lvl2pPr>
              <a:defRPr sz="22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1"/>
          <p:cNvSpPr>
            <a:spLocks noGrp="1"/>
          </p:cNvSpPr>
          <p:nvPr>
            <p:ph type="ftr" sz="quarter" idx="11"/>
          </p:nvPr>
        </p:nvSpPr>
        <p:spPr>
          <a:xfrm>
            <a:off x="876222" y="6387700"/>
            <a:ext cx="4114800" cy="365125"/>
          </a:xfrm>
        </p:spPr>
        <p:txBody>
          <a:bodyPr/>
          <a:lstStyle>
            <a:lvl1pPr>
              <a:defRPr>
                <a:solidFill>
                  <a:schemeClr val="tx1"/>
                </a:solidFill>
              </a:defRPr>
            </a:lvl1pPr>
          </a:lstStyle>
          <a:p>
            <a:r>
              <a:rPr lang="en-US"/>
              <a:t>Official</a:t>
            </a:r>
          </a:p>
        </p:txBody>
      </p:sp>
      <p:sp>
        <p:nvSpPr>
          <p:cNvPr id="7" name="Slide Number Placeholder 5"/>
          <p:cNvSpPr>
            <a:spLocks noGrp="1"/>
          </p:cNvSpPr>
          <p:nvPr>
            <p:ph type="sldNum" sz="quarter" idx="4"/>
          </p:nvPr>
        </p:nvSpPr>
        <p:spPr>
          <a:xfrm>
            <a:off x="101600" y="6387702"/>
            <a:ext cx="663451" cy="365125"/>
          </a:xfrm>
          <a:prstGeom prst="rect">
            <a:avLst/>
          </a:prstGeom>
        </p:spPr>
        <p:txBody>
          <a:bodyPr vert="horz" lIns="91440" tIns="45720" rIns="91440" bIns="45720" rtlCol="0" anchor="ctr"/>
          <a:lstStyle>
            <a:lvl1pPr algn="r">
              <a:defRPr sz="2800" b="1" i="0">
                <a:solidFill>
                  <a:srgbClr val="9091B3"/>
                </a:solidFill>
                <a:latin typeface="Arial Black" charset="0"/>
                <a:ea typeface="Arial Black" charset="0"/>
                <a:cs typeface="Arial Black" charset="0"/>
              </a:defRPr>
            </a:lvl1pPr>
          </a:lstStyle>
          <a:p>
            <a:fld id="{35482B25-261F-464E-BDD8-63296DE4D8A4}" type="slidenum">
              <a:rPr lang="en-US" smtClean="0"/>
              <a:pPr/>
              <a:t>‹#›</a:t>
            </a:fld>
            <a:endParaRPr lang="en-US"/>
          </a:p>
        </p:txBody>
      </p:sp>
    </p:spTree>
    <p:extLst>
      <p:ext uri="{BB962C8B-B14F-4D97-AF65-F5344CB8AC3E}">
        <p14:creationId xmlns:p14="http://schemas.microsoft.com/office/powerpoint/2010/main" val="2023695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2" name="Text Placeholder 2"/>
          <p:cNvSpPr>
            <a:spLocks noGrp="1"/>
          </p:cNvSpPr>
          <p:nvPr>
            <p:ph type="body" idx="1"/>
          </p:nvPr>
        </p:nvSpPr>
        <p:spPr>
          <a:xfrm>
            <a:off x="166868" y="1530994"/>
            <a:ext cx="5624603" cy="823912"/>
          </a:xfrm>
        </p:spPr>
        <p:txBody>
          <a:bodyPr anchor="b"/>
          <a:lstStyle>
            <a:lvl1pPr marL="0" indent="0">
              <a:buNone/>
              <a:defRPr sz="2400" b="1">
                <a:solidFill>
                  <a:schemeClr val="tx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3" name="Text Placeholder 4"/>
          <p:cNvSpPr>
            <a:spLocks noGrp="1"/>
          </p:cNvSpPr>
          <p:nvPr>
            <p:ph type="body" sz="quarter" idx="3"/>
          </p:nvPr>
        </p:nvSpPr>
        <p:spPr>
          <a:xfrm>
            <a:off x="5980255" y="1530994"/>
            <a:ext cx="5624603" cy="823912"/>
          </a:xfrm>
        </p:spPr>
        <p:txBody>
          <a:bodyPr anchor="b"/>
          <a:lstStyle>
            <a:lvl1pPr marL="0" indent="0">
              <a:buNone/>
              <a:defRPr sz="2400" b="1">
                <a:solidFill>
                  <a:schemeClr val="tx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4" name="Title 1"/>
          <p:cNvSpPr>
            <a:spLocks noGrp="1"/>
          </p:cNvSpPr>
          <p:nvPr>
            <p:ph type="title"/>
          </p:nvPr>
        </p:nvSpPr>
        <p:spPr>
          <a:xfrm>
            <a:off x="166868" y="205431"/>
            <a:ext cx="10018853" cy="1325563"/>
          </a:xfrm>
          <a:prstGeom prst="rect">
            <a:avLst/>
          </a:prstGeom>
        </p:spPr>
        <p:txBody>
          <a:bodyPr/>
          <a:lstStyle>
            <a:lvl1pPr>
              <a:defRPr>
                <a:solidFill>
                  <a:schemeClr val="tx1"/>
                </a:solidFill>
              </a:defRPr>
            </a:lvl1pPr>
          </a:lstStyle>
          <a:p>
            <a:r>
              <a:rPr lang="en-US"/>
              <a:t>Click to edit Master title style</a:t>
            </a:r>
          </a:p>
        </p:txBody>
      </p:sp>
      <p:sp>
        <p:nvSpPr>
          <p:cNvPr id="15" name="Content Placeholder 3"/>
          <p:cNvSpPr>
            <a:spLocks noGrp="1"/>
          </p:cNvSpPr>
          <p:nvPr>
            <p:ph sz="half" idx="2"/>
          </p:nvPr>
        </p:nvSpPr>
        <p:spPr>
          <a:xfrm>
            <a:off x="5980255" y="2354906"/>
            <a:ext cx="5624603" cy="3668068"/>
          </a:xfrm>
        </p:spPr>
        <p:txBody>
          <a:bodyPr/>
          <a:lstStyle>
            <a:lvl1pPr marL="0" marR="0" indent="0" algn="l" defTabSz="914377" rtl="0" eaLnBrk="1" fontAlgn="auto" latinLnBrk="0" hangingPunct="1">
              <a:lnSpc>
                <a:spcPct val="90000"/>
              </a:lnSpc>
              <a:spcBef>
                <a:spcPts val="1000"/>
              </a:spcBef>
              <a:spcAft>
                <a:spcPts val="0"/>
              </a:spcAft>
              <a:buClrTx/>
              <a:buSzTx/>
              <a:buFont typeface="Arial"/>
              <a:buNone/>
              <a:tabLst/>
              <a:defRPr sz="2000">
                <a:solidFill>
                  <a:schemeClr val="tx1"/>
                </a:solidFill>
              </a:defRPr>
            </a:lvl1pPr>
            <a:lvl2pPr marL="457189" marR="0" indent="0" algn="l" defTabSz="914377" rtl="0" eaLnBrk="1" fontAlgn="auto" latinLnBrk="0" hangingPunct="1">
              <a:lnSpc>
                <a:spcPct val="90000"/>
              </a:lnSpc>
              <a:spcBef>
                <a:spcPts val="500"/>
              </a:spcBef>
              <a:spcAft>
                <a:spcPts val="0"/>
              </a:spcAft>
              <a:buClrTx/>
              <a:buSzTx/>
              <a:buFont typeface="Arial"/>
              <a:buNone/>
              <a:tabLst/>
              <a:defRPr sz="2000">
                <a:solidFill>
                  <a:schemeClr val="tx1"/>
                </a:solidFill>
              </a:defRPr>
            </a:lvl2pPr>
            <a:lvl3pPr marL="914377" marR="0" indent="0" algn="l" defTabSz="914377" rtl="0" eaLnBrk="1" fontAlgn="auto" latinLnBrk="0" hangingPunct="1">
              <a:lnSpc>
                <a:spcPct val="90000"/>
              </a:lnSpc>
              <a:spcBef>
                <a:spcPts val="500"/>
              </a:spcBef>
              <a:spcAft>
                <a:spcPts val="0"/>
              </a:spcAft>
              <a:buClrTx/>
              <a:buSzTx/>
              <a:buFont typeface="Arial"/>
              <a:buNone/>
              <a:tabLst/>
              <a:defRPr sz="2000">
                <a:solidFill>
                  <a:schemeClr val="tx1"/>
                </a:solidFill>
              </a:defRPr>
            </a:lvl3pPr>
            <a:lvl4pPr marL="1371566" marR="0" indent="0" algn="l" defTabSz="914377" rtl="0" eaLnBrk="1" fontAlgn="auto" latinLnBrk="0" hangingPunct="1">
              <a:lnSpc>
                <a:spcPct val="90000"/>
              </a:lnSpc>
              <a:spcBef>
                <a:spcPts val="500"/>
              </a:spcBef>
              <a:spcAft>
                <a:spcPts val="0"/>
              </a:spcAft>
              <a:buClrTx/>
              <a:buSzTx/>
              <a:buFont typeface="Arial"/>
              <a:buNone/>
              <a:tabLst/>
              <a:defRPr>
                <a:solidFill>
                  <a:schemeClr val="tx1"/>
                </a:solidFill>
              </a:defRPr>
            </a:lvl4pPr>
            <a:lvl5pPr marL="1828754" marR="0" indent="0" algn="l" defTabSz="914377" rtl="0" eaLnBrk="1" fontAlgn="auto" latinLnBrk="0" hangingPunct="1">
              <a:lnSpc>
                <a:spcPct val="90000"/>
              </a:lnSpc>
              <a:spcBef>
                <a:spcPts val="500"/>
              </a:spcBef>
              <a:spcAft>
                <a:spcPts val="0"/>
              </a:spcAft>
              <a:buClrTx/>
              <a:buSzTx/>
              <a:buFont typeface="Arial"/>
              <a:buNone/>
              <a:tabLst/>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5"/>
          <p:cNvSpPr>
            <a:spLocks noGrp="1"/>
          </p:cNvSpPr>
          <p:nvPr>
            <p:ph sz="quarter" idx="4"/>
          </p:nvPr>
        </p:nvSpPr>
        <p:spPr>
          <a:xfrm>
            <a:off x="166868" y="2354906"/>
            <a:ext cx="5624603" cy="3668068"/>
          </a:xfrm>
        </p:spPr>
        <p:txBody>
          <a:bodyPr/>
          <a:lstStyle>
            <a:lvl1pPr>
              <a:defRPr sz="2000">
                <a:solidFill>
                  <a:schemeClr val="tx1"/>
                </a:solidFill>
              </a:defRPr>
            </a:lvl1pPr>
            <a:lvl2pPr>
              <a:defRPr sz="2000">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1"/>
          <p:cNvSpPr>
            <a:spLocks noGrp="1"/>
          </p:cNvSpPr>
          <p:nvPr>
            <p:ph type="ftr" sz="quarter" idx="10"/>
          </p:nvPr>
        </p:nvSpPr>
        <p:spPr>
          <a:xfrm>
            <a:off x="876222" y="6387700"/>
            <a:ext cx="4114800" cy="365125"/>
          </a:xfrm>
        </p:spPr>
        <p:txBody>
          <a:bodyPr/>
          <a:lstStyle>
            <a:lvl1pPr>
              <a:defRPr>
                <a:solidFill>
                  <a:schemeClr val="tx1"/>
                </a:solidFill>
              </a:defRPr>
            </a:lvl1pPr>
          </a:lstStyle>
          <a:p>
            <a:r>
              <a:rPr lang="en-US"/>
              <a:t>Official</a:t>
            </a:r>
          </a:p>
        </p:txBody>
      </p:sp>
      <p:sp>
        <p:nvSpPr>
          <p:cNvPr id="9" name="Slide Number Placeholder 5"/>
          <p:cNvSpPr>
            <a:spLocks noGrp="1"/>
          </p:cNvSpPr>
          <p:nvPr>
            <p:ph type="sldNum" sz="quarter" idx="11"/>
          </p:nvPr>
        </p:nvSpPr>
        <p:spPr>
          <a:xfrm>
            <a:off x="101600" y="6387702"/>
            <a:ext cx="663451" cy="365125"/>
          </a:xfrm>
          <a:prstGeom prst="rect">
            <a:avLst/>
          </a:prstGeom>
        </p:spPr>
        <p:txBody>
          <a:bodyPr vert="horz" lIns="91440" tIns="45720" rIns="91440" bIns="45720" rtlCol="0" anchor="ctr"/>
          <a:lstStyle>
            <a:lvl1pPr algn="r">
              <a:defRPr sz="2800" b="1" i="0">
                <a:solidFill>
                  <a:srgbClr val="9091B3"/>
                </a:solidFill>
                <a:latin typeface="Arial Black" charset="0"/>
                <a:ea typeface="Arial Black" charset="0"/>
                <a:cs typeface="Arial Black" charset="0"/>
              </a:defRPr>
            </a:lvl1pPr>
          </a:lstStyle>
          <a:p>
            <a:fld id="{35482B25-261F-464E-BDD8-63296DE4D8A4}" type="slidenum">
              <a:rPr lang="en-US" smtClean="0"/>
              <a:pPr/>
              <a:t>‹#›</a:t>
            </a:fld>
            <a:endParaRPr lang="en-US"/>
          </a:p>
        </p:txBody>
      </p:sp>
    </p:spTree>
    <p:extLst>
      <p:ext uri="{BB962C8B-B14F-4D97-AF65-F5344CB8AC3E}">
        <p14:creationId xmlns:p14="http://schemas.microsoft.com/office/powerpoint/2010/main" val="399426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11" name="Rectangle 10"/>
          <p:cNvSpPr/>
          <p:nvPr userDrawn="1"/>
        </p:nvSpPr>
        <p:spPr>
          <a:xfrm>
            <a:off x="-2788"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0" name="Triangle 6"/>
          <p:cNvSpPr/>
          <p:nvPr userDrawn="1"/>
        </p:nvSpPr>
        <p:spPr>
          <a:xfrm rot="10800000">
            <a:off x="10205791" y="-12651"/>
            <a:ext cx="1991783" cy="1991922"/>
          </a:xfrm>
          <a:custGeom>
            <a:avLst/>
            <a:gdLst>
              <a:gd name="connsiteX0" fmla="*/ 0 w 1991783"/>
              <a:gd name="connsiteY0" fmla="*/ 1991922 h 1991922"/>
              <a:gd name="connsiteX1" fmla="*/ 0 w 1991783"/>
              <a:gd name="connsiteY1" fmla="*/ 0 h 1991922"/>
              <a:gd name="connsiteX2" fmla="*/ 1991783 w 1991783"/>
              <a:gd name="connsiteY2" fmla="*/ 1991922 h 1991922"/>
              <a:gd name="connsiteX3" fmla="*/ 0 w 1991783"/>
              <a:gd name="connsiteY3" fmla="*/ 1991922 h 1991922"/>
              <a:gd name="connsiteX0" fmla="*/ 0 w 1991783"/>
              <a:gd name="connsiteY0" fmla="*/ 1991922 h 1991922"/>
              <a:gd name="connsiteX1" fmla="*/ 0 w 1991783"/>
              <a:gd name="connsiteY1" fmla="*/ 0 h 1991922"/>
              <a:gd name="connsiteX2" fmla="*/ 1991783 w 1991783"/>
              <a:gd name="connsiteY2" fmla="*/ 1979222 h 1991922"/>
              <a:gd name="connsiteX3" fmla="*/ 0 w 1991783"/>
              <a:gd name="connsiteY3" fmla="*/ 1991922 h 1991922"/>
            </a:gdLst>
            <a:ahLst/>
            <a:cxnLst>
              <a:cxn ang="0">
                <a:pos x="connsiteX0" y="connsiteY0"/>
              </a:cxn>
              <a:cxn ang="0">
                <a:pos x="connsiteX1" y="connsiteY1"/>
              </a:cxn>
              <a:cxn ang="0">
                <a:pos x="connsiteX2" y="connsiteY2"/>
              </a:cxn>
              <a:cxn ang="0">
                <a:pos x="connsiteX3" y="connsiteY3"/>
              </a:cxn>
            </a:cxnLst>
            <a:rect l="l" t="t" r="r" b="b"/>
            <a:pathLst>
              <a:path w="1991783" h="1991922">
                <a:moveTo>
                  <a:pt x="0" y="1991922"/>
                </a:moveTo>
                <a:lnTo>
                  <a:pt x="0" y="0"/>
                </a:lnTo>
                <a:lnTo>
                  <a:pt x="1991783" y="1979222"/>
                </a:lnTo>
                <a:lnTo>
                  <a:pt x="0" y="19919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4" name="Title 1"/>
          <p:cNvSpPr>
            <a:spLocks noGrp="1"/>
          </p:cNvSpPr>
          <p:nvPr>
            <p:ph type="title" hasCustomPrompt="1"/>
          </p:nvPr>
        </p:nvSpPr>
        <p:spPr>
          <a:xfrm>
            <a:off x="1666479" y="1308009"/>
            <a:ext cx="8853467" cy="3968772"/>
          </a:xfrm>
          <a:prstGeom prst="rect">
            <a:avLst/>
          </a:prstGeom>
        </p:spPr>
        <p:txBody>
          <a:bodyPr anchor="ctr" anchorCtr="0">
            <a:normAutofit/>
          </a:bodyPr>
          <a:lstStyle>
            <a:lvl1pPr algn="ctr">
              <a:lnSpc>
                <a:spcPct val="100000"/>
              </a:lnSpc>
              <a:defRPr sz="3600" spc="0">
                <a:solidFill>
                  <a:schemeClr val="bg1"/>
                </a:solidFill>
              </a:defRPr>
            </a:lvl1pPr>
          </a:lstStyle>
          <a:p>
            <a:r>
              <a:rPr lang="en-GB"/>
              <a:t>INSERT QUOTE HERE</a:t>
            </a:r>
            <a:endParaRPr lang="en-US"/>
          </a:p>
        </p:txBody>
      </p:sp>
      <p:sp>
        <p:nvSpPr>
          <p:cNvPr id="15" name="Content Placeholder 2"/>
          <p:cNvSpPr>
            <a:spLocks noGrp="1"/>
          </p:cNvSpPr>
          <p:nvPr>
            <p:ph sz="quarter" idx="11" hasCustomPrompt="1"/>
          </p:nvPr>
        </p:nvSpPr>
        <p:spPr>
          <a:xfrm>
            <a:off x="1886674" y="5564305"/>
            <a:ext cx="8413078" cy="487362"/>
          </a:xfrm>
        </p:spPr>
        <p:txBody>
          <a:bodyPr>
            <a:noAutofit/>
          </a:bodyPr>
          <a:lstStyle>
            <a:lvl1pPr algn="ctr">
              <a:defRPr sz="2000" b="1">
                <a:solidFill>
                  <a:srgbClr val="9091B3"/>
                </a:solidFill>
              </a:defRPr>
            </a:lvl1pPr>
          </a:lstStyle>
          <a:p>
            <a:pPr lvl="0"/>
            <a:r>
              <a:rPr lang="en-US"/>
              <a:t>NAME / DATE</a:t>
            </a:r>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323877" y="190096"/>
            <a:ext cx="691844" cy="690506"/>
          </a:xfrm>
          <a:prstGeom prst="rect">
            <a:avLst/>
          </a:prstGeom>
        </p:spPr>
      </p:pic>
      <p:sp>
        <p:nvSpPr>
          <p:cNvPr id="17" name="TextBox 16"/>
          <p:cNvSpPr txBox="1"/>
          <p:nvPr userDrawn="1"/>
        </p:nvSpPr>
        <p:spPr>
          <a:xfrm>
            <a:off x="731458" y="1034180"/>
            <a:ext cx="1342664" cy="1477328"/>
          </a:xfrm>
          <a:prstGeom prst="rect">
            <a:avLst/>
          </a:prstGeom>
          <a:noFill/>
        </p:spPr>
        <p:txBody>
          <a:bodyPr wrap="square" rtlCol="0">
            <a:spAutoFit/>
          </a:bodyPr>
          <a:lstStyle/>
          <a:p>
            <a:r>
              <a:rPr lang="en-US" sz="9000" b="1" i="0">
                <a:solidFill>
                  <a:srgbClr val="9091B3"/>
                </a:solidFill>
                <a:latin typeface="Arial Black" charset="0"/>
                <a:ea typeface="Arial Black" charset="0"/>
                <a:cs typeface="Arial Black" charset="0"/>
              </a:rPr>
              <a:t>“</a:t>
            </a:r>
          </a:p>
        </p:txBody>
      </p:sp>
      <p:sp>
        <p:nvSpPr>
          <p:cNvPr id="18" name="TextBox 17"/>
          <p:cNvSpPr txBox="1"/>
          <p:nvPr userDrawn="1"/>
        </p:nvSpPr>
        <p:spPr>
          <a:xfrm>
            <a:off x="10573850" y="4825641"/>
            <a:ext cx="1342664" cy="1477328"/>
          </a:xfrm>
          <a:prstGeom prst="rect">
            <a:avLst/>
          </a:prstGeom>
          <a:noFill/>
        </p:spPr>
        <p:txBody>
          <a:bodyPr wrap="square" rtlCol="0">
            <a:spAutoFit/>
          </a:bodyPr>
          <a:lstStyle/>
          <a:p>
            <a:r>
              <a:rPr lang="en-US" sz="9000" b="1" i="0">
                <a:solidFill>
                  <a:srgbClr val="9091B3"/>
                </a:solidFill>
                <a:latin typeface="Arial Black" charset="0"/>
                <a:ea typeface="Arial Black" charset="0"/>
                <a:cs typeface="Arial Black" charset="0"/>
              </a:rPr>
              <a:t>”</a:t>
            </a:r>
          </a:p>
        </p:txBody>
      </p:sp>
      <p:sp>
        <p:nvSpPr>
          <p:cNvPr id="2" name="Footer Placeholder 1"/>
          <p:cNvSpPr>
            <a:spLocks noGrp="1"/>
          </p:cNvSpPr>
          <p:nvPr>
            <p:ph type="ftr" sz="quarter" idx="12"/>
          </p:nvPr>
        </p:nvSpPr>
        <p:spPr/>
        <p:txBody>
          <a:bodyPr/>
          <a:lstStyle>
            <a:lvl1pPr>
              <a:defRPr>
                <a:solidFill>
                  <a:schemeClr val="bg1"/>
                </a:solidFill>
              </a:defRPr>
            </a:lvl1pPr>
          </a:lstStyle>
          <a:p>
            <a:r>
              <a:rPr lang="en-US"/>
              <a:t>Official</a:t>
            </a:r>
          </a:p>
        </p:txBody>
      </p:sp>
      <p:sp>
        <p:nvSpPr>
          <p:cNvPr id="3" name="Slide Number Placeholder 2"/>
          <p:cNvSpPr>
            <a:spLocks noGrp="1"/>
          </p:cNvSpPr>
          <p:nvPr>
            <p:ph type="sldNum" sz="quarter" idx="13"/>
          </p:nvPr>
        </p:nvSpPr>
        <p:spPr/>
        <p:txBody>
          <a:bodyPr/>
          <a:lstStyle>
            <a:lvl1pPr>
              <a:defRPr>
                <a:solidFill>
                  <a:srgbClr val="9091B3"/>
                </a:solidFill>
              </a:defRPr>
            </a:lvl1pPr>
          </a:lstStyle>
          <a:p>
            <a:fld id="{35482B25-261F-464E-BDD8-63296DE4D8A4}" type="slidenum">
              <a:rPr lang="en-US" smtClean="0"/>
              <a:pPr/>
              <a:t>‹#›</a:t>
            </a:fld>
            <a:endParaRPr lang="en-US"/>
          </a:p>
        </p:txBody>
      </p:sp>
      <p:sp>
        <p:nvSpPr>
          <p:cNvPr id="19" name="Slide Number Placeholder 5"/>
          <p:cNvSpPr txBox="1">
            <a:spLocks/>
          </p:cNvSpPr>
          <p:nvPr userDrawn="1"/>
        </p:nvSpPr>
        <p:spPr>
          <a:xfrm flipH="1">
            <a:off x="775684" y="6357413"/>
            <a:ext cx="45719" cy="365125"/>
          </a:xfrm>
          <a:prstGeom prst="rect">
            <a:avLst/>
          </a:prstGeom>
        </p:spPr>
        <p:txBody>
          <a:bodyPr vert="horz" lIns="91440" tIns="45720" rIns="91440" bIns="45720" rtlCol="0" anchor="ctr"/>
          <a:lstStyle>
            <a:defPPr>
              <a:defRPr lang="en-US"/>
            </a:defPPr>
            <a:lvl1pPr marL="0" algn="l" defTabSz="914400" rtl="0" eaLnBrk="1" latinLnBrk="0" hangingPunct="1">
              <a:defRPr sz="1200" b="1" i="0" kern="1200">
                <a:solidFill>
                  <a:srgbClr val="90919C"/>
                </a:solidFill>
                <a:latin typeface="Arial Black" charset="0"/>
                <a:ea typeface="Arial Black" charset="0"/>
                <a:cs typeface="Arial Blac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0" i="0">
                <a:solidFill>
                  <a:schemeClr val="bg1"/>
                </a:solidFill>
                <a:latin typeface="Arial" charset="0"/>
                <a:ea typeface="Arial" charset="0"/>
                <a:cs typeface="Arial" charset="0"/>
              </a:rPr>
              <a:t>|</a:t>
            </a:r>
          </a:p>
        </p:txBody>
      </p:sp>
    </p:spTree>
    <p:extLst>
      <p:ext uri="{BB962C8B-B14F-4D97-AF65-F5344CB8AC3E}">
        <p14:creationId xmlns:p14="http://schemas.microsoft.com/office/powerpoint/2010/main" val="147629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Footer Placeholder 1"/>
          <p:cNvSpPr>
            <a:spLocks noGrp="1"/>
          </p:cNvSpPr>
          <p:nvPr>
            <p:ph type="ftr" sz="quarter" idx="10"/>
          </p:nvPr>
        </p:nvSpPr>
        <p:spPr>
          <a:xfrm>
            <a:off x="876222" y="6387700"/>
            <a:ext cx="4114800" cy="365125"/>
          </a:xfrm>
        </p:spPr>
        <p:txBody>
          <a:bodyPr/>
          <a:lstStyle>
            <a:lvl1pPr>
              <a:defRPr>
                <a:solidFill>
                  <a:schemeClr val="tx1"/>
                </a:solidFill>
              </a:defRPr>
            </a:lvl1pPr>
          </a:lstStyle>
          <a:p>
            <a:r>
              <a:rPr lang="en-US"/>
              <a:t>Official</a:t>
            </a:r>
          </a:p>
        </p:txBody>
      </p:sp>
      <p:sp>
        <p:nvSpPr>
          <p:cNvPr id="5" name="Slide Number Placeholder 5"/>
          <p:cNvSpPr>
            <a:spLocks noGrp="1"/>
          </p:cNvSpPr>
          <p:nvPr>
            <p:ph type="sldNum" sz="quarter" idx="4"/>
          </p:nvPr>
        </p:nvSpPr>
        <p:spPr>
          <a:xfrm>
            <a:off x="101600" y="6387702"/>
            <a:ext cx="663451" cy="365125"/>
          </a:xfrm>
          <a:prstGeom prst="rect">
            <a:avLst/>
          </a:prstGeom>
        </p:spPr>
        <p:txBody>
          <a:bodyPr vert="horz" lIns="91440" tIns="45720" rIns="91440" bIns="45720" rtlCol="0" anchor="ctr"/>
          <a:lstStyle>
            <a:lvl1pPr algn="r">
              <a:defRPr sz="2800" b="1" i="0">
                <a:solidFill>
                  <a:srgbClr val="9091B3"/>
                </a:solidFill>
                <a:latin typeface="Arial Black" charset="0"/>
                <a:ea typeface="Arial Black" charset="0"/>
                <a:cs typeface="Arial Black" charset="0"/>
              </a:defRPr>
            </a:lvl1pPr>
          </a:lstStyle>
          <a:p>
            <a:fld id="{35482B25-261F-464E-BDD8-63296DE4D8A4}" type="slidenum">
              <a:rPr lang="en-US" smtClean="0"/>
              <a:pPr/>
              <a:t>‹#›</a:t>
            </a:fld>
            <a:endParaRPr lang="en-US"/>
          </a:p>
        </p:txBody>
      </p:sp>
    </p:spTree>
    <p:extLst>
      <p:ext uri="{BB962C8B-B14F-4D97-AF65-F5344CB8AC3E}">
        <p14:creationId xmlns:p14="http://schemas.microsoft.com/office/powerpoint/2010/main" val="1477052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a:prstGeom prst="rect">
            <a:avLst/>
          </a:prstGeom>
        </p:spPr>
        <p:txBody>
          <a:bodyPr anchor="b">
            <a:normAutofit/>
          </a:bodyPr>
          <a:lstStyle>
            <a:lvl1pPr>
              <a:defRPr sz="4000">
                <a:solidFill>
                  <a:schemeClr val="tx1"/>
                </a:solidFill>
              </a:defRPr>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normAutofit/>
          </a:bodyPr>
          <a:lstStyle>
            <a:lvl1pPr marL="0" indent="0">
              <a:buNone/>
              <a:defRPr sz="2000">
                <a:solidFill>
                  <a:srgbClr val="9091B3"/>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8" name="Footer Placeholder 1"/>
          <p:cNvSpPr>
            <a:spLocks noGrp="1"/>
          </p:cNvSpPr>
          <p:nvPr>
            <p:ph type="ftr" sz="quarter" idx="10"/>
          </p:nvPr>
        </p:nvSpPr>
        <p:spPr>
          <a:xfrm>
            <a:off x="876222" y="6387700"/>
            <a:ext cx="4114800" cy="365125"/>
          </a:xfrm>
        </p:spPr>
        <p:txBody>
          <a:bodyPr/>
          <a:lstStyle>
            <a:lvl1pPr>
              <a:defRPr>
                <a:solidFill>
                  <a:schemeClr val="tx1"/>
                </a:solidFill>
              </a:defRPr>
            </a:lvl1pPr>
          </a:lstStyle>
          <a:p>
            <a:r>
              <a:rPr lang="en-US"/>
              <a:t>Official</a:t>
            </a:r>
          </a:p>
        </p:txBody>
      </p:sp>
      <p:sp>
        <p:nvSpPr>
          <p:cNvPr id="6" name="Slide Number Placeholder 5"/>
          <p:cNvSpPr>
            <a:spLocks noGrp="1"/>
          </p:cNvSpPr>
          <p:nvPr>
            <p:ph type="sldNum" sz="quarter" idx="4"/>
          </p:nvPr>
        </p:nvSpPr>
        <p:spPr>
          <a:xfrm>
            <a:off x="101600" y="6387702"/>
            <a:ext cx="663451" cy="365125"/>
          </a:xfrm>
          <a:prstGeom prst="rect">
            <a:avLst/>
          </a:prstGeom>
        </p:spPr>
        <p:txBody>
          <a:bodyPr vert="horz" lIns="91440" tIns="45720" rIns="91440" bIns="45720" rtlCol="0" anchor="ctr"/>
          <a:lstStyle>
            <a:lvl1pPr algn="r">
              <a:defRPr sz="2800" b="1" i="0">
                <a:solidFill>
                  <a:srgbClr val="9091B3"/>
                </a:solidFill>
                <a:latin typeface="Arial Black" charset="0"/>
                <a:ea typeface="Arial Black" charset="0"/>
                <a:cs typeface="Arial Black" charset="0"/>
              </a:defRPr>
            </a:lvl1pPr>
          </a:lstStyle>
          <a:p>
            <a:fld id="{35482B25-261F-464E-BDD8-63296DE4D8A4}" type="slidenum">
              <a:rPr lang="en-US" smtClean="0"/>
              <a:pPr/>
              <a:t>‹#›</a:t>
            </a:fld>
            <a:endParaRPr lang="en-US"/>
          </a:p>
        </p:txBody>
      </p:sp>
    </p:spTree>
    <p:extLst>
      <p:ext uri="{BB962C8B-B14F-4D97-AF65-F5344CB8AC3E}">
        <p14:creationId xmlns:p14="http://schemas.microsoft.com/office/powerpoint/2010/main" val="336419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Colour">
    <p:spTree>
      <p:nvGrpSpPr>
        <p:cNvPr id="1" name=""/>
        <p:cNvGrpSpPr/>
        <p:nvPr/>
      </p:nvGrpSpPr>
      <p:grpSpPr>
        <a:xfrm>
          <a:off x="0" y="0"/>
          <a:ext cx="0" cy="0"/>
          <a:chOff x="0" y="0"/>
          <a:chExt cx="0" cy="0"/>
        </a:xfrm>
      </p:grpSpPr>
      <p:sp>
        <p:nvSpPr>
          <p:cNvPr id="7" name="Rectangle 6"/>
          <p:cNvSpPr/>
          <p:nvPr userDrawn="1"/>
        </p:nvSpPr>
        <p:spPr>
          <a:xfrm>
            <a:off x="-2788"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323877" y="190096"/>
            <a:ext cx="691844" cy="690506"/>
          </a:xfrm>
          <a:prstGeom prst="rect">
            <a:avLst/>
          </a:prstGeom>
        </p:spPr>
      </p:pic>
      <p:sp>
        <p:nvSpPr>
          <p:cNvPr id="10" name="Footer Placeholder 1"/>
          <p:cNvSpPr>
            <a:spLocks noGrp="1"/>
          </p:cNvSpPr>
          <p:nvPr>
            <p:ph type="ftr" sz="quarter" idx="12"/>
          </p:nvPr>
        </p:nvSpPr>
        <p:spPr>
          <a:xfrm>
            <a:off x="876221" y="6387700"/>
            <a:ext cx="7008821" cy="365125"/>
          </a:xfrm>
        </p:spPr>
        <p:txBody>
          <a:bodyPr/>
          <a:lstStyle>
            <a:lvl1pPr>
              <a:defRPr>
                <a:solidFill>
                  <a:schemeClr val="bg1"/>
                </a:solidFill>
              </a:defRPr>
            </a:lvl1pPr>
          </a:lstStyle>
          <a:p>
            <a:r>
              <a:rPr lang="en-US"/>
              <a:t>Official</a:t>
            </a:r>
          </a:p>
        </p:txBody>
      </p:sp>
      <p:sp>
        <p:nvSpPr>
          <p:cNvPr id="11" name="Slide Number Placeholder 2"/>
          <p:cNvSpPr>
            <a:spLocks noGrp="1"/>
          </p:cNvSpPr>
          <p:nvPr>
            <p:ph type="sldNum" sz="quarter" idx="13"/>
          </p:nvPr>
        </p:nvSpPr>
        <p:spPr>
          <a:xfrm>
            <a:off x="101600" y="6387702"/>
            <a:ext cx="663451" cy="365125"/>
          </a:xfrm>
        </p:spPr>
        <p:txBody>
          <a:bodyPr/>
          <a:lstStyle>
            <a:lvl1pPr>
              <a:defRPr>
                <a:solidFill>
                  <a:srgbClr val="9091B3"/>
                </a:solidFill>
              </a:defRPr>
            </a:lvl1pPr>
          </a:lstStyle>
          <a:p>
            <a:fld id="{35482B25-261F-464E-BDD8-63296DE4D8A4}" type="slidenum">
              <a:rPr lang="en-US" smtClean="0"/>
              <a:pPr/>
              <a:t>‹#›</a:t>
            </a:fld>
            <a:endParaRPr lang="en-US"/>
          </a:p>
        </p:txBody>
      </p:sp>
      <p:sp>
        <p:nvSpPr>
          <p:cNvPr id="12" name="Slide Number Placeholder 5"/>
          <p:cNvSpPr txBox="1">
            <a:spLocks/>
          </p:cNvSpPr>
          <p:nvPr userDrawn="1"/>
        </p:nvSpPr>
        <p:spPr>
          <a:xfrm flipH="1">
            <a:off x="775684" y="6357413"/>
            <a:ext cx="45719" cy="365125"/>
          </a:xfrm>
          <a:prstGeom prst="rect">
            <a:avLst/>
          </a:prstGeom>
        </p:spPr>
        <p:txBody>
          <a:bodyPr vert="horz" lIns="91440" tIns="45720" rIns="91440" bIns="45720" rtlCol="0" anchor="ctr"/>
          <a:lstStyle>
            <a:defPPr>
              <a:defRPr lang="en-US"/>
            </a:defPPr>
            <a:lvl1pPr marL="0" algn="l" defTabSz="914400" rtl="0" eaLnBrk="1" latinLnBrk="0" hangingPunct="1">
              <a:defRPr sz="1200" b="1" i="0" kern="1200">
                <a:solidFill>
                  <a:srgbClr val="90919C"/>
                </a:solidFill>
                <a:latin typeface="Arial Black" charset="0"/>
                <a:ea typeface="Arial Black" charset="0"/>
                <a:cs typeface="Arial Blac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0" i="0">
                <a:solidFill>
                  <a:schemeClr val="bg1"/>
                </a:solidFill>
                <a:latin typeface="Arial" charset="0"/>
                <a:ea typeface="Arial" charset="0"/>
                <a:cs typeface="Arial" charset="0"/>
              </a:rPr>
              <a:t>|</a:t>
            </a:r>
          </a:p>
        </p:txBody>
      </p:sp>
      <p:sp>
        <p:nvSpPr>
          <p:cNvPr id="2" name="Title 1"/>
          <p:cNvSpPr>
            <a:spLocks noGrp="1"/>
          </p:cNvSpPr>
          <p:nvPr>
            <p:ph type="title"/>
          </p:nvPr>
        </p:nvSpPr>
        <p:spPr>
          <a:xfrm>
            <a:off x="831851" y="1709740"/>
            <a:ext cx="10515600" cy="2852737"/>
          </a:xfrm>
          <a:prstGeom prst="rect">
            <a:avLst/>
          </a:prstGeom>
        </p:spPr>
        <p:txBody>
          <a:bodyPr anchor="b">
            <a:normAutofit/>
          </a:bodyPr>
          <a:lstStyle>
            <a:lvl1pPr>
              <a:defRPr sz="4000">
                <a:solidFill>
                  <a:schemeClr val="bg1"/>
                </a:solidFill>
              </a:defRPr>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normAutofit/>
          </a:bodyPr>
          <a:lstStyle>
            <a:lvl1pPr marL="0" indent="0">
              <a:buNone/>
              <a:defRPr sz="2000">
                <a:solidFill>
                  <a:srgbClr val="9091B3"/>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riangle 6"/>
          <p:cNvSpPr/>
          <p:nvPr userDrawn="1"/>
        </p:nvSpPr>
        <p:spPr>
          <a:xfrm rot="10800000">
            <a:off x="10205791" y="-12651"/>
            <a:ext cx="1991783" cy="1991922"/>
          </a:xfrm>
          <a:custGeom>
            <a:avLst/>
            <a:gdLst>
              <a:gd name="connsiteX0" fmla="*/ 0 w 1991783"/>
              <a:gd name="connsiteY0" fmla="*/ 1991922 h 1991922"/>
              <a:gd name="connsiteX1" fmla="*/ 0 w 1991783"/>
              <a:gd name="connsiteY1" fmla="*/ 0 h 1991922"/>
              <a:gd name="connsiteX2" fmla="*/ 1991783 w 1991783"/>
              <a:gd name="connsiteY2" fmla="*/ 1991922 h 1991922"/>
              <a:gd name="connsiteX3" fmla="*/ 0 w 1991783"/>
              <a:gd name="connsiteY3" fmla="*/ 1991922 h 1991922"/>
              <a:gd name="connsiteX0" fmla="*/ 0 w 1991783"/>
              <a:gd name="connsiteY0" fmla="*/ 1991922 h 1991922"/>
              <a:gd name="connsiteX1" fmla="*/ 0 w 1991783"/>
              <a:gd name="connsiteY1" fmla="*/ 0 h 1991922"/>
              <a:gd name="connsiteX2" fmla="*/ 1991783 w 1991783"/>
              <a:gd name="connsiteY2" fmla="*/ 1979222 h 1991922"/>
              <a:gd name="connsiteX3" fmla="*/ 0 w 1991783"/>
              <a:gd name="connsiteY3" fmla="*/ 1991922 h 1991922"/>
            </a:gdLst>
            <a:ahLst/>
            <a:cxnLst>
              <a:cxn ang="0">
                <a:pos x="connsiteX0" y="connsiteY0"/>
              </a:cxn>
              <a:cxn ang="0">
                <a:pos x="connsiteX1" y="connsiteY1"/>
              </a:cxn>
              <a:cxn ang="0">
                <a:pos x="connsiteX2" y="connsiteY2"/>
              </a:cxn>
              <a:cxn ang="0">
                <a:pos x="connsiteX3" y="connsiteY3"/>
              </a:cxn>
            </a:cxnLst>
            <a:rect l="l" t="t" r="r" b="b"/>
            <a:pathLst>
              <a:path w="1991783" h="1991922">
                <a:moveTo>
                  <a:pt x="0" y="1991922"/>
                </a:moveTo>
                <a:lnTo>
                  <a:pt x="0" y="0"/>
                </a:lnTo>
                <a:lnTo>
                  <a:pt x="1991783" y="1979222"/>
                </a:lnTo>
                <a:lnTo>
                  <a:pt x="0" y="19919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solidFill>
                <a:schemeClr val="tx1"/>
              </a:solidFill>
            </a:endParaRPr>
          </a:p>
        </p:txBody>
      </p:sp>
      <p:pic>
        <p:nvPicPr>
          <p:cNvPr id="8" name="Picture 7"/>
          <p:cNvPicPr>
            <a:picLocks noChangeAspect="1"/>
          </p:cNvPicPr>
          <p:nvPr userDrawn="1"/>
        </p:nvPicPr>
        <p:blipFill>
          <a:blip r:embed="rId20" cstate="print">
            <a:extLst>
              <a:ext uri="{28A0092B-C50C-407E-A947-70E740481C1C}">
                <a14:useLocalDpi xmlns:a14="http://schemas.microsoft.com/office/drawing/2010/main"/>
              </a:ext>
            </a:extLst>
          </a:blip>
          <a:stretch>
            <a:fillRect/>
          </a:stretch>
        </p:blipFill>
        <p:spPr>
          <a:xfrm>
            <a:off x="11323877" y="190096"/>
            <a:ext cx="691844" cy="690506"/>
          </a:xfrm>
          <a:prstGeom prst="rect">
            <a:avLst/>
          </a:prstGeom>
        </p:spPr>
      </p:pic>
      <p:sp>
        <p:nvSpPr>
          <p:cNvPr id="3" name="Text Placeholder 2"/>
          <p:cNvSpPr>
            <a:spLocks noGrp="1"/>
          </p:cNvSpPr>
          <p:nvPr>
            <p:ph type="body" idx="1"/>
          </p:nvPr>
        </p:nvSpPr>
        <p:spPr>
          <a:xfrm>
            <a:off x="203200" y="1314930"/>
            <a:ext cx="11150600" cy="486203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Placeholder 23"/>
          <p:cNvSpPr>
            <a:spLocks noGrp="1"/>
          </p:cNvSpPr>
          <p:nvPr>
            <p:ph type="title"/>
          </p:nvPr>
        </p:nvSpPr>
        <p:spPr>
          <a:xfrm>
            <a:off x="203200" y="190097"/>
            <a:ext cx="11150600" cy="1094544"/>
          </a:xfrm>
          <a:prstGeom prst="rect">
            <a:avLst/>
          </a:prstGeom>
        </p:spPr>
        <p:txBody>
          <a:bodyPr vert="horz" lIns="91440" tIns="45720" rIns="91440" bIns="45720" rtlCol="0" anchor="t" anchorCtr="0">
            <a:normAutofit/>
          </a:bodyPr>
          <a:lstStyle/>
          <a:p>
            <a:r>
              <a:rPr lang="en-US"/>
              <a:t>Click to edit Master title style</a:t>
            </a:r>
          </a:p>
        </p:txBody>
      </p:sp>
      <p:sp>
        <p:nvSpPr>
          <p:cNvPr id="6" name="Slide Number Placeholder 5"/>
          <p:cNvSpPr>
            <a:spLocks noGrp="1"/>
          </p:cNvSpPr>
          <p:nvPr>
            <p:ph type="sldNum" sz="quarter" idx="4"/>
          </p:nvPr>
        </p:nvSpPr>
        <p:spPr>
          <a:xfrm>
            <a:off x="101600" y="6387702"/>
            <a:ext cx="663451" cy="365125"/>
          </a:xfrm>
          <a:prstGeom prst="rect">
            <a:avLst/>
          </a:prstGeom>
        </p:spPr>
        <p:txBody>
          <a:bodyPr vert="horz" lIns="91440" tIns="45720" rIns="91440" bIns="45720" rtlCol="0" anchor="ctr"/>
          <a:lstStyle>
            <a:lvl1pPr algn="r">
              <a:defRPr sz="2800" b="1" i="0">
                <a:solidFill>
                  <a:srgbClr val="9091B3"/>
                </a:solidFill>
                <a:latin typeface="Arial Black" charset="0"/>
                <a:ea typeface="Arial Black" charset="0"/>
                <a:cs typeface="Arial Black" charset="0"/>
              </a:defRPr>
            </a:lvl1pPr>
          </a:lstStyle>
          <a:p>
            <a:fld id="{35482B25-261F-464E-BDD8-63296DE4D8A4}" type="slidenum">
              <a:rPr lang="en-US" smtClean="0"/>
              <a:pPr/>
              <a:t>‹#›</a:t>
            </a:fld>
            <a:endParaRPr lang="en-US"/>
          </a:p>
        </p:txBody>
      </p:sp>
      <p:sp>
        <p:nvSpPr>
          <p:cNvPr id="9" name="Footer Placeholder 3"/>
          <p:cNvSpPr>
            <a:spLocks noGrp="1"/>
          </p:cNvSpPr>
          <p:nvPr>
            <p:ph type="ftr" sz="quarter" idx="3"/>
          </p:nvPr>
        </p:nvSpPr>
        <p:spPr>
          <a:xfrm>
            <a:off x="876221" y="6387700"/>
            <a:ext cx="7008821" cy="365125"/>
          </a:xfrm>
          <a:prstGeom prst="rect">
            <a:avLst/>
          </a:prstGeom>
        </p:spPr>
        <p:txBody>
          <a:bodyPr vert="horz" lIns="91440" tIns="45720" rIns="91440" bIns="45720" rtlCol="0" anchor="ctr"/>
          <a:lstStyle>
            <a:lvl1pPr algn="l">
              <a:defRPr sz="1100" b="1">
                <a:solidFill>
                  <a:schemeClr val="tx1"/>
                </a:solidFill>
                <a:latin typeface="Arial" charset="0"/>
                <a:ea typeface="Arial" charset="0"/>
                <a:cs typeface="Arial" charset="0"/>
              </a:defRPr>
            </a:lvl1pPr>
          </a:lstStyle>
          <a:p>
            <a:r>
              <a:rPr lang="en-US"/>
              <a:t>Official</a:t>
            </a:r>
          </a:p>
        </p:txBody>
      </p:sp>
      <p:sp>
        <p:nvSpPr>
          <p:cNvPr id="10" name="Slide Number Placeholder 5"/>
          <p:cNvSpPr txBox="1">
            <a:spLocks/>
          </p:cNvSpPr>
          <p:nvPr userDrawn="1"/>
        </p:nvSpPr>
        <p:spPr>
          <a:xfrm flipH="1">
            <a:off x="765051" y="6357413"/>
            <a:ext cx="45719" cy="365125"/>
          </a:xfrm>
          <a:prstGeom prst="rect">
            <a:avLst/>
          </a:prstGeom>
        </p:spPr>
        <p:txBody>
          <a:bodyPr vert="horz" lIns="91440" tIns="45720" rIns="91440" bIns="45720" rtlCol="0" anchor="ctr"/>
          <a:lstStyle>
            <a:defPPr>
              <a:defRPr lang="en-US"/>
            </a:defPPr>
            <a:lvl1pPr marL="0" algn="l" defTabSz="914400" rtl="0" eaLnBrk="1" latinLnBrk="0" hangingPunct="1">
              <a:defRPr sz="1200" b="1" i="0" kern="1200">
                <a:solidFill>
                  <a:srgbClr val="90919C"/>
                </a:solidFill>
                <a:latin typeface="Arial Black" charset="0"/>
                <a:ea typeface="Arial Black" charset="0"/>
                <a:cs typeface="Arial Blac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0" i="0">
                <a:solidFill>
                  <a:schemeClr val="tx1"/>
                </a:solidFill>
                <a:latin typeface="Arial" charset="0"/>
                <a:ea typeface="Arial" charset="0"/>
                <a:cs typeface="Arial" charset="0"/>
              </a:rPr>
              <a:t>|</a:t>
            </a:r>
          </a:p>
        </p:txBody>
      </p:sp>
    </p:spTree>
    <p:extLst>
      <p:ext uri="{BB962C8B-B14F-4D97-AF65-F5344CB8AC3E}">
        <p14:creationId xmlns:p14="http://schemas.microsoft.com/office/powerpoint/2010/main" val="31676753"/>
      </p:ext>
    </p:extLst>
  </p:cSld>
  <p:clrMap bg1="lt1" tx1="dk1" bg2="lt2" tx2="dk2" accent1="accent1" accent2="accent2" accent3="accent3" accent4="accent4" accent5="accent5" accent6="accent6" hlink="hlink" folHlink="folHlink"/>
  <p:sldLayoutIdLst>
    <p:sldLayoutId id="2147483667" r:id="rId1"/>
    <p:sldLayoutId id="2147483650" r:id="rId2"/>
    <p:sldLayoutId id="2147483673" r:id="rId3"/>
    <p:sldLayoutId id="2147483652" r:id="rId4"/>
    <p:sldLayoutId id="2147483653" r:id="rId5"/>
    <p:sldLayoutId id="2147483660" r:id="rId6"/>
    <p:sldLayoutId id="2147483655" r:id="rId7"/>
    <p:sldLayoutId id="2147483651" r:id="rId8"/>
    <p:sldLayoutId id="2147483677" r:id="rId9"/>
    <p:sldLayoutId id="2147483670" r:id="rId10"/>
    <p:sldLayoutId id="2147483671" r:id="rId11"/>
    <p:sldLayoutId id="2147483674" r:id="rId12"/>
    <p:sldLayoutId id="2147483675" r:id="rId13"/>
    <p:sldLayoutId id="2147483676" r:id="rId14"/>
    <p:sldLayoutId id="2147483678" r:id="rId15"/>
    <p:sldLayoutId id="2147483672" r:id="rId16"/>
    <p:sldLayoutId id="2147483681" r:id="rId17"/>
    <p:sldLayoutId id="2147483683" r:id="rId18"/>
  </p:sldLayoutIdLst>
  <p:hf hdr="0" dt="0"/>
  <p:txStyles>
    <p:titleStyle>
      <a:lvl1pPr algn="l" defTabSz="914377" rtl="0" eaLnBrk="1" latinLnBrk="0" hangingPunct="1">
        <a:lnSpc>
          <a:spcPct val="100000"/>
        </a:lnSpc>
        <a:spcBef>
          <a:spcPct val="0"/>
        </a:spcBef>
        <a:buNone/>
        <a:defRPr sz="3600" b="1" i="0" kern="1200">
          <a:solidFill>
            <a:schemeClr val="tx1"/>
          </a:solidFill>
          <a:latin typeface="Arial Black" charset="0"/>
          <a:ea typeface="Arial Black" charset="0"/>
          <a:cs typeface="Arial Black" charset="0"/>
        </a:defRPr>
      </a:lvl1pPr>
    </p:titleStyle>
    <p:bodyStyle>
      <a:lvl1pPr marL="0" indent="0" algn="l" defTabSz="914377" rtl="0" eaLnBrk="1" latinLnBrk="0" hangingPunct="1">
        <a:lnSpc>
          <a:spcPct val="90000"/>
        </a:lnSpc>
        <a:spcBef>
          <a:spcPts val="1000"/>
        </a:spcBef>
        <a:buFont typeface="Arial"/>
        <a:buNone/>
        <a:defRPr sz="2400" kern="1200">
          <a:solidFill>
            <a:schemeClr val="tx1"/>
          </a:solidFill>
          <a:latin typeface="Arial" charset="0"/>
          <a:ea typeface="Arial" charset="0"/>
          <a:cs typeface="Arial" charset="0"/>
        </a:defRPr>
      </a:lvl1pPr>
      <a:lvl2pPr marL="457189" indent="0" algn="l" defTabSz="914377" rtl="0" eaLnBrk="1" latinLnBrk="0" hangingPunct="1">
        <a:lnSpc>
          <a:spcPct val="90000"/>
        </a:lnSpc>
        <a:spcBef>
          <a:spcPts val="500"/>
        </a:spcBef>
        <a:buFont typeface="Arial"/>
        <a:buNone/>
        <a:defRPr sz="2000" kern="1200">
          <a:solidFill>
            <a:schemeClr val="tx1"/>
          </a:solidFill>
          <a:latin typeface="Arial" charset="0"/>
          <a:ea typeface="Arial" charset="0"/>
          <a:cs typeface="Arial" charset="0"/>
        </a:defRPr>
      </a:lvl2pPr>
      <a:lvl3pPr marL="914377" indent="0" algn="l" defTabSz="914377" rtl="0" eaLnBrk="1" latinLnBrk="0" hangingPunct="1">
        <a:lnSpc>
          <a:spcPct val="90000"/>
        </a:lnSpc>
        <a:spcBef>
          <a:spcPts val="500"/>
        </a:spcBef>
        <a:buFont typeface="Arial"/>
        <a:buNone/>
        <a:defRPr sz="2000" kern="1200">
          <a:solidFill>
            <a:schemeClr val="tx1"/>
          </a:solidFill>
          <a:latin typeface="Arial" charset="0"/>
          <a:ea typeface="Arial" charset="0"/>
          <a:cs typeface="Arial" charset="0"/>
        </a:defRPr>
      </a:lvl3pPr>
      <a:lvl4pPr marL="1371566" indent="0" algn="l" defTabSz="914377" rtl="0" eaLnBrk="1" latinLnBrk="0" hangingPunct="1">
        <a:lnSpc>
          <a:spcPct val="90000"/>
        </a:lnSpc>
        <a:spcBef>
          <a:spcPts val="500"/>
        </a:spcBef>
        <a:buFont typeface="Arial"/>
        <a:buNone/>
        <a:defRPr sz="1800" kern="1200">
          <a:solidFill>
            <a:schemeClr val="tx1"/>
          </a:solidFill>
          <a:latin typeface="Arial" charset="0"/>
          <a:ea typeface="Arial" charset="0"/>
          <a:cs typeface="Arial" charset="0"/>
        </a:defRPr>
      </a:lvl4pPr>
      <a:lvl5pPr marL="1828754" indent="0" algn="l" defTabSz="914377" rtl="0" eaLnBrk="1" latinLnBrk="0" hangingPunct="1">
        <a:lnSpc>
          <a:spcPct val="90000"/>
        </a:lnSpc>
        <a:spcBef>
          <a:spcPts val="500"/>
        </a:spcBef>
        <a:buFont typeface="Arial"/>
        <a:buNone/>
        <a:defRPr sz="1800" kern="1200">
          <a:solidFill>
            <a:schemeClr val="tx1"/>
          </a:solidFill>
          <a:latin typeface="Arial" charset="0"/>
          <a:ea typeface="Arial" charset="0"/>
          <a:cs typeface="Arial" charset="0"/>
        </a:defRPr>
      </a:lvl5pPr>
      <a:lvl6pPr marL="2514537"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735091C-F099-3156-4896-E29F25F57557}"/>
              </a:ext>
            </a:extLst>
          </p:cNvPr>
          <p:cNvSpPr>
            <a:spLocks noGrp="1"/>
          </p:cNvSpPr>
          <p:nvPr>
            <p:ph type="subTitle" idx="1"/>
          </p:nvPr>
        </p:nvSpPr>
        <p:spPr>
          <a:xfrm>
            <a:off x="147674" y="4832214"/>
            <a:ext cx="11236890" cy="1287122"/>
          </a:xfrm>
        </p:spPr>
        <p:txBody>
          <a:bodyPr>
            <a:normAutofit/>
          </a:bodyPr>
          <a:lstStyle/>
          <a:p>
            <a:r>
              <a:rPr lang="en-GB" sz="3600" dirty="0"/>
              <a:t>UKAEA contribution to </a:t>
            </a:r>
            <a:r>
              <a:rPr lang="en-GB" sz="3600" dirty="0" err="1"/>
              <a:t>EUROfusion</a:t>
            </a:r>
            <a:r>
              <a:rPr lang="en-GB" sz="3600" dirty="0"/>
              <a:t> WPMAG 2026–27 </a:t>
            </a:r>
            <a:r>
              <a:rPr lang="en-GB" sz="2800" b="0" dirty="0"/>
              <a:t>(Indicative / draft for discussion)</a:t>
            </a:r>
            <a:endParaRPr lang="en-US" sz="3200" b="0" dirty="0"/>
          </a:p>
        </p:txBody>
      </p:sp>
      <p:sp>
        <p:nvSpPr>
          <p:cNvPr id="4" name="Text Placeholder 3">
            <a:extLst>
              <a:ext uri="{FF2B5EF4-FFF2-40B4-BE49-F238E27FC236}">
                <a16:creationId xmlns:a16="http://schemas.microsoft.com/office/drawing/2014/main" id="{DC05FC04-5880-BBA2-BAA4-D71C72756C91}"/>
              </a:ext>
            </a:extLst>
          </p:cNvPr>
          <p:cNvSpPr>
            <a:spLocks noGrp="1"/>
          </p:cNvSpPr>
          <p:nvPr>
            <p:ph type="body" sz="quarter" idx="14"/>
          </p:nvPr>
        </p:nvSpPr>
        <p:spPr>
          <a:xfrm>
            <a:off x="0" y="6119336"/>
            <a:ext cx="12044326" cy="738664"/>
          </a:xfrm>
        </p:spPr>
        <p:txBody>
          <a:bodyPr vert="horz" lIns="0" tIns="0" rIns="0" bIns="0" rtlCol="0" anchor="t">
            <a:normAutofit/>
          </a:bodyPr>
          <a:lstStyle/>
          <a:p>
            <a:pPr algn="r"/>
            <a:r>
              <a:rPr lang="en-GB" dirty="0">
                <a:latin typeface="+mn-lt"/>
              </a:rPr>
              <a:t>Presenter: Min Liao, Group Leader – Magnet Technology, Fusion Technology Division</a:t>
            </a:r>
          </a:p>
          <a:p>
            <a:pPr algn="r"/>
            <a:r>
              <a:rPr lang="en-GB" dirty="0">
                <a:latin typeface="+mn-lt"/>
              </a:rPr>
              <a:t>15/01/2026</a:t>
            </a:r>
          </a:p>
        </p:txBody>
      </p:sp>
    </p:spTree>
    <p:extLst>
      <p:ext uri="{BB962C8B-B14F-4D97-AF65-F5344CB8AC3E}">
        <p14:creationId xmlns:p14="http://schemas.microsoft.com/office/powerpoint/2010/main" val="985505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4C32C1-6454-F9E6-4952-5D9159721477}"/>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C75CADB-3643-5ADB-B837-F5B38B3CDB7A}"/>
              </a:ext>
            </a:extLst>
          </p:cNvPr>
          <p:cNvPicPr>
            <a:picLocks noChangeAspect="1"/>
          </p:cNvPicPr>
          <p:nvPr/>
        </p:nvPicPr>
        <p:blipFill>
          <a:blip r:embed="rId2"/>
          <a:stretch>
            <a:fillRect/>
          </a:stretch>
        </p:blipFill>
        <p:spPr>
          <a:xfrm>
            <a:off x="998220" y="1473015"/>
            <a:ext cx="8450580" cy="4658653"/>
          </a:xfrm>
          <a:prstGeom prst="rect">
            <a:avLst/>
          </a:prstGeom>
        </p:spPr>
      </p:pic>
      <p:sp>
        <p:nvSpPr>
          <p:cNvPr id="7" name="TextBox 6">
            <a:extLst>
              <a:ext uri="{FF2B5EF4-FFF2-40B4-BE49-F238E27FC236}">
                <a16:creationId xmlns:a16="http://schemas.microsoft.com/office/drawing/2014/main" id="{537B7EDE-F8F2-88B7-544D-A01007F5AEA0}"/>
              </a:ext>
            </a:extLst>
          </p:cNvPr>
          <p:cNvSpPr txBox="1"/>
          <p:nvPr/>
        </p:nvSpPr>
        <p:spPr>
          <a:xfrm>
            <a:off x="149268" y="202243"/>
            <a:ext cx="8860223" cy="461665"/>
          </a:xfrm>
          <a:prstGeom prst="rect">
            <a:avLst/>
          </a:prstGeom>
          <a:noFill/>
        </p:spPr>
        <p:txBody>
          <a:bodyPr wrap="square">
            <a:spAutoFit/>
          </a:bodyPr>
          <a:lstStyle/>
          <a:p>
            <a:pPr algn="just">
              <a:buNone/>
            </a:pPr>
            <a:r>
              <a:rPr lang="en-GB" sz="2400" b="1" dirty="0">
                <a:latin typeface="Arial" panose="020B0604020202020204" pitchFamily="34" charset="0"/>
                <a:ea typeface="Times New Roman" panose="02020603050405020304" pitchFamily="18" charset="0"/>
                <a:cs typeface="Arial" panose="020B0604020202020204" pitchFamily="34" charset="0"/>
              </a:rPr>
              <a:t>Experimental overview:  </a:t>
            </a:r>
            <a:r>
              <a:rPr lang="en-GB" sz="2400" b="1" dirty="0">
                <a:effectLst/>
                <a:latin typeface="Arial" panose="020B0604020202020204" pitchFamily="34" charset="0"/>
                <a:ea typeface="Times New Roman" panose="02020603050405020304" pitchFamily="18" charset="0"/>
                <a:cs typeface="Arial" panose="020B0604020202020204" pitchFamily="34" charset="0"/>
              </a:rPr>
              <a:t>HTS Irradiation</a:t>
            </a:r>
            <a:r>
              <a:rPr lang="en-GB" sz="2400" dirty="0">
                <a:effectLst/>
                <a:latin typeface="Arial" panose="020B0604020202020204" pitchFamily="34" charset="0"/>
                <a:ea typeface="Times New Roman" panose="02020603050405020304" pitchFamily="18" charset="0"/>
                <a:cs typeface="Arial" panose="020B0604020202020204" pitchFamily="34" charset="0"/>
              </a:rPr>
              <a:t> test programme</a:t>
            </a:r>
          </a:p>
        </p:txBody>
      </p:sp>
      <p:sp>
        <p:nvSpPr>
          <p:cNvPr id="4" name="TextBox 3">
            <a:extLst>
              <a:ext uri="{FF2B5EF4-FFF2-40B4-BE49-F238E27FC236}">
                <a16:creationId xmlns:a16="http://schemas.microsoft.com/office/drawing/2014/main" id="{6191866C-75A5-B25F-8772-E7BE626AF54A}"/>
              </a:ext>
            </a:extLst>
          </p:cNvPr>
          <p:cNvSpPr txBox="1"/>
          <p:nvPr/>
        </p:nvSpPr>
        <p:spPr>
          <a:xfrm>
            <a:off x="998220" y="745296"/>
            <a:ext cx="8694420" cy="646331"/>
          </a:xfrm>
          <a:prstGeom prst="rect">
            <a:avLst/>
          </a:prstGeom>
          <a:noFill/>
        </p:spPr>
        <p:txBody>
          <a:bodyPr wrap="square">
            <a:spAutoFit/>
          </a:bodyPr>
          <a:lstStyle/>
          <a:p>
            <a:r>
              <a:rPr lang="en-GB" dirty="0">
                <a:solidFill>
                  <a:schemeClr val="accent5"/>
                </a:solidFill>
              </a:rPr>
              <a:t>UKAEA capabilities are relevant to the WPMAG irradiation degradation topic, subject to approved scope and resources.</a:t>
            </a:r>
          </a:p>
        </p:txBody>
      </p:sp>
    </p:spTree>
    <p:extLst>
      <p:ext uri="{BB962C8B-B14F-4D97-AF65-F5344CB8AC3E}">
        <p14:creationId xmlns:p14="http://schemas.microsoft.com/office/powerpoint/2010/main" val="336725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D52CDB-96B3-3191-0B1E-5CCA75AFFB2D}"/>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A1AC3E31-90F6-E141-3EC7-6FBDF6BC361C}"/>
              </a:ext>
            </a:extLst>
          </p:cNvPr>
          <p:cNvPicPr>
            <a:picLocks noChangeAspect="1"/>
          </p:cNvPicPr>
          <p:nvPr/>
        </p:nvPicPr>
        <p:blipFill>
          <a:blip r:embed="rId2"/>
          <a:stretch>
            <a:fillRect/>
          </a:stretch>
        </p:blipFill>
        <p:spPr>
          <a:xfrm>
            <a:off x="104837" y="1181767"/>
            <a:ext cx="8783276" cy="5029902"/>
          </a:xfrm>
          <a:prstGeom prst="rect">
            <a:avLst/>
          </a:prstGeom>
        </p:spPr>
      </p:pic>
      <p:sp>
        <p:nvSpPr>
          <p:cNvPr id="5" name="TextBox 4">
            <a:extLst>
              <a:ext uri="{FF2B5EF4-FFF2-40B4-BE49-F238E27FC236}">
                <a16:creationId xmlns:a16="http://schemas.microsoft.com/office/drawing/2014/main" id="{C0594725-27D7-2697-91A5-D7AB09791C23}"/>
              </a:ext>
            </a:extLst>
          </p:cNvPr>
          <p:cNvSpPr txBox="1"/>
          <p:nvPr/>
        </p:nvSpPr>
        <p:spPr>
          <a:xfrm>
            <a:off x="1354831" y="729383"/>
            <a:ext cx="8287147" cy="369332"/>
          </a:xfrm>
          <a:prstGeom prst="rect">
            <a:avLst/>
          </a:prstGeom>
          <a:noFill/>
        </p:spPr>
        <p:txBody>
          <a:bodyPr wrap="square">
            <a:spAutoFit/>
          </a:bodyPr>
          <a:lstStyle/>
          <a:p>
            <a:r>
              <a:rPr lang="en-GB" b="1" dirty="0"/>
              <a:t>Results comparison (</a:t>
            </a:r>
            <a:r>
              <a:rPr lang="en-GB" b="1" dirty="0" err="1"/>
              <a:t>Ic</a:t>
            </a:r>
            <a:r>
              <a:rPr lang="en-GB" b="1" dirty="0"/>
              <a:t> change, absolute </a:t>
            </a:r>
            <a:r>
              <a:rPr lang="en-GB" b="1" dirty="0" err="1"/>
              <a:t>Ic</a:t>
            </a:r>
            <a:r>
              <a:rPr lang="en-GB" b="1" dirty="0"/>
              <a:t>…) </a:t>
            </a:r>
          </a:p>
        </p:txBody>
      </p:sp>
      <p:sp>
        <p:nvSpPr>
          <p:cNvPr id="6" name="TextBox 5">
            <a:extLst>
              <a:ext uri="{FF2B5EF4-FFF2-40B4-BE49-F238E27FC236}">
                <a16:creationId xmlns:a16="http://schemas.microsoft.com/office/drawing/2014/main" id="{2814B7F9-9657-62C2-486D-2D4E02A4ADBA}"/>
              </a:ext>
            </a:extLst>
          </p:cNvPr>
          <p:cNvSpPr txBox="1"/>
          <p:nvPr/>
        </p:nvSpPr>
        <p:spPr>
          <a:xfrm>
            <a:off x="1521087" y="0"/>
            <a:ext cx="3350148" cy="646331"/>
          </a:xfrm>
          <a:prstGeom prst="rect">
            <a:avLst/>
          </a:prstGeom>
          <a:noFill/>
        </p:spPr>
        <p:txBody>
          <a:bodyPr wrap="none" rtlCol="0">
            <a:spAutoFit/>
          </a:bodyPr>
          <a:lstStyle/>
          <a:p>
            <a:r>
              <a:rPr lang="en-GB" b="1" dirty="0"/>
              <a:t>Using Oxygen Ions as proxy for</a:t>
            </a:r>
          </a:p>
          <a:p>
            <a:r>
              <a:rPr lang="en-GB" b="1" dirty="0"/>
              <a:t>Fusion neutrons </a:t>
            </a:r>
          </a:p>
        </p:txBody>
      </p:sp>
      <p:pic>
        <p:nvPicPr>
          <p:cNvPr id="8" name="Picture 7">
            <a:extLst>
              <a:ext uri="{FF2B5EF4-FFF2-40B4-BE49-F238E27FC236}">
                <a16:creationId xmlns:a16="http://schemas.microsoft.com/office/drawing/2014/main" id="{3B46C12D-CCF5-ECBB-5776-DA75C5C9B900}"/>
              </a:ext>
            </a:extLst>
          </p:cNvPr>
          <p:cNvPicPr>
            <a:picLocks noChangeAspect="1"/>
          </p:cNvPicPr>
          <p:nvPr/>
        </p:nvPicPr>
        <p:blipFill>
          <a:blip r:embed="rId3"/>
          <a:stretch>
            <a:fillRect/>
          </a:stretch>
        </p:blipFill>
        <p:spPr>
          <a:xfrm>
            <a:off x="0" y="0"/>
            <a:ext cx="895475" cy="914528"/>
          </a:xfrm>
          <a:prstGeom prst="rect">
            <a:avLst/>
          </a:prstGeom>
        </p:spPr>
      </p:pic>
      <p:sp>
        <p:nvSpPr>
          <p:cNvPr id="4" name="TextBox 3">
            <a:extLst>
              <a:ext uri="{FF2B5EF4-FFF2-40B4-BE49-F238E27FC236}">
                <a16:creationId xmlns:a16="http://schemas.microsoft.com/office/drawing/2014/main" id="{88107A72-A87A-0894-20B7-F5A6425E2D79}"/>
              </a:ext>
            </a:extLst>
          </p:cNvPr>
          <p:cNvSpPr txBox="1"/>
          <p:nvPr/>
        </p:nvSpPr>
        <p:spPr>
          <a:xfrm>
            <a:off x="1243995" y="5994507"/>
            <a:ext cx="10948005" cy="646331"/>
          </a:xfrm>
          <a:prstGeom prst="rect">
            <a:avLst/>
          </a:prstGeom>
          <a:noFill/>
        </p:spPr>
        <p:txBody>
          <a:bodyPr wrap="square">
            <a:spAutoFit/>
          </a:bodyPr>
          <a:lstStyle/>
          <a:p>
            <a:r>
              <a:rPr lang="en-GB" sz="1800" dirty="0"/>
              <a:t>Conclusion: Oxygen Ion irradiation seems to be reasonable proxy</a:t>
            </a:r>
          </a:p>
          <a:p>
            <a:r>
              <a:rPr lang="en-GB" sz="1800" dirty="0"/>
              <a:t>Next step: direct comparison with Neutron irradiated data (Collaboration with TU Vienna) </a:t>
            </a:r>
          </a:p>
        </p:txBody>
      </p:sp>
      <p:sp>
        <p:nvSpPr>
          <p:cNvPr id="9" name="TextBox 8">
            <a:extLst>
              <a:ext uri="{FF2B5EF4-FFF2-40B4-BE49-F238E27FC236}">
                <a16:creationId xmlns:a16="http://schemas.microsoft.com/office/drawing/2014/main" id="{D7C4F9C8-F3D4-CEE5-BF12-08BF6F325EF9}"/>
              </a:ext>
            </a:extLst>
          </p:cNvPr>
          <p:cNvSpPr txBox="1"/>
          <p:nvPr/>
        </p:nvSpPr>
        <p:spPr>
          <a:xfrm>
            <a:off x="8700655" y="2239759"/>
            <a:ext cx="3207327" cy="1754326"/>
          </a:xfrm>
          <a:prstGeom prst="rect">
            <a:avLst/>
          </a:prstGeom>
          <a:noFill/>
        </p:spPr>
        <p:txBody>
          <a:bodyPr wrap="square">
            <a:spAutoFit/>
          </a:bodyPr>
          <a:lstStyle/>
          <a:p>
            <a:r>
              <a:rPr lang="en-GB" sz="1800" dirty="0"/>
              <a:t>Comparison of a) change in </a:t>
            </a:r>
            <a:r>
              <a:rPr lang="en-GB" sz="1800" dirty="0" err="1"/>
              <a:t>Ic</a:t>
            </a:r>
            <a:r>
              <a:rPr lang="en-GB" sz="1800" dirty="0"/>
              <a:t> and b) absolute </a:t>
            </a:r>
            <a:r>
              <a:rPr lang="en-GB" sz="1800" dirty="0" err="1"/>
              <a:t>Ic</a:t>
            </a:r>
            <a:r>
              <a:rPr lang="en-GB" sz="1800" dirty="0"/>
              <a:t>, normalised by tape width, of neutron irradiated REBCO samples and filtered oxygen irradiated samples. </a:t>
            </a:r>
          </a:p>
        </p:txBody>
      </p:sp>
    </p:spTree>
    <p:extLst>
      <p:ext uri="{BB962C8B-B14F-4D97-AF65-F5344CB8AC3E}">
        <p14:creationId xmlns:p14="http://schemas.microsoft.com/office/powerpoint/2010/main" val="3435400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493616-F80E-6FA7-DBE5-67E30AA211DB}"/>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0219A109-B7D1-D407-7F66-958D87E76CEA}"/>
              </a:ext>
            </a:extLst>
          </p:cNvPr>
          <p:cNvSpPr>
            <a:spLocks noGrp="1"/>
          </p:cNvSpPr>
          <p:nvPr>
            <p:ph type="ftr" sz="quarter" idx="10"/>
          </p:nvPr>
        </p:nvSpPr>
        <p:spPr/>
        <p:txBody>
          <a:bodyPr/>
          <a:lstStyle/>
          <a:p>
            <a:r>
              <a:rPr lang="en-US"/>
              <a:t>Official</a:t>
            </a:r>
          </a:p>
        </p:txBody>
      </p:sp>
      <p:sp>
        <p:nvSpPr>
          <p:cNvPr id="3" name="Slide Number Placeholder 2">
            <a:extLst>
              <a:ext uri="{FF2B5EF4-FFF2-40B4-BE49-F238E27FC236}">
                <a16:creationId xmlns:a16="http://schemas.microsoft.com/office/drawing/2014/main" id="{58605634-DF53-CFAC-6BCF-954E3A07A604}"/>
              </a:ext>
            </a:extLst>
          </p:cNvPr>
          <p:cNvSpPr>
            <a:spLocks noGrp="1"/>
          </p:cNvSpPr>
          <p:nvPr>
            <p:ph type="sldNum" sz="quarter" idx="4"/>
          </p:nvPr>
        </p:nvSpPr>
        <p:spPr/>
        <p:txBody>
          <a:bodyPr/>
          <a:lstStyle/>
          <a:p>
            <a:fld id="{35482B25-261F-464E-BDD8-63296DE4D8A4}" type="slidenum">
              <a:rPr lang="en-US" smtClean="0"/>
              <a:pPr/>
              <a:t>12</a:t>
            </a:fld>
            <a:endParaRPr lang="en-US"/>
          </a:p>
        </p:txBody>
      </p:sp>
      <p:sp>
        <p:nvSpPr>
          <p:cNvPr id="6" name="TextBox 5">
            <a:extLst>
              <a:ext uri="{FF2B5EF4-FFF2-40B4-BE49-F238E27FC236}">
                <a16:creationId xmlns:a16="http://schemas.microsoft.com/office/drawing/2014/main" id="{6AA56313-8D23-C75D-1AFC-C41C854FAE09}"/>
              </a:ext>
            </a:extLst>
          </p:cNvPr>
          <p:cNvSpPr txBox="1"/>
          <p:nvPr/>
        </p:nvSpPr>
        <p:spPr>
          <a:xfrm>
            <a:off x="239283" y="105173"/>
            <a:ext cx="10795861" cy="1200329"/>
          </a:xfrm>
          <a:prstGeom prst="rect">
            <a:avLst/>
          </a:prstGeom>
        </p:spPr>
        <p:txBody>
          <a:bodyPr vert="horz" lIns="91440" tIns="45720" rIns="91440" bIns="45720" rtlCol="0" anchor="t" anchorCtr="0">
            <a:normAutofit/>
          </a:bodyPr>
          <a:lstStyle>
            <a:lvl1pPr defTabSz="914377">
              <a:lnSpc>
                <a:spcPct val="100000"/>
              </a:lnSpc>
              <a:spcBef>
                <a:spcPct val="0"/>
              </a:spcBef>
              <a:buNone/>
              <a:defRPr sz="3600" b="1" i="0">
                <a:solidFill>
                  <a:srgbClr val="132B4E"/>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V - Asks &amp; Next Steps</a:t>
            </a:r>
          </a:p>
        </p:txBody>
      </p:sp>
      <p:sp>
        <p:nvSpPr>
          <p:cNvPr id="8" name="TextBox 7">
            <a:extLst>
              <a:ext uri="{FF2B5EF4-FFF2-40B4-BE49-F238E27FC236}">
                <a16:creationId xmlns:a16="http://schemas.microsoft.com/office/drawing/2014/main" id="{3BFA2088-F8DD-D10D-09FB-E9429A4B0758}"/>
              </a:ext>
            </a:extLst>
          </p:cNvPr>
          <p:cNvSpPr txBox="1"/>
          <p:nvPr/>
        </p:nvSpPr>
        <p:spPr>
          <a:xfrm>
            <a:off x="239282" y="2182665"/>
            <a:ext cx="11544300" cy="3439660"/>
          </a:xfrm>
          <a:prstGeom prst="rect">
            <a:avLst/>
          </a:prstGeom>
          <a:noFill/>
        </p:spPr>
        <p:txBody>
          <a:bodyPr wrap="square">
            <a:spAutoFit/>
          </a:bodyPr>
          <a:lstStyle/>
          <a:p>
            <a:pPr marL="342900" indent="-342900">
              <a:lnSpc>
                <a:spcPct val="115000"/>
              </a:lnSpc>
              <a:spcAft>
                <a:spcPts val="800"/>
              </a:spcAft>
              <a:buFont typeface="Arial" panose="020B0604020202020204" pitchFamily="34" charset="0"/>
              <a:buChar char="•"/>
              <a:tabLst>
                <a:tab pos="457200" algn="l"/>
              </a:tabLst>
            </a:pPr>
            <a:r>
              <a:rPr lang="en-GB" sz="2400" dirty="0">
                <a:latin typeface="Arial" charset="0"/>
                <a:cs typeface="Arial" charset="0"/>
              </a:rPr>
              <a:t>Facilities: MRF PPMS (1.8–400 K, up to 14 T) for hands-on radioactive materials; ELSA; tomography; </a:t>
            </a:r>
            <a:r>
              <a:rPr lang="en-GB" sz="2400" dirty="0" err="1">
                <a:latin typeface="Arial" charset="0"/>
                <a:cs typeface="Arial" charset="0"/>
              </a:rPr>
              <a:t>cryo</a:t>
            </a:r>
            <a:r>
              <a:rPr lang="en-GB" sz="2400" dirty="0">
                <a:latin typeface="Arial" charset="0"/>
                <a:cs typeface="Arial" charset="0"/>
              </a:rPr>
              <a:t> rigs</a:t>
            </a:r>
          </a:p>
          <a:p>
            <a:pPr marL="342900" indent="-342900">
              <a:lnSpc>
                <a:spcPct val="115000"/>
              </a:lnSpc>
              <a:spcAft>
                <a:spcPts val="800"/>
              </a:spcAft>
              <a:buFont typeface="Arial" panose="020B0604020202020204" pitchFamily="34" charset="0"/>
              <a:buChar char="•"/>
              <a:tabLst>
                <a:tab pos="457200" algn="l"/>
              </a:tabLst>
            </a:pPr>
            <a:r>
              <a:rPr lang="en-GB" sz="2400" dirty="0">
                <a:latin typeface="Arial" charset="0"/>
                <a:cs typeface="Arial" charset="0"/>
              </a:rPr>
              <a:t>Team: Chantal group (nuclear materials/irradiation); </a:t>
            </a:r>
          </a:p>
          <a:p>
            <a:pPr marL="342900" indent="-342900">
              <a:lnSpc>
                <a:spcPct val="115000"/>
              </a:lnSpc>
              <a:spcAft>
                <a:spcPts val="800"/>
              </a:spcAft>
              <a:buFont typeface="Arial" panose="020B0604020202020204" pitchFamily="34" charset="0"/>
              <a:buChar char="•"/>
              <a:tabLst>
                <a:tab pos="457200" algn="l"/>
              </a:tabLst>
            </a:pPr>
            <a:r>
              <a:rPr lang="en-GB" sz="2400" dirty="0">
                <a:latin typeface="Arial" charset="0"/>
                <a:cs typeface="Arial" charset="0"/>
              </a:rPr>
              <a:t>Magnet group (Strategy roadmap, HTS technology, test facility design, AC losses, irradiation)</a:t>
            </a:r>
          </a:p>
          <a:p>
            <a:pPr marL="342900" indent="-342900">
              <a:lnSpc>
                <a:spcPct val="115000"/>
              </a:lnSpc>
              <a:spcAft>
                <a:spcPts val="800"/>
              </a:spcAft>
              <a:buFont typeface="Arial" panose="020B0604020202020204" pitchFamily="34" charset="0"/>
              <a:buChar char="•"/>
              <a:tabLst>
                <a:tab pos="457200" algn="l"/>
              </a:tabLst>
            </a:pPr>
            <a:r>
              <a:rPr lang="en-GB" sz="2400" dirty="0">
                <a:latin typeface="Arial" charset="0"/>
                <a:cs typeface="Arial" charset="0"/>
              </a:rPr>
              <a:t>Fit to Call: direct match to 'HTS degradation under irradiation’ with the full chain: irradiation → microstructure → cryo-transport</a:t>
            </a:r>
          </a:p>
        </p:txBody>
      </p:sp>
      <p:sp>
        <p:nvSpPr>
          <p:cNvPr id="5" name="TextBox 4">
            <a:extLst>
              <a:ext uri="{FF2B5EF4-FFF2-40B4-BE49-F238E27FC236}">
                <a16:creationId xmlns:a16="http://schemas.microsoft.com/office/drawing/2014/main" id="{F10A1AE1-1E76-53BE-2FA9-A95660D55F2E}"/>
              </a:ext>
            </a:extLst>
          </p:cNvPr>
          <p:cNvSpPr txBox="1"/>
          <p:nvPr/>
        </p:nvSpPr>
        <p:spPr>
          <a:xfrm>
            <a:off x="506222" y="5765858"/>
            <a:ext cx="11179555" cy="400110"/>
          </a:xfrm>
          <a:prstGeom prst="rect">
            <a:avLst/>
          </a:prstGeom>
          <a:noFill/>
        </p:spPr>
        <p:txBody>
          <a:bodyPr wrap="square">
            <a:spAutoFit/>
          </a:bodyPr>
          <a:lstStyle/>
          <a:p>
            <a:r>
              <a:rPr lang="en-GB" sz="2000" dirty="0">
                <a:solidFill>
                  <a:schemeClr val="accent5"/>
                </a:solidFill>
              </a:rPr>
              <a:t>All asks are to align with the approved 2026 WPMAG budget and agreed facility access routes.</a:t>
            </a:r>
          </a:p>
        </p:txBody>
      </p:sp>
      <p:sp>
        <p:nvSpPr>
          <p:cNvPr id="9" name="TextBox 8">
            <a:extLst>
              <a:ext uri="{FF2B5EF4-FFF2-40B4-BE49-F238E27FC236}">
                <a16:creationId xmlns:a16="http://schemas.microsoft.com/office/drawing/2014/main" id="{10819CA8-503E-6889-41D8-6596E7ED3F4E}"/>
              </a:ext>
            </a:extLst>
          </p:cNvPr>
          <p:cNvSpPr txBox="1"/>
          <p:nvPr/>
        </p:nvSpPr>
        <p:spPr>
          <a:xfrm>
            <a:off x="239282" y="982336"/>
            <a:ext cx="10611597" cy="830997"/>
          </a:xfrm>
          <a:prstGeom prst="rect">
            <a:avLst/>
          </a:prstGeom>
          <a:noFill/>
        </p:spPr>
        <p:txBody>
          <a:bodyPr wrap="square">
            <a:spAutoFit/>
          </a:bodyPr>
          <a:lstStyle/>
          <a:p>
            <a:r>
              <a:rPr lang="en-GB" sz="2400" dirty="0">
                <a:solidFill>
                  <a:schemeClr val="accent5"/>
                </a:solidFill>
              </a:rPr>
              <a:t>Propose a scoped plan (workshare and indicative costing) aligned to WPMAG milestones.</a:t>
            </a:r>
          </a:p>
        </p:txBody>
      </p:sp>
    </p:spTree>
    <p:extLst>
      <p:ext uri="{BB962C8B-B14F-4D97-AF65-F5344CB8AC3E}">
        <p14:creationId xmlns:p14="http://schemas.microsoft.com/office/powerpoint/2010/main" val="4235005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AB668-5A36-02E6-13D6-2F09C8882458}"/>
              </a:ext>
            </a:extLst>
          </p:cNvPr>
          <p:cNvSpPr>
            <a:spLocks noGrp="1"/>
          </p:cNvSpPr>
          <p:nvPr>
            <p:ph type="title"/>
          </p:nvPr>
        </p:nvSpPr>
        <p:spPr>
          <a:xfrm>
            <a:off x="0" y="263720"/>
            <a:ext cx="11150600" cy="755501"/>
          </a:xfrm>
        </p:spPr>
        <p:txBody>
          <a:bodyPr>
            <a:normAutofit/>
          </a:bodyPr>
          <a:lstStyle/>
          <a:p>
            <a:r>
              <a:rPr lang="en-US" sz="3200" dirty="0"/>
              <a:t>Superconducting Magnet Technology Strategy </a:t>
            </a:r>
            <a:endParaRPr lang="en-GB" sz="3200" dirty="0"/>
          </a:p>
        </p:txBody>
      </p:sp>
      <p:sp>
        <p:nvSpPr>
          <p:cNvPr id="3" name="Content Placeholder 2">
            <a:extLst>
              <a:ext uri="{FF2B5EF4-FFF2-40B4-BE49-F238E27FC236}">
                <a16:creationId xmlns:a16="http://schemas.microsoft.com/office/drawing/2014/main" id="{0CA324AA-5515-6055-CB5F-E3F155D64748}"/>
              </a:ext>
            </a:extLst>
          </p:cNvPr>
          <p:cNvSpPr>
            <a:spLocks noGrp="1"/>
          </p:cNvSpPr>
          <p:nvPr>
            <p:ph idx="1"/>
          </p:nvPr>
        </p:nvSpPr>
        <p:spPr>
          <a:xfrm>
            <a:off x="203199" y="1314930"/>
            <a:ext cx="11321691" cy="4862034"/>
          </a:xfrm>
        </p:spPr>
        <p:txBody>
          <a:bodyPr/>
          <a:lstStyle/>
          <a:p>
            <a:pPr marL="342900" indent="-342900">
              <a:buFont typeface="Arial" panose="020B0604020202020204" pitchFamily="34" charset="0"/>
              <a:buChar char="•"/>
            </a:pPr>
            <a:r>
              <a:rPr lang="en-US" dirty="0"/>
              <a:t>STEP needs a dedicated SC Magnet Technology Strategy to ensure fusion viability, de-risk magnet integration, &amp; accelerate UK leadership in clean energy. </a:t>
            </a:r>
          </a:p>
          <a:p>
            <a:pPr marL="342900" indent="-342900">
              <a:buFont typeface="Arial" panose="020B0604020202020204" pitchFamily="34" charset="0"/>
              <a:buChar char="•"/>
            </a:pPr>
            <a:r>
              <a:rPr lang="en-US" dirty="0"/>
              <a:t>This strategy will directly impact STEP’s ability to deliver a prototype fusion plant by 2040.</a:t>
            </a:r>
          </a:p>
          <a:p>
            <a:pPr marL="342900" indent="-342900">
              <a:buFont typeface="Arial" panose="020B0604020202020204" pitchFamily="34" charset="0"/>
              <a:buChar char="•"/>
            </a:pPr>
            <a:r>
              <a:rPr lang="en-US" dirty="0"/>
              <a:t>Why STEP needs a Magnet Strategy</a:t>
            </a:r>
          </a:p>
          <a:p>
            <a:pPr marL="342900" indent="-342900">
              <a:buFont typeface="Arial" panose="020B0604020202020204" pitchFamily="34" charset="0"/>
              <a:buChar char="•"/>
            </a:pPr>
            <a:endParaRPr lang="en-US" dirty="0"/>
          </a:p>
        </p:txBody>
      </p:sp>
      <p:graphicFrame>
        <p:nvGraphicFramePr>
          <p:cNvPr id="4" name="Diagram 3">
            <a:extLst>
              <a:ext uri="{FF2B5EF4-FFF2-40B4-BE49-F238E27FC236}">
                <a16:creationId xmlns:a16="http://schemas.microsoft.com/office/drawing/2014/main" id="{892440F6-4750-5E44-01E3-D5EEA53215D1}"/>
              </a:ext>
            </a:extLst>
          </p:cNvPr>
          <p:cNvGraphicFramePr/>
          <p:nvPr/>
        </p:nvGraphicFramePr>
        <p:xfrm>
          <a:off x="421130" y="3272589"/>
          <a:ext cx="11321692" cy="25350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8076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2621B3-37E0-8FCA-3F5C-9AB5B7CD1F68}"/>
            </a:ext>
          </a:extLst>
        </p:cNvPr>
        <p:cNvGrpSpPr/>
        <p:nvPr/>
      </p:nvGrpSpPr>
      <p:grpSpPr>
        <a:xfrm>
          <a:off x="0" y="0"/>
          <a:ext cx="0" cy="0"/>
          <a:chOff x="0" y="0"/>
          <a:chExt cx="0" cy="0"/>
        </a:xfrm>
      </p:grpSpPr>
      <p:pic>
        <p:nvPicPr>
          <p:cNvPr id="1028" name="Picture 4">
            <a:extLst>
              <a:ext uri="{FF2B5EF4-FFF2-40B4-BE49-F238E27FC236}">
                <a16:creationId xmlns:a16="http://schemas.microsoft.com/office/drawing/2014/main" id="{D434666D-E74D-E3DB-CDA1-BBC098598A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6878"/>
          <a:stretch/>
        </p:blipFill>
        <p:spPr bwMode="auto">
          <a:xfrm>
            <a:off x="849086" y="1020481"/>
            <a:ext cx="9830472" cy="543542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753FD17-B4C9-98A2-9156-BE49D9D2A906}"/>
              </a:ext>
            </a:extLst>
          </p:cNvPr>
          <p:cNvSpPr txBox="1"/>
          <p:nvPr/>
        </p:nvSpPr>
        <p:spPr>
          <a:xfrm>
            <a:off x="0" y="0"/>
            <a:ext cx="12192000" cy="923330"/>
          </a:xfrm>
          <a:prstGeom prst="rect">
            <a:avLst/>
          </a:prstGeom>
          <a:noFill/>
        </p:spPr>
        <p:txBody>
          <a:bodyPr wrap="square" rtlCol="0">
            <a:spAutoFit/>
          </a:bodyPr>
          <a:lstStyle/>
          <a:p>
            <a:r>
              <a:rPr lang="en-GB" b="1" dirty="0"/>
              <a:t>UKIFS Ultimate Plan: </a:t>
            </a:r>
            <a:r>
              <a:rPr lang="en-GB" b="1" dirty="0" err="1"/>
              <a:t>HiCRIS</a:t>
            </a:r>
            <a:r>
              <a:rPr lang="en-GB" b="1" dirty="0"/>
              <a:t> - </a:t>
            </a:r>
            <a:r>
              <a:rPr lang="en-GB" dirty="0"/>
              <a:t>Accelerates Prototype Delivery</a:t>
            </a:r>
            <a:endParaRPr lang="en-GB" b="1" dirty="0"/>
          </a:p>
          <a:p>
            <a:r>
              <a:rPr lang="en-GB" dirty="0"/>
              <a:t>Should be able to measure change in Ic of REBCO subject to neutron irradiation in as close to operational</a:t>
            </a:r>
          </a:p>
          <a:p>
            <a:r>
              <a:rPr lang="en-GB" dirty="0"/>
              <a:t>conditions as possible, whilst also being cost effective way.</a:t>
            </a:r>
          </a:p>
        </p:txBody>
      </p:sp>
    </p:spTree>
    <p:extLst>
      <p:ext uri="{BB962C8B-B14F-4D97-AF65-F5344CB8AC3E}">
        <p14:creationId xmlns:p14="http://schemas.microsoft.com/office/powerpoint/2010/main" val="30607960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A23250-E852-53DB-6595-C69892F3286E}"/>
            </a:ext>
          </a:extLst>
        </p:cNvPr>
        <p:cNvGrpSpPr/>
        <p:nvPr/>
      </p:nvGrpSpPr>
      <p:grpSpPr>
        <a:xfrm>
          <a:off x="0" y="0"/>
          <a:ext cx="0" cy="0"/>
          <a:chOff x="0" y="0"/>
          <a:chExt cx="0" cy="0"/>
        </a:xfrm>
      </p:grpSpPr>
      <p:grpSp>
        <p:nvGrpSpPr>
          <p:cNvPr id="58" name="Group 57">
            <a:extLst>
              <a:ext uri="{FF2B5EF4-FFF2-40B4-BE49-F238E27FC236}">
                <a16:creationId xmlns:a16="http://schemas.microsoft.com/office/drawing/2014/main" id="{665513C5-15C7-F27B-70F7-82916FA6420B}"/>
              </a:ext>
            </a:extLst>
          </p:cNvPr>
          <p:cNvGrpSpPr/>
          <p:nvPr/>
        </p:nvGrpSpPr>
        <p:grpSpPr>
          <a:xfrm>
            <a:off x="934660" y="445924"/>
            <a:ext cx="9741926" cy="5941802"/>
            <a:chOff x="1060248" y="225655"/>
            <a:chExt cx="10582239" cy="6511547"/>
          </a:xfrm>
        </p:grpSpPr>
        <p:pic>
          <p:nvPicPr>
            <p:cNvPr id="44" name="Picture 43">
              <a:extLst>
                <a:ext uri="{FF2B5EF4-FFF2-40B4-BE49-F238E27FC236}">
                  <a16:creationId xmlns:a16="http://schemas.microsoft.com/office/drawing/2014/main" id="{65FEDA9C-E343-14AD-C289-1A0B4629F403}"/>
                </a:ext>
              </a:extLst>
            </p:cNvPr>
            <p:cNvPicPr>
              <a:picLocks noChangeAspect="1"/>
            </p:cNvPicPr>
            <p:nvPr/>
          </p:nvPicPr>
          <p:blipFill>
            <a:blip r:embed="rId2"/>
            <a:stretch>
              <a:fillRect/>
            </a:stretch>
          </p:blipFill>
          <p:spPr>
            <a:xfrm>
              <a:off x="1060248" y="349165"/>
              <a:ext cx="10582239" cy="5943600"/>
            </a:xfrm>
            <a:prstGeom prst="rect">
              <a:avLst/>
            </a:prstGeom>
          </p:spPr>
        </p:pic>
        <p:pic>
          <p:nvPicPr>
            <p:cNvPr id="38" name="Picture 37">
              <a:extLst>
                <a:ext uri="{FF2B5EF4-FFF2-40B4-BE49-F238E27FC236}">
                  <a16:creationId xmlns:a16="http://schemas.microsoft.com/office/drawing/2014/main" id="{0BC17D32-DC3B-8621-2DCD-2027348132B9}"/>
                </a:ext>
              </a:extLst>
            </p:cNvPr>
            <p:cNvPicPr>
              <a:picLocks noChangeAspect="1"/>
            </p:cNvPicPr>
            <p:nvPr/>
          </p:nvPicPr>
          <p:blipFill>
            <a:blip r:embed="rId3"/>
            <a:stretch>
              <a:fillRect/>
            </a:stretch>
          </p:blipFill>
          <p:spPr>
            <a:xfrm>
              <a:off x="2116903" y="6064398"/>
              <a:ext cx="8468930" cy="672804"/>
            </a:xfrm>
            <a:prstGeom prst="rect">
              <a:avLst/>
            </a:prstGeom>
          </p:spPr>
        </p:pic>
        <p:sp>
          <p:nvSpPr>
            <p:cNvPr id="45" name="TextBox 44">
              <a:extLst>
                <a:ext uri="{FF2B5EF4-FFF2-40B4-BE49-F238E27FC236}">
                  <a16:creationId xmlns:a16="http://schemas.microsoft.com/office/drawing/2014/main" id="{5E31E971-8AF9-ECF9-3A6E-AD1012712C30}"/>
                </a:ext>
              </a:extLst>
            </p:cNvPr>
            <p:cNvSpPr txBox="1"/>
            <p:nvPr/>
          </p:nvSpPr>
          <p:spPr>
            <a:xfrm>
              <a:off x="5177165" y="5171646"/>
              <a:ext cx="2281619" cy="861775"/>
            </a:xfrm>
            <a:prstGeom prst="rect">
              <a:avLst/>
            </a:prstGeom>
            <a:solidFill>
              <a:schemeClr val="accent5">
                <a:lumMod val="40000"/>
                <a:lumOff val="60000"/>
              </a:schemeClr>
            </a:solidFill>
          </p:spPr>
          <p:txBody>
            <a:bodyPr wrap="square" rtlCol="0">
              <a:spAutoFit/>
            </a:bodyPr>
            <a:lstStyle/>
            <a:p>
              <a:pPr algn="ctr"/>
              <a:r>
                <a:rPr lang="en-US">
                  <a:latin typeface="Baloo Bhaijaan" panose="03080902040302020200" pitchFamily="66" charset="-78"/>
                  <a:cs typeface="Baloo Bhaijaan" panose="03080902040302020200" pitchFamily="66" charset="-78"/>
                </a:rPr>
                <a:t>Supported by  5 Universities </a:t>
              </a:r>
            </a:p>
          </p:txBody>
        </p:sp>
        <p:sp>
          <p:nvSpPr>
            <p:cNvPr id="46" name="TextBox 45">
              <a:extLst>
                <a:ext uri="{FF2B5EF4-FFF2-40B4-BE49-F238E27FC236}">
                  <a16:creationId xmlns:a16="http://schemas.microsoft.com/office/drawing/2014/main" id="{5909B684-4193-4839-22FE-76758C01490B}"/>
                </a:ext>
              </a:extLst>
            </p:cNvPr>
            <p:cNvSpPr txBox="1"/>
            <p:nvPr/>
          </p:nvSpPr>
          <p:spPr>
            <a:xfrm>
              <a:off x="9398447" y="5296641"/>
              <a:ext cx="1555433" cy="400109"/>
            </a:xfrm>
            <a:prstGeom prst="rect">
              <a:avLst/>
            </a:prstGeom>
            <a:solidFill>
              <a:schemeClr val="tx2">
                <a:lumMod val="25000"/>
                <a:lumOff val="75000"/>
              </a:schemeClr>
            </a:solidFill>
          </p:spPr>
          <p:txBody>
            <a:bodyPr wrap="square" rtlCol="0">
              <a:spAutoFit/>
            </a:bodyPr>
            <a:lstStyle/>
            <a:p>
              <a:pPr algn="ctr"/>
              <a:r>
                <a:rPr lang="en-US" sz="1350"/>
                <a:t>Aerospace</a:t>
              </a:r>
            </a:p>
          </p:txBody>
        </p:sp>
        <p:sp>
          <p:nvSpPr>
            <p:cNvPr id="47" name="TextBox 46">
              <a:extLst>
                <a:ext uri="{FF2B5EF4-FFF2-40B4-BE49-F238E27FC236}">
                  <a16:creationId xmlns:a16="http://schemas.microsoft.com/office/drawing/2014/main" id="{5A09F79F-6E52-CB3A-EFF5-F6A7546EC58E}"/>
                </a:ext>
              </a:extLst>
            </p:cNvPr>
            <p:cNvSpPr txBox="1"/>
            <p:nvPr/>
          </p:nvSpPr>
          <p:spPr>
            <a:xfrm>
              <a:off x="7608998" y="5311929"/>
              <a:ext cx="1555433" cy="400109"/>
            </a:xfrm>
            <a:prstGeom prst="rect">
              <a:avLst/>
            </a:prstGeom>
            <a:solidFill>
              <a:schemeClr val="tx2">
                <a:lumMod val="25000"/>
                <a:lumOff val="75000"/>
              </a:schemeClr>
            </a:solidFill>
          </p:spPr>
          <p:txBody>
            <a:bodyPr wrap="square" rtlCol="0">
              <a:spAutoFit/>
            </a:bodyPr>
            <a:lstStyle/>
            <a:p>
              <a:pPr algn="ctr"/>
              <a:r>
                <a:rPr lang="en-US" sz="1350"/>
                <a:t>Renewables</a:t>
              </a:r>
            </a:p>
          </p:txBody>
        </p:sp>
        <p:sp>
          <p:nvSpPr>
            <p:cNvPr id="48" name="TextBox 47">
              <a:extLst>
                <a:ext uri="{FF2B5EF4-FFF2-40B4-BE49-F238E27FC236}">
                  <a16:creationId xmlns:a16="http://schemas.microsoft.com/office/drawing/2014/main" id="{6CFBD4BE-DCD5-94D6-C59F-8EE9056F7363}"/>
                </a:ext>
              </a:extLst>
            </p:cNvPr>
            <p:cNvSpPr txBox="1"/>
            <p:nvPr/>
          </p:nvSpPr>
          <p:spPr>
            <a:xfrm>
              <a:off x="9296423" y="1287570"/>
              <a:ext cx="1759480" cy="553997"/>
            </a:xfrm>
            <a:prstGeom prst="rect">
              <a:avLst/>
            </a:prstGeom>
            <a:solidFill>
              <a:schemeClr val="tx2">
                <a:lumMod val="25000"/>
                <a:lumOff val="75000"/>
              </a:schemeClr>
            </a:solidFill>
          </p:spPr>
          <p:txBody>
            <a:bodyPr wrap="square" rtlCol="0">
              <a:spAutoFit/>
            </a:bodyPr>
            <a:lstStyle/>
            <a:p>
              <a:pPr algn="ctr"/>
              <a:r>
                <a:rPr lang="en-US" sz="1050"/>
                <a:t>Power Transmission</a:t>
              </a:r>
            </a:p>
          </p:txBody>
        </p:sp>
        <p:sp>
          <p:nvSpPr>
            <p:cNvPr id="50" name="TextBox 49">
              <a:extLst>
                <a:ext uri="{FF2B5EF4-FFF2-40B4-BE49-F238E27FC236}">
                  <a16:creationId xmlns:a16="http://schemas.microsoft.com/office/drawing/2014/main" id="{F0DFAF66-CFD1-03A2-2599-A7E325297E1C}"/>
                </a:ext>
              </a:extLst>
            </p:cNvPr>
            <p:cNvSpPr txBox="1"/>
            <p:nvPr/>
          </p:nvSpPr>
          <p:spPr>
            <a:xfrm>
              <a:off x="7717064" y="1274648"/>
              <a:ext cx="1339300" cy="553997"/>
            </a:xfrm>
            <a:prstGeom prst="rect">
              <a:avLst/>
            </a:prstGeom>
            <a:solidFill>
              <a:schemeClr val="tx2">
                <a:lumMod val="25000"/>
                <a:lumOff val="75000"/>
              </a:schemeClr>
            </a:solidFill>
          </p:spPr>
          <p:txBody>
            <a:bodyPr wrap="square" rtlCol="0">
              <a:spAutoFit/>
            </a:bodyPr>
            <a:lstStyle/>
            <a:p>
              <a:pPr algn="ctr"/>
              <a:r>
                <a:rPr lang="en-US" sz="1050"/>
                <a:t>Fusion Energy</a:t>
              </a:r>
            </a:p>
          </p:txBody>
        </p:sp>
        <p:sp>
          <p:nvSpPr>
            <p:cNvPr id="52" name="TextBox 51">
              <a:extLst>
                <a:ext uri="{FF2B5EF4-FFF2-40B4-BE49-F238E27FC236}">
                  <a16:creationId xmlns:a16="http://schemas.microsoft.com/office/drawing/2014/main" id="{42757867-89EC-4EB5-1DA9-B6F5ADA0524B}"/>
                </a:ext>
              </a:extLst>
            </p:cNvPr>
            <p:cNvSpPr txBox="1"/>
            <p:nvPr/>
          </p:nvSpPr>
          <p:spPr>
            <a:xfrm>
              <a:off x="8023622" y="225655"/>
              <a:ext cx="2281619" cy="861775"/>
            </a:xfrm>
            <a:prstGeom prst="rect">
              <a:avLst/>
            </a:prstGeom>
            <a:solidFill>
              <a:schemeClr val="accent5">
                <a:lumMod val="40000"/>
                <a:lumOff val="60000"/>
              </a:schemeClr>
            </a:solidFill>
          </p:spPr>
          <p:txBody>
            <a:bodyPr wrap="square" rtlCol="0">
              <a:spAutoFit/>
            </a:bodyPr>
            <a:lstStyle/>
            <a:p>
              <a:pPr algn="ctr"/>
              <a:r>
                <a:rPr lang="en-US">
                  <a:latin typeface="Baloo Bhaijaan" panose="03080902040302020200" pitchFamily="66" charset="-78"/>
                  <a:cs typeface="Baloo Bhaijaan" panose="03080902040302020200" pitchFamily="66" charset="-78"/>
                </a:rPr>
                <a:t>Across 4 Industries </a:t>
              </a:r>
            </a:p>
          </p:txBody>
        </p:sp>
        <p:sp>
          <p:nvSpPr>
            <p:cNvPr id="54" name="TextBox 53">
              <a:extLst>
                <a:ext uri="{FF2B5EF4-FFF2-40B4-BE49-F238E27FC236}">
                  <a16:creationId xmlns:a16="http://schemas.microsoft.com/office/drawing/2014/main" id="{52AF768C-4B63-8BB5-7CD7-F0A2FC3F581C}"/>
                </a:ext>
              </a:extLst>
            </p:cNvPr>
            <p:cNvSpPr txBox="1"/>
            <p:nvPr/>
          </p:nvSpPr>
          <p:spPr>
            <a:xfrm>
              <a:off x="2451599" y="4460437"/>
              <a:ext cx="2281619" cy="861775"/>
            </a:xfrm>
            <a:prstGeom prst="rect">
              <a:avLst/>
            </a:prstGeom>
            <a:solidFill>
              <a:schemeClr val="accent5">
                <a:lumMod val="40000"/>
                <a:lumOff val="60000"/>
              </a:schemeClr>
            </a:solidFill>
          </p:spPr>
          <p:txBody>
            <a:bodyPr wrap="square" rtlCol="0">
              <a:spAutoFit/>
            </a:bodyPr>
            <a:lstStyle/>
            <a:p>
              <a:pPr algn="ctr"/>
              <a:r>
                <a:rPr lang="en-US">
                  <a:latin typeface="Baloo Bhaijaan" panose="03080902040302020200" pitchFamily="66" charset="-78"/>
                  <a:cs typeface="Baloo Bhaijaan" panose="03080902040302020200" pitchFamily="66" charset="-78"/>
                </a:rPr>
                <a:t>3 Strategic Pillars</a:t>
              </a:r>
            </a:p>
          </p:txBody>
        </p:sp>
        <p:sp>
          <p:nvSpPr>
            <p:cNvPr id="56" name="Curved Down Arrow 55">
              <a:extLst>
                <a:ext uri="{FF2B5EF4-FFF2-40B4-BE49-F238E27FC236}">
                  <a16:creationId xmlns:a16="http://schemas.microsoft.com/office/drawing/2014/main" id="{6AC8B11F-8E84-EAD2-A247-8D44227AA25E}"/>
                </a:ext>
              </a:extLst>
            </p:cNvPr>
            <p:cNvSpPr/>
            <p:nvPr/>
          </p:nvSpPr>
          <p:spPr>
            <a:xfrm rot="19570373">
              <a:off x="3284492" y="785899"/>
              <a:ext cx="4144178" cy="1488330"/>
            </a:xfrm>
            <a:prstGeom prst="curvedDownArrow">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57" name="Curved Down Arrow 56">
              <a:extLst>
                <a:ext uri="{FF2B5EF4-FFF2-40B4-BE49-F238E27FC236}">
                  <a16:creationId xmlns:a16="http://schemas.microsoft.com/office/drawing/2014/main" id="{B85F4D33-DD30-BF81-B495-522FE6F804C7}"/>
                </a:ext>
              </a:extLst>
            </p:cNvPr>
            <p:cNvSpPr/>
            <p:nvPr/>
          </p:nvSpPr>
          <p:spPr>
            <a:xfrm rot="7754987">
              <a:off x="8576921" y="2285458"/>
              <a:ext cx="4144178" cy="1488330"/>
            </a:xfrm>
            <a:prstGeom prst="curvedDownArrow">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grpSp>
      <p:sp>
        <p:nvSpPr>
          <p:cNvPr id="2" name="Slide Number Placeholder 1">
            <a:extLst>
              <a:ext uri="{FF2B5EF4-FFF2-40B4-BE49-F238E27FC236}">
                <a16:creationId xmlns:a16="http://schemas.microsoft.com/office/drawing/2014/main" id="{8359BCC8-56E6-5264-79AA-EE0A142991F1}"/>
              </a:ext>
            </a:extLst>
          </p:cNvPr>
          <p:cNvSpPr>
            <a:spLocks noGrp="1"/>
          </p:cNvSpPr>
          <p:nvPr>
            <p:ph type="sldNum" sz="quarter" idx="11"/>
          </p:nvPr>
        </p:nvSpPr>
        <p:spPr>
          <a:xfrm>
            <a:off x="101602" y="6387726"/>
            <a:ext cx="738837" cy="365125"/>
          </a:xfrm>
          <a:prstGeom prst="rect">
            <a:avLst/>
          </a:prstGeom>
        </p:spPr>
        <p:txBody>
          <a:bodyPr vert="horz" lIns="91440" tIns="45720" rIns="91440" bIns="45720" rtlCol="0" anchor="ctr"/>
          <a:lstStyle>
            <a:defPPr>
              <a:defRPr lang="en-US"/>
            </a:defPPr>
            <a:lvl1pPr marL="0" algn="r" defTabSz="914400" rtl="0" eaLnBrk="1" latinLnBrk="0" hangingPunct="1">
              <a:defRPr sz="2100" b="1" i="0" kern="1200">
                <a:solidFill>
                  <a:srgbClr val="9091B3"/>
                </a:solidFill>
                <a:latin typeface="Arial Black" charset="0"/>
                <a:ea typeface="Arial Black" charset="0"/>
                <a:cs typeface="Arial Blac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5482B25-261F-464E-BDD8-63296DE4D8A4}" type="slidenum">
              <a:rPr lang="en-US" smtClean="0"/>
              <a:pPr/>
              <a:t>15</a:t>
            </a:fld>
            <a:endParaRPr lang="en-US"/>
          </a:p>
        </p:txBody>
      </p:sp>
      <p:sp>
        <p:nvSpPr>
          <p:cNvPr id="4" name="TextBox 3">
            <a:extLst>
              <a:ext uri="{FF2B5EF4-FFF2-40B4-BE49-F238E27FC236}">
                <a16:creationId xmlns:a16="http://schemas.microsoft.com/office/drawing/2014/main" id="{833333F5-D68E-5DE5-F31C-317DB4CFA348}"/>
              </a:ext>
            </a:extLst>
          </p:cNvPr>
          <p:cNvSpPr txBox="1"/>
          <p:nvPr/>
        </p:nvSpPr>
        <p:spPr>
          <a:xfrm>
            <a:off x="433390" y="147201"/>
            <a:ext cx="6099462" cy="369332"/>
          </a:xfrm>
          <a:prstGeom prst="rect">
            <a:avLst/>
          </a:prstGeom>
          <a:noFill/>
        </p:spPr>
        <p:txBody>
          <a:bodyPr wrap="square">
            <a:spAutoFit/>
          </a:bodyPr>
          <a:lstStyle/>
          <a:p>
            <a:r>
              <a:rPr lang="en-GB" dirty="0"/>
              <a:t>Accelerates Prototype Delivery</a:t>
            </a:r>
          </a:p>
        </p:txBody>
      </p:sp>
    </p:spTree>
    <p:extLst>
      <p:ext uri="{BB962C8B-B14F-4D97-AF65-F5344CB8AC3E}">
        <p14:creationId xmlns:p14="http://schemas.microsoft.com/office/powerpoint/2010/main" val="29743820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401FDB-B700-04EB-05A7-CF35CB1AFC99}"/>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A5CF5AF9-35D9-0DBC-9DF0-1DE790A904F2}"/>
              </a:ext>
            </a:extLst>
          </p:cNvPr>
          <p:cNvSpPr>
            <a:spLocks noGrp="1"/>
          </p:cNvSpPr>
          <p:nvPr>
            <p:ph type="ftr" sz="quarter" idx="10"/>
          </p:nvPr>
        </p:nvSpPr>
        <p:spPr/>
        <p:txBody>
          <a:bodyPr/>
          <a:lstStyle/>
          <a:p>
            <a:r>
              <a:rPr lang="en-US"/>
              <a:t>Official</a:t>
            </a:r>
          </a:p>
        </p:txBody>
      </p:sp>
      <p:sp>
        <p:nvSpPr>
          <p:cNvPr id="3" name="Slide Number Placeholder 2">
            <a:extLst>
              <a:ext uri="{FF2B5EF4-FFF2-40B4-BE49-F238E27FC236}">
                <a16:creationId xmlns:a16="http://schemas.microsoft.com/office/drawing/2014/main" id="{AE901FDB-850D-354B-044D-567682001375}"/>
              </a:ext>
            </a:extLst>
          </p:cNvPr>
          <p:cNvSpPr>
            <a:spLocks noGrp="1"/>
          </p:cNvSpPr>
          <p:nvPr>
            <p:ph type="sldNum" sz="quarter" idx="4"/>
          </p:nvPr>
        </p:nvSpPr>
        <p:spPr/>
        <p:txBody>
          <a:bodyPr/>
          <a:lstStyle/>
          <a:p>
            <a:fld id="{35482B25-261F-464E-BDD8-63296DE4D8A4}" type="slidenum">
              <a:rPr lang="en-US" smtClean="0"/>
              <a:pPr/>
              <a:t>16</a:t>
            </a:fld>
            <a:endParaRPr lang="en-US"/>
          </a:p>
        </p:txBody>
      </p:sp>
      <p:sp>
        <p:nvSpPr>
          <p:cNvPr id="6" name="TextBox 5">
            <a:extLst>
              <a:ext uri="{FF2B5EF4-FFF2-40B4-BE49-F238E27FC236}">
                <a16:creationId xmlns:a16="http://schemas.microsoft.com/office/drawing/2014/main" id="{31F8AE7D-D406-6066-5C9C-C8A828867D6B}"/>
              </a:ext>
            </a:extLst>
          </p:cNvPr>
          <p:cNvSpPr txBox="1"/>
          <p:nvPr/>
        </p:nvSpPr>
        <p:spPr>
          <a:xfrm>
            <a:off x="239283" y="105173"/>
            <a:ext cx="10795861" cy="1200329"/>
          </a:xfrm>
          <a:prstGeom prst="rect">
            <a:avLst/>
          </a:prstGeom>
        </p:spPr>
        <p:txBody>
          <a:bodyPr vert="horz" lIns="91440" tIns="45720" rIns="91440" bIns="45720" rtlCol="0" anchor="t" anchorCtr="0">
            <a:normAutofit/>
          </a:bodyPr>
          <a:lstStyle>
            <a:lvl1pPr defTabSz="914377">
              <a:lnSpc>
                <a:spcPct val="100000"/>
              </a:lnSpc>
              <a:spcBef>
                <a:spcPct val="0"/>
              </a:spcBef>
              <a:buNone/>
              <a:defRPr sz="3600" b="1" i="0">
                <a:solidFill>
                  <a:srgbClr val="132B4E"/>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Asks &amp; Next Steps </a:t>
            </a:r>
          </a:p>
        </p:txBody>
      </p:sp>
      <p:sp>
        <p:nvSpPr>
          <p:cNvPr id="8" name="TextBox 7">
            <a:extLst>
              <a:ext uri="{FF2B5EF4-FFF2-40B4-BE49-F238E27FC236}">
                <a16:creationId xmlns:a16="http://schemas.microsoft.com/office/drawing/2014/main" id="{7E57D75A-D3C0-7E33-CC47-D0B4F7FD282D}"/>
              </a:ext>
            </a:extLst>
          </p:cNvPr>
          <p:cNvSpPr txBox="1"/>
          <p:nvPr/>
        </p:nvSpPr>
        <p:spPr>
          <a:xfrm>
            <a:off x="239283" y="982176"/>
            <a:ext cx="10058108" cy="5232202"/>
          </a:xfrm>
          <a:prstGeom prst="rect">
            <a:avLst/>
          </a:prstGeom>
          <a:noFill/>
        </p:spPr>
        <p:txBody>
          <a:bodyPr wrap="square">
            <a:spAutoFit/>
          </a:bodyPr>
          <a:lstStyle/>
          <a:p>
            <a:r>
              <a:rPr lang="en-GB" sz="2000" b="1" dirty="0"/>
              <a:t>1. Coordination</a:t>
            </a:r>
          </a:p>
          <a:p>
            <a:r>
              <a:rPr lang="en-GB" dirty="0"/>
              <a:t>Confirm UKAEA scope and contributions for WPMAG 2026–27</a:t>
            </a:r>
          </a:p>
          <a:p>
            <a:r>
              <a:rPr lang="en-GB" dirty="0"/>
              <a:t>Clarify interfaces with CEA / ENEA / EPFL to avoid duplication</a:t>
            </a:r>
          </a:p>
          <a:p>
            <a:r>
              <a:rPr lang="en-GB" dirty="0"/>
              <a:t>Agree workflow and single technical contact points</a:t>
            </a:r>
          </a:p>
          <a:p>
            <a:r>
              <a:rPr lang="en-GB" sz="2000" b="1" dirty="0"/>
              <a:t>2. Data &amp; Samples</a:t>
            </a:r>
          </a:p>
          <a:p>
            <a:r>
              <a:rPr lang="en-GB" sz="2000" dirty="0"/>
              <a:t>Finalise availability and access routes for:</a:t>
            </a:r>
            <a:br>
              <a:rPr lang="en-GB" sz="2000" dirty="0"/>
            </a:br>
            <a:r>
              <a:rPr lang="en-GB" sz="2000" dirty="0"/>
              <a:t>• REBCO tapes</a:t>
            </a:r>
            <a:br>
              <a:rPr lang="en-GB" sz="2000" dirty="0"/>
            </a:br>
            <a:r>
              <a:rPr lang="en-GB" sz="2000" dirty="0"/>
              <a:t>• insulation materials</a:t>
            </a:r>
            <a:br>
              <a:rPr lang="en-GB" sz="2000" dirty="0"/>
            </a:br>
            <a:r>
              <a:rPr lang="en-GB" sz="2000" dirty="0"/>
              <a:t>• joints</a:t>
            </a:r>
          </a:p>
          <a:p>
            <a:r>
              <a:rPr lang="en-GB" sz="2000" dirty="0"/>
              <a:t>Agree minimum metadata + FAIR data-sharing rules</a:t>
            </a:r>
          </a:p>
          <a:p>
            <a:r>
              <a:rPr lang="en-GB" sz="2000" dirty="0"/>
              <a:t>Identify what can be shared immediately vs needs approval</a:t>
            </a:r>
          </a:p>
          <a:p>
            <a:r>
              <a:rPr lang="en-GB" sz="2000" b="1" dirty="0"/>
              <a:t>3. Test Matrix (Irradiation + AC Loss + </a:t>
            </a:r>
            <a:r>
              <a:rPr lang="en-GB" sz="2000" b="1" dirty="0" err="1"/>
              <a:t>Ic</a:t>
            </a:r>
            <a:r>
              <a:rPr lang="en-GB" sz="2000" b="1" dirty="0"/>
              <a:t>)</a:t>
            </a:r>
          </a:p>
          <a:p>
            <a:r>
              <a:rPr lang="en-GB" sz="2000" dirty="0"/>
              <a:t>Prioritise conditions to test first (fluence, spectrum, T, </a:t>
            </a:r>
            <a:r>
              <a:rPr lang="en-GB" sz="2000" dirty="0" err="1"/>
              <a:t>Ic</a:t>
            </a:r>
            <a:r>
              <a:rPr lang="en-GB" sz="2000" dirty="0"/>
              <a:t>, AC losses, insulation response)</a:t>
            </a:r>
          </a:p>
          <a:p>
            <a:r>
              <a:rPr lang="en-GB" sz="2000" dirty="0"/>
              <a:t>Align with ITER + STEP requirements</a:t>
            </a:r>
          </a:p>
          <a:p>
            <a:r>
              <a:rPr lang="en-GB" sz="2000" dirty="0"/>
              <a:t>Map gaps where EU facilities cannot currently provide coverage</a:t>
            </a:r>
          </a:p>
          <a:p>
            <a:endParaRPr lang="en-GB" sz="2000" dirty="0"/>
          </a:p>
        </p:txBody>
      </p:sp>
    </p:spTree>
    <p:extLst>
      <p:ext uri="{BB962C8B-B14F-4D97-AF65-F5344CB8AC3E}">
        <p14:creationId xmlns:p14="http://schemas.microsoft.com/office/powerpoint/2010/main" val="34013100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F38214-3D9A-B308-17CA-746D12AE77DF}"/>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7A4BA2ED-DF7F-D073-FDC6-6E0D904E370A}"/>
              </a:ext>
            </a:extLst>
          </p:cNvPr>
          <p:cNvSpPr>
            <a:spLocks noGrp="1"/>
          </p:cNvSpPr>
          <p:nvPr>
            <p:ph type="ftr" sz="quarter" idx="10"/>
          </p:nvPr>
        </p:nvSpPr>
        <p:spPr/>
        <p:txBody>
          <a:bodyPr/>
          <a:lstStyle/>
          <a:p>
            <a:r>
              <a:rPr lang="en-US"/>
              <a:t>Official</a:t>
            </a:r>
          </a:p>
        </p:txBody>
      </p:sp>
      <p:sp>
        <p:nvSpPr>
          <p:cNvPr id="3" name="Slide Number Placeholder 2">
            <a:extLst>
              <a:ext uri="{FF2B5EF4-FFF2-40B4-BE49-F238E27FC236}">
                <a16:creationId xmlns:a16="http://schemas.microsoft.com/office/drawing/2014/main" id="{56B23653-F827-60FE-C93E-E6E09ECCF298}"/>
              </a:ext>
            </a:extLst>
          </p:cNvPr>
          <p:cNvSpPr>
            <a:spLocks noGrp="1"/>
          </p:cNvSpPr>
          <p:nvPr>
            <p:ph type="sldNum" sz="quarter" idx="4"/>
          </p:nvPr>
        </p:nvSpPr>
        <p:spPr/>
        <p:txBody>
          <a:bodyPr/>
          <a:lstStyle/>
          <a:p>
            <a:fld id="{35482B25-261F-464E-BDD8-63296DE4D8A4}" type="slidenum">
              <a:rPr lang="en-US" smtClean="0"/>
              <a:pPr/>
              <a:t>17</a:t>
            </a:fld>
            <a:endParaRPr lang="en-US"/>
          </a:p>
        </p:txBody>
      </p:sp>
      <p:sp>
        <p:nvSpPr>
          <p:cNvPr id="6" name="TextBox 5">
            <a:extLst>
              <a:ext uri="{FF2B5EF4-FFF2-40B4-BE49-F238E27FC236}">
                <a16:creationId xmlns:a16="http://schemas.microsoft.com/office/drawing/2014/main" id="{020252EA-AB7E-2AF0-A744-17BAB309C6B6}"/>
              </a:ext>
            </a:extLst>
          </p:cNvPr>
          <p:cNvSpPr txBox="1"/>
          <p:nvPr/>
        </p:nvSpPr>
        <p:spPr>
          <a:xfrm>
            <a:off x="239283" y="105173"/>
            <a:ext cx="10795861" cy="1200329"/>
          </a:xfrm>
          <a:prstGeom prst="rect">
            <a:avLst/>
          </a:prstGeom>
        </p:spPr>
        <p:txBody>
          <a:bodyPr vert="horz" lIns="91440" tIns="45720" rIns="91440" bIns="45720" rtlCol="0" anchor="t" anchorCtr="0">
            <a:normAutofit/>
          </a:bodyPr>
          <a:lstStyle>
            <a:lvl1pPr defTabSz="914377">
              <a:lnSpc>
                <a:spcPct val="100000"/>
              </a:lnSpc>
              <a:spcBef>
                <a:spcPct val="0"/>
              </a:spcBef>
              <a:buNone/>
              <a:defRPr sz="3600" b="1" i="0">
                <a:solidFill>
                  <a:srgbClr val="132B4E"/>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Asks &amp; Next Steps </a:t>
            </a:r>
          </a:p>
        </p:txBody>
      </p:sp>
      <p:sp>
        <p:nvSpPr>
          <p:cNvPr id="8" name="TextBox 7">
            <a:extLst>
              <a:ext uri="{FF2B5EF4-FFF2-40B4-BE49-F238E27FC236}">
                <a16:creationId xmlns:a16="http://schemas.microsoft.com/office/drawing/2014/main" id="{2D3DCBD0-ECDE-31CE-C2AC-F318CACE6538}"/>
              </a:ext>
            </a:extLst>
          </p:cNvPr>
          <p:cNvSpPr txBox="1"/>
          <p:nvPr/>
        </p:nvSpPr>
        <p:spPr>
          <a:xfrm>
            <a:off x="239283" y="982176"/>
            <a:ext cx="10058108" cy="1631216"/>
          </a:xfrm>
          <a:prstGeom prst="rect">
            <a:avLst/>
          </a:prstGeom>
          <a:noFill/>
        </p:spPr>
        <p:txBody>
          <a:bodyPr wrap="square">
            <a:spAutoFit/>
          </a:bodyPr>
          <a:lstStyle/>
          <a:p>
            <a:r>
              <a:rPr lang="en-GB" sz="2000" b="1" dirty="0"/>
              <a:t>4. Planning &amp; Resourcing</a:t>
            </a:r>
          </a:p>
          <a:p>
            <a:r>
              <a:rPr lang="en-GB" sz="2000" dirty="0"/>
              <a:t>Map UKAEA capabilities to each WPMAG milestone</a:t>
            </a:r>
          </a:p>
          <a:p>
            <a:r>
              <a:rPr lang="en-GB" sz="2000" dirty="0"/>
              <a:t>Propose timeline for next coordination checkpoint (Feb/March)</a:t>
            </a:r>
          </a:p>
          <a:p>
            <a:r>
              <a:rPr lang="en-GB" sz="2000" dirty="0"/>
              <a:t>Identify dependencies needing early decision (samples, test slots, analysts)</a:t>
            </a:r>
          </a:p>
          <a:p>
            <a:endParaRPr lang="en-GB" sz="2000" dirty="0"/>
          </a:p>
        </p:txBody>
      </p:sp>
      <p:sp>
        <p:nvSpPr>
          <p:cNvPr id="5" name="TextBox 4">
            <a:extLst>
              <a:ext uri="{FF2B5EF4-FFF2-40B4-BE49-F238E27FC236}">
                <a16:creationId xmlns:a16="http://schemas.microsoft.com/office/drawing/2014/main" id="{3DC1B62F-ABC3-D76D-A54C-EEED5454BD17}"/>
              </a:ext>
            </a:extLst>
          </p:cNvPr>
          <p:cNvSpPr txBox="1"/>
          <p:nvPr/>
        </p:nvSpPr>
        <p:spPr>
          <a:xfrm>
            <a:off x="343192" y="3294788"/>
            <a:ext cx="6109854" cy="2776401"/>
          </a:xfrm>
          <a:prstGeom prst="rect">
            <a:avLst/>
          </a:prstGeom>
          <a:noFill/>
        </p:spPr>
        <p:txBody>
          <a:bodyPr wrap="square">
            <a:spAutoFit/>
          </a:bodyPr>
          <a:lstStyle/>
          <a:p>
            <a:pPr>
              <a:lnSpc>
                <a:spcPct val="200000"/>
              </a:lnSpc>
              <a:buFont typeface="Arial" panose="020B0604020202020204" pitchFamily="34" charset="0"/>
              <a:buChar char="•"/>
            </a:pPr>
            <a:r>
              <a:rPr lang="en-GB" dirty="0"/>
              <a:t>Access to </a:t>
            </a:r>
            <a:r>
              <a:rPr lang="en-GB" b="1" dirty="0"/>
              <a:t>data</a:t>
            </a:r>
            <a:r>
              <a:rPr lang="en-GB" dirty="0"/>
              <a:t>?</a:t>
            </a:r>
          </a:p>
          <a:p>
            <a:pPr>
              <a:lnSpc>
                <a:spcPct val="200000"/>
              </a:lnSpc>
              <a:buFont typeface="Arial" panose="020B0604020202020204" pitchFamily="34" charset="0"/>
              <a:buChar char="•"/>
            </a:pPr>
            <a:r>
              <a:rPr lang="en-GB" dirty="0"/>
              <a:t>Access to </a:t>
            </a:r>
            <a:r>
              <a:rPr lang="en-GB" b="1" dirty="0"/>
              <a:t>test facilities</a:t>
            </a:r>
            <a:r>
              <a:rPr lang="en-GB" dirty="0"/>
              <a:t>?</a:t>
            </a:r>
          </a:p>
          <a:p>
            <a:pPr>
              <a:lnSpc>
                <a:spcPct val="200000"/>
              </a:lnSpc>
              <a:buFont typeface="Arial" panose="020B0604020202020204" pitchFamily="34" charset="0"/>
              <a:buChar char="•"/>
            </a:pPr>
            <a:r>
              <a:rPr lang="en-GB" dirty="0"/>
              <a:t>Joint interpretation of </a:t>
            </a:r>
            <a:r>
              <a:rPr lang="en-GB" b="1" dirty="0"/>
              <a:t>irradiation / </a:t>
            </a:r>
            <a:r>
              <a:rPr lang="en-GB" b="1" dirty="0" err="1"/>
              <a:t>Ic</a:t>
            </a:r>
            <a:r>
              <a:rPr lang="en-GB" dirty="0"/>
              <a:t> results?</a:t>
            </a:r>
          </a:p>
          <a:p>
            <a:pPr>
              <a:lnSpc>
                <a:spcPct val="200000"/>
              </a:lnSpc>
              <a:buFont typeface="Arial" panose="020B0604020202020204" pitchFamily="34" charset="0"/>
              <a:buChar char="•"/>
            </a:pPr>
            <a:r>
              <a:rPr lang="en-GB" dirty="0"/>
              <a:t>Preferred visibility route for UKAEA contributions?</a:t>
            </a:r>
          </a:p>
          <a:p>
            <a:pPr>
              <a:lnSpc>
                <a:spcPct val="200000"/>
              </a:lnSpc>
              <a:buFont typeface="Arial" panose="020B0604020202020204" pitchFamily="34" charset="0"/>
              <a:buChar char="•"/>
            </a:pPr>
            <a:r>
              <a:rPr lang="en-GB" dirty="0"/>
              <a:t>Opportunities for </a:t>
            </a:r>
            <a:r>
              <a:rPr lang="en-GB" b="1" dirty="0"/>
              <a:t>PhD/Postdoc exchanges</a:t>
            </a:r>
            <a:r>
              <a:rPr lang="en-GB" dirty="0"/>
              <a:t>?</a:t>
            </a:r>
          </a:p>
        </p:txBody>
      </p:sp>
      <p:sp>
        <p:nvSpPr>
          <p:cNvPr id="9" name="TextBox 8">
            <a:extLst>
              <a:ext uri="{FF2B5EF4-FFF2-40B4-BE49-F238E27FC236}">
                <a16:creationId xmlns:a16="http://schemas.microsoft.com/office/drawing/2014/main" id="{21127252-E74D-D948-E172-CEFB452FCECA}"/>
              </a:ext>
            </a:extLst>
          </p:cNvPr>
          <p:cNvSpPr txBox="1"/>
          <p:nvPr/>
        </p:nvSpPr>
        <p:spPr>
          <a:xfrm>
            <a:off x="239283" y="2352042"/>
            <a:ext cx="6109854" cy="716350"/>
          </a:xfrm>
          <a:prstGeom prst="rect">
            <a:avLst/>
          </a:prstGeom>
          <a:noFill/>
        </p:spPr>
        <p:txBody>
          <a:bodyPr wrap="square">
            <a:spAutoFit/>
          </a:bodyPr>
          <a:lstStyle/>
          <a:p>
            <a:pPr>
              <a:lnSpc>
                <a:spcPct val="200000"/>
              </a:lnSpc>
              <a:buNone/>
            </a:pPr>
            <a:r>
              <a:rPr lang="en-GB" sz="2400" b="1" dirty="0"/>
              <a:t>Key Questions for the Group</a:t>
            </a:r>
          </a:p>
        </p:txBody>
      </p:sp>
    </p:spTree>
    <p:extLst>
      <p:ext uri="{BB962C8B-B14F-4D97-AF65-F5344CB8AC3E}">
        <p14:creationId xmlns:p14="http://schemas.microsoft.com/office/powerpoint/2010/main" val="682118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BF22C0-C8E3-82A0-0E5E-8409359DAE19}"/>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7512CFE1-2E9D-0DDC-2A4A-3E866BC5BBE0}"/>
              </a:ext>
            </a:extLst>
          </p:cNvPr>
          <p:cNvSpPr>
            <a:spLocks noGrp="1"/>
          </p:cNvSpPr>
          <p:nvPr>
            <p:ph type="ftr" sz="quarter" idx="10"/>
          </p:nvPr>
        </p:nvSpPr>
        <p:spPr/>
        <p:txBody>
          <a:bodyPr/>
          <a:lstStyle/>
          <a:p>
            <a:r>
              <a:rPr lang="en-US"/>
              <a:t>Official</a:t>
            </a:r>
          </a:p>
        </p:txBody>
      </p:sp>
      <p:sp>
        <p:nvSpPr>
          <p:cNvPr id="3" name="Slide Number Placeholder 2">
            <a:extLst>
              <a:ext uri="{FF2B5EF4-FFF2-40B4-BE49-F238E27FC236}">
                <a16:creationId xmlns:a16="http://schemas.microsoft.com/office/drawing/2014/main" id="{3C3DF9AD-E518-2585-81AF-41F1D9C2E1B5}"/>
              </a:ext>
            </a:extLst>
          </p:cNvPr>
          <p:cNvSpPr>
            <a:spLocks noGrp="1"/>
          </p:cNvSpPr>
          <p:nvPr>
            <p:ph type="sldNum" sz="quarter" idx="4"/>
          </p:nvPr>
        </p:nvSpPr>
        <p:spPr/>
        <p:txBody>
          <a:bodyPr/>
          <a:lstStyle/>
          <a:p>
            <a:fld id="{35482B25-261F-464E-BDD8-63296DE4D8A4}" type="slidenum">
              <a:rPr lang="en-US" smtClean="0"/>
              <a:pPr/>
              <a:t>18</a:t>
            </a:fld>
            <a:endParaRPr lang="en-US"/>
          </a:p>
        </p:txBody>
      </p:sp>
      <p:sp>
        <p:nvSpPr>
          <p:cNvPr id="6" name="TextBox 5">
            <a:extLst>
              <a:ext uri="{FF2B5EF4-FFF2-40B4-BE49-F238E27FC236}">
                <a16:creationId xmlns:a16="http://schemas.microsoft.com/office/drawing/2014/main" id="{4FAD2E37-A3CE-9EC2-D549-91EB2FCF6978}"/>
              </a:ext>
            </a:extLst>
          </p:cNvPr>
          <p:cNvSpPr txBox="1"/>
          <p:nvPr/>
        </p:nvSpPr>
        <p:spPr>
          <a:xfrm>
            <a:off x="293874" y="1442653"/>
            <a:ext cx="10795861" cy="1200329"/>
          </a:xfrm>
          <a:prstGeom prst="rect">
            <a:avLst/>
          </a:prstGeom>
        </p:spPr>
        <p:txBody>
          <a:bodyPr vert="horz" lIns="91440" tIns="45720" rIns="91440" bIns="45720" rtlCol="0" anchor="t" anchorCtr="0">
            <a:normAutofit/>
          </a:bodyPr>
          <a:lstStyle>
            <a:lvl1pPr defTabSz="914377">
              <a:lnSpc>
                <a:spcPct val="100000"/>
              </a:lnSpc>
              <a:spcBef>
                <a:spcPct val="0"/>
              </a:spcBef>
              <a:buNone/>
              <a:defRPr sz="3600" b="1" i="0">
                <a:solidFill>
                  <a:srgbClr val="132B4E"/>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Thank you for your attention</a:t>
            </a:r>
          </a:p>
        </p:txBody>
      </p:sp>
      <p:sp>
        <p:nvSpPr>
          <p:cNvPr id="5" name="TextBox 4">
            <a:extLst>
              <a:ext uri="{FF2B5EF4-FFF2-40B4-BE49-F238E27FC236}">
                <a16:creationId xmlns:a16="http://schemas.microsoft.com/office/drawing/2014/main" id="{D2CAB251-3351-BE63-B8DF-16A1741D3CEB}"/>
              </a:ext>
            </a:extLst>
          </p:cNvPr>
          <p:cNvSpPr txBox="1"/>
          <p:nvPr/>
        </p:nvSpPr>
        <p:spPr>
          <a:xfrm>
            <a:off x="433325" y="4765427"/>
            <a:ext cx="6107372" cy="923330"/>
          </a:xfrm>
          <a:prstGeom prst="rect">
            <a:avLst/>
          </a:prstGeom>
          <a:noFill/>
        </p:spPr>
        <p:txBody>
          <a:bodyPr wrap="square">
            <a:spAutoFit/>
          </a:bodyPr>
          <a:lstStyle/>
          <a:p>
            <a:r>
              <a:rPr lang="en-GB" dirty="0"/>
              <a:t>Min Liao</a:t>
            </a:r>
            <a:br>
              <a:rPr lang="en-GB" dirty="0"/>
            </a:br>
            <a:r>
              <a:rPr lang="en-GB" dirty="0"/>
              <a:t>UK Atomic Energy Authority</a:t>
            </a:r>
            <a:br>
              <a:rPr lang="en-GB" dirty="0"/>
            </a:br>
            <a:r>
              <a:rPr lang="en-GB" dirty="0"/>
              <a:t>min.liao@ukaea.uk</a:t>
            </a:r>
          </a:p>
        </p:txBody>
      </p:sp>
    </p:spTree>
    <p:extLst>
      <p:ext uri="{BB962C8B-B14F-4D97-AF65-F5344CB8AC3E}">
        <p14:creationId xmlns:p14="http://schemas.microsoft.com/office/powerpoint/2010/main" val="41406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BBA4A2E-04BD-463C-4282-01EBC95018A3}"/>
              </a:ext>
            </a:extLst>
          </p:cNvPr>
          <p:cNvSpPr>
            <a:spLocks noGrp="1"/>
          </p:cNvSpPr>
          <p:nvPr>
            <p:ph type="ftr" sz="quarter" idx="10"/>
          </p:nvPr>
        </p:nvSpPr>
        <p:spPr/>
        <p:txBody>
          <a:bodyPr/>
          <a:lstStyle/>
          <a:p>
            <a:r>
              <a:rPr lang="en-US"/>
              <a:t>Official</a:t>
            </a:r>
          </a:p>
        </p:txBody>
      </p:sp>
      <p:sp>
        <p:nvSpPr>
          <p:cNvPr id="3" name="Slide Number Placeholder 2">
            <a:extLst>
              <a:ext uri="{FF2B5EF4-FFF2-40B4-BE49-F238E27FC236}">
                <a16:creationId xmlns:a16="http://schemas.microsoft.com/office/drawing/2014/main" id="{9F0C29AF-2E99-3982-C4AB-D4EF976B2100}"/>
              </a:ext>
            </a:extLst>
          </p:cNvPr>
          <p:cNvSpPr>
            <a:spLocks noGrp="1"/>
          </p:cNvSpPr>
          <p:nvPr>
            <p:ph type="sldNum" sz="quarter" idx="4"/>
          </p:nvPr>
        </p:nvSpPr>
        <p:spPr/>
        <p:txBody>
          <a:bodyPr/>
          <a:lstStyle/>
          <a:p>
            <a:fld id="{35482B25-261F-464E-BDD8-63296DE4D8A4}" type="slidenum">
              <a:rPr lang="en-US" smtClean="0"/>
              <a:pPr/>
              <a:t>2</a:t>
            </a:fld>
            <a:endParaRPr lang="en-US"/>
          </a:p>
        </p:txBody>
      </p:sp>
      <p:sp>
        <p:nvSpPr>
          <p:cNvPr id="11" name="Content Placeholder 1">
            <a:extLst>
              <a:ext uri="{FF2B5EF4-FFF2-40B4-BE49-F238E27FC236}">
                <a16:creationId xmlns:a16="http://schemas.microsoft.com/office/drawing/2014/main" id="{A04CA05C-A0E6-7328-B6EB-B39C35F47D55}"/>
              </a:ext>
            </a:extLst>
          </p:cNvPr>
          <p:cNvSpPr txBox="1">
            <a:spLocks/>
          </p:cNvSpPr>
          <p:nvPr/>
        </p:nvSpPr>
        <p:spPr>
          <a:xfrm>
            <a:off x="433325" y="1393286"/>
            <a:ext cx="11201948" cy="4361218"/>
          </a:xfrm>
          <a:prstGeom prst="rect">
            <a:avLst/>
          </a:prstGeom>
        </p:spPr>
        <p:txBody>
          <a:bodyPr vert="horz" lIns="91440" tIns="45720" rIns="91440" bIns="45720" rtlCol="0" anchor="t">
            <a:normAutofit/>
          </a:bodyPr>
          <a:lstStyle>
            <a:lvl1pPr marL="0" indent="0" algn="l" defTabSz="914377" rtl="0" eaLnBrk="1" latinLnBrk="0" hangingPunct="1">
              <a:lnSpc>
                <a:spcPct val="90000"/>
              </a:lnSpc>
              <a:spcBef>
                <a:spcPts val="1000"/>
              </a:spcBef>
              <a:buFont typeface="Arial"/>
              <a:buNone/>
              <a:defRPr sz="2400" kern="1200">
                <a:solidFill>
                  <a:schemeClr val="tx1"/>
                </a:solidFill>
                <a:latin typeface="Arial" charset="0"/>
                <a:ea typeface="Arial" charset="0"/>
                <a:cs typeface="Arial" charset="0"/>
              </a:defRPr>
            </a:lvl1pPr>
            <a:lvl2pPr marL="457189" indent="0" algn="l" defTabSz="914377" rtl="0" eaLnBrk="1" latinLnBrk="0" hangingPunct="1">
              <a:lnSpc>
                <a:spcPct val="90000"/>
              </a:lnSpc>
              <a:spcBef>
                <a:spcPts val="500"/>
              </a:spcBef>
              <a:buFont typeface="Arial"/>
              <a:buNone/>
              <a:defRPr sz="2200" kern="1200">
                <a:solidFill>
                  <a:schemeClr val="tx1"/>
                </a:solidFill>
                <a:latin typeface="Arial" charset="0"/>
                <a:ea typeface="Arial" charset="0"/>
                <a:cs typeface="Arial" charset="0"/>
              </a:defRPr>
            </a:lvl2pPr>
            <a:lvl3pPr marL="914377" indent="0" algn="l" defTabSz="914377" rtl="0" eaLnBrk="1" latinLnBrk="0" hangingPunct="1">
              <a:lnSpc>
                <a:spcPct val="90000"/>
              </a:lnSpc>
              <a:spcBef>
                <a:spcPts val="500"/>
              </a:spcBef>
              <a:buFont typeface="Arial"/>
              <a:buNone/>
              <a:defRPr sz="2000" kern="1200">
                <a:solidFill>
                  <a:schemeClr val="tx1"/>
                </a:solidFill>
                <a:latin typeface="Arial" charset="0"/>
                <a:ea typeface="Arial" charset="0"/>
                <a:cs typeface="Arial" charset="0"/>
              </a:defRPr>
            </a:lvl3pPr>
            <a:lvl4pPr marL="1371566" indent="0" algn="l" defTabSz="914377" rtl="0" eaLnBrk="1" latinLnBrk="0" hangingPunct="1">
              <a:lnSpc>
                <a:spcPct val="90000"/>
              </a:lnSpc>
              <a:spcBef>
                <a:spcPts val="500"/>
              </a:spcBef>
              <a:buFont typeface="Arial"/>
              <a:buNone/>
              <a:defRPr sz="1800" kern="1200">
                <a:solidFill>
                  <a:schemeClr val="tx1"/>
                </a:solidFill>
                <a:latin typeface="Arial" charset="0"/>
                <a:ea typeface="Arial" charset="0"/>
                <a:cs typeface="Arial" charset="0"/>
              </a:defRPr>
            </a:lvl4pPr>
            <a:lvl5pPr marL="1828754" indent="0" algn="l" defTabSz="914377" rtl="0" eaLnBrk="1" latinLnBrk="0" hangingPunct="1">
              <a:lnSpc>
                <a:spcPct val="90000"/>
              </a:lnSpc>
              <a:spcBef>
                <a:spcPts val="500"/>
              </a:spcBef>
              <a:buFont typeface="Arial"/>
              <a:buNone/>
              <a:defRPr sz="1800" kern="1200">
                <a:solidFill>
                  <a:schemeClr val="tx1"/>
                </a:solidFill>
                <a:latin typeface="Arial" charset="0"/>
                <a:ea typeface="Arial" charset="0"/>
                <a:cs typeface="Arial" charset="0"/>
              </a:defRPr>
            </a:lvl5pPr>
            <a:lvl6pPr marL="2514537"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0" defTabSz="914400" eaLnBrk="0" fontAlgn="base" hangingPunct="0">
              <a:lnSpc>
                <a:spcPct val="220000"/>
              </a:lnSpc>
              <a:spcBef>
                <a:spcPct val="0"/>
              </a:spcBef>
              <a:spcAft>
                <a:spcPct val="0"/>
              </a:spcAft>
            </a:pPr>
            <a:endParaRPr lang="en-GB" dirty="0"/>
          </a:p>
        </p:txBody>
      </p:sp>
      <p:sp>
        <p:nvSpPr>
          <p:cNvPr id="28" name="TextBox 27">
            <a:extLst>
              <a:ext uri="{FF2B5EF4-FFF2-40B4-BE49-F238E27FC236}">
                <a16:creationId xmlns:a16="http://schemas.microsoft.com/office/drawing/2014/main" id="{3F0B044A-BB84-7729-BB1B-31CB0B32E2F5}"/>
              </a:ext>
            </a:extLst>
          </p:cNvPr>
          <p:cNvSpPr txBox="1"/>
          <p:nvPr/>
        </p:nvSpPr>
        <p:spPr>
          <a:xfrm>
            <a:off x="101600" y="128136"/>
            <a:ext cx="10428716" cy="668655"/>
          </a:xfrm>
          <a:prstGeom prst="rect">
            <a:avLst/>
          </a:prstGeom>
        </p:spPr>
        <p:txBody>
          <a:bodyPr vert="horz" lIns="91440" tIns="45720" rIns="91440" bIns="45720" rtlCol="0" anchor="t" anchorCtr="0">
            <a:normAutofit fontScale="62500" lnSpcReduction="20000"/>
          </a:bodyPr>
          <a:lstStyle>
            <a:lvl1pPr defTabSz="914377">
              <a:lnSpc>
                <a:spcPct val="100000"/>
              </a:lnSpc>
              <a:spcBef>
                <a:spcPct val="0"/>
              </a:spcBef>
              <a:buNone/>
              <a:defRPr sz="3600" b="1" i="0">
                <a:solidFill>
                  <a:srgbClr val="132B4E"/>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I - UKAEA contribution to </a:t>
            </a:r>
            <a:r>
              <a:rPr lang="en-GB" dirty="0" err="1"/>
              <a:t>EUROfusion</a:t>
            </a:r>
            <a:r>
              <a:rPr lang="en-GB" dirty="0"/>
              <a:t> WPMAG 2026–27 </a:t>
            </a:r>
          </a:p>
          <a:p>
            <a:r>
              <a:rPr lang="en-GB" dirty="0"/>
              <a:t>(HTS irradiation- </a:t>
            </a:r>
            <a:r>
              <a:rPr lang="en-GB" sz="3700" dirty="0"/>
              <a:t>test planning and capabilities overview</a:t>
            </a:r>
            <a:r>
              <a:rPr lang="en-GB" dirty="0"/>
              <a:t>)</a:t>
            </a:r>
          </a:p>
        </p:txBody>
      </p:sp>
      <p:graphicFrame>
        <p:nvGraphicFramePr>
          <p:cNvPr id="5" name="Table 4">
            <a:extLst>
              <a:ext uri="{FF2B5EF4-FFF2-40B4-BE49-F238E27FC236}">
                <a16:creationId xmlns:a16="http://schemas.microsoft.com/office/drawing/2014/main" id="{FA438375-1F30-02C4-6B2C-478877702573}"/>
              </a:ext>
            </a:extLst>
          </p:cNvPr>
          <p:cNvGraphicFramePr>
            <a:graphicFrameLocks noGrp="1"/>
          </p:cNvGraphicFramePr>
          <p:nvPr>
            <p:extLst>
              <p:ext uri="{D42A27DB-BD31-4B8C-83A1-F6EECF244321}">
                <p14:modId xmlns:p14="http://schemas.microsoft.com/office/powerpoint/2010/main" val="2709488459"/>
              </p:ext>
            </p:extLst>
          </p:nvPr>
        </p:nvGraphicFramePr>
        <p:xfrm>
          <a:off x="101600" y="816638"/>
          <a:ext cx="11276814" cy="5577840"/>
        </p:xfrm>
        <a:graphic>
          <a:graphicData uri="http://schemas.openxmlformats.org/drawingml/2006/table">
            <a:tbl>
              <a:tblPr firstRow="1" bandRow="1">
                <a:tableStyleId>{5C22544A-7EE6-4342-B048-85BDC9FD1C3A}</a:tableStyleId>
              </a:tblPr>
              <a:tblGrid>
                <a:gridCol w="3758938">
                  <a:extLst>
                    <a:ext uri="{9D8B030D-6E8A-4147-A177-3AD203B41FA5}">
                      <a16:colId xmlns:a16="http://schemas.microsoft.com/office/drawing/2014/main" val="20000"/>
                    </a:ext>
                  </a:extLst>
                </a:gridCol>
                <a:gridCol w="3758938">
                  <a:extLst>
                    <a:ext uri="{9D8B030D-6E8A-4147-A177-3AD203B41FA5}">
                      <a16:colId xmlns:a16="http://schemas.microsoft.com/office/drawing/2014/main" val="20001"/>
                    </a:ext>
                  </a:extLst>
                </a:gridCol>
                <a:gridCol w="3758938">
                  <a:extLst>
                    <a:ext uri="{9D8B030D-6E8A-4147-A177-3AD203B41FA5}">
                      <a16:colId xmlns:a16="http://schemas.microsoft.com/office/drawing/2014/main" val="20002"/>
                    </a:ext>
                  </a:extLst>
                </a:gridCol>
              </a:tblGrid>
              <a:tr h="457200">
                <a:tc>
                  <a:txBody>
                    <a:bodyPr/>
                    <a:lstStyle/>
                    <a:p>
                      <a:pPr fontAlgn="t">
                        <a:lnSpc>
                          <a:spcPts val="1500"/>
                        </a:lnSpc>
                        <a:buNone/>
                      </a:pPr>
                      <a:r>
                        <a:rPr lang="en-GB" b="0" i="0" dirty="0">
                          <a:effectLst/>
                          <a:latin typeface="Segoe UI" panose="020B0502040204020203" pitchFamily="34" charset="0"/>
                        </a:rPr>
                        <a:t>2026 WPMAG Priorities</a:t>
                      </a:r>
                    </a:p>
                  </a:txBody>
                  <a:tcPr/>
                </a:tc>
                <a:tc>
                  <a:txBody>
                    <a:bodyPr/>
                    <a:lstStyle/>
                    <a:p>
                      <a:r>
                        <a:rPr b="1" dirty="0"/>
                        <a:t>Relevant UKAEA</a:t>
                      </a:r>
                    </a:p>
                  </a:txBody>
                  <a:tcPr/>
                </a:tc>
                <a:tc>
                  <a:txBody>
                    <a:bodyPr/>
                    <a:lstStyle/>
                    <a:p>
                      <a:r>
                        <a:rPr b="1"/>
                        <a:t>2026 Actions</a:t>
                      </a:r>
                    </a:p>
                  </a:txBody>
                  <a:tcPr/>
                </a:tc>
                <a:extLst>
                  <a:ext uri="{0D108BD9-81ED-4DB2-BD59-A6C34878D82A}">
                    <a16:rowId xmlns:a16="http://schemas.microsoft.com/office/drawing/2014/main" val="10000"/>
                  </a:ext>
                </a:extLst>
              </a:tr>
              <a:tr h="457200">
                <a:tc>
                  <a:txBody>
                    <a:bodyPr/>
                    <a:lstStyle/>
                    <a:p>
                      <a:r>
                        <a:t>R&amp;W Nb3Sn manufacture &amp; SULTAN tests (PF, CS; 100 m CS)</a:t>
                      </a:r>
                    </a:p>
                  </a:txBody>
                  <a:tcPr/>
                </a:tc>
                <a:tc>
                  <a:txBody>
                    <a:bodyPr/>
                    <a:lstStyle/>
                    <a:p>
                      <a:r>
                        <a:t>Magnet Technology Collaborations; Current Active Projects</a:t>
                      </a:r>
                    </a:p>
                  </a:txBody>
                  <a:tcPr/>
                </a:tc>
                <a:tc>
                  <a:txBody>
                    <a:bodyPr/>
                    <a:lstStyle/>
                    <a:p>
                      <a:r>
                        <a:t>Lock SULTAN slots; track jacket/cabling/HT; align cryo tests</a:t>
                      </a:r>
                    </a:p>
                  </a:txBody>
                  <a:tcPr/>
                </a:tc>
                <a:extLst>
                  <a:ext uri="{0D108BD9-81ED-4DB2-BD59-A6C34878D82A}">
                    <a16:rowId xmlns:a16="http://schemas.microsoft.com/office/drawing/2014/main" val="10001"/>
                  </a:ext>
                </a:extLst>
              </a:tr>
              <a:tr h="457200">
                <a:tc>
                  <a:txBody>
                    <a:bodyPr/>
                    <a:lstStyle/>
                    <a:p>
                      <a:r>
                        <a:rPr dirty="0"/>
                        <a:t>HV cold feedthrough prototypes</a:t>
                      </a:r>
                    </a:p>
                  </a:txBody>
                  <a:tcPr/>
                </a:tc>
                <a:tc>
                  <a:txBody>
                    <a:bodyPr/>
                    <a:lstStyle/>
                    <a:p>
                      <a:r>
                        <a:t>Key Collaboration Domains; Knowledge Exchange</a:t>
                      </a:r>
                    </a:p>
                  </a:txBody>
                  <a:tcPr/>
                </a:tc>
                <a:tc>
                  <a:txBody>
                    <a:bodyPr/>
                    <a:lstStyle/>
                    <a:p>
                      <a:r>
                        <a:t>Cryo HV/PD matrix; ENEA/CEA reviews</a:t>
                      </a:r>
                    </a:p>
                  </a:txBody>
                  <a:tcPr/>
                </a:tc>
                <a:extLst>
                  <a:ext uri="{0D108BD9-81ED-4DB2-BD59-A6C34878D82A}">
                    <a16:rowId xmlns:a16="http://schemas.microsoft.com/office/drawing/2014/main" val="10002"/>
                  </a:ext>
                </a:extLst>
              </a:tr>
              <a:tr h="457200">
                <a:tc>
                  <a:txBody>
                    <a:bodyPr/>
                    <a:lstStyle/>
                    <a:p>
                      <a:r>
                        <a:t>HTS conductors (50 m) + tests</a:t>
                      </a:r>
                    </a:p>
                  </a:txBody>
                  <a:tcPr/>
                </a:tc>
                <a:tc>
                  <a:txBody>
                    <a:bodyPr/>
                    <a:lstStyle/>
                    <a:p>
                      <a:r>
                        <a:t>Magnet Technology Collaborations; Current Active Projects</a:t>
                      </a:r>
                    </a:p>
                  </a:txBody>
                  <a:tcPr/>
                </a:tc>
                <a:tc>
                  <a:txBody>
                    <a:bodyPr/>
                    <a:lstStyle/>
                    <a:p>
                      <a:r>
                        <a:t>Finalise DoE; SULTAN fixtures; link to insert coil</a:t>
                      </a:r>
                    </a:p>
                  </a:txBody>
                  <a:tcPr/>
                </a:tc>
                <a:extLst>
                  <a:ext uri="{0D108BD9-81ED-4DB2-BD59-A6C34878D82A}">
                    <a16:rowId xmlns:a16="http://schemas.microsoft.com/office/drawing/2014/main" val="10003"/>
                  </a:ext>
                </a:extLst>
              </a:tr>
              <a:tr h="457200">
                <a:tc>
                  <a:txBody>
                    <a:bodyPr/>
                    <a:lstStyle/>
                    <a:p>
                      <a:r>
                        <a:t>X-ray tomography &amp; defect analysis</a:t>
                      </a:r>
                    </a:p>
                  </a:txBody>
                  <a:tcPr/>
                </a:tc>
                <a:tc>
                  <a:txBody>
                    <a:bodyPr/>
                    <a:lstStyle/>
                    <a:p>
                      <a:r>
                        <a:t>Key Collaboration Domains (materials/NDE)</a:t>
                      </a:r>
                    </a:p>
                  </a:txBody>
                  <a:tcPr/>
                </a:tc>
                <a:tc>
                  <a:txBody>
                    <a:bodyPr/>
                    <a:lstStyle/>
                    <a:p>
                      <a:r>
                        <a:t>Define voxel size &amp; defect taxonomy</a:t>
                      </a:r>
                    </a:p>
                  </a:txBody>
                  <a:tcPr/>
                </a:tc>
                <a:extLst>
                  <a:ext uri="{0D108BD9-81ED-4DB2-BD59-A6C34878D82A}">
                    <a16:rowId xmlns:a16="http://schemas.microsoft.com/office/drawing/2014/main" val="10004"/>
                  </a:ext>
                </a:extLst>
              </a:tr>
              <a:tr h="457200">
                <a:tc>
                  <a:txBody>
                    <a:bodyPr/>
                    <a:lstStyle/>
                    <a:p>
                      <a:r>
                        <a:t>REBCO striation studies</a:t>
                      </a:r>
                    </a:p>
                  </a:txBody>
                  <a:tcPr/>
                </a:tc>
                <a:tc>
                  <a:txBody>
                    <a:bodyPr/>
                    <a:lstStyle/>
                    <a:p>
                      <a:r>
                        <a:t>Key Collaboration Domains; Future Opportunities</a:t>
                      </a:r>
                    </a:p>
                  </a:txBody>
                  <a:tcPr/>
                </a:tc>
                <a:tc>
                  <a:txBody>
                    <a:bodyPr/>
                    <a:lstStyle/>
                    <a:p>
                      <a:r>
                        <a:t>AC-loss rigs; tensile testing in field; design rules</a:t>
                      </a:r>
                    </a:p>
                  </a:txBody>
                  <a:tcPr/>
                </a:tc>
                <a:extLst>
                  <a:ext uri="{0D108BD9-81ED-4DB2-BD59-A6C34878D82A}">
                    <a16:rowId xmlns:a16="http://schemas.microsoft.com/office/drawing/2014/main" val="10005"/>
                  </a:ext>
                </a:extLst>
              </a:tr>
              <a:tr h="457200">
                <a:tc>
                  <a:txBody>
                    <a:bodyPr/>
                    <a:lstStyle/>
                    <a:p>
                      <a:r>
                        <a:t>Irradiation &amp; nuclear-load effects on HTS</a:t>
                      </a:r>
                    </a:p>
                  </a:txBody>
                  <a:tcPr/>
                </a:tc>
                <a:tc>
                  <a:txBody>
                    <a:bodyPr/>
                    <a:lstStyle/>
                    <a:p>
                      <a:r>
                        <a:t>Key Collaboration Domains</a:t>
                      </a:r>
                    </a:p>
                  </a:txBody>
                  <a:tcPr/>
                </a:tc>
                <a:tc>
                  <a:txBody>
                    <a:bodyPr/>
                    <a:lstStyle/>
                    <a:p>
                      <a:r>
                        <a:t>Plan neutron/ion exposures; model degradation vs dose</a:t>
                      </a:r>
                    </a:p>
                  </a:txBody>
                  <a:tcPr/>
                </a:tc>
                <a:extLst>
                  <a:ext uri="{0D108BD9-81ED-4DB2-BD59-A6C34878D82A}">
                    <a16:rowId xmlns:a16="http://schemas.microsoft.com/office/drawing/2014/main" val="10006"/>
                  </a:ext>
                </a:extLst>
              </a:tr>
              <a:tr h="457200">
                <a:tc>
                  <a:txBody>
                    <a:bodyPr/>
                    <a:lstStyle/>
                    <a:p>
                      <a:r>
                        <a:t>EU–CN tasks incl. CORC quench test</a:t>
                      </a:r>
                    </a:p>
                  </a:txBody>
                  <a:tcPr/>
                </a:tc>
                <a:tc>
                  <a:txBody>
                    <a:bodyPr/>
                    <a:lstStyle/>
                    <a:p>
                      <a:r>
                        <a:t>Current Active Projects; Knowledge Exchange</a:t>
                      </a:r>
                    </a:p>
                  </a:txBody>
                  <a:tcPr/>
                </a:tc>
                <a:tc>
                  <a:txBody>
                    <a:bodyPr/>
                    <a:lstStyle/>
                    <a:p>
                      <a:r>
                        <a:rPr dirty="0"/>
                        <a:t>Align with ASIPP; prep CORC &amp; protection</a:t>
                      </a:r>
                    </a:p>
                  </a:txBody>
                  <a:tcPr/>
                </a:tc>
                <a:extLst>
                  <a:ext uri="{0D108BD9-81ED-4DB2-BD59-A6C34878D82A}">
                    <a16:rowId xmlns:a16="http://schemas.microsoft.com/office/drawing/2014/main" val="10007"/>
                  </a:ext>
                </a:extLst>
              </a:tr>
              <a:tr h="457200">
                <a:tc>
                  <a:txBody>
                    <a:bodyPr/>
                    <a:lstStyle/>
                    <a:p>
                      <a:r>
                        <a:rPr dirty="0"/>
                        <a:t>Process: submit Task Specifications by 13 Feb 2026</a:t>
                      </a:r>
                    </a:p>
                  </a:txBody>
                  <a:tcPr/>
                </a:tc>
                <a:tc>
                  <a:txBody>
                    <a:bodyPr/>
                    <a:lstStyle/>
                    <a:p>
                      <a:r>
                        <a:t>Summary (programme note)</a:t>
                      </a:r>
                    </a:p>
                  </a:txBody>
                  <a:tcPr/>
                </a:tc>
                <a:tc>
                  <a:txBody>
                    <a:bodyPr/>
                    <a:lstStyle/>
                    <a:p>
                      <a:r>
                        <a:rPr dirty="0"/>
                        <a:t>IMS trackers; facility schedules; OGS items</a:t>
                      </a: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571348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F2B5C0-4CAA-2664-54AE-DA8243777F5A}"/>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B0E2BD1F-123C-5247-690B-4712E0D0186F}"/>
              </a:ext>
            </a:extLst>
          </p:cNvPr>
          <p:cNvSpPr>
            <a:spLocks noGrp="1"/>
          </p:cNvSpPr>
          <p:nvPr>
            <p:ph type="ftr" sz="quarter" idx="10"/>
          </p:nvPr>
        </p:nvSpPr>
        <p:spPr/>
        <p:txBody>
          <a:bodyPr/>
          <a:lstStyle/>
          <a:p>
            <a:r>
              <a:rPr lang="en-US"/>
              <a:t>Official</a:t>
            </a:r>
          </a:p>
        </p:txBody>
      </p:sp>
      <p:sp>
        <p:nvSpPr>
          <p:cNvPr id="3" name="Slide Number Placeholder 2">
            <a:extLst>
              <a:ext uri="{FF2B5EF4-FFF2-40B4-BE49-F238E27FC236}">
                <a16:creationId xmlns:a16="http://schemas.microsoft.com/office/drawing/2014/main" id="{6C0810C5-923D-9317-CF56-B67608CFB9BC}"/>
              </a:ext>
            </a:extLst>
          </p:cNvPr>
          <p:cNvSpPr>
            <a:spLocks noGrp="1"/>
          </p:cNvSpPr>
          <p:nvPr>
            <p:ph type="sldNum" sz="quarter" idx="4"/>
          </p:nvPr>
        </p:nvSpPr>
        <p:spPr/>
        <p:txBody>
          <a:bodyPr/>
          <a:lstStyle/>
          <a:p>
            <a:fld id="{35482B25-261F-464E-BDD8-63296DE4D8A4}" type="slidenum">
              <a:rPr lang="en-US" smtClean="0"/>
              <a:pPr/>
              <a:t>3</a:t>
            </a:fld>
            <a:endParaRPr lang="en-US"/>
          </a:p>
        </p:txBody>
      </p:sp>
      <p:sp>
        <p:nvSpPr>
          <p:cNvPr id="28" name="TextBox 27">
            <a:extLst>
              <a:ext uri="{FF2B5EF4-FFF2-40B4-BE49-F238E27FC236}">
                <a16:creationId xmlns:a16="http://schemas.microsoft.com/office/drawing/2014/main" id="{F2C0E372-697F-12B9-4235-0C17E757ED7A}"/>
              </a:ext>
            </a:extLst>
          </p:cNvPr>
          <p:cNvSpPr txBox="1"/>
          <p:nvPr/>
        </p:nvSpPr>
        <p:spPr>
          <a:xfrm>
            <a:off x="239283" y="105173"/>
            <a:ext cx="11395990" cy="1200329"/>
          </a:xfrm>
          <a:prstGeom prst="rect">
            <a:avLst/>
          </a:prstGeom>
        </p:spPr>
        <p:txBody>
          <a:bodyPr vert="horz" lIns="91440" tIns="45720" rIns="91440" bIns="45720" rtlCol="0" anchor="t" anchorCtr="0">
            <a:normAutofit/>
          </a:bodyPr>
          <a:lstStyle>
            <a:lvl1pPr defTabSz="914377">
              <a:lnSpc>
                <a:spcPct val="100000"/>
              </a:lnSpc>
              <a:spcBef>
                <a:spcPct val="0"/>
              </a:spcBef>
              <a:buNone/>
              <a:defRPr sz="3600" b="1" i="0">
                <a:solidFill>
                  <a:srgbClr val="132B4E"/>
                </a:solidFill>
                <a:latin typeface="Verdana" panose="020B0604030504040204" pitchFamily="34" charset="0"/>
                <a:ea typeface="Verdana" panose="020B0604030504040204" pitchFamily="34" charset="0"/>
                <a:cs typeface="Verdana" panose="020B0604030504040204" pitchFamily="34" charset="0"/>
              </a:defRPr>
            </a:lvl1pPr>
          </a:lstStyle>
          <a:p>
            <a:r>
              <a:rPr lang="en-GB" sz="2800" dirty="0"/>
              <a:t>II - UKAEA involvement overview</a:t>
            </a:r>
            <a:endParaRPr lang="en-GB" sz="3200" dirty="0"/>
          </a:p>
        </p:txBody>
      </p:sp>
      <p:pic>
        <p:nvPicPr>
          <p:cNvPr id="4" name="Picture 3" descr="A screenshot of a project&#10;&#10;AI-generated content may be incorrect.">
            <a:extLst>
              <a:ext uri="{FF2B5EF4-FFF2-40B4-BE49-F238E27FC236}">
                <a16:creationId xmlns:a16="http://schemas.microsoft.com/office/drawing/2014/main" id="{24120002-A0C7-E3B7-44D7-795C93268E4E}"/>
              </a:ext>
            </a:extLst>
          </p:cNvPr>
          <p:cNvPicPr>
            <a:picLocks noChangeAspect="1"/>
          </p:cNvPicPr>
          <p:nvPr/>
        </p:nvPicPr>
        <p:blipFill>
          <a:blip r:embed="rId2"/>
          <a:stretch>
            <a:fillRect/>
          </a:stretch>
        </p:blipFill>
        <p:spPr>
          <a:xfrm>
            <a:off x="239283" y="1011255"/>
            <a:ext cx="5883954" cy="5221905"/>
          </a:xfrm>
          <a:prstGeom prst="rect">
            <a:avLst/>
          </a:prstGeom>
        </p:spPr>
      </p:pic>
      <p:sp>
        <p:nvSpPr>
          <p:cNvPr id="7" name="TextBox 6">
            <a:extLst>
              <a:ext uri="{FF2B5EF4-FFF2-40B4-BE49-F238E27FC236}">
                <a16:creationId xmlns:a16="http://schemas.microsoft.com/office/drawing/2014/main" id="{B897E6B4-80A5-1A1B-CBE7-33A4E7C73EA9}"/>
              </a:ext>
            </a:extLst>
          </p:cNvPr>
          <p:cNvSpPr txBox="1"/>
          <p:nvPr/>
        </p:nvSpPr>
        <p:spPr>
          <a:xfrm>
            <a:off x="6234408" y="403189"/>
            <a:ext cx="5773121" cy="6167073"/>
          </a:xfrm>
          <a:prstGeom prst="rect">
            <a:avLst/>
          </a:prstGeom>
          <a:noFill/>
        </p:spPr>
        <p:txBody>
          <a:bodyPr wrap="square">
            <a:spAutoFit/>
          </a:bodyPr>
          <a:lstStyle/>
          <a:p>
            <a:pPr lvl="0">
              <a:lnSpc>
                <a:spcPct val="115000"/>
              </a:lnSpc>
              <a:spcAft>
                <a:spcPts val="800"/>
              </a:spcAft>
              <a:tabLst>
                <a:tab pos="457200" algn="l"/>
              </a:tabLst>
            </a:pPr>
            <a:r>
              <a:rPr lang="en-GB" sz="1600" b="1" dirty="0"/>
              <a:t>UKAEA </a:t>
            </a:r>
            <a:r>
              <a:rPr lang="en-GB" sz="1600" b="1" dirty="0" err="1"/>
              <a:t>EUROfusion</a:t>
            </a:r>
            <a:r>
              <a:rPr lang="en-GB" sz="1600" b="1" dirty="0"/>
              <a:t> WPMAG involvement:</a:t>
            </a:r>
            <a:endParaRPr lang="en-GB" sz="1600" b="1"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Aft>
                <a:spcPts val="800"/>
              </a:spcAft>
              <a:buFont typeface="Arial" panose="020B0604020202020204" pitchFamily="34" charset="0"/>
              <a:buChar char="•"/>
              <a:tabLst>
                <a:tab pos="457200" algn="l"/>
              </a:tabLst>
            </a:pPr>
            <a:r>
              <a:rPr lang="en-GB" sz="1600" kern="100" dirty="0">
                <a:effectLst/>
                <a:latin typeface="Aptos" panose="020B0004020202020204" pitchFamily="34" charset="0"/>
                <a:ea typeface="Aptos" panose="020B0004020202020204" pitchFamily="34" charset="0"/>
                <a:cs typeface="Times New Roman" panose="02020603050405020304" pitchFamily="18" charset="0"/>
              </a:rPr>
              <a:t>Technical scope: HTS; HV feedthroughs; </a:t>
            </a:r>
          </a:p>
          <a:p>
            <a:pPr marL="342900" lvl="0" indent="-342900">
              <a:lnSpc>
                <a:spcPct val="115000"/>
              </a:lnSpc>
              <a:spcAft>
                <a:spcPts val="800"/>
              </a:spcAft>
              <a:buFont typeface="Arial" panose="020B0604020202020204" pitchFamily="34" charset="0"/>
              <a:buChar char="•"/>
              <a:tabLst>
                <a:tab pos="457200" algn="l"/>
              </a:tabLst>
            </a:pPr>
            <a:r>
              <a:rPr lang="en-GB" sz="1600" kern="100" dirty="0">
                <a:effectLst/>
                <a:latin typeface="Aptos" panose="020B0004020202020204" pitchFamily="34" charset="0"/>
                <a:ea typeface="Aptos" panose="020B0004020202020204" pitchFamily="34" charset="0"/>
                <a:cs typeface="Times New Roman" panose="02020603050405020304" pitchFamily="18" charset="0"/>
              </a:rPr>
              <a:t>Quench detection; modelling; facilities support</a:t>
            </a:r>
          </a:p>
          <a:p>
            <a:pPr marL="342900" lvl="0" indent="-342900">
              <a:lnSpc>
                <a:spcPct val="115000"/>
              </a:lnSpc>
              <a:spcAft>
                <a:spcPts val="800"/>
              </a:spcAft>
              <a:buFont typeface="Arial" panose="020B0604020202020204" pitchFamily="34" charset="0"/>
              <a:buChar char="•"/>
              <a:tabLst>
                <a:tab pos="457200" algn="l"/>
              </a:tabLst>
            </a:pPr>
            <a:r>
              <a:rPr lang="en-GB" sz="1600" kern="100" dirty="0">
                <a:effectLst/>
                <a:latin typeface="Aptos" panose="020B0004020202020204" pitchFamily="34" charset="0"/>
                <a:ea typeface="Aptos" panose="020B0004020202020204" pitchFamily="34" charset="0"/>
                <a:cs typeface="Times New Roman" panose="02020603050405020304" pitchFamily="18" charset="0"/>
              </a:rPr>
              <a:t>International collab: EU–CN stream (quench detection, AC-loss reduction, CORC, CS tests);</a:t>
            </a:r>
          </a:p>
          <a:p>
            <a:pPr marL="342900" lvl="0" indent="-342900">
              <a:lnSpc>
                <a:spcPct val="115000"/>
              </a:lnSpc>
              <a:spcAft>
                <a:spcPts val="800"/>
              </a:spcAft>
              <a:buFont typeface="Arial" panose="020B0604020202020204" pitchFamily="34" charset="0"/>
              <a:buChar char="•"/>
              <a:tabLst>
                <a:tab pos="457200" algn="l"/>
              </a:tabLst>
            </a:pPr>
            <a:r>
              <a:rPr lang="en-GB" sz="1600" kern="100" dirty="0">
                <a:effectLst/>
                <a:latin typeface="Aptos" panose="020B0004020202020204" pitchFamily="34" charset="0"/>
                <a:ea typeface="Aptos" panose="020B0004020202020204" pitchFamily="34" charset="0"/>
                <a:cs typeface="Times New Roman" panose="02020603050405020304" pitchFamily="18" charset="0"/>
              </a:rPr>
              <a:t> ITER/ENEA/CEA/EPFL/ASIPP</a:t>
            </a:r>
          </a:p>
          <a:p>
            <a:pPr marL="342900" lvl="0" indent="-342900">
              <a:lnSpc>
                <a:spcPct val="115000"/>
              </a:lnSpc>
              <a:spcAft>
                <a:spcPts val="800"/>
              </a:spcAft>
              <a:buFont typeface="Arial" panose="020B0604020202020204" pitchFamily="34" charset="0"/>
              <a:buChar char="•"/>
              <a:tabLst>
                <a:tab pos="457200" algn="l"/>
              </a:tabLst>
            </a:pPr>
            <a:r>
              <a:rPr lang="en-GB" sz="1600" b="1" dirty="0">
                <a:solidFill>
                  <a:srgbClr val="FF0000"/>
                </a:solidFill>
              </a:rPr>
              <a:t>Resources (2026):</a:t>
            </a:r>
            <a:r>
              <a:rPr lang="en-GB" sz="1600" dirty="0">
                <a:solidFill>
                  <a:srgbClr val="FF0000"/>
                </a:solidFill>
              </a:rPr>
              <a:t> Contribution aligned to the approved WPMAG budget  </a:t>
            </a:r>
            <a:r>
              <a:rPr lang="en-GB" sz="1600" i="1" dirty="0">
                <a:solidFill>
                  <a:srgbClr val="FF0000"/>
                </a:solidFill>
              </a:rPr>
              <a:t>(~0.2 FTE L5-equivalent; scope limited accordingly)</a:t>
            </a:r>
          </a:p>
          <a:p>
            <a:pPr marL="342900" lvl="0" indent="-342900">
              <a:lnSpc>
                <a:spcPct val="115000"/>
              </a:lnSpc>
              <a:spcAft>
                <a:spcPts val="800"/>
              </a:spcAft>
              <a:buFont typeface="Arial" panose="020B0604020202020204" pitchFamily="34" charset="0"/>
              <a:buChar char="•"/>
              <a:tabLst>
                <a:tab pos="457200" algn="l"/>
              </a:tabLst>
            </a:pPr>
            <a:r>
              <a:rPr lang="en-GB" sz="1600" i="1" dirty="0">
                <a:solidFill>
                  <a:srgbClr val="FF0000"/>
                </a:solidFill>
              </a:rPr>
              <a:t> </a:t>
            </a:r>
            <a:r>
              <a:rPr lang="en-GB" sz="1600" kern="100" dirty="0">
                <a:effectLst/>
                <a:latin typeface="Aptos" panose="020B0004020202020204" pitchFamily="34" charset="0"/>
                <a:ea typeface="Aptos" panose="020B0004020202020204" pitchFamily="34" charset="0"/>
                <a:cs typeface="Times New Roman" panose="02020603050405020304" pitchFamily="18" charset="0"/>
              </a:rPr>
              <a:t>Strategic opportunity: irradiation — aligns to 'HTS degradation under irradiation' call topic</a:t>
            </a:r>
          </a:p>
          <a:p>
            <a:pPr marL="342900" lvl="0" indent="-342900">
              <a:lnSpc>
                <a:spcPct val="115000"/>
              </a:lnSpc>
              <a:spcAft>
                <a:spcPts val="800"/>
              </a:spcAft>
              <a:buFont typeface="Arial" panose="020B0604020202020204" pitchFamily="34" charset="0"/>
              <a:buChar char="•"/>
              <a:tabLst>
                <a:tab pos="457200" algn="l"/>
              </a:tabLst>
            </a:pPr>
            <a:r>
              <a:rPr lang="en-GB" sz="2000" b="1" kern="100" dirty="0">
                <a:solidFill>
                  <a:schemeClr val="tx2"/>
                </a:solidFill>
                <a:latin typeface="Aptos" panose="020B0004020202020204" pitchFamily="34" charset="0"/>
                <a:ea typeface="Aptos" panose="020B0004020202020204" pitchFamily="34" charset="0"/>
                <a:cs typeface="Times New Roman" panose="02020603050405020304" pitchFamily="18" charset="0"/>
                <a:sym typeface="Wingdings" panose="05000000000000000000" pitchFamily="2" charset="2"/>
              </a:rPr>
              <a:t>Budget/Scope caveat</a:t>
            </a:r>
          </a:p>
          <a:p>
            <a:pPr marL="285750" lvl="0" indent="-285750">
              <a:lnSpc>
                <a:spcPct val="115000"/>
              </a:lnSpc>
              <a:spcAft>
                <a:spcPts val="800"/>
              </a:spcAft>
              <a:buFont typeface="Arial" panose="020B0604020202020204" pitchFamily="34" charset="0"/>
              <a:buChar char="•"/>
              <a:tabLst>
                <a:tab pos="457200" algn="l"/>
              </a:tabLst>
            </a:pPr>
            <a:r>
              <a:rPr lang="en-GB" sz="1600" kern="100" dirty="0">
                <a:solidFill>
                  <a:srgbClr val="FF0000"/>
                </a:solidFill>
                <a:latin typeface="Aptos" panose="020B0004020202020204" pitchFamily="34" charset="0"/>
                <a:cs typeface="Times New Roman" panose="02020603050405020304" pitchFamily="18" charset="0"/>
              </a:rPr>
              <a:t>UKAEA activities shown are indicative and subject to (</a:t>
            </a:r>
            <a:r>
              <a:rPr lang="en-GB" sz="1600" kern="100" dirty="0" err="1">
                <a:solidFill>
                  <a:srgbClr val="FF0000"/>
                </a:solidFill>
                <a:latin typeface="Aptos" panose="020B0004020202020204" pitchFamily="34" charset="0"/>
                <a:cs typeface="Times New Roman" panose="02020603050405020304" pitchFamily="18" charset="0"/>
              </a:rPr>
              <a:t>i</a:t>
            </a:r>
            <a:r>
              <a:rPr lang="en-GB" sz="1600" kern="100" dirty="0">
                <a:solidFill>
                  <a:srgbClr val="FF0000"/>
                </a:solidFill>
                <a:latin typeface="Aptos" panose="020B0004020202020204" pitchFamily="34" charset="0"/>
                <a:cs typeface="Times New Roman" panose="02020603050405020304" pitchFamily="18" charset="0"/>
              </a:rPr>
              <a:t>) confirmed 2026 WPMAG budget (0.2 FTE L5-equivalent) and (ii) facility access approvals/cost recovery (incl. ELSA, SULTAN). No commitment implied.</a:t>
            </a:r>
          </a:p>
          <a:p>
            <a:pPr marL="285750" lvl="0" indent="-285750">
              <a:lnSpc>
                <a:spcPct val="115000"/>
              </a:lnSpc>
              <a:spcAft>
                <a:spcPts val="800"/>
              </a:spcAft>
              <a:buFont typeface="Arial" panose="020B0604020202020204" pitchFamily="34" charset="0"/>
              <a:buChar char="•"/>
              <a:tabLst>
                <a:tab pos="457200" algn="l"/>
              </a:tabLst>
            </a:pPr>
            <a:r>
              <a:rPr lang="en-GB" sz="1600" dirty="0">
                <a:solidFill>
                  <a:srgbClr val="FF0000"/>
                </a:solidFill>
              </a:rPr>
              <a:t>Facility engagement subject to internal approval and cost recovery.</a:t>
            </a:r>
            <a:endParaRPr lang="en-GB" sz="1600" kern="100" dirty="0">
              <a:solidFill>
                <a:srgbClr val="FF0000"/>
              </a:solidFill>
              <a:latin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354495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C425B6-496A-0CEF-D02F-C99298A321C4}"/>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B66F7E80-27F7-0A9B-9B83-D5FFA757D78B}"/>
              </a:ext>
            </a:extLst>
          </p:cNvPr>
          <p:cNvSpPr>
            <a:spLocks noGrp="1"/>
          </p:cNvSpPr>
          <p:nvPr>
            <p:ph type="ftr" sz="quarter" idx="10"/>
          </p:nvPr>
        </p:nvSpPr>
        <p:spPr/>
        <p:txBody>
          <a:bodyPr/>
          <a:lstStyle/>
          <a:p>
            <a:r>
              <a:rPr lang="en-US"/>
              <a:t>Official</a:t>
            </a:r>
          </a:p>
        </p:txBody>
      </p:sp>
      <p:sp>
        <p:nvSpPr>
          <p:cNvPr id="3" name="Slide Number Placeholder 2">
            <a:extLst>
              <a:ext uri="{FF2B5EF4-FFF2-40B4-BE49-F238E27FC236}">
                <a16:creationId xmlns:a16="http://schemas.microsoft.com/office/drawing/2014/main" id="{1041FFAA-200B-DE64-FD7B-DB8F28ECCE91}"/>
              </a:ext>
            </a:extLst>
          </p:cNvPr>
          <p:cNvSpPr>
            <a:spLocks noGrp="1"/>
          </p:cNvSpPr>
          <p:nvPr>
            <p:ph type="sldNum" sz="quarter" idx="4"/>
          </p:nvPr>
        </p:nvSpPr>
        <p:spPr/>
        <p:txBody>
          <a:bodyPr/>
          <a:lstStyle/>
          <a:p>
            <a:fld id="{35482B25-261F-464E-BDD8-63296DE4D8A4}" type="slidenum">
              <a:rPr lang="en-US" smtClean="0"/>
              <a:pPr/>
              <a:t>4</a:t>
            </a:fld>
            <a:endParaRPr lang="en-US"/>
          </a:p>
        </p:txBody>
      </p:sp>
      <p:sp>
        <p:nvSpPr>
          <p:cNvPr id="8" name="TextBox 7">
            <a:extLst>
              <a:ext uri="{FF2B5EF4-FFF2-40B4-BE49-F238E27FC236}">
                <a16:creationId xmlns:a16="http://schemas.microsoft.com/office/drawing/2014/main" id="{BEC24936-AAF7-248F-8228-BB16BED6EEE3}"/>
              </a:ext>
            </a:extLst>
          </p:cNvPr>
          <p:cNvSpPr txBox="1"/>
          <p:nvPr/>
        </p:nvSpPr>
        <p:spPr>
          <a:xfrm>
            <a:off x="239283" y="105174"/>
            <a:ext cx="10795861" cy="497500"/>
          </a:xfrm>
          <a:prstGeom prst="rect">
            <a:avLst/>
          </a:prstGeom>
        </p:spPr>
        <p:txBody>
          <a:bodyPr vert="horz" lIns="91440" tIns="45720" rIns="91440" bIns="45720" rtlCol="0" anchor="t" anchorCtr="0">
            <a:normAutofit fontScale="70000" lnSpcReduction="20000"/>
          </a:bodyPr>
          <a:lstStyle>
            <a:lvl1pPr defTabSz="914377">
              <a:lnSpc>
                <a:spcPct val="100000"/>
              </a:lnSpc>
              <a:spcBef>
                <a:spcPct val="0"/>
              </a:spcBef>
              <a:buNone/>
              <a:defRPr sz="3600" b="1" i="0">
                <a:solidFill>
                  <a:srgbClr val="132B4E"/>
                </a:solidFill>
                <a:latin typeface="Verdana" panose="020B0604030504040204" pitchFamily="34" charset="0"/>
                <a:ea typeface="Verdana" panose="020B0604030504040204" pitchFamily="34" charset="0"/>
                <a:cs typeface="Verdana" panose="020B0604030504040204" pitchFamily="34" charset="0"/>
              </a:defRPr>
            </a:lvl1pPr>
          </a:lstStyle>
          <a:p>
            <a:r>
              <a:rPr lang="en-GB" sz="2400" dirty="0"/>
              <a:t>II -What we will do- Proposed UKAEA contributions (within approved WPMAG scope))</a:t>
            </a:r>
          </a:p>
        </p:txBody>
      </p:sp>
      <p:sp>
        <p:nvSpPr>
          <p:cNvPr id="5" name="TextBox 4">
            <a:extLst>
              <a:ext uri="{FF2B5EF4-FFF2-40B4-BE49-F238E27FC236}">
                <a16:creationId xmlns:a16="http://schemas.microsoft.com/office/drawing/2014/main" id="{6CC9B3E5-A7C1-E892-5E6C-165FEF31127E}"/>
              </a:ext>
            </a:extLst>
          </p:cNvPr>
          <p:cNvSpPr txBox="1"/>
          <p:nvPr/>
        </p:nvSpPr>
        <p:spPr>
          <a:xfrm>
            <a:off x="301414" y="438204"/>
            <a:ext cx="11014364" cy="6047809"/>
          </a:xfrm>
          <a:prstGeom prst="rect">
            <a:avLst/>
          </a:prstGeom>
          <a:noFill/>
        </p:spPr>
        <p:txBody>
          <a:bodyPr wrap="square">
            <a:spAutoFit/>
          </a:bodyPr>
          <a:lstStyle/>
          <a:p>
            <a:pPr fontAlgn="t">
              <a:lnSpc>
                <a:spcPct val="150000"/>
              </a:lnSpc>
              <a:buNone/>
            </a:pPr>
            <a:r>
              <a:rPr lang="en-GB" sz="1400" b="1" dirty="0">
                <a:latin typeface="Segoe UI" panose="020B0502040204020203" pitchFamily="34" charset="0"/>
              </a:rPr>
              <a:t>🔧 Technical Work Packages</a:t>
            </a:r>
          </a:p>
          <a:p>
            <a:pPr fontAlgn="t">
              <a:lnSpc>
                <a:spcPct val="150000"/>
              </a:lnSpc>
              <a:buFont typeface="Arial" panose="020B0604020202020204" pitchFamily="34" charset="0"/>
              <a:buChar char="•"/>
            </a:pPr>
            <a:r>
              <a:rPr lang="en-GB" sz="1400" dirty="0">
                <a:latin typeface="Segoe UI" panose="020B0502040204020203" pitchFamily="34" charset="0"/>
              </a:rPr>
              <a:t> </a:t>
            </a:r>
            <a:r>
              <a:rPr lang="en-GB" sz="1400" dirty="0">
                <a:solidFill>
                  <a:schemeClr val="accent5"/>
                </a:solidFill>
              </a:rPr>
              <a:t>HTS conductor activities – coordination and test definition (SULTAN interface)</a:t>
            </a:r>
            <a:endParaRPr lang="en-GB" sz="1400" dirty="0">
              <a:solidFill>
                <a:schemeClr val="accent5"/>
              </a:solidFill>
              <a:latin typeface="Segoe UI" panose="020B0502040204020203" pitchFamily="34" charset="0"/>
            </a:endParaRPr>
          </a:p>
          <a:p>
            <a:pPr fontAlgn="t">
              <a:lnSpc>
                <a:spcPct val="150000"/>
              </a:lnSpc>
              <a:buFont typeface="Arial" panose="020B0604020202020204" pitchFamily="34" charset="0"/>
              <a:buChar char="•"/>
            </a:pPr>
            <a:r>
              <a:rPr lang="en-GB" sz="1400" dirty="0">
                <a:latin typeface="Segoe UI" panose="020B0502040204020203" pitchFamily="34" charset="0"/>
              </a:rPr>
              <a:t>Quench detection R&amp;D (RF waveguide approach)</a:t>
            </a:r>
          </a:p>
          <a:p>
            <a:pPr fontAlgn="t">
              <a:lnSpc>
                <a:spcPct val="150000"/>
              </a:lnSpc>
              <a:buFont typeface="Arial" panose="020B0604020202020204" pitchFamily="34" charset="0"/>
              <a:buChar char="•"/>
            </a:pPr>
            <a:r>
              <a:rPr lang="en-GB" sz="1400" dirty="0">
                <a:latin typeface="Segoe UI" panose="020B0502040204020203" pitchFamily="34" charset="0"/>
              </a:rPr>
              <a:t>Modelling (AC losses, EM–thermal coupling, mechanical stresses)</a:t>
            </a:r>
          </a:p>
          <a:p>
            <a:pPr fontAlgn="t">
              <a:lnSpc>
                <a:spcPct val="150000"/>
              </a:lnSpc>
              <a:buFont typeface="Arial" panose="020B0604020202020204" pitchFamily="34" charset="0"/>
              <a:buChar char="•"/>
            </a:pPr>
            <a:r>
              <a:rPr lang="en-GB" sz="1400" dirty="0">
                <a:solidFill>
                  <a:schemeClr val="accent5"/>
                </a:solidFill>
              </a:rPr>
              <a:t> Potential cryogenic test support (subject to access approval and cost recovery)</a:t>
            </a:r>
            <a:endParaRPr lang="en-GB" sz="1400" dirty="0">
              <a:solidFill>
                <a:schemeClr val="accent5"/>
              </a:solidFill>
              <a:latin typeface="Segoe UI" panose="020B0502040204020203" pitchFamily="34" charset="0"/>
            </a:endParaRPr>
          </a:p>
          <a:p>
            <a:pPr fontAlgn="t">
              <a:lnSpc>
                <a:spcPct val="150000"/>
              </a:lnSpc>
              <a:buNone/>
            </a:pPr>
            <a:r>
              <a:rPr lang="en-GB" sz="1400" b="1" dirty="0">
                <a:latin typeface="Segoe UI" panose="020B0502040204020203" pitchFamily="34" charset="0"/>
              </a:rPr>
              <a:t>🌍 International collaboration streams</a:t>
            </a:r>
          </a:p>
          <a:p>
            <a:pPr fontAlgn="t">
              <a:lnSpc>
                <a:spcPct val="150000"/>
              </a:lnSpc>
              <a:buFont typeface="Arial" panose="020B0604020202020204" pitchFamily="34" charset="0"/>
              <a:buChar char="•"/>
            </a:pPr>
            <a:r>
              <a:rPr lang="en-GB" sz="1400" b="1" dirty="0">
                <a:latin typeface="Segoe UI" panose="020B0502040204020203" pitchFamily="34" charset="0"/>
              </a:rPr>
              <a:t>EU–CN extension:</a:t>
            </a:r>
            <a:r>
              <a:rPr lang="en-GB" sz="1400" dirty="0">
                <a:latin typeface="Segoe UI" panose="020B0502040204020203" pitchFamily="34" charset="0"/>
              </a:rPr>
              <a:t> HTS quench detection, AC‑loss reduction, CORC quench test, CS coil testing</a:t>
            </a:r>
          </a:p>
          <a:p>
            <a:pPr fontAlgn="t">
              <a:lnSpc>
                <a:spcPct val="150000"/>
              </a:lnSpc>
              <a:buFont typeface="Arial" panose="020B0604020202020204" pitchFamily="34" charset="0"/>
              <a:buChar char="•"/>
            </a:pPr>
            <a:r>
              <a:rPr lang="en-GB" sz="1400" dirty="0">
                <a:latin typeface="Segoe UI" panose="020B0502040204020203" pitchFamily="34" charset="0"/>
              </a:rPr>
              <a:t>Partnerships with ITER, ENEA, CEA, EPFL, ASIPP</a:t>
            </a:r>
          </a:p>
          <a:p>
            <a:pPr fontAlgn="t">
              <a:lnSpc>
                <a:spcPct val="150000"/>
              </a:lnSpc>
              <a:buFont typeface="Arial" panose="020B0604020202020204" pitchFamily="34" charset="0"/>
              <a:buChar char="•"/>
            </a:pPr>
            <a:r>
              <a:rPr lang="en-GB" sz="1400" dirty="0">
                <a:latin typeface="Segoe UI" panose="020B0502040204020203" pitchFamily="34" charset="0"/>
              </a:rPr>
              <a:t>Joint work on conductor manufacturing modelling</a:t>
            </a:r>
          </a:p>
          <a:p>
            <a:pPr fontAlgn="t">
              <a:lnSpc>
                <a:spcPct val="150000"/>
              </a:lnSpc>
              <a:buNone/>
            </a:pPr>
            <a:r>
              <a:rPr lang="en-GB" sz="1400" b="1" dirty="0">
                <a:latin typeface="Segoe UI" panose="020B0502040204020203" pitchFamily="34" charset="0"/>
              </a:rPr>
              <a:t>📦 Resource footprint (2026)</a:t>
            </a:r>
          </a:p>
          <a:p>
            <a:pPr fontAlgn="t">
              <a:lnSpc>
                <a:spcPct val="150000"/>
              </a:lnSpc>
              <a:buFont typeface="Arial" panose="020B0604020202020204" pitchFamily="34" charset="0"/>
              <a:buChar char="•"/>
            </a:pPr>
            <a:r>
              <a:rPr lang="en-GB" sz="1400" dirty="0">
                <a:solidFill>
                  <a:schemeClr val="accent5"/>
                </a:solidFill>
              </a:rPr>
              <a:t> Effort aligned to approved WPMAG 2026 budget (~0.2 FTE L5-equivalent)</a:t>
            </a:r>
            <a:r>
              <a:rPr lang="en-GB" sz="1400" dirty="0"/>
              <a:t>.</a:t>
            </a:r>
            <a:endParaRPr lang="en-GB" sz="1400" strike="sngStrike" dirty="0">
              <a:latin typeface="Segoe UI" panose="020B0502040204020203" pitchFamily="34" charset="0"/>
            </a:endParaRPr>
          </a:p>
          <a:p>
            <a:pPr fontAlgn="t">
              <a:lnSpc>
                <a:spcPct val="150000"/>
              </a:lnSpc>
              <a:buFont typeface="Arial" panose="020B0604020202020204" pitchFamily="34" charset="0"/>
              <a:buChar char="•"/>
            </a:pPr>
            <a:r>
              <a:rPr lang="en-GB" sz="1400" dirty="0">
                <a:latin typeface="Segoe UI" panose="020B0502040204020203" pitchFamily="34" charset="0"/>
              </a:rPr>
              <a:t>OGS for test hardware &amp; characterisation</a:t>
            </a:r>
          </a:p>
          <a:p>
            <a:pPr fontAlgn="t">
              <a:lnSpc>
                <a:spcPct val="150000"/>
              </a:lnSpc>
              <a:buFont typeface="Arial" panose="020B0604020202020204" pitchFamily="34" charset="0"/>
              <a:buChar char="•"/>
            </a:pPr>
            <a:r>
              <a:rPr lang="en-GB" sz="1400" dirty="0">
                <a:latin typeface="Segoe UI" panose="020B0502040204020203" pitchFamily="34" charset="0"/>
              </a:rPr>
              <a:t>Facility access: MRF (irradiation-compatible PPMS), ELSA, tomography, </a:t>
            </a:r>
            <a:r>
              <a:rPr lang="en-GB" sz="1400" dirty="0" err="1">
                <a:latin typeface="Segoe UI" panose="020B0502040204020203" pitchFamily="34" charset="0"/>
              </a:rPr>
              <a:t>cryo</a:t>
            </a:r>
            <a:r>
              <a:rPr lang="en-GB" sz="1400" dirty="0">
                <a:latin typeface="Segoe UI" panose="020B0502040204020203" pitchFamily="34" charset="0"/>
              </a:rPr>
              <a:t> rigs</a:t>
            </a:r>
          </a:p>
          <a:p>
            <a:pPr fontAlgn="t">
              <a:lnSpc>
                <a:spcPct val="150000"/>
              </a:lnSpc>
              <a:buNone/>
            </a:pPr>
            <a:r>
              <a:rPr lang="en-GB" sz="1400" b="1" dirty="0">
                <a:latin typeface="Segoe UI" panose="020B0502040204020203" pitchFamily="34" charset="0"/>
              </a:rPr>
              <a:t>📌 Strategic Opportunity (2026–27): Irradiation</a:t>
            </a:r>
          </a:p>
          <a:p>
            <a:pPr fontAlgn="t">
              <a:lnSpc>
                <a:spcPct val="150000"/>
              </a:lnSpc>
              <a:buFont typeface="Arial" panose="020B0604020202020204" pitchFamily="34" charset="0"/>
              <a:buChar char="•"/>
            </a:pPr>
            <a:r>
              <a:rPr lang="en-GB" sz="1400" dirty="0">
                <a:latin typeface="Segoe UI" panose="020B0502040204020203" pitchFamily="34" charset="0"/>
              </a:rPr>
              <a:t> </a:t>
            </a:r>
            <a:r>
              <a:rPr lang="en-GB" sz="1400" dirty="0">
                <a:solidFill>
                  <a:schemeClr val="accent5"/>
                </a:solidFill>
              </a:rPr>
              <a:t>Addresses the WPMAG call topic “HTS degradation under irradiation”</a:t>
            </a:r>
            <a:endParaRPr lang="en-GB" sz="1400" dirty="0">
              <a:solidFill>
                <a:schemeClr val="accent5"/>
              </a:solidFill>
              <a:latin typeface="Segoe UI" panose="020B0502040204020203" pitchFamily="34" charset="0"/>
            </a:endParaRPr>
          </a:p>
          <a:p>
            <a:pPr fontAlgn="t">
              <a:lnSpc>
                <a:spcPct val="150000"/>
              </a:lnSpc>
              <a:buFont typeface="Arial" panose="020B0604020202020204" pitchFamily="34" charset="0"/>
              <a:buChar char="•"/>
            </a:pPr>
            <a:r>
              <a:rPr lang="en-GB" sz="1400" dirty="0">
                <a:latin typeface="Segoe UI" panose="020B0502040204020203" pitchFamily="34" charset="0"/>
              </a:rPr>
              <a:t>Uses UKAEA–MRF capabilities</a:t>
            </a:r>
          </a:p>
          <a:p>
            <a:pPr fontAlgn="t">
              <a:lnSpc>
                <a:spcPct val="150000"/>
              </a:lnSpc>
              <a:buFont typeface="Arial" panose="020B0604020202020204" pitchFamily="34" charset="0"/>
              <a:buChar char="•"/>
            </a:pPr>
            <a:r>
              <a:rPr lang="en-GB" sz="1400" dirty="0"/>
              <a:t> </a:t>
            </a:r>
            <a:r>
              <a:rPr lang="en-GB" sz="1400" dirty="0">
                <a:solidFill>
                  <a:schemeClr val="accent5"/>
                </a:solidFill>
              </a:rPr>
              <a:t>Relevant to UKAEA internal magnet programmes (illustrative only) . </a:t>
            </a:r>
          </a:p>
          <a:p>
            <a:pPr fontAlgn="t">
              <a:lnSpc>
                <a:spcPct val="150000"/>
              </a:lnSpc>
            </a:pPr>
            <a:r>
              <a:rPr lang="en-GB" sz="2000" dirty="0">
                <a:solidFill>
                  <a:schemeClr val="accent5"/>
                </a:solidFill>
              </a:rPr>
              <a:t>* </a:t>
            </a:r>
            <a:r>
              <a:rPr lang="en-GB" sz="1400" dirty="0">
                <a:solidFill>
                  <a:schemeClr val="accent5"/>
                </a:solidFill>
              </a:rPr>
              <a:t>STEP used as an internal reference context only (subject to STEP approval for external sharing)..</a:t>
            </a:r>
            <a:endParaRPr lang="en-GB" sz="1400" dirty="0">
              <a:solidFill>
                <a:schemeClr val="accent5"/>
              </a:solidFill>
              <a:latin typeface="Segoe UI" panose="020B0502040204020203" pitchFamily="34" charset="0"/>
            </a:endParaRPr>
          </a:p>
        </p:txBody>
      </p:sp>
    </p:spTree>
    <p:extLst>
      <p:ext uri="{BB962C8B-B14F-4D97-AF65-F5344CB8AC3E}">
        <p14:creationId xmlns:p14="http://schemas.microsoft.com/office/powerpoint/2010/main" val="1979411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5DB2D7A-9E8A-FFA3-B727-EEC817EC5DFB}"/>
              </a:ext>
            </a:extLst>
          </p:cNvPr>
          <p:cNvSpPr>
            <a:spLocks noGrp="1"/>
          </p:cNvSpPr>
          <p:nvPr>
            <p:ph type="ftr" sz="quarter" idx="10"/>
          </p:nvPr>
        </p:nvSpPr>
        <p:spPr>
          <a:xfrm>
            <a:off x="876222" y="6387700"/>
            <a:ext cx="10523298" cy="365125"/>
          </a:xfrm>
        </p:spPr>
        <p:txBody>
          <a:bodyPr/>
          <a:lstStyle/>
          <a:p>
            <a:r>
              <a:rPr lang="en-US" dirty="0"/>
              <a:t>Official</a:t>
            </a:r>
          </a:p>
        </p:txBody>
      </p:sp>
      <p:sp>
        <p:nvSpPr>
          <p:cNvPr id="3" name="Slide Number Placeholder 2">
            <a:extLst>
              <a:ext uri="{FF2B5EF4-FFF2-40B4-BE49-F238E27FC236}">
                <a16:creationId xmlns:a16="http://schemas.microsoft.com/office/drawing/2014/main" id="{DD392F26-C03F-0BE2-6979-C383920CA2F5}"/>
              </a:ext>
            </a:extLst>
          </p:cNvPr>
          <p:cNvSpPr>
            <a:spLocks noGrp="1"/>
          </p:cNvSpPr>
          <p:nvPr>
            <p:ph type="sldNum" sz="quarter" idx="4"/>
          </p:nvPr>
        </p:nvSpPr>
        <p:spPr/>
        <p:txBody>
          <a:bodyPr/>
          <a:lstStyle/>
          <a:p>
            <a:fld id="{35482B25-261F-464E-BDD8-63296DE4D8A4}" type="slidenum">
              <a:rPr lang="en-US" smtClean="0"/>
              <a:pPr/>
              <a:t>5</a:t>
            </a:fld>
            <a:endParaRPr lang="en-US"/>
          </a:p>
        </p:txBody>
      </p:sp>
      <p:sp>
        <p:nvSpPr>
          <p:cNvPr id="6" name="TextBox 5">
            <a:extLst>
              <a:ext uri="{FF2B5EF4-FFF2-40B4-BE49-F238E27FC236}">
                <a16:creationId xmlns:a16="http://schemas.microsoft.com/office/drawing/2014/main" id="{443EA001-3E8B-D917-376E-A3059762AC20}"/>
              </a:ext>
            </a:extLst>
          </p:cNvPr>
          <p:cNvSpPr txBox="1"/>
          <p:nvPr/>
        </p:nvSpPr>
        <p:spPr>
          <a:xfrm>
            <a:off x="239283" y="105173"/>
            <a:ext cx="10795861" cy="1200329"/>
          </a:xfrm>
          <a:prstGeom prst="rect">
            <a:avLst/>
          </a:prstGeom>
        </p:spPr>
        <p:txBody>
          <a:bodyPr vert="horz" lIns="91440" tIns="45720" rIns="91440" bIns="45720" rtlCol="0" anchor="t" anchorCtr="0">
            <a:normAutofit/>
          </a:bodyPr>
          <a:lstStyle>
            <a:lvl1pPr defTabSz="914377">
              <a:lnSpc>
                <a:spcPct val="100000"/>
              </a:lnSpc>
              <a:spcBef>
                <a:spcPct val="0"/>
              </a:spcBef>
              <a:buNone/>
              <a:defRPr sz="3600" b="1" i="0">
                <a:solidFill>
                  <a:srgbClr val="132B4E"/>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III - </a:t>
            </a:r>
            <a:r>
              <a:rPr lang="en-GB" dirty="0">
                <a:latin typeface="Aptos" panose="020B0004020202020204" pitchFamily="34" charset="0"/>
                <a:ea typeface="Aptos" panose="020B0004020202020204" pitchFamily="34" charset="0"/>
                <a:cs typeface="Times New Roman" panose="02020603050405020304" pitchFamily="18" charset="0"/>
              </a:rPr>
              <a:t>WPMAG 2026–27 Call — UKAEA HTS Irradiation Subtasks </a:t>
            </a:r>
            <a:endParaRPr lang="en-GB" dirty="0"/>
          </a:p>
          <a:p>
            <a:endParaRPr lang="en-GB" dirty="0"/>
          </a:p>
        </p:txBody>
      </p:sp>
      <p:sp>
        <p:nvSpPr>
          <p:cNvPr id="8" name="TextBox 7">
            <a:extLst>
              <a:ext uri="{FF2B5EF4-FFF2-40B4-BE49-F238E27FC236}">
                <a16:creationId xmlns:a16="http://schemas.microsoft.com/office/drawing/2014/main" id="{EA4CA5E5-11ED-7257-C665-574537681635}"/>
              </a:ext>
            </a:extLst>
          </p:cNvPr>
          <p:cNvSpPr txBox="1"/>
          <p:nvPr/>
        </p:nvSpPr>
        <p:spPr>
          <a:xfrm>
            <a:off x="571500" y="1336556"/>
            <a:ext cx="11014364" cy="4154984"/>
          </a:xfrm>
          <a:prstGeom prst="rect">
            <a:avLst/>
          </a:prstGeom>
          <a:noFill/>
        </p:spPr>
        <p:txBody>
          <a:bodyPr wrap="square">
            <a:spAutoFit/>
          </a:bodyPr>
          <a:lstStyle/>
          <a:p>
            <a:r>
              <a:rPr lang="en-GB" sz="2400" b="1" dirty="0">
                <a:solidFill>
                  <a:schemeClr val="tx2"/>
                </a:solidFill>
              </a:rPr>
              <a:t>Core (within approved WPMAG scope)</a:t>
            </a:r>
          </a:p>
          <a:p>
            <a:pPr marL="342900" indent="-342900">
              <a:buFont typeface="Arial" panose="020B0604020202020204" pitchFamily="34" charset="0"/>
              <a:buChar char="•"/>
            </a:pPr>
            <a:r>
              <a:rPr lang="en-GB" sz="2400" dirty="0">
                <a:solidFill>
                  <a:schemeClr val="tx2"/>
                </a:solidFill>
              </a:rPr>
              <a:t>Definition of irradiation test matrix and metrics</a:t>
            </a:r>
          </a:p>
          <a:p>
            <a:pPr marL="342900" indent="-342900">
              <a:buFont typeface="Arial" panose="020B0604020202020204" pitchFamily="34" charset="0"/>
              <a:buChar char="•"/>
            </a:pPr>
            <a:r>
              <a:rPr lang="en-GB" sz="2400" dirty="0">
                <a:solidFill>
                  <a:schemeClr val="tx2"/>
                </a:solidFill>
              </a:rPr>
              <a:t>Pre/post-irradiation </a:t>
            </a:r>
            <a:r>
              <a:rPr lang="en-GB" sz="2400" dirty="0" err="1">
                <a:solidFill>
                  <a:schemeClr val="tx2"/>
                </a:solidFill>
              </a:rPr>
              <a:t>Ic</a:t>
            </a:r>
            <a:r>
              <a:rPr lang="en-GB" sz="2400" dirty="0">
                <a:solidFill>
                  <a:schemeClr val="tx2"/>
                </a:solidFill>
              </a:rPr>
              <a:t> and AC-loss data handling (where approved)</a:t>
            </a:r>
          </a:p>
          <a:p>
            <a:pPr marL="342900" indent="-342900">
              <a:buFont typeface="Arial" panose="020B0604020202020204" pitchFamily="34" charset="0"/>
              <a:buChar char="•"/>
            </a:pPr>
            <a:r>
              <a:rPr lang="en-GB" sz="2400" dirty="0">
                <a:solidFill>
                  <a:schemeClr val="tx2"/>
                </a:solidFill>
              </a:rPr>
              <a:t>Dataset structure and metadata for </a:t>
            </a:r>
            <a:r>
              <a:rPr lang="en-GB" sz="2400" dirty="0" err="1">
                <a:solidFill>
                  <a:schemeClr val="tx2"/>
                </a:solidFill>
              </a:rPr>
              <a:t>EUROfusion</a:t>
            </a:r>
            <a:r>
              <a:rPr lang="en-GB" sz="2400" dirty="0">
                <a:solidFill>
                  <a:schemeClr val="tx2"/>
                </a:solidFill>
              </a:rPr>
              <a:t> modelling</a:t>
            </a:r>
          </a:p>
          <a:p>
            <a:r>
              <a:rPr lang="en-GB" sz="2400" b="1" dirty="0">
                <a:solidFill>
                  <a:schemeClr val="tx2"/>
                </a:solidFill>
              </a:rPr>
              <a:t>Conditional (subject to separate agreement &amp; funding) </a:t>
            </a:r>
            <a:r>
              <a:rPr lang="en-GB" sz="2400" b="1" dirty="0">
                <a:solidFill>
                  <a:schemeClr val="tx2"/>
                </a:solidFill>
                <a:highlight>
                  <a:srgbClr val="FFFF00"/>
                </a:highlight>
              </a:rPr>
              <a:t>*</a:t>
            </a:r>
          </a:p>
          <a:p>
            <a:pPr marL="342900" indent="-342900">
              <a:buFont typeface="Arial" panose="020B0604020202020204" pitchFamily="34" charset="0"/>
              <a:buChar char="•"/>
            </a:pPr>
            <a:r>
              <a:rPr lang="en-GB" sz="2400" dirty="0">
                <a:solidFill>
                  <a:schemeClr val="tx2"/>
                </a:solidFill>
              </a:rPr>
              <a:t>Neutron/gamma irradiation campaigns</a:t>
            </a:r>
          </a:p>
          <a:p>
            <a:pPr marL="342900" indent="-342900">
              <a:buFont typeface="Arial" panose="020B0604020202020204" pitchFamily="34" charset="0"/>
              <a:buChar char="•"/>
            </a:pPr>
            <a:r>
              <a:rPr lang="en-GB" sz="2400" dirty="0">
                <a:solidFill>
                  <a:schemeClr val="tx2"/>
                </a:solidFill>
              </a:rPr>
              <a:t>In-situ cryogenic irradiation experiments</a:t>
            </a:r>
          </a:p>
          <a:p>
            <a:pPr marL="342900" indent="-342900">
              <a:buFont typeface="Arial" panose="020B0604020202020204" pitchFamily="34" charset="0"/>
              <a:buChar char="•"/>
            </a:pPr>
            <a:r>
              <a:rPr lang="en-GB" sz="2400" dirty="0">
                <a:solidFill>
                  <a:schemeClr val="tx2"/>
                </a:solidFill>
              </a:rPr>
              <a:t>Advanced microstructural characterisation (SEM/TEM)</a:t>
            </a:r>
          </a:p>
          <a:p>
            <a:r>
              <a:rPr lang="en-GB" sz="2400" b="1" dirty="0">
                <a:solidFill>
                  <a:schemeClr val="tx2"/>
                </a:solidFill>
              </a:rPr>
              <a:t>Collaboration</a:t>
            </a:r>
          </a:p>
          <a:p>
            <a:pPr marL="342900" indent="-342900">
              <a:buFont typeface="Arial" panose="020B0604020202020204" pitchFamily="34" charset="0"/>
              <a:buChar char="•"/>
            </a:pPr>
            <a:r>
              <a:rPr lang="en-GB" sz="2400" dirty="0">
                <a:solidFill>
                  <a:schemeClr val="tx2"/>
                </a:solidFill>
              </a:rPr>
              <a:t>Activities involving irradiation campaigns to be defined jointly with</a:t>
            </a:r>
            <a:br>
              <a:rPr lang="en-GB" sz="2400" dirty="0">
                <a:solidFill>
                  <a:schemeClr val="tx2"/>
                </a:solidFill>
              </a:rPr>
            </a:br>
            <a:r>
              <a:rPr lang="en-GB" sz="2400" b="1" dirty="0">
                <a:solidFill>
                  <a:schemeClr val="tx2"/>
                </a:solidFill>
              </a:rPr>
              <a:t>UKAEA Materials Division / MRF governance</a:t>
            </a:r>
            <a:endParaRPr lang="en-GB" sz="2400" dirty="0">
              <a:solidFill>
                <a:schemeClr val="tx2"/>
              </a:solidFill>
            </a:endParaRPr>
          </a:p>
        </p:txBody>
      </p:sp>
      <p:sp>
        <p:nvSpPr>
          <p:cNvPr id="5" name="TextBox 4">
            <a:extLst>
              <a:ext uri="{FF2B5EF4-FFF2-40B4-BE49-F238E27FC236}">
                <a16:creationId xmlns:a16="http://schemas.microsoft.com/office/drawing/2014/main" id="{2CDC8118-B9E2-EE2A-3464-4A85004040C9}"/>
              </a:ext>
            </a:extLst>
          </p:cNvPr>
          <p:cNvSpPr txBox="1"/>
          <p:nvPr/>
        </p:nvSpPr>
        <p:spPr>
          <a:xfrm>
            <a:off x="433324" y="5616454"/>
            <a:ext cx="11152539" cy="369332"/>
          </a:xfrm>
          <a:prstGeom prst="rect">
            <a:avLst/>
          </a:prstGeom>
          <a:noFill/>
        </p:spPr>
        <p:txBody>
          <a:bodyPr wrap="square">
            <a:spAutoFit/>
          </a:bodyPr>
          <a:lstStyle/>
          <a:p>
            <a:r>
              <a:rPr lang="en-GB" dirty="0">
                <a:solidFill>
                  <a:schemeClr val="accent5"/>
                </a:solidFill>
              </a:rPr>
              <a:t>*  testing activities are indicative and subject to funding, access approval, and internal governance.</a:t>
            </a:r>
          </a:p>
        </p:txBody>
      </p:sp>
    </p:spTree>
    <p:extLst>
      <p:ext uri="{BB962C8B-B14F-4D97-AF65-F5344CB8AC3E}">
        <p14:creationId xmlns:p14="http://schemas.microsoft.com/office/powerpoint/2010/main" val="1440674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iagram of steps and steps&#10;&#10;AI-generated content may be incorrect.">
            <a:extLst>
              <a:ext uri="{FF2B5EF4-FFF2-40B4-BE49-F238E27FC236}">
                <a16:creationId xmlns:a16="http://schemas.microsoft.com/office/drawing/2014/main" id="{451372F0-8A4D-AC1B-521A-7799BDA8E37E}"/>
              </a:ext>
            </a:extLst>
          </p:cNvPr>
          <p:cNvPicPr>
            <a:picLocks noChangeAspect="1"/>
          </p:cNvPicPr>
          <p:nvPr/>
        </p:nvPicPr>
        <p:blipFill>
          <a:blip r:embed="rId2"/>
          <a:stretch>
            <a:fillRect/>
          </a:stretch>
        </p:blipFill>
        <p:spPr>
          <a:xfrm>
            <a:off x="2268747" y="3088117"/>
            <a:ext cx="7854225" cy="3131239"/>
          </a:xfrm>
          <a:prstGeom prst="rect">
            <a:avLst/>
          </a:prstGeom>
        </p:spPr>
      </p:pic>
      <p:sp>
        <p:nvSpPr>
          <p:cNvPr id="6" name="TextBox 5">
            <a:extLst>
              <a:ext uri="{FF2B5EF4-FFF2-40B4-BE49-F238E27FC236}">
                <a16:creationId xmlns:a16="http://schemas.microsoft.com/office/drawing/2014/main" id="{18BDE658-8AB8-62FC-8FF1-6E21D35F4F0F}"/>
              </a:ext>
            </a:extLst>
          </p:cNvPr>
          <p:cNvSpPr txBox="1"/>
          <p:nvPr/>
        </p:nvSpPr>
        <p:spPr>
          <a:xfrm>
            <a:off x="0" y="132627"/>
            <a:ext cx="11055927" cy="2769989"/>
          </a:xfrm>
          <a:prstGeom prst="rect">
            <a:avLst/>
          </a:prstGeom>
          <a:noFill/>
        </p:spPr>
        <p:txBody>
          <a:bodyPr wrap="square">
            <a:spAutoFit/>
          </a:bodyPr>
          <a:lstStyle/>
          <a:p>
            <a:pPr algn="just">
              <a:buNone/>
            </a:pPr>
            <a:r>
              <a:rPr lang="en-GB" sz="2000" b="1" dirty="0">
                <a:effectLst/>
                <a:latin typeface="Arial" panose="020B0604020202020204" pitchFamily="34" charset="0"/>
                <a:ea typeface="Times New Roman" panose="02020603050405020304" pitchFamily="18" charset="0"/>
                <a:cs typeface="Arial" panose="020B0604020202020204" pitchFamily="34" charset="0"/>
              </a:rPr>
              <a:t>HTS Irradiation</a:t>
            </a:r>
            <a:r>
              <a:rPr lang="en-GB" sz="2000" dirty="0">
                <a:effectLst/>
                <a:latin typeface="Arial" panose="020B0604020202020204" pitchFamily="34" charset="0"/>
                <a:ea typeface="Times New Roman" panose="02020603050405020304" pitchFamily="18" charset="0"/>
                <a:cs typeface="Arial" panose="020B0604020202020204" pitchFamily="34" charset="0"/>
              </a:rPr>
              <a:t> test programme aims: </a:t>
            </a:r>
          </a:p>
          <a:p>
            <a:pPr algn="just">
              <a:buNone/>
            </a:pP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p>
            <a:pPr lvl="0" algn="just"/>
            <a:r>
              <a:rPr lang="en-GB" sz="1400" dirty="0">
                <a:solidFill>
                  <a:schemeClr val="accent5"/>
                </a:solidFill>
              </a:rPr>
              <a:t>Aim: establish irradiation-related performance limits and testing approaches for commercially available REBCO conductors.</a:t>
            </a:r>
          </a:p>
          <a:p>
            <a:pPr marL="342900" lvl="0" indent="-342900" algn="just">
              <a:buFont typeface="+mj-lt"/>
              <a:buAutoNum type="arabicParenR"/>
            </a:pPr>
            <a:r>
              <a:rPr lang="en-GB" sz="1400" dirty="0">
                <a:effectLst/>
                <a:latin typeface="Arial" panose="020B0604020202020204" pitchFamily="34" charset="0"/>
                <a:ea typeface="Times New Roman" panose="02020603050405020304" pitchFamily="18" charset="0"/>
                <a:cs typeface="Arial" panose="020B0604020202020204" pitchFamily="34" charset="0"/>
              </a:rPr>
              <a:t>Understand what is currently known about commercially available REBCO CC from literature.</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mj-lt"/>
              <a:buAutoNum type="arabicParenR"/>
            </a:pPr>
            <a:r>
              <a:rPr lang="en-GB" sz="1400" dirty="0">
                <a:effectLst/>
                <a:latin typeface="Arial" panose="020B0604020202020204" pitchFamily="34" charset="0"/>
                <a:ea typeface="Times New Roman" panose="02020603050405020304" pitchFamily="18" charset="0"/>
                <a:cs typeface="Arial" panose="020B0604020202020204" pitchFamily="34" charset="0"/>
              </a:rPr>
              <a:t>Determine from analysing design what the required performance is for the REBCO CC to be places in the toroidal (TF) and poloidal field (PF) coils. </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mj-lt"/>
              <a:buAutoNum type="arabicParenR"/>
            </a:pPr>
            <a:r>
              <a:rPr lang="en-GB" sz="1400" dirty="0">
                <a:effectLst/>
                <a:latin typeface="Arial" panose="020B0604020202020204" pitchFamily="34" charset="0"/>
                <a:ea typeface="Times New Roman" panose="02020603050405020304" pitchFamily="18" charset="0"/>
                <a:cs typeface="Arial" panose="020B0604020202020204" pitchFamily="34" charset="0"/>
              </a:rPr>
              <a:t>Determine from 1-2) and testing how the limits of REBCO CC – known as its critical current (</a:t>
            </a:r>
            <a:r>
              <a:rPr lang="en-GB" sz="1400" dirty="0" err="1">
                <a:effectLst/>
                <a:latin typeface="Arial" panose="020B0604020202020204" pitchFamily="34" charset="0"/>
                <a:ea typeface="Times New Roman" panose="02020603050405020304" pitchFamily="18" charset="0"/>
                <a:cs typeface="Arial" panose="020B0604020202020204" pitchFamily="34" charset="0"/>
              </a:rPr>
              <a:t>I</a:t>
            </a:r>
            <a:r>
              <a:rPr lang="en-GB" sz="1400" baseline="-25000" dirty="0" err="1">
                <a:effectLst/>
                <a:latin typeface="Arial" panose="020B0604020202020204" pitchFamily="34" charset="0"/>
                <a:ea typeface="Times New Roman" panose="02020603050405020304" pitchFamily="18" charset="0"/>
                <a:cs typeface="Arial" panose="020B0604020202020204" pitchFamily="34" charset="0"/>
              </a:rPr>
              <a:t>c</a:t>
            </a:r>
            <a:r>
              <a:rPr lang="en-GB" sz="1400" dirty="0">
                <a:effectLst/>
                <a:latin typeface="Arial" panose="020B0604020202020204" pitchFamily="34" charset="0"/>
                <a:ea typeface="Times New Roman" panose="02020603050405020304" pitchFamily="18" charset="0"/>
                <a:cs typeface="Arial" panose="020B0604020202020204" pitchFamily="34" charset="0"/>
              </a:rPr>
              <a:t>) – are affected by changes in T, B, ϕ, ε before irradiation. </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mj-lt"/>
              <a:buAutoNum type="arabicParenR"/>
            </a:pPr>
            <a:r>
              <a:rPr lang="en-GB" sz="1400" dirty="0">
                <a:effectLst/>
                <a:latin typeface="Arial" panose="020B0604020202020204" pitchFamily="34" charset="0"/>
                <a:ea typeface="Times New Roman" panose="02020603050405020304" pitchFamily="18" charset="0"/>
                <a:cs typeface="Arial" panose="020B0604020202020204" pitchFamily="34" charset="0"/>
              </a:rPr>
              <a:t>Determine from 1-3) and testing how REBCO </a:t>
            </a:r>
            <a:r>
              <a:rPr lang="en-GB" sz="1400" dirty="0" err="1">
                <a:effectLst/>
                <a:latin typeface="Arial" panose="020B0604020202020204" pitchFamily="34" charset="0"/>
                <a:ea typeface="Times New Roman" panose="02020603050405020304" pitchFamily="18" charset="0"/>
                <a:cs typeface="Arial" panose="020B0604020202020204" pitchFamily="34" charset="0"/>
              </a:rPr>
              <a:t>I</a:t>
            </a:r>
            <a:r>
              <a:rPr lang="en-GB" sz="1400" baseline="-25000" dirty="0" err="1">
                <a:effectLst/>
                <a:latin typeface="Arial" panose="020B0604020202020204" pitchFamily="34" charset="0"/>
                <a:ea typeface="Times New Roman" panose="02020603050405020304" pitchFamily="18" charset="0"/>
                <a:cs typeface="Arial" panose="020B0604020202020204" pitchFamily="34" charset="0"/>
              </a:rPr>
              <a:t>c</a:t>
            </a:r>
            <a:r>
              <a:rPr lang="en-GB" sz="1400" dirty="0">
                <a:effectLst/>
                <a:latin typeface="Arial" panose="020B0604020202020204" pitchFamily="34" charset="0"/>
                <a:ea typeface="Times New Roman" panose="02020603050405020304" pitchFamily="18" charset="0"/>
                <a:cs typeface="Arial" panose="020B0604020202020204" pitchFamily="34" charset="0"/>
              </a:rPr>
              <a:t>(T, B, ϕ, ε) are affected by fluences of neutron (</a:t>
            </a:r>
            <a:r>
              <a:rPr lang="en-GB" sz="1400" dirty="0" err="1">
                <a:effectLst/>
                <a:latin typeface="Arial" panose="020B0604020202020204" pitchFamily="34" charset="0"/>
                <a:ea typeface="Times New Roman" panose="02020603050405020304" pitchFamily="18" charset="0"/>
                <a:cs typeface="Arial" panose="020B0604020202020204" pitchFamily="34" charset="0"/>
              </a:rPr>
              <a:t>Ø</a:t>
            </a:r>
            <a:r>
              <a:rPr lang="en-GB" sz="1400" baseline="-25000" dirty="0" err="1">
                <a:effectLst/>
                <a:latin typeface="Arial" panose="020B0604020202020204" pitchFamily="34" charset="0"/>
                <a:ea typeface="Times New Roman" panose="02020603050405020304" pitchFamily="18" charset="0"/>
                <a:cs typeface="Arial" panose="020B0604020202020204" pitchFamily="34" charset="0"/>
              </a:rPr>
              <a:t>n</a:t>
            </a:r>
            <a:r>
              <a:rPr lang="en-GB" sz="1400" dirty="0">
                <a:effectLst/>
                <a:latin typeface="Arial" panose="020B0604020202020204" pitchFamily="34" charset="0"/>
                <a:ea typeface="Times New Roman" panose="02020603050405020304" pitchFamily="18" charset="0"/>
                <a:cs typeface="Arial" panose="020B0604020202020204" pitchFamily="34" charset="0"/>
              </a:rPr>
              <a:t>) and gammas (</a:t>
            </a:r>
            <a:r>
              <a:rPr lang="en-GB" sz="1400" dirty="0" err="1">
                <a:effectLst/>
                <a:latin typeface="Arial" panose="020B0604020202020204" pitchFamily="34" charset="0"/>
                <a:ea typeface="Times New Roman" panose="02020603050405020304" pitchFamily="18" charset="0"/>
                <a:cs typeface="Arial" panose="020B0604020202020204" pitchFamily="34" charset="0"/>
              </a:rPr>
              <a:t>Ø</a:t>
            </a:r>
            <a:r>
              <a:rPr lang="en-GB" sz="1400" baseline="-25000" dirty="0" err="1">
                <a:effectLst/>
                <a:latin typeface="Arial" panose="020B0604020202020204" pitchFamily="34" charset="0"/>
                <a:ea typeface="Times New Roman" panose="02020603050405020304" pitchFamily="18" charset="0"/>
                <a:cs typeface="Arial" panose="020B0604020202020204" pitchFamily="34" charset="0"/>
              </a:rPr>
              <a:t>γ</a:t>
            </a:r>
            <a:r>
              <a:rPr lang="en-GB" sz="1400" dirty="0">
                <a:effectLst/>
                <a:latin typeface="Arial" panose="020B0604020202020204" pitchFamily="34" charset="0"/>
                <a:ea typeface="Times New Roman" panose="02020603050405020304" pitchFamily="18" charset="0"/>
                <a:cs typeface="Arial" panose="020B0604020202020204" pitchFamily="34" charset="0"/>
              </a:rPr>
              <a:t>).</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mj-lt"/>
              <a:buAutoNum type="arabicParenR"/>
            </a:pPr>
            <a:r>
              <a:rPr lang="en-GB" sz="1400" dirty="0">
                <a:effectLst/>
                <a:latin typeface="Arial" panose="020B0604020202020204" pitchFamily="34" charset="0"/>
                <a:ea typeface="Times New Roman" panose="02020603050405020304" pitchFamily="18" charset="0"/>
                <a:cs typeface="Arial" panose="020B0604020202020204" pitchFamily="34" charset="0"/>
              </a:rPr>
              <a:t>Determine from 1-4) and testing how REBCO </a:t>
            </a:r>
            <a:r>
              <a:rPr lang="en-GB" sz="1400" dirty="0" err="1">
                <a:effectLst/>
                <a:latin typeface="Arial" panose="020B0604020202020204" pitchFamily="34" charset="0"/>
                <a:ea typeface="Times New Roman" panose="02020603050405020304" pitchFamily="18" charset="0"/>
                <a:cs typeface="Arial" panose="020B0604020202020204" pitchFamily="34" charset="0"/>
              </a:rPr>
              <a:t>I</a:t>
            </a:r>
            <a:r>
              <a:rPr lang="en-GB" sz="1400" baseline="-25000" dirty="0" err="1">
                <a:effectLst/>
                <a:latin typeface="Arial" panose="020B0604020202020204" pitchFamily="34" charset="0"/>
                <a:ea typeface="Times New Roman" panose="02020603050405020304" pitchFamily="18" charset="0"/>
                <a:cs typeface="Arial" panose="020B0604020202020204" pitchFamily="34" charset="0"/>
              </a:rPr>
              <a:t>c</a:t>
            </a:r>
            <a:r>
              <a:rPr lang="en-GB" sz="1400" dirty="0">
                <a:effectLst/>
                <a:latin typeface="Arial" panose="020B0604020202020204" pitchFamily="34" charset="0"/>
                <a:ea typeface="Times New Roman" panose="02020603050405020304" pitchFamily="18" charset="0"/>
                <a:cs typeface="Arial" panose="020B0604020202020204" pitchFamily="34" charset="0"/>
              </a:rPr>
              <a:t>(T, B, ϕ, ε) are affected by fluxes of neutron (</a:t>
            </a:r>
            <a:r>
              <a:rPr lang="en-GB" sz="1400" dirty="0" err="1">
                <a:effectLst/>
                <a:latin typeface="Arial" panose="020B0604020202020204" pitchFamily="34" charset="0"/>
                <a:ea typeface="Times New Roman" panose="02020603050405020304" pitchFamily="18" charset="0"/>
                <a:cs typeface="Arial" panose="020B0604020202020204" pitchFamily="34" charset="0"/>
              </a:rPr>
              <a:t>Ø</a:t>
            </a:r>
            <a:r>
              <a:rPr lang="en-GB" sz="1400" baseline="-25000" dirty="0" err="1">
                <a:effectLst/>
                <a:latin typeface="Arial" panose="020B0604020202020204" pitchFamily="34" charset="0"/>
                <a:ea typeface="Times New Roman" panose="02020603050405020304" pitchFamily="18" charset="0"/>
                <a:cs typeface="Arial" panose="020B0604020202020204" pitchFamily="34" charset="0"/>
              </a:rPr>
              <a:t>n</a:t>
            </a:r>
            <a:r>
              <a:rPr lang="en-GB" sz="1400" dirty="0">
                <a:effectLst/>
                <a:latin typeface="Arial" panose="020B0604020202020204" pitchFamily="34" charset="0"/>
                <a:ea typeface="Times New Roman" panose="02020603050405020304" pitchFamily="18" charset="0"/>
                <a:cs typeface="Arial" panose="020B0604020202020204" pitchFamily="34" charset="0"/>
              </a:rPr>
              <a:t>) and gammas (</a:t>
            </a:r>
            <a:r>
              <a:rPr lang="en-GB" sz="1400" dirty="0" err="1">
                <a:effectLst/>
                <a:latin typeface="Arial" panose="020B0604020202020204" pitchFamily="34" charset="0"/>
                <a:ea typeface="Times New Roman" panose="02020603050405020304" pitchFamily="18" charset="0"/>
                <a:cs typeface="Arial" panose="020B0604020202020204" pitchFamily="34" charset="0"/>
              </a:rPr>
              <a:t>Ø</a:t>
            </a:r>
            <a:r>
              <a:rPr lang="en-GB" sz="1400" baseline="-25000" dirty="0" err="1">
                <a:effectLst/>
                <a:latin typeface="Arial" panose="020B0604020202020204" pitchFamily="34" charset="0"/>
                <a:ea typeface="Times New Roman" panose="02020603050405020304" pitchFamily="18" charset="0"/>
                <a:cs typeface="Arial" panose="020B0604020202020204" pitchFamily="34" charset="0"/>
              </a:rPr>
              <a:t>γ</a:t>
            </a:r>
            <a:r>
              <a:rPr lang="en-GB" sz="1400" dirty="0">
                <a:effectLst/>
                <a:latin typeface="Arial" panose="020B0604020202020204" pitchFamily="34" charset="0"/>
                <a:ea typeface="Times New Roman" panose="02020603050405020304" pitchFamily="18" charset="0"/>
                <a:cs typeface="Arial" panose="020B0604020202020204" pitchFamily="34" charset="0"/>
              </a:rPr>
              <a:t>).</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mj-lt"/>
              <a:buAutoNum type="arabicParenR"/>
            </a:pPr>
            <a:r>
              <a:rPr lang="en-GB" sz="1400" dirty="0">
                <a:effectLst/>
                <a:latin typeface="Arial" panose="020B0604020202020204" pitchFamily="34" charset="0"/>
                <a:ea typeface="Times New Roman" panose="02020603050405020304" pitchFamily="18" charset="0"/>
                <a:cs typeface="Arial" panose="020B0604020202020204" pitchFamily="34" charset="0"/>
              </a:rPr>
              <a:t>Determine cost-effective and quick methods of testing REBCO CC ahead of them being assembled into each STEP magnet, known as tape Quality Assurance (QA). Includes each magnet built as part of other test programmes.</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34368580-2262-B819-2BB5-BE333E527E37}"/>
              </a:ext>
            </a:extLst>
          </p:cNvPr>
          <p:cNvSpPr txBox="1"/>
          <p:nvPr/>
        </p:nvSpPr>
        <p:spPr>
          <a:xfrm>
            <a:off x="150016" y="2793564"/>
            <a:ext cx="10755893" cy="369332"/>
          </a:xfrm>
          <a:prstGeom prst="rect">
            <a:avLst/>
          </a:prstGeom>
          <a:noFill/>
        </p:spPr>
        <p:txBody>
          <a:bodyPr wrap="none" rtlCol="0">
            <a:spAutoFit/>
          </a:bodyPr>
          <a:lstStyle/>
          <a:p>
            <a:r>
              <a:rPr lang="en-GB" dirty="0">
                <a:highlight>
                  <a:srgbClr val="FFFF00"/>
                </a:highlight>
              </a:rPr>
              <a:t>Issue: STEP Centre-rod operating lifetime (currently) limited by degradation of REBCO by neutron irradiation</a:t>
            </a:r>
          </a:p>
        </p:txBody>
      </p:sp>
      <p:sp>
        <p:nvSpPr>
          <p:cNvPr id="8" name="TextBox 7">
            <a:extLst>
              <a:ext uri="{FF2B5EF4-FFF2-40B4-BE49-F238E27FC236}">
                <a16:creationId xmlns:a16="http://schemas.microsoft.com/office/drawing/2014/main" id="{BE32294E-2A63-2610-81CC-A68C308DA454}"/>
              </a:ext>
            </a:extLst>
          </p:cNvPr>
          <p:cNvSpPr txBox="1"/>
          <p:nvPr/>
        </p:nvSpPr>
        <p:spPr>
          <a:xfrm>
            <a:off x="312807" y="6168599"/>
            <a:ext cx="11314059" cy="369332"/>
          </a:xfrm>
          <a:prstGeom prst="rect">
            <a:avLst/>
          </a:prstGeom>
          <a:noFill/>
        </p:spPr>
        <p:txBody>
          <a:bodyPr wrap="none" rtlCol="0">
            <a:spAutoFit/>
          </a:bodyPr>
          <a:lstStyle/>
          <a:p>
            <a:r>
              <a:rPr lang="en-GB" dirty="0">
                <a:highlight>
                  <a:srgbClr val="FFFF00"/>
                </a:highlight>
              </a:rPr>
              <a:t>Goal: Understand REBCO subject to neutron irradiation to 1) de-risk and 2) optimise STEP TF centre-rod design.</a:t>
            </a:r>
          </a:p>
        </p:txBody>
      </p:sp>
      <p:sp>
        <p:nvSpPr>
          <p:cNvPr id="5" name="TextBox 4">
            <a:extLst>
              <a:ext uri="{FF2B5EF4-FFF2-40B4-BE49-F238E27FC236}">
                <a16:creationId xmlns:a16="http://schemas.microsoft.com/office/drawing/2014/main" id="{51DE5CAA-A47F-36B4-C4B6-11EBD414A0D3}"/>
              </a:ext>
            </a:extLst>
          </p:cNvPr>
          <p:cNvSpPr txBox="1"/>
          <p:nvPr/>
        </p:nvSpPr>
        <p:spPr>
          <a:xfrm>
            <a:off x="1028700" y="6509929"/>
            <a:ext cx="11626866" cy="430887"/>
          </a:xfrm>
          <a:prstGeom prst="rect">
            <a:avLst/>
          </a:prstGeom>
          <a:noFill/>
        </p:spPr>
        <p:txBody>
          <a:bodyPr wrap="square">
            <a:spAutoFit/>
          </a:bodyPr>
          <a:lstStyle/>
          <a:p>
            <a:r>
              <a:rPr lang="en-GB" sz="1400" dirty="0">
                <a:solidFill>
                  <a:srgbClr val="262626"/>
                </a:solidFill>
                <a:effectLst/>
                <a:latin typeface="Segoe UI" panose="020B0502040204020203" pitchFamily="34" charset="0"/>
              </a:rPr>
              <a:t>Contribution from -  </a:t>
            </a:r>
            <a:r>
              <a:rPr lang="en-GB" sz="1400" b="1" dirty="0">
                <a:solidFill>
                  <a:srgbClr val="262626"/>
                </a:solidFill>
                <a:effectLst/>
                <a:latin typeface="Segoe UI" panose="020B0502040204020203" pitchFamily="34" charset="0"/>
              </a:rPr>
              <a:t>Iliffe, William</a:t>
            </a:r>
            <a:r>
              <a:rPr lang="en-GB" sz="1400" dirty="0">
                <a:solidFill>
                  <a:srgbClr val="262626"/>
                </a:solidFill>
                <a:effectLst/>
                <a:latin typeface="Segoe UI" panose="020B0502040204020203" pitchFamily="34" charset="0"/>
              </a:rPr>
              <a:t>,</a:t>
            </a:r>
            <a:r>
              <a:rPr lang="en-GB" sz="1400" dirty="0"/>
              <a:t> Senior Development Engineer - Contractor • Fusion Technology</a:t>
            </a:r>
          </a:p>
          <a:p>
            <a:endParaRPr lang="en-GB" sz="800" dirty="0">
              <a:effectLst/>
              <a:latin typeface="Arial" panose="020B0604020202020204" pitchFamily="34" charset="0"/>
            </a:endParaRPr>
          </a:p>
        </p:txBody>
      </p:sp>
    </p:spTree>
    <p:extLst>
      <p:ext uri="{BB962C8B-B14F-4D97-AF65-F5344CB8AC3E}">
        <p14:creationId xmlns:p14="http://schemas.microsoft.com/office/powerpoint/2010/main" val="766112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B294A7-49D1-4146-1855-E53DBA586FA7}"/>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A1C1A8FB-5348-FAE4-4119-1721A7373E59}"/>
              </a:ext>
            </a:extLst>
          </p:cNvPr>
          <p:cNvSpPr>
            <a:spLocks noGrp="1"/>
          </p:cNvSpPr>
          <p:nvPr>
            <p:ph type="ftr" sz="quarter" idx="10"/>
          </p:nvPr>
        </p:nvSpPr>
        <p:spPr/>
        <p:txBody>
          <a:bodyPr/>
          <a:lstStyle/>
          <a:p>
            <a:r>
              <a:rPr lang="en-US"/>
              <a:t>Official</a:t>
            </a:r>
          </a:p>
        </p:txBody>
      </p:sp>
      <p:sp>
        <p:nvSpPr>
          <p:cNvPr id="3" name="Slide Number Placeholder 2">
            <a:extLst>
              <a:ext uri="{FF2B5EF4-FFF2-40B4-BE49-F238E27FC236}">
                <a16:creationId xmlns:a16="http://schemas.microsoft.com/office/drawing/2014/main" id="{966A9203-D8B6-FD8E-8969-9B399B3A226E}"/>
              </a:ext>
            </a:extLst>
          </p:cNvPr>
          <p:cNvSpPr>
            <a:spLocks noGrp="1"/>
          </p:cNvSpPr>
          <p:nvPr>
            <p:ph type="sldNum" sz="quarter" idx="4"/>
          </p:nvPr>
        </p:nvSpPr>
        <p:spPr/>
        <p:txBody>
          <a:bodyPr/>
          <a:lstStyle/>
          <a:p>
            <a:fld id="{35482B25-261F-464E-BDD8-63296DE4D8A4}" type="slidenum">
              <a:rPr lang="en-US" smtClean="0"/>
              <a:pPr/>
              <a:t>7</a:t>
            </a:fld>
            <a:endParaRPr lang="en-US"/>
          </a:p>
        </p:txBody>
      </p:sp>
      <p:sp>
        <p:nvSpPr>
          <p:cNvPr id="6" name="TextBox 5">
            <a:extLst>
              <a:ext uri="{FF2B5EF4-FFF2-40B4-BE49-F238E27FC236}">
                <a16:creationId xmlns:a16="http://schemas.microsoft.com/office/drawing/2014/main" id="{A4DF82C3-7978-AC30-2D08-48854D311EDB}"/>
              </a:ext>
            </a:extLst>
          </p:cNvPr>
          <p:cNvSpPr txBox="1"/>
          <p:nvPr/>
        </p:nvSpPr>
        <p:spPr>
          <a:xfrm>
            <a:off x="239283" y="105173"/>
            <a:ext cx="10795861" cy="1200329"/>
          </a:xfrm>
          <a:prstGeom prst="rect">
            <a:avLst/>
          </a:prstGeom>
        </p:spPr>
        <p:txBody>
          <a:bodyPr vert="horz" lIns="91440" tIns="45720" rIns="91440" bIns="45720" rtlCol="0" anchor="t" anchorCtr="0">
            <a:normAutofit/>
          </a:bodyPr>
          <a:lstStyle>
            <a:lvl1pPr defTabSz="914377">
              <a:lnSpc>
                <a:spcPct val="100000"/>
              </a:lnSpc>
              <a:spcBef>
                <a:spcPct val="0"/>
              </a:spcBef>
              <a:buNone/>
              <a:defRPr sz="3600" b="1" i="0">
                <a:solidFill>
                  <a:srgbClr val="132B4E"/>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IV - Why UKAEA/credibility</a:t>
            </a:r>
          </a:p>
          <a:p>
            <a:r>
              <a:rPr lang="en-GB" sz="3200" dirty="0"/>
              <a:t> — Facilities &amp; Team</a:t>
            </a:r>
          </a:p>
          <a:p>
            <a:endParaRPr lang="en-GB" dirty="0"/>
          </a:p>
        </p:txBody>
      </p:sp>
      <p:sp>
        <p:nvSpPr>
          <p:cNvPr id="8" name="TextBox 7">
            <a:extLst>
              <a:ext uri="{FF2B5EF4-FFF2-40B4-BE49-F238E27FC236}">
                <a16:creationId xmlns:a16="http://schemas.microsoft.com/office/drawing/2014/main" id="{C7950FA7-2D6A-7098-5205-46546300CD3E}"/>
              </a:ext>
            </a:extLst>
          </p:cNvPr>
          <p:cNvSpPr txBox="1"/>
          <p:nvPr/>
        </p:nvSpPr>
        <p:spPr>
          <a:xfrm>
            <a:off x="239283" y="1709170"/>
            <a:ext cx="11544300" cy="4391715"/>
          </a:xfrm>
          <a:prstGeom prst="rect">
            <a:avLst/>
          </a:prstGeom>
          <a:noFill/>
        </p:spPr>
        <p:txBody>
          <a:bodyPr wrap="square">
            <a:spAutoFit/>
          </a:bodyPr>
          <a:lstStyle/>
          <a:p>
            <a:pPr marL="342900" indent="-342900">
              <a:lnSpc>
                <a:spcPct val="115000"/>
              </a:lnSpc>
              <a:spcAft>
                <a:spcPts val="800"/>
              </a:spcAft>
              <a:buFont typeface="Arial" panose="020B0604020202020204" pitchFamily="34" charset="0"/>
              <a:buChar char="•"/>
              <a:tabLst>
                <a:tab pos="457200" algn="l"/>
              </a:tabLst>
            </a:pPr>
            <a:r>
              <a:rPr lang="en-GB" sz="2400" dirty="0">
                <a:latin typeface="Arial" charset="0"/>
                <a:cs typeface="Arial" charset="0"/>
              </a:rPr>
              <a:t>Facilities: MRF PPMS (1.8–400 K, up to 14 T) for hands-on radioactive materials; ELSA; tomography; </a:t>
            </a:r>
            <a:r>
              <a:rPr lang="en-GB" sz="2400" dirty="0" err="1">
                <a:latin typeface="Arial" charset="0"/>
                <a:cs typeface="Arial" charset="0"/>
              </a:rPr>
              <a:t>cryo</a:t>
            </a:r>
            <a:r>
              <a:rPr lang="en-GB" sz="2400" dirty="0">
                <a:latin typeface="Arial" charset="0"/>
                <a:cs typeface="Arial" charset="0"/>
              </a:rPr>
              <a:t> rigs</a:t>
            </a:r>
          </a:p>
          <a:p>
            <a:pPr marL="342900" indent="-342900">
              <a:lnSpc>
                <a:spcPct val="115000"/>
              </a:lnSpc>
              <a:spcAft>
                <a:spcPts val="800"/>
              </a:spcAft>
              <a:buFont typeface="Arial" panose="020B0604020202020204" pitchFamily="34" charset="0"/>
              <a:buChar char="•"/>
              <a:tabLst>
                <a:tab pos="457200" algn="l"/>
              </a:tabLst>
            </a:pPr>
            <a:r>
              <a:rPr lang="en-GB" sz="2400" dirty="0">
                <a:latin typeface="Arial" charset="0"/>
                <a:cs typeface="Arial" charset="0"/>
              </a:rPr>
              <a:t>Team: Chantal group (nuclear materials/irradiation); </a:t>
            </a:r>
          </a:p>
          <a:p>
            <a:pPr marL="342900" indent="-342900">
              <a:lnSpc>
                <a:spcPct val="115000"/>
              </a:lnSpc>
              <a:spcAft>
                <a:spcPts val="800"/>
              </a:spcAft>
              <a:buFont typeface="Arial" panose="020B0604020202020204" pitchFamily="34" charset="0"/>
              <a:buChar char="•"/>
              <a:tabLst>
                <a:tab pos="457200" algn="l"/>
              </a:tabLst>
            </a:pPr>
            <a:r>
              <a:rPr lang="en-GB" sz="2400" dirty="0">
                <a:latin typeface="Arial" charset="0"/>
                <a:cs typeface="Arial" charset="0"/>
              </a:rPr>
              <a:t>Magnet group (Strategy roadmap, HTS technology, test facility design, AC losses, irradiation)</a:t>
            </a:r>
          </a:p>
          <a:p>
            <a:pPr marL="342900" indent="-342900">
              <a:lnSpc>
                <a:spcPct val="115000"/>
              </a:lnSpc>
              <a:spcAft>
                <a:spcPts val="800"/>
              </a:spcAft>
              <a:buFont typeface="Arial" panose="020B0604020202020204" pitchFamily="34" charset="0"/>
              <a:buChar char="•"/>
              <a:tabLst>
                <a:tab pos="457200" algn="l"/>
              </a:tabLst>
            </a:pPr>
            <a:r>
              <a:rPr lang="en-GB" sz="2400" dirty="0">
                <a:latin typeface="Arial" charset="0"/>
                <a:cs typeface="Arial" charset="0"/>
              </a:rPr>
              <a:t>Fit to Call: direct match to 'HTS degradation under irradiation’ </a:t>
            </a:r>
          </a:p>
          <a:p>
            <a:pPr marL="342900" indent="-342900">
              <a:lnSpc>
                <a:spcPct val="115000"/>
              </a:lnSpc>
              <a:spcAft>
                <a:spcPts val="800"/>
              </a:spcAft>
              <a:buFont typeface="Arial" panose="020B0604020202020204" pitchFamily="34" charset="0"/>
              <a:buChar char="•"/>
              <a:tabLst>
                <a:tab pos="457200" algn="l"/>
              </a:tabLst>
            </a:pPr>
            <a:r>
              <a:rPr lang="en-GB" sz="2400" strike="sngStrike" dirty="0">
                <a:latin typeface="Arial" charset="0"/>
                <a:cs typeface="Arial" charset="0"/>
              </a:rPr>
              <a:t>with the full chain: irradiation → microstructure → cryo-transport</a:t>
            </a:r>
          </a:p>
          <a:p>
            <a:pPr marL="342900" indent="-342900">
              <a:lnSpc>
                <a:spcPct val="115000"/>
              </a:lnSpc>
              <a:spcAft>
                <a:spcPts val="800"/>
              </a:spcAft>
              <a:buFont typeface="Arial" panose="020B0604020202020204" pitchFamily="34" charset="0"/>
              <a:buChar char="•"/>
              <a:tabLst>
                <a:tab pos="457200" algn="l"/>
              </a:tabLst>
            </a:pPr>
            <a:r>
              <a:rPr lang="en-GB" sz="2400" dirty="0">
                <a:solidFill>
                  <a:schemeClr val="accent5"/>
                </a:solidFill>
              </a:rPr>
              <a:t>Capabilities spanning key steps from irradiation to cryogenic characterisation (subject to access and scheduling)</a:t>
            </a:r>
            <a:endParaRPr lang="en-GB" sz="2400" strike="sngStrike" dirty="0">
              <a:solidFill>
                <a:schemeClr val="accent5"/>
              </a:solidFill>
              <a:latin typeface="Arial" charset="0"/>
              <a:cs typeface="Arial" charset="0"/>
            </a:endParaRPr>
          </a:p>
        </p:txBody>
      </p:sp>
    </p:spTree>
    <p:extLst>
      <p:ext uri="{BB962C8B-B14F-4D97-AF65-F5344CB8AC3E}">
        <p14:creationId xmlns:p14="http://schemas.microsoft.com/office/powerpoint/2010/main" val="1680635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B29B5E4-DA8B-81E6-2C0F-EE2B328867FD}"/>
              </a:ext>
            </a:extLst>
          </p:cNvPr>
          <p:cNvSpPr>
            <a:spLocks noGrp="1"/>
          </p:cNvSpPr>
          <p:nvPr>
            <p:ph type="ftr" sz="quarter" idx="10"/>
          </p:nvPr>
        </p:nvSpPr>
        <p:spPr/>
        <p:txBody>
          <a:bodyPr/>
          <a:lstStyle/>
          <a:p>
            <a:r>
              <a:rPr lang="en-US"/>
              <a:t>Official</a:t>
            </a:r>
          </a:p>
        </p:txBody>
      </p:sp>
      <p:sp>
        <p:nvSpPr>
          <p:cNvPr id="3" name="Slide Number Placeholder 2">
            <a:extLst>
              <a:ext uri="{FF2B5EF4-FFF2-40B4-BE49-F238E27FC236}">
                <a16:creationId xmlns:a16="http://schemas.microsoft.com/office/drawing/2014/main" id="{7C64099F-3E62-95AF-A282-2BFA503A15B3}"/>
              </a:ext>
            </a:extLst>
          </p:cNvPr>
          <p:cNvSpPr>
            <a:spLocks noGrp="1"/>
          </p:cNvSpPr>
          <p:nvPr>
            <p:ph type="sldNum" sz="quarter" idx="4"/>
          </p:nvPr>
        </p:nvSpPr>
        <p:spPr/>
        <p:txBody>
          <a:bodyPr/>
          <a:lstStyle/>
          <a:p>
            <a:fld id="{35482B25-261F-464E-BDD8-63296DE4D8A4}" type="slidenum">
              <a:rPr lang="en-US" smtClean="0"/>
              <a:pPr/>
              <a:t>8</a:t>
            </a:fld>
            <a:endParaRPr lang="en-US"/>
          </a:p>
        </p:txBody>
      </p:sp>
      <p:pic>
        <p:nvPicPr>
          <p:cNvPr id="5" name="Picture 4">
            <a:extLst>
              <a:ext uri="{FF2B5EF4-FFF2-40B4-BE49-F238E27FC236}">
                <a16:creationId xmlns:a16="http://schemas.microsoft.com/office/drawing/2014/main" id="{84D953A2-4833-D163-4DA8-05CFDA9C12B4}"/>
              </a:ext>
            </a:extLst>
          </p:cNvPr>
          <p:cNvPicPr>
            <a:picLocks noChangeAspect="1"/>
          </p:cNvPicPr>
          <p:nvPr/>
        </p:nvPicPr>
        <p:blipFill>
          <a:blip r:embed="rId2"/>
          <a:stretch>
            <a:fillRect/>
          </a:stretch>
        </p:blipFill>
        <p:spPr>
          <a:xfrm>
            <a:off x="4661409" y="0"/>
            <a:ext cx="7800754" cy="4342038"/>
          </a:xfrm>
          <a:prstGeom prst="rect">
            <a:avLst/>
          </a:prstGeom>
        </p:spPr>
      </p:pic>
      <p:pic>
        <p:nvPicPr>
          <p:cNvPr id="7" name="Picture 6">
            <a:extLst>
              <a:ext uri="{FF2B5EF4-FFF2-40B4-BE49-F238E27FC236}">
                <a16:creationId xmlns:a16="http://schemas.microsoft.com/office/drawing/2014/main" id="{974FBB01-F157-BDC5-76A1-58C26B142B11}"/>
              </a:ext>
            </a:extLst>
          </p:cNvPr>
          <p:cNvPicPr>
            <a:picLocks noChangeAspect="1"/>
          </p:cNvPicPr>
          <p:nvPr/>
        </p:nvPicPr>
        <p:blipFill>
          <a:blip r:embed="rId3"/>
          <a:stretch>
            <a:fillRect/>
          </a:stretch>
        </p:blipFill>
        <p:spPr>
          <a:xfrm>
            <a:off x="0" y="3429000"/>
            <a:ext cx="5280664" cy="2304729"/>
          </a:xfrm>
          <a:prstGeom prst="rect">
            <a:avLst/>
          </a:prstGeom>
        </p:spPr>
      </p:pic>
      <p:sp>
        <p:nvSpPr>
          <p:cNvPr id="9" name="TextBox 8">
            <a:extLst>
              <a:ext uri="{FF2B5EF4-FFF2-40B4-BE49-F238E27FC236}">
                <a16:creationId xmlns:a16="http://schemas.microsoft.com/office/drawing/2014/main" id="{16FD59ED-0B5A-9C9E-287C-CD2C24516A70}"/>
              </a:ext>
            </a:extLst>
          </p:cNvPr>
          <p:cNvSpPr txBox="1"/>
          <p:nvPr/>
        </p:nvSpPr>
        <p:spPr>
          <a:xfrm>
            <a:off x="0" y="252690"/>
            <a:ext cx="4473209" cy="2923621"/>
          </a:xfrm>
          <a:prstGeom prst="rect">
            <a:avLst/>
          </a:prstGeom>
          <a:noFill/>
        </p:spPr>
        <p:txBody>
          <a:bodyPr wrap="square">
            <a:spAutoFit/>
          </a:bodyPr>
          <a:lstStyle/>
          <a:p>
            <a:pPr lvl="0">
              <a:lnSpc>
                <a:spcPct val="115000"/>
              </a:lnSpc>
              <a:spcAft>
                <a:spcPts val="800"/>
              </a:spcAft>
              <a:buSzPts val="1000"/>
              <a:tabLst>
                <a:tab pos="457200" algn="l"/>
              </a:tabLst>
            </a:pPr>
            <a:r>
              <a:rPr lang="en-GB" sz="1200" b="1" kern="100" dirty="0">
                <a:effectLst/>
                <a:latin typeface="Aptos" panose="020B0004020202020204" pitchFamily="34" charset="0"/>
                <a:ea typeface="Aptos" panose="020B0004020202020204" pitchFamily="34" charset="0"/>
                <a:cs typeface="Times New Roman" panose="02020603050405020304" pitchFamily="18" charset="0"/>
              </a:rPr>
              <a:t>Physical Properties Measurement System (PPMS):</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lnSpc>
                <a:spcPct val="115000"/>
              </a:lnSpc>
              <a:spcAft>
                <a:spcPts val="800"/>
              </a:spcAft>
              <a:buSzPts val="1000"/>
              <a:buFont typeface="Courier New" panose="02070309020205020404" pitchFamily="49" charset="0"/>
              <a:buChar char="o"/>
              <a:tabLst>
                <a:tab pos="914400" algn="l"/>
              </a:tabLst>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Electrical, magnetic, and thermophysical characterization</a:t>
            </a:r>
          </a:p>
          <a:p>
            <a:pPr marL="285750" indent="-285750">
              <a:lnSpc>
                <a:spcPct val="115000"/>
              </a:lnSpc>
              <a:spcAft>
                <a:spcPts val="800"/>
              </a:spcAft>
              <a:buSzPts val="1000"/>
              <a:buFont typeface="Courier New" panose="02070309020205020404" pitchFamily="49" charset="0"/>
              <a:buChar char="o"/>
              <a:tabLst>
                <a:tab pos="914400" algn="l"/>
              </a:tabLst>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Operating range: </a:t>
            </a:r>
            <a:r>
              <a:rPr lang="en-GB" sz="1200" b="1" kern="100" dirty="0">
                <a:effectLst/>
                <a:latin typeface="Aptos" panose="020B0004020202020204" pitchFamily="34" charset="0"/>
                <a:ea typeface="Aptos" panose="020B0004020202020204" pitchFamily="34" charset="0"/>
                <a:cs typeface="Times New Roman" panose="02020603050405020304" pitchFamily="18" charset="0"/>
              </a:rPr>
              <a:t>1.8 K to 400 K</a:t>
            </a:r>
            <a:r>
              <a:rPr lang="en-GB" sz="1200" kern="100" dirty="0">
                <a:effectLst/>
                <a:latin typeface="Aptos" panose="020B0004020202020204" pitchFamily="34" charset="0"/>
                <a:ea typeface="Aptos" panose="020B0004020202020204" pitchFamily="34" charset="0"/>
                <a:cs typeface="Times New Roman" panose="02020603050405020304" pitchFamily="18" charset="0"/>
              </a:rPr>
              <a:t>, magnetic fields up to </a:t>
            </a:r>
            <a:r>
              <a:rPr lang="en-GB" sz="1200" b="1" kern="100" dirty="0">
                <a:effectLst/>
                <a:latin typeface="Aptos" panose="020B0004020202020204" pitchFamily="34" charset="0"/>
                <a:ea typeface="Aptos" panose="020B0004020202020204" pitchFamily="34" charset="0"/>
                <a:cs typeface="Times New Roman" panose="02020603050405020304" pitchFamily="18" charset="0"/>
              </a:rPr>
              <a:t>14 T</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lnSpc>
                <a:spcPct val="115000"/>
              </a:lnSpc>
              <a:spcAft>
                <a:spcPts val="800"/>
              </a:spcAft>
              <a:buSzPts val="1000"/>
              <a:buFont typeface="Courier New" panose="02070309020205020404" pitchFamily="49" charset="0"/>
              <a:buChar char="o"/>
              <a:tabLst>
                <a:tab pos="914400" algn="l"/>
              </a:tabLst>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Measurements include:</a:t>
            </a:r>
          </a:p>
          <a:p>
            <a:pPr marL="685800" lvl="1" indent="-228600">
              <a:lnSpc>
                <a:spcPct val="115000"/>
              </a:lnSpc>
              <a:spcAft>
                <a:spcPts val="800"/>
              </a:spcAft>
              <a:buSzPts val="1000"/>
              <a:buFont typeface="Wingdings" panose="05000000000000000000" pitchFamily="2" charset="2"/>
              <a:buChar char=""/>
              <a:tabLst>
                <a:tab pos="1371600" algn="l"/>
              </a:tabLst>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AC magnetic susceptibility and DC magnetisation</a:t>
            </a:r>
          </a:p>
          <a:p>
            <a:pPr marL="685800" lvl="1" indent="-228600">
              <a:lnSpc>
                <a:spcPct val="115000"/>
              </a:lnSpc>
              <a:spcAft>
                <a:spcPts val="800"/>
              </a:spcAft>
              <a:buSzPts val="1000"/>
              <a:buFont typeface="Wingdings" panose="05000000000000000000" pitchFamily="2" charset="2"/>
              <a:buChar char=""/>
              <a:tabLst>
                <a:tab pos="1371600" algn="l"/>
              </a:tabLst>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Electrical resistance, Hall coefficient, I–V and </a:t>
            </a:r>
            <a:r>
              <a:rPr lang="en-GB" sz="1200" kern="100" dirty="0" err="1">
                <a:effectLst/>
                <a:latin typeface="Aptos" panose="020B0004020202020204" pitchFamily="34" charset="0"/>
                <a:ea typeface="Aptos" panose="020B0004020202020204" pitchFamily="34" charset="0"/>
                <a:cs typeface="Times New Roman" panose="02020603050405020304" pitchFamily="18" charset="0"/>
              </a:rPr>
              <a:t>dI</a:t>
            </a:r>
            <a:r>
              <a:rPr lang="en-GB" sz="1200" kern="100" dirty="0">
                <a:effectLst/>
                <a:latin typeface="Aptos" panose="020B0004020202020204" pitchFamily="34" charset="0"/>
                <a:ea typeface="Aptos" panose="020B0004020202020204" pitchFamily="34" charset="0"/>
                <a:cs typeface="Times New Roman" panose="02020603050405020304" pitchFamily="18" charset="0"/>
              </a:rPr>
              <a:t>/</a:t>
            </a:r>
            <a:r>
              <a:rPr lang="en-GB" sz="1200" kern="100" dirty="0" err="1">
                <a:effectLst/>
                <a:latin typeface="Aptos" panose="020B0004020202020204" pitchFamily="34" charset="0"/>
                <a:ea typeface="Aptos" panose="020B0004020202020204" pitchFamily="34" charset="0"/>
                <a:cs typeface="Times New Roman" panose="02020603050405020304" pitchFamily="18" charset="0"/>
              </a:rPr>
              <a:t>dV</a:t>
            </a:r>
            <a:r>
              <a:rPr lang="en-GB" sz="1200" kern="100" dirty="0">
                <a:effectLst/>
                <a:latin typeface="Aptos" panose="020B0004020202020204" pitchFamily="34" charset="0"/>
                <a:ea typeface="Aptos" panose="020B0004020202020204" pitchFamily="34" charset="0"/>
                <a:cs typeface="Times New Roman" panose="02020603050405020304" pitchFamily="18" charset="0"/>
              </a:rPr>
              <a:t> characteristics</a:t>
            </a:r>
          </a:p>
          <a:p>
            <a:pPr marL="685800" lvl="1" indent="-228600">
              <a:lnSpc>
                <a:spcPct val="115000"/>
              </a:lnSpc>
              <a:spcAft>
                <a:spcPts val="800"/>
              </a:spcAft>
              <a:buSzPts val="1000"/>
              <a:buFont typeface="Wingdings" panose="05000000000000000000" pitchFamily="2" charset="2"/>
              <a:buChar char=""/>
              <a:tabLst>
                <a:tab pos="1371600" algn="l"/>
              </a:tabLst>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Heat capacity and thermal transport</a:t>
            </a:r>
          </a:p>
          <a:p>
            <a:pPr marL="285750" indent="-285750">
              <a:lnSpc>
                <a:spcPct val="115000"/>
              </a:lnSpc>
              <a:spcAft>
                <a:spcPts val="800"/>
              </a:spcAft>
              <a:buSzPts val="1000"/>
              <a:buFont typeface="Courier New" panose="02070309020205020404" pitchFamily="49" charset="0"/>
              <a:buChar char="o"/>
              <a:tabLst>
                <a:tab pos="914400" algn="l"/>
              </a:tabLst>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Compatible with “hands-on” radioactive materials (</a:t>
            </a:r>
            <a:r>
              <a:rPr lang="en-GB" sz="1200" b="1" kern="100" dirty="0">
                <a:effectLst/>
                <a:latin typeface="Aptos" panose="020B0004020202020204" pitchFamily="34" charset="0"/>
                <a:ea typeface="Aptos" panose="020B0004020202020204" pitchFamily="34" charset="0"/>
                <a:cs typeface="Times New Roman" panose="02020603050405020304" pitchFamily="18" charset="0"/>
              </a:rPr>
              <a:t>up to 10 µ</a:t>
            </a:r>
            <a:r>
              <a:rPr lang="en-GB" sz="1200" b="1" kern="100" dirty="0" err="1">
                <a:effectLst/>
                <a:latin typeface="Aptos" panose="020B0004020202020204" pitchFamily="34" charset="0"/>
                <a:ea typeface="Aptos" panose="020B0004020202020204" pitchFamily="34" charset="0"/>
                <a:cs typeface="Times New Roman" panose="02020603050405020304" pitchFamily="18" charset="0"/>
              </a:rPr>
              <a:t>Sv</a:t>
            </a:r>
            <a:r>
              <a:rPr lang="en-GB" sz="1200" b="1" kern="100" dirty="0">
                <a:effectLst/>
                <a:latin typeface="Aptos" panose="020B0004020202020204" pitchFamily="34" charset="0"/>
                <a:ea typeface="Aptos" panose="020B0004020202020204" pitchFamily="34" charset="0"/>
                <a:cs typeface="Times New Roman" panose="02020603050405020304" pitchFamily="18" charset="0"/>
              </a:rPr>
              <a:t>/h at 30 cm</a:t>
            </a:r>
            <a:r>
              <a:rPr lang="en-GB" sz="1200" kern="100" dirty="0">
                <a:effectLst/>
                <a:latin typeface="Aptos" panose="020B0004020202020204" pitchFamily="34" charset="0"/>
                <a:ea typeface="Aptos" panose="020B0004020202020204" pitchFamily="34" charset="0"/>
                <a:cs typeface="Times New Roman" panose="02020603050405020304" pitchFamily="18" charset="0"/>
              </a:rPr>
              <a:t>)</a:t>
            </a:r>
          </a:p>
        </p:txBody>
      </p:sp>
      <p:sp>
        <p:nvSpPr>
          <p:cNvPr id="11" name="TextBox 10">
            <a:extLst>
              <a:ext uri="{FF2B5EF4-FFF2-40B4-BE49-F238E27FC236}">
                <a16:creationId xmlns:a16="http://schemas.microsoft.com/office/drawing/2014/main" id="{CE9BFBB4-CC67-E4AD-3FC4-3863E8DA7382}"/>
              </a:ext>
            </a:extLst>
          </p:cNvPr>
          <p:cNvSpPr txBox="1"/>
          <p:nvPr/>
        </p:nvSpPr>
        <p:spPr>
          <a:xfrm>
            <a:off x="5371778" y="4569611"/>
            <a:ext cx="6671286" cy="2308324"/>
          </a:xfrm>
          <a:prstGeom prst="rect">
            <a:avLst/>
          </a:prstGeom>
          <a:noFill/>
        </p:spPr>
        <p:txBody>
          <a:bodyPr wrap="square">
            <a:spAutoFit/>
          </a:bodyPr>
          <a:lstStyle/>
          <a:p>
            <a:pPr>
              <a:buNone/>
            </a:pPr>
            <a:r>
              <a:rPr lang="en-GB" b="1" dirty="0"/>
              <a:t>Experimental capability</a:t>
            </a:r>
          </a:p>
          <a:p>
            <a:pPr>
              <a:buNone/>
            </a:pPr>
            <a:r>
              <a:rPr lang="en-GB" dirty="0"/>
              <a:t>Controllable irradiation, full PIE characterisation, and integrated cryogenic testing — </a:t>
            </a:r>
            <a:r>
              <a:rPr lang="en-GB" strike="sngStrike" dirty="0"/>
              <a:t>delivering a full end-to-end workflow</a:t>
            </a:r>
            <a:r>
              <a:rPr lang="en-GB" dirty="0"/>
              <a:t>. </a:t>
            </a:r>
            <a:r>
              <a:rPr lang="en-GB" dirty="0">
                <a:solidFill>
                  <a:schemeClr val="accent5"/>
                </a:solidFill>
              </a:rPr>
              <a:t>Supporting a defined workflow from irradiation to cryogenic characterisation, within agreed scope</a:t>
            </a:r>
            <a:r>
              <a:rPr lang="en-GB" dirty="0"/>
              <a:t>.</a:t>
            </a:r>
          </a:p>
          <a:p>
            <a:pPr>
              <a:buNone/>
            </a:pPr>
            <a:r>
              <a:rPr lang="en-GB" b="1" dirty="0"/>
              <a:t>Team capability</a:t>
            </a:r>
          </a:p>
          <a:p>
            <a:r>
              <a:rPr lang="en-GB" dirty="0"/>
              <a:t>Internationally recognised expertise in nuclear materials, irradiation analysis, and low-temperature electrical testing.</a:t>
            </a:r>
          </a:p>
        </p:txBody>
      </p:sp>
      <p:sp>
        <p:nvSpPr>
          <p:cNvPr id="6" name="TextBox 5">
            <a:extLst>
              <a:ext uri="{FF2B5EF4-FFF2-40B4-BE49-F238E27FC236}">
                <a16:creationId xmlns:a16="http://schemas.microsoft.com/office/drawing/2014/main" id="{225C03FD-61D5-9F04-0750-E4F32720FBA3}"/>
              </a:ext>
            </a:extLst>
          </p:cNvPr>
          <p:cNvSpPr txBox="1"/>
          <p:nvPr/>
        </p:nvSpPr>
        <p:spPr>
          <a:xfrm>
            <a:off x="1787492" y="6323937"/>
            <a:ext cx="9703467" cy="369332"/>
          </a:xfrm>
          <a:prstGeom prst="rect">
            <a:avLst/>
          </a:prstGeom>
          <a:noFill/>
        </p:spPr>
        <p:txBody>
          <a:bodyPr wrap="square">
            <a:spAutoFit/>
          </a:bodyPr>
          <a:lstStyle/>
          <a:p>
            <a:r>
              <a:rPr lang="en-GB" dirty="0">
                <a:solidFill>
                  <a:schemeClr val="accent5"/>
                </a:solidFill>
              </a:rPr>
              <a:t>Operation with radioactive materials within licensed limits and RPA approval.</a:t>
            </a:r>
          </a:p>
        </p:txBody>
      </p:sp>
    </p:spTree>
    <p:extLst>
      <p:ext uri="{BB962C8B-B14F-4D97-AF65-F5344CB8AC3E}">
        <p14:creationId xmlns:p14="http://schemas.microsoft.com/office/powerpoint/2010/main" val="42289454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38988-064D-66A5-66F9-D71CA47AF995}"/>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333613D8-16E7-716C-F80B-F698F1F99D99}"/>
              </a:ext>
            </a:extLst>
          </p:cNvPr>
          <p:cNvSpPr>
            <a:spLocks noGrp="1"/>
          </p:cNvSpPr>
          <p:nvPr>
            <p:ph type="ftr" sz="quarter" idx="10"/>
          </p:nvPr>
        </p:nvSpPr>
        <p:spPr/>
        <p:txBody>
          <a:bodyPr/>
          <a:lstStyle/>
          <a:p>
            <a:r>
              <a:rPr lang="en-US"/>
              <a:t>Official</a:t>
            </a:r>
          </a:p>
        </p:txBody>
      </p:sp>
      <p:sp>
        <p:nvSpPr>
          <p:cNvPr id="3" name="Slide Number Placeholder 2">
            <a:extLst>
              <a:ext uri="{FF2B5EF4-FFF2-40B4-BE49-F238E27FC236}">
                <a16:creationId xmlns:a16="http://schemas.microsoft.com/office/drawing/2014/main" id="{5BBD905B-3231-C3B2-D109-74A6FD3A4BB6}"/>
              </a:ext>
            </a:extLst>
          </p:cNvPr>
          <p:cNvSpPr>
            <a:spLocks noGrp="1"/>
          </p:cNvSpPr>
          <p:nvPr>
            <p:ph type="sldNum" sz="quarter" idx="4"/>
          </p:nvPr>
        </p:nvSpPr>
        <p:spPr/>
        <p:txBody>
          <a:bodyPr/>
          <a:lstStyle/>
          <a:p>
            <a:fld id="{35482B25-261F-464E-BDD8-63296DE4D8A4}" type="slidenum">
              <a:rPr lang="en-US" smtClean="0"/>
              <a:pPr/>
              <a:t>9</a:t>
            </a:fld>
            <a:endParaRPr lang="en-US"/>
          </a:p>
        </p:txBody>
      </p:sp>
      <p:sp>
        <p:nvSpPr>
          <p:cNvPr id="6" name="TextBox 5">
            <a:extLst>
              <a:ext uri="{FF2B5EF4-FFF2-40B4-BE49-F238E27FC236}">
                <a16:creationId xmlns:a16="http://schemas.microsoft.com/office/drawing/2014/main" id="{E9E96A07-E214-B886-2781-C9028FFE2181}"/>
              </a:ext>
            </a:extLst>
          </p:cNvPr>
          <p:cNvSpPr txBox="1"/>
          <p:nvPr/>
        </p:nvSpPr>
        <p:spPr>
          <a:xfrm>
            <a:off x="239283" y="105173"/>
            <a:ext cx="10795861" cy="1200329"/>
          </a:xfrm>
          <a:prstGeom prst="rect">
            <a:avLst/>
          </a:prstGeom>
        </p:spPr>
        <p:txBody>
          <a:bodyPr vert="horz" lIns="91440" tIns="45720" rIns="91440" bIns="45720" rtlCol="0" anchor="t" anchorCtr="0">
            <a:normAutofit/>
          </a:bodyPr>
          <a:lstStyle>
            <a:lvl1pPr defTabSz="914377">
              <a:lnSpc>
                <a:spcPct val="100000"/>
              </a:lnSpc>
              <a:spcBef>
                <a:spcPct val="0"/>
              </a:spcBef>
              <a:buNone/>
              <a:defRPr sz="3600" b="1" i="0">
                <a:solidFill>
                  <a:srgbClr val="132B4E"/>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V - How we execute + evidence</a:t>
            </a:r>
          </a:p>
        </p:txBody>
      </p:sp>
      <p:sp>
        <p:nvSpPr>
          <p:cNvPr id="8" name="TextBox 7">
            <a:extLst>
              <a:ext uri="{FF2B5EF4-FFF2-40B4-BE49-F238E27FC236}">
                <a16:creationId xmlns:a16="http://schemas.microsoft.com/office/drawing/2014/main" id="{EAA22892-70E1-7691-5F20-006B63CFE6F9}"/>
              </a:ext>
            </a:extLst>
          </p:cNvPr>
          <p:cNvSpPr txBox="1"/>
          <p:nvPr/>
        </p:nvSpPr>
        <p:spPr>
          <a:xfrm>
            <a:off x="239283" y="1709170"/>
            <a:ext cx="11544300" cy="4186531"/>
          </a:xfrm>
          <a:prstGeom prst="rect">
            <a:avLst/>
          </a:prstGeom>
          <a:noFill/>
        </p:spPr>
        <p:txBody>
          <a:bodyPr wrap="square">
            <a:spAutoFit/>
          </a:bodyPr>
          <a:lstStyle/>
          <a:p>
            <a:pPr marL="342900" indent="-342900">
              <a:lnSpc>
                <a:spcPct val="115000"/>
              </a:lnSpc>
              <a:spcAft>
                <a:spcPts val="800"/>
              </a:spcAft>
              <a:buFont typeface="Arial" panose="020B0604020202020204" pitchFamily="34" charset="0"/>
              <a:buChar char="•"/>
              <a:tabLst>
                <a:tab pos="457200" algn="l"/>
              </a:tabLst>
            </a:pPr>
            <a:r>
              <a:rPr lang="en-GB" sz="2400" dirty="0">
                <a:latin typeface="Arial" charset="0"/>
                <a:cs typeface="Arial" charset="0"/>
              </a:rPr>
              <a:t>Facilities: MRF PPMS (1.8–400 K, up to 14 T) for hands-on radioactive materials; ELSA; tomography; </a:t>
            </a:r>
            <a:r>
              <a:rPr lang="en-GB" sz="2400" dirty="0" err="1">
                <a:latin typeface="Arial" charset="0"/>
                <a:cs typeface="Arial" charset="0"/>
              </a:rPr>
              <a:t>cryo</a:t>
            </a:r>
            <a:r>
              <a:rPr lang="en-GB" sz="2400" dirty="0">
                <a:latin typeface="Arial" charset="0"/>
                <a:cs typeface="Arial" charset="0"/>
              </a:rPr>
              <a:t> rigs</a:t>
            </a:r>
          </a:p>
          <a:p>
            <a:pPr marL="342900" indent="-342900">
              <a:lnSpc>
                <a:spcPct val="115000"/>
              </a:lnSpc>
              <a:spcAft>
                <a:spcPts val="800"/>
              </a:spcAft>
              <a:buFont typeface="Arial" panose="020B0604020202020204" pitchFamily="34" charset="0"/>
              <a:buChar char="•"/>
              <a:tabLst>
                <a:tab pos="457200" algn="l"/>
              </a:tabLst>
            </a:pPr>
            <a:r>
              <a:rPr lang="en-GB" sz="2400" dirty="0">
                <a:latin typeface="Arial" charset="0"/>
                <a:cs typeface="Arial" charset="0"/>
              </a:rPr>
              <a:t>Team: Chantal group (nuclear materials/irradiation); </a:t>
            </a:r>
            <a:r>
              <a:rPr lang="en-GB" sz="2400" dirty="0">
                <a:solidFill>
                  <a:schemeClr val="accent5"/>
                </a:solidFill>
              </a:rPr>
              <a:t>Oxygen-ion irradiation shows encouraging correlation in selected metrics; neutron benchmarking remains required.</a:t>
            </a:r>
            <a:endParaRPr lang="en-GB" sz="2400" dirty="0">
              <a:solidFill>
                <a:schemeClr val="accent5"/>
              </a:solidFill>
              <a:latin typeface="Arial" charset="0"/>
              <a:cs typeface="Arial" charset="0"/>
            </a:endParaRPr>
          </a:p>
          <a:p>
            <a:pPr marL="342900" indent="-342900">
              <a:lnSpc>
                <a:spcPct val="115000"/>
              </a:lnSpc>
              <a:spcAft>
                <a:spcPts val="800"/>
              </a:spcAft>
              <a:buFont typeface="Arial" panose="020B0604020202020204" pitchFamily="34" charset="0"/>
              <a:buChar char="•"/>
              <a:tabLst>
                <a:tab pos="457200" algn="l"/>
              </a:tabLst>
            </a:pPr>
            <a:r>
              <a:rPr lang="en-GB" sz="2400" dirty="0">
                <a:latin typeface="Arial" charset="0"/>
                <a:cs typeface="Arial" charset="0"/>
              </a:rPr>
              <a:t>Magnet group (Strategy roadmap, HTS technology, test facility design, AC losses, irradiation)</a:t>
            </a:r>
          </a:p>
          <a:p>
            <a:pPr marL="342900" indent="-342900">
              <a:lnSpc>
                <a:spcPct val="115000"/>
              </a:lnSpc>
              <a:spcAft>
                <a:spcPts val="800"/>
              </a:spcAft>
              <a:buFont typeface="Arial" panose="020B0604020202020204" pitchFamily="34" charset="0"/>
              <a:buChar char="•"/>
              <a:tabLst>
                <a:tab pos="457200" algn="l"/>
              </a:tabLst>
            </a:pPr>
            <a:r>
              <a:rPr lang="en-GB" sz="2400" dirty="0">
                <a:latin typeface="Arial" charset="0"/>
                <a:cs typeface="Arial" charset="0"/>
              </a:rPr>
              <a:t>Fit to Call: direct match to 'HTS degradation under irradiation’ with the full chain: irradiation → microstructure → cryo-transport</a:t>
            </a:r>
          </a:p>
        </p:txBody>
      </p:sp>
    </p:spTree>
    <p:extLst>
      <p:ext uri="{BB962C8B-B14F-4D97-AF65-F5344CB8AC3E}">
        <p14:creationId xmlns:p14="http://schemas.microsoft.com/office/powerpoint/2010/main" val="2019033467"/>
      </p:ext>
    </p:extLst>
  </p:cSld>
  <p:clrMapOvr>
    <a:masterClrMapping/>
  </p:clrMapOvr>
</p:sld>
</file>

<file path=ppt/theme/theme1.xml><?xml version="1.0" encoding="utf-8"?>
<a:theme xmlns:a="http://schemas.openxmlformats.org/drawingml/2006/main" name="Office Theme">
  <a:themeElements>
    <a:clrScheme name="Custom 1">
      <a:dk1>
        <a:srgbClr val="002F56"/>
      </a:dk1>
      <a:lt1>
        <a:srgbClr val="FFFFFF"/>
      </a:lt1>
      <a:dk2>
        <a:srgbClr val="000000"/>
      </a:dk2>
      <a:lt2>
        <a:srgbClr val="D1D2D3"/>
      </a:lt2>
      <a:accent1>
        <a:srgbClr val="002F56"/>
      </a:accent1>
      <a:accent2>
        <a:srgbClr val="F6D34D"/>
      </a:accent2>
      <a:accent3>
        <a:srgbClr val="006F45"/>
      </a:accent3>
      <a:accent4>
        <a:srgbClr val="0082CA"/>
      </a:accent4>
      <a:accent5>
        <a:srgbClr val="C9242C"/>
      </a:accent5>
      <a:accent6>
        <a:srgbClr val="808283"/>
      </a:accent6>
      <a:hlink>
        <a:srgbClr val="002F56"/>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4D7DE5F8-5B50-D54B-A56E-8D9716E41ED6}" vid="{59BD276D-3269-554A-BC34-F8363FA7ED9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234</TotalTime>
  <Words>1861</Words>
  <Application>Microsoft Office PowerPoint</Application>
  <PresentationFormat>Widescreen</PresentationFormat>
  <Paragraphs>197</Paragraphs>
  <Slides>18</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Aptos</vt:lpstr>
      <vt:lpstr>Arial</vt:lpstr>
      <vt:lpstr>Arial Black</vt:lpstr>
      <vt:lpstr>Baloo Bhaijaan</vt:lpstr>
      <vt:lpstr>Courier New</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Superconducting Magnet Technology Strategy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Liao, Min</dc:creator>
  <cp:lastModifiedBy>Liao, Min</cp:lastModifiedBy>
  <cp:revision>12</cp:revision>
  <dcterms:created xsi:type="dcterms:W3CDTF">2025-07-11T15:23:02Z</dcterms:created>
  <dcterms:modified xsi:type="dcterms:W3CDTF">2026-01-15T16:16:28Z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2759de7-3255-46b5-8dfe-736652f9c6c1_Enabled">
    <vt:lpwstr>true</vt:lpwstr>
  </property>
  <property fmtid="{D5CDD505-2E9C-101B-9397-08002B2CF9AE}" pid="3" name="MSIP_Label_22759de7-3255-46b5-8dfe-736652f9c6c1_SetDate">
    <vt:lpwstr>2025-07-11T15:23:08Z</vt:lpwstr>
  </property>
  <property fmtid="{D5CDD505-2E9C-101B-9397-08002B2CF9AE}" pid="4" name="MSIP_Label_22759de7-3255-46b5-8dfe-736652f9c6c1_Method">
    <vt:lpwstr>Standard</vt:lpwstr>
  </property>
  <property fmtid="{D5CDD505-2E9C-101B-9397-08002B2CF9AE}" pid="5" name="MSIP_Label_22759de7-3255-46b5-8dfe-736652f9c6c1_Name">
    <vt:lpwstr>22759de7-3255-46b5-8dfe-736652f9c6c1</vt:lpwstr>
  </property>
  <property fmtid="{D5CDD505-2E9C-101B-9397-08002B2CF9AE}" pid="6" name="MSIP_Label_22759de7-3255-46b5-8dfe-736652f9c6c1_SiteId">
    <vt:lpwstr>c6ac664b-ae27-4d5d-b4e6-bb5717196fc7</vt:lpwstr>
  </property>
  <property fmtid="{D5CDD505-2E9C-101B-9397-08002B2CF9AE}" pid="7" name="MSIP_Label_22759de7-3255-46b5-8dfe-736652f9c6c1_ActionId">
    <vt:lpwstr>7590f78f-829e-4ed9-83a4-8952ebf0bb61</vt:lpwstr>
  </property>
  <property fmtid="{D5CDD505-2E9C-101B-9397-08002B2CF9AE}" pid="8" name="MSIP_Label_22759de7-3255-46b5-8dfe-736652f9c6c1_ContentBits">
    <vt:lpwstr>0</vt:lpwstr>
  </property>
  <property fmtid="{D5CDD505-2E9C-101B-9397-08002B2CF9AE}" pid="9" name="MSIP_Label_22759de7-3255-46b5-8dfe-736652f9c6c1_Tag">
    <vt:lpwstr>10, 3, 0, 2</vt:lpwstr>
  </property>
</Properties>
</file>