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9" r:id="rId3"/>
    <p:sldId id="340" r:id="rId4"/>
    <p:sldId id="322" r:id="rId5"/>
    <p:sldId id="341" r:id="rId6"/>
    <p:sldId id="350" r:id="rId7"/>
    <p:sldId id="351" r:id="rId8"/>
    <p:sldId id="342" r:id="rId9"/>
    <p:sldId id="343" r:id="rId10"/>
    <p:sldId id="345" r:id="rId11"/>
    <p:sldId id="352" r:id="rId12"/>
    <p:sldId id="346" r:id="rId13"/>
    <p:sldId id="347" r:id="rId14"/>
    <p:sldId id="348" r:id="rId15"/>
    <p:sldId id="349" r:id="rId16"/>
    <p:sldId id="35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00DC0"/>
    <a:srgbClr val="0BF9F9"/>
    <a:srgbClr val="92FFFC"/>
    <a:srgbClr val="00FFFF"/>
    <a:srgbClr val="000000"/>
    <a:srgbClr val="70AD47"/>
    <a:srgbClr val="05D2D4"/>
    <a:srgbClr val="66FF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9" autoAdjust="0"/>
    <p:restoredTop sz="96843" autoAdjust="0"/>
  </p:normalViewPr>
  <p:slideViewPr>
    <p:cSldViewPr snapToGrid="0">
      <p:cViewPr varScale="1">
        <p:scale>
          <a:sx n="84" d="100"/>
          <a:sy n="84" d="100"/>
        </p:scale>
        <p:origin x="357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CD99-5969-48E5-B1AC-82488B54D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BD2FD-4AAC-49DB-A953-57DFB4DED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A8CD2-F5AD-4F03-9FD0-27EF8786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ADBA8-521C-4268-B221-6F8887A9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99427-674D-4B36-9449-490F2CABC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8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E39C0-6E76-4DE6-B13F-E19F0976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06A263-6F06-4DA3-9653-0343C92D7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EF978-7A12-43CD-BC34-11826CC0E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1DD12-AACE-40BE-BE4D-62122DB6C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D661-B4B8-4784-B004-E442F109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2F7074-ACA9-4312-9888-03A126778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A439B0-33AE-4486-80DD-601DAD37F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EE248-FE01-4EC9-8717-5A7DED47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635C-93EB-48C2-84CE-F280E6D3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79B6D-D591-44BA-816B-ACE8D808E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9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7A49F-1ED0-49C8-8F28-013F1D005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E0C82-CA55-4C12-AEDA-29F354C21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F0597-20D1-4D44-B933-59240FF51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3402E-274D-45CD-A4B3-0E20FEB9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DB045-A04F-4799-9FA0-DF6A9BA3D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3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09D7-955D-4644-87D3-D0674D07D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F09F4-7D8C-4614-B081-ADB1CAD42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3B0D2-EDE6-4B5B-A1FF-C2E6E6BB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3B5A1-4B29-47D0-9C3D-64A7E45A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E047F-8507-4D7D-BF06-4943EB05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9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FF89E-617F-40D2-A772-CACA09F1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7C473-7F8E-4DB4-AFAA-ABB9A9330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C5E604-FA2A-478B-A4F0-7DC071891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2A270-065B-4AB6-94F6-08982DA5D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D7811B-DE62-45E0-8CEE-A8327575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8287D-B7EF-4F28-ABEF-94395F39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8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69C30-9913-4F20-A574-A5A98993A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668A7-5515-43A0-8E1E-E10C9E32D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4B7F1-2685-41D5-A3A0-070BC96B0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ECE6C8-8622-46FD-BF47-3E95242CB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980E8-6F37-4F30-9FF8-3BBB86283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D312A1-1E97-46BB-B4BF-341DD28D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587DA4-4030-48FE-8861-015BCB5C3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A40BF9-40BD-4614-B922-C7417868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6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85BD6-A653-486B-8793-41F8BB97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EE2256-0ED8-4188-A48B-9B966BAB0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0D1A4-194E-4A24-912F-E145311C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8F0B3-22C7-4691-8BDC-2BDCE749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1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7F3FCA-01A9-4991-9129-631E4FD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19AD1-4E25-4222-9FB6-CD9CFFEB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E1804-537B-4A27-8A45-78CDBCC5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1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2C24A-06CC-486C-B510-D0C51FF84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F4D62-492D-4A02-8DA9-B335011E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E4204-FDB3-4FE9-8BD4-256C5672F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80AB-EB64-4789-92A8-B7319CE1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EE88D-7396-4B59-86AF-F388F9DE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16772-0DE6-4A7C-A068-A3711E97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4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C956-F08E-4B81-B5FF-9F971B338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000C9C-E762-4991-9A6A-DB580F992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E449A-94E9-4F11-AC05-B6BEF1E24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AF0E8-7864-46AD-9AB4-D6002E4E1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C62A3-2E76-4BF9-AC2A-240AFF20F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5A9CC-923A-4D81-929B-811A94D9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0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0EBCD-75F9-47E5-B3F5-7E548456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FA1E2-58FC-4979-ADAB-18CED8EA1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FB7D3-657A-4890-A1D8-3F93227C4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E505F-A7E4-464E-B1E7-E96FDEF7733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335A6-E510-4C9E-9611-02F3C5C12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BCDDB-7194-4724-B114-2EB13FD9D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3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708" y="354227"/>
            <a:ext cx="11920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Investigation of AC loss in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filamentized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coated conductor tapes 4 mm and 12 mm wide, with the filaments of 500 µm and 250 µm, prepared by industrial process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0" y="29673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F</a:t>
            </a:r>
            <a:r>
              <a:rPr lang="sk-SK" dirty="0"/>
              <a:t>.</a:t>
            </a:r>
            <a:r>
              <a:rPr lang="en-US" dirty="0"/>
              <a:t> Gömöry, J</a:t>
            </a:r>
            <a:r>
              <a:rPr lang="sk-SK" dirty="0"/>
              <a:t>.</a:t>
            </a:r>
            <a:r>
              <a:rPr lang="en-US" dirty="0"/>
              <a:t> Šouc</a:t>
            </a:r>
            <a:r>
              <a:rPr lang="sk-SK" dirty="0"/>
              <a:t>, </a:t>
            </a:r>
            <a:r>
              <a:rPr lang="en-US" dirty="0"/>
              <a:t>M</a:t>
            </a:r>
            <a:r>
              <a:rPr lang="sk-SK" dirty="0"/>
              <a:t>.</a:t>
            </a:r>
            <a:r>
              <a:rPr lang="en-US" dirty="0"/>
              <a:t> </a:t>
            </a:r>
            <a:r>
              <a:rPr lang="en-US" dirty="0" err="1"/>
              <a:t>Solovyov</a:t>
            </a:r>
            <a:r>
              <a:rPr lang="sk-SK" dirty="0"/>
              <a:t>, </a:t>
            </a:r>
            <a:r>
              <a:rPr lang="en-US" dirty="0"/>
              <a:t>M. </a:t>
            </a:r>
            <a:r>
              <a:rPr lang="en-US" dirty="0" err="1"/>
              <a:t>Kucharov</a:t>
            </a:r>
            <a:r>
              <a:rPr lang="sk-SK" dirty="0" err="1"/>
              <a:t>ič</a:t>
            </a:r>
            <a:endParaRPr lang="sk-SK" dirty="0"/>
          </a:p>
          <a:p>
            <a:pPr algn="ctr"/>
            <a:endParaRPr lang="sk-SK" dirty="0"/>
          </a:p>
          <a:p>
            <a:pPr algn="ctr"/>
            <a:r>
              <a:rPr lang="en-US" dirty="0"/>
              <a:t>Institute of Electrical Engineering, Slovak Academy of Sciences, Bratislava, Slovakia</a:t>
            </a:r>
            <a:endParaRPr lang="sk-SK" dirty="0"/>
          </a:p>
        </p:txBody>
      </p:sp>
      <p:sp>
        <p:nvSpPr>
          <p:cNvPr id="4" name="TextBox 3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FDEA04-738D-DD22-D6C6-309218C2674A}"/>
              </a:ext>
            </a:extLst>
          </p:cNvPr>
          <p:cNvSpPr txBox="1"/>
          <p:nvPr/>
        </p:nvSpPr>
        <p:spPr>
          <a:xfrm>
            <a:off x="4651513" y="1522281"/>
            <a:ext cx="256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PRD-3.HTS.01-T022-D001</a:t>
            </a:r>
          </a:p>
        </p:txBody>
      </p:sp>
    </p:spTree>
    <p:extLst>
      <p:ext uri="{BB962C8B-B14F-4D97-AF65-F5344CB8AC3E}">
        <p14:creationId xmlns:p14="http://schemas.microsoft.com/office/powerpoint/2010/main" val="204646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86599" y="5900497"/>
            <a:ext cx="1752403" cy="348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10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-9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m</a:t>
            </a:r>
            <a:endParaRPr lang="en-US" i="1" dirty="0">
              <a:latin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0938" y="4749800"/>
            <a:ext cx="1681870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250937" y="5098735"/>
            <a:ext cx="1681871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336147" y="4760855"/>
            <a:ext cx="1681870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336146" y="5109790"/>
            <a:ext cx="1681871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328138" y="4749800"/>
            <a:ext cx="1681870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328137" y="5098735"/>
            <a:ext cx="1681871" cy="348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C: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759885"/>
            <a:ext cx="122770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 filaments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597090" y="759885"/>
            <a:ext cx="134472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11 filaments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577055" y="759885"/>
            <a:ext cx="134472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20 filaments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7720" t="-480" r="18904" b="146"/>
          <a:stretch/>
        </p:blipFill>
        <p:spPr>
          <a:xfrm>
            <a:off x="4053476" y="1074322"/>
            <a:ext cx="4099505" cy="3665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640" r="18879"/>
          <a:stretch/>
        </p:blipFill>
        <p:spPr>
          <a:xfrm>
            <a:off x="11005" y="1063244"/>
            <a:ext cx="4046188" cy="36484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0720" r="21904"/>
          <a:stretch/>
        </p:blipFill>
        <p:spPr>
          <a:xfrm>
            <a:off x="8404334" y="1107827"/>
            <a:ext cx="3764287" cy="36530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12 mm wide – filament width &amp; metallization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409294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12 mm wide, 500 µm filaments – gap width &amp; metallization</a:t>
            </a:r>
            <a:endParaRPr lang="sk-SK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691730"/>
              </p:ext>
            </p:extLst>
          </p:nvPr>
        </p:nvGraphicFramePr>
        <p:xfrm>
          <a:off x="1096660" y="585563"/>
          <a:ext cx="7463144" cy="176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8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49623">
                <a:tc>
                  <a:txBody>
                    <a:bodyPr/>
                    <a:lstStyle/>
                    <a:p>
                      <a:r>
                        <a:rPr lang="en-US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[µm]</a:t>
                      </a:r>
                      <a:endPara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[µm]</a:t>
                      </a:r>
                      <a:endPara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Ag [µm]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Cu [µm]</a:t>
                      </a:r>
                    </a:p>
                    <a:p>
                      <a:endParaRPr lang="en-US" b="0" i="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b="0" i="1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 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[µm]</a:t>
                      </a:r>
                      <a:endParaRPr lang="en-US" b="0" i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b="0" i="1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b="0" i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i="1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[A]</a:t>
                      </a:r>
                    </a:p>
                    <a:p>
                      <a:endParaRPr lang="en-US" b="0" i="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213">
                <a:tc>
                  <a:txBody>
                    <a:bodyPr/>
                    <a:lstStyle/>
                    <a:p>
                      <a:r>
                        <a:rPr lang="en-US" dirty="0"/>
                        <a:t>B-3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13">
                <a:tc>
                  <a:txBody>
                    <a:bodyPr/>
                    <a:lstStyle/>
                    <a:p>
                      <a:r>
                        <a:rPr lang="en-US" dirty="0"/>
                        <a:t>B-4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13">
                <a:tc>
                  <a:txBody>
                    <a:bodyPr/>
                    <a:lstStyle/>
                    <a:p>
                      <a:r>
                        <a:rPr lang="en-US" dirty="0"/>
                        <a:t>B-5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901" r="24768"/>
          <a:stretch/>
        </p:blipFill>
        <p:spPr>
          <a:xfrm>
            <a:off x="4178300" y="2446215"/>
            <a:ext cx="3954202" cy="3952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038" t="502" r="24905" b="-126"/>
          <a:stretch/>
        </p:blipFill>
        <p:spPr>
          <a:xfrm>
            <a:off x="127000" y="2453646"/>
            <a:ext cx="3937618" cy="39376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0856" r="24768"/>
          <a:stretch/>
        </p:blipFill>
        <p:spPr>
          <a:xfrm>
            <a:off x="8206700" y="2463799"/>
            <a:ext cx="3896400" cy="39524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9118601" y="638194"/>
                <a:ext cx="1742144" cy="72321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e>
                      </m:func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601" y="638194"/>
                <a:ext cx="1742144" cy="72321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9014286" y="1699979"/>
            <a:ext cx="2834480" cy="338554"/>
            <a:chOff x="9086206" y="5111000"/>
            <a:chExt cx="2834480" cy="3385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63C46AF-80C4-441D-8FE8-54BF62442A68}"/>
                    </a:ext>
                  </a:extLst>
                </p:cNvPr>
                <p:cNvSpPr txBox="1"/>
                <p:nvPr/>
              </p:nvSpPr>
              <p:spPr>
                <a:xfrm>
                  <a:off x="9086206" y="5154683"/>
                  <a:ext cx="1056891" cy="2662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</m:oMath>
                    </m:oMathPara>
                  </a14:m>
                  <a:endParaRPr lang="sk-SK" sz="16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763C46AF-80C4-441D-8FE8-54BF62442A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86206" y="5154683"/>
                  <a:ext cx="1056891" cy="26622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4046" r="-1156" b="-20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736F53-B378-4569-B5C3-EF9FF9AD5EF8}"/>
                </a:ext>
              </a:extLst>
            </p:cNvPr>
            <p:cNvSpPr txBox="1"/>
            <p:nvPr/>
          </p:nvSpPr>
          <p:spPr>
            <a:xfrm>
              <a:off x="10351026" y="5111000"/>
              <a:ext cx="15696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i="1" dirty="0"/>
                <a:t>ρ</a:t>
              </a:r>
              <a:r>
                <a:rPr lang="en-US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10</a:t>
              </a:r>
              <a:r>
                <a:rPr lang="en-US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-9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m</a:t>
              </a:r>
              <a:endParaRPr lang="en-US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4499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4 mm wide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64F080-9792-43F2-971C-5FDE173F73D3}"/>
              </a:ext>
            </a:extLst>
          </p:cNvPr>
          <p:cNvSpPr txBox="1"/>
          <p:nvPr/>
        </p:nvSpPr>
        <p:spPr>
          <a:xfrm>
            <a:off x="533573" y="64719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/>
              <a:t>7</a:t>
            </a:r>
            <a:r>
              <a:rPr lang="en-US" sz="2400" dirty="0"/>
              <a:t> filaments 500 µm</a:t>
            </a:r>
            <a:r>
              <a:rPr lang="en-US" sz="2400" dirty="0">
                <a:sym typeface="Symbol" panose="05050102010706020507" pitchFamily="18" charset="2"/>
              </a:rPr>
              <a:t>, 3.56 m Ag + 13.7 m Cu, </a:t>
            </a:r>
            <a:r>
              <a:rPr lang="en-US" sz="2400" i="1" dirty="0" err="1"/>
              <a:t>I</a:t>
            </a:r>
            <a:r>
              <a:rPr lang="en-US" sz="2400" i="1" baseline="-25000" dirty="0" err="1"/>
              <a:t>c</a:t>
            </a:r>
            <a:r>
              <a:rPr lang="en-US" sz="2400" i="1" baseline="-25000" dirty="0"/>
              <a:t> </a:t>
            </a:r>
            <a:r>
              <a:rPr lang="en-US" sz="2400" dirty="0"/>
              <a:t>= 90 A </a:t>
            </a:r>
            <a:r>
              <a:rPr lang="en-US" sz="2400" dirty="0">
                <a:sym typeface="Symbol" panose="05050102010706020507" pitchFamily="18" charset="2"/>
              </a:rPr>
              <a:t>	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147" t="857" r="22814" b="-188"/>
          <a:stretch/>
        </p:blipFill>
        <p:spPr>
          <a:xfrm>
            <a:off x="241300" y="1159664"/>
            <a:ext cx="5283256" cy="48260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0792" t="649" r="22952" b="231"/>
          <a:stretch/>
        </p:blipFill>
        <p:spPr>
          <a:xfrm>
            <a:off x="6743700" y="1159664"/>
            <a:ext cx="4953000" cy="48406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13237" y="4438335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13236" y="4926699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eddy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9965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711" t="1720" r="23667" b="621"/>
          <a:stretch/>
        </p:blipFill>
        <p:spPr>
          <a:xfrm>
            <a:off x="6985325" y="1275382"/>
            <a:ext cx="5186360" cy="4750727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4 mm wide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64F080-9792-43F2-971C-5FDE173F73D3}"/>
              </a:ext>
            </a:extLst>
          </p:cNvPr>
          <p:cNvSpPr txBox="1"/>
          <p:nvPr/>
        </p:nvSpPr>
        <p:spPr>
          <a:xfrm>
            <a:off x="533573" y="64719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/>
              <a:t>7</a:t>
            </a:r>
            <a:r>
              <a:rPr lang="en-US" sz="2400" dirty="0"/>
              <a:t> filaments 500 µm</a:t>
            </a:r>
            <a:r>
              <a:rPr lang="en-US" sz="2400" dirty="0">
                <a:sym typeface="Symbol" panose="05050102010706020507" pitchFamily="18" charset="2"/>
              </a:rPr>
              <a:t>, 3.56 m Ag + 13.7 m Cu, </a:t>
            </a:r>
            <a:r>
              <a:rPr lang="en-US" sz="2400" i="1" dirty="0" err="1"/>
              <a:t>I</a:t>
            </a:r>
            <a:r>
              <a:rPr lang="en-US" sz="2400" i="1" baseline="-25000" dirty="0" err="1"/>
              <a:t>c</a:t>
            </a:r>
            <a:r>
              <a:rPr lang="en-US" sz="2400" i="1" baseline="-25000" dirty="0"/>
              <a:t> </a:t>
            </a:r>
            <a:r>
              <a:rPr lang="en-US" sz="2400" dirty="0"/>
              <a:t>= 90 A </a:t>
            </a:r>
            <a:r>
              <a:rPr lang="en-US" sz="2400" dirty="0">
                <a:sym typeface="Symbol" panose="05050102010706020507" pitchFamily="18" charset="2"/>
              </a:rPr>
              <a:t>	</a:t>
            </a:r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DD1E71-BBC7-4A12-92BA-4CE93AB82184}"/>
              </a:ext>
            </a:extLst>
          </p:cNvPr>
          <p:cNvSpPr/>
          <p:nvPr/>
        </p:nvSpPr>
        <p:spPr>
          <a:xfrm>
            <a:off x="4082422" y="1489941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k-SK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59" r="3299"/>
          <a:stretch/>
        </p:blipFill>
        <p:spPr>
          <a:xfrm>
            <a:off x="63499" y="1823112"/>
            <a:ext cx="5410201" cy="43685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3237" y="4438335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236" y="4926699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eddy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982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4 mm wide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64F080-9792-43F2-971C-5FDE173F73D3}"/>
              </a:ext>
            </a:extLst>
          </p:cNvPr>
          <p:cNvSpPr txBox="1"/>
          <p:nvPr/>
        </p:nvSpPr>
        <p:spPr>
          <a:xfrm>
            <a:off x="533573" y="64719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12 filaments 250 µm</a:t>
            </a:r>
            <a:r>
              <a:rPr lang="en-US" sz="2400" dirty="0">
                <a:sym typeface="Symbol" panose="05050102010706020507" pitchFamily="18" charset="2"/>
              </a:rPr>
              <a:t>, 4.3 m Ag + 13.3 m Cu, </a:t>
            </a:r>
            <a:r>
              <a:rPr lang="en-US" sz="2400" i="1" dirty="0" err="1"/>
              <a:t>I</a:t>
            </a:r>
            <a:r>
              <a:rPr lang="en-US" sz="2400" i="1" baseline="-25000" dirty="0" err="1"/>
              <a:t>c</a:t>
            </a:r>
            <a:r>
              <a:rPr lang="en-US" sz="2400" i="1" baseline="-25000" dirty="0"/>
              <a:t> </a:t>
            </a:r>
            <a:r>
              <a:rPr lang="en-US" sz="2400" dirty="0"/>
              <a:t>= 70 A </a:t>
            </a:r>
            <a:r>
              <a:rPr lang="en-US" sz="2400" dirty="0">
                <a:sym typeface="Symbol" panose="05050102010706020507" pitchFamily="18" charset="2"/>
              </a:rPr>
              <a:t>	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13237" y="4438335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236" y="4926699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eddy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475" r="24317"/>
          <a:stretch/>
        </p:blipFill>
        <p:spPr>
          <a:xfrm>
            <a:off x="7365987" y="1108864"/>
            <a:ext cx="4775226" cy="485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103" t="856" r="23771" b="440"/>
          <a:stretch/>
        </p:blipFill>
        <p:spPr>
          <a:xfrm>
            <a:off x="203608" y="1232843"/>
            <a:ext cx="5140983" cy="479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7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4 mm wide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64F080-9792-43F2-971C-5FDE173F73D3}"/>
              </a:ext>
            </a:extLst>
          </p:cNvPr>
          <p:cNvSpPr txBox="1"/>
          <p:nvPr/>
        </p:nvSpPr>
        <p:spPr>
          <a:xfrm>
            <a:off x="533573" y="64719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12 filaments 250 µm</a:t>
            </a:r>
            <a:r>
              <a:rPr lang="en-US" sz="2400" dirty="0">
                <a:sym typeface="Symbol" panose="05050102010706020507" pitchFamily="18" charset="2"/>
              </a:rPr>
              <a:t>, 4.3 m Ag + 13.3 m Cu, </a:t>
            </a:r>
            <a:r>
              <a:rPr lang="en-US" sz="2400" i="1" dirty="0" err="1"/>
              <a:t>I</a:t>
            </a:r>
            <a:r>
              <a:rPr lang="en-US" sz="2400" i="1" baseline="-25000" dirty="0" err="1"/>
              <a:t>c</a:t>
            </a:r>
            <a:r>
              <a:rPr lang="en-US" sz="2400" i="1" baseline="-25000" dirty="0"/>
              <a:t> </a:t>
            </a:r>
            <a:r>
              <a:rPr lang="en-US" sz="2400" dirty="0"/>
              <a:t>= 70 A </a:t>
            </a:r>
            <a:r>
              <a:rPr lang="en-US" sz="2400" dirty="0">
                <a:sym typeface="Symbol" panose="05050102010706020507" pitchFamily="18" charset="2"/>
              </a:rPr>
              <a:t>	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6" y="1676204"/>
            <a:ext cx="5586984" cy="43685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3237" y="4438335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236" y="4926699"/>
            <a:ext cx="16818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eddy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i="1" dirty="0" err="1">
                <a:latin typeface="Symbol" panose="05050102010706020507" pitchFamily="18" charset="2"/>
              </a:rPr>
              <a:t>r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376" t="21" r="24181" b="231"/>
          <a:stretch/>
        </p:blipFill>
        <p:spPr>
          <a:xfrm>
            <a:off x="7044307" y="1146309"/>
            <a:ext cx="5090188" cy="48462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4DD1E71-BBC7-4A12-92BA-4CE93AB82184}"/>
              </a:ext>
            </a:extLst>
          </p:cNvPr>
          <p:cNvSpPr/>
          <p:nvPr/>
        </p:nvSpPr>
        <p:spPr>
          <a:xfrm>
            <a:off x="4082422" y="1489941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k-SK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830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Conclusions and outlook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100" y="1181100"/>
            <a:ext cx="107557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Magnetization loss of </a:t>
            </a:r>
            <a:r>
              <a:rPr lang="en-US" sz="2000" dirty="0" err="1"/>
              <a:t>filamentized</a:t>
            </a:r>
            <a:r>
              <a:rPr lang="en-US" sz="2000" dirty="0"/>
              <a:t> tapes prepared by 2LUPS technology in 12 mm and 4 mm versions: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controllable by tape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predictable by theory (transverse resistivity remaining the only fitting parameter)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3100" y="3162419"/>
            <a:ext cx="898816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Outlook for 2026-27: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manufacturing of laboratory models of round cables from MF tapes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experimental testing of magnetization loss, verification of theoretical </a:t>
            </a:r>
            <a:r>
              <a:rPr lang="en-US" sz="2000"/>
              <a:t>predcitions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92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Initial remarks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1905" y="731588"/>
            <a:ext cx="11691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REBCO </a:t>
            </a:r>
            <a:r>
              <a:rPr lang="sk-SK" sz="2000" dirty="0" err="1">
                <a:cs typeface="Times New Roman" panose="02020603050405020304" pitchFamily="18" charset="0"/>
              </a:rPr>
              <a:t>deposited</a:t>
            </a:r>
            <a:r>
              <a:rPr lang="sk-SK" sz="2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by low-cost industrial 2LUPS process utilizing the 3D </a:t>
            </a:r>
            <a:r>
              <a:rPr lang="en-GB" sz="2000" dirty="0" err="1">
                <a:cs typeface="Times New Roman" panose="02020603050405020304" pitchFamily="18" charset="0"/>
              </a:rPr>
              <a:t>filamentized</a:t>
            </a:r>
            <a:r>
              <a:rPr lang="en-GB" sz="2000" dirty="0">
                <a:cs typeface="Times New Roman" panose="02020603050405020304" pitchFamily="18" charset="0"/>
              </a:rPr>
              <a:t> metal tape as substrate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536C7FB-8EA4-4CA7-B207-CF56DACEFDBE}"/>
              </a:ext>
            </a:extLst>
          </p:cNvPr>
          <p:cNvSpPr/>
          <p:nvPr/>
        </p:nvSpPr>
        <p:spPr>
          <a:xfrm>
            <a:off x="7464270" y="1280266"/>
            <a:ext cx="4643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Wulff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 al.,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Technol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(20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072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</a:p>
          <a:p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R Insinga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 al.,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IEEE Trans.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..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(20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6601705</a:t>
            </a:r>
          </a:p>
          <a:p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R Insinga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 al.,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IEEE Trans.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fr-FR" sz="12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..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29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(20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fr-FR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8200704</a:t>
            </a:r>
            <a:endParaRPr lang="sk-SK" sz="1200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93003" y="1759542"/>
            <a:ext cx="10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923098" y="2683062"/>
            <a:ext cx="1872000" cy="24888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732583" y="2822945"/>
            <a:ext cx="958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substrate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920919" y="2644124"/>
            <a:ext cx="1872000" cy="39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7549517" y="2667659"/>
            <a:ext cx="1857600" cy="257611"/>
            <a:chOff x="7028466" y="4684815"/>
            <a:chExt cx="1857600" cy="257611"/>
          </a:xfrm>
        </p:grpSpPr>
        <p:sp>
          <p:nvSpPr>
            <p:cNvPr id="64" name="Rectangle 63"/>
            <p:cNvSpPr/>
            <p:nvPr/>
          </p:nvSpPr>
          <p:spPr>
            <a:xfrm>
              <a:off x="7028466" y="4690426"/>
              <a:ext cx="1857600" cy="25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436741" y="4684815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919910" y="4684943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401926" y="4684815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546623" y="2637874"/>
            <a:ext cx="1861200" cy="82154"/>
            <a:chOff x="7027884" y="4646740"/>
            <a:chExt cx="1861200" cy="82154"/>
          </a:xfrm>
        </p:grpSpPr>
        <p:sp>
          <p:nvSpPr>
            <p:cNvPr id="69" name="Rectangle 68"/>
            <p:cNvSpPr/>
            <p:nvPr/>
          </p:nvSpPr>
          <p:spPr>
            <a:xfrm>
              <a:off x="7027884" y="4648434"/>
              <a:ext cx="1861200" cy="3771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39462" y="4682094"/>
              <a:ext cx="72000" cy="46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918857" y="4681968"/>
              <a:ext cx="75600" cy="46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399987" y="4682094"/>
              <a:ext cx="75600" cy="46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436973" y="4646866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919089" y="4646740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402940" y="4646866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2922102" y="2607475"/>
            <a:ext cx="1872000" cy="37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7546623" y="2594944"/>
            <a:ext cx="1861200" cy="97408"/>
            <a:chOff x="7025572" y="4208977"/>
            <a:chExt cx="1861200" cy="97408"/>
          </a:xfrm>
        </p:grpSpPr>
        <p:grpSp>
          <p:nvGrpSpPr>
            <p:cNvPr id="79" name="Group 78"/>
            <p:cNvGrpSpPr/>
            <p:nvPr/>
          </p:nvGrpSpPr>
          <p:grpSpPr>
            <a:xfrm>
              <a:off x="7025572" y="4217612"/>
              <a:ext cx="1861200" cy="88773"/>
              <a:chOff x="7027884" y="4648434"/>
              <a:chExt cx="1861200" cy="88773"/>
            </a:xfrm>
            <a:solidFill>
              <a:schemeClr val="accent1"/>
            </a:solidFill>
          </p:grpSpPr>
          <p:sp>
            <p:nvSpPr>
              <p:cNvPr id="83" name="Rectangle 82"/>
              <p:cNvSpPr/>
              <p:nvPr/>
            </p:nvSpPr>
            <p:spPr>
              <a:xfrm>
                <a:off x="7027884" y="4648434"/>
                <a:ext cx="1861200" cy="3771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436973" y="4690407"/>
                <a:ext cx="720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7919089" y="4690277"/>
                <a:ext cx="720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8402940" y="4687686"/>
                <a:ext cx="720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Rectangle 79"/>
            <p:cNvSpPr/>
            <p:nvPr/>
          </p:nvSpPr>
          <p:spPr>
            <a:xfrm>
              <a:off x="8397675" y="4211312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7916777" y="4208977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7431708" y="4210064"/>
              <a:ext cx="72000" cy="4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795834" y="2631925"/>
            <a:ext cx="897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buffer(s)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46356" y="2422588"/>
            <a:ext cx="753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REBCO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7543942" y="2496714"/>
            <a:ext cx="1864281" cy="159938"/>
            <a:chOff x="7543942" y="4040724"/>
            <a:chExt cx="1864281" cy="159938"/>
          </a:xfrm>
        </p:grpSpPr>
        <p:grpSp>
          <p:nvGrpSpPr>
            <p:cNvPr id="90" name="Group 89"/>
            <p:cNvGrpSpPr/>
            <p:nvPr/>
          </p:nvGrpSpPr>
          <p:grpSpPr>
            <a:xfrm>
              <a:off x="7547023" y="4112389"/>
              <a:ext cx="1861200" cy="88273"/>
              <a:chOff x="7022177" y="4342342"/>
              <a:chExt cx="1861200" cy="88273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7022177" y="4371794"/>
                <a:ext cx="1861200" cy="18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8394339" y="4379212"/>
                <a:ext cx="72000" cy="46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8394280" y="4342342"/>
                <a:ext cx="72000" cy="46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7913382" y="4348689"/>
                <a:ext cx="72000" cy="46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7428313" y="4349776"/>
                <a:ext cx="72000" cy="46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7914181" y="4383815"/>
                <a:ext cx="72000" cy="46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7917016" y="4346945"/>
                <a:ext cx="72000" cy="46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7428932" y="4379726"/>
                <a:ext cx="72000" cy="46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7431767" y="4342856"/>
                <a:ext cx="72000" cy="46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543942" y="4040724"/>
              <a:ext cx="1861200" cy="123849"/>
              <a:chOff x="6985945" y="3997449"/>
              <a:chExt cx="1861200" cy="123849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6985945" y="3997449"/>
                <a:ext cx="1861200" cy="122394"/>
                <a:chOff x="7022177" y="4453614"/>
                <a:chExt cx="1861200" cy="122394"/>
              </a:xfrm>
            </p:grpSpPr>
            <p:sp>
              <p:nvSpPr>
                <p:cNvPr id="97" name="Rectangle 96"/>
                <p:cNvSpPr/>
                <p:nvPr/>
              </p:nvSpPr>
              <p:spPr>
                <a:xfrm>
                  <a:off x="7022177" y="4470155"/>
                  <a:ext cx="1861200" cy="8488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7908321" y="4540008"/>
                  <a:ext cx="90000" cy="36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7399467" y="4453614"/>
                  <a:ext cx="126000" cy="3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3" name="Rectangle 92"/>
              <p:cNvSpPr/>
              <p:nvPr/>
            </p:nvSpPr>
            <p:spPr>
              <a:xfrm>
                <a:off x="8354243" y="4085298"/>
                <a:ext cx="90000" cy="36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7384749" y="4082237"/>
                <a:ext cx="90000" cy="36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7853545" y="3999528"/>
                <a:ext cx="126000" cy="3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334443" y="3998628"/>
                <a:ext cx="126000" cy="3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2920085" y="2509936"/>
            <a:ext cx="1872000" cy="99929"/>
            <a:chOff x="2920085" y="4527092"/>
            <a:chExt cx="1872000" cy="99929"/>
          </a:xfrm>
        </p:grpSpPr>
        <p:sp>
          <p:nvSpPr>
            <p:cNvPr id="110" name="Rectangle 109"/>
            <p:cNvSpPr/>
            <p:nvPr/>
          </p:nvSpPr>
          <p:spPr>
            <a:xfrm>
              <a:off x="2920085" y="4609021"/>
              <a:ext cx="1872000" cy="1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920085" y="4527092"/>
              <a:ext cx="1872000" cy="848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76394" y="2217253"/>
            <a:ext cx="3898360" cy="584775"/>
            <a:chOff x="476394" y="4234409"/>
            <a:chExt cx="3898360" cy="584775"/>
          </a:xfrm>
        </p:grpSpPr>
        <p:grpSp>
          <p:nvGrpSpPr>
            <p:cNvPr id="113" name="Group 112"/>
            <p:cNvGrpSpPr/>
            <p:nvPr/>
          </p:nvGrpSpPr>
          <p:grpSpPr>
            <a:xfrm>
              <a:off x="3326949" y="4626580"/>
              <a:ext cx="1047805" cy="45159"/>
              <a:chOff x="2805898" y="4626580"/>
              <a:chExt cx="1047805" cy="45159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3304644" y="4626580"/>
                <a:ext cx="72000" cy="432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3781703" y="4627387"/>
                <a:ext cx="72000" cy="432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805898" y="4628539"/>
                <a:ext cx="72000" cy="432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476394" y="4234409"/>
              <a:ext cx="22138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striation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(mechanical, chemical,…</a:t>
              </a: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9862150" y="2446579"/>
            <a:ext cx="1833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patterned substrate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867669" y="2197861"/>
            <a:ext cx="715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Ag, Cu</a:t>
            </a:r>
          </a:p>
        </p:txBody>
      </p:sp>
      <p:pic>
        <p:nvPicPr>
          <p:cNvPr id="120" name="Picture 1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02" b="45330"/>
          <a:stretch/>
        </p:blipFill>
        <p:spPr>
          <a:xfrm>
            <a:off x="6573179" y="5591727"/>
            <a:ext cx="5495164" cy="684372"/>
          </a:xfrm>
          <a:prstGeom prst="rect">
            <a:avLst/>
          </a:prstGeom>
        </p:spPr>
      </p:pic>
      <p:sp>
        <p:nvSpPr>
          <p:cNvPr id="122" name="Down Arrow 121"/>
          <p:cNvSpPr/>
          <p:nvPr/>
        </p:nvSpPr>
        <p:spPr>
          <a:xfrm>
            <a:off x="6338839" y="5854795"/>
            <a:ext cx="218661" cy="40199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112030" y="5479123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k-SK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0480" y="5579443"/>
            <a:ext cx="5319210" cy="693765"/>
            <a:chOff x="251905" y="5186592"/>
            <a:chExt cx="6046336" cy="693765"/>
          </a:xfrm>
        </p:grpSpPr>
        <p:grpSp>
          <p:nvGrpSpPr>
            <p:cNvPr id="4" name="Group 3"/>
            <p:cNvGrpSpPr/>
            <p:nvPr/>
          </p:nvGrpSpPr>
          <p:grpSpPr>
            <a:xfrm>
              <a:off x="251905" y="5186592"/>
              <a:ext cx="6046336" cy="369332"/>
              <a:chOff x="251905" y="5365494"/>
              <a:chExt cx="6046336" cy="36933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51905" y="5365494"/>
                <a:ext cx="3465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Relevant AC magnetization regime: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4100075" y="5406603"/>
                    <a:ext cx="219816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𝑓𝑡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" name="Text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00075" y="5406603"/>
                    <a:ext cx="2198166" cy="276999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2222" t="-4444" b="-3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/>
                <p:cNvSpPr txBox="1"/>
                <p:nvPr/>
              </p:nvSpPr>
              <p:spPr>
                <a:xfrm>
                  <a:off x="5233152" y="5603358"/>
                  <a:ext cx="92390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3152" y="5603358"/>
                  <a:ext cx="923907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263" t="-2174" r="-2632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251905" y="3628050"/>
            <a:ext cx="10894618" cy="1263802"/>
            <a:chOff x="251905" y="3628050"/>
            <a:chExt cx="10894618" cy="1263802"/>
          </a:xfrm>
        </p:grpSpPr>
        <p:sp>
          <p:nvSpPr>
            <p:cNvPr id="6" name="TextBox 5"/>
            <p:cNvSpPr txBox="1"/>
            <p:nvPr/>
          </p:nvSpPr>
          <p:spPr>
            <a:xfrm>
              <a:off x="251905" y="4065951"/>
              <a:ext cx="6656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Samples prepared within Eurostars-2 project “Filaments4Fusion”</a:t>
              </a:r>
            </a:p>
          </p:txBody>
        </p:sp>
        <p:pic>
          <p:nvPicPr>
            <p:cNvPr id="125" name="Picture 124"/>
            <p:cNvPicPr>
              <a:picLocks noChangeAspect="1"/>
            </p:cNvPicPr>
            <p:nvPr/>
          </p:nvPicPr>
          <p:blipFill rotWithShape="1">
            <a:blip r:embed="rId5"/>
            <a:srcRect l="28801" r="26898"/>
            <a:stretch/>
          </p:blipFill>
          <p:spPr>
            <a:xfrm>
              <a:off x="6606111" y="3730932"/>
              <a:ext cx="1177807" cy="1089675"/>
            </a:xfrm>
            <a:prstGeom prst="rect">
              <a:avLst/>
            </a:prstGeom>
          </p:spPr>
        </p:pic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36985" y="4050423"/>
              <a:ext cx="1474559" cy="412785"/>
            </a:xfrm>
            <a:prstGeom prst="rect">
              <a:avLst/>
            </a:prstGeom>
          </p:spPr>
        </p:pic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97" y="3628050"/>
              <a:ext cx="1155842" cy="328893"/>
            </a:xfrm>
            <a:prstGeom prst="rect">
              <a:avLst/>
            </a:prstGeom>
          </p:spPr>
        </p:pic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9652" y="3775351"/>
              <a:ext cx="568681" cy="856079"/>
            </a:xfrm>
            <a:prstGeom prst="rect">
              <a:avLst/>
            </a:prstGeom>
          </p:spPr>
        </p:pic>
        <p:pic>
          <p:nvPicPr>
            <p:cNvPr id="131" name="Picture 13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417" r="9669" b="28871"/>
            <a:stretch/>
          </p:blipFill>
          <p:spPr bwMode="auto">
            <a:xfrm>
              <a:off x="9243720" y="4447391"/>
              <a:ext cx="1902803" cy="44446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395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 animBg="1"/>
      <p:bldP spid="61" grpId="0"/>
      <p:bldP spid="62" grpId="0" animBg="1"/>
      <p:bldP spid="77" grpId="0" animBg="1"/>
      <p:bldP spid="87" grpId="0"/>
      <p:bldP spid="88" grpId="0"/>
      <p:bldP spid="118" grpId="0"/>
      <p:bldP spid="119" grpId="0"/>
      <p:bldP spid="122" grpId="0" animBg="1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Optimization of tape architecture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8220" y="2931960"/>
            <a:ext cx="429079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cs typeface="Arial" panose="020B0604020202020204" pitchFamily="34" charset="0"/>
              </a:rPr>
              <a:t>current redistribution around a defect :</a:t>
            </a:r>
            <a:endParaRPr lang="sk-SK" sz="2000" dirty="0">
              <a:cs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75267" y="3403142"/>
            <a:ext cx="2160000" cy="1297753"/>
            <a:chOff x="1618876" y="1802397"/>
            <a:chExt cx="2160000" cy="1297753"/>
          </a:xfrm>
        </p:grpSpPr>
        <p:sp>
          <p:nvSpPr>
            <p:cNvPr id="60" name="Rectangle 59"/>
            <p:cNvSpPr/>
            <p:nvPr/>
          </p:nvSpPr>
          <p:spPr>
            <a:xfrm>
              <a:off x="1618876" y="2122688"/>
              <a:ext cx="2160000" cy="977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2552001" y="2598877"/>
              <a:ext cx="216565" cy="232219"/>
            </a:xfrm>
            <a:custGeom>
              <a:avLst/>
              <a:gdLst>
                <a:gd name="connsiteX0" fmla="*/ 50447 w 216565"/>
                <a:gd name="connsiteY0" fmla="*/ 1029 h 232219"/>
                <a:gd name="connsiteX1" fmla="*/ 1020 w 216565"/>
                <a:gd name="connsiteY1" fmla="*/ 165786 h 232219"/>
                <a:gd name="connsiteX2" fmla="*/ 99874 w 216565"/>
                <a:gd name="connsiteY2" fmla="*/ 165786 h 232219"/>
                <a:gd name="connsiteX3" fmla="*/ 215204 w 216565"/>
                <a:gd name="connsiteY3" fmla="*/ 231689 h 232219"/>
                <a:gd name="connsiteX4" fmla="*/ 165777 w 216565"/>
                <a:gd name="connsiteY4" fmla="*/ 124597 h 232219"/>
                <a:gd name="connsiteX5" fmla="*/ 206966 w 216565"/>
                <a:gd name="connsiteY5" fmla="*/ 17505 h 232219"/>
                <a:gd name="connsiteX6" fmla="*/ 83398 w 216565"/>
                <a:gd name="connsiteY6" fmla="*/ 91645 h 232219"/>
                <a:gd name="connsiteX7" fmla="*/ 50447 w 216565"/>
                <a:gd name="connsiteY7" fmla="*/ 1029 h 23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565" h="232219">
                  <a:moveTo>
                    <a:pt x="50447" y="1029"/>
                  </a:moveTo>
                  <a:cubicBezTo>
                    <a:pt x="36717" y="13386"/>
                    <a:pt x="-7218" y="138327"/>
                    <a:pt x="1020" y="165786"/>
                  </a:cubicBezTo>
                  <a:cubicBezTo>
                    <a:pt x="9258" y="193246"/>
                    <a:pt x="64177" y="154802"/>
                    <a:pt x="99874" y="165786"/>
                  </a:cubicBezTo>
                  <a:cubicBezTo>
                    <a:pt x="135571" y="176770"/>
                    <a:pt x="204220" y="238554"/>
                    <a:pt x="215204" y="231689"/>
                  </a:cubicBezTo>
                  <a:cubicBezTo>
                    <a:pt x="226188" y="224824"/>
                    <a:pt x="167150" y="160294"/>
                    <a:pt x="165777" y="124597"/>
                  </a:cubicBezTo>
                  <a:cubicBezTo>
                    <a:pt x="164404" y="88900"/>
                    <a:pt x="220696" y="22997"/>
                    <a:pt x="206966" y="17505"/>
                  </a:cubicBezTo>
                  <a:cubicBezTo>
                    <a:pt x="193236" y="12013"/>
                    <a:pt x="110857" y="91645"/>
                    <a:pt x="83398" y="91645"/>
                  </a:cubicBezTo>
                  <a:cubicBezTo>
                    <a:pt x="55939" y="91645"/>
                    <a:pt x="64177" y="-11328"/>
                    <a:pt x="50447" y="102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768115" y="1802397"/>
              <a:ext cx="1784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Arial" panose="020B0604020202020204" pitchFamily="34" charset="0"/>
                </a:rPr>
                <a:t>standard CC tape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1962012" y="2786402"/>
              <a:ext cx="1532238" cy="171013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238" h="171013">
                  <a:moveTo>
                    <a:pt x="0" y="5736"/>
                  </a:moveTo>
                  <a:cubicBezTo>
                    <a:pt x="159265" y="8482"/>
                    <a:pt x="356973" y="-13486"/>
                    <a:pt x="477795" y="13973"/>
                  </a:cubicBezTo>
                  <a:cubicBezTo>
                    <a:pt x="598617" y="41432"/>
                    <a:pt x="660400" y="162255"/>
                    <a:pt x="724930" y="170493"/>
                  </a:cubicBezTo>
                  <a:cubicBezTo>
                    <a:pt x="789460" y="178731"/>
                    <a:pt x="805935" y="86741"/>
                    <a:pt x="864973" y="63400"/>
                  </a:cubicBezTo>
                  <a:cubicBezTo>
                    <a:pt x="924011" y="40059"/>
                    <a:pt x="967946" y="37314"/>
                    <a:pt x="1079157" y="30449"/>
                  </a:cubicBezTo>
                  <a:cubicBezTo>
                    <a:pt x="1190368" y="23584"/>
                    <a:pt x="1365422" y="19465"/>
                    <a:pt x="1532238" y="22211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 flipV="1">
              <a:off x="1962012" y="2472558"/>
              <a:ext cx="1532238" cy="171013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238" h="171013">
                  <a:moveTo>
                    <a:pt x="0" y="5736"/>
                  </a:moveTo>
                  <a:cubicBezTo>
                    <a:pt x="159265" y="8482"/>
                    <a:pt x="356973" y="-13486"/>
                    <a:pt x="477795" y="13973"/>
                  </a:cubicBezTo>
                  <a:cubicBezTo>
                    <a:pt x="598617" y="41432"/>
                    <a:pt x="660400" y="162255"/>
                    <a:pt x="724930" y="170493"/>
                  </a:cubicBezTo>
                  <a:cubicBezTo>
                    <a:pt x="789460" y="178731"/>
                    <a:pt x="805935" y="86741"/>
                    <a:pt x="864973" y="63400"/>
                  </a:cubicBezTo>
                  <a:cubicBezTo>
                    <a:pt x="924011" y="40059"/>
                    <a:pt x="967946" y="37314"/>
                    <a:pt x="1079157" y="30449"/>
                  </a:cubicBezTo>
                  <a:cubicBezTo>
                    <a:pt x="1190368" y="23584"/>
                    <a:pt x="1365422" y="19465"/>
                    <a:pt x="1532238" y="22211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41795" y="4994231"/>
            <a:ext cx="2201254" cy="1342761"/>
            <a:chOff x="7608924" y="1757389"/>
            <a:chExt cx="2201254" cy="1342761"/>
          </a:xfrm>
        </p:grpSpPr>
        <p:grpSp>
          <p:nvGrpSpPr>
            <p:cNvPr id="66" name="Group 65"/>
            <p:cNvGrpSpPr/>
            <p:nvPr/>
          </p:nvGrpSpPr>
          <p:grpSpPr>
            <a:xfrm>
              <a:off x="7608924" y="2122688"/>
              <a:ext cx="2201254" cy="977462"/>
              <a:chOff x="210775" y="1008992"/>
              <a:chExt cx="2201254" cy="977462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220717" y="1008992"/>
                <a:ext cx="2160000" cy="9774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Arial" panose="020B0604020202020204" pitchFamily="34" charset="0"/>
                </a:endParaRPr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V="1">
                <a:off x="210777" y="1123456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216029" y="1275856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210775" y="1428256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210777" y="1565000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216029" y="1717400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210775" y="1869800"/>
                <a:ext cx="21960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Freeform 66"/>
            <p:cNvSpPr/>
            <p:nvPr/>
          </p:nvSpPr>
          <p:spPr>
            <a:xfrm>
              <a:off x="8590580" y="2578242"/>
              <a:ext cx="216565" cy="232219"/>
            </a:xfrm>
            <a:custGeom>
              <a:avLst/>
              <a:gdLst>
                <a:gd name="connsiteX0" fmla="*/ 50447 w 216565"/>
                <a:gd name="connsiteY0" fmla="*/ 1029 h 232219"/>
                <a:gd name="connsiteX1" fmla="*/ 1020 w 216565"/>
                <a:gd name="connsiteY1" fmla="*/ 165786 h 232219"/>
                <a:gd name="connsiteX2" fmla="*/ 99874 w 216565"/>
                <a:gd name="connsiteY2" fmla="*/ 165786 h 232219"/>
                <a:gd name="connsiteX3" fmla="*/ 215204 w 216565"/>
                <a:gd name="connsiteY3" fmla="*/ 231689 h 232219"/>
                <a:gd name="connsiteX4" fmla="*/ 165777 w 216565"/>
                <a:gd name="connsiteY4" fmla="*/ 124597 h 232219"/>
                <a:gd name="connsiteX5" fmla="*/ 206966 w 216565"/>
                <a:gd name="connsiteY5" fmla="*/ 17505 h 232219"/>
                <a:gd name="connsiteX6" fmla="*/ 83398 w 216565"/>
                <a:gd name="connsiteY6" fmla="*/ 91645 h 232219"/>
                <a:gd name="connsiteX7" fmla="*/ 50447 w 216565"/>
                <a:gd name="connsiteY7" fmla="*/ 1029 h 23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565" h="232219">
                  <a:moveTo>
                    <a:pt x="50447" y="1029"/>
                  </a:moveTo>
                  <a:cubicBezTo>
                    <a:pt x="36717" y="13386"/>
                    <a:pt x="-7218" y="138327"/>
                    <a:pt x="1020" y="165786"/>
                  </a:cubicBezTo>
                  <a:cubicBezTo>
                    <a:pt x="9258" y="193246"/>
                    <a:pt x="64177" y="154802"/>
                    <a:pt x="99874" y="165786"/>
                  </a:cubicBezTo>
                  <a:cubicBezTo>
                    <a:pt x="135571" y="176770"/>
                    <a:pt x="204220" y="238554"/>
                    <a:pt x="215204" y="231689"/>
                  </a:cubicBezTo>
                  <a:cubicBezTo>
                    <a:pt x="226188" y="224824"/>
                    <a:pt x="167150" y="160294"/>
                    <a:pt x="165777" y="124597"/>
                  </a:cubicBezTo>
                  <a:cubicBezTo>
                    <a:pt x="164404" y="88900"/>
                    <a:pt x="220696" y="22997"/>
                    <a:pt x="206966" y="17505"/>
                  </a:cubicBezTo>
                  <a:cubicBezTo>
                    <a:pt x="193236" y="12013"/>
                    <a:pt x="110857" y="91645"/>
                    <a:pt x="83398" y="91645"/>
                  </a:cubicBezTo>
                  <a:cubicBezTo>
                    <a:pt x="55939" y="91645"/>
                    <a:pt x="64177" y="-11328"/>
                    <a:pt x="50447" y="102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24117" y="1757389"/>
              <a:ext cx="2066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cs typeface="Arial" panose="020B0604020202020204" pitchFamily="34" charset="0"/>
                </a:rPr>
                <a:t>fiamentized</a:t>
              </a:r>
              <a:r>
                <a:rPr lang="en-US" dirty="0">
                  <a:cs typeface="Arial" panose="020B0604020202020204" pitchFamily="34" charset="0"/>
                </a:rPr>
                <a:t> CC tape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999835" y="2751326"/>
              <a:ext cx="683741" cy="82379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  <a:gd name="connsiteX0" fmla="*/ 0 w 1532238"/>
                <a:gd name="connsiteY0" fmla="*/ 5736 h 171020"/>
                <a:gd name="connsiteX1" fmla="*/ 477795 w 1532238"/>
                <a:gd name="connsiteY1" fmla="*/ 13973 h 171020"/>
                <a:gd name="connsiteX2" fmla="*/ 724930 w 1532238"/>
                <a:gd name="connsiteY2" fmla="*/ 170493 h 171020"/>
                <a:gd name="connsiteX3" fmla="*/ 864973 w 1532238"/>
                <a:gd name="connsiteY3" fmla="*/ 63400 h 171020"/>
                <a:gd name="connsiteX4" fmla="*/ 1532238 w 1532238"/>
                <a:gd name="connsiteY4" fmla="*/ 22211 h 171020"/>
                <a:gd name="connsiteX0" fmla="*/ 0 w 1532238"/>
                <a:gd name="connsiteY0" fmla="*/ 5736 h 170504"/>
                <a:gd name="connsiteX1" fmla="*/ 477795 w 1532238"/>
                <a:gd name="connsiteY1" fmla="*/ 13973 h 170504"/>
                <a:gd name="connsiteX2" fmla="*/ 724930 w 1532238"/>
                <a:gd name="connsiteY2" fmla="*/ 170493 h 170504"/>
                <a:gd name="connsiteX3" fmla="*/ 1532238 w 1532238"/>
                <a:gd name="connsiteY3" fmla="*/ 22211 h 170504"/>
                <a:gd name="connsiteX0" fmla="*/ 0 w 724930"/>
                <a:gd name="connsiteY0" fmla="*/ 5736 h 170493"/>
                <a:gd name="connsiteX1" fmla="*/ 477795 w 724930"/>
                <a:gd name="connsiteY1" fmla="*/ 13973 h 170493"/>
                <a:gd name="connsiteX2" fmla="*/ 724930 w 724930"/>
                <a:gd name="connsiteY2" fmla="*/ 170493 h 170493"/>
                <a:gd name="connsiteX0" fmla="*/ 0 w 683741"/>
                <a:gd name="connsiteY0" fmla="*/ 0 h 82379"/>
                <a:gd name="connsiteX1" fmla="*/ 477795 w 683741"/>
                <a:gd name="connsiteY1" fmla="*/ 8237 h 82379"/>
                <a:gd name="connsiteX2" fmla="*/ 683741 w 683741"/>
                <a:gd name="connsiteY2" fmla="*/ 82379 h 8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741" h="82379">
                  <a:moveTo>
                    <a:pt x="0" y="0"/>
                  </a:moveTo>
                  <a:lnTo>
                    <a:pt x="477795" y="8237"/>
                  </a:lnTo>
                  <a:cubicBezTo>
                    <a:pt x="591752" y="21967"/>
                    <a:pt x="508001" y="81006"/>
                    <a:pt x="683741" y="82379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flipV="1">
              <a:off x="8020427" y="2549498"/>
              <a:ext cx="683741" cy="82379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  <a:gd name="connsiteX0" fmla="*/ 0 w 1532238"/>
                <a:gd name="connsiteY0" fmla="*/ 5736 h 171020"/>
                <a:gd name="connsiteX1" fmla="*/ 477795 w 1532238"/>
                <a:gd name="connsiteY1" fmla="*/ 13973 h 171020"/>
                <a:gd name="connsiteX2" fmla="*/ 724930 w 1532238"/>
                <a:gd name="connsiteY2" fmla="*/ 170493 h 171020"/>
                <a:gd name="connsiteX3" fmla="*/ 864973 w 1532238"/>
                <a:gd name="connsiteY3" fmla="*/ 63400 h 171020"/>
                <a:gd name="connsiteX4" fmla="*/ 1532238 w 1532238"/>
                <a:gd name="connsiteY4" fmla="*/ 22211 h 171020"/>
                <a:gd name="connsiteX0" fmla="*/ 0 w 1532238"/>
                <a:gd name="connsiteY0" fmla="*/ 5736 h 170504"/>
                <a:gd name="connsiteX1" fmla="*/ 477795 w 1532238"/>
                <a:gd name="connsiteY1" fmla="*/ 13973 h 170504"/>
                <a:gd name="connsiteX2" fmla="*/ 724930 w 1532238"/>
                <a:gd name="connsiteY2" fmla="*/ 170493 h 170504"/>
                <a:gd name="connsiteX3" fmla="*/ 1532238 w 1532238"/>
                <a:gd name="connsiteY3" fmla="*/ 22211 h 170504"/>
                <a:gd name="connsiteX0" fmla="*/ 0 w 724930"/>
                <a:gd name="connsiteY0" fmla="*/ 5736 h 170493"/>
                <a:gd name="connsiteX1" fmla="*/ 477795 w 724930"/>
                <a:gd name="connsiteY1" fmla="*/ 13973 h 170493"/>
                <a:gd name="connsiteX2" fmla="*/ 724930 w 724930"/>
                <a:gd name="connsiteY2" fmla="*/ 170493 h 170493"/>
                <a:gd name="connsiteX0" fmla="*/ 0 w 683741"/>
                <a:gd name="connsiteY0" fmla="*/ 0 h 82379"/>
                <a:gd name="connsiteX1" fmla="*/ 477795 w 683741"/>
                <a:gd name="connsiteY1" fmla="*/ 8237 h 82379"/>
                <a:gd name="connsiteX2" fmla="*/ 683741 w 683741"/>
                <a:gd name="connsiteY2" fmla="*/ 82379 h 8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741" h="82379">
                  <a:moveTo>
                    <a:pt x="0" y="0"/>
                  </a:moveTo>
                  <a:lnTo>
                    <a:pt x="477795" y="8237"/>
                  </a:lnTo>
                  <a:cubicBezTo>
                    <a:pt x="591752" y="21967"/>
                    <a:pt x="508001" y="81006"/>
                    <a:pt x="683741" y="82379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72" name="Multiply 71"/>
            <p:cNvSpPr>
              <a:spLocks noChangeAspect="1"/>
            </p:cNvSpPr>
            <p:nvPr/>
          </p:nvSpPr>
          <p:spPr>
            <a:xfrm>
              <a:off x="8860525" y="2487232"/>
              <a:ext cx="247135" cy="235383"/>
            </a:xfrm>
            <a:prstGeom prst="mathMultiply">
              <a:avLst/>
            </a:prstGeom>
            <a:solidFill>
              <a:srgbClr val="C00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73" name="Multiply 72"/>
            <p:cNvSpPr>
              <a:spLocks noChangeAspect="1"/>
            </p:cNvSpPr>
            <p:nvPr/>
          </p:nvSpPr>
          <p:spPr>
            <a:xfrm>
              <a:off x="8823406" y="2676616"/>
              <a:ext cx="247135" cy="235383"/>
            </a:xfrm>
            <a:prstGeom prst="mathMultiply">
              <a:avLst/>
            </a:prstGeom>
            <a:solidFill>
              <a:srgbClr val="C00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146139" y="4067734"/>
            <a:ext cx="3038386" cy="1651593"/>
            <a:chOff x="8409434" y="1594595"/>
            <a:chExt cx="3038386" cy="1651593"/>
          </a:xfrm>
        </p:grpSpPr>
        <p:grpSp>
          <p:nvGrpSpPr>
            <p:cNvPr id="82" name="Group 81"/>
            <p:cNvGrpSpPr/>
            <p:nvPr/>
          </p:nvGrpSpPr>
          <p:grpSpPr>
            <a:xfrm>
              <a:off x="8409434" y="2268726"/>
              <a:ext cx="2165254" cy="977462"/>
              <a:chOff x="220714" y="1008992"/>
              <a:chExt cx="2165254" cy="977462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220717" y="1008992"/>
                <a:ext cx="2160000" cy="9774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 flipV="1">
                <a:off x="220716" y="1123456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225968" y="1275856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220714" y="1428256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220716" y="1565000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225968" y="1717400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220714" y="1869800"/>
                <a:ext cx="2160000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Freeform 82"/>
            <p:cNvSpPr/>
            <p:nvPr/>
          </p:nvSpPr>
          <p:spPr>
            <a:xfrm>
              <a:off x="9381151" y="2724280"/>
              <a:ext cx="216565" cy="232219"/>
            </a:xfrm>
            <a:custGeom>
              <a:avLst/>
              <a:gdLst>
                <a:gd name="connsiteX0" fmla="*/ 50447 w 216565"/>
                <a:gd name="connsiteY0" fmla="*/ 1029 h 232219"/>
                <a:gd name="connsiteX1" fmla="*/ 1020 w 216565"/>
                <a:gd name="connsiteY1" fmla="*/ 165786 h 232219"/>
                <a:gd name="connsiteX2" fmla="*/ 99874 w 216565"/>
                <a:gd name="connsiteY2" fmla="*/ 165786 h 232219"/>
                <a:gd name="connsiteX3" fmla="*/ 215204 w 216565"/>
                <a:gd name="connsiteY3" fmla="*/ 231689 h 232219"/>
                <a:gd name="connsiteX4" fmla="*/ 165777 w 216565"/>
                <a:gd name="connsiteY4" fmla="*/ 124597 h 232219"/>
                <a:gd name="connsiteX5" fmla="*/ 206966 w 216565"/>
                <a:gd name="connsiteY5" fmla="*/ 17505 h 232219"/>
                <a:gd name="connsiteX6" fmla="*/ 83398 w 216565"/>
                <a:gd name="connsiteY6" fmla="*/ 91645 h 232219"/>
                <a:gd name="connsiteX7" fmla="*/ 50447 w 216565"/>
                <a:gd name="connsiteY7" fmla="*/ 1029 h 23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565" h="232219">
                  <a:moveTo>
                    <a:pt x="50447" y="1029"/>
                  </a:moveTo>
                  <a:cubicBezTo>
                    <a:pt x="36717" y="13386"/>
                    <a:pt x="-7218" y="138327"/>
                    <a:pt x="1020" y="165786"/>
                  </a:cubicBezTo>
                  <a:cubicBezTo>
                    <a:pt x="9258" y="193246"/>
                    <a:pt x="64177" y="154802"/>
                    <a:pt x="99874" y="165786"/>
                  </a:cubicBezTo>
                  <a:cubicBezTo>
                    <a:pt x="135571" y="176770"/>
                    <a:pt x="204220" y="238554"/>
                    <a:pt x="215204" y="231689"/>
                  </a:cubicBezTo>
                  <a:cubicBezTo>
                    <a:pt x="226188" y="224824"/>
                    <a:pt x="167150" y="160294"/>
                    <a:pt x="165777" y="124597"/>
                  </a:cubicBezTo>
                  <a:cubicBezTo>
                    <a:pt x="164404" y="88900"/>
                    <a:pt x="220696" y="22997"/>
                    <a:pt x="206966" y="17505"/>
                  </a:cubicBezTo>
                  <a:cubicBezTo>
                    <a:pt x="193236" y="12013"/>
                    <a:pt x="110857" y="91645"/>
                    <a:pt x="83398" y="91645"/>
                  </a:cubicBezTo>
                  <a:cubicBezTo>
                    <a:pt x="55939" y="91645"/>
                    <a:pt x="64177" y="-11328"/>
                    <a:pt x="50447" y="102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18302" y="1594595"/>
              <a:ext cx="20660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cs typeface="Arial" panose="020B0604020202020204" pitchFamily="34" charset="0"/>
                </a:rPr>
                <a:t>fiamentized</a:t>
              </a:r>
              <a:r>
                <a:rPr lang="en-US" dirty="0">
                  <a:cs typeface="Arial" panose="020B0604020202020204" pitchFamily="34" charset="0"/>
                </a:rPr>
                <a:t> CC tape</a:t>
              </a:r>
            </a:p>
            <a:p>
              <a:r>
                <a:rPr lang="en-US" dirty="0">
                  <a:cs typeface="Arial" panose="020B0604020202020204" pitchFamily="34" charset="0"/>
                </a:rPr>
                <a:t>with Cu in gaps</a:t>
              </a:r>
            </a:p>
          </p:txBody>
        </p:sp>
        <p:sp>
          <p:nvSpPr>
            <p:cNvPr id="85" name="Freeform 84"/>
            <p:cNvSpPr/>
            <p:nvPr/>
          </p:nvSpPr>
          <p:spPr>
            <a:xfrm>
              <a:off x="8753751" y="2915696"/>
              <a:ext cx="1532238" cy="171013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238" h="171013">
                  <a:moveTo>
                    <a:pt x="0" y="5736"/>
                  </a:moveTo>
                  <a:cubicBezTo>
                    <a:pt x="159265" y="8482"/>
                    <a:pt x="356973" y="-13486"/>
                    <a:pt x="477795" y="13973"/>
                  </a:cubicBezTo>
                  <a:cubicBezTo>
                    <a:pt x="598617" y="41432"/>
                    <a:pt x="660400" y="162255"/>
                    <a:pt x="724930" y="170493"/>
                  </a:cubicBezTo>
                  <a:cubicBezTo>
                    <a:pt x="789460" y="178731"/>
                    <a:pt x="805935" y="86741"/>
                    <a:pt x="864973" y="63400"/>
                  </a:cubicBezTo>
                  <a:cubicBezTo>
                    <a:pt x="924011" y="40059"/>
                    <a:pt x="967946" y="37314"/>
                    <a:pt x="1079157" y="30449"/>
                  </a:cubicBezTo>
                  <a:cubicBezTo>
                    <a:pt x="1190368" y="23584"/>
                    <a:pt x="1365422" y="19465"/>
                    <a:pt x="1532238" y="22211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 flipV="1">
              <a:off x="8753751" y="2601852"/>
              <a:ext cx="1532238" cy="171013"/>
            </a:xfrm>
            <a:custGeom>
              <a:avLst/>
              <a:gdLst>
                <a:gd name="connsiteX0" fmla="*/ 0 w 1861751"/>
                <a:gd name="connsiteY0" fmla="*/ 0 h 199624"/>
                <a:gd name="connsiteX1" fmla="*/ 807308 w 1861751"/>
                <a:gd name="connsiteY1" fmla="*/ 16475 h 199624"/>
                <a:gd name="connsiteX2" fmla="*/ 980303 w 1861751"/>
                <a:gd name="connsiteY2" fmla="*/ 197708 h 199624"/>
                <a:gd name="connsiteX3" fmla="*/ 1145059 w 1861751"/>
                <a:gd name="connsiteY3" fmla="*/ 107092 h 199624"/>
                <a:gd name="connsiteX4" fmla="*/ 1408670 w 1861751"/>
                <a:gd name="connsiteY4" fmla="*/ 32951 h 199624"/>
                <a:gd name="connsiteX5" fmla="*/ 1861751 w 1861751"/>
                <a:gd name="connsiteY5" fmla="*/ 24713 h 199624"/>
                <a:gd name="connsiteX0" fmla="*/ 0 w 1532238"/>
                <a:gd name="connsiteY0" fmla="*/ 7530 h 198916"/>
                <a:gd name="connsiteX1" fmla="*/ 477795 w 1532238"/>
                <a:gd name="connsiteY1" fmla="*/ 15767 h 198916"/>
                <a:gd name="connsiteX2" fmla="*/ 650790 w 1532238"/>
                <a:gd name="connsiteY2" fmla="*/ 197000 h 198916"/>
                <a:gd name="connsiteX3" fmla="*/ 815546 w 1532238"/>
                <a:gd name="connsiteY3" fmla="*/ 106384 h 198916"/>
                <a:gd name="connsiteX4" fmla="*/ 1079157 w 1532238"/>
                <a:gd name="connsiteY4" fmla="*/ 32243 h 198916"/>
                <a:gd name="connsiteX5" fmla="*/ 1532238 w 1532238"/>
                <a:gd name="connsiteY5" fmla="*/ 24005 h 198916"/>
                <a:gd name="connsiteX0" fmla="*/ 0 w 1532238"/>
                <a:gd name="connsiteY0" fmla="*/ 5736 h 172979"/>
                <a:gd name="connsiteX1" fmla="*/ 477795 w 1532238"/>
                <a:gd name="connsiteY1" fmla="*/ 13973 h 172979"/>
                <a:gd name="connsiteX2" fmla="*/ 724930 w 1532238"/>
                <a:gd name="connsiteY2" fmla="*/ 170493 h 172979"/>
                <a:gd name="connsiteX3" fmla="*/ 815546 w 1532238"/>
                <a:gd name="connsiteY3" fmla="*/ 104590 h 172979"/>
                <a:gd name="connsiteX4" fmla="*/ 1079157 w 1532238"/>
                <a:gd name="connsiteY4" fmla="*/ 30449 h 172979"/>
                <a:gd name="connsiteX5" fmla="*/ 1532238 w 1532238"/>
                <a:gd name="connsiteY5" fmla="*/ 22211 h 172979"/>
                <a:gd name="connsiteX0" fmla="*/ 0 w 1532238"/>
                <a:gd name="connsiteY0" fmla="*/ 5736 h 171013"/>
                <a:gd name="connsiteX1" fmla="*/ 477795 w 1532238"/>
                <a:gd name="connsiteY1" fmla="*/ 13973 h 171013"/>
                <a:gd name="connsiteX2" fmla="*/ 724930 w 1532238"/>
                <a:gd name="connsiteY2" fmla="*/ 170493 h 171013"/>
                <a:gd name="connsiteX3" fmla="*/ 864973 w 1532238"/>
                <a:gd name="connsiteY3" fmla="*/ 63400 h 171013"/>
                <a:gd name="connsiteX4" fmla="*/ 1079157 w 1532238"/>
                <a:gd name="connsiteY4" fmla="*/ 30449 h 171013"/>
                <a:gd name="connsiteX5" fmla="*/ 1532238 w 1532238"/>
                <a:gd name="connsiteY5" fmla="*/ 22211 h 17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2238" h="171013">
                  <a:moveTo>
                    <a:pt x="0" y="5736"/>
                  </a:moveTo>
                  <a:cubicBezTo>
                    <a:pt x="159265" y="8482"/>
                    <a:pt x="356973" y="-13486"/>
                    <a:pt x="477795" y="13973"/>
                  </a:cubicBezTo>
                  <a:cubicBezTo>
                    <a:pt x="598617" y="41432"/>
                    <a:pt x="660400" y="162255"/>
                    <a:pt x="724930" y="170493"/>
                  </a:cubicBezTo>
                  <a:cubicBezTo>
                    <a:pt x="789460" y="178731"/>
                    <a:pt x="805935" y="86741"/>
                    <a:pt x="864973" y="63400"/>
                  </a:cubicBezTo>
                  <a:cubicBezTo>
                    <a:pt x="924011" y="40059"/>
                    <a:pt x="967946" y="37314"/>
                    <a:pt x="1079157" y="30449"/>
                  </a:cubicBezTo>
                  <a:cubicBezTo>
                    <a:pt x="1190368" y="23584"/>
                    <a:pt x="1365422" y="19465"/>
                    <a:pt x="1532238" y="22211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1017894" y="2535786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Arial" panose="020B0604020202020204" pitchFamily="34" charset="0"/>
                </a:rPr>
                <a:t>Cu</a:t>
              </a:r>
            </a:p>
          </p:txBody>
        </p:sp>
        <p:cxnSp>
          <p:nvCxnSpPr>
            <p:cNvPr id="88" name="Straight Arrow Connector 87"/>
            <p:cNvCxnSpPr>
              <a:stCxn id="87" idx="1"/>
            </p:cNvCxnSpPr>
            <p:nvPr/>
          </p:nvCxnSpPr>
          <p:spPr>
            <a:xfrm flipH="1" flipV="1">
              <a:off x="10532004" y="2535786"/>
              <a:ext cx="485890" cy="1846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87" idx="1"/>
            </p:cNvCxnSpPr>
            <p:nvPr/>
          </p:nvCxnSpPr>
          <p:spPr>
            <a:xfrm flipH="1" flipV="1">
              <a:off x="10564828" y="2383386"/>
              <a:ext cx="453066" cy="3370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87" idx="1"/>
            </p:cNvCxnSpPr>
            <p:nvPr/>
          </p:nvCxnSpPr>
          <p:spPr>
            <a:xfrm flipH="1">
              <a:off x="10577780" y="2720452"/>
              <a:ext cx="440114" cy="1248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87" idx="1"/>
            </p:cNvCxnSpPr>
            <p:nvPr/>
          </p:nvCxnSpPr>
          <p:spPr>
            <a:xfrm flipH="1" flipV="1">
              <a:off x="10564836" y="2707958"/>
              <a:ext cx="453058" cy="12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87" idx="1"/>
            </p:cNvCxnSpPr>
            <p:nvPr/>
          </p:nvCxnSpPr>
          <p:spPr>
            <a:xfrm flipH="1">
              <a:off x="10589306" y="2720452"/>
              <a:ext cx="428588" cy="4380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stCxn id="87" idx="1"/>
            </p:cNvCxnSpPr>
            <p:nvPr/>
          </p:nvCxnSpPr>
          <p:spPr>
            <a:xfrm flipH="1">
              <a:off x="10576362" y="2720452"/>
              <a:ext cx="441532" cy="3006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41EB064F-EAB7-491C-A40D-BDF392535F55}"/>
              </a:ext>
            </a:extLst>
          </p:cNvPr>
          <p:cNvSpPr txBox="1"/>
          <p:nvPr/>
        </p:nvSpPr>
        <p:spPr>
          <a:xfrm>
            <a:off x="7779290" y="4022339"/>
            <a:ext cx="3731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circulation of currents through metallic gaps</a:t>
            </a:r>
            <a:r>
              <a:rPr lang="sk-SK" sz="2000" dirty="0">
                <a:cs typeface="Arial" panose="020B0604020202020204" pitchFamily="34" charset="0"/>
              </a:rPr>
              <a:t>:</a:t>
            </a:r>
            <a:r>
              <a:rPr lang="en-US" sz="2000" dirty="0"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cs typeface="Arial" panose="020B0604020202020204" pitchFamily="34" charset="0"/>
              </a:rPr>
              <a:t>coupling AC loss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8785355" y="5002339"/>
            <a:ext cx="1998785" cy="879214"/>
            <a:chOff x="2837185" y="995463"/>
            <a:chExt cx="1998785" cy="879214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85B52BF2-7909-41D2-B4D4-0F095D251CF6}"/>
                </a:ext>
              </a:extLst>
            </p:cNvPr>
            <p:cNvSpPr/>
            <p:nvPr/>
          </p:nvSpPr>
          <p:spPr>
            <a:xfrm>
              <a:off x="3395970" y="1802677"/>
              <a:ext cx="1440000" cy="7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9525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cs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09255" y="1738326"/>
              <a:ext cx="1402665" cy="64351"/>
              <a:chOff x="4529384" y="3467144"/>
              <a:chExt cx="1402665" cy="64351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5644316" y="3467144"/>
                <a:ext cx="287733" cy="57109"/>
                <a:chOff x="5644316" y="3467144"/>
                <a:chExt cx="287733" cy="57109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80316" y="3467144"/>
                  <a:ext cx="251733" cy="55457"/>
                </a:xfrm>
                <a:prstGeom prst="rect">
                  <a:avLst/>
                </a:prstGeom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44316" y="3470253"/>
                  <a:ext cx="36000" cy="54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5356583" y="3468168"/>
                <a:ext cx="287733" cy="57109"/>
                <a:chOff x="5644316" y="3467144"/>
                <a:chExt cx="287733" cy="57109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80316" y="3467144"/>
                  <a:ext cx="251733" cy="55457"/>
                </a:xfrm>
                <a:prstGeom prst="rect">
                  <a:avLst/>
                </a:prstGeom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44316" y="3470253"/>
                  <a:ext cx="36000" cy="54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5068850" y="3471277"/>
                <a:ext cx="287733" cy="57109"/>
                <a:chOff x="5644316" y="3467144"/>
                <a:chExt cx="287733" cy="57109"/>
              </a:xfrm>
            </p:grpSpPr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80316" y="3467144"/>
                  <a:ext cx="251733" cy="55457"/>
                </a:xfrm>
                <a:prstGeom prst="rect">
                  <a:avLst/>
                </a:prstGeom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44316" y="3470253"/>
                  <a:ext cx="36000" cy="54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4781117" y="3474386"/>
                <a:ext cx="287733" cy="57109"/>
                <a:chOff x="5644316" y="3467144"/>
                <a:chExt cx="287733" cy="57109"/>
              </a:xfrm>
            </p:grpSpPr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80316" y="3467144"/>
                  <a:ext cx="251733" cy="55457"/>
                </a:xfrm>
                <a:prstGeom prst="rect">
                  <a:avLst/>
                </a:prstGeom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1F651208-AA69-46EE-9405-8EF8066FD8BE}"/>
                    </a:ext>
                  </a:extLst>
                </p:cNvPr>
                <p:cNvSpPr/>
                <p:nvPr/>
              </p:nvSpPr>
              <p:spPr>
                <a:xfrm>
                  <a:off x="5644316" y="3470253"/>
                  <a:ext cx="36000" cy="54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1F651208-AA69-46EE-9405-8EF8066FD8BE}"/>
                  </a:ext>
                </a:extLst>
              </p:cNvPr>
              <p:cNvSpPr/>
              <p:nvPr/>
            </p:nvSpPr>
            <p:spPr>
              <a:xfrm>
                <a:off x="4529384" y="3474386"/>
                <a:ext cx="251733" cy="55457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298855" lon="21298860" rev="21573786"/>
                </a:camera>
                <a:lightRig rig="threePt" dir="t"/>
              </a:scene3d>
              <a:sp3d extrusionH="9525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8" name="Freeform 12">
              <a:extLst>
                <a:ext uri="{FF2B5EF4-FFF2-40B4-BE49-F238E27FC236}">
                  <a16:creationId xmlns:a16="http://schemas.microsoft.com/office/drawing/2014/main" id="{B4BDA61C-DDF5-404D-9741-0B6B9FFFB63F}"/>
                </a:ext>
              </a:extLst>
            </p:cNvPr>
            <p:cNvSpPr/>
            <p:nvPr/>
          </p:nvSpPr>
          <p:spPr>
            <a:xfrm>
              <a:off x="2837185" y="995463"/>
              <a:ext cx="1729295" cy="703208"/>
            </a:xfrm>
            <a:custGeom>
              <a:avLst/>
              <a:gdLst>
                <a:gd name="connsiteX0" fmla="*/ 0 w 826447"/>
                <a:gd name="connsiteY0" fmla="*/ 142018 h 789158"/>
                <a:gd name="connsiteX1" fmla="*/ 471948 w 826447"/>
                <a:gd name="connsiteY1" fmla="*/ 741786 h 789158"/>
                <a:gd name="connsiteX2" fmla="*/ 825909 w 826447"/>
                <a:gd name="connsiteY2" fmla="*/ 672960 h 789158"/>
                <a:gd name="connsiteX3" fmla="*/ 393290 w 826447"/>
                <a:gd name="connsiteY3" fmla="*/ 53528 h 789158"/>
                <a:gd name="connsiteX4" fmla="*/ 127819 w 826447"/>
                <a:gd name="connsiteY4" fmla="*/ 73192 h 789158"/>
                <a:gd name="connsiteX0" fmla="*/ 855750 w 1682197"/>
                <a:gd name="connsiteY0" fmla="*/ 168801 h 815941"/>
                <a:gd name="connsiteX1" fmla="*/ 1327698 w 1682197"/>
                <a:gd name="connsiteY1" fmla="*/ 768569 h 815941"/>
                <a:gd name="connsiteX2" fmla="*/ 1681659 w 1682197"/>
                <a:gd name="connsiteY2" fmla="*/ 699743 h 815941"/>
                <a:gd name="connsiteX3" fmla="*/ 1249040 w 1682197"/>
                <a:gd name="connsiteY3" fmla="*/ 80311 h 815941"/>
                <a:gd name="connsiteX4" fmla="*/ 0 w 1682197"/>
                <a:gd name="connsiteY4" fmla="*/ 41232 h 815941"/>
                <a:gd name="connsiteX0" fmla="*/ 0 w 1825190"/>
                <a:gd name="connsiteY0" fmla="*/ 112721 h 820065"/>
                <a:gd name="connsiteX1" fmla="*/ 1469633 w 1825190"/>
                <a:gd name="connsiteY1" fmla="*/ 768569 h 820065"/>
                <a:gd name="connsiteX2" fmla="*/ 1823594 w 1825190"/>
                <a:gd name="connsiteY2" fmla="*/ 699743 h 820065"/>
                <a:gd name="connsiteX3" fmla="*/ 1390975 w 1825190"/>
                <a:gd name="connsiteY3" fmla="*/ 80311 h 820065"/>
                <a:gd name="connsiteX4" fmla="*/ 141935 w 1825190"/>
                <a:gd name="connsiteY4" fmla="*/ 41232 h 820065"/>
                <a:gd name="connsiteX0" fmla="*/ 0 w 1856780"/>
                <a:gd name="connsiteY0" fmla="*/ 82055 h 781345"/>
                <a:gd name="connsiteX1" fmla="*/ 1469633 w 1856780"/>
                <a:gd name="connsiteY1" fmla="*/ 737903 h 781345"/>
                <a:gd name="connsiteX2" fmla="*/ 1823594 w 1856780"/>
                <a:gd name="connsiteY2" fmla="*/ 669077 h 781345"/>
                <a:gd name="connsiteX3" fmla="*/ 833447 w 1856780"/>
                <a:gd name="connsiteY3" fmla="*/ 259950 h 781345"/>
                <a:gd name="connsiteX4" fmla="*/ 141935 w 1856780"/>
                <a:gd name="connsiteY4" fmla="*/ 10566 h 781345"/>
                <a:gd name="connsiteX0" fmla="*/ 0 w 1847560"/>
                <a:gd name="connsiteY0" fmla="*/ 82055 h 812188"/>
                <a:gd name="connsiteX1" fmla="*/ 1410947 w 1847560"/>
                <a:gd name="connsiteY1" fmla="*/ 775290 h 812188"/>
                <a:gd name="connsiteX2" fmla="*/ 1823594 w 1847560"/>
                <a:gd name="connsiteY2" fmla="*/ 669077 h 812188"/>
                <a:gd name="connsiteX3" fmla="*/ 833447 w 1847560"/>
                <a:gd name="connsiteY3" fmla="*/ 259950 h 812188"/>
                <a:gd name="connsiteX4" fmla="*/ 141935 w 1847560"/>
                <a:gd name="connsiteY4" fmla="*/ 10566 h 812188"/>
                <a:gd name="connsiteX0" fmla="*/ 0 w 1775546"/>
                <a:gd name="connsiteY0" fmla="*/ 82055 h 831013"/>
                <a:gd name="connsiteX1" fmla="*/ 1410947 w 1775546"/>
                <a:gd name="connsiteY1" fmla="*/ 775290 h 831013"/>
                <a:gd name="connsiteX2" fmla="*/ 1745345 w 1775546"/>
                <a:gd name="connsiteY2" fmla="*/ 729832 h 831013"/>
                <a:gd name="connsiteX3" fmla="*/ 833447 w 1775546"/>
                <a:gd name="connsiteY3" fmla="*/ 259950 h 831013"/>
                <a:gd name="connsiteX4" fmla="*/ 141935 w 1775546"/>
                <a:gd name="connsiteY4" fmla="*/ 10566 h 831013"/>
                <a:gd name="connsiteX0" fmla="*/ 0 w 1865199"/>
                <a:gd name="connsiteY0" fmla="*/ 58687 h 832732"/>
                <a:gd name="connsiteX1" fmla="*/ 1498978 w 1865199"/>
                <a:gd name="connsiteY1" fmla="*/ 775290 h 832732"/>
                <a:gd name="connsiteX2" fmla="*/ 1833376 w 1865199"/>
                <a:gd name="connsiteY2" fmla="*/ 729832 h 832732"/>
                <a:gd name="connsiteX3" fmla="*/ 921478 w 1865199"/>
                <a:gd name="connsiteY3" fmla="*/ 259950 h 832732"/>
                <a:gd name="connsiteX4" fmla="*/ 229966 w 1865199"/>
                <a:gd name="connsiteY4" fmla="*/ 10566 h 832732"/>
                <a:gd name="connsiteX0" fmla="*/ 2617 w 1867816"/>
                <a:gd name="connsiteY0" fmla="*/ 58687 h 832730"/>
                <a:gd name="connsiteX1" fmla="*/ 1501595 w 1867816"/>
                <a:gd name="connsiteY1" fmla="*/ 775290 h 832730"/>
                <a:gd name="connsiteX2" fmla="*/ 1835993 w 1867816"/>
                <a:gd name="connsiteY2" fmla="*/ 729832 h 832730"/>
                <a:gd name="connsiteX3" fmla="*/ 924095 w 1867816"/>
                <a:gd name="connsiteY3" fmla="*/ 259950 h 832730"/>
                <a:gd name="connsiteX4" fmla="*/ 232583 w 1867816"/>
                <a:gd name="connsiteY4" fmla="*/ 10566 h 832730"/>
                <a:gd name="connsiteX0" fmla="*/ 0 w 1856047"/>
                <a:gd name="connsiteY0" fmla="*/ 58687 h 803720"/>
                <a:gd name="connsiteX1" fmla="*/ 623241 w 1856047"/>
                <a:gd name="connsiteY1" fmla="*/ 456273 h 803720"/>
                <a:gd name="connsiteX2" fmla="*/ 1498978 w 1856047"/>
                <a:gd name="connsiteY2" fmla="*/ 775290 h 803720"/>
                <a:gd name="connsiteX3" fmla="*/ 1833376 w 1856047"/>
                <a:gd name="connsiteY3" fmla="*/ 729832 h 803720"/>
                <a:gd name="connsiteX4" fmla="*/ 921478 w 1856047"/>
                <a:gd name="connsiteY4" fmla="*/ 259950 h 803720"/>
                <a:gd name="connsiteX5" fmla="*/ 229966 w 1856047"/>
                <a:gd name="connsiteY5" fmla="*/ 10566 h 803720"/>
                <a:gd name="connsiteX0" fmla="*/ 0 w 1856047"/>
                <a:gd name="connsiteY0" fmla="*/ 58687 h 803722"/>
                <a:gd name="connsiteX1" fmla="*/ 623241 w 1856047"/>
                <a:gd name="connsiteY1" fmla="*/ 456273 h 803722"/>
                <a:gd name="connsiteX2" fmla="*/ 1498978 w 1856047"/>
                <a:gd name="connsiteY2" fmla="*/ 775290 h 803722"/>
                <a:gd name="connsiteX3" fmla="*/ 1833376 w 1856047"/>
                <a:gd name="connsiteY3" fmla="*/ 729832 h 803722"/>
                <a:gd name="connsiteX4" fmla="*/ 921478 w 1856047"/>
                <a:gd name="connsiteY4" fmla="*/ 259950 h 803722"/>
                <a:gd name="connsiteX5" fmla="*/ 229966 w 1856047"/>
                <a:gd name="connsiteY5" fmla="*/ 10566 h 803722"/>
                <a:gd name="connsiteX0" fmla="*/ 0 w 1856047"/>
                <a:gd name="connsiteY0" fmla="*/ 55309 h 800342"/>
                <a:gd name="connsiteX1" fmla="*/ 623241 w 1856047"/>
                <a:gd name="connsiteY1" fmla="*/ 452895 h 800342"/>
                <a:gd name="connsiteX2" fmla="*/ 1498978 w 1856047"/>
                <a:gd name="connsiteY2" fmla="*/ 771912 h 800342"/>
                <a:gd name="connsiteX3" fmla="*/ 1833376 w 1856047"/>
                <a:gd name="connsiteY3" fmla="*/ 726454 h 800342"/>
                <a:gd name="connsiteX4" fmla="*/ 921478 w 1856047"/>
                <a:gd name="connsiteY4" fmla="*/ 256572 h 800342"/>
                <a:gd name="connsiteX5" fmla="*/ 229966 w 1856047"/>
                <a:gd name="connsiteY5" fmla="*/ 7188 h 800342"/>
                <a:gd name="connsiteX0" fmla="*/ 0 w 1856047"/>
                <a:gd name="connsiteY0" fmla="*/ 43061 h 788096"/>
                <a:gd name="connsiteX1" fmla="*/ 623241 w 1856047"/>
                <a:gd name="connsiteY1" fmla="*/ 440647 h 788096"/>
                <a:gd name="connsiteX2" fmla="*/ 1498978 w 1856047"/>
                <a:gd name="connsiteY2" fmla="*/ 759664 h 788096"/>
                <a:gd name="connsiteX3" fmla="*/ 1833376 w 1856047"/>
                <a:gd name="connsiteY3" fmla="*/ 714206 h 788096"/>
                <a:gd name="connsiteX4" fmla="*/ 921478 w 1856047"/>
                <a:gd name="connsiteY4" fmla="*/ 244324 h 788096"/>
                <a:gd name="connsiteX5" fmla="*/ 117412 w 1856047"/>
                <a:gd name="connsiteY5" fmla="*/ 7594 h 788096"/>
                <a:gd name="connsiteX0" fmla="*/ 0 w 1856047"/>
                <a:gd name="connsiteY0" fmla="*/ 42861 h 787895"/>
                <a:gd name="connsiteX1" fmla="*/ 623241 w 1856047"/>
                <a:gd name="connsiteY1" fmla="*/ 440447 h 787895"/>
                <a:gd name="connsiteX2" fmla="*/ 1498978 w 1856047"/>
                <a:gd name="connsiteY2" fmla="*/ 759464 h 787895"/>
                <a:gd name="connsiteX3" fmla="*/ 1833376 w 1856047"/>
                <a:gd name="connsiteY3" fmla="*/ 714006 h 787895"/>
                <a:gd name="connsiteX4" fmla="*/ 921478 w 1856047"/>
                <a:gd name="connsiteY4" fmla="*/ 244124 h 787895"/>
                <a:gd name="connsiteX5" fmla="*/ 117412 w 1856047"/>
                <a:gd name="connsiteY5" fmla="*/ 7394 h 787895"/>
                <a:gd name="connsiteX0" fmla="*/ 0 w 1856047"/>
                <a:gd name="connsiteY0" fmla="*/ 42861 h 787895"/>
                <a:gd name="connsiteX1" fmla="*/ 623241 w 1856047"/>
                <a:gd name="connsiteY1" fmla="*/ 440447 h 787895"/>
                <a:gd name="connsiteX2" fmla="*/ 1498978 w 1856047"/>
                <a:gd name="connsiteY2" fmla="*/ 759464 h 787895"/>
                <a:gd name="connsiteX3" fmla="*/ 1833376 w 1856047"/>
                <a:gd name="connsiteY3" fmla="*/ 714006 h 787895"/>
                <a:gd name="connsiteX4" fmla="*/ 921478 w 1856047"/>
                <a:gd name="connsiteY4" fmla="*/ 244124 h 787895"/>
                <a:gd name="connsiteX5" fmla="*/ 117412 w 1856047"/>
                <a:gd name="connsiteY5" fmla="*/ 7394 h 787895"/>
                <a:gd name="connsiteX0" fmla="*/ 0 w 2888066"/>
                <a:gd name="connsiteY0" fmla="*/ 0 h 789321"/>
                <a:gd name="connsiteX1" fmla="*/ 1655260 w 2888066"/>
                <a:gd name="connsiteY1" fmla="*/ 441873 h 789321"/>
                <a:gd name="connsiteX2" fmla="*/ 2530997 w 2888066"/>
                <a:gd name="connsiteY2" fmla="*/ 760890 h 789321"/>
                <a:gd name="connsiteX3" fmla="*/ 2865395 w 2888066"/>
                <a:gd name="connsiteY3" fmla="*/ 715432 h 789321"/>
                <a:gd name="connsiteX4" fmla="*/ 1953497 w 2888066"/>
                <a:gd name="connsiteY4" fmla="*/ 245550 h 789321"/>
                <a:gd name="connsiteX5" fmla="*/ 1149431 w 2888066"/>
                <a:gd name="connsiteY5" fmla="*/ 8820 h 789321"/>
                <a:gd name="connsiteX0" fmla="*/ 0 w 2895432"/>
                <a:gd name="connsiteY0" fmla="*/ 0 h 792515"/>
                <a:gd name="connsiteX1" fmla="*/ 1129329 w 2895432"/>
                <a:gd name="connsiteY1" fmla="*/ 397585 h 792515"/>
                <a:gd name="connsiteX2" fmla="*/ 2530997 w 2895432"/>
                <a:gd name="connsiteY2" fmla="*/ 760890 h 792515"/>
                <a:gd name="connsiteX3" fmla="*/ 2865395 w 2895432"/>
                <a:gd name="connsiteY3" fmla="*/ 715432 h 792515"/>
                <a:gd name="connsiteX4" fmla="*/ 1953497 w 2895432"/>
                <a:gd name="connsiteY4" fmla="*/ 245550 h 792515"/>
                <a:gd name="connsiteX5" fmla="*/ 1149431 w 2895432"/>
                <a:gd name="connsiteY5" fmla="*/ 8820 h 792515"/>
                <a:gd name="connsiteX0" fmla="*/ 0 w 2895432"/>
                <a:gd name="connsiteY0" fmla="*/ 13913 h 806428"/>
                <a:gd name="connsiteX1" fmla="*/ 1129329 w 2895432"/>
                <a:gd name="connsiteY1" fmla="*/ 411498 h 806428"/>
                <a:gd name="connsiteX2" fmla="*/ 2530997 w 2895432"/>
                <a:gd name="connsiteY2" fmla="*/ 774803 h 806428"/>
                <a:gd name="connsiteX3" fmla="*/ 2865395 w 2895432"/>
                <a:gd name="connsiteY3" fmla="*/ 729345 h 806428"/>
                <a:gd name="connsiteX4" fmla="*/ 1953497 w 2895432"/>
                <a:gd name="connsiteY4" fmla="*/ 259463 h 806428"/>
                <a:gd name="connsiteX5" fmla="*/ 256341 w 2895432"/>
                <a:gd name="connsiteY5" fmla="*/ 6916 h 806428"/>
                <a:gd name="connsiteX0" fmla="*/ 0 w 2942625"/>
                <a:gd name="connsiteY0" fmla="*/ 14096 h 806910"/>
                <a:gd name="connsiteX1" fmla="*/ 1129329 w 2942625"/>
                <a:gd name="connsiteY1" fmla="*/ 411681 h 806910"/>
                <a:gd name="connsiteX2" fmla="*/ 2530997 w 2942625"/>
                <a:gd name="connsiteY2" fmla="*/ 774986 h 806910"/>
                <a:gd name="connsiteX3" fmla="*/ 2865395 w 2942625"/>
                <a:gd name="connsiteY3" fmla="*/ 729528 h 806910"/>
                <a:gd name="connsiteX4" fmla="*/ 1268795 w 2942625"/>
                <a:gd name="connsiteY4" fmla="*/ 253319 h 806910"/>
                <a:gd name="connsiteX5" fmla="*/ 256341 w 2942625"/>
                <a:gd name="connsiteY5" fmla="*/ 7099 h 806910"/>
                <a:gd name="connsiteX0" fmla="*/ 0 w 2942625"/>
                <a:gd name="connsiteY0" fmla="*/ 14096 h 806912"/>
                <a:gd name="connsiteX1" fmla="*/ 1129329 w 2942625"/>
                <a:gd name="connsiteY1" fmla="*/ 411681 h 806912"/>
                <a:gd name="connsiteX2" fmla="*/ 2530997 w 2942625"/>
                <a:gd name="connsiteY2" fmla="*/ 774986 h 806912"/>
                <a:gd name="connsiteX3" fmla="*/ 2865395 w 2942625"/>
                <a:gd name="connsiteY3" fmla="*/ 729528 h 806912"/>
                <a:gd name="connsiteX4" fmla="*/ 1268795 w 2942625"/>
                <a:gd name="connsiteY4" fmla="*/ 253319 h 806912"/>
                <a:gd name="connsiteX5" fmla="*/ 256341 w 2942625"/>
                <a:gd name="connsiteY5" fmla="*/ 7099 h 806912"/>
                <a:gd name="connsiteX0" fmla="*/ 0 w 2942625"/>
                <a:gd name="connsiteY0" fmla="*/ 14096 h 806910"/>
                <a:gd name="connsiteX1" fmla="*/ 1129329 w 2942625"/>
                <a:gd name="connsiteY1" fmla="*/ 411681 h 806910"/>
                <a:gd name="connsiteX2" fmla="*/ 2530997 w 2942625"/>
                <a:gd name="connsiteY2" fmla="*/ 774986 h 806910"/>
                <a:gd name="connsiteX3" fmla="*/ 2865395 w 2942625"/>
                <a:gd name="connsiteY3" fmla="*/ 729528 h 806910"/>
                <a:gd name="connsiteX4" fmla="*/ 1268795 w 2942625"/>
                <a:gd name="connsiteY4" fmla="*/ 253319 h 806910"/>
                <a:gd name="connsiteX5" fmla="*/ 256341 w 2942625"/>
                <a:gd name="connsiteY5" fmla="*/ 7099 h 806910"/>
                <a:gd name="connsiteX0" fmla="*/ 0 w 2944986"/>
                <a:gd name="connsiteY0" fmla="*/ 14096 h 828260"/>
                <a:gd name="connsiteX1" fmla="*/ 1129329 w 2944986"/>
                <a:gd name="connsiteY1" fmla="*/ 411681 h 828260"/>
                <a:gd name="connsiteX2" fmla="*/ 2540922 w 2944986"/>
                <a:gd name="connsiteY2" fmla="*/ 803456 h 828260"/>
                <a:gd name="connsiteX3" fmla="*/ 2865395 w 2944986"/>
                <a:gd name="connsiteY3" fmla="*/ 729528 h 828260"/>
                <a:gd name="connsiteX4" fmla="*/ 1268795 w 2944986"/>
                <a:gd name="connsiteY4" fmla="*/ 253319 h 828260"/>
                <a:gd name="connsiteX5" fmla="*/ 256341 w 2944986"/>
                <a:gd name="connsiteY5" fmla="*/ 7099 h 828260"/>
                <a:gd name="connsiteX0" fmla="*/ 0 w 2886851"/>
                <a:gd name="connsiteY0" fmla="*/ 14096 h 837461"/>
                <a:gd name="connsiteX1" fmla="*/ 1129329 w 2886851"/>
                <a:gd name="connsiteY1" fmla="*/ 411681 h 837461"/>
                <a:gd name="connsiteX2" fmla="*/ 2540922 w 2886851"/>
                <a:gd name="connsiteY2" fmla="*/ 803456 h 837461"/>
                <a:gd name="connsiteX3" fmla="*/ 2795931 w 2886851"/>
                <a:gd name="connsiteY3" fmla="*/ 754836 h 837461"/>
                <a:gd name="connsiteX4" fmla="*/ 1268795 w 2886851"/>
                <a:gd name="connsiteY4" fmla="*/ 253319 h 837461"/>
                <a:gd name="connsiteX5" fmla="*/ 256341 w 2886851"/>
                <a:gd name="connsiteY5" fmla="*/ 7099 h 837461"/>
                <a:gd name="connsiteX0" fmla="*/ 0 w 2886851"/>
                <a:gd name="connsiteY0" fmla="*/ 14096 h 837463"/>
                <a:gd name="connsiteX1" fmla="*/ 1129329 w 2886851"/>
                <a:gd name="connsiteY1" fmla="*/ 411681 h 837463"/>
                <a:gd name="connsiteX2" fmla="*/ 2540922 w 2886851"/>
                <a:gd name="connsiteY2" fmla="*/ 803456 h 837463"/>
                <a:gd name="connsiteX3" fmla="*/ 2795931 w 2886851"/>
                <a:gd name="connsiteY3" fmla="*/ 754836 h 837463"/>
                <a:gd name="connsiteX4" fmla="*/ 1268795 w 2886851"/>
                <a:gd name="connsiteY4" fmla="*/ 253319 h 837463"/>
                <a:gd name="connsiteX5" fmla="*/ 256341 w 2886851"/>
                <a:gd name="connsiteY5" fmla="*/ 7099 h 837463"/>
                <a:gd name="connsiteX0" fmla="*/ 0 w 2886851"/>
                <a:gd name="connsiteY0" fmla="*/ 14096 h 837461"/>
                <a:gd name="connsiteX1" fmla="*/ 1129329 w 2886851"/>
                <a:gd name="connsiteY1" fmla="*/ 411681 h 837461"/>
                <a:gd name="connsiteX2" fmla="*/ 2540922 w 2886851"/>
                <a:gd name="connsiteY2" fmla="*/ 803456 h 837461"/>
                <a:gd name="connsiteX3" fmla="*/ 2795931 w 2886851"/>
                <a:gd name="connsiteY3" fmla="*/ 754836 h 837461"/>
                <a:gd name="connsiteX4" fmla="*/ 1268795 w 2886851"/>
                <a:gd name="connsiteY4" fmla="*/ 253319 h 837461"/>
                <a:gd name="connsiteX5" fmla="*/ 256341 w 2886851"/>
                <a:gd name="connsiteY5" fmla="*/ 7099 h 837461"/>
                <a:gd name="connsiteX0" fmla="*/ 0 w 2886851"/>
                <a:gd name="connsiteY0" fmla="*/ 14098 h 837464"/>
                <a:gd name="connsiteX1" fmla="*/ 1129329 w 2886851"/>
                <a:gd name="connsiteY1" fmla="*/ 411683 h 837464"/>
                <a:gd name="connsiteX2" fmla="*/ 2540922 w 2886851"/>
                <a:gd name="connsiteY2" fmla="*/ 803458 h 837464"/>
                <a:gd name="connsiteX3" fmla="*/ 2795931 w 2886851"/>
                <a:gd name="connsiteY3" fmla="*/ 754838 h 837464"/>
                <a:gd name="connsiteX4" fmla="*/ 1268795 w 2886851"/>
                <a:gd name="connsiteY4" fmla="*/ 253321 h 837464"/>
                <a:gd name="connsiteX5" fmla="*/ 147182 w 2886851"/>
                <a:gd name="connsiteY5" fmla="*/ 7100 h 837464"/>
                <a:gd name="connsiteX0" fmla="*/ 0 w 3161437"/>
                <a:gd name="connsiteY0" fmla="*/ 19172 h 847580"/>
                <a:gd name="connsiteX1" fmla="*/ 1129329 w 3161437"/>
                <a:gd name="connsiteY1" fmla="*/ 416757 h 847580"/>
                <a:gd name="connsiteX2" fmla="*/ 2540922 w 3161437"/>
                <a:gd name="connsiteY2" fmla="*/ 808532 h 847580"/>
                <a:gd name="connsiteX3" fmla="*/ 2795931 w 3161437"/>
                <a:gd name="connsiteY3" fmla="*/ 759912 h 847580"/>
                <a:gd name="connsiteX4" fmla="*/ 3046059 w 3161437"/>
                <a:gd name="connsiteY4" fmla="*/ 157304 h 847580"/>
                <a:gd name="connsiteX5" fmla="*/ 147182 w 3161437"/>
                <a:gd name="connsiteY5" fmla="*/ 12174 h 847580"/>
                <a:gd name="connsiteX0" fmla="*/ 0 w 6413416"/>
                <a:gd name="connsiteY0" fmla="*/ 19172 h 828292"/>
                <a:gd name="connsiteX1" fmla="*/ 1129329 w 6413416"/>
                <a:gd name="connsiteY1" fmla="*/ 416757 h 828292"/>
                <a:gd name="connsiteX2" fmla="*/ 2540922 w 6413416"/>
                <a:gd name="connsiteY2" fmla="*/ 808532 h 828292"/>
                <a:gd name="connsiteX3" fmla="*/ 6411738 w 6413416"/>
                <a:gd name="connsiteY3" fmla="*/ 705997 h 828292"/>
                <a:gd name="connsiteX4" fmla="*/ 3046059 w 6413416"/>
                <a:gd name="connsiteY4" fmla="*/ 157304 h 828292"/>
                <a:gd name="connsiteX5" fmla="*/ 147182 w 6413416"/>
                <a:gd name="connsiteY5" fmla="*/ 12174 h 828292"/>
                <a:gd name="connsiteX0" fmla="*/ 0 w 5841795"/>
                <a:gd name="connsiteY0" fmla="*/ 19172 h 861542"/>
                <a:gd name="connsiteX1" fmla="*/ 1129329 w 5841795"/>
                <a:gd name="connsiteY1" fmla="*/ 416757 h 861542"/>
                <a:gd name="connsiteX2" fmla="*/ 2540922 w 5841795"/>
                <a:gd name="connsiteY2" fmla="*/ 808532 h 861542"/>
                <a:gd name="connsiteX3" fmla="*/ 5839748 w 5841795"/>
                <a:gd name="connsiteY3" fmla="*/ 786871 h 861542"/>
                <a:gd name="connsiteX4" fmla="*/ 3046059 w 5841795"/>
                <a:gd name="connsiteY4" fmla="*/ 157304 h 861542"/>
                <a:gd name="connsiteX5" fmla="*/ 147182 w 5841795"/>
                <a:gd name="connsiteY5" fmla="*/ 12174 h 861542"/>
                <a:gd name="connsiteX0" fmla="*/ 0 w 5858542"/>
                <a:gd name="connsiteY0" fmla="*/ 21118 h 864770"/>
                <a:gd name="connsiteX1" fmla="*/ 1129329 w 5858542"/>
                <a:gd name="connsiteY1" fmla="*/ 418703 h 864770"/>
                <a:gd name="connsiteX2" fmla="*/ 2540922 w 5858542"/>
                <a:gd name="connsiteY2" fmla="*/ 810478 h 864770"/>
                <a:gd name="connsiteX3" fmla="*/ 5839748 w 5858542"/>
                <a:gd name="connsiteY3" fmla="*/ 788817 h 864770"/>
                <a:gd name="connsiteX4" fmla="*/ 3883617 w 5858542"/>
                <a:gd name="connsiteY4" fmla="*/ 139031 h 864770"/>
                <a:gd name="connsiteX5" fmla="*/ 147182 w 5858542"/>
                <a:gd name="connsiteY5" fmla="*/ 14120 h 864770"/>
                <a:gd name="connsiteX0" fmla="*/ 0 w 5858542"/>
                <a:gd name="connsiteY0" fmla="*/ 21118 h 860719"/>
                <a:gd name="connsiteX1" fmla="*/ 986334 w 5858542"/>
                <a:gd name="connsiteY1" fmla="*/ 486097 h 860719"/>
                <a:gd name="connsiteX2" fmla="*/ 2540922 w 5858542"/>
                <a:gd name="connsiteY2" fmla="*/ 810478 h 860719"/>
                <a:gd name="connsiteX3" fmla="*/ 5839748 w 5858542"/>
                <a:gd name="connsiteY3" fmla="*/ 788817 h 860719"/>
                <a:gd name="connsiteX4" fmla="*/ 3883617 w 5858542"/>
                <a:gd name="connsiteY4" fmla="*/ 139031 h 860719"/>
                <a:gd name="connsiteX5" fmla="*/ 147182 w 5858542"/>
                <a:gd name="connsiteY5" fmla="*/ 14120 h 860719"/>
                <a:gd name="connsiteX0" fmla="*/ 0 w 5858542"/>
                <a:gd name="connsiteY0" fmla="*/ 0 h 839601"/>
                <a:gd name="connsiteX1" fmla="*/ 986334 w 5858542"/>
                <a:gd name="connsiteY1" fmla="*/ 464979 h 839601"/>
                <a:gd name="connsiteX2" fmla="*/ 2540922 w 5858542"/>
                <a:gd name="connsiteY2" fmla="*/ 789360 h 839601"/>
                <a:gd name="connsiteX3" fmla="*/ 5839748 w 5858542"/>
                <a:gd name="connsiteY3" fmla="*/ 767699 h 839601"/>
                <a:gd name="connsiteX4" fmla="*/ 3883617 w 5858542"/>
                <a:gd name="connsiteY4" fmla="*/ 117913 h 839601"/>
                <a:gd name="connsiteX5" fmla="*/ 637460 w 5858542"/>
                <a:gd name="connsiteY5" fmla="*/ 60397 h 839601"/>
                <a:gd name="connsiteX0" fmla="*/ 0 w 5756402"/>
                <a:gd name="connsiteY0" fmla="*/ 94867 h 806419"/>
                <a:gd name="connsiteX1" fmla="*/ 884194 w 5756402"/>
                <a:gd name="connsiteY1" fmla="*/ 431797 h 806419"/>
                <a:gd name="connsiteX2" fmla="*/ 2438782 w 5756402"/>
                <a:gd name="connsiteY2" fmla="*/ 756178 h 806419"/>
                <a:gd name="connsiteX3" fmla="*/ 5737608 w 5756402"/>
                <a:gd name="connsiteY3" fmla="*/ 734517 h 806419"/>
                <a:gd name="connsiteX4" fmla="*/ 3781477 w 5756402"/>
                <a:gd name="connsiteY4" fmla="*/ 84731 h 806419"/>
                <a:gd name="connsiteX5" fmla="*/ 535320 w 5756402"/>
                <a:gd name="connsiteY5" fmla="*/ 27215 h 806419"/>
                <a:gd name="connsiteX0" fmla="*/ 0 w 5756402"/>
                <a:gd name="connsiteY0" fmla="*/ 60698 h 772250"/>
                <a:gd name="connsiteX1" fmla="*/ 884194 w 5756402"/>
                <a:gd name="connsiteY1" fmla="*/ 397628 h 772250"/>
                <a:gd name="connsiteX2" fmla="*/ 2438782 w 5756402"/>
                <a:gd name="connsiteY2" fmla="*/ 722009 h 772250"/>
                <a:gd name="connsiteX3" fmla="*/ 5737608 w 5756402"/>
                <a:gd name="connsiteY3" fmla="*/ 700348 h 772250"/>
                <a:gd name="connsiteX4" fmla="*/ 3781477 w 5756402"/>
                <a:gd name="connsiteY4" fmla="*/ 50562 h 772250"/>
                <a:gd name="connsiteX5" fmla="*/ 269752 w 5756402"/>
                <a:gd name="connsiteY5" fmla="*/ 60440 h 77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56402" h="772250">
                  <a:moveTo>
                    <a:pt x="0" y="60698"/>
                  </a:moveTo>
                  <a:cubicBezTo>
                    <a:pt x="103873" y="126962"/>
                    <a:pt x="326638" y="195945"/>
                    <a:pt x="884194" y="397628"/>
                  </a:cubicBezTo>
                  <a:cubicBezTo>
                    <a:pt x="1213407" y="520226"/>
                    <a:pt x="1629880" y="671556"/>
                    <a:pt x="2438782" y="722009"/>
                  </a:cubicBezTo>
                  <a:cubicBezTo>
                    <a:pt x="3247684" y="772462"/>
                    <a:pt x="5513825" y="812256"/>
                    <a:pt x="5737608" y="700348"/>
                  </a:cubicBezTo>
                  <a:cubicBezTo>
                    <a:pt x="5961391" y="588440"/>
                    <a:pt x="4119488" y="178995"/>
                    <a:pt x="3781477" y="50562"/>
                  </a:cubicBezTo>
                  <a:cubicBezTo>
                    <a:pt x="3539384" y="-43072"/>
                    <a:pt x="450244" y="13280"/>
                    <a:pt x="269752" y="60440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  <a:headEnd type="none" w="med" len="med"/>
              <a:tailEnd type="triangle" w="med" len="med"/>
            </a:ln>
            <a:scene3d>
              <a:camera prst="orthographicFront"/>
              <a:lightRig rig="threePt" dir="t"/>
            </a:scene3d>
            <a:sp3d extrusionH="9525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6DC449D-7D62-4650-AF8A-1FB3D5AB9D8A}"/>
              </a:ext>
            </a:extLst>
          </p:cNvPr>
          <p:cNvGrpSpPr/>
          <p:nvPr/>
        </p:nvGrpSpPr>
        <p:grpSpPr>
          <a:xfrm>
            <a:off x="6583403" y="1374321"/>
            <a:ext cx="2490012" cy="1469547"/>
            <a:chOff x="216129" y="1948401"/>
            <a:chExt cx="2490012" cy="1469547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8F55AB5D-96F0-4A99-9CB6-277F90EB50EE}"/>
                </a:ext>
              </a:extLst>
            </p:cNvPr>
            <p:cNvSpPr/>
            <p:nvPr/>
          </p:nvSpPr>
          <p:spPr>
            <a:xfrm>
              <a:off x="1457915" y="3017838"/>
              <a:ext cx="4042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i="1" dirty="0" err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sz="2000" i="1" baseline="-25000" dirty="0" err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20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ADF57E2-FC13-4E0C-99E1-2E05A103E2B1}"/>
                </a:ext>
              </a:extLst>
            </p:cNvPr>
            <p:cNvSpPr/>
            <p:nvPr/>
          </p:nvSpPr>
          <p:spPr>
            <a:xfrm>
              <a:off x="307265" y="2401232"/>
              <a:ext cx="32733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US" sz="20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D5CC2997-F412-4CF2-AE44-7B63F81F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510247" y="3087499"/>
              <a:ext cx="25200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3C799F6F-0D9B-4BB0-9657-31CBA3B379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6129" y="2137012"/>
              <a:ext cx="774959" cy="754679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8841CB0-8AE9-451D-97F7-04478D9D7579}"/>
                </a:ext>
              </a:extLst>
            </p:cNvPr>
            <p:cNvGrpSpPr/>
            <p:nvPr/>
          </p:nvGrpSpPr>
          <p:grpSpPr>
            <a:xfrm>
              <a:off x="449915" y="1948401"/>
              <a:ext cx="2256226" cy="943921"/>
              <a:chOff x="449915" y="1948401"/>
              <a:chExt cx="2256226" cy="943921"/>
            </a:xfrm>
          </p:grpSpPr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83324DC3-325D-4CC1-AE43-637FFA06CF18}"/>
                  </a:ext>
                </a:extLst>
              </p:cNvPr>
              <p:cNvSpPr/>
              <p:nvPr/>
            </p:nvSpPr>
            <p:spPr>
              <a:xfrm>
                <a:off x="1194141" y="2820322"/>
                <a:ext cx="1512000" cy="720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  <a:scene3d>
                <a:camera prst="orthographicFront">
                  <a:rot lat="298855" lon="21298860" rev="21573786"/>
                </a:camera>
                <a:lightRig rig="threePt" dir="t"/>
              </a:scene3d>
              <a:sp3d extrusionH="9525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2FE33A6C-11FC-4E3A-907F-959FC8A48CAF}"/>
                  </a:ext>
                </a:extLst>
              </p:cNvPr>
              <p:cNvGrpSpPr/>
              <p:nvPr/>
            </p:nvGrpSpPr>
            <p:grpSpPr>
              <a:xfrm>
                <a:off x="1687823" y="1948401"/>
                <a:ext cx="1008000" cy="867360"/>
                <a:chOff x="318015" y="3810481"/>
                <a:chExt cx="632290" cy="563047"/>
              </a:xfrm>
            </p:grpSpPr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467C9147-4CC6-4777-9D4F-144BA2A72D50}"/>
                    </a:ext>
                  </a:extLst>
                </p:cNvPr>
                <p:cNvSpPr/>
                <p:nvPr/>
              </p:nvSpPr>
              <p:spPr>
                <a:xfrm>
                  <a:off x="792400" y="4337528"/>
                  <a:ext cx="157905" cy="36000"/>
                </a:xfrm>
                <a:prstGeom prst="rect">
                  <a:avLst/>
                </a:prstGeom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sp>
              <p:nvSpPr>
                <p:cNvPr id="197" name="Freeform 12">
                  <a:extLst>
                    <a:ext uri="{FF2B5EF4-FFF2-40B4-BE49-F238E27FC236}">
                      <a16:creationId xmlns:a16="http://schemas.microsoft.com/office/drawing/2014/main" id="{A2051191-8959-4D57-A6C3-FBAB609BF81D}"/>
                    </a:ext>
                  </a:extLst>
                </p:cNvPr>
                <p:cNvSpPr/>
                <p:nvPr/>
              </p:nvSpPr>
              <p:spPr>
                <a:xfrm>
                  <a:off x="318015" y="3810481"/>
                  <a:ext cx="543999" cy="495037"/>
                </a:xfrm>
                <a:custGeom>
                  <a:avLst/>
                  <a:gdLst>
                    <a:gd name="connsiteX0" fmla="*/ 0 w 826447"/>
                    <a:gd name="connsiteY0" fmla="*/ 142018 h 789158"/>
                    <a:gd name="connsiteX1" fmla="*/ 471948 w 826447"/>
                    <a:gd name="connsiteY1" fmla="*/ 741786 h 789158"/>
                    <a:gd name="connsiteX2" fmla="*/ 825909 w 826447"/>
                    <a:gd name="connsiteY2" fmla="*/ 672960 h 789158"/>
                    <a:gd name="connsiteX3" fmla="*/ 393290 w 826447"/>
                    <a:gd name="connsiteY3" fmla="*/ 53528 h 789158"/>
                    <a:gd name="connsiteX4" fmla="*/ 127819 w 826447"/>
                    <a:gd name="connsiteY4" fmla="*/ 73192 h 789158"/>
                    <a:gd name="connsiteX0" fmla="*/ 855750 w 1682197"/>
                    <a:gd name="connsiteY0" fmla="*/ 168801 h 815941"/>
                    <a:gd name="connsiteX1" fmla="*/ 1327698 w 1682197"/>
                    <a:gd name="connsiteY1" fmla="*/ 768569 h 815941"/>
                    <a:gd name="connsiteX2" fmla="*/ 1681659 w 1682197"/>
                    <a:gd name="connsiteY2" fmla="*/ 699743 h 815941"/>
                    <a:gd name="connsiteX3" fmla="*/ 1249040 w 1682197"/>
                    <a:gd name="connsiteY3" fmla="*/ 80311 h 815941"/>
                    <a:gd name="connsiteX4" fmla="*/ 0 w 1682197"/>
                    <a:gd name="connsiteY4" fmla="*/ 41232 h 815941"/>
                    <a:gd name="connsiteX0" fmla="*/ 0 w 1825190"/>
                    <a:gd name="connsiteY0" fmla="*/ 112721 h 820065"/>
                    <a:gd name="connsiteX1" fmla="*/ 1469633 w 1825190"/>
                    <a:gd name="connsiteY1" fmla="*/ 768569 h 820065"/>
                    <a:gd name="connsiteX2" fmla="*/ 1823594 w 1825190"/>
                    <a:gd name="connsiteY2" fmla="*/ 699743 h 820065"/>
                    <a:gd name="connsiteX3" fmla="*/ 1390975 w 1825190"/>
                    <a:gd name="connsiteY3" fmla="*/ 80311 h 820065"/>
                    <a:gd name="connsiteX4" fmla="*/ 141935 w 1825190"/>
                    <a:gd name="connsiteY4" fmla="*/ 41232 h 820065"/>
                    <a:gd name="connsiteX0" fmla="*/ 0 w 1856780"/>
                    <a:gd name="connsiteY0" fmla="*/ 82055 h 781345"/>
                    <a:gd name="connsiteX1" fmla="*/ 1469633 w 1856780"/>
                    <a:gd name="connsiteY1" fmla="*/ 737903 h 781345"/>
                    <a:gd name="connsiteX2" fmla="*/ 1823594 w 1856780"/>
                    <a:gd name="connsiteY2" fmla="*/ 669077 h 781345"/>
                    <a:gd name="connsiteX3" fmla="*/ 833447 w 1856780"/>
                    <a:gd name="connsiteY3" fmla="*/ 259950 h 781345"/>
                    <a:gd name="connsiteX4" fmla="*/ 141935 w 1856780"/>
                    <a:gd name="connsiteY4" fmla="*/ 10566 h 781345"/>
                    <a:gd name="connsiteX0" fmla="*/ 0 w 1847560"/>
                    <a:gd name="connsiteY0" fmla="*/ 82055 h 812188"/>
                    <a:gd name="connsiteX1" fmla="*/ 1410947 w 1847560"/>
                    <a:gd name="connsiteY1" fmla="*/ 775290 h 812188"/>
                    <a:gd name="connsiteX2" fmla="*/ 1823594 w 1847560"/>
                    <a:gd name="connsiteY2" fmla="*/ 669077 h 812188"/>
                    <a:gd name="connsiteX3" fmla="*/ 833447 w 1847560"/>
                    <a:gd name="connsiteY3" fmla="*/ 259950 h 812188"/>
                    <a:gd name="connsiteX4" fmla="*/ 141935 w 1847560"/>
                    <a:gd name="connsiteY4" fmla="*/ 10566 h 812188"/>
                    <a:gd name="connsiteX0" fmla="*/ 0 w 1775546"/>
                    <a:gd name="connsiteY0" fmla="*/ 82055 h 831013"/>
                    <a:gd name="connsiteX1" fmla="*/ 1410947 w 1775546"/>
                    <a:gd name="connsiteY1" fmla="*/ 775290 h 831013"/>
                    <a:gd name="connsiteX2" fmla="*/ 1745345 w 1775546"/>
                    <a:gd name="connsiteY2" fmla="*/ 729832 h 831013"/>
                    <a:gd name="connsiteX3" fmla="*/ 833447 w 1775546"/>
                    <a:gd name="connsiteY3" fmla="*/ 259950 h 831013"/>
                    <a:gd name="connsiteX4" fmla="*/ 141935 w 1775546"/>
                    <a:gd name="connsiteY4" fmla="*/ 10566 h 831013"/>
                    <a:gd name="connsiteX0" fmla="*/ 0 w 1865199"/>
                    <a:gd name="connsiteY0" fmla="*/ 58687 h 832732"/>
                    <a:gd name="connsiteX1" fmla="*/ 1498978 w 1865199"/>
                    <a:gd name="connsiteY1" fmla="*/ 775290 h 832732"/>
                    <a:gd name="connsiteX2" fmla="*/ 1833376 w 1865199"/>
                    <a:gd name="connsiteY2" fmla="*/ 729832 h 832732"/>
                    <a:gd name="connsiteX3" fmla="*/ 921478 w 1865199"/>
                    <a:gd name="connsiteY3" fmla="*/ 259950 h 832732"/>
                    <a:gd name="connsiteX4" fmla="*/ 229966 w 1865199"/>
                    <a:gd name="connsiteY4" fmla="*/ 10566 h 832732"/>
                    <a:gd name="connsiteX0" fmla="*/ 2617 w 1867816"/>
                    <a:gd name="connsiteY0" fmla="*/ 58687 h 832730"/>
                    <a:gd name="connsiteX1" fmla="*/ 1501595 w 1867816"/>
                    <a:gd name="connsiteY1" fmla="*/ 775290 h 832730"/>
                    <a:gd name="connsiteX2" fmla="*/ 1835993 w 1867816"/>
                    <a:gd name="connsiteY2" fmla="*/ 729832 h 832730"/>
                    <a:gd name="connsiteX3" fmla="*/ 924095 w 1867816"/>
                    <a:gd name="connsiteY3" fmla="*/ 259950 h 832730"/>
                    <a:gd name="connsiteX4" fmla="*/ 232583 w 1867816"/>
                    <a:gd name="connsiteY4" fmla="*/ 10566 h 832730"/>
                    <a:gd name="connsiteX0" fmla="*/ 0 w 1856047"/>
                    <a:gd name="connsiteY0" fmla="*/ 58687 h 803720"/>
                    <a:gd name="connsiteX1" fmla="*/ 623241 w 1856047"/>
                    <a:gd name="connsiteY1" fmla="*/ 456273 h 803720"/>
                    <a:gd name="connsiteX2" fmla="*/ 1498978 w 1856047"/>
                    <a:gd name="connsiteY2" fmla="*/ 775290 h 803720"/>
                    <a:gd name="connsiteX3" fmla="*/ 1833376 w 1856047"/>
                    <a:gd name="connsiteY3" fmla="*/ 729832 h 803720"/>
                    <a:gd name="connsiteX4" fmla="*/ 921478 w 1856047"/>
                    <a:gd name="connsiteY4" fmla="*/ 259950 h 803720"/>
                    <a:gd name="connsiteX5" fmla="*/ 229966 w 1856047"/>
                    <a:gd name="connsiteY5" fmla="*/ 10566 h 803720"/>
                    <a:gd name="connsiteX0" fmla="*/ 0 w 1856047"/>
                    <a:gd name="connsiteY0" fmla="*/ 58687 h 803722"/>
                    <a:gd name="connsiteX1" fmla="*/ 623241 w 1856047"/>
                    <a:gd name="connsiteY1" fmla="*/ 456273 h 803722"/>
                    <a:gd name="connsiteX2" fmla="*/ 1498978 w 1856047"/>
                    <a:gd name="connsiteY2" fmla="*/ 775290 h 803722"/>
                    <a:gd name="connsiteX3" fmla="*/ 1833376 w 1856047"/>
                    <a:gd name="connsiteY3" fmla="*/ 729832 h 803722"/>
                    <a:gd name="connsiteX4" fmla="*/ 921478 w 1856047"/>
                    <a:gd name="connsiteY4" fmla="*/ 259950 h 803722"/>
                    <a:gd name="connsiteX5" fmla="*/ 229966 w 1856047"/>
                    <a:gd name="connsiteY5" fmla="*/ 10566 h 803722"/>
                    <a:gd name="connsiteX0" fmla="*/ 0 w 1856047"/>
                    <a:gd name="connsiteY0" fmla="*/ 55309 h 800342"/>
                    <a:gd name="connsiteX1" fmla="*/ 623241 w 1856047"/>
                    <a:gd name="connsiteY1" fmla="*/ 452895 h 800342"/>
                    <a:gd name="connsiteX2" fmla="*/ 1498978 w 1856047"/>
                    <a:gd name="connsiteY2" fmla="*/ 771912 h 800342"/>
                    <a:gd name="connsiteX3" fmla="*/ 1833376 w 1856047"/>
                    <a:gd name="connsiteY3" fmla="*/ 726454 h 800342"/>
                    <a:gd name="connsiteX4" fmla="*/ 921478 w 1856047"/>
                    <a:gd name="connsiteY4" fmla="*/ 256572 h 800342"/>
                    <a:gd name="connsiteX5" fmla="*/ 229966 w 1856047"/>
                    <a:gd name="connsiteY5" fmla="*/ 7188 h 800342"/>
                    <a:gd name="connsiteX0" fmla="*/ 0 w 1856047"/>
                    <a:gd name="connsiteY0" fmla="*/ 43061 h 788096"/>
                    <a:gd name="connsiteX1" fmla="*/ 623241 w 1856047"/>
                    <a:gd name="connsiteY1" fmla="*/ 440647 h 788096"/>
                    <a:gd name="connsiteX2" fmla="*/ 1498978 w 1856047"/>
                    <a:gd name="connsiteY2" fmla="*/ 759664 h 788096"/>
                    <a:gd name="connsiteX3" fmla="*/ 1833376 w 1856047"/>
                    <a:gd name="connsiteY3" fmla="*/ 714206 h 788096"/>
                    <a:gd name="connsiteX4" fmla="*/ 921478 w 1856047"/>
                    <a:gd name="connsiteY4" fmla="*/ 244324 h 788096"/>
                    <a:gd name="connsiteX5" fmla="*/ 117412 w 1856047"/>
                    <a:gd name="connsiteY5" fmla="*/ 7594 h 788096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2888066"/>
                    <a:gd name="connsiteY0" fmla="*/ 0 h 789321"/>
                    <a:gd name="connsiteX1" fmla="*/ 1655260 w 2888066"/>
                    <a:gd name="connsiteY1" fmla="*/ 441873 h 789321"/>
                    <a:gd name="connsiteX2" fmla="*/ 2530997 w 2888066"/>
                    <a:gd name="connsiteY2" fmla="*/ 760890 h 789321"/>
                    <a:gd name="connsiteX3" fmla="*/ 2865395 w 2888066"/>
                    <a:gd name="connsiteY3" fmla="*/ 715432 h 789321"/>
                    <a:gd name="connsiteX4" fmla="*/ 1953497 w 2888066"/>
                    <a:gd name="connsiteY4" fmla="*/ 245550 h 789321"/>
                    <a:gd name="connsiteX5" fmla="*/ 1149431 w 2888066"/>
                    <a:gd name="connsiteY5" fmla="*/ 8820 h 789321"/>
                    <a:gd name="connsiteX0" fmla="*/ 0 w 2895432"/>
                    <a:gd name="connsiteY0" fmla="*/ 0 h 792515"/>
                    <a:gd name="connsiteX1" fmla="*/ 1129329 w 2895432"/>
                    <a:gd name="connsiteY1" fmla="*/ 397585 h 792515"/>
                    <a:gd name="connsiteX2" fmla="*/ 2530997 w 2895432"/>
                    <a:gd name="connsiteY2" fmla="*/ 760890 h 792515"/>
                    <a:gd name="connsiteX3" fmla="*/ 2865395 w 2895432"/>
                    <a:gd name="connsiteY3" fmla="*/ 715432 h 792515"/>
                    <a:gd name="connsiteX4" fmla="*/ 1953497 w 2895432"/>
                    <a:gd name="connsiteY4" fmla="*/ 245550 h 792515"/>
                    <a:gd name="connsiteX5" fmla="*/ 1149431 w 2895432"/>
                    <a:gd name="connsiteY5" fmla="*/ 8820 h 792515"/>
                    <a:gd name="connsiteX0" fmla="*/ 0 w 2895432"/>
                    <a:gd name="connsiteY0" fmla="*/ 13913 h 806428"/>
                    <a:gd name="connsiteX1" fmla="*/ 1129329 w 2895432"/>
                    <a:gd name="connsiteY1" fmla="*/ 411498 h 806428"/>
                    <a:gd name="connsiteX2" fmla="*/ 2530997 w 2895432"/>
                    <a:gd name="connsiteY2" fmla="*/ 774803 h 806428"/>
                    <a:gd name="connsiteX3" fmla="*/ 2865395 w 2895432"/>
                    <a:gd name="connsiteY3" fmla="*/ 729345 h 806428"/>
                    <a:gd name="connsiteX4" fmla="*/ 1953497 w 2895432"/>
                    <a:gd name="connsiteY4" fmla="*/ 259463 h 806428"/>
                    <a:gd name="connsiteX5" fmla="*/ 256341 w 2895432"/>
                    <a:gd name="connsiteY5" fmla="*/ 6916 h 806428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2625"/>
                    <a:gd name="connsiteY0" fmla="*/ 14096 h 806912"/>
                    <a:gd name="connsiteX1" fmla="*/ 1129329 w 2942625"/>
                    <a:gd name="connsiteY1" fmla="*/ 411681 h 806912"/>
                    <a:gd name="connsiteX2" fmla="*/ 2530997 w 2942625"/>
                    <a:gd name="connsiteY2" fmla="*/ 774986 h 806912"/>
                    <a:gd name="connsiteX3" fmla="*/ 2865395 w 2942625"/>
                    <a:gd name="connsiteY3" fmla="*/ 729528 h 806912"/>
                    <a:gd name="connsiteX4" fmla="*/ 1268795 w 2942625"/>
                    <a:gd name="connsiteY4" fmla="*/ 253319 h 806912"/>
                    <a:gd name="connsiteX5" fmla="*/ 256341 w 2942625"/>
                    <a:gd name="connsiteY5" fmla="*/ 7099 h 806912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4986"/>
                    <a:gd name="connsiteY0" fmla="*/ 14096 h 828260"/>
                    <a:gd name="connsiteX1" fmla="*/ 1129329 w 2944986"/>
                    <a:gd name="connsiteY1" fmla="*/ 411681 h 828260"/>
                    <a:gd name="connsiteX2" fmla="*/ 2540922 w 2944986"/>
                    <a:gd name="connsiteY2" fmla="*/ 803456 h 828260"/>
                    <a:gd name="connsiteX3" fmla="*/ 2865395 w 2944986"/>
                    <a:gd name="connsiteY3" fmla="*/ 729528 h 828260"/>
                    <a:gd name="connsiteX4" fmla="*/ 1268795 w 2944986"/>
                    <a:gd name="connsiteY4" fmla="*/ 253319 h 828260"/>
                    <a:gd name="connsiteX5" fmla="*/ 256341 w 2944986"/>
                    <a:gd name="connsiteY5" fmla="*/ 7099 h 828260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6 h 837463"/>
                    <a:gd name="connsiteX1" fmla="*/ 1129329 w 2886851"/>
                    <a:gd name="connsiteY1" fmla="*/ 411681 h 837463"/>
                    <a:gd name="connsiteX2" fmla="*/ 2540922 w 2886851"/>
                    <a:gd name="connsiteY2" fmla="*/ 803456 h 837463"/>
                    <a:gd name="connsiteX3" fmla="*/ 2795931 w 2886851"/>
                    <a:gd name="connsiteY3" fmla="*/ 754836 h 837463"/>
                    <a:gd name="connsiteX4" fmla="*/ 1268795 w 2886851"/>
                    <a:gd name="connsiteY4" fmla="*/ 253319 h 837463"/>
                    <a:gd name="connsiteX5" fmla="*/ 256341 w 2886851"/>
                    <a:gd name="connsiteY5" fmla="*/ 7099 h 837463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8 h 837464"/>
                    <a:gd name="connsiteX1" fmla="*/ 1129329 w 2886851"/>
                    <a:gd name="connsiteY1" fmla="*/ 411683 h 837464"/>
                    <a:gd name="connsiteX2" fmla="*/ 2540922 w 2886851"/>
                    <a:gd name="connsiteY2" fmla="*/ 803458 h 837464"/>
                    <a:gd name="connsiteX3" fmla="*/ 2795931 w 2886851"/>
                    <a:gd name="connsiteY3" fmla="*/ 754838 h 837464"/>
                    <a:gd name="connsiteX4" fmla="*/ 1268795 w 2886851"/>
                    <a:gd name="connsiteY4" fmla="*/ 253321 h 837464"/>
                    <a:gd name="connsiteX5" fmla="*/ 147182 w 2886851"/>
                    <a:gd name="connsiteY5" fmla="*/ 7100 h 83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6851" h="837464">
                      <a:moveTo>
                        <a:pt x="0" y="14098"/>
                      </a:moveTo>
                      <a:cubicBezTo>
                        <a:pt x="103873" y="80362"/>
                        <a:pt x="571773" y="210000"/>
                        <a:pt x="1129329" y="411683"/>
                      </a:cubicBezTo>
                      <a:cubicBezTo>
                        <a:pt x="1458542" y="534281"/>
                        <a:pt x="2263155" y="746266"/>
                        <a:pt x="2540922" y="803458"/>
                      </a:cubicBezTo>
                      <a:cubicBezTo>
                        <a:pt x="2818689" y="860650"/>
                        <a:pt x="3007952" y="846528"/>
                        <a:pt x="2795931" y="754838"/>
                      </a:cubicBezTo>
                      <a:cubicBezTo>
                        <a:pt x="2583910" y="663149"/>
                        <a:pt x="1606806" y="381754"/>
                        <a:pt x="1268795" y="253321"/>
                      </a:cubicBezTo>
                      <a:cubicBezTo>
                        <a:pt x="1026702" y="159687"/>
                        <a:pt x="327674" y="-40060"/>
                        <a:pt x="147182" y="7100"/>
                      </a:cubicBezTo>
                    </a:path>
                  </a:pathLst>
                </a:custGeom>
                <a:noFill/>
                <a:ln w="28575">
                  <a:solidFill>
                    <a:srgbClr val="FFFF00"/>
                  </a:solidFill>
                  <a:headEnd type="non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E24BA59F-A6A6-4CFD-A9E2-7DE604EC433F}"/>
                  </a:ext>
                </a:extLst>
              </p:cNvPr>
              <p:cNvGrpSpPr/>
              <p:nvPr/>
            </p:nvGrpSpPr>
            <p:grpSpPr>
              <a:xfrm>
                <a:off x="1377803" y="1950724"/>
                <a:ext cx="1008000" cy="867360"/>
                <a:chOff x="318015" y="3810481"/>
                <a:chExt cx="632290" cy="563047"/>
              </a:xfrm>
            </p:grpSpPr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5517236B-A071-4C37-924C-8017368281ED}"/>
                    </a:ext>
                  </a:extLst>
                </p:cNvPr>
                <p:cNvSpPr/>
                <p:nvPr/>
              </p:nvSpPr>
              <p:spPr>
                <a:xfrm>
                  <a:off x="792400" y="4337528"/>
                  <a:ext cx="157905" cy="36000"/>
                </a:xfrm>
                <a:prstGeom prst="rect">
                  <a:avLst/>
                </a:prstGeom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sp>
              <p:nvSpPr>
                <p:cNvPr id="192" name="Freeform 12">
                  <a:extLst>
                    <a:ext uri="{FF2B5EF4-FFF2-40B4-BE49-F238E27FC236}">
                      <a16:creationId xmlns:a16="http://schemas.microsoft.com/office/drawing/2014/main" id="{7FD0D814-E9F5-4C0F-AAE8-CC85B531F86C}"/>
                    </a:ext>
                  </a:extLst>
                </p:cNvPr>
                <p:cNvSpPr/>
                <p:nvPr/>
              </p:nvSpPr>
              <p:spPr>
                <a:xfrm>
                  <a:off x="318015" y="3810481"/>
                  <a:ext cx="543999" cy="495037"/>
                </a:xfrm>
                <a:custGeom>
                  <a:avLst/>
                  <a:gdLst>
                    <a:gd name="connsiteX0" fmla="*/ 0 w 826447"/>
                    <a:gd name="connsiteY0" fmla="*/ 142018 h 789158"/>
                    <a:gd name="connsiteX1" fmla="*/ 471948 w 826447"/>
                    <a:gd name="connsiteY1" fmla="*/ 741786 h 789158"/>
                    <a:gd name="connsiteX2" fmla="*/ 825909 w 826447"/>
                    <a:gd name="connsiteY2" fmla="*/ 672960 h 789158"/>
                    <a:gd name="connsiteX3" fmla="*/ 393290 w 826447"/>
                    <a:gd name="connsiteY3" fmla="*/ 53528 h 789158"/>
                    <a:gd name="connsiteX4" fmla="*/ 127819 w 826447"/>
                    <a:gd name="connsiteY4" fmla="*/ 73192 h 789158"/>
                    <a:gd name="connsiteX0" fmla="*/ 855750 w 1682197"/>
                    <a:gd name="connsiteY0" fmla="*/ 168801 h 815941"/>
                    <a:gd name="connsiteX1" fmla="*/ 1327698 w 1682197"/>
                    <a:gd name="connsiteY1" fmla="*/ 768569 h 815941"/>
                    <a:gd name="connsiteX2" fmla="*/ 1681659 w 1682197"/>
                    <a:gd name="connsiteY2" fmla="*/ 699743 h 815941"/>
                    <a:gd name="connsiteX3" fmla="*/ 1249040 w 1682197"/>
                    <a:gd name="connsiteY3" fmla="*/ 80311 h 815941"/>
                    <a:gd name="connsiteX4" fmla="*/ 0 w 1682197"/>
                    <a:gd name="connsiteY4" fmla="*/ 41232 h 815941"/>
                    <a:gd name="connsiteX0" fmla="*/ 0 w 1825190"/>
                    <a:gd name="connsiteY0" fmla="*/ 112721 h 820065"/>
                    <a:gd name="connsiteX1" fmla="*/ 1469633 w 1825190"/>
                    <a:gd name="connsiteY1" fmla="*/ 768569 h 820065"/>
                    <a:gd name="connsiteX2" fmla="*/ 1823594 w 1825190"/>
                    <a:gd name="connsiteY2" fmla="*/ 699743 h 820065"/>
                    <a:gd name="connsiteX3" fmla="*/ 1390975 w 1825190"/>
                    <a:gd name="connsiteY3" fmla="*/ 80311 h 820065"/>
                    <a:gd name="connsiteX4" fmla="*/ 141935 w 1825190"/>
                    <a:gd name="connsiteY4" fmla="*/ 41232 h 820065"/>
                    <a:gd name="connsiteX0" fmla="*/ 0 w 1856780"/>
                    <a:gd name="connsiteY0" fmla="*/ 82055 h 781345"/>
                    <a:gd name="connsiteX1" fmla="*/ 1469633 w 1856780"/>
                    <a:gd name="connsiteY1" fmla="*/ 737903 h 781345"/>
                    <a:gd name="connsiteX2" fmla="*/ 1823594 w 1856780"/>
                    <a:gd name="connsiteY2" fmla="*/ 669077 h 781345"/>
                    <a:gd name="connsiteX3" fmla="*/ 833447 w 1856780"/>
                    <a:gd name="connsiteY3" fmla="*/ 259950 h 781345"/>
                    <a:gd name="connsiteX4" fmla="*/ 141935 w 1856780"/>
                    <a:gd name="connsiteY4" fmla="*/ 10566 h 781345"/>
                    <a:gd name="connsiteX0" fmla="*/ 0 w 1847560"/>
                    <a:gd name="connsiteY0" fmla="*/ 82055 h 812188"/>
                    <a:gd name="connsiteX1" fmla="*/ 1410947 w 1847560"/>
                    <a:gd name="connsiteY1" fmla="*/ 775290 h 812188"/>
                    <a:gd name="connsiteX2" fmla="*/ 1823594 w 1847560"/>
                    <a:gd name="connsiteY2" fmla="*/ 669077 h 812188"/>
                    <a:gd name="connsiteX3" fmla="*/ 833447 w 1847560"/>
                    <a:gd name="connsiteY3" fmla="*/ 259950 h 812188"/>
                    <a:gd name="connsiteX4" fmla="*/ 141935 w 1847560"/>
                    <a:gd name="connsiteY4" fmla="*/ 10566 h 812188"/>
                    <a:gd name="connsiteX0" fmla="*/ 0 w 1775546"/>
                    <a:gd name="connsiteY0" fmla="*/ 82055 h 831013"/>
                    <a:gd name="connsiteX1" fmla="*/ 1410947 w 1775546"/>
                    <a:gd name="connsiteY1" fmla="*/ 775290 h 831013"/>
                    <a:gd name="connsiteX2" fmla="*/ 1745345 w 1775546"/>
                    <a:gd name="connsiteY2" fmla="*/ 729832 h 831013"/>
                    <a:gd name="connsiteX3" fmla="*/ 833447 w 1775546"/>
                    <a:gd name="connsiteY3" fmla="*/ 259950 h 831013"/>
                    <a:gd name="connsiteX4" fmla="*/ 141935 w 1775546"/>
                    <a:gd name="connsiteY4" fmla="*/ 10566 h 831013"/>
                    <a:gd name="connsiteX0" fmla="*/ 0 w 1865199"/>
                    <a:gd name="connsiteY0" fmla="*/ 58687 h 832732"/>
                    <a:gd name="connsiteX1" fmla="*/ 1498978 w 1865199"/>
                    <a:gd name="connsiteY1" fmla="*/ 775290 h 832732"/>
                    <a:gd name="connsiteX2" fmla="*/ 1833376 w 1865199"/>
                    <a:gd name="connsiteY2" fmla="*/ 729832 h 832732"/>
                    <a:gd name="connsiteX3" fmla="*/ 921478 w 1865199"/>
                    <a:gd name="connsiteY3" fmla="*/ 259950 h 832732"/>
                    <a:gd name="connsiteX4" fmla="*/ 229966 w 1865199"/>
                    <a:gd name="connsiteY4" fmla="*/ 10566 h 832732"/>
                    <a:gd name="connsiteX0" fmla="*/ 2617 w 1867816"/>
                    <a:gd name="connsiteY0" fmla="*/ 58687 h 832730"/>
                    <a:gd name="connsiteX1" fmla="*/ 1501595 w 1867816"/>
                    <a:gd name="connsiteY1" fmla="*/ 775290 h 832730"/>
                    <a:gd name="connsiteX2" fmla="*/ 1835993 w 1867816"/>
                    <a:gd name="connsiteY2" fmla="*/ 729832 h 832730"/>
                    <a:gd name="connsiteX3" fmla="*/ 924095 w 1867816"/>
                    <a:gd name="connsiteY3" fmla="*/ 259950 h 832730"/>
                    <a:gd name="connsiteX4" fmla="*/ 232583 w 1867816"/>
                    <a:gd name="connsiteY4" fmla="*/ 10566 h 832730"/>
                    <a:gd name="connsiteX0" fmla="*/ 0 w 1856047"/>
                    <a:gd name="connsiteY0" fmla="*/ 58687 h 803720"/>
                    <a:gd name="connsiteX1" fmla="*/ 623241 w 1856047"/>
                    <a:gd name="connsiteY1" fmla="*/ 456273 h 803720"/>
                    <a:gd name="connsiteX2" fmla="*/ 1498978 w 1856047"/>
                    <a:gd name="connsiteY2" fmla="*/ 775290 h 803720"/>
                    <a:gd name="connsiteX3" fmla="*/ 1833376 w 1856047"/>
                    <a:gd name="connsiteY3" fmla="*/ 729832 h 803720"/>
                    <a:gd name="connsiteX4" fmla="*/ 921478 w 1856047"/>
                    <a:gd name="connsiteY4" fmla="*/ 259950 h 803720"/>
                    <a:gd name="connsiteX5" fmla="*/ 229966 w 1856047"/>
                    <a:gd name="connsiteY5" fmla="*/ 10566 h 803720"/>
                    <a:gd name="connsiteX0" fmla="*/ 0 w 1856047"/>
                    <a:gd name="connsiteY0" fmla="*/ 58687 h 803722"/>
                    <a:gd name="connsiteX1" fmla="*/ 623241 w 1856047"/>
                    <a:gd name="connsiteY1" fmla="*/ 456273 h 803722"/>
                    <a:gd name="connsiteX2" fmla="*/ 1498978 w 1856047"/>
                    <a:gd name="connsiteY2" fmla="*/ 775290 h 803722"/>
                    <a:gd name="connsiteX3" fmla="*/ 1833376 w 1856047"/>
                    <a:gd name="connsiteY3" fmla="*/ 729832 h 803722"/>
                    <a:gd name="connsiteX4" fmla="*/ 921478 w 1856047"/>
                    <a:gd name="connsiteY4" fmla="*/ 259950 h 803722"/>
                    <a:gd name="connsiteX5" fmla="*/ 229966 w 1856047"/>
                    <a:gd name="connsiteY5" fmla="*/ 10566 h 803722"/>
                    <a:gd name="connsiteX0" fmla="*/ 0 w 1856047"/>
                    <a:gd name="connsiteY0" fmla="*/ 55309 h 800342"/>
                    <a:gd name="connsiteX1" fmla="*/ 623241 w 1856047"/>
                    <a:gd name="connsiteY1" fmla="*/ 452895 h 800342"/>
                    <a:gd name="connsiteX2" fmla="*/ 1498978 w 1856047"/>
                    <a:gd name="connsiteY2" fmla="*/ 771912 h 800342"/>
                    <a:gd name="connsiteX3" fmla="*/ 1833376 w 1856047"/>
                    <a:gd name="connsiteY3" fmla="*/ 726454 h 800342"/>
                    <a:gd name="connsiteX4" fmla="*/ 921478 w 1856047"/>
                    <a:gd name="connsiteY4" fmla="*/ 256572 h 800342"/>
                    <a:gd name="connsiteX5" fmla="*/ 229966 w 1856047"/>
                    <a:gd name="connsiteY5" fmla="*/ 7188 h 800342"/>
                    <a:gd name="connsiteX0" fmla="*/ 0 w 1856047"/>
                    <a:gd name="connsiteY0" fmla="*/ 43061 h 788096"/>
                    <a:gd name="connsiteX1" fmla="*/ 623241 w 1856047"/>
                    <a:gd name="connsiteY1" fmla="*/ 440647 h 788096"/>
                    <a:gd name="connsiteX2" fmla="*/ 1498978 w 1856047"/>
                    <a:gd name="connsiteY2" fmla="*/ 759664 h 788096"/>
                    <a:gd name="connsiteX3" fmla="*/ 1833376 w 1856047"/>
                    <a:gd name="connsiteY3" fmla="*/ 714206 h 788096"/>
                    <a:gd name="connsiteX4" fmla="*/ 921478 w 1856047"/>
                    <a:gd name="connsiteY4" fmla="*/ 244324 h 788096"/>
                    <a:gd name="connsiteX5" fmla="*/ 117412 w 1856047"/>
                    <a:gd name="connsiteY5" fmla="*/ 7594 h 788096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2888066"/>
                    <a:gd name="connsiteY0" fmla="*/ 0 h 789321"/>
                    <a:gd name="connsiteX1" fmla="*/ 1655260 w 2888066"/>
                    <a:gd name="connsiteY1" fmla="*/ 441873 h 789321"/>
                    <a:gd name="connsiteX2" fmla="*/ 2530997 w 2888066"/>
                    <a:gd name="connsiteY2" fmla="*/ 760890 h 789321"/>
                    <a:gd name="connsiteX3" fmla="*/ 2865395 w 2888066"/>
                    <a:gd name="connsiteY3" fmla="*/ 715432 h 789321"/>
                    <a:gd name="connsiteX4" fmla="*/ 1953497 w 2888066"/>
                    <a:gd name="connsiteY4" fmla="*/ 245550 h 789321"/>
                    <a:gd name="connsiteX5" fmla="*/ 1149431 w 2888066"/>
                    <a:gd name="connsiteY5" fmla="*/ 8820 h 789321"/>
                    <a:gd name="connsiteX0" fmla="*/ 0 w 2895432"/>
                    <a:gd name="connsiteY0" fmla="*/ 0 h 792515"/>
                    <a:gd name="connsiteX1" fmla="*/ 1129329 w 2895432"/>
                    <a:gd name="connsiteY1" fmla="*/ 397585 h 792515"/>
                    <a:gd name="connsiteX2" fmla="*/ 2530997 w 2895432"/>
                    <a:gd name="connsiteY2" fmla="*/ 760890 h 792515"/>
                    <a:gd name="connsiteX3" fmla="*/ 2865395 w 2895432"/>
                    <a:gd name="connsiteY3" fmla="*/ 715432 h 792515"/>
                    <a:gd name="connsiteX4" fmla="*/ 1953497 w 2895432"/>
                    <a:gd name="connsiteY4" fmla="*/ 245550 h 792515"/>
                    <a:gd name="connsiteX5" fmla="*/ 1149431 w 2895432"/>
                    <a:gd name="connsiteY5" fmla="*/ 8820 h 792515"/>
                    <a:gd name="connsiteX0" fmla="*/ 0 w 2895432"/>
                    <a:gd name="connsiteY0" fmla="*/ 13913 h 806428"/>
                    <a:gd name="connsiteX1" fmla="*/ 1129329 w 2895432"/>
                    <a:gd name="connsiteY1" fmla="*/ 411498 h 806428"/>
                    <a:gd name="connsiteX2" fmla="*/ 2530997 w 2895432"/>
                    <a:gd name="connsiteY2" fmla="*/ 774803 h 806428"/>
                    <a:gd name="connsiteX3" fmla="*/ 2865395 w 2895432"/>
                    <a:gd name="connsiteY3" fmla="*/ 729345 h 806428"/>
                    <a:gd name="connsiteX4" fmla="*/ 1953497 w 2895432"/>
                    <a:gd name="connsiteY4" fmla="*/ 259463 h 806428"/>
                    <a:gd name="connsiteX5" fmla="*/ 256341 w 2895432"/>
                    <a:gd name="connsiteY5" fmla="*/ 6916 h 806428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2625"/>
                    <a:gd name="connsiteY0" fmla="*/ 14096 h 806912"/>
                    <a:gd name="connsiteX1" fmla="*/ 1129329 w 2942625"/>
                    <a:gd name="connsiteY1" fmla="*/ 411681 h 806912"/>
                    <a:gd name="connsiteX2" fmla="*/ 2530997 w 2942625"/>
                    <a:gd name="connsiteY2" fmla="*/ 774986 h 806912"/>
                    <a:gd name="connsiteX3" fmla="*/ 2865395 w 2942625"/>
                    <a:gd name="connsiteY3" fmla="*/ 729528 h 806912"/>
                    <a:gd name="connsiteX4" fmla="*/ 1268795 w 2942625"/>
                    <a:gd name="connsiteY4" fmla="*/ 253319 h 806912"/>
                    <a:gd name="connsiteX5" fmla="*/ 256341 w 2942625"/>
                    <a:gd name="connsiteY5" fmla="*/ 7099 h 806912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4986"/>
                    <a:gd name="connsiteY0" fmla="*/ 14096 h 828260"/>
                    <a:gd name="connsiteX1" fmla="*/ 1129329 w 2944986"/>
                    <a:gd name="connsiteY1" fmla="*/ 411681 h 828260"/>
                    <a:gd name="connsiteX2" fmla="*/ 2540922 w 2944986"/>
                    <a:gd name="connsiteY2" fmla="*/ 803456 h 828260"/>
                    <a:gd name="connsiteX3" fmla="*/ 2865395 w 2944986"/>
                    <a:gd name="connsiteY3" fmla="*/ 729528 h 828260"/>
                    <a:gd name="connsiteX4" fmla="*/ 1268795 w 2944986"/>
                    <a:gd name="connsiteY4" fmla="*/ 253319 h 828260"/>
                    <a:gd name="connsiteX5" fmla="*/ 256341 w 2944986"/>
                    <a:gd name="connsiteY5" fmla="*/ 7099 h 828260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6 h 837463"/>
                    <a:gd name="connsiteX1" fmla="*/ 1129329 w 2886851"/>
                    <a:gd name="connsiteY1" fmla="*/ 411681 h 837463"/>
                    <a:gd name="connsiteX2" fmla="*/ 2540922 w 2886851"/>
                    <a:gd name="connsiteY2" fmla="*/ 803456 h 837463"/>
                    <a:gd name="connsiteX3" fmla="*/ 2795931 w 2886851"/>
                    <a:gd name="connsiteY3" fmla="*/ 754836 h 837463"/>
                    <a:gd name="connsiteX4" fmla="*/ 1268795 w 2886851"/>
                    <a:gd name="connsiteY4" fmla="*/ 253319 h 837463"/>
                    <a:gd name="connsiteX5" fmla="*/ 256341 w 2886851"/>
                    <a:gd name="connsiteY5" fmla="*/ 7099 h 837463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8 h 837464"/>
                    <a:gd name="connsiteX1" fmla="*/ 1129329 w 2886851"/>
                    <a:gd name="connsiteY1" fmla="*/ 411683 h 837464"/>
                    <a:gd name="connsiteX2" fmla="*/ 2540922 w 2886851"/>
                    <a:gd name="connsiteY2" fmla="*/ 803458 h 837464"/>
                    <a:gd name="connsiteX3" fmla="*/ 2795931 w 2886851"/>
                    <a:gd name="connsiteY3" fmla="*/ 754838 h 837464"/>
                    <a:gd name="connsiteX4" fmla="*/ 1268795 w 2886851"/>
                    <a:gd name="connsiteY4" fmla="*/ 253321 h 837464"/>
                    <a:gd name="connsiteX5" fmla="*/ 147182 w 2886851"/>
                    <a:gd name="connsiteY5" fmla="*/ 7100 h 83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6851" h="837464">
                      <a:moveTo>
                        <a:pt x="0" y="14098"/>
                      </a:moveTo>
                      <a:cubicBezTo>
                        <a:pt x="103873" y="80362"/>
                        <a:pt x="571773" y="210000"/>
                        <a:pt x="1129329" y="411683"/>
                      </a:cubicBezTo>
                      <a:cubicBezTo>
                        <a:pt x="1458542" y="534281"/>
                        <a:pt x="2263155" y="746266"/>
                        <a:pt x="2540922" y="803458"/>
                      </a:cubicBezTo>
                      <a:cubicBezTo>
                        <a:pt x="2818689" y="860650"/>
                        <a:pt x="3007952" y="846528"/>
                        <a:pt x="2795931" y="754838"/>
                      </a:cubicBezTo>
                      <a:cubicBezTo>
                        <a:pt x="2583910" y="663149"/>
                        <a:pt x="1606806" y="381754"/>
                        <a:pt x="1268795" y="253321"/>
                      </a:cubicBezTo>
                      <a:cubicBezTo>
                        <a:pt x="1026702" y="159687"/>
                        <a:pt x="327674" y="-40060"/>
                        <a:pt x="147182" y="7100"/>
                      </a:cubicBezTo>
                    </a:path>
                  </a:pathLst>
                </a:custGeom>
                <a:noFill/>
                <a:ln w="28575">
                  <a:solidFill>
                    <a:srgbClr val="FFFF00"/>
                  </a:solidFill>
                  <a:headEnd type="non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12E85CEC-6E0D-4515-80C4-D1C677541AC6}"/>
                  </a:ext>
                </a:extLst>
              </p:cNvPr>
              <p:cNvGrpSpPr/>
              <p:nvPr/>
            </p:nvGrpSpPr>
            <p:grpSpPr>
              <a:xfrm>
                <a:off x="1058579" y="1948401"/>
                <a:ext cx="1008000" cy="867360"/>
                <a:chOff x="318015" y="3810481"/>
                <a:chExt cx="632290" cy="563047"/>
              </a:xfrm>
            </p:grpSpPr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0D0ECE1F-0A96-4A0D-82D3-86FC838D7CD8}"/>
                    </a:ext>
                  </a:extLst>
                </p:cNvPr>
                <p:cNvSpPr/>
                <p:nvPr/>
              </p:nvSpPr>
              <p:spPr>
                <a:xfrm>
                  <a:off x="792400" y="4337528"/>
                  <a:ext cx="157905" cy="36000"/>
                </a:xfrm>
                <a:prstGeom prst="rect">
                  <a:avLst/>
                </a:prstGeom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sp>
              <p:nvSpPr>
                <p:cNvPr id="173" name="Freeform 12">
                  <a:extLst>
                    <a:ext uri="{FF2B5EF4-FFF2-40B4-BE49-F238E27FC236}">
                      <a16:creationId xmlns:a16="http://schemas.microsoft.com/office/drawing/2014/main" id="{BEAF43E4-F131-4D49-839E-77EDF2A441EB}"/>
                    </a:ext>
                  </a:extLst>
                </p:cNvPr>
                <p:cNvSpPr/>
                <p:nvPr/>
              </p:nvSpPr>
              <p:spPr>
                <a:xfrm>
                  <a:off x="318015" y="3810481"/>
                  <a:ext cx="543999" cy="495037"/>
                </a:xfrm>
                <a:custGeom>
                  <a:avLst/>
                  <a:gdLst>
                    <a:gd name="connsiteX0" fmla="*/ 0 w 826447"/>
                    <a:gd name="connsiteY0" fmla="*/ 142018 h 789158"/>
                    <a:gd name="connsiteX1" fmla="*/ 471948 w 826447"/>
                    <a:gd name="connsiteY1" fmla="*/ 741786 h 789158"/>
                    <a:gd name="connsiteX2" fmla="*/ 825909 w 826447"/>
                    <a:gd name="connsiteY2" fmla="*/ 672960 h 789158"/>
                    <a:gd name="connsiteX3" fmla="*/ 393290 w 826447"/>
                    <a:gd name="connsiteY3" fmla="*/ 53528 h 789158"/>
                    <a:gd name="connsiteX4" fmla="*/ 127819 w 826447"/>
                    <a:gd name="connsiteY4" fmla="*/ 73192 h 789158"/>
                    <a:gd name="connsiteX0" fmla="*/ 855750 w 1682197"/>
                    <a:gd name="connsiteY0" fmla="*/ 168801 h 815941"/>
                    <a:gd name="connsiteX1" fmla="*/ 1327698 w 1682197"/>
                    <a:gd name="connsiteY1" fmla="*/ 768569 h 815941"/>
                    <a:gd name="connsiteX2" fmla="*/ 1681659 w 1682197"/>
                    <a:gd name="connsiteY2" fmla="*/ 699743 h 815941"/>
                    <a:gd name="connsiteX3" fmla="*/ 1249040 w 1682197"/>
                    <a:gd name="connsiteY3" fmla="*/ 80311 h 815941"/>
                    <a:gd name="connsiteX4" fmla="*/ 0 w 1682197"/>
                    <a:gd name="connsiteY4" fmla="*/ 41232 h 815941"/>
                    <a:gd name="connsiteX0" fmla="*/ 0 w 1825190"/>
                    <a:gd name="connsiteY0" fmla="*/ 112721 h 820065"/>
                    <a:gd name="connsiteX1" fmla="*/ 1469633 w 1825190"/>
                    <a:gd name="connsiteY1" fmla="*/ 768569 h 820065"/>
                    <a:gd name="connsiteX2" fmla="*/ 1823594 w 1825190"/>
                    <a:gd name="connsiteY2" fmla="*/ 699743 h 820065"/>
                    <a:gd name="connsiteX3" fmla="*/ 1390975 w 1825190"/>
                    <a:gd name="connsiteY3" fmla="*/ 80311 h 820065"/>
                    <a:gd name="connsiteX4" fmla="*/ 141935 w 1825190"/>
                    <a:gd name="connsiteY4" fmla="*/ 41232 h 820065"/>
                    <a:gd name="connsiteX0" fmla="*/ 0 w 1856780"/>
                    <a:gd name="connsiteY0" fmla="*/ 82055 h 781345"/>
                    <a:gd name="connsiteX1" fmla="*/ 1469633 w 1856780"/>
                    <a:gd name="connsiteY1" fmla="*/ 737903 h 781345"/>
                    <a:gd name="connsiteX2" fmla="*/ 1823594 w 1856780"/>
                    <a:gd name="connsiteY2" fmla="*/ 669077 h 781345"/>
                    <a:gd name="connsiteX3" fmla="*/ 833447 w 1856780"/>
                    <a:gd name="connsiteY3" fmla="*/ 259950 h 781345"/>
                    <a:gd name="connsiteX4" fmla="*/ 141935 w 1856780"/>
                    <a:gd name="connsiteY4" fmla="*/ 10566 h 781345"/>
                    <a:gd name="connsiteX0" fmla="*/ 0 w 1847560"/>
                    <a:gd name="connsiteY0" fmla="*/ 82055 h 812188"/>
                    <a:gd name="connsiteX1" fmla="*/ 1410947 w 1847560"/>
                    <a:gd name="connsiteY1" fmla="*/ 775290 h 812188"/>
                    <a:gd name="connsiteX2" fmla="*/ 1823594 w 1847560"/>
                    <a:gd name="connsiteY2" fmla="*/ 669077 h 812188"/>
                    <a:gd name="connsiteX3" fmla="*/ 833447 w 1847560"/>
                    <a:gd name="connsiteY3" fmla="*/ 259950 h 812188"/>
                    <a:gd name="connsiteX4" fmla="*/ 141935 w 1847560"/>
                    <a:gd name="connsiteY4" fmla="*/ 10566 h 812188"/>
                    <a:gd name="connsiteX0" fmla="*/ 0 w 1775546"/>
                    <a:gd name="connsiteY0" fmla="*/ 82055 h 831013"/>
                    <a:gd name="connsiteX1" fmla="*/ 1410947 w 1775546"/>
                    <a:gd name="connsiteY1" fmla="*/ 775290 h 831013"/>
                    <a:gd name="connsiteX2" fmla="*/ 1745345 w 1775546"/>
                    <a:gd name="connsiteY2" fmla="*/ 729832 h 831013"/>
                    <a:gd name="connsiteX3" fmla="*/ 833447 w 1775546"/>
                    <a:gd name="connsiteY3" fmla="*/ 259950 h 831013"/>
                    <a:gd name="connsiteX4" fmla="*/ 141935 w 1775546"/>
                    <a:gd name="connsiteY4" fmla="*/ 10566 h 831013"/>
                    <a:gd name="connsiteX0" fmla="*/ 0 w 1865199"/>
                    <a:gd name="connsiteY0" fmla="*/ 58687 h 832732"/>
                    <a:gd name="connsiteX1" fmla="*/ 1498978 w 1865199"/>
                    <a:gd name="connsiteY1" fmla="*/ 775290 h 832732"/>
                    <a:gd name="connsiteX2" fmla="*/ 1833376 w 1865199"/>
                    <a:gd name="connsiteY2" fmla="*/ 729832 h 832732"/>
                    <a:gd name="connsiteX3" fmla="*/ 921478 w 1865199"/>
                    <a:gd name="connsiteY3" fmla="*/ 259950 h 832732"/>
                    <a:gd name="connsiteX4" fmla="*/ 229966 w 1865199"/>
                    <a:gd name="connsiteY4" fmla="*/ 10566 h 832732"/>
                    <a:gd name="connsiteX0" fmla="*/ 2617 w 1867816"/>
                    <a:gd name="connsiteY0" fmla="*/ 58687 h 832730"/>
                    <a:gd name="connsiteX1" fmla="*/ 1501595 w 1867816"/>
                    <a:gd name="connsiteY1" fmla="*/ 775290 h 832730"/>
                    <a:gd name="connsiteX2" fmla="*/ 1835993 w 1867816"/>
                    <a:gd name="connsiteY2" fmla="*/ 729832 h 832730"/>
                    <a:gd name="connsiteX3" fmla="*/ 924095 w 1867816"/>
                    <a:gd name="connsiteY3" fmla="*/ 259950 h 832730"/>
                    <a:gd name="connsiteX4" fmla="*/ 232583 w 1867816"/>
                    <a:gd name="connsiteY4" fmla="*/ 10566 h 832730"/>
                    <a:gd name="connsiteX0" fmla="*/ 0 w 1856047"/>
                    <a:gd name="connsiteY0" fmla="*/ 58687 h 803720"/>
                    <a:gd name="connsiteX1" fmla="*/ 623241 w 1856047"/>
                    <a:gd name="connsiteY1" fmla="*/ 456273 h 803720"/>
                    <a:gd name="connsiteX2" fmla="*/ 1498978 w 1856047"/>
                    <a:gd name="connsiteY2" fmla="*/ 775290 h 803720"/>
                    <a:gd name="connsiteX3" fmla="*/ 1833376 w 1856047"/>
                    <a:gd name="connsiteY3" fmla="*/ 729832 h 803720"/>
                    <a:gd name="connsiteX4" fmla="*/ 921478 w 1856047"/>
                    <a:gd name="connsiteY4" fmla="*/ 259950 h 803720"/>
                    <a:gd name="connsiteX5" fmla="*/ 229966 w 1856047"/>
                    <a:gd name="connsiteY5" fmla="*/ 10566 h 803720"/>
                    <a:gd name="connsiteX0" fmla="*/ 0 w 1856047"/>
                    <a:gd name="connsiteY0" fmla="*/ 58687 h 803722"/>
                    <a:gd name="connsiteX1" fmla="*/ 623241 w 1856047"/>
                    <a:gd name="connsiteY1" fmla="*/ 456273 h 803722"/>
                    <a:gd name="connsiteX2" fmla="*/ 1498978 w 1856047"/>
                    <a:gd name="connsiteY2" fmla="*/ 775290 h 803722"/>
                    <a:gd name="connsiteX3" fmla="*/ 1833376 w 1856047"/>
                    <a:gd name="connsiteY3" fmla="*/ 729832 h 803722"/>
                    <a:gd name="connsiteX4" fmla="*/ 921478 w 1856047"/>
                    <a:gd name="connsiteY4" fmla="*/ 259950 h 803722"/>
                    <a:gd name="connsiteX5" fmla="*/ 229966 w 1856047"/>
                    <a:gd name="connsiteY5" fmla="*/ 10566 h 803722"/>
                    <a:gd name="connsiteX0" fmla="*/ 0 w 1856047"/>
                    <a:gd name="connsiteY0" fmla="*/ 55309 h 800342"/>
                    <a:gd name="connsiteX1" fmla="*/ 623241 w 1856047"/>
                    <a:gd name="connsiteY1" fmla="*/ 452895 h 800342"/>
                    <a:gd name="connsiteX2" fmla="*/ 1498978 w 1856047"/>
                    <a:gd name="connsiteY2" fmla="*/ 771912 h 800342"/>
                    <a:gd name="connsiteX3" fmla="*/ 1833376 w 1856047"/>
                    <a:gd name="connsiteY3" fmla="*/ 726454 h 800342"/>
                    <a:gd name="connsiteX4" fmla="*/ 921478 w 1856047"/>
                    <a:gd name="connsiteY4" fmla="*/ 256572 h 800342"/>
                    <a:gd name="connsiteX5" fmla="*/ 229966 w 1856047"/>
                    <a:gd name="connsiteY5" fmla="*/ 7188 h 800342"/>
                    <a:gd name="connsiteX0" fmla="*/ 0 w 1856047"/>
                    <a:gd name="connsiteY0" fmla="*/ 43061 h 788096"/>
                    <a:gd name="connsiteX1" fmla="*/ 623241 w 1856047"/>
                    <a:gd name="connsiteY1" fmla="*/ 440647 h 788096"/>
                    <a:gd name="connsiteX2" fmla="*/ 1498978 w 1856047"/>
                    <a:gd name="connsiteY2" fmla="*/ 759664 h 788096"/>
                    <a:gd name="connsiteX3" fmla="*/ 1833376 w 1856047"/>
                    <a:gd name="connsiteY3" fmla="*/ 714206 h 788096"/>
                    <a:gd name="connsiteX4" fmla="*/ 921478 w 1856047"/>
                    <a:gd name="connsiteY4" fmla="*/ 244324 h 788096"/>
                    <a:gd name="connsiteX5" fmla="*/ 117412 w 1856047"/>
                    <a:gd name="connsiteY5" fmla="*/ 7594 h 788096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2888066"/>
                    <a:gd name="connsiteY0" fmla="*/ 0 h 789321"/>
                    <a:gd name="connsiteX1" fmla="*/ 1655260 w 2888066"/>
                    <a:gd name="connsiteY1" fmla="*/ 441873 h 789321"/>
                    <a:gd name="connsiteX2" fmla="*/ 2530997 w 2888066"/>
                    <a:gd name="connsiteY2" fmla="*/ 760890 h 789321"/>
                    <a:gd name="connsiteX3" fmla="*/ 2865395 w 2888066"/>
                    <a:gd name="connsiteY3" fmla="*/ 715432 h 789321"/>
                    <a:gd name="connsiteX4" fmla="*/ 1953497 w 2888066"/>
                    <a:gd name="connsiteY4" fmla="*/ 245550 h 789321"/>
                    <a:gd name="connsiteX5" fmla="*/ 1149431 w 2888066"/>
                    <a:gd name="connsiteY5" fmla="*/ 8820 h 789321"/>
                    <a:gd name="connsiteX0" fmla="*/ 0 w 2895432"/>
                    <a:gd name="connsiteY0" fmla="*/ 0 h 792515"/>
                    <a:gd name="connsiteX1" fmla="*/ 1129329 w 2895432"/>
                    <a:gd name="connsiteY1" fmla="*/ 397585 h 792515"/>
                    <a:gd name="connsiteX2" fmla="*/ 2530997 w 2895432"/>
                    <a:gd name="connsiteY2" fmla="*/ 760890 h 792515"/>
                    <a:gd name="connsiteX3" fmla="*/ 2865395 w 2895432"/>
                    <a:gd name="connsiteY3" fmla="*/ 715432 h 792515"/>
                    <a:gd name="connsiteX4" fmla="*/ 1953497 w 2895432"/>
                    <a:gd name="connsiteY4" fmla="*/ 245550 h 792515"/>
                    <a:gd name="connsiteX5" fmla="*/ 1149431 w 2895432"/>
                    <a:gd name="connsiteY5" fmla="*/ 8820 h 792515"/>
                    <a:gd name="connsiteX0" fmla="*/ 0 w 2895432"/>
                    <a:gd name="connsiteY0" fmla="*/ 13913 h 806428"/>
                    <a:gd name="connsiteX1" fmla="*/ 1129329 w 2895432"/>
                    <a:gd name="connsiteY1" fmla="*/ 411498 h 806428"/>
                    <a:gd name="connsiteX2" fmla="*/ 2530997 w 2895432"/>
                    <a:gd name="connsiteY2" fmla="*/ 774803 h 806428"/>
                    <a:gd name="connsiteX3" fmla="*/ 2865395 w 2895432"/>
                    <a:gd name="connsiteY3" fmla="*/ 729345 h 806428"/>
                    <a:gd name="connsiteX4" fmla="*/ 1953497 w 2895432"/>
                    <a:gd name="connsiteY4" fmla="*/ 259463 h 806428"/>
                    <a:gd name="connsiteX5" fmla="*/ 256341 w 2895432"/>
                    <a:gd name="connsiteY5" fmla="*/ 6916 h 806428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2625"/>
                    <a:gd name="connsiteY0" fmla="*/ 14096 h 806912"/>
                    <a:gd name="connsiteX1" fmla="*/ 1129329 w 2942625"/>
                    <a:gd name="connsiteY1" fmla="*/ 411681 h 806912"/>
                    <a:gd name="connsiteX2" fmla="*/ 2530997 w 2942625"/>
                    <a:gd name="connsiteY2" fmla="*/ 774986 h 806912"/>
                    <a:gd name="connsiteX3" fmla="*/ 2865395 w 2942625"/>
                    <a:gd name="connsiteY3" fmla="*/ 729528 h 806912"/>
                    <a:gd name="connsiteX4" fmla="*/ 1268795 w 2942625"/>
                    <a:gd name="connsiteY4" fmla="*/ 253319 h 806912"/>
                    <a:gd name="connsiteX5" fmla="*/ 256341 w 2942625"/>
                    <a:gd name="connsiteY5" fmla="*/ 7099 h 806912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4986"/>
                    <a:gd name="connsiteY0" fmla="*/ 14096 h 828260"/>
                    <a:gd name="connsiteX1" fmla="*/ 1129329 w 2944986"/>
                    <a:gd name="connsiteY1" fmla="*/ 411681 h 828260"/>
                    <a:gd name="connsiteX2" fmla="*/ 2540922 w 2944986"/>
                    <a:gd name="connsiteY2" fmla="*/ 803456 h 828260"/>
                    <a:gd name="connsiteX3" fmla="*/ 2865395 w 2944986"/>
                    <a:gd name="connsiteY3" fmla="*/ 729528 h 828260"/>
                    <a:gd name="connsiteX4" fmla="*/ 1268795 w 2944986"/>
                    <a:gd name="connsiteY4" fmla="*/ 253319 h 828260"/>
                    <a:gd name="connsiteX5" fmla="*/ 256341 w 2944986"/>
                    <a:gd name="connsiteY5" fmla="*/ 7099 h 828260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6 h 837463"/>
                    <a:gd name="connsiteX1" fmla="*/ 1129329 w 2886851"/>
                    <a:gd name="connsiteY1" fmla="*/ 411681 h 837463"/>
                    <a:gd name="connsiteX2" fmla="*/ 2540922 w 2886851"/>
                    <a:gd name="connsiteY2" fmla="*/ 803456 h 837463"/>
                    <a:gd name="connsiteX3" fmla="*/ 2795931 w 2886851"/>
                    <a:gd name="connsiteY3" fmla="*/ 754836 h 837463"/>
                    <a:gd name="connsiteX4" fmla="*/ 1268795 w 2886851"/>
                    <a:gd name="connsiteY4" fmla="*/ 253319 h 837463"/>
                    <a:gd name="connsiteX5" fmla="*/ 256341 w 2886851"/>
                    <a:gd name="connsiteY5" fmla="*/ 7099 h 837463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8 h 837464"/>
                    <a:gd name="connsiteX1" fmla="*/ 1129329 w 2886851"/>
                    <a:gd name="connsiteY1" fmla="*/ 411683 h 837464"/>
                    <a:gd name="connsiteX2" fmla="*/ 2540922 w 2886851"/>
                    <a:gd name="connsiteY2" fmla="*/ 803458 h 837464"/>
                    <a:gd name="connsiteX3" fmla="*/ 2795931 w 2886851"/>
                    <a:gd name="connsiteY3" fmla="*/ 754838 h 837464"/>
                    <a:gd name="connsiteX4" fmla="*/ 1268795 w 2886851"/>
                    <a:gd name="connsiteY4" fmla="*/ 253321 h 837464"/>
                    <a:gd name="connsiteX5" fmla="*/ 147182 w 2886851"/>
                    <a:gd name="connsiteY5" fmla="*/ 7100 h 83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6851" h="837464">
                      <a:moveTo>
                        <a:pt x="0" y="14098"/>
                      </a:moveTo>
                      <a:cubicBezTo>
                        <a:pt x="103873" y="80362"/>
                        <a:pt x="571773" y="210000"/>
                        <a:pt x="1129329" y="411683"/>
                      </a:cubicBezTo>
                      <a:cubicBezTo>
                        <a:pt x="1458542" y="534281"/>
                        <a:pt x="2263155" y="746266"/>
                        <a:pt x="2540922" y="803458"/>
                      </a:cubicBezTo>
                      <a:cubicBezTo>
                        <a:pt x="2818689" y="860650"/>
                        <a:pt x="3007952" y="846528"/>
                        <a:pt x="2795931" y="754838"/>
                      </a:cubicBezTo>
                      <a:cubicBezTo>
                        <a:pt x="2583910" y="663149"/>
                        <a:pt x="1606806" y="381754"/>
                        <a:pt x="1268795" y="253321"/>
                      </a:cubicBezTo>
                      <a:cubicBezTo>
                        <a:pt x="1026702" y="159687"/>
                        <a:pt x="327674" y="-40060"/>
                        <a:pt x="147182" y="7100"/>
                      </a:cubicBezTo>
                    </a:path>
                  </a:pathLst>
                </a:custGeom>
                <a:noFill/>
                <a:ln w="28575">
                  <a:solidFill>
                    <a:srgbClr val="FFFF00"/>
                  </a:solidFill>
                  <a:headEnd type="non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62CFE1D4-D12D-4E08-88A3-7F27A19C0E04}"/>
                  </a:ext>
                </a:extLst>
              </p:cNvPr>
              <p:cNvGrpSpPr/>
              <p:nvPr/>
            </p:nvGrpSpPr>
            <p:grpSpPr>
              <a:xfrm>
                <a:off x="754247" y="1948401"/>
                <a:ext cx="1008000" cy="867360"/>
                <a:chOff x="318015" y="3810481"/>
                <a:chExt cx="632290" cy="563047"/>
              </a:xfrm>
            </p:grpSpPr>
            <p:sp>
              <p:nvSpPr>
                <p:cNvPr id="170" name="Rectangle 169">
                  <a:extLst>
                    <a:ext uri="{FF2B5EF4-FFF2-40B4-BE49-F238E27FC236}">
                      <a16:creationId xmlns:a16="http://schemas.microsoft.com/office/drawing/2014/main" id="{3044D72B-2289-4F6D-B8D5-E7431B27D21D}"/>
                    </a:ext>
                  </a:extLst>
                </p:cNvPr>
                <p:cNvSpPr/>
                <p:nvPr/>
              </p:nvSpPr>
              <p:spPr>
                <a:xfrm>
                  <a:off x="792400" y="4337528"/>
                  <a:ext cx="157905" cy="36000"/>
                </a:xfrm>
                <a:prstGeom prst="rect">
                  <a:avLst/>
                </a:prstGeom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sp>
              <p:nvSpPr>
                <p:cNvPr id="171" name="Freeform 12">
                  <a:extLst>
                    <a:ext uri="{FF2B5EF4-FFF2-40B4-BE49-F238E27FC236}">
                      <a16:creationId xmlns:a16="http://schemas.microsoft.com/office/drawing/2014/main" id="{9F9A8CF9-1209-478D-9E0B-34213A210D4C}"/>
                    </a:ext>
                  </a:extLst>
                </p:cNvPr>
                <p:cNvSpPr/>
                <p:nvPr/>
              </p:nvSpPr>
              <p:spPr>
                <a:xfrm>
                  <a:off x="318015" y="3810481"/>
                  <a:ext cx="543999" cy="495037"/>
                </a:xfrm>
                <a:custGeom>
                  <a:avLst/>
                  <a:gdLst>
                    <a:gd name="connsiteX0" fmla="*/ 0 w 826447"/>
                    <a:gd name="connsiteY0" fmla="*/ 142018 h 789158"/>
                    <a:gd name="connsiteX1" fmla="*/ 471948 w 826447"/>
                    <a:gd name="connsiteY1" fmla="*/ 741786 h 789158"/>
                    <a:gd name="connsiteX2" fmla="*/ 825909 w 826447"/>
                    <a:gd name="connsiteY2" fmla="*/ 672960 h 789158"/>
                    <a:gd name="connsiteX3" fmla="*/ 393290 w 826447"/>
                    <a:gd name="connsiteY3" fmla="*/ 53528 h 789158"/>
                    <a:gd name="connsiteX4" fmla="*/ 127819 w 826447"/>
                    <a:gd name="connsiteY4" fmla="*/ 73192 h 789158"/>
                    <a:gd name="connsiteX0" fmla="*/ 855750 w 1682197"/>
                    <a:gd name="connsiteY0" fmla="*/ 168801 h 815941"/>
                    <a:gd name="connsiteX1" fmla="*/ 1327698 w 1682197"/>
                    <a:gd name="connsiteY1" fmla="*/ 768569 h 815941"/>
                    <a:gd name="connsiteX2" fmla="*/ 1681659 w 1682197"/>
                    <a:gd name="connsiteY2" fmla="*/ 699743 h 815941"/>
                    <a:gd name="connsiteX3" fmla="*/ 1249040 w 1682197"/>
                    <a:gd name="connsiteY3" fmla="*/ 80311 h 815941"/>
                    <a:gd name="connsiteX4" fmla="*/ 0 w 1682197"/>
                    <a:gd name="connsiteY4" fmla="*/ 41232 h 815941"/>
                    <a:gd name="connsiteX0" fmla="*/ 0 w 1825190"/>
                    <a:gd name="connsiteY0" fmla="*/ 112721 h 820065"/>
                    <a:gd name="connsiteX1" fmla="*/ 1469633 w 1825190"/>
                    <a:gd name="connsiteY1" fmla="*/ 768569 h 820065"/>
                    <a:gd name="connsiteX2" fmla="*/ 1823594 w 1825190"/>
                    <a:gd name="connsiteY2" fmla="*/ 699743 h 820065"/>
                    <a:gd name="connsiteX3" fmla="*/ 1390975 w 1825190"/>
                    <a:gd name="connsiteY3" fmla="*/ 80311 h 820065"/>
                    <a:gd name="connsiteX4" fmla="*/ 141935 w 1825190"/>
                    <a:gd name="connsiteY4" fmla="*/ 41232 h 820065"/>
                    <a:gd name="connsiteX0" fmla="*/ 0 w 1856780"/>
                    <a:gd name="connsiteY0" fmla="*/ 82055 h 781345"/>
                    <a:gd name="connsiteX1" fmla="*/ 1469633 w 1856780"/>
                    <a:gd name="connsiteY1" fmla="*/ 737903 h 781345"/>
                    <a:gd name="connsiteX2" fmla="*/ 1823594 w 1856780"/>
                    <a:gd name="connsiteY2" fmla="*/ 669077 h 781345"/>
                    <a:gd name="connsiteX3" fmla="*/ 833447 w 1856780"/>
                    <a:gd name="connsiteY3" fmla="*/ 259950 h 781345"/>
                    <a:gd name="connsiteX4" fmla="*/ 141935 w 1856780"/>
                    <a:gd name="connsiteY4" fmla="*/ 10566 h 781345"/>
                    <a:gd name="connsiteX0" fmla="*/ 0 w 1847560"/>
                    <a:gd name="connsiteY0" fmla="*/ 82055 h 812188"/>
                    <a:gd name="connsiteX1" fmla="*/ 1410947 w 1847560"/>
                    <a:gd name="connsiteY1" fmla="*/ 775290 h 812188"/>
                    <a:gd name="connsiteX2" fmla="*/ 1823594 w 1847560"/>
                    <a:gd name="connsiteY2" fmla="*/ 669077 h 812188"/>
                    <a:gd name="connsiteX3" fmla="*/ 833447 w 1847560"/>
                    <a:gd name="connsiteY3" fmla="*/ 259950 h 812188"/>
                    <a:gd name="connsiteX4" fmla="*/ 141935 w 1847560"/>
                    <a:gd name="connsiteY4" fmla="*/ 10566 h 812188"/>
                    <a:gd name="connsiteX0" fmla="*/ 0 w 1775546"/>
                    <a:gd name="connsiteY0" fmla="*/ 82055 h 831013"/>
                    <a:gd name="connsiteX1" fmla="*/ 1410947 w 1775546"/>
                    <a:gd name="connsiteY1" fmla="*/ 775290 h 831013"/>
                    <a:gd name="connsiteX2" fmla="*/ 1745345 w 1775546"/>
                    <a:gd name="connsiteY2" fmla="*/ 729832 h 831013"/>
                    <a:gd name="connsiteX3" fmla="*/ 833447 w 1775546"/>
                    <a:gd name="connsiteY3" fmla="*/ 259950 h 831013"/>
                    <a:gd name="connsiteX4" fmla="*/ 141935 w 1775546"/>
                    <a:gd name="connsiteY4" fmla="*/ 10566 h 831013"/>
                    <a:gd name="connsiteX0" fmla="*/ 0 w 1865199"/>
                    <a:gd name="connsiteY0" fmla="*/ 58687 h 832732"/>
                    <a:gd name="connsiteX1" fmla="*/ 1498978 w 1865199"/>
                    <a:gd name="connsiteY1" fmla="*/ 775290 h 832732"/>
                    <a:gd name="connsiteX2" fmla="*/ 1833376 w 1865199"/>
                    <a:gd name="connsiteY2" fmla="*/ 729832 h 832732"/>
                    <a:gd name="connsiteX3" fmla="*/ 921478 w 1865199"/>
                    <a:gd name="connsiteY3" fmla="*/ 259950 h 832732"/>
                    <a:gd name="connsiteX4" fmla="*/ 229966 w 1865199"/>
                    <a:gd name="connsiteY4" fmla="*/ 10566 h 832732"/>
                    <a:gd name="connsiteX0" fmla="*/ 2617 w 1867816"/>
                    <a:gd name="connsiteY0" fmla="*/ 58687 h 832730"/>
                    <a:gd name="connsiteX1" fmla="*/ 1501595 w 1867816"/>
                    <a:gd name="connsiteY1" fmla="*/ 775290 h 832730"/>
                    <a:gd name="connsiteX2" fmla="*/ 1835993 w 1867816"/>
                    <a:gd name="connsiteY2" fmla="*/ 729832 h 832730"/>
                    <a:gd name="connsiteX3" fmla="*/ 924095 w 1867816"/>
                    <a:gd name="connsiteY3" fmla="*/ 259950 h 832730"/>
                    <a:gd name="connsiteX4" fmla="*/ 232583 w 1867816"/>
                    <a:gd name="connsiteY4" fmla="*/ 10566 h 832730"/>
                    <a:gd name="connsiteX0" fmla="*/ 0 w 1856047"/>
                    <a:gd name="connsiteY0" fmla="*/ 58687 h 803720"/>
                    <a:gd name="connsiteX1" fmla="*/ 623241 w 1856047"/>
                    <a:gd name="connsiteY1" fmla="*/ 456273 h 803720"/>
                    <a:gd name="connsiteX2" fmla="*/ 1498978 w 1856047"/>
                    <a:gd name="connsiteY2" fmla="*/ 775290 h 803720"/>
                    <a:gd name="connsiteX3" fmla="*/ 1833376 w 1856047"/>
                    <a:gd name="connsiteY3" fmla="*/ 729832 h 803720"/>
                    <a:gd name="connsiteX4" fmla="*/ 921478 w 1856047"/>
                    <a:gd name="connsiteY4" fmla="*/ 259950 h 803720"/>
                    <a:gd name="connsiteX5" fmla="*/ 229966 w 1856047"/>
                    <a:gd name="connsiteY5" fmla="*/ 10566 h 803720"/>
                    <a:gd name="connsiteX0" fmla="*/ 0 w 1856047"/>
                    <a:gd name="connsiteY0" fmla="*/ 58687 h 803722"/>
                    <a:gd name="connsiteX1" fmla="*/ 623241 w 1856047"/>
                    <a:gd name="connsiteY1" fmla="*/ 456273 h 803722"/>
                    <a:gd name="connsiteX2" fmla="*/ 1498978 w 1856047"/>
                    <a:gd name="connsiteY2" fmla="*/ 775290 h 803722"/>
                    <a:gd name="connsiteX3" fmla="*/ 1833376 w 1856047"/>
                    <a:gd name="connsiteY3" fmla="*/ 729832 h 803722"/>
                    <a:gd name="connsiteX4" fmla="*/ 921478 w 1856047"/>
                    <a:gd name="connsiteY4" fmla="*/ 259950 h 803722"/>
                    <a:gd name="connsiteX5" fmla="*/ 229966 w 1856047"/>
                    <a:gd name="connsiteY5" fmla="*/ 10566 h 803722"/>
                    <a:gd name="connsiteX0" fmla="*/ 0 w 1856047"/>
                    <a:gd name="connsiteY0" fmla="*/ 55309 h 800342"/>
                    <a:gd name="connsiteX1" fmla="*/ 623241 w 1856047"/>
                    <a:gd name="connsiteY1" fmla="*/ 452895 h 800342"/>
                    <a:gd name="connsiteX2" fmla="*/ 1498978 w 1856047"/>
                    <a:gd name="connsiteY2" fmla="*/ 771912 h 800342"/>
                    <a:gd name="connsiteX3" fmla="*/ 1833376 w 1856047"/>
                    <a:gd name="connsiteY3" fmla="*/ 726454 h 800342"/>
                    <a:gd name="connsiteX4" fmla="*/ 921478 w 1856047"/>
                    <a:gd name="connsiteY4" fmla="*/ 256572 h 800342"/>
                    <a:gd name="connsiteX5" fmla="*/ 229966 w 1856047"/>
                    <a:gd name="connsiteY5" fmla="*/ 7188 h 800342"/>
                    <a:gd name="connsiteX0" fmla="*/ 0 w 1856047"/>
                    <a:gd name="connsiteY0" fmla="*/ 43061 h 788096"/>
                    <a:gd name="connsiteX1" fmla="*/ 623241 w 1856047"/>
                    <a:gd name="connsiteY1" fmla="*/ 440647 h 788096"/>
                    <a:gd name="connsiteX2" fmla="*/ 1498978 w 1856047"/>
                    <a:gd name="connsiteY2" fmla="*/ 759664 h 788096"/>
                    <a:gd name="connsiteX3" fmla="*/ 1833376 w 1856047"/>
                    <a:gd name="connsiteY3" fmla="*/ 714206 h 788096"/>
                    <a:gd name="connsiteX4" fmla="*/ 921478 w 1856047"/>
                    <a:gd name="connsiteY4" fmla="*/ 244324 h 788096"/>
                    <a:gd name="connsiteX5" fmla="*/ 117412 w 1856047"/>
                    <a:gd name="connsiteY5" fmla="*/ 7594 h 788096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2888066"/>
                    <a:gd name="connsiteY0" fmla="*/ 0 h 789321"/>
                    <a:gd name="connsiteX1" fmla="*/ 1655260 w 2888066"/>
                    <a:gd name="connsiteY1" fmla="*/ 441873 h 789321"/>
                    <a:gd name="connsiteX2" fmla="*/ 2530997 w 2888066"/>
                    <a:gd name="connsiteY2" fmla="*/ 760890 h 789321"/>
                    <a:gd name="connsiteX3" fmla="*/ 2865395 w 2888066"/>
                    <a:gd name="connsiteY3" fmla="*/ 715432 h 789321"/>
                    <a:gd name="connsiteX4" fmla="*/ 1953497 w 2888066"/>
                    <a:gd name="connsiteY4" fmla="*/ 245550 h 789321"/>
                    <a:gd name="connsiteX5" fmla="*/ 1149431 w 2888066"/>
                    <a:gd name="connsiteY5" fmla="*/ 8820 h 789321"/>
                    <a:gd name="connsiteX0" fmla="*/ 0 w 2895432"/>
                    <a:gd name="connsiteY0" fmla="*/ 0 h 792515"/>
                    <a:gd name="connsiteX1" fmla="*/ 1129329 w 2895432"/>
                    <a:gd name="connsiteY1" fmla="*/ 397585 h 792515"/>
                    <a:gd name="connsiteX2" fmla="*/ 2530997 w 2895432"/>
                    <a:gd name="connsiteY2" fmla="*/ 760890 h 792515"/>
                    <a:gd name="connsiteX3" fmla="*/ 2865395 w 2895432"/>
                    <a:gd name="connsiteY3" fmla="*/ 715432 h 792515"/>
                    <a:gd name="connsiteX4" fmla="*/ 1953497 w 2895432"/>
                    <a:gd name="connsiteY4" fmla="*/ 245550 h 792515"/>
                    <a:gd name="connsiteX5" fmla="*/ 1149431 w 2895432"/>
                    <a:gd name="connsiteY5" fmla="*/ 8820 h 792515"/>
                    <a:gd name="connsiteX0" fmla="*/ 0 w 2895432"/>
                    <a:gd name="connsiteY0" fmla="*/ 13913 h 806428"/>
                    <a:gd name="connsiteX1" fmla="*/ 1129329 w 2895432"/>
                    <a:gd name="connsiteY1" fmla="*/ 411498 h 806428"/>
                    <a:gd name="connsiteX2" fmla="*/ 2530997 w 2895432"/>
                    <a:gd name="connsiteY2" fmla="*/ 774803 h 806428"/>
                    <a:gd name="connsiteX3" fmla="*/ 2865395 w 2895432"/>
                    <a:gd name="connsiteY3" fmla="*/ 729345 h 806428"/>
                    <a:gd name="connsiteX4" fmla="*/ 1953497 w 2895432"/>
                    <a:gd name="connsiteY4" fmla="*/ 259463 h 806428"/>
                    <a:gd name="connsiteX5" fmla="*/ 256341 w 2895432"/>
                    <a:gd name="connsiteY5" fmla="*/ 6916 h 806428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2625"/>
                    <a:gd name="connsiteY0" fmla="*/ 14096 h 806912"/>
                    <a:gd name="connsiteX1" fmla="*/ 1129329 w 2942625"/>
                    <a:gd name="connsiteY1" fmla="*/ 411681 h 806912"/>
                    <a:gd name="connsiteX2" fmla="*/ 2530997 w 2942625"/>
                    <a:gd name="connsiteY2" fmla="*/ 774986 h 806912"/>
                    <a:gd name="connsiteX3" fmla="*/ 2865395 w 2942625"/>
                    <a:gd name="connsiteY3" fmla="*/ 729528 h 806912"/>
                    <a:gd name="connsiteX4" fmla="*/ 1268795 w 2942625"/>
                    <a:gd name="connsiteY4" fmla="*/ 253319 h 806912"/>
                    <a:gd name="connsiteX5" fmla="*/ 256341 w 2942625"/>
                    <a:gd name="connsiteY5" fmla="*/ 7099 h 806912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4986"/>
                    <a:gd name="connsiteY0" fmla="*/ 14096 h 828260"/>
                    <a:gd name="connsiteX1" fmla="*/ 1129329 w 2944986"/>
                    <a:gd name="connsiteY1" fmla="*/ 411681 h 828260"/>
                    <a:gd name="connsiteX2" fmla="*/ 2540922 w 2944986"/>
                    <a:gd name="connsiteY2" fmla="*/ 803456 h 828260"/>
                    <a:gd name="connsiteX3" fmla="*/ 2865395 w 2944986"/>
                    <a:gd name="connsiteY3" fmla="*/ 729528 h 828260"/>
                    <a:gd name="connsiteX4" fmla="*/ 1268795 w 2944986"/>
                    <a:gd name="connsiteY4" fmla="*/ 253319 h 828260"/>
                    <a:gd name="connsiteX5" fmla="*/ 256341 w 2944986"/>
                    <a:gd name="connsiteY5" fmla="*/ 7099 h 828260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6 h 837463"/>
                    <a:gd name="connsiteX1" fmla="*/ 1129329 w 2886851"/>
                    <a:gd name="connsiteY1" fmla="*/ 411681 h 837463"/>
                    <a:gd name="connsiteX2" fmla="*/ 2540922 w 2886851"/>
                    <a:gd name="connsiteY2" fmla="*/ 803456 h 837463"/>
                    <a:gd name="connsiteX3" fmla="*/ 2795931 w 2886851"/>
                    <a:gd name="connsiteY3" fmla="*/ 754836 h 837463"/>
                    <a:gd name="connsiteX4" fmla="*/ 1268795 w 2886851"/>
                    <a:gd name="connsiteY4" fmla="*/ 253319 h 837463"/>
                    <a:gd name="connsiteX5" fmla="*/ 256341 w 2886851"/>
                    <a:gd name="connsiteY5" fmla="*/ 7099 h 837463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8 h 837464"/>
                    <a:gd name="connsiteX1" fmla="*/ 1129329 w 2886851"/>
                    <a:gd name="connsiteY1" fmla="*/ 411683 h 837464"/>
                    <a:gd name="connsiteX2" fmla="*/ 2540922 w 2886851"/>
                    <a:gd name="connsiteY2" fmla="*/ 803458 h 837464"/>
                    <a:gd name="connsiteX3" fmla="*/ 2795931 w 2886851"/>
                    <a:gd name="connsiteY3" fmla="*/ 754838 h 837464"/>
                    <a:gd name="connsiteX4" fmla="*/ 1268795 w 2886851"/>
                    <a:gd name="connsiteY4" fmla="*/ 253321 h 837464"/>
                    <a:gd name="connsiteX5" fmla="*/ 147182 w 2886851"/>
                    <a:gd name="connsiteY5" fmla="*/ 7100 h 83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6851" h="837464">
                      <a:moveTo>
                        <a:pt x="0" y="14098"/>
                      </a:moveTo>
                      <a:cubicBezTo>
                        <a:pt x="103873" y="80362"/>
                        <a:pt x="571773" y="210000"/>
                        <a:pt x="1129329" y="411683"/>
                      </a:cubicBezTo>
                      <a:cubicBezTo>
                        <a:pt x="1458542" y="534281"/>
                        <a:pt x="2263155" y="746266"/>
                        <a:pt x="2540922" y="803458"/>
                      </a:cubicBezTo>
                      <a:cubicBezTo>
                        <a:pt x="2818689" y="860650"/>
                        <a:pt x="3007952" y="846528"/>
                        <a:pt x="2795931" y="754838"/>
                      </a:cubicBezTo>
                      <a:cubicBezTo>
                        <a:pt x="2583910" y="663149"/>
                        <a:pt x="1606806" y="381754"/>
                        <a:pt x="1268795" y="253321"/>
                      </a:cubicBezTo>
                      <a:cubicBezTo>
                        <a:pt x="1026702" y="159687"/>
                        <a:pt x="327674" y="-40060"/>
                        <a:pt x="147182" y="7100"/>
                      </a:cubicBezTo>
                    </a:path>
                  </a:pathLst>
                </a:custGeom>
                <a:noFill/>
                <a:ln w="28575">
                  <a:solidFill>
                    <a:srgbClr val="FFFF00"/>
                  </a:solidFill>
                  <a:headEnd type="non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B70F9CF3-49D3-4A79-9BCA-B6570C92E39C}"/>
                  </a:ext>
                </a:extLst>
              </p:cNvPr>
              <p:cNvGrpSpPr/>
              <p:nvPr/>
            </p:nvGrpSpPr>
            <p:grpSpPr>
              <a:xfrm>
                <a:off x="449915" y="1948401"/>
                <a:ext cx="1008000" cy="867360"/>
                <a:chOff x="318015" y="3810481"/>
                <a:chExt cx="632290" cy="563047"/>
              </a:xfrm>
            </p:grpSpPr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6F89BC84-91BE-4DBB-BF68-60A8DB6634BD}"/>
                    </a:ext>
                  </a:extLst>
                </p:cNvPr>
                <p:cNvSpPr/>
                <p:nvPr/>
              </p:nvSpPr>
              <p:spPr>
                <a:xfrm>
                  <a:off x="792400" y="4337528"/>
                  <a:ext cx="157905" cy="36000"/>
                </a:xfrm>
                <a:prstGeom prst="rect">
                  <a:avLst/>
                </a:prstGeom>
                <a:scene3d>
                  <a:camera prst="orthographicFront">
                    <a:rot lat="298855" lon="21298860" rev="21573786"/>
                  </a:camera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  <p:sp>
              <p:nvSpPr>
                <p:cNvPr id="169" name="Freeform 12">
                  <a:extLst>
                    <a:ext uri="{FF2B5EF4-FFF2-40B4-BE49-F238E27FC236}">
                      <a16:creationId xmlns:a16="http://schemas.microsoft.com/office/drawing/2014/main" id="{476594D5-AA9F-45E7-B3CC-78AB849626DA}"/>
                    </a:ext>
                  </a:extLst>
                </p:cNvPr>
                <p:cNvSpPr/>
                <p:nvPr/>
              </p:nvSpPr>
              <p:spPr>
                <a:xfrm>
                  <a:off x="318015" y="3810481"/>
                  <a:ext cx="543999" cy="495037"/>
                </a:xfrm>
                <a:custGeom>
                  <a:avLst/>
                  <a:gdLst>
                    <a:gd name="connsiteX0" fmla="*/ 0 w 826447"/>
                    <a:gd name="connsiteY0" fmla="*/ 142018 h 789158"/>
                    <a:gd name="connsiteX1" fmla="*/ 471948 w 826447"/>
                    <a:gd name="connsiteY1" fmla="*/ 741786 h 789158"/>
                    <a:gd name="connsiteX2" fmla="*/ 825909 w 826447"/>
                    <a:gd name="connsiteY2" fmla="*/ 672960 h 789158"/>
                    <a:gd name="connsiteX3" fmla="*/ 393290 w 826447"/>
                    <a:gd name="connsiteY3" fmla="*/ 53528 h 789158"/>
                    <a:gd name="connsiteX4" fmla="*/ 127819 w 826447"/>
                    <a:gd name="connsiteY4" fmla="*/ 73192 h 789158"/>
                    <a:gd name="connsiteX0" fmla="*/ 855750 w 1682197"/>
                    <a:gd name="connsiteY0" fmla="*/ 168801 h 815941"/>
                    <a:gd name="connsiteX1" fmla="*/ 1327698 w 1682197"/>
                    <a:gd name="connsiteY1" fmla="*/ 768569 h 815941"/>
                    <a:gd name="connsiteX2" fmla="*/ 1681659 w 1682197"/>
                    <a:gd name="connsiteY2" fmla="*/ 699743 h 815941"/>
                    <a:gd name="connsiteX3" fmla="*/ 1249040 w 1682197"/>
                    <a:gd name="connsiteY3" fmla="*/ 80311 h 815941"/>
                    <a:gd name="connsiteX4" fmla="*/ 0 w 1682197"/>
                    <a:gd name="connsiteY4" fmla="*/ 41232 h 815941"/>
                    <a:gd name="connsiteX0" fmla="*/ 0 w 1825190"/>
                    <a:gd name="connsiteY0" fmla="*/ 112721 h 820065"/>
                    <a:gd name="connsiteX1" fmla="*/ 1469633 w 1825190"/>
                    <a:gd name="connsiteY1" fmla="*/ 768569 h 820065"/>
                    <a:gd name="connsiteX2" fmla="*/ 1823594 w 1825190"/>
                    <a:gd name="connsiteY2" fmla="*/ 699743 h 820065"/>
                    <a:gd name="connsiteX3" fmla="*/ 1390975 w 1825190"/>
                    <a:gd name="connsiteY3" fmla="*/ 80311 h 820065"/>
                    <a:gd name="connsiteX4" fmla="*/ 141935 w 1825190"/>
                    <a:gd name="connsiteY4" fmla="*/ 41232 h 820065"/>
                    <a:gd name="connsiteX0" fmla="*/ 0 w 1856780"/>
                    <a:gd name="connsiteY0" fmla="*/ 82055 h 781345"/>
                    <a:gd name="connsiteX1" fmla="*/ 1469633 w 1856780"/>
                    <a:gd name="connsiteY1" fmla="*/ 737903 h 781345"/>
                    <a:gd name="connsiteX2" fmla="*/ 1823594 w 1856780"/>
                    <a:gd name="connsiteY2" fmla="*/ 669077 h 781345"/>
                    <a:gd name="connsiteX3" fmla="*/ 833447 w 1856780"/>
                    <a:gd name="connsiteY3" fmla="*/ 259950 h 781345"/>
                    <a:gd name="connsiteX4" fmla="*/ 141935 w 1856780"/>
                    <a:gd name="connsiteY4" fmla="*/ 10566 h 781345"/>
                    <a:gd name="connsiteX0" fmla="*/ 0 w 1847560"/>
                    <a:gd name="connsiteY0" fmla="*/ 82055 h 812188"/>
                    <a:gd name="connsiteX1" fmla="*/ 1410947 w 1847560"/>
                    <a:gd name="connsiteY1" fmla="*/ 775290 h 812188"/>
                    <a:gd name="connsiteX2" fmla="*/ 1823594 w 1847560"/>
                    <a:gd name="connsiteY2" fmla="*/ 669077 h 812188"/>
                    <a:gd name="connsiteX3" fmla="*/ 833447 w 1847560"/>
                    <a:gd name="connsiteY3" fmla="*/ 259950 h 812188"/>
                    <a:gd name="connsiteX4" fmla="*/ 141935 w 1847560"/>
                    <a:gd name="connsiteY4" fmla="*/ 10566 h 812188"/>
                    <a:gd name="connsiteX0" fmla="*/ 0 w 1775546"/>
                    <a:gd name="connsiteY0" fmla="*/ 82055 h 831013"/>
                    <a:gd name="connsiteX1" fmla="*/ 1410947 w 1775546"/>
                    <a:gd name="connsiteY1" fmla="*/ 775290 h 831013"/>
                    <a:gd name="connsiteX2" fmla="*/ 1745345 w 1775546"/>
                    <a:gd name="connsiteY2" fmla="*/ 729832 h 831013"/>
                    <a:gd name="connsiteX3" fmla="*/ 833447 w 1775546"/>
                    <a:gd name="connsiteY3" fmla="*/ 259950 h 831013"/>
                    <a:gd name="connsiteX4" fmla="*/ 141935 w 1775546"/>
                    <a:gd name="connsiteY4" fmla="*/ 10566 h 831013"/>
                    <a:gd name="connsiteX0" fmla="*/ 0 w 1865199"/>
                    <a:gd name="connsiteY0" fmla="*/ 58687 h 832732"/>
                    <a:gd name="connsiteX1" fmla="*/ 1498978 w 1865199"/>
                    <a:gd name="connsiteY1" fmla="*/ 775290 h 832732"/>
                    <a:gd name="connsiteX2" fmla="*/ 1833376 w 1865199"/>
                    <a:gd name="connsiteY2" fmla="*/ 729832 h 832732"/>
                    <a:gd name="connsiteX3" fmla="*/ 921478 w 1865199"/>
                    <a:gd name="connsiteY3" fmla="*/ 259950 h 832732"/>
                    <a:gd name="connsiteX4" fmla="*/ 229966 w 1865199"/>
                    <a:gd name="connsiteY4" fmla="*/ 10566 h 832732"/>
                    <a:gd name="connsiteX0" fmla="*/ 2617 w 1867816"/>
                    <a:gd name="connsiteY0" fmla="*/ 58687 h 832730"/>
                    <a:gd name="connsiteX1" fmla="*/ 1501595 w 1867816"/>
                    <a:gd name="connsiteY1" fmla="*/ 775290 h 832730"/>
                    <a:gd name="connsiteX2" fmla="*/ 1835993 w 1867816"/>
                    <a:gd name="connsiteY2" fmla="*/ 729832 h 832730"/>
                    <a:gd name="connsiteX3" fmla="*/ 924095 w 1867816"/>
                    <a:gd name="connsiteY3" fmla="*/ 259950 h 832730"/>
                    <a:gd name="connsiteX4" fmla="*/ 232583 w 1867816"/>
                    <a:gd name="connsiteY4" fmla="*/ 10566 h 832730"/>
                    <a:gd name="connsiteX0" fmla="*/ 0 w 1856047"/>
                    <a:gd name="connsiteY0" fmla="*/ 58687 h 803720"/>
                    <a:gd name="connsiteX1" fmla="*/ 623241 w 1856047"/>
                    <a:gd name="connsiteY1" fmla="*/ 456273 h 803720"/>
                    <a:gd name="connsiteX2" fmla="*/ 1498978 w 1856047"/>
                    <a:gd name="connsiteY2" fmla="*/ 775290 h 803720"/>
                    <a:gd name="connsiteX3" fmla="*/ 1833376 w 1856047"/>
                    <a:gd name="connsiteY3" fmla="*/ 729832 h 803720"/>
                    <a:gd name="connsiteX4" fmla="*/ 921478 w 1856047"/>
                    <a:gd name="connsiteY4" fmla="*/ 259950 h 803720"/>
                    <a:gd name="connsiteX5" fmla="*/ 229966 w 1856047"/>
                    <a:gd name="connsiteY5" fmla="*/ 10566 h 803720"/>
                    <a:gd name="connsiteX0" fmla="*/ 0 w 1856047"/>
                    <a:gd name="connsiteY0" fmla="*/ 58687 h 803722"/>
                    <a:gd name="connsiteX1" fmla="*/ 623241 w 1856047"/>
                    <a:gd name="connsiteY1" fmla="*/ 456273 h 803722"/>
                    <a:gd name="connsiteX2" fmla="*/ 1498978 w 1856047"/>
                    <a:gd name="connsiteY2" fmla="*/ 775290 h 803722"/>
                    <a:gd name="connsiteX3" fmla="*/ 1833376 w 1856047"/>
                    <a:gd name="connsiteY3" fmla="*/ 729832 h 803722"/>
                    <a:gd name="connsiteX4" fmla="*/ 921478 w 1856047"/>
                    <a:gd name="connsiteY4" fmla="*/ 259950 h 803722"/>
                    <a:gd name="connsiteX5" fmla="*/ 229966 w 1856047"/>
                    <a:gd name="connsiteY5" fmla="*/ 10566 h 803722"/>
                    <a:gd name="connsiteX0" fmla="*/ 0 w 1856047"/>
                    <a:gd name="connsiteY0" fmla="*/ 55309 h 800342"/>
                    <a:gd name="connsiteX1" fmla="*/ 623241 w 1856047"/>
                    <a:gd name="connsiteY1" fmla="*/ 452895 h 800342"/>
                    <a:gd name="connsiteX2" fmla="*/ 1498978 w 1856047"/>
                    <a:gd name="connsiteY2" fmla="*/ 771912 h 800342"/>
                    <a:gd name="connsiteX3" fmla="*/ 1833376 w 1856047"/>
                    <a:gd name="connsiteY3" fmla="*/ 726454 h 800342"/>
                    <a:gd name="connsiteX4" fmla="*/ 921478 w 1856047"/>
                    <a:gd name="connsiteY4" fmla="*/ 256572 h 800342"/>
                    <a:gd name="connsiteX5" fmla="*/ 229966 w 1856047"/>
                    <a:gd name="connsiteY5" fmla="*/ 7188 h 800342"/>
                    <a:gd name="connsiteX0" fmla="*/ 0 w 1856047"/>
                    <a:gd name="connsiteY0" fmla="*/ 43061 h 788096"/>
                    <a:gd name="connsiteX1" fmla="*/ 623241 w 1856047"/>
                    <a:gd name="connsiteY1" fmla="*/ 440647 h 788096"/>
                    <a:gd name="connsiteX2" fmla="*/ 1498978 w 1856047"/>
                    <a:gd name="connsiteY2" fmla="*/ 759664 h 788096"/>
                    <a:gd name="connsiteX3" fmla="*/ 1833376 w 1856047"/>
                    <a:gd name="connsiteY3" fmla="*/ 714206 h 788096"/>
                    <a:gd name="connsiteX4" fmla="*/ 921478 w 1856047"/>
                    <a:gd name="connsiteY4" fmla="*/ 244324 h 788096"/>
                    <a:gd name="connsiteX5" fmla="*/ 117412 w 1856047"/>
                    <a:gd name="connsiteY5" fmla="*/ 7594 h 788096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1856047"/>
                    <a:gd name="connsiteY0" fmla="*/ 42861 h 787895"/>
                    <a:gd name="connsiteX1" fmla="*/ 623241 w 1856047"/>
                    <a:gd name="connsiteY1" fmla="*/ 440447 h 787895"/>
                    <a:gd name="connsiteX2" fmla="*/ 1498978 w 1856047"/>
                    <a:gd name="connsiteY2" fmla="*/ 759464 h 787895"/>
                    <a:gd name="connsiteX3" fmla="*/ 1833376 w 1856047"/>
                    <a:gd name="connsiteY3" fmla="*/ 714006 h 787895"/>
                    <a:gd name="connsiteX4" fmla="*/ 921478 w 1856047"/>
                    <a:gd name="connsiteY4" fmla="*/ 244124 h 787895"/>
                    <a:gd name="connsiteX5" fmla="*/ 117412 w 1856047"/>
                    <a:gd name="connsiteY5" fmla="*/ 7394 h 787895"/>
                    <a:gd name="connsiteX0" fmla="*/ 0 w 2888066"/>
                    <a:gd name="connsiteY0" fmla="*/ 0 h 789321"/>
                    <a:gd name="connsiteX1" fmla="*/ 1655260 w 2888066"/>
                    <a:gd name="connsiteY1" fmla="*/ 441873 h 789321"/>
                    <a:gd name="connsiteX2" fmla="*/ 2530997 w 2888066"/>
                    <a:gd name="connsiteY2" fmla="*/ 760890 h 789321"/>
                    <a:gd name="connsiteX3" fmla="*/ 2865395 w 2888066"/>
                    <a:gd name="connsiteY3" fmla="*/ 715432 h 789321"/>
                    <a:gd name="connsiteX4" fmla="*/ 1953497 w 2888066"/>
                    <a:gd name="connsiteY4" fmla="*/ 245550 h 789321"/>
                    <a:gd name="connsiteX5" fmla="*/ 1149431 w 2888066"/>
                    <a:gd name="connsiteY5" fmla="*/ 8820 h 789321"/>
                    <a:gd name="connsiteX0" fmla="*/ 0 w 2895432"/>
                    <a:gd name="connsiteY0" fmla="*/ 0 h 792515"/>
                    <a:gd name="connsiteX1" fmla="*/ 1129329 w 2895432"/>
                    <a:gd name="connsiteY1" fmla="*/ 397585 h 792515"/>
                    <a:gd name="connsiteX2" fmla="*/ 2530997 w 2895432"/>
                    <a:gd name="connsiteY2" fmla="*/ 760890 h 792515"/>
                    <a:gd name="connsiteX3" fmla="*/ 2865395 w 2895432"/>
                    <a:gd name="connsiteY3" fmla="*/ 715432 h 792515"/>
                    <a:gd name="connsiteX4" fmla="*/ 1953497 w 2895432"/>
                    <a:gd name="connsiteY4" fmla="*/ 245550 h 792515"/>
                    <a:gd name="connsiteX5" fmla="*/ 1149431 w 2895432"/>
                    <a:gd name="connsiteY5" fmla="*/ 8820 h 792515"/>
                    <a:gd name="connsiteX0" fmla="*/ 0 w 2895432"/>
                    <a:gd name="connsiteY0" fmla="*/ 13913 h 806428"/>
                    <a:gd name="connsiteX1" fmla="*/ 1129329 w 2895432"/>
                    <a:gd name="connsiteY1" fmla="*/ 411498 h 806428"/>
                    <a:gd name="connsiteX2" fmla="*/ 2530997 w 2895432"/>
                    <a:gd name="connsiteY2" fmla="*/ 774803 h 806428"/>
                    <a:gd name="connsiteX3" fmla="*/ 2865395 w 2895432"/>
                    <a:gd name="connsiteY3" fmla="*/ 729345 h 806428"/>
                    <a:gd name="connsiteX4" fmla="*/ 1953497 w 2895432"/>
                    <a:gd name="connsiteY4" fmla="*/ 259463 h 806428"/>
                    <a:gd name="connsiteX5" fmla="*/ 256341 w 2895432"/>
                    <a:gd name="connsiteY5" fmla="*/ 6916 h 806428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2625"/>
                    <a:gd name="connsiteY0" fmla="*/ 14096 h 806912"/>
                    <a:gd name="connsiteX1" fmla="*/ 1129329 w 2942625"/>
                    <a:gd name="connsiteY1" fmla="*/ 411681 h 806912"/>
                    <a:gd name="connsiteX2" fmla="*/ 2530997 w 2942625"/>
                    <a:gd name="connsiteY2" fmla="*/ 774986 h 806912"/>
                    <a:gd name="connsiteX3" fmla="*/ 2865395 w 2942625"/>
                    <a:gd name="connsiteY3" fmla="*/ 729528 h 806912"/>
                    <a:gd name="connsiteX4" fmla="*/ 1268795 w 2942625"/>
                    <a:gd name="connsiteY4" fmla="*/ 253319 h 806912"/>
                    <a:gd name="connsiteX5" fmla="*/ 256341 w 2942625"/>
                    <a:gd name="connsiteY5" fmla="*/ 7099 h 806912"/>
                    <a:gd name="connsiteX0" fmla="*/ 0 w 2942625"/>
                    <a:gd name="connsiteY0" fmla="*/ 14096 h 806910"/>
                    <a:gd name="connsiteX1" fmla="*/ 1129329 w 2942625"/>
                    <a:gd name="connsiteY1" fmla="*/ 411681 h 806910"/>
                    <a:gd name="connsiteX2" fmla="*/ 2530997 w 2942625"/>
                    <a:gd name="connsiteY2" fmla="*/ 774986 h 806910"/>
                    <a:gd name="connsiteX3" fmla="*/ 2865395 w 2942625"/>
                    <a:gd name="connsiteY3" fmla="*/ 729528 h 806910"/>
                    <a:gd name="connsiteX4" fmla="*/ 1268795 w 2942625"/>
                    <a:gd name="connsiteY4" fmla="*/ 253319 h 806910"/>
                    <a:gd name="connsiteX5" fmla="*/ 256341 w 2942625"/>
                    <a:gd name="connsiteY5" fmla="*/ 7099 h 806910"/>
                    <a:gd name="connsiteX0" fmla="*/ 0 w 2944986"/>
                    <a:gd name="connsiteY0" fmla="*/ 14096 h 828260"/>
                    <a:gd name="connsiteX1" fmla="*/ 1129329 w 2944986"/>
                    <a:gd name="connsiteY1" fmla="*/ 411681 h 828260"/>
                    <a:gd name="connsiteX2" fmla="*/ 2540922 w 2944986"/>
                    <a:gd name="connsiteY2" fmla="*/ 803456 h 828260"/>
                    <a:gd name="connsiteX3" fmla="*/ 2865395 w 2944986"/>
                    <a:gd name="connsiteY3" fmla="*/ 729528 h 828260"/>
                    <a:gd name="connsiteX4" fmla="*/ 1268795 w 2944986"/>
                    <a:gd name="connsiteY4" fmla="*/ 253319 h 828260"/>
                    <a:gd name="connsiteX5" fmla="*/ 256341 w 2944986"/>
                    <a:gd name="connsiteY5" fmla="*/ 7099 h 828260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6 h 837463"/>
                    <a:gd name="connsiteX1" fmla="*/ 1129329 w 2886851"/>
                    <a:gd name="connsiteY1" fmla="*/ 411681 h 837463"/>
                    <a:gd name="connsiteX2" fmla="*/ 2540922 w 2886851"/>
                    <a:gd name="connsiteY2" fmla="*/ 803456 h 837463"/>
                    <a:gd name="connsiteX3" fmla="*/ 2795931 w 2886851"/>
                    <a:gd name="connsiteY3" fmla="*/ 754836 h 837463"/>
                    <a:gd name="connsiteX4" fmla="*/ 1268795 w 2886851"/>
                    <a:gd name="connsiteY4" fmla="*/ 253319 h 837463"/>
                    <a:gd name="connsiteX5" fmla="*/ 256341 w 2886851"/>
                    <a:gd name="connsiteY5" fmla="*/ 7099 h 837463"/>
                    <a:gd name="connsiteX0" fmla="*/ 0 w 2886851"/>
                    <a:gd name="connsiteY0" fmla="*/ 14096 h 837461"/>
                    <a:gd name="connsiteX1" fmla="*/ 1129329 w 2886851"/>
                    <a:gd name="connsiteY1" fmla="*/ 411681 h 837461"/>
                    <a:gd name="connsiteX2" fmla="*/ 2540922 w 2886851"/>
                    <a:gd name="connsiteY2" fmla="*/ 803456 h 837461"/>
                    <a:gd name="connsiteX3" fmla="*/ 2795931 w 2886851"/>
                    <a:gd name="connsiteY3" fmla="*/ 754836 h 837461"/>
                    <a:gd name="connsiteX4" fmla="*/ 1268795 w 2886851"/>
                    <a:gd name="connsiteY4" fmla="*/ 253319 h 837461"/>
                    <a:gd name="connsiteX5" fmla="*/ 256341 w 2886851"/>
                    <a:gd name="connsiteY5" fmla="*/ 7099 h 837461"/>
                    <a:gd name="connsiteX0" fmla="*/ 0 w 2886851"/>
                    <a:gd name="connsiteY0" fmla="*/ 14098 h 837464"/>
                    <a:gd name="connsiteX1" fmla="*/ 1129329 w 2886851"/>
                    <a:gd name="connsiteY1" fmla="*/ 411683 h 837464"/>
                    <a:gd name="connsiteX2" fmla="*/ 2540922 w 2886851"/>
                    <a:gd name="connsiteY2" fmla="*/ 803458 h 837464"/>
                    <a:gd name="connsiteX3" fmla="*/ 2795931 w 2886851"/>
                    <a:gd name="connsiteY3" fmla="*/ 754838 h 837464"/>
                    <a:gd name="connsiteX4" fmla="*/ 1268795 w 2886851"/>
                    <a:gd name="connsiteY4" fmla="*/ 253321 h 837464"/>
                    <a:gd name="connsiteX5" fmla="*/ 147182 w 2886851"/>
                    <a:gd name="connsiteY5" fmla="*/ 7100 h 83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6851" h="837464">
                      <a:moveTo>
                        <a:pt x="0" y="14098"/>
                      </a:moveTo>
                      <a:cubicBezTo>
                        <a:pt x="103873" y="80362"/>
                        <a:pt x="571773" y="210000"/>
                        <a:pt x="1129329" y="411683"/>
                      </a:cubicBezTo>
                      <a:cubicBezTo>
                        <a:pt x="1458542" y="534281"/>
                        <a:pt x="2263155" y="746266"/>
                        <a:pt x="2540922" y="803458"/>
                      </a:cubicBezTo>
                      <a:cubicBezTo>
                        <a:pt x="2818689" y="860650"/>
                        <a:pt x="3007952" y="846528"/>
                        <a:pt x="2795931" y="754838"/>
                      </a:cubicBezTo>
                      <a:cubicBezTo>
                        <a:pt x="2583910" y="663149"/>
                        <a:pt x="1606806" y="381754"/>
                        <a:pt x="1268795" y="253321"/>
                      </a:cubicBezTo>
                      <a:cubicBezTo>
                        <a:pt x="1026702" y="159687"/>
                        <a:pt x="327674" y="-40060"/>
                        <a:pt x="147182" y="7100"/>
                      </a:cubicBezTo>
                    </a:path>
                  </a:pathLst>
                </a:custGeom>
                <a:noFill/>
                <a:ln w="28575">
                  <a:solidFill>
                    <a:srgbClr val="FFFF00"/>
                  </a:solidFill>
                  <a:headEnd type="non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 extrusionH="9525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k-SK" dirty="0"/>
                </a:p>
              </p:txBody>
            </p:sp>
          </p:grp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9E54EE7-F576-4E9B-9A8C-782AB5B3A867}"/>
                </a:ext>
              </a:extLst>
            </p:cNvPr>
            <p:cNvCxnSpPr/>
            <p:nvPr/>
          </p:nvCxnSpPr>
          <p:spPr>
            <a:xfrm flipV="1">
              <a:off x="1511949" y="2760304"/>
              <a:ext cx="0" cy="36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6AA8DCE-7247-4D57-991F-FE50EEFC54B8}"/>
                </a:ext>
              </a:extLst>
            </p:cNvPr>
            <p:cNvCxnSpPr/>
            <p:nvPr/>
          </p:nvCxnSpPr>
          <p:spPr>
            <a:xfrm flipV="1">
              <a:off x="1762247" y="2760304"/>
              <a:ext cx="0" cy="36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8" name="TextBox 197">
            <a:extLst>
              <a:ext uri="{FF2B5EF4-FFF2-40B4-BE49-F238E27FC236}">
                <a16:creationId xmlns:a16="http://schemas.microsoft.com/office/drawing/2014/main" id="{3B5B04DB-E029-42ED-9C2D-796A8B04DC9A}"/>
              </a:ext>
            </a:extLst>
          </p:cNvPr>
          <p:cNvSpPr txBox="1"/>
          <p:nvPr/>
        </p:nvSpPr>
        <p:spPr>
          <a:xfrm>
            <a:off x="9255293" y="868516"/>
            <a:ext cx="261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high-field approximation</a:t>
            </a:r>
            <a:r>
              <a:rPr lang="sk-SK" dirty="0">
                <a:cs typeface="Times New Roman" panose="02020603050405020304" pitchFamily="18" charset="0"/>
              </a:rPr>
              <a:t>:</a:t>
            </a:r>
            <a:endParaRPr lang="en-US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6DF8C4C7-D270-43BE-AC75-DA86F34C7E3C}"/>
                  </a:ext>
                </a:extLst>
              </p:cNvPr>
              <p:cNvSpPr txBox="1"/>
              <p:nvPr/>
            </p:nvSpPr>
            <p:spPr>
              <a:xfrm>
                <a:off x="10022411" y="1592169"/>
                <a:ext cx="156664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99" name="TextBox 19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DF8C4C7-D270-43BE-AC75-DA86F34C7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2411" y="1592169"/>
                <a:ext cx="1566647" cy="51860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E2844B59-2710-4A92-B0DF-965935192BF2}"/>
              </a:ext>
            </a:extLst>
          </p:cNvPr>
          <p:cNvCxnSpPr>
            <a:cxnSpLocks/>
          </p:cNvCxnSpPr>
          <p:nvPr/>
        </p:nvCxnSpPr>
        <p:spPr>
          <a:xfrm rot="16200000">
            <a:off x="9235641" y="2090838"/>
            <a:ext cx="180000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EE66EC41-E6B5-4725-BFFE-913F6DEA5394}"/>
              </a:ext>
            </a:extLst>
          </p:cNvPr>
          <p:cNvCxnSpPr/>
          <p:nvPr/>
        </p:nvCxnSpPr>
        <p:spPr>
          <a:xfrm rot="16200000" flipV="1">
            <a:off x="9228653" y="2061281"/>
            <a:ext cx="0" cy="3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ADAC324D-3555-406A-BB98-0336C0A1D147}"/>
              </a:ext>
            </a:extLst>
          </p:cNvPr>
          <p:cNvCxnSpPr/>
          <p:nvPr/>
        </p:nvCxnSpPr>
        <p:spPr>
          <a:xfrm rot="16200000" flipV="1">
            <a:off x="9219764" y="2000839"/>
            <a:ext cx="0" cy="3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E2844B59-2710-4A92-B0DF-965935192BF2}"/>
              </a:ext>
            </a:extLst>
          </p:cNvPr>
          <p:cNvCxnSpPr>
            <a:cxnSpLocks/>
          </p:cNvCxnSpPr>
          <p:nvPr/>
        </p:nvCxnSpPr>
        <p:spPr>
          <a:xfrm rot="5400000" flipV="1">
            <a:off x="9235641" y="2331280"/>
            <a:ext cx="180000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F55AB5D-96F0-4A99-9CB6-277F90EB50EE}"/>
              </a:ext>
            </a:extLst>
          </p:cNvPr>
          <p:cNvSpPr/>
          <p:nvPr/>
        </p:nvSpPr>
        <p:spPr>
          <a:xfrm>
            <a:off x="9335238" y="1981447"/>
            <a:ext cx="360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2000" i="1" baseline="-25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70FF4F4F-A052-42C6-84AB-532D9C909019}"/>
              </a:ext>
            </a:extLst>
          </p:cNvPr>
          <p:cNvSpPr/>
          <p:nvPr/>
        </p:nvSpPr>
        <p:spPr>
          <a:xfrm>
            <a:off x="11271642" y="1736308"/>
            <a:ext cx="298616" cy="3539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/>
          <p:cNvSpPr txBox="1"/>
          <p:nvPr/>
        </p:nvSpPr>
        <p:spPr>
          <a:xfrm>
            <a:off x="258220" y="842362"/>
            <a:ext cx="469981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cs typeface="Arial" panose="020B0604020202020204" pitchFamily="34" charset="0"/>
              </a:rPr>
              <a:t>hysteresis loss </a:t>
            </a:r>
            <a:r>
              <a:rPr lang="en-GB" sz="2000" dirty="0">
                <a:cs typeface="Arial" panose="020B0604020202020204" pitchFamily="34" charset="0"/>
              </a:rPr>
              <a:t>reduced in proportion to </a:t>
            </a:r>
            <a:r>
              <a:rPr lang="en-GB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000" dirty="0">
                <a:cs typeface="Arial" panose="020B0604020202020204" pitchFamily="34" charset="0"/>
              </a:rPr>
              <a:t> :</a:t>
            </a:r>
            <a:endParaRPr lang="sk-SK" sz="2000" dirty="0">
              <a:cs typeface="Arial" panose="020B0604020202020204" pitchFamily="34" charset="0"/>
            </a:endParaRPr>
          </a:p>
        </p:txBody>
      </p:sp>
      <p:sp>
        <p:nvSpPr>
          <p:cNvPr id="207" name="Down Arrow 206"/>
          <p:cNvSpPr/>
          <p:nvPr/>
        </p:nvSpPr>
        <p:spPr>
          <a:xfrm>
            <a:off x="8612557" y="1224024"/>
            <a:ext cx="218661" cy="40199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751169" y="120060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k-SK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Down Arrow 208"/>
          <p:cNvSpPr/>
          <p:nvPr/>
        </p:nvSpPr>
        <p:spPr>
          <a:xfrm>
            <a:off x="10489241" y="4947379"/>
            <a:ext cx="218661" cy="40199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10627853" y="4923959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k-SK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57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02" grpId="0"/>
      <p:bldP spid="209" grpId="0" animBg="1"/>
      <p:bldP spid="2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Optimization of tape architecture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68632" y="1301740"/>
            <a:ext cx="4412631" cy="2847068"/>
            <a:chOff x="7168632" y="1301740"/>
            <a:chExt cx="4412631" cy="2847068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F6609FF-246A-4AB0-93D5-3D3080FCCA14}"/>
                </a:ext>
              </a:extLst>
            </p:cNvPr>
            <p:cNvSpPr/>
            <p:nvPr/>
          </p:nvSpPr>
          <p:spPr>
            <a:xfrm>
              <a:off x="7553012" y="2470528"/>
              <a:ext cx="4609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US" sz="20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2B7664B8-A8BC-447E-9A64-EC4582FC62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68632" y="1864856"/>
              <a:ext cx="1653593" cy="169966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9E4BADE-40DD-45C1-BE5D-B8B1A81CF6DF}"/>
                </a:ext>
              </a:extLst>
            </p:cNvPr>
            <p:cNvSpPr/>
            <p:nvPr/>
          </p:nvSpPr>
          <p:spPr>
            <a:xfrm>
              <a:off x="8829148" y="3021479"/>
              <a:ext cx="1789200" cy="396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237801C8-99D9-4687-80AA-DEA5272200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13680" y="3898700"/>
              <a:ext cx="181080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C731C7B-D075-41E5-BBB8-8F442A226489}"/>
                </a:ext>
              </a:extLst>
            </p:cNvPr>
            <p:cNvSpPr txBox="1"/>
            <p:nvPr/>
          </p:nvSpPr>
          <p:spPr>
            <a:xfrm>
              <a:off x="9636851" y="3779476"/>
              <a:ext cx="55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F8D34A1-F917-40D5-9F1B-C844FCA8839E}"/>
                </a:ext>
              </a:extLst>
            </p:cNvPr>
            <p:cNvSpPr/>
            <p:nvPr/>
          </p:nvSpPr>
          <p:spPr>
            <a:xfrm>
              <a:off x="10354375" y="2964517"/>
              <a:ext cx="259305" cy="55457"/>
            </a:xfrm>
            <a:prstGeom prst="rect">
              <a:avLst/>
            </a:prstGeom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37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26BF7292-3F54-4124-BCBE-4520D1E3EE9F}"/>
                </a:ext>
              </a:extLst>
            </p:cNvPr>
            <p:cNvSpPr/>
            <p:nvPr/>
          </p:nvSpPr>
          <p:spPr>
            <a:xfrm>
              <a:off x="10229438" y="2955457"/>
              <a:ext cx="129600" cy="6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9E511A57-DA07-4A22-AAE0-C5B68A54EA9E}"/>
                </a:ext>
              </a:extLst>
            </p:cNvPr>
            <p:cNvSpPr/>
            <p:nvPr/>
          </p:nvSpPr>
          <p:spPr>
            <a:xfrm>
              <a:off x="9961130" y="2962163"/>
              <a:ext cx="259305" cy="55457"/>
            </a:xfrm>
            <a:prstGeom prst="rect">
              <a:avLst/>
            </a:prstGeom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76BBB0D-64FE-4473-BBCA-AAD6B2849971}"/>
                </a:ext>
              </a:extLst>
            </p:cNvPr>
            <p:cNvSpPr/>
            <p:nvPr/>
          </p:nvSpPr>
          <p:spPr>
            <a:xfrm>
              <a:off x="9581262" y="2967966"/>
              <a:ext cx="259305" cy="55457"/>
            </a:xfrm>
            <a:prstGeom prst="rect">
              <a:avLst/>
            </a:prstGeom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CA35EC1B-577F-450A-9CA0-4422044218F1}"/>
                </a:ext>
              </a:extLst>
            </p:cNvPr>
            <p:cNvSpPr/>
            <p:nvPr/>
          </p:nvSpPr>
          <p:spPr>
            <a:xfrm>
              <a:off x="9201396" y="2963176"/>
              <a:ext cx="259305" cy="55457"/>
            </a:xfrm>
            <a:prstGeom prst="rect">
              <a:avLst/>
            </a:prstGeom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AC3546C6-CF36-49C9-8027-2D63B9F1E4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3679" y="2770344"/>
              <a:ext cx="86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B89DF61E-C728-44E5-91B4-F579A04691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2610" y="3423666"/>
              <a:ext cx="86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08590" y="2771296"/>
              <a:ext cx="0" cy="64800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D6A9E18-0727-4676-98BB-A2F5A877759C}"/>
                </a:ext>
              </a:extLst>
            </p:cNvPr>
            <p:cNvSpPr txBox="1"/>
            <p:nvPr/>
          </p:nvSpPr>
          <p:spPr>
            <a:xfrm>
              <a:off x="11347781" y="2887364"/>
              <a:ext cx="233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US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964E2CFF-0B84-4C11-8585-C9D09ED7CD4F}"/>
                </a:ext>
              </a:extLst>
            </p:cNvPr>
            <p:cNvSpPr/>
            <p:nvPr/>
          </p:nvSpPr>
          <p:spPr>
            <a:xfrm>
              <a:off x="8828046" y="2961851"/>
              <a:ext cx="259305" cy="55457"/>
            </a:xfrm>
            <a:prstGeom prst="rect">
              <a:avLst/>
            </a:prstGeom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0616767" y="3415155"/>
              <a:ext cx="0" cy="50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8824474" y="3409392"/>
              <a:ext cx="0" cy="50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9204942" y="3016361"/>
              <a:ext cx="0" cy="57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9472674" y="3012239"/>
              <a:ext cx="0" cy="57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9844725" y="3016361"/>
              <a:ext cx="0" cy="57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AC731C7B-D075-41E5-BBB8-8F442A226489}"/>
                </a:ext>
              </a:extLst>
            </p:cNvPr>
            <p:cNvSpPr txBox="1"/>
            <p:nvPr/>
          </p:nvSpPr>
          <p:spPr>
            <a:xfrm>
              <a:off x="9152654" y="3464888"/>
              <a:ext cx="439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sk-SK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cxnSp>
          <p:nvCxnSpPr>
            <p:cNvPr id="180" name="Straight Connector 179"/>
            <p:cNvCxnSpPr/>
            <p:nvPr/>
          </p:nvCxnSpPr>
          <p:spPr>
            <a:xfrm>
              <a:off x="9964234" y="3016361"/>
              <a:ext cx="0" cy="57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AC731C7B-D075-41E5-BBB8-8F442A226489}"/>
                </a:ext>
              </a:extLst>
            </p:cNvPr>
            <p:cNvSpPr txBox="1"/>
            <p:nvPr/>
          </p:nvSpPr>
          <p:spPr>
            <a:xfrm>
              <a:off x="9735132" y="3462300"/>
              <a:ext cx="439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sk-SK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D6A9E18-0727-4676-98BB-A2F5A877759C}"/>
                </a:ext>
              </a:extLst>
            </p:cNvPr>
            <p:cNvSpPr txBox="1"/>
            <p:nvPr/>
          </p:nvSpPr>
          <p:spPr>
            <a:xfrm>
              <a:off x="10841952" y="2683827"/>
              <a:ext cx="446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AC3546C6-CF36-49C9-8027-2D63B9F1E4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3679" y="2967226"/>
              <a:ext cx="288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42991" y="2755556"/>
              <a:ext cx="0" cy="21600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336426" y="3400846"/>
              <a:ext cx="0" cy="27000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754109" y="3444466"/>
              <a:ext cx="0" cy="18000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10051980" y="3443082"/>
              <a:ext cx="0" cy="18000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AC3546C6-CF36-49C9-8027-2D63B9F1E4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20608" y="3022873"/>
              <a:ext cx="288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F9644FC4-0BF2-4A9C-A1EB-7BF9D59AD7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848073" y="3022855"/>
              <a:ext cx="0" cy="18000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9D6A9E18-0727-4676-98BB-A2F5A877759C}"/>
                </a:ext>
              </a:extLst>
            </p:cNvPr>
            <p:cNvSpPr txBox="1"/>
            <p:nvPr/>
          </p:nvSpPr>
          <p:spPr>
            <a:xfrm>
              <a:off x="10804452" y="2915415"/>
              <a:ext cx="446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sk-SK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26BF7292-3F54-4124-BCBE-4520D1E3EE9F}"/>
                </a:ext>
              </a:extLst>
            </p:cNvPr>
            <p:cNvSpPr/>
            <p:nvPr/>
          </p:nvSpPr>
          <p:spPr>
            <a:xfrm>
              <a:off x="9838124" y="2959570"/>
              <a:ext cx="129600" cy="6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26BF7292-3F54-4124-BCBE-4520D1E3EE9F}"/>
                </a:ext>
              </a:extLst>
            </p:cNvPr>
            <p:cNvSpPr/>
            <p:nvPr/>
          </p:nvSpPr>
          <p:spPr>
            <a:xfrm>
              <a:off x="9478589" y="2960152"/>
              <a:ext cx="129600" cy="6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26BF7292-3F54-4124-BCBE-4520D1E3EE9F}"/>
                </a:ext>
              </a:extLst>
            </p:cNvPr>
            <p:cNvSpPr/>
            <p:nvPr/>
          </p:nvSpPr>
          <p:spPr>
            <a:xfrm>
              <a:off x="9097871" y="2960735"/>
              <a:ext cx="129600" cy="64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B547D36F-CF67-4FA4-B3D1-260D078EDDAD}"/>
                </a:ext>
              </a:extLst>
            </p:cNvPr>
            <p:cNvSpPr/>
            <p:nvPr/>
          </p:nvSpPr>
          <p:spPr>
            <a:xfrm>
              <a:off x="8824250" y="2783420"/>
              <a:ext cx="1800000" cy="18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FF782782-D766-4F19-97D6-831CE95AF059}"/>
                </a:ext>
              </a:extLst>
            </p:cNvPr>
            <p:cNvSpPr/>
            <p:nvPr/>
          </p:nvSpPr>
          <p:spPr>
            <a:xfrm>
              <a:off x="9104365" y="2796055"/>
              <a:ext cx="108000" cy="1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F782782-D766-4F19-97D6-831CE95AF059}"/>
                </a:ext>
              </a:extLst>
            </p:cNvPr>
            <p:cNvSpPr/>
            <p:nvPr/>
          </p:nvSpPr>
          <p:spPr>
            <a:xfrm>
              <a:off x="9482107" y="2788141"/>
              <a:ext cx="108000" cy="1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FF782782-D766-4F19-97D6-831CE95AF059}"/>
                </a:ext>
              </a:extLst>
            </p:cNvPr>
            <p:cNvSpPr/>
            <p:nvPr/>
          </p:nvSpPr>
          <p:spPr>
            <a:xfrm>
              <a:off x="9873512" y="2793621"/>
              <a:ext cx="108000" cy="1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FF782782-D766-4F19-97D6-831CE95AF059}"/>
                </a:ext>
              </a:extLst>
            </p:cNvPr>
            <p:cNvSpPr/>
            <p:nvPr/>
          </p:nvSpPr>
          <p:spPr>
            <a:xfrm>
              <a:off x="10241843" y="2790805"/>
              <a:ext cx="108000" cy="1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>
                <a:rot lat="298855" lon="21298860" rev="21573786"/>
              </a:camera>
              <a:lightRig rig="threePt" dir="t"/>
            </a:scene3d>
            <a:sp3d extrusionH="1905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0A766BFA-D808-473D-8205-A1532B30D88A}"/>
                </a:ext>
              </a:extLst>
            </p:cNvPr>
            <p:cNvCxnSpPr>
              <a:cxnSpLocks/>
            </p:cNvCxnSpPr>
            <p:nvPr/>
          </p:nvCxnSpPr>
          <p:spPr>
            <a:xfrm>
              <a:off x="8829609" y="1655970"/>
              <a:ext cx="0" cy="25200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04DD1E71-BBC7-4A12-92BA-4CE93AB82184}"/>
                </a:ext>
              </a:extLst>
            </p:cNvPr>
            <p:cNvSpPr/>
            <p:nvPr/>
          </p:nvSpPr>
          <p:spPr>
            <a:xfrm>
              <a:off x="7955760" y="1301740"/>
              <a:ext cx="14366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i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sk-SK" sz="2000" baseline="-25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US" sz="2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sin(</a:t>
              </a:r>
              <a:r>
                <a:rPr lang="en-US" sz="2000" i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t</a:t>
              </a:r>
              <a:r>
                <a:rPr lang="en-US" sz="2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)</a:t>
              </a:r>
              <a:endParaRPr lang="en-US" sz="2000" baseline="-25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3511" y="904403"/>
            <a:ext cx="6865121" cy="3477875"/>
            <a:chOff x="303511" y="1159781"/>
            <a:chExt cx="6865121" cy="3477875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40CF5A2-0A55-43E1-90FD-FCE5CB0952D8}"/>
                </a:ext>
              </a:extLst>
            </p:cNvPr>
            <p:cNvSpPr txBox="1"/>
            <p:nvPr/>
          </p:nvSpPr>
          <p:spPr>
            <a:xfrm>
              <a:off x="303511" y="1159781"/>
              <a:ext cx="5469895" cy="347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Sample </a:t>
              </a:r>
              <a:r>
                <a:rPr lang="en-US" sz="2000" dirty="0" err="1"/>
                <a:t>characterisation</a:t>
              </a:r>
              <a:r>
                <a:rPr lang="en-US" sz="2000" dirty="0"/>
                <a:t>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/>
                <a:t>geometry: 	</a:t>
              </a:r>
              <a:r>
                <a: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L, w, t, </a:t>
              </a:r>
              <a:r>
                <a:rPr lang="en-US" sz="2000" i="1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w</a:t>
              </a:r>
              <a:r>
                <a:rPr lang="en-US" sz="2000" i="1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f</a:t>
              </a:r>
              <a:r>
                <a:rPr lang="en-US" sz="2000" i="1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,</a:t>
              </a:r>
              <a:r>
                <a:rPr lang="en-US" sz="2000" i="1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w</a:t>
              </a:r>
              <a:r>
                <a:rPr lang="en-US" sz="2000" i="1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g</a:t>
              </a:r>
              <a:r>
                <a:rPr lang="en-US" sz="2000" i="1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,d</a:t>
              </a:r>
              <a:r>
                <a:rPr lang="en-US" sz="2000" i="1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g </a:t>
              </a:r>
              <a:r>
                <a: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,</a:t>
              </a:r>
              <a:r>
                <a:rPr lang="en-US" sz="2000" i="1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n-US" sz="2000" i="1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f</a:t>
              </a:r>
              <a:endParaRPr lang="en-US" sz="200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>
                <a:ea typeface="Cambria Math" panose="020405030504060302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ea typeface="Cambria Math" panose="02040503050406030204" pitchFamily="18" charset="0"/>
                </a:rPr>
                <a:t>materials: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>
                <a:ea typeface="Cambria Math" panose="02040503050406030204" pitchFamily="18" charset="0"/>
              </a:endParaRPr>
            </a:p>
            <a:p>
              <a:pPr lvl="3"/>
              <a:r>
                <a:rPr lang="en-US" sz="2000" dirty="0"/>
                <a:t>	gap resistivity</a:t>
              </a:r>
            </a:p>
            <a:p>
              <a:pPr lvl="3"/>
              <a:endParaRPr lang="en-US" sz="2000" dirty="0"/>
            </a:p>
            <a:p>
              <a:pPr lvl="3"/>
              <a:r>
                <a:rPr lang="en-US" sz="2000" dirty="0"/>
                <a:t>	</a:t>
              </a:r>
              <a:r>
                <a:rPr lang="en-US" sz="2000" dirty="0">
                  <a:ea typeface="Cambria Math" panose="02040503050406030204" pitchFamily="18" charset="0"/>
                </a:rPr>
                <a:t>resistivity of metallic </a:t>
              </a:r>
              <a:r>
                <a:rPr lang="en-US" sz="2000" dirty="0" err="1">
                  <a:ea typeface="Cambria Math" panose="02040503050406030204" pitchFamily="18" charset="0"/>
                </a:rPr>
                <a:t>overlayer</a:t>
              </a:r>
              <a:r>
                <a:rPr lang="en-US" sz="2000" dirty="0">
                  <a:ea typeface="Cambria Math" panose="02040503050406030204" pitchFamily="18" charset="0"/>
                </a:rPr>
                <a:t>(s)</a:t>
              </a:r>
              <a:endParaRPr lang="en-US" sz="2000" dirty="0"/>
            </a:p>
            <a:p>
              <a:pPr lvl="3"/>
              <a:r>
                <a:rPr lang="en-US" sz="2000" dirty="0"/>
                <a:t> </a:t>
              </a:r>
              <a:endParaRPr lang="en-US" sz="200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marL="1714500" lvl="3" indent="-342900">
                <a:buFont typeface="Arial" panose="020B0604020202020204" pitchFamily="34" charset="0"/>
                <a:buChar char="•"/>
              </a:pPr>
              <a:endParaRPr lang="en-US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3E7BF2C9-2F17-40E0-B381-55711F36939E}"/>
                    </a:ext>
                  </a:extLst>
                </p:cNvPr>
                <p:cNvSpPr txBox="1"/>
                <p:nvPr/>
              </p:nvSpPr>
              <p:spPr>
                <a:xfrm>
                  <a:off x="2227302" y="2270970"/>
                  <a:ext cx="2363019" cy="6036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𝑓𝑖𝑙𝑎𝑚𝑒𝑛𝑡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𝑡𝑎𝑝𝑒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𝑓𝑖𝑙𝑎𝑚𝑒𝑛𝑡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4" name="TextBox 12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3E7BF2C9-2F17-40E0-B381-55711F3693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7302" y="2270970"/>
                  <a:ext cx="2363019" cy="60369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5" name="Straight Connector 174"/>
            <p:cNvCxnSpPr/>
            <p:nvPr/>
          </p:nvCxnSpPr>
          <p:spPr>
            <a:xfrm>
              <a:off x="7168632" y="1359860"/>
              <a:ext cx="0" cy="57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763C46AF-80C4-441D-8FE8-54BF62442A68}"/>
                    </a:ext>
                  </a:extLst>
                </p:cNvPr>
                <p:cNvSpPr txBox="1"/>
                <p:nvPr/>
              </p:nvSpPr>
              <p:spPr>
                <a:xfrm>
                  <a:off x="3922736" y="3053159"/>
                  <a:ext cx="264367" cy="2662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sk-SK" sz="1600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763C46AF-80C4-441D-8FE8-54BF62442A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2736" y="3053159"/>
                  <a:ext cx="264367" cy="26622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8182" r="-6818" b="-20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5DE12B7-E7D4-489B-8B50-2F633374A003}"/>
                    </a:ext>
                  </a:extLst>
                </p:cNvPr>
                <p:cNvSpPr txBox="1"/>
                <p:nvPr/>
              </p:nvSpPr>
              <p:spPr>
                <a:xfrm>
                  <a:off x="5844429" y="3656365"/>
                  <a:ext cx="24872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sk-SK" sz="16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75DE12B7-E7D4-489B-8B50-2F633374A0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44429" y="3656365"/>
                  <a:ext cx="248722" cy="24622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9512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303511" y="4325604"/>
            <a:ext cx="4694972" cy="1484668"/>
            <a:chOff x="526576" y="4098777"/>
            <a:chExt cx="4694972" cy="14846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7">
                  <a:extLst>
                    <a:ext uri="{FF2B5EF4-FFF2-40B4-BE49-F238E27FC236}">
                      <a16:creationId xmlns:a16="http://schemas.microsoft.com/office/drawing/2014/main" id="{F76D0219-B08B-40EA-9F04-B5851DD5FCC4}"/>
                    </a:ext>
                  </a:extLst>
                </p:cNvPr>
                <p:cNvSpPr txBox="1"/>
                <p:nvPr/>
              </p:nvSpPr>
              <p:spPr>
                <a:xfrm>
                  <a:off x="3038458" y="5006236"/>
                  <a:ext cx="2183090" cy="577209"/>
                </a:xfrm>
                <a:prstGeom prst="rect">
                  <a:avLst/>
                </a:prstGeom>
                <a:noFill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wrap="square" lIns="0" tIns="0" rIns="0" bIns="0" rtlCol="0" anchor="t">
                  <a:sp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sk-SK" sz="1800" b="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,,</m:t>
                            </m:r>
                          </m:sup>
                        </m:sSup>
                        <m:r>
                          <a:rPr lang="en-US" sz="1800" b="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𝐿𝑤𝑡</m:t>
                            </m:r>
                          </m:den>
                        </m:f>
                        <m:f>
                          <m:fPr>
                            <m:ctrlPr>
                              <a:rPr lang="en-US" sz="1800" b="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  <m:sup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en-US" sz="1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5" name="TextBox 7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F76D0219-B08B-40EA-9F04-B5851DD5FC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8458" y="5006236"/>
                  <a:ext cx="2183090" cy="57720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TextBox 1"/>
            <p:cNvSpPr txBox="1"/>
            <p:nvPr/>
          </p:nvSpPr>
          <p:spPr>
            <a:xfrm>
              <a:off x="526576" y="4098777"/>
              <a:ext cx="4516621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 loss reporting: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magnetization loss:	</a:t>
              </a:r>
              <a:r>
                <a:rPr lang="en-US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[J/m/cycle]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cs typeface="Times New Roman" panose="02020603050405020304" pitchFamily="18" charset="0"/>
                </a:rPr>
                <a:t>AC susceptibility</a:t>
              </a:r>
            </a:p>
            <a:p>
              <a:r>
                <a:rPr lang="en-US" dirty="0">
                  <a:cs typeface="Times New Roman" panose="02020603050405020304" pitchFamily="18" charset="0"/>
                </a:rPr>
                <a:t>      (imaginary part)</a:t>
              </a:r>
              <a:r>
                <a:rPr lang="en-US" dirty="0"/>
                <a:t> 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003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Experiments vs. theory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946" y="1061548"/>
            <a:ext cx="165564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Hysteresis loss: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4596B38-1C48-43A8-9F30-0BE72760C09D}"/>
              </a:ext>
            </a:extLst>
          </p:cNvPr>
          <p:cNvSpPr/>
          <p:nvPr/>
        </p:nvSpPr>
        <p:spPr>
          <a:xfrm>
            <a:off x="478241" y="1697826"/>
            <a:ext cx="30434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Mawatari, Phys. Rev. B 54 (1996)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3215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5B04DB-E029-42ED-9C2D-796A8B04DC9A}"/>
              </a:ext>
            </a:extLst>
          </p:cNvPr>
          <p:cNvSpPr txBox="1"/>
          <p:nvPr/>
        </p:nvSpPr>
        <p:spPr>
          <a:xfrm>
            <a:off x="478241" y="1436924"/>
            <a:ext cx="2262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x-array of strips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3446762" y="811227"/>
                <a:ext cx="5926944" cy="9272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−4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𝑐𝑜𝑠h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𝑑𝐵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762" y="811227"/>
                <a:ext cx="5926944" cy="9272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9354032" y="1702222"/>
                <a:ext cx="2742738" cy="7973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d>
                                        <m:d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032" y="1702222"/>
                <a:ext cx="2742738" cy="7973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9800187" y="1019944"/>
                <a:ext cx="1867819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type m:val="li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𝑐𝑓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187" y="1019944"/>
                <a:ext cx="1867819" cy="391582"/>
              </a:xfrm>
              <a:prstGeom prst="rect">
                <a:avLst/>
              </a:prstGeom>
              <a:blipFill rotWithShape="0">
                <a:blip r:embed="rId4"/>
                <a:stretch>
                  <a:fillRect t="-107692" r="-10784" b="-1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/>
          <p:cNvSpPr txBox="1"/>
          <p:nvPr/>
        </p:nvSpPr>
        <p:spPr>
          <a:xfrm>
            <a:off x="205946" y="3136612"/>
            <a:ext cx="153279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Coupling loss: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3563524" y="2939802"/>
                <a:ext cx="5540556" cy="9910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𝜔𝜏</m:t>
                                  </m:r>
                                </m:den>
                              </m:f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𝑡𝑎𝑛h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𝜔𝜏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rad>
                            </m:e>
                          </m:d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524" y="2939802"/>
                <a:ext cx="5540556" cy="99104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>
            <a:extLst>
              <a:ext uri="{FF2B5EF4-FFF2-40B4-BE49-F238E27FC236}">
                <a16:creationId xmlns:a16="http://schemas.microsoft.com/office/drawing/2014/main" id="{14596B38-1C48-43A8-9F30-0BE72760C09D}"/>
              </a:ext>
            </a:extLst>
          </p:cNvPr>
          <p:cNvSpPr/>
          <p:nvPr/>
        </p:nvSpPr>
        <p:spPr>
          <a:xfrm>
            <a:off x="418607" y="3851694"/>
            <a:ext cx="3666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 Gömöry et al., Superconductivity 15 (2025) 100193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5B04DB-E029-42ED-9C2D-796A8B04DC9A}"/>
              </a:ext>
            </a:extLst>
          </p:cNvPr>
          <p:cNvSpPr txBox="1"/>
          <p:nvPr/>
        </p:nvSpPr>
        <p:spPr>
          <a:xfrm>
            <a:off x="418606" y="3551036"/>
            <a:ext cx="2513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effective medium approach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9800187" y="3159722"/>
                <a:ext cx="1492973" cy="6949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187" y="3159722"/>
                <a:ext cx="1492973" cy="6949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41745063-52C4-450D-AD5A-7657397793C8}"/>
                  </a:ext>
                </a:extLst>
              </p:cNvPr>
              <p:cNvSpPr txBox="1"/>
              <p:nvPr/>
            </p:nvSpPr>
            <p:spPr>
              <a:xfrm>
                <a:off x="9870526" y="3990974"/>
                <a:ext cx="1797480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f>
                        <m:f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sk-SK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sk-SK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</m:oMath>
                  </m:oMathPara>
                </a14:m>
                <a:endParaRPr lang="sk-SK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1745063-52C4-450D-AD5A-765739779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0526" y="3990974"/>
                <a:ext cx="1797480" cy="51405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/>
          <p:cNvGrpSpPr/>
          <p:nvPr/>
        </p:nvGrpSpPr>
        <p:grpSpPr>
          <a:xfrm>
            <a:off x="205336" y="4984096"/>
            <a:ext cx="11103621" cy="1327266"/>
            <a:chOff x="205336" y="4984096"/>
            <a:chExt cx="11103621" cy="1327266"/>
          </a:xfrm>
        </p:grpSpPr>
        <p:sp>
          <p:nvSpPr>
            <p:cNvPr id="76" name="TextBox 75"/>
            <p:cNvSpPr txBox="1"/>
            <p:nvPr/>
          </p:nvSpPr>
          <p:spPr>
            <a:xfrm>
              <a:off x="205336" y="5000806"/>
              <a:ext cx="190577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Eddy current loss: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B5B04DB-E029-42ED-9C2D-796A8B04DC9A}"/>
                </a:ext>
              </a:extLst>
            </p:cNvPr>
            <p:cNvSpPr txBox="1"/>
            <p:nvPr/>
          </p:nvSpPr>
          <p:spPr>
            <a:xfrm>
              <a:off x="417996" y="5415230"/>
              <a:ext cx="25134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cs typeface="Times New Roman" panose="02020603050405020304" pitchFamily="18" charset="0"/>
                </a:rPr>
                <a:t>metallic strip</a:t>
              </a:r>
              <a:endParaRPr lang="en-US" sz="1600" dirty="0"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A2C2D4BC-41BB-42FE-BDBC-B5998FCF890E}"/>
                    </a:ext>
                  </a:extLst>
                </p:cNvPr>
                <p:cNvSpPr txBox="1"/>
                <p:nvPr/>
              </p:nvSpPr>
              <p:spPr>
                <a:xfrm>
                  <a:off x="6096000" y="4984096"/>
                  <a:ext cx="3320011" cy="6790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𝑏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+5,57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A2C2D4BC-41BB-42FE-BDBC-B5998FCF89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0" y="4984096"/>
                  <a:ext cx="3320011" cy="67909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66ED25E1-FBF0-4F61-AA50-B6DC3EBCB412}"/>
                    </a:ext>
                  </a:extLst>
                </p:cNvPr>
                <p:cNvSpPr txBox="1"/>
                <p:nvPr/>
              </p:nvSpPr>
              <p:spPr>
                <a:xfrm>
                  <a:off x="9985005" y="5231638"/>
                  <a:ext cx="8679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6ED25E1-FBF0-4F61-AA50-B6DC3EBCB4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5005" y="5231638"/>
                  <a:ext cx="867930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6338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73F3EA0F-0142-4A2A-940E-B0F505888637}"/>
                    </a:ext>
                  </a:extLst>
                </p:cNvPr>
                <p:cNvSpPr txBox="1"/>
                <p:nvPr/>
              </p:nvSpPr>
              <p:spPr>
                <a:xfrm>
                  <a:off x="9985005" y="5764161"/>
                  <a:ext cx="1323952" cy="54720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73F3EA0F-0142-4A2A-940E-B0F5058886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5005" y="5764161"/>
                  <a:ext cx="1323952" cy="547201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14596B38-1C48-43A8-9F30-0BE72760C09D}"/>
                </a:ext>
              </a:extLst>
            </p:cNvPr>
            <p:cNvSpPr/>
            <p:nvPr/>
          </p:nvSpPr>
          <p:spPr>
            <a:xfrm>
              <a:off x="417996" y="5753784"/>
              <a:ext cx="29712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E. H. </a:t>
              </a:r>
              <a:r>
                <a:rPr lang="sk-SK" sz="1200" dirty="0" err="1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Brandt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sk-SK" sz="1200" dirty="0" err="1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Phys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Rev. B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50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(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1994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) 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13833</a:t>
              </a:r>
              <a:endParaRPr 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Rectangle 81"/>
                <p:cNvSpPr/>
                <p:nvPr/>
              </p:nvSpPr>
              <p:spPr>
                <a:xfrm>
                  <a:off x="3591251" y="4984096"/>
                  <a:ext cx="2190600" cy="69519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US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  <m:sup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"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2" name="Rectangle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1251" y="4984096"/>
                  <a:ext cx="2190600" cy="69519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9220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 animBg="1"/>
      <p:bldP spid="66" grpId="0"/>
      <p:bldP spid="67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Hysteresis loss vs. filamentary architecture</a:t>
            </a:r>
            <a:endParaRPr lang="sk-SK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596B38-1C48-43A8-9F30-0BE72760C09D}"/>
              </a:ext>
            </a:extLst>
          </p:cNvPr>
          <p:cNvSpPr/>
          <p:nvPr/>
        </p:nvSpPr>
        <p:spPr>
          <a:xfrm>
            <a:off x="157773" y="676698"/>
            <a:ext cx="30434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Mawatari, Phys. Rev. B 54 (1996)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3215</a:t>
            </a:r>
            <a:endParaRPr lang="en-GB" sz="12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56991" y="630531"/>
            <a:ext cx="1843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Tape 12 mm wide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670870" y="1678664"/>
            <a:ext cx="4384119" cy="3590228"/>
            <a:chOff x="268357" y="1654594"/>
            <a:chExt cx="4384119" cy="35902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991" r="9335" b="1455"/>
            <a:stretch/>
          </p:blipFill>
          <p:spPr>
            <a:xfrm>
              <a:off x="268357" y="1949065"/>
              <a:ext cx="4384119" cy="329575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36305" y="3190381"/>
              <a:ext cx="745717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[µm]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8952" y="1654594"/>
              <a:ext cx="2116157" cy="33855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 A, gaps 50 µm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07505" y="1650267"/>
            <a:ext cx="3624316" cy="3461623"/>
            <a:chOff x="4583975" y="1610511"/>
            <a:chExt cx="3624316" cy="346162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4990" r="24184" b="5868"/>
            <a:stretch/>
          </p:blipFill>
          <p:spPr>
            <a:xfrm>
              <a:off x="4583975" y="1923966"/>
              <a:ext cx="3624316" cy="3148168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920139" y="2400609"/>
              <a:ext cx="771365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[µm]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07408" y="1610511"/>
              <a:ext cx="2609882" cy="33855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 A, filaments 495 µm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3152" y="1640328"/>
            <a:ext cx="3870300" cy="3511440"/>
            <a:chOff x="8321700" y="1579602"/>
            <a:chExt cx="3870300" cy="351144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4989" t="-506" r="19378" b="4724"/>
            <a:stretch/>
          </p:blipFill>
          <p:spPr>
            <a:xfrm>
              <a:off x="8321700" y="1887691"/>
              <a:ext cx="3870300" cy="320335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8690382" y="2246720"/>
              <a:ext cx="590226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4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[A]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35656" y="1579602"/>
              <a:ext cx="2707793" cy="33855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gaps 50 µm, filaments 495 µm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828126" y="5477114"/>
            <a:ext cx="422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narrower filaments </a:t>
            </a:r>
            <a:r>
              <a:rPr lang="en-US" dirty="0">
                <a:sym typeface="Symbol" panose="05050102010706020507" pitchFamily="18" charset="2"/>
              </a:rPr>
              <a:t> lower hysteresis loss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</p:spTree>
    <p:extLst>
      <p:ext uri="{BB962C8B-B14F-4D97-AF65-F5344CB8AC3E}">
        <p14:creationId xmlns:p14="http://schemas.microsoft.com/office/powerpoint/2010/main" val="53840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Coupling loss vs. filamentary architecture</a:t>
            </a:r>
            <a:endParaRPr lang="sk-SK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68662" y="1615657"/>
            <a:ext cx="3545698" cy="979366"/>
            <a:chOff x="540582" y="5026678"/>
            <a:chExt cx="3545698" cy="9793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615825" y="5026678"/>
                  <a:ext cx="3071610" cy="55791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e>
                      </m:func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</m:oMath>
                  </a14:m>
                  <a:r>
                    <a:rPr lang="en-US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</m:oMath>
                  </a14:m>
                  <a:endParaRPr lang="en-US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825" y="5026678"/>
                  <a:ext cx="3071610" cy="557910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C799CD4-A3D6-4183-AF5B-181E8278254C}"/>
                </a:ext>
              </a:extLst>
            </p:cNvPr>
            <p:cNvSpPr/>
            <p:nvPr/>
          </p:nvSpPr>
          <p:spPr>
            <a:xfrm>
              <a:off x="540582" y="5729045"/>
              <a:ext cx="35456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W J </a:t>
              </a:r>
              <a:r>
                <a:rPr lang="sk-SK" sz="1200" dirty="0" err="1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Carr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sk-SK" sz="1200" dirty="0" err="1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Jr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Supercond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Sci. Technol. 20 (2007) </a:t>
              </a:r>
              <a:r>
                <a:rPr lang="sk-SK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r>
                <a:rPr lang="en-US" sz="1200" dirty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68</a:t>
              </a:r>
              <a:endParaRPr lang="en-GB" sz="1200" dirty="0">
                <a:solidFill>
                  <a:srgbClr val="0070C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05102" y="1608146"/>
            <a:ext cx="4609184" cy="582660"/>
            <a:chOff x="4477022" y="5019167"/>
            <a:chExt cx="4609184" cy="58266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C59FA1-7150-4928-AB66-EC8AA5E26CB3}"/>
                </a:ext>
              </a:extLst>
            </p:cNvPr>
            <p:cNvSpPr txBox="1"/>
            <p:nvPr/>
          </p:nvSpPr>
          <p:spPr>
            <a:xfrm>
              <a:off x="6385564" y="5136356"/>
              <a:ext cx="2700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in reality a fitting parameter</a:t>
              </a:r>
              <a:endParaRPr lang="en-US" sz="1600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14BC29B-0468-46B6-B945-29218386C898}"/>
                    </a:ext>
                  </a:extLst>
                </p:cNvPr>
                <p:cNvSpPr txBox="1"/>
                <p:nvPr/>
              </p:nvSpPr>
              <p:spPr>
                <a:xfrm>
                  <a:off x="4477022" y="5019167"/>
                  <a:ext cx="1797479" cy="58266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f>
                          <m:fPr>
                            <m:ctrlPr>
                              <a:rPr lang="en-GB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k-SK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sk-SK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sk-SK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𝑡𝑎𝑝𝑒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sk-SK" sz="16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A14BC29B-0468-46B6-B945-29218386C8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7022" y="5019167"/>
                  <a:ext cx="1797479" cy="58266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9014286" y="1699979"/>
            <a:ext cx="2834480" cy="338554"/>
            <a:chOff x="9086206" y="5111000"/>
            <a:chExt cx="2834480" cy="3385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63C46AF-80C4-441D-8FE8-54BF62442A68}"/>
                    </a:ext>
                  </a:extLst>
                </p:cNvPr>
                <p:cNvSpPr txBox="1"/>
                <p:nvPr/>
              </p:nvSpPr>
              <p:spPr>
                <a:xfrm>
                  <a:off x="9086206" y="5154683"/>
                  <a:ext cx="1056891" cy="2662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</m:oMath>
                    </m:oMathPara>
                  </a14:m>
                  <a:endParaRPr lang="sk-SK" sz="16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763C46AF-80C4-441D-8FE8-54BF62442A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86206" y="5154683"/>
                  <a:ext cx="1056891" cy="26622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4046" r="-1156" b="-232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8736F53-B378-4569-B5C3-EF9FF9AD5EF8}"/>
                </a:ext>
              </a:extLst>
            </p:cNvPr>
            <p:cNvSpPr txBox="1"/>
            <p:nvPr/>
          </p:nvSpPr>
          <p:spPr>
            <a:xfrm>
              <a:off x="10351026" y="5111000"/>
              <a:ext cx="15696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i="1" dirty="0"/>
                <a:t>ρ</a:t>
              </a:r>
              <a:r>
                <a:rPr lang="en-US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10</a:t>
              </a:r>
              <a:r>
                <a:rPr lang="en-US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-9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m</a:t>
              </a:r>
              <a:endParaRPr lang="en-US" sz="1600" i="1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83640" y="824869"/>
            <a:ext cx="2057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frequency limit:</a:t>
            </a:r>
          </a:p>
          <a:p>
            <a:r>
              <a:rPr lang="en-US" dirty="0"/>
              <a:t>(practical use)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468662" y="3493934"/>
                <a:ext cx="4669676" cy="58804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sk-SK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sk-SK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den>
                        </m:f>
                      </m:e>
                    </m:func>
                    <m: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f>
                      <m:f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f>
                      <m:f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d>
                          <m:dPr>
                            <m:ctrlPr>
                              <a:rPr lang="sk-SK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sk-SK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den>
                    </m:f>
                    <m:f>
                      <m:f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62" y="3493934"/>
                <a:ext cx="4669676" cy="58804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>
            <a:extLst>
              <a:ext uri="{FF2B5EF4-FFF2-40B4-BE49-F238E27FC236}">
                <a16:creationId xmlns:a16="http://schemas.microsoft.com/office/drawing/2014/main" id="{79807FB6-F2D0-6030-103E-B0EA90CA64FF}"/>
              </a:ext>
            </a:extLst>
          </p:cNvPr>
          <p:cNvSpPr/>
          <p:nvPr/>
        </p:nvSpPr>
        <p:spPr>
          <a:xfrm>
            <a:off x="4577680" y="3776877"/>
            <a:ext cx="477059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5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12 mm wide – filament width &amp; metallization</a:t>
            </a:r>
            <a:endParaRPr lang="sk-SK" sz="2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52079"/>
              </p:ext>
            </p:extLst>
          </p:nvPr>
        </p:nvGraphicFramePr>
        <p:xfrm>
          <a:off x="5821060" y="1551436"/>
          <a:ext cx="5991999" cy="2859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97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8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[mm]</a:t>
                      </a:r>
                      <a:endPara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[mm]</a:t>
                      </a:r>
                      <a:endParaRPr 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Cu [µm]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i="1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i="1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A-2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C-2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A-1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A-05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963">
                <a:tc>
                  <a:txBody>
                    <a:bodyPr/>
                    <a:lstStyle/>
                    <a:p>
                      <a:r>
                        <a:rPr lang="en-US" dirty="0"/>
                        <a:t>C-05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2701083" y="1351847"/>
            <a:ext cx="2657437" cy="2618951"/>
            <a:chOff x="2142698" y="1463301"/>
            <a:chExt cx="3504695" cy="345393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44"/>
            <a:stretch/>
          </p:blipFill>
          <p:spPr>
            <a:xfrm>
              <a:off x="2142698" y="1463301"/>
              <a:ext cx="3504695" cy="3453938"/>
            </a:xfrm>
            <a:prstGeom prst="rect">
              <a:avLst/>
            </a:prstGeom>
          </p:spPr>
        </p:pic>
        <p:cxnSp>
          <p:nvCxnSpPr>
            <p:cNvPr id="28" name="Straight Arrow Connector 27"/>
            <p:cNvCxnSpPr/>
            <p:nvPr/>
          </p:nvCxnSpPr>
          <p:spPr>
            <a:xfrm>
              <a:off x="4909367" y="1560087"/>
              <a:ext cx="0" cy="468000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911975" y="1622182"/>
              <a:ext cx="495119" cy="4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400" dirty="0">
                  <a:solidFill>
                    <a:srgbClr val="7030A0"/>
                  </a:solidFill>
                </a:rPr>
                <a:t>Cu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31251" y="1940437"/>
              <a:ext cx="493003" cy="40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400" dirty="0" err="1">
                  <a:solidFill>
                    <a:srgbClr val="7030A0"/>
                  </a:solidFill>
                </a:rPr>
                <a:t>Ag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4614539" y="2040974"/>
              <a:ext cx="0" cy="201600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222103" y="2222855"/>
              <a:ext cx="0" cy="345599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164139" y="2197974"/>
              <a:ext cx="1231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400" dirty="0">
                  <a:solidFill>
                    <a:srgbClr val="7030A0"/>
                  </a:solidFill>
                </a:rPr>
                <a:t>REBCO 3.5 µm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91867" y="2551694"/>
              <a:ext cx="11787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1400" dirty="0">
                  <a:solidFill>
                    <a:srgbClr val="7030A0"/>
                  </a:solidFill>
                </a:rPr>
                <a:t>buffer 3.5 µm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4116453" y="2554805"/>
              <a:ext cx="0" cy="324000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65"/>
          <a:stretch/>
        </p:blipFill>
        <p:spPr>
          <a:xfrm>
            <a:off x="174414" y="1348060"/>
            <a:ext cx="2364868" cy="2622738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075021" y="1351847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C000"/>
                </a:solidFill>
              </a:rPr>
              <a:t>A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772733" y="13518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C000"/>
                </a:solidFill>
              </a:rPr>
              <a:t>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8109" y="4036830"/>
            <a:ext cx="5207175" cy="837233"/>
            <a:chOff x="2" y="4526831"/>
            <a:chExt cx="5207175" cy="837233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415" r="8925" b="38580"/>
            <a:stretch/>
          </p:blipFill>
          <p:spPr>
            <a:xfrm>
              <a:off x="2" y="4540499"/>
              <a:ext cx="5207175" cy="823565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>
              <a:off x="1101857" y="4540499"/>
              <a:ext cx="0" cy="638301"/>
            </a:xfrm>
            <a:prstGeom prst="line">
              <a:avLst/>
            </a:prstGeom>
            <a:ln>
              <a:solidFill>
                <a:srgbClr val="C00D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165918" y="4526831"/>
              <a:ext cx="0" cy="638301"/>
            </a:xfrm>
            <a:prstGeom prst="line">
              <a:avLst/>
            </a:prstGeom>
            <a:ln>
              <a:solidFill>
                <a:srgbClr val="C00D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794357" y="4543351"/>
              <a:ext cx="0" cy="612000"/>
            </a:xfrm>
            <a:prstGeom prst="line">
              <a:avLst/>
            </a:prstGeom>
            <a:ln>
              <a:solidFill>
                <a:srgbClr val="C00D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105950" y="5102365"/>
              <a:ext cx="3060000" cy="0"/>
            </a:xfrm>
            <a:prstGeom prst="line">
              <a:avLst/>
            </a:prstGeom>
            <a:ln>
              <a:solidFill>
                <a:srgbClr val="C00DC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4479743" y="4779283"/>
              <a:ext cx="0" cy="648000"/>
            </a:xfrm>
            <a:prstGeom prst="line">
              <a:avLst/>
            </a:prstGeom>
            <a:ln>
              <a:solidFill>
                <a:srgbClr val="C00DC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815963" y="4798392"/>
              <a:ext cx="344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sz="1400" b="1" i="1" baseline="-25000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499" y="4798391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sz="1400" b="1" i="1" baseline="-25000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3827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1" y="6488668"/>
            <a:ext cx="12191999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WPMAG </a:t>
            </a:r>
            <a:r>
              <a:rPr lang="en-US" dirty="0" err="1"/>
              <a:t>EUROfusion</a:t>
            </a:r>
            <a:r>
              <a:rPr lang="en-US" dirty="0"/>
              <a:t> Final Meeting</a:t>
            </a:r>
            <a:r>
              <a:rPr lang="sk-SK" dirty="0"/>
              <a:t>						</a:t>
            </a:r>
            <a:r>
              <a:rPr lang="en-US" dirty="0"/>
              <a:t>14–16 Jan 2026</a:t>
            </a:r>
            <a:r>
              <a:rPr lang="sk-SK" dirty="0"/>
              <a:t>, </a:t>
            </a:r>
            <a:r>
              <a:rPr lang="en-US" dirty="0"/>
              <a:t>Paul </a:t>
            </a:r>
            <a:r>
              <a:rPr lang="en-US" dirty="0" err="1"/>
              <a:t>Scherrer</a:t>
            </a:r>
            <a:r>
              <a:rPr lang="en-US" dirty="0"/>
              <a:t> Institute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47945" y="800556"/>
            <a:ext cx="11465657" cy="4372320"/>
            <a:chOff x="347945" y="800556"/>
            <a:chExt cx="11465657" cy="43723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5091" t="1" r="28569" b="-126"/>
            <a:stretch/>
          </p:blipFill>
          <p:spPr>
            <a:xfrm>
              <a:off x="7493001" y="800556"/>
              <a:ext cx="4320601" cy="426185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6184" t="1" r="28706" b="-126"/>
            <a:stretch/>
          </p:blipFill>
          <p:spPr>
            <a:xfrm>
              <a:off x="3924301" y="807721"/>
              <a:ext cx="4240493" cy="426185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6457" t="1" r="29115" b="-126"/>
            <a:stretch/>
          </p:blipFill>
          <p:spPr>
            <a:xfrm>
              <a:off x="347945" y="801697"/>
              <a:ext cx="4196076" cy="42618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60700" y="975785"/>
              <a:ext cx="1227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6 filaments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33590" y="975785"/>
              <a:ext cx="1344727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11 filaments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170655" y="975785"/>
              <a:ext cx="1344727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20 filaments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07118" y="4834322"/>
              <a:ext cx="8531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[T]</a:t>
              </a:r>
              <a:endPara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767346" y="4820677"/>
              <a:ext cx="8531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[T]</a:t>
              </a:r>
              <a:endPara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416458" y="4805373"/>
              <a:ext cx="8531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16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[T]</a:t>
              </a:r>
              <a:endPara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593837" y="4016908"/>
            <a:ext cx="9245165" cy="2232524"/>
            <a:chOff x="2593837" y="4016908"/>
            <a:chExt cx="9245165" cy="2232524"/>
          </a:xfrm>
        </p:grpSpPr>
        <p:sp>
          <p:nvSpPr>
            <p:cNvPr id="10" name="TextBox 9"/>
            <p:cNvSpPr txBox="1"/>
            <p:nvPr/>
          </p:nvSpPr>
          <p:spPr>
            <a:xfrm>
              <a:off x="10086599" y="5880100"/>
              <a:ext cx="1752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2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10</a:t>
              </a:r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-9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m</a:t>
              </a:r>
              <a:endParaRPr lang="en-US" i="1" dirty="0">
                <a:latin typeface="Symbol" panose="05050102010706020507" pitchFamily="18" charset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93838" y="4016908"/>
              <a:ext cx="1681870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3837" y="4386240"/>
              <a:ext cx="1681871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3.7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272647" y="4028609"/>
              <a:ext cx="1681870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72646" y="4397941"/>
              <a:ext cx="1681871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3.7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112238" y="4016908"/>
              <a:ext cx="1681870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112237" y="4386240"/>
              <a:ext cx="1681871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C: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r>
                <a:rPr lang="en-US" i="1" dirty="0">
                  <a:latin typeface="Symbol" panose="05050102010706020507" pitchFamily="18" charset="2"/>
                </a:rPr>
                <a:t> </a:t>
              </a:r>
              <a:r>
                <a:rPr lang="en-US" i="1" dirty="0" err="1">
                  <a:latin typeface="Symbol" panose="05050102010706020507" pitchFamily="18" charset="2"/>
                </a:rPr>
                <a:t>r</a:t>
              </a:r>
              <a:r>
                <a:rPr lang="en-US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dirty="0"/>
                <a:t> 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Tapes 12 mm wide – filament width &amp; metallization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23544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F251545-4FCA-48BC-B8D7-76414589F8CE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81209</TotalTime>
  <Words>1352</Words>
  <Application>Microsoft Office PowerPoint</Application>
  <PresentationFormat>Widescreen</PresentationFormat>
  <Paragraphs>262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Mykola Soloviov</dc:creator>
  <cp:lastModifiedBy>Fedor Gömöry</cp:lastModifiedBy>
  <cp:revision>182</cp:revision>
  <dcterms:created xsi:type="dcterms:W3CDTF">2022-07-06T15:25:00Z</dcterms:created>
  <dcterms:modified xsi:type="dcterms:W3CDTF">2026-01-15T08:56:15Z</dcterms:modified>
</cp:coreProperties>
</file>