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748" r:id="rId2"/>
  </p:sldMasterIdLst>
  <p:notesMasterIdLst>
    <p:notesMasterId r:id="rId17"/>
  </p:notesMasterIdLst>
  <p:sldIdLst>
    <p:sldId id="257" r:id="rId3"/>
    <p:sldId id="260" r:id="rId4"/>
    <p:sldId id="258" r:id="rId5"/>
    <p:sldId id="276" r:id="rId6"/>
    <p:sldId id="262" r:id="rId7"/>
    <p:sldId id="263" r:id="rId8"/>
    <p:sldId id="278" r:id="rId9"/>
    <p:sldId id="275" r:id="rId10"/>
    <p:sldId id="264" r:id="rId11"/>
    <p:sldId id="419" r:id="rId12"/>
    <p:sldId id="266" r:id="rId13"/>
    <p:sldId id="273" r:id="rId14"/>
    <p:sldId id="261" r:id="rId15"/>
    <p:sldId id="259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0654" autoAdjust="0"/>
  </p:normalViewPr>
  <p:slideViewPr>
    <p:cSldViewPr snapToGrid="0">
      <p:cViewPr varScale="1">
        <p:scale>
          <a:sx n="87" d="100"/>
          <a:sy n="87" d="100"/>
        </p:scale>
        <p:origin x="641" y="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85444-C498-4E64-964A-9A3337FABDAA}" type="datetimeFigureOut">
              <a:rPr lang="de-CH" smtClean="0"/>
              <a:t>16.12.2025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30134-6E8F-4013-A8F6-E63D83A2A08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02225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SLS SD 21.12.2025 – 4.5.2026</a:t>
            </a:r>
          </a:p>
          <a:p>
            <a:pPr algn="l"/>
            <a:endParaRPr lang="en-GB" sz="1200" b="1" dirty="0"/>
          </a:p>
          <a:p>
            <a:pPr algn="l"/>
            <a:endParaRPr lang="en-GB" sz="1200" b="1" dirty="0"/>
          </a:p>
          <a:p>
            <a:pPr algn="l"/>
            <a:endParaRPr lang="en-GB" sz="1200" b="1" dirty="0"/>
          </a:p>
          <a:p>
            <a:pPr algn="l"/>
            <a:r>
              <a:rPr lang="en-GB" sz="1200" b="1" dirty="0"/>
              <a:t>Upcoming events: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19.3.25 13:00 for project members: </a:t>
            </a:r>
          </a:p>
          <a:p>
            <a:r>
              <a:rPr lang="en-GB" sz="1200" dirty="0"/>
              <a:t>                                   Coffee, speech of director, Info talks, </a:t>
            </a:r>
            <a:r>
              <a:rPr lang="en-GB" sz="1200" dirty="0" err="1"/>
              <a:t>apero</a:t>
            </a:r>
            <a:endParaRPr lang="en-GB" sz="1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200" dirty="0"/>
              <a:t>Sept: 25: Info for all interested employees at PSI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7CD23E-3D27-42E4-850B-97151B51F41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605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 tested: Heating of the coil in vacuum chamber and possible influence on alignment</a:t>
            </a:r>
          </a:p>
          <a:p>
            <a:endParaRPr lang="en-GB" dirty="0"/>
          </a:p>
          <a:p>
            <a:r>
              <a:rPr lang="en-GB" dirty="0"/>
              <a:t>not clear;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51EF96-D023-4555-B26B-C28E692A971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073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Trafos: </a:t>
            </a:r>
            <a:r>
              <a:rPr lang="de-CH" sz="1200" dirty="0">
                <a:solidFill>
                  <a:srgbClr val="FFC000"/>
                </a:solidFill>
              </a:rPr>
              <a:t>neue Plattform zwischen Speisgebäude und WEHA</a:t>
            </a:r>
          </a:p>
          <a:p>
            <a:r>
              <a:rPr lang="de-CH" sz="1200" dirty="0">
                <a:solidFill>
                  <a:srgbClr val="FFC000"/>
                </a:solidFill>
              </a:rPr>
              <a:t>Schwerster Kran Schweiz: 110 t Last, 52 m Ausleger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230134-6E8F-4013-A8F6-E63D83A2A084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9127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FC751-DF14-4911-9EB1-2F7B48D9CA7C}" type="slidenum">
              <a:rPr kumimoji="0" lang="de-DE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687388"/>
            <a:ext cx="6091238" cy="34274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915262" y="4343989"/>
            <a:ext cx="5025858" cy="411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3340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4D8373-6724-4D89-A61A-AC8539B2357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420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noProof="0"/>
              <a:t>Titel hinzufügen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Tippen auf Symbol hinzufügen</a:t>
            </a:r>
            <a:endParaRPr lang="de-DE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878B5C-ADB7-4A2F-B63C-C8958E4AFA8D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59595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1F55A-42C7-47E5-AF2C-0305E8563D84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97" r:id="rId2"/>
    <p:sldLayoutId id="2147483749" r:id="rId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Textebene</a:t>
            </a:r>
          </a:p>
          <a:p>
            <a:pPr lvl="2"/>
            <a:r>
              <a:rPr lang="de-CH" noProof="0" dirty="0"/>
              <a:t>Dritte Textebene</a:t>
            </a:r>
          </a:p>
          <a:p>
            <a:pPr lvl="3"/>
            <a:r>
              <a:rPr lang="de-CH" noProof="0" dirty="0"/>
              <a:t>Vierte Textebene</a:t>
            </a:r>
          </a:p>
          <a:p>
            <a:pPr lvl="4"/>
            <a:r>
              <a:rPr lang="de-CH" noProof="0" dirty="0"/>
              <a:t>Fünfte Textebene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E16785-AFF6-44C3-A4AD-6E06194ECCCA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hyperlink" Target="https://www.dora.lib4ri.ch/psi/islandora/object/psi%3A41209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emf"/><Relationship Id="rId7" Type="http://schemas.openxmlformats.org/officeDocument/2006/relationships/image" Target="../media/image17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emf"/><Relationship Id="rId9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99" Type="http://schemas.openxmlformats.org/officeDocument/2006/relationships/tags" Target="../tags/tag299.xml"/><Relationship Id="rId21" Type="http://schemas.openxmlformats.org/officeDocument/2006/relationships/tags" Target="../tags/tag21.xml"/><Relationship Id="rId63" Type="http://schemas.openxmlformats.org/officeDocument/2006/relationships/tags" Target="../tags/tag63.xml"/><Relationship Id="rId159" Type="http://schemas.openxmlformats.org/officeDocument/2006/relationships/tags" Target="../tags/tag159.xml"/><Relationship Id="rId324" Type="http://schemas.openxmlformats.org/officeDocument/2006/relationships/tags" Target="../tags/tag324.xml"/><Relationship Id="rId366" Type="http://schemas.openxmlformats.org/officeDocument/2006/relationships/tags" Target="../tags/tag366.xml"/><Relationship Id="rId170" Type="http://schemas.openxmlformats.org/officeDocument/2006/relationships/tags" Target="../tags/tag170.xml"/><Relationship Id="rId226" Type="http://schemas.openxmlformats.org/officeDocument/2006/relationships/tags" Target="../tags/tag226.xml"/><Relationship Id="rId268" Type="http://schemas.openxmlformats.org/officeDocument/2006/relationships/tags" Target="../tags/tag268.xml"/><Relationship Id="rId32" Type="http://schemas.openxmlformats.org/officeDocument/2006/relationships/tags" Target="../tags/tag32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335" Type="http://schemas.openxmlformats.org/officeDocument/2006/relationships/tags" Target="../tags/tag335.xml"/><Relationship Id="rId377" Type="http://schemas.openxmlformats.org/officeDocument/2006/relationships/tags" Target="../tags/tag377.xml"/><Relationship Id="rId5" Type="http://schemas.openxmlformats.org/officeDocument/2006/relationships/tags" Target="../tags/tag5.xml"/><Relationship Id="rId181" Type="http://schemas.openxmlformats.org/officeDocument/2006/relationships/tags" Target="../tags/tag181.xml"/><Relationship Id="rId237" Type="http://schemas.openxmlformats.org/officeDocument/2006/relationships/tags" Target="../tags/tag237.xml"/><Relationship Id="rId402" Type="http://schemas.openxmlformats.org/officeDocument/2006/relationships/tags" Target="../tags/tag402.xml"/><Relationship Id="rId279" Type="http://schemas.openxmlformats.org/officeDocument/2006/relationships/tags" Target="../tags/tag279.xml"/><Relationship Id="rId43" Type="http://schemas.openxmlformats.org/officeDocument/2006/relationships/tags" Target="../tags/tag43.xml"/><Relationship Id="rId139" Type="http://schemas.openxmlformats.org/officeDocument/2006/relationships/tags" Target="../tags/tag13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46" Type="http://schemas.openxmlformats.org/officeDocument/2006/relationships/tags" Target="../tags/tag346.xml"/><Relationship Id="rId388" Type="http://schemas.openxmlformats.org/officeDocument/2006/relationships/tags" Target="../tags/tag388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413" Type="http://schemas.openxmlformats.org/officeDocument/2006/relationships/tags" Target="../tags/tag413.xml"/><Relationship Id="rId248" Type="http://schemas.openxmlformats.org/officeDocument/2006/relationships/tags" Target="../tags/tag248.xml"/><Relationship Id="rId12" Type="http://schemas.openxmlformats.org/officeDocument/2006/relationships/tags" Target="../tags/tag12.xml"/><Relationship Id="rId108" Type="http://schemas.openxmlformats.org/officeDocument/2006/relationships/tags" Target="../tags/tag108.xml"/><Relationship Id="rId315" Type="http://schemas.openxmlformats.org/officeDocument/2006/relationships/tags" Target="../tags/tag315.xml"/><Relationship Id="rId357" Type="http://schemas.openxmlformats.org/officeDocument/2006/relationships/tags" Target="../tags/tag357.xml"/><Relationship Id="rId54" Type="http://schemas.openxmlformats.org/officeDocument/2006/relationships/tags" Target="../tags/tag54.xml"/><Relationship Id="rId96" Type="http://schemas.openxmlformats.org/officeDocument/2006/relationships/tags" Target="../tags/tag96.xml"/><Relationship Id="rId161" Type="http://schemas.openxmlformats.org/officeDocument/2006/relationships/tags" Target="../tags/tag161.xml"/><Relationship Id="rId217" Type="http://schemas.openxmlformats.org/officeDocument/2006/relationships/tags" Target="../tags/tag217.xml"/><Relationship Id="rId399" Type="http://schemas.openxmlformats.org/officeDocument/2006/relationships/tags" Target="../tags/tag399.xml"/><Relationship Id="rId259" Type="http://schemas.openxmlformats.org/officeDocument/2006/relationships/tags" Target="../tags/tag259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270" Type="http://schemas.openxmlformats.org/officeDocument/2006/relationships/tags" Target="../tags/tag270.xml"/><Relationship Id="rId326" Type="http://schemas.openxmlformats.org/officeDocument/2006/relationships/tags" Target="../tags/tag326.xml"/><Relationship Id="rId65" Type="http://schemas.openxmlformats.org/officeDocument/2006/relationships/tags" Target="../tags/tag65.xml"/><Relationship Id="rId130" Type="http://schemas.openxmlformats.org/officeDocument/2006/relationships/tags" Target="../tags/tag130.xml"/><Relationship Id="rId368" Type="http://schemas.openxmlformats.org/officeDocument/2006/relationships/tags" Target="../tags/tag368.xml"/><Relationship Id="rId172" Type="http://schemas.openxmlformats.org/officeDocument/2006/relationships/tags" Target="../tags/tag172.xml"/><Relationship Id="rId228" Type="http://schemas.openxmlformats.org/officeDocument/2006/relationships/tags" Target="../tags/tag228.xml"/><Relationship Id="rId281" Type="http://schemas.openxmlformats.org/officeDocument/2006/relationships/tags" Target="../tags/tag281.xml"/><Relationship Id="rId337" Type="http://schemas.openxmlformats.org/officeDocument/2006/relationships/tags" Target="../tags/tag337.xml"/><Relationship Id="rId34" Type="http://schemas.openxmlformats.org/officeDocument/2006/relationships/tags" Target="../tags/tag34.xml"/><Relationship Id="rId76" Type="http://schemas.openxmlformats.org/officeDocument/2006/relationships/tags" Target="../tags/tag76.xml"/><Relationship Id="rId141" Type="http://schemas.openxmlformats.org/officeDocument/2006/relationships/tags" Target="../tags/tag141.xml"/><Relationship Id="rId379" Type="http://schemas.openxmlformats.org/officeDocument/2006/relationships/tags" Target="../tags/tag379.xml"/><Relationship Id="rId7" Type="http://schemas.openxmlformats.org/officeDocument/2006/relationships/tags" Target="../tags/tag7.xml"/><Relationship Id="rId183" Type="http://schemas.openxmlformats.org/officeDocument/2006/relationships/tags" Target="../tags/tag183.xml"/><Relationship Id="rId239" Type="http://schemas.openxmlformats.org/officeDocument/2006/relationships/tags" Target="../tags/tag239.xml"/><Relationship Id="rId390" Type="http://schemas.openxmlformats.org/officeDocument/2006/relationships/tags" Target="../tags/tag390.xml"/><Relationship Id="rId404" Type="http://schemas.openxmlformats.org/officeDocument/2006/relationships/tags" Target="../tags/tag404.xml"/><Relationship Id="rId250" Type="http://schemas.openxmlformats.org/officeDocument/2006/relationships/tags" Target="../tags/tag250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45" Type="http://schemas.openxmlformats.org/officeDocument/2006/relationships/tags" Target="../tags/tag45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348" Type="http://schemas.openxmlformats.org/officeDocument/2006/relationships/tags" Target="../tags/tag348.xml"/><Relationship Id="rId152" Type="http://schemas.openxmlformats.org/officeDocument/2006/relationships/tags" Target="../tags/tag152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415" Type="http://schemas.openxmlformats.org/officeDocument/2006/relationships/tags" Target="../tags/tag415.xml"/><Relationship Id="rId261" Type="http://schemas.openxmlformats.org/officeDocument/2006/relationships/tags" Target="../tags/tag261.xml"/><Relationship Id="rId14" Type="http://schemas.openxmlformats.org/officeDocument/2006/relationships/tags" Target="../tags/tag14.xml"/><Relationship Id="rId56" Type="http://schemas.openxmlformats.org/officeDocument/2006/relationships/tags" Target="../tags/tag56.xml"/><Relationship Id="rId317" Type="http://schemas.openxmlformats.org/officeDocument/2006/relationships/tags" Target="../tags/tag317.xml"/><Relationship Id="rId359" Type="http://schemas.openxmlformats.org/officeDocument/2006/relationships/tags" Target="../tags/tag359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63" Type="http://schemas.openxmlformats.org/officeDocument/2006/relationships/tags" Target="../tags/tag163.xml"/><Relationship Id="rId219" Type="http://schemas.openxmlformats.org/officeDocument/2006/relationships/tags" Target="../tags/tag219.xml"/><Relationship Id="rId370" Type="http://schemas.openxmlformats.org/officeDocument/2006/relationships/tags" Target="../tags/tag370.xml"/><Relationship Id="rId230" Type="http://schemas.openxmlformats.org/officeDocument/2006/relationships/tags" Target="../tags/tag230.xml"/><Relationship Id="rId25" Type="http://schemas.openxmlformats.org/officeDocument/2006/relationships/tags" Target="../tags/tag25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328" Type="http://schemas.openxmlformats.org/officeDocument/2006/relationships/tags" Target="../tags/tag328.xml"/><Relationship Id="rId132" Type="http://schemas.openxmlformats.org/officeDocument/2006/relationships/tags" Target="../tags/tag132.xml"/><Relationship Id="rId174" Type="http://schemas.openxmlformats.org/officeDocument/2006/relationships/tags" Target="../tags/tag174.xml"/><Relationship Id="rId381" Type="http://schemas.openxmlformats.org/officeDocument/2006/relationships/tags" Target="../tags/tag381.xml"/><Relationship Id="rId241" Type="http://schemas.openxmlformats.org/officeDocument/2006/relationships/tags" Target="../tags/tag241.xml"/><Relationship Id="rId36" Type="http://schemas.openxmlformats.org/officeDocument/2006/relationships/tags" Target="../tags/tag36.xml"/><Relationship Id="rId283" Type="http://schemas.openxmlformats.org/officeDocument/2006/relationships/tags" Target="../tags/tag283.xml"/><Relationship Id="rId339" Type="http://schemas.openxmlformats.org/officeDocument/2006/relationships/tags" Target="../tags/tag339.xml"/><Relationship Id="rId78" Type="http://schemas.openxmlformats.org/officeDocument/2006/relationships/tags" Target="../tags/tag78.xml"/><Relationship Id="rId101" Type="http://schemas.openxmlformats.org/officeDocument/2006/relationships/tags" Target="../tags/tag101.xml"/><Relationship Id="rId143" Type="http://schemas.openxmlformats.org/officeDocument/2006/relationships/tags" Target="../tags/tag143.xml"/><Relationship Id="rId185" Type="http://schemas.openxmlformats.org/officeDocument/2006/relationships/tags" Target="../tags/tag185.xml"/><Relationship Id="rId350" Type="http://schemas.openxmlformats.org/officeDocument/2006/relationships/tags" Target="../tags/tag350.xml"/><Relationship Id="rId406" Type="http://schemas.openxmlformats.org/officeDocument/2006/relationships/tags" Target="../tags/tag406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392" Type="http://schemas.openxmlformats.org/officeDocument/2006/relationships/tags" Target="../tags/tag392.xml"/><Relationship Id="rId252" Type="http://schemas.openxmlformats.org/officeDocument/2006/relationships/tags" Target="../tags/tag252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47" Type="http://schemas.openxmlformats.org/officeDocument/2006/relationships/tags" Target="../tags/tag47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54" Type="http://schemas.openxmlformats.org/officeDocument/2006/relationships/tags" Target="../tags/tag154.xml"/><Relationship Id="rId361" Type="http://schemas.openxmlformats.org/officeDocument/2006/relationships/tags" Target="../tags/tag361.xml"/><Relationship Id="rId196" Type="http://schemas.openxmlformats.org/officeDocument/2006/relationships/tags" Target="../tags/tag196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263" Type="http://schemas.openxmlformats.org/officeDocument/2006/relationships/tags" Target="../tags/tag263.xml"/><Relationship Id="rId319" Type="http://schemas.openxmlformats.org/officeDocument/2006/relationships/tags" Target="../tags/tag319.xml"/><Relationship Id="rId58" Type="http://schemas.openxmlformats.org/officeDocument/2006/relationships/tags" Target="../tags/tag58.xml"/><Relationship Id="rId123" Type="http://schemas.openxmlformats.org/officeDocument/2006/relationships/tags" Target="../tags/tag123.xml"/><Relationship Id="rId330" Type="http://schemas.openxmlformats.org/officeDocument/2006/relationships/tags" Target="../tags/tag330.xml"/><Relationship Id="rId165" Type="http://schemas.openxmlformats.org/officeDocument/2006/relationships/tags" Target="../tags/tag165.xml"/><Relationship Id="rId372" Type="http://schemas.openxmlformats.org/officeDocument/2006/relationships/tags" Target="../tags/tag372.xml"/><Relationship Id="rId232" Type="http://schemas.openxmlformats.org/officeDocument/2006/relationships/tags" Target="../tags/tag232.xml"/><Relationship Id="rId274" Type="http://schemas.openxmlformats.org/officeDocument/2006/relationships/tags" Target="../tags/tag274.xml"/><Relationship Id="rId27" Type="http://schemas.openxmlformats.org/officeDocument/2006/relationships/tags" Target="../tags/tag27.xml"/><Relationship Id="rId69" Type="http://schemas.openxmlformats.org/officeDocument/2006/relationships/tags" Target="../tags/tag69.xml"/><Relationship Id="rId134" Type="http://schemas.openxmlformats.org/officeDocument/2006/relationships/tags" Target="../tags/tag134.xml"/><Relationship Id="rId80" Type="http://schemas.openxmlformats.org/officeDocument/2006/relationships/tags" Target="../tags/tag80.xml"/><Relationship Id="rId155" Type="http://schemas.openxmlformats.org/officeDocument/2006/relationships/tags" Target="../tags/tag155.xml"/><Relationship Id="rId176" Type="http://schemas.openxmlformats.org/officeDocument/2006/relationships/tags" Target="../tags/tag176.xml"/><Relationship Id="rId197" Type="http://schemas.openxmlformats.org/officeDocument/2006/relationships/tags" Target="../tags/tag197.xml"/><Relationship Id="rId341" Type="http://schemas.openxmlformats.org/officeDocument/2006/relationships/tags" Target="../tags/tag341.xml"/><Relationship Id="rId362" Type="http://schemas.openxmlformats.org/officeDocument/2006/relationships/tags" Target="../tags/tag362.xml"/><Relationship Id="rId383" Type="http://schemas.openxmlformats.org/officeDocument/2006/relationships/tags" Target="../tags/tag383.xml"/><Relationship Id="rId201" Type="http://schemas.openxmlformats.org/officeDocument/2006/relationships/tags" Target="../tags/tag201.xml"/><Relationship Id="rId222" Type="http://schemas.openxmlformats.org/officeDocument/2006/relationships/tags" Target="../tags/tag222.xml"/><Relationship Id="rId243" Type="http://schemas.openxmlformats.org/officeDocument/2006/relationships/tags" Target="../tags/tag243.xml"/><Relationship Id="rId264" Type="http://schemas.openxmlformats.org/officeDocument/2006/relationships/tags" Target="../tags/tag264.xml"/><Relationship Id="rId285" Type="http://schemas.openxmlformats.org/officeDocument/2006/relationships/tags" Target="../tags/tag285.xml"/><Relationship Id="rId17" Type="http://schemas.openxmlformats.org/officeDocument/2006/relationships/tags" Target="../tags/tag17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24" Type="http://schemas.openxmlformats.org/officeDocument/2006/relationships/tags" Target="../tags/tag124.xml"/><Relationship Id="rId310" Type="http://schemas.openxmlformats.org/officeDocument/2006/relationships/tags" Target="../tags/tag310.xml"/><Relationship Id="rId70" Type="http://schemas.openxmlformats.org/officeDocument/2006/relationships/tags" Target="../tags/tag70.xml"/><Relationship Id="rId91" Type="http://schemas.openxmlformats.org/officeDocument/2006/relationships/tags" Target="../tags/tag91.xml"/><Relationship Id="rId145" Type="http://schemas.openxmlformats.org/officeDocument/2006/relationships/tags" Target="../tags/tag145.xml"/><Relationship Id="rId166" Type="http://schemas.openxmlformats.org/officeDocument/2006/relationships/tags" Target="../tags/tag166.xml"/><Relationship Id="rId187" Type="http://schemas.openxmlformats.org/officeDocument/2006/relationships/tags" Target="../tags/tag187.xml"/><Relationship Id="rId331" Type="http://schemas.openxmlformats.org/officeDocument/2006/relationships/tags" Target="../tags/tag331.xml"/><Relationship Id="rId352" Type="http://schemas.openxmlformats.org/officeDocument/2006/relationships/tags" Target="../tags/tag352.xml"/><Relationship Id="rId373" Type="http://schemas.openxmlformats.org/officeDocument/2006/relationships/tags" Target="../tags/tag373.xml"/><Relationship Id="rId394" Type="http://schemas.openxmlformats.org/officeDocument/2006/relationships/tags" Target="../tags/tag394.xml"/><Relationship Id="rId408" Type="http://schemas.openxmlformats.org/officeDocument/2006/relationships/tags" Target="../tags/tag408.xml"/><Relationship Id="rId1" Type="http://schemas.openxmlformats.org/officeDocument/2006/relationships/tags" Target="../tags/tag1.xml"/><Relationship Id="rId212" Type="http://schemas.openxmlformats.org/officeDocument/2006/relationships/tags" Target="../tags/tag212.xml"/><Relationship Id="rId233" Type="http://schemas.openxmlformats.org/officeDocument/2006/relationships/tags" Target="../tags/tag233.xml"/><Relationship Id="rId254" Type="http://schemas.openxmlformats.org/officeDocument/2006/relationships/tags" Target="../tags/tag254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275" Type="http://schemas.openxmlformats.org/officeDocument/2006/relationships/tags" Target="../tags/tag275.xml"/><Relationship Id="rId296" Type="http://schemas.openxmlformats.org/officeDocument/2006/relationships/tags" Target="../tags/tag296.xml"/><Relationship Id="rId300" Type="http://schemas.openxmlformats.org/officeDocument/2006/relationships/tags" Target="../tags/tag300.xml"/><Relationship Id="rId60" Type="http://schemas.openxmlformats.org/officeDocument/2006/relationships/tags" Target="../tags/tag60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342" Type="http://schemas.openxmlformats.org/officeDocument/2006/relationships/tags" Target="../tags/tag342.xml"/><Relationship Id="rId363" Type="http://schemas.openxmlformats.org/officeDocument/2006/relationships/tags" Target="../tags/tag363.xml"/><Relationship Id="rId384" Type="http://schemas.openxmlformats.org/officeDocument/2006/relationships/tags" Target="../tags/tag384.xml"/><Relationship Id="rId202" Type="http://schemas.openxmlformats.org/officeDocument/2006/relationships/tags" Target="../tags/tag202.xml"/><Relationship Id="rId223" Type="http://schemas.openxmlformats.org/officeDocument/2006/relationships/tags" Target="../tags/tag223.xml"/><Relationship Id="rId244" Type="http://schemas.openxmlformats.org/officeDocument/2006/relationships/tags" Target="../tags/tag244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265" Type="http://schemas.openxmlformats.org/officeDocument/2006/relationships/tags" Target="../tags/tag265.xml"/><Relationship Id="rId286" Type="http://schemas.openxmlformats.org/officeDocument/2006/relationships/tags" Target="../tags/tag286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25" Type="http://schemas.openxmlformats.org/officeDocument/2006/relationships/tags" Target="../tags/tag125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32" Type="http://schemas.openxmlformats.org/officeDocument/2006/relationships/tags" Target="../tags/tag332.xml"/><Relationship Id="rId353" Type="http://schemas.openxmlformats.org/officeDocument/2006/relationships/tags" Target="../tags/tag353.xml"/><Relationship Id="rId374" Type="http://schemas.openxmlformats.org/officeDocument/2006/relationships/tags" Target="../tags/tag374.xml"/><Relationship Id="rId395" Type="http://schemas.openxmlformats.org/officeDocument/2006/relationships/tags" Target="../tags/tag395.xml"/><Relationship Id="rId409" Type="http://schemas.openxmlformats.org/officeDocument/2006/relationships/tags" Target="../tags/tag409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234" Type="http://schemas.openxmlformats.org/officeDocument/2006/relationships/tags" Target="../tags/tag234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55" Type="http://schemas.openxmlformats.org/officeDocument/2006/relationships/tags" Target="../tags/tag255.xml"/><Relationship Id="rId276" Type="http://schemas.openxmlformats.org/officeDocument/2006/relationships/tags" Target="../tags/tag276.xml"/><Relationship Id="rId297" Type="http://schemas.openxmlformats.org/officeDocument/2006/relationships/tags" Target="../tags/tag297.xml"/><Relationship Id="rId40" Type="http://schemas.openxmlformats.org/officeDocument/2006/relationships/tags" Target="../tags/tag40.xml"/><Relationship Id="rId115" Type="http://schemas.openxmlformats.org/officeDocument/2006/relationships/tags" Target="../tags/tag115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322" Type="http://schemas.openxmlformats.org/officeDocument/2006/relationships/tags" Target="../tags/tag322.xml"/><Relationship Id="rId343" Type="http://schemas.openxmlformats.org/officeDocument/2006/relationships/tags" Target="../tags/tag343.xml"/><Relationship Id="rId364" Type="http://schemas.openxmlformats.org/officeDocument/2006/relationships/tags" Target="../tags/tag364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385" Type="http://schemas.openxmlformats.org/officeDocument/2006/relationships/tags" Target="../tags/tag385.xml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45" Type="http://schemas.openxmlformats.org/officeDocument/2006/relationships/tags" Target="../tags/tag245.xml"/><Relationship Id="rId266" Type="http://schemas.openxmlformats.org/officeDocument/2006/relationships/tags" Target="../tags/tag266.xml"/><Relationship Id="rId287" Type="http://schemas.openxmlformats.org/officeDocument/2006/relationships/tags" Target="../tags/tag287.xml"/><Relationship Id="rId410" Type="http://schemas.openxmlformats.org/officeDocument/2006/relationships/tags" Target="../tags/tag410.xml"/><Relationship Id="rId30" Type="http://schemas.openxmlformats.org/officeDocument/2006/relationships/tags" Target="../tags/tag3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312" Type="http://schemas.openxmlformats.org/officeDocument/2006/relationships/tags" Target="../tags/tag312.xml"/><Relationship Id="rId333" Type="http://schemas.openxmlformats.org/officeDocument/2006/relationships/tags" Target="../tags/tag333.xml"/><Relationship Id="rId354" Type="http://schemas.openxmlformats.org/officeDocument/2006/relationships/tags" Target="../tags/tag354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75" Type="http://schemas.openxmlformats.org/officeDocument/2006/relationships/tags" Target="../tags/tag375.xml"/><Relationship Id="rId396" Type="http://schemas.openxmlformats.org/officeDocument/2006/relationships/tags" Target="../tags/tag396.xml"/><Relationship Id="rId3" Type="http://schemas.openxmlformats.org/officeDocument/2006/relationships/tags" Target="../tags/tag3.xml"/><Relationship Id="rId214" Type="http://schemas.openxmlformats.org/officeDocument/2006/relationships/tags" Target="../tags/tag214.xml"/><Relationship Id="rId235" Type="http://schemas.openxmlformats.org/officeDocument/2006/relationships/tags" Target="../tags/tag235.xml"/><Relationship Id="rId256" Type="http://schemas.openxmlformats.org/officeDocument/2006/relationships/tags" Target="../tags/tag256.xml"/><Relationship Id="rId277" Type="http://schemas.openxmlformats.org/officeDocument/2006/relationships/tags" Target="../tags/tag277.xml"/><Relationship Id="rId298" Type="http://schemas.openxmlformats.org/officeDocument/2006/relationships/tags" Target="../tags/tag298.xml"/><Relationship Id="rId400" Type="http://schemas.openxmlformats.org/officeDocument/2006/relationships/tags" Target="../tags/tag400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302" Type="http://schemas.openxmlformats.org/officeDocument/2006/relationships/tags" Target="../tags/tag302.xml"/><Relationship Id="rId323" Type="http://schemas.openxmlformats.org/officeDocument/2006/relationships/tags" Target="../tags/tag323.xml"/><Relationship Id="rId344" Type="http://schemas.openxmlformats.org/officeDocument/2006/relationships/tags" Target="../tags/tag344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65" Type="http://schemas.openxmlformats.org/officeDocument/2006/relationships/tags" Target="../tags/tag365.xml"/><Relationship Id="rId386" Type="http://schemas.openxmlformats.org/officeDocument/2006/relationships/tags" Target="../tags/tag386.xml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25" Type="http://schemas.openxmlformats.org/officeDocument/2006/relationships/tags" Target="../tags/tag225.xml"/><Relationship Id="rId246" Type="http://schemas.openxmlformats.org/officeDocument/2006/relationships/tags" Target="../tags/tag246.xml"/><Relationship Id="rId267" Type="http://schemas.openxmlformats.org/officeDocument/2006/relationships/tags" Target="../tags/tag267.xml"/><Relationship Id="rId288" Type="http://schemas.openxmlformats.org/officeDocument/2006/relationships/tags" Target="../tags/tag288.xml"/><Relationship Id="rId411" Type="http://schemas.openxmlformats.org/officeDocument/2006/relationships/tags" Target="../tags/tag411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313" Type="http://schemas.openxmlformats.org/officeDocument/2006/relationships/tags" Target="../tags/tag313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55" Type="http://schemas.openxmlformats.org/officeDocument/2006/relationships/tags" Target="../tags/tag355.xml"/><Relationship Id="rId376" Type="http://schemas.openxmlformats.org/officeDocument/2006/relationships/tags" Target="../tags/tag376.xml"/><Relationship Id="rId397" Type="http://schemas.openxmlformats.org/officeDocument/2006/relationships/tags" Target="../tags/tag397.xml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15" Type="http://schemas.openxmlformats.org/officeDocument/2006/relationships/tags" Target="../tags/tag215.xml"/><Relationship Id="rId236" Type="http://schemas.openxmlformats.org/officeDocument/2006/relationships/tags" Target="../tags/tag236.xml"/><Relationship Id="rId257" Type="http://schemas.openxmlformats.org/officeDocument/2006/relationships/tags" Target="../tags/tag257.xml"/><Relationship Id="rId278" Type="http://schemas.openxmlformats.org/officeDocument/2006/relationships/tags" Target="../tags/tag278.xml"/><Relationship Id="rId401" Type="http://schemas.openxmlformats.org/officeDocument/2006/relationships/tags" Target="../tags/tag401.xml"/><Relationship Id="rId303" Type="http://schemas.openxmlformats.org/officeDocument/2006/relationships/tags" Target="../tags/tag303.xml"/><Relationship Id="rId42" Type="http://schemas.openxmlformats.org/officeDocument/2006/relationships/tags" Target="../tags/tag42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345" Type="http://schemas.openxmlformats.org/officeDocument/2006/relationships/tags" Target="../tags/tag345.xml"/><Relationship Id="rId387" Type="http://schemas.openxmlformats.org/officeDocument/2006/relationships/tags" Target="../tags/tag387.xm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47" Type="http://schemas.openxmlformats.org/officeDocument/2006/relationships/tags" Target="../tags/tag247.xml"/><Relationship Id="rId412" Type="http://schemas.openxmlformats.org/officeDocument/2006/relationships/tags" Target="../tags/tag412.xml"/><Relationship Id="rId107" Type="http://schemas.openxmlformats.org/officeDocument/2006/relationships/tags" Target="../tags/tag107.xml"/><Relationship Id="rId289" Type="http://schemas.openxmlformats.org/officeDocument/2006/relationships/tags" Target="../tags/tag289.xml"/><Relationship Id="rId11" Type="http://schemas.openxmlformats.org/officeDocument/2006/relationships/tags" Target="../tags/tag11.xml"/><Relationship Id="rId53" Type="http://schemas.openxmlformats.org/officeDocument/2006/relationships/tags" Target="../tags/tag53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56" Type="http://schemas.openxmlformats.org/officeDocument/2006/relationships/tags" Target="../tags/tag356.xml"/><Relationship Id="rId398" Type="http://schemas.openxmlformats.org/officeDocument/2006/relationships/tags" Target="../tags/tag398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216" Type="http://schemas.openxmlformats.org/officeDocument/2006/relationships/tags" Target="../tags/tag216.xml"/><Relationship Id="rId258" Type="http://schemas.openxmlformats.org/officeDocument/2006/relationships/tags" Target="../tags/tag258.xml"/><Relationship Id="rId22" Type="http://schemas.openxmlformats.org/officeDocument/2006/relationships/tags" Target="../tags/tag22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325" Type="http://schemas.openxmlformats.org/officeDocument/2006/relationships/tags" Target="../tags/tag325.xml"/><Relationship Id="rId367" Type="http://schemas.openxmlformats.org/officeDocument/2006/relationships/tags" Target="../tags/tag367.xml"/><Relationship Id="rId171" Type="http://schemas.openxmlformats.org/officeDocument/2006/relationships/tags" Target="../tags/tag171.xml"/><Relationship Id="rId227" Type="http://schemas.openxmlformats.org/officeDocument/2006/relationships/tags" Target="../tags/tag227.xml"/><Relationship Id="rId269" Type="http://schemas.openxmlformats.org/officeDocument/2006/relationships/tags" Target="../tags/tag269.xml"/><Relationship Id="rId33" Type="http://schemas.openxmlformats.org/officeDocument/2006/relationships/tags" Target="../tags/tag33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36" Type="http://schemas.openxmlformats.org/officeDocument/2006/relationships/tags" Target="../tags/tag336.xml"/><Relationship Id="rId75" Type="http://schemas.openxmlformats.org/officeDocument/2006/relationships/tags" Target="../tags/tag75.xml"/><Relationship Id="rId140" Type="http://schemas.openxmlformats.org/officeDocument/2006/relationships/tags" Target="../tags/tag140.xml"/><Relationship Id="rId182" Type="http://schemas.openxmlformats.org/officeDocument/2006/relationships/tags" Target="../tags/tag182.xml"/><Relationship Id="rId378" Type="http://schemas.openxmlformats.org/officeDocument/2006/relationships/tags" Target="../tags/tag378.xml"/><Relationship Id="rId403" Type="http://schemas.openxmlformats.org/officeDocument/2006/relationships/tags" Target="../tags/tag403.xml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47" Type="http://schemas.openxmlformats.org/officeDocument/2006/relationships/tags" Target="../tags/tag347.xml"/><Relationship Id="rId44" Type="http://schemas.openxmlformats.org/officeDocument/2006/relationships/tags" Target="../tags/tag44.xml"/><Relationship Id="rId86" Type="http://schemas.openxmlformats.org/officeDocument/2006/relationships/tags" Target="../tags/tag86.xml"/><Relationship Id="rId151" Type="http://schemas.openxmlformats.org/officeDocument/2006/relationships/tags" Target="../tags/tag151.xml"/><Relationship Id="rId389" Type="http://schemas.openxmlformats.org/officeDocument/2006/relationships/tags" Target="../tags/tag389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49" Type="http://schemas.openxmlformats.org/officeDocument/2006/relationships/tags" Target="../tags/tag249.xml"/><Relationship Id="rId414" Type="http://schemas.openxmlformats.org/officeDocument/2006/relationships/tags" Target="../tags/tag414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316" Type="http://schemas.openxmlformats.org/officeDocument/2006/relationships/tags" Target="../tags/tag316.xml"/><Relationship Id="rId55" Type="http://schemas.openxmlformats.org/officeDocument/2006/relationships/tags" Target="../tags/tag55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358" Type="http://schemas.openxmlformats.org/officeDocument/2006/relationships/tags" Target="../tags/tag358.xml"/><Relationship Id="rId162" Type="http://schemas.openxmlformats.org/officeDocument/2006/relationships/tags" Target="../tags/tag162.xml"/><Relationship Id="rId218" Type="http://schemas.openxmlformats.org/officeDocument/2006/relationships/tags" Target="../tags/tag218.xml"/><Relationship Id="rId271" Type="http://schemas.openxmlformats.org/officeDocument/2006/relationships/tags" Target="../tags/tag271.xml"/><Relationship Id="rId24" Type="http://schemas.openxmlformats.org/officeDocument/2006/relationships/tags" Target="../tags/tag24.xml"/><Relationship Id="rId66" Type="http://schemas.openxmlformats.org/officeDocument/2006/relationships/tags" Target="../tags/tag66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69" Type="http://schemas.openxmlformats.org/officeDocument/2006/relationships/tags" Target="../tags/tag369.xml"/><Relationship Id="rId173" Type="http://schemas.openxmlformats.org/officeDocument/2006/relationships/tags" Target="../tags/tag173.xml"/><Relationship Id="rId229" Type="http://schemas.openxmlformats.org/officeDocument/2006/relationships/tags" Target="../tags/tag229.xml"/><Relationship Id="rId380" Type="http://schemas.openxmlformats.org/officeDocument/2006/relationships/tags" Target="../tags/tag380.xml"/><Relationship Id="rId240" Type="http://schemas.openxmlformats.org/officeDocument/2006/relationships/tags" Target="../tags/tag240.xml"/><Relationship Id="rId35" Type="http://schemas.openxmlformats.org/officeDocument/2006/relationships/tags" Target="../tags/tag35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38" Type="http://schemas.openxmlformats.org/officeDocument/2006/relationships/tags" Target="../tags/tag338.xml"/><Relationship Id="rId8" Type="http://schemas.openxmlformats.org/officeDocument/2006/relationships/tags" Target="../tags/tag8.xml"/><Relationship Id="rId142" Type="http://schemas.openxmlformats.org/officeDocument/2006/relationships/tags" Target="../tags/tag142.xml"/><Relationship Id="rId184" Type="http://schemas.openxmlformats.org/officeDocument/2006/relationships/tags" Target="../tags/tag184.xml"/><Relationship Id="rId391" Type="http://schemas.openxmlformats.org/officeDocument/2006/relationships/tags" Target="../tags/tag391.xml"/><Relationship Id="rId405" Type="http://schemas.openxmlformats.org/officeDocument/2006/relationships/tags" Target="../tags/tag405.xml"/><Relationship Id="rId251" Type="http://schemas.openxmlformats.org/officeDocument/2006/relationships/tags" Target="../tags/tag251.xml"/><Relationship Id="rId46" Type="http://schemas.openxmlformats.org/officeDocument/2006/relationships/tags" Target="../tags/tag46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49" Type="http://schemas.openxmlformats.org/officeDocument/2006/relationships/tags" Target="../tags/tag349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53" Type="http://schemas.openxmlformats.org/officeDocument/2006/relationships/tags" Target="../tags/tag153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416" Type="http://schemas.openxmlformats.org/officeDocument/2006/relationships/slideLayout" Target="../slideLayouts/slideLayout4.xml"/><Relationship Id="rId220" Type="http://schemas.openxmlformats.org/officeDocument/2006/relationships/tags" Target="../tags/tag220.xml"/><Relationship Id="rId15" Type="http://schemas.openxmlformats.org/officeDocument/2006/relationships/tags" Target="../tags/tag15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318" Type="http://schemas.openxmlformats.org/officeDocument/2006/relationships/tags" Target="../tags/tag318.xml"/><Relationship Id="rId99" Type="http://schemas.openxmlformats.org/officeDocument/2006/relationships/tags" Target="../tags/tag99.xml"/><Relationship Id="rId122" Type="http://schemas.openxmlformats.org/officeDocument/2006/relationships/tags" Target="../tags/tag122.xml"/><Relationship Id="rId164" Type="http://schemas.openxmlformats.org/officeDocument/2006/relationships/tags" Target="../tags/tag164.xml"/><Relationship Id="rId371" Type="http://schemas.openxmlformats.org/officeDocument/2006/relationships/tags" Target="../tags/tag371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73" Type="http://schemas.openxmlformats.org/officeDocument/2006/relationships/tags" Target="../tags/tag273.xml"/><Relationship Id="rId329" Type="http://schemas.openxmlformats.org/officeDocument/2006/relationships/tags" Target="../tags/tag329.xml"/><Relationship Id="rId68" Type="http://schemas.openxmlformats.org/officeDocument/2006/relationships/tags" Target="../tags/tag68.xml"/><Relationship Id="rId133" Type="http://schemas.openxmlformats.org/officeDocument/2006/relationships/tags" Target="../tags/tag133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200" Type="http://schemas.openxmlformats.org/officeDocument/2006/relationships/tags" Target="../tags/tag200.xml"/><Relationship Id="rId382" Type="http://schemas.openxmlformats.org/officeDocument/2006/relationships/tags" Target="../tags/tag382.xml"/><Relationship Id="rId242" Type="http://schemas.openxmlformats.org/officeDocument/2006/relationships/tags" Target="../tags/tag242.xml"/><Relationship Id="rId284" Type="http://schemas.openxmlformats.org/officeDocument/2006/relationships/tags" Target="../tags/tag284.xml"/><Relationship Id="rId37" Type="http://schemas.openxmlformats.org/officeDocument/2006/relationships/tags" Target="../tags/tag37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44" Type="http://schemas.openxmlformats.org/officeDocument/2006/relationships/tags" Target="../tags/tag144.xml"/><Relationship Id="rId90" Type="http://schemas.openxmlformats.org/officeDocument/2006/relationships/tags" Target="../tags/tag90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93" Type="http://schemas.openxmlformats.org/officeDocument/2006/relationships/tags" Target="../tags/tag393.xml"/><Relationship Id="rId407" Type="http://schemas.openxmlformats.org/officeDocument/2006/relationships/tags" Target="../tags/tag407.xml"/><Relationship Id="rId211" Type="http://schemas.openxmlformats.org/officeDocument/2006/relationships/tags" Target="../tags/tag211.xml"/><Relationship Id="rId253" Type="http://schemas.openxmlformats.org/officeDocument/2006/relationships/tags" Target="../tags/tag253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48" Type="http://schemas.openxmlformats.org/officeDocument/2006/relationships/tags" Target="../tags/tag48.xml"/><Relationship Id="rId113" Type="http://schemas.openxmlformats.org/officeDocument/2006/relationships/tags" Target="../tags/tag113.xml"/><Relationship Id="rId320" Type="http://schemas.openxmlformats.org/officeDocument/2006/relationships/tags" Target="../tags/tag3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IMPACT</a:t>
            </a:r>
            <a:endParaRPr lang="en-GB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Overview IMPACT and Time schedule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2000" dirty="0"/>
              <a:t>Daniela Kiselev</a:t>
            </a:r>
            <a:endParaRPr lang="en-GB" sz="2000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IMPACT </a:t>
            </a:r>
            <a:r>
              <a:rPr lang="de-DE" dirty="0"/>
              <a:t>Informationsveranstaltung</a:t>
            </a:r>
            <a:r>
              <a:rPr lang="en-GB" noProof="0" dirty="0"/>
              <a:t>, PSI, 17.12.2025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FFE408DE-EA30-983A-AB37-AB387A6B2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891018"/>
            <a:ext cx="8003369" cy="540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251D363-3BC1-9DED-CA8F-687FD0A92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Site </a:t>
            </a:r>
            <a:r>
              <a:rPr lang="de-CH" dirty="0" err="1"/>
              <a:t>preparation</a:t>
            </a:r>
            <a:r>
              <a:rPr lang="de-CH" dirty="0"/>
              <a:t>: Making </a:t>
            </a:r>
            <a:r>
              <a:rPr lang="de-CH" dirty="0" err="1"/>
              <a:t>space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TATTOOS</a:t>
            </a:r>
            <a:br>
              <a:rPr lang="de-CH" dirty="0"/>
            </a:br>
            <a:r>
              <a:rPr lang="de-CH" sz="2000" dirty="0"/>
              <a:t>WMFA </a:t>
            </a:r>
            <a:r>
              <a:rPr lang="de-CH" sz="2000" dirty="0">
                <a:sym typeface="Wingdings" panose="05000000000000000000" pitchFamily="2" charset="2"/>
              </a:rPr>
              <a:t> TATTOOS </a:t>
            </a:r>
            <a:r>
              <a:rPr lang="de-CH" sz="2000" dirty="0" err="1">
                <a:sym typeface="Wingdings" panose="05000000000000000000" pitchFamily="2" charset="2"/>
              </a:rPr>
              <a:t>building</a:t>
            </a:r>
            <a:endParaRPr lang="de-CH" sz="20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209C46-B00A-A91A-B7E3-2491345F6E3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878B5C-ADB7-4A2F-B63C-C8958E4AFA8D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1729CB-5DF6-28A8-B5A8-37F7C1408E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62928B42-F7CF-FFDF-6B86-603095CBBA34}"/>
              </a:ext>
            </a:extLst>
          </p:cNvPr>
          <p:cNvSpPr/>
          <p:nvPr/>
        </p:nvSpPr>
        <p:spPr>
          <a:xfrm>
            <a:off x="2327376" y="3313786"/>
            <a:ext cx="360040" cy="572496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9A727058-9CF0-8B5A-FCAB-5AF5B78B5EDC}"/>
              </a:ext>
            </a:extLst>
          </p:cNvPr>
          <p:cNvSpPr/>
          <p:nvPr/>
        </p:nvSpPr>
        <p:spPr>
          <a:xfrm>
            <a:off x="1960706" y="3302986"/>
            <a:ext cx="522234" cy="572496"/>
          </a:xfrm>
          <a:prstGeom prst="ellipse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2BDF546F-D2FB-EBE7-C3B5-2E982BEFC737}"/>
              </a:ext>
            </a:extLst>
          </p:cNvPr>
          <p:cNvSpPr/>
          <p:nvPr/>
        </p:nvSpPr>
        <p:spPr>
          <a:xfrm>
            <a:off x="2687416" y="2402886"/>
            <a:ext cx="2088232" cy="1800200"/>
          </a:xfrm>
          <a:prstGeom prst="ellipse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C5050F27-A3D2-D616-5BBB-9D97FDB00FC2}"/>
              </a:ext>
            </a:extLst>
          </p:cNvPr>
          <p:cNvCxnSpPr>
            <a:cxnSpLocks/>
            <a:stCxn id="9" idx="0"/>
            <a:endCxn id="13" idx="1"/>
          </p:cNvCxnSpPr>
          <p:nvPr/>
        </p:nvCxnSpPr>
        <p:spPr>
          <a:xfrm flipV="1">
            <a:off x="3731532" y="1316138"/>
            <a:ext cx="1905679" cy="108674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091BE2B0-3194-2504-97DC-7FEEC9D618C9}"/>
              </a:ext>
            </a:extLst>
          </p:cNvPr>
          <p:cNvSpPr txBox="1"/>
          <p:nvPr/>
        </p:nvSpPr>
        <p:spPr>
          <a:xfrm>
            <a:off x="134367" y="2769115"/>
            <a:ext cx="197578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dirty="0">
                <a:solidFill>
                  <a:schemeClr val="accent6">
                    <a:lumMod val="75000"/>
                  </a:schemeClr>
                </a:solidFill>
              </a:rPr>
              <a:t>Moving </a:t>
            </a:r>
            <a:r>
              <a:rPr lang="de-CH" sz="1600" dirty="0" err="1">
                <a:solidFill>
                  <a:schemeClr val="accent6">
                    <a:lumMod val="75000"/>
                  </a:schemeClr>
                </a:solidFill>
              </a:rPr>
              <a:t>Proscan</a:t>
            </a:r>
            <a:r>
              <a:rPr lang="de-CH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l"/>
            <a:r>
              <a:rPr lang="de-CH" sz="1600" dirty="0" err="1">
                <a:solidFill>
                  <a:schemeClr val="accent6">
                    <a:lumMod val="75000"/>
                  </a:schemeClr>
                </a:solidFill>
              </a:rPr>
              <a:t>ventilation</a:t>
            </a:r>
            <a:r>
              <a:rPr lang="de-CH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69B50D4-0C54-608A-EB93-A77CAD572130}"/>
              </a:ext>
            </a:extLst>
          </p:cNvPr>
          <p:cNvSpPr txBox="1"/>
          <p:nvPr/>
        </p:nvSpPr>
        <p:spPr>
          <a:xfrm>
            <a:off x="134369" y="3860714"/>
            <a:ext cx="126422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dirty="0" err="1">
                <a:solidFill>
                  <a:srgbClr val="FFC000"/>
                </a:solidFill>
              </a:rPr>
              <a:t>Relocation</a:t>
            </a:r>
            <a:r>
              <a:rPr lang="de-CH" sz="1600" dirty="0">
                <a:solidFill>
                  <a:srgbClr val="FFC000"/>
                </a:solidFill>
              </a:rPr>
              <a:t> </a:t>
            </a:r>
            <a:r>
              <a:rPr lang="de-CH" sz="1600" dirty="0" err="1">
                <a:solidFill>
                  <a:srgbClr val="FFC000"/>
                </a:solidFill>
              </a:rPr>
              <a:t>of</a:t>
            </a:r>
            <a:r>
              <a:rPr lang="de-CH" sz="1600" dirty="0">
                <a:solidFill>
                  <a:srgbClr val="FFC000"/>
                </a:solidFill>
              </a:rPr>
              <a:t> </a:t>
            </a:r>
          </a:p>
          <a:p>
            <a:pPr algn="l"/>
            <a:r>
              <a:rPr lang="de-CH" sz="1600" dirty="0" err="1">
                <a:solidFill>
                  <a:srgbClr val="FFC000"/>
                </a:solidFill>
              </a:rPr>
              <a:t>transformers</a:t>
            </a:r>
            <a:endParaRPr lang="de-CH" sz="1600" dirty="0">
              <a:solidFill>
                <a:srgbClr val="FFC000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28F04E11-E94F-E623-9EAE-0EF2F8C42C68}"/>
              </a:ext>
            </a:extLst>
          </p:cNvPr>
          <p:cNvSpPr/>
          <p:nvPr/>
        </p:nvSpPr>
        <p:spPr>
          <a:xfrm>
            <a:off x="2302697" y="4184731"/>
            <a:ext cx="1241905" cy="115371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6330820-3A32-43F1-9F73-11887E4D93C8}"/>
              </a:ext>
            </a:extLst>
          </p:cNvPr>
          <p:cNvSpPr txBox="1"/>
          <p:nvPr/>
        </p:nvSpPr>
        <p:spPr>
          <a:xfrm>
            <a:off x="1879533" y="5510423"/>
            <a:ext cx="208823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dirty="0" err="1">
                <a:solidFill>
                  <a:schemeClr val="accent2">
                    <a:lumMod val="75000"/>
                  </a:schemeClr>
                </a:solidFill>
              </a:rPr>
              <a:t>Shielding</a:t>
            </a:r>
            <a:r>
              <a:rPr lang="de-CH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CH" sz="1600" dirty="0" err="1">
                <a:solidFill>
                  <a:schemeClr val="accent2">
                    <a:lumMod val="75000"/>
                  </a:schemeClr>
                </a:solidFill>
              </a:rPr>
              <a:t>blocks</a:t>
            </a:r>
            <a:r>
              <a:rPr lang="de-CH" sz="1600" dirty="0">
                <a:solidFill>
                  <a:schemeClr val="accent2">
                    <a:lumMod val="75000"/>
                  </a:schemeClr>
                </a:solidFill>
              </a:rPr>
              <a:t> &amp; He </a:t>
            </a:r>
            <a:r>
              <a:rPr lang="de-CH" sz="1600" dirty="0" err="1">
                <a:solidFill>
                  <a:schemeClr val="accent2">
                    <a:lumMod val="75000"/>
                  </a:schemeClr>
                </a:solidFill>
              </a:rPr>
              <a:t>compressors</a:t>
            </a:r>
            <a:r>
              <a:rPr lang="de-CH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CH" sz="1600" dirty="0" err="1">
                <a:solidFill>
                  <a:schemeClr val="accent2">
                    <a:lumMod val="75000"/>
                  </a:schemeClr>
                </a:solidFill>
              </a:rPr>
              <a:t>dismantled</a:t>
            </a:r>
            <a:r>
              <a:rPr lang="de-CH" sz="1600" dirty="0">
                <a:solidFill>
                  <a:schemeClr val="accent2">
                    <a:lumMod val="75000"/>
                  </a:schemeClr>
                </a:solidFill>
              </a:rPr>
              <a:t> 2024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217B9DC7-3EC7-6663-CF0A-A9892C9F4A16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2507396" y="2582906"/>
            <a:ext cx="0" cy="73088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3D0951A2-C3D2-68AF-E249-71C764538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2244" y="1878243"/>
            <a:ext cx="4795388" cy="287108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6ECC632-532F-9F46-A0E5-737BA485687B}"/>
              </a:ext>
            </a:extLst>
          </p:cNvPr>
          <p:cNvSpPr txBox="1"/>
          <p:nvPr/>
        </p:nvSpPr>
        <p:spPr>
          <a:xfrm>
            <a:off x="8979173" y="4434803"/>
            <a:ext cx="3096444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dirty="0"/>
              <a:t>In </a:t>
            </a:r>
            <a:r>
              <a:rPr lang="de-CH" dirty="0" err="1"/>
              <a:t>addition</a:t>
            </a:r>
            <a:r>
              <a:rPr lang="de-CH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Moving </a:t>
            </a:r>
            <a:r>
              <a:rPr lang="de-CH" dirty="0" err="1"/>
              <a:t>control</a:t>
            </a:r>
            <a:r>
              <a:rPr lang="de-CH" dirty="0"/>
              <a:t> </a:t>
            </a:r>
            <a:r>
              <a:rPr lang="de-CH" dirty="0" err="1"/>
              <a:t>room</a:t>
            </a:r>
            <a:r>
              <a:rPr lang="de-CH" dirty="0"/>
              <a:t> UCN </a:t>
            </a:r>
            <a:r>
              <a:rPr lang="de-CH" dirty="0" err="1"/>
              <a:t>to</a:t>
            </a:r>
            <a:r>
              <a:rPr lang="de-CH" dirty="0"/>
              <a:t> WNAB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Office, Labs WMFA  </a:t>
            </a:r>
            <a:r>
              <a:rPr lang="de-CH" dirty="0">
                <a:sym typeface="Wingdings" panose="05000000000000000000" pitchFamily="2" charset="2"/>
              </a:rPr>
              <a:t> </a:t>
            </a:r>
            <a:r>
              <a:rPr lang="de-CH" dirty="0"/>
              <a:t>WLGA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Many </a:t>
            </a:r>
            <a:r>
              <a:rPr lang="de-CH" dirty="0" err="1"/>
              <a:t>electr</a:t>
            </a:r>
            <a:r>
              <a:rPr lang="de-CH" dirty="0"/>
              <a:t>. &amp; </a:t>
            </a:r>
            <a:r>
              <a:rPr lang="de-CH" dirty="0" err="1"/>
              <a:t>cooling</a:t>
            </a:r>
            <a:endParaRPr lang="de-CH" dirty="0"/>
          </a:p>
          <a:p>
            <a:r>
              <a:rPr lang="de-CH" dirty="0"/>
              <a:t>       </a:t>
            </a:r>
            <a:r>
              <a:rPr lang="de-CH" dirty="0" err="1"/>
              <a:t>infrastructure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moved</a:t>
            </a:r>
            <a:endParaRPr lang="de-CH" dirty="0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D43BD688-2967-2041-EA2E-432A8C358C4A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1398589" y="3657600"/>
            <a:ext cx="711565" cy="4493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0CDFCAF4-9BBB-3751-BE85-7ADA94D19CDA}"/>
              </a:ext>
            </a:extLst>
          </p:cNvPr>
          <p:cNvCxnSpPr>
            <a:stCxn id="18" idx="3"/>
          </p:cNvCxnSpPr>
          <p:nvPr/>
        </p:nvCxnSpPr>
        <p:spPr>
          <a:xfrm>
            <a:off x="2110154" y="3015337"/>
            <a:ext cx="372786" cy="41366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2C9E7328-E438-3889-D5D7-2AAA66C04183}"/>
              </a:ext>
            </a:extLst>
          </p:cNvPr>
          <p:cNvCxnSpPr>
            <a:stCxn id="21" idx="0"/>
          </p:cNvCxnSpPr>
          <p:nvPr/>
        </p:nvCxnSpPr>
        <p:spPr>
          <a:xfrm flipH="1" flipV="1">
            <a:off x="2858299" y="4981242"/>
            <a:ext cx="65350" cy="52918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FC404EBB-3BB7-5457-796E-E2FB19D09EB8}"/>
              </a:ext>
            </a:extLst>
          </p:cNvPr>
          <p:cNvCxnSpPr/>
          <p:nvPr/>
        </p:nvCxnSpPr>
        <p:spPr>
          <a:xfrm flipV="1">
            <a:off x="2923649" y="4761586"/>
            <a:ext cx="721162" cy="74883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8AE732F1-15AB-086B-1947-5906FEC858C8}"/>
              </a:ext>
            </a:extLst>
          </p:cNvPr>
          <p:cNvSpPr txBox="1"/>
          <p:nvPr/>
        </p:nvSpPr>
        <p:spPr>
          <a:xfrm>
            <a:off x="7233016" y="5992790"/>
            <a:ext cx="115416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/>
              <a:t>Media </a:t>
            </a:r>
            <a:r>
              <a:rPr lang="de-CH" sz="1600" dirty="0" err="1"/>
              <a:t>tunnel</a:t>
            </a:r>
            <a:endParaRPr lang="de-CH" sz="1600" dirty="0"/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9AE5132C-AB8E-DE71-E16B-70A4C70BF246}"/>
              </a:ext>
            </a:extLst>
          </p:cNvPr>
          <p:cNvGrpSpPr/>
          <p:nvPr/>
        </p:nvGrpSpPr>
        <p:grpSpPr>
          <a:xfrm>
            <a:off x="5637211" y="1069916"/>
            <a:ext cx="5566656" cy="1210768"/>
            <a:chOff x="5637211" y="1069916"/>
            <a:chExt cx="5566656" cy="1210768"/>
          </a:xfrm>
        </p:grpSpPr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909D51-0064-F32E-F78C-046DA95FEBFB}"/>
                </a:ext>
              </a:extLst>
            </p:cNvPr>
            <p:cNvSpPr txBox="1"/>
            <p:nvPr/>
          </p:nvSpPr>
          <p:spPr>
            <a:xfrm>
              <a:off x="5637211" y="1069916"/>
              <a:ext cx="5566656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CH" sz="1600" dirty="0">
                  <a:solidFill>
                    <a:schemeClr val="accent1">
                      <a:lumMod val="75000"/>
                    </a:schemeClr>
                  </a:solidFill>
                </a:rPr>
                <a:t>Moving D</a:t>
              </a:r>
              <a:r>
                <a:rPr lang="de-CH" sz="1600" baseline="-25000" dirty="0">
                  <a:solidFill>
                    <a:schemeClr val="accent1">
                      <a:lumMod val="75000"/>
                    </a:schemeClr>
                  </a:solidFill>
                </a:rPr>
                <a:t>2</a:t>
              </a:r>
              <a:r>
                <a:rPr lang="de-CH" sz="1600" dirty="0">
                  <a:solidFill>
                    <a:schemeClr val="accent1">
                      <a:lumMod val="75000"/>
                    </a:schemeClr>
                  </a:solidFill>
                </a:rPr>
                <a:t>-platform (50.5 t, red. 46.2 t) on UCN hall </a:t>
              </a:r>
              <a:r>
                <a:rPr lang="de-CH" sz="1600" dirty="0" err="1">
                  <a:solidFill>
                    <a:schemeClr val="accent1">
                      <a:lumMod val="75000"/>
                    </a:schemeClr>
                  </a:solidFill>
                </a:rPr>
                <a:t>roof</a:t>
              </a:r>
              <a:r>
                <a:rPr lang="de-CH" sz="1600" dirty="0">
                  <a:solidFill>
                    <a:schemeClr val="accent1">
                      <a:lumMod val="75000"/>
                    </a:schemeClr>
                  </a:solidFill>
                </a:rPr>
                <a:t> (WNAB) </a:t>
              </a:r>
              <a:r>
                <a:rPr lang="de-CH" sz="1600" dirty="0">
                  <a:solidFill>
                    <a:srgbClr val="FF0000"/>
                  </a:solidFill>
                </a:rPr>
                <a:t>–&gt;</a:t>
              </a:r>
              <a:r>
                <a:rPr lang="de-CH" sz="1600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de-CH" sz="1600" dirty="0" err="1">
                  <a:solidFill>
                    <a:schemeClr val="accent1">
                      <a:lumMod val="75000"/>
                    </a:schemeClr>
                  </a:solidFill>
                </a:rPr>
                <a:t>requires</a:t>
              </a:r>
              <a:r>
                <a:rPr lang="de-CH" sz="1600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de-CH" sz="1600" dirty="0" err="1">
                  <a:solidFill>
                    <a:schemeClr val="accent1">
                      <a:lumMod val="75000"/>
                    </a:schemeClr>
                  </a:solidFill>
                </a:rPr>
                <a:t>reinforcement</a:t>
              </a:r>
              <a:r>
                <a:rPr lang="de-CH" sz="1600" dirty="0">
                  <a:solidFill>
                    <a:schemeClr val="accent1">
                      <a:lumMod val="75000"/>
                    </a:schemeClr>
                  </a:solidFill>
                </a:rPr>
                <a:t> &amp; large </a:t>
              </a:r>
              <a:r>
                <a:rPr lang="de-CH" sz="1600" dirty="0" err="1">
                  <a:solidFill>
                    <a:schemeClr val="accent1">
                      <a:lumMod val="75000"/>
                    </a:schemeClr>
                  </a:solidFill>
                </a:rPr>
                <a:t>crane</a:t>
              </a:r>
              <a:r>
                <a:rPr lang="de-CH" sz="1600" dirty="0">
                  <a:solidFill>
                    <a:schemeClr val="accent1">
                      <a:lumMod val="75000"/>
                    </a:schemeClr>
                  </a:solidFill>
                </a:rPr>
                <a:t> (due </a:t>
              </a:r>
              <a:r>
                <a:rPr lang="de-CH" sz="1600" dirty="0" err="1">
                  <a:solidFill>
                    <a:schemeClr val="accent1">
                      <a:lumMod val="75000"/>
                    </a:schemeClr>
                  </a:solidFill>
                </a:rPr>
                <a:t>to</a:t>
              </a:r>
              <a:r>
                <a:rPr lang="de-CH" sz="1600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de-CH" sz="1600" dirty="0" err="1">
                  <a:solidFill>
                    <a:schemeClr val="accent1">
                      <a:lumMod val="75000"/>
                    </a:schemeClr>
                  </a:solidFill>
                </a:rPr>
                <a:t>distance</a:t>
              </a:r>
              <a:r>
                <a:rPr lang="de-CH" sz="1600" dirty="0">
                  <a:solidFill>
                    <a:schemeClr val="accent1">
                      <a:lumMod val="75000"/>
                    </a:schemeClr>
                  </a:solidFill>
                </a:rPr>
                <a:t>)</a:t>
              </a:r>
              <a:endParaRPr lang="de-CH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37" name="Gerade Verbindung mit Pfeil 36">
              <a:extLst>
                <a:ext uri="{FF2B5EF4-FFF2-40B4-BE49-F238E27FC236}">
                  <a16:creationId xmlns:a16="http://schemas.microsoft.com/office/drawing/2014/main" id="{91A26798-70B4-FE9A-5951-4200122F89A3}"/>
                </a:ext>
              </a:extLst>
            </p:cNvPr>
            <p:cNvCxnSpPr/>
            <p:nvPr/>
          </p:nvCxnSpPr>
          <p:spPr>
            <a:xfrm>
              <a:off x="8298712" y="1536405"/>
              <a:ext cx="1137683" cy="744279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feld 38">
            <a:extLst>
              <a:ext uri="{FF2B5EF4-FFF2-40B4-BE49-F238E27FC236}">
                <a16:creationId xmlns:a16="http://schemas.microsoft.com/office/drawing/2014/main" id="{75D89769-8263-263F-2430-E462C32E26ED}"/>
              </a:ext>
            </a:extLst>
          </p:cNvPr>
          <p:cNvSpPr txBox="1"/>
          <p:nvPr/>
        </p:nvSpPr>
        <p:spPr>
          <a:xfrm>
            <a:off x="6416226" y="3759157"/>
            <a:ext cx="56553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>
                <a:solidFill>
                  <a:srgbClr val="FF0000"/>
                </a:solidFill>
              </a:rPr>
              <a:t>WMFA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92C31752-F3D6-17E5-2D1E-351910CB9CED}"/>
              </a:ext>
            </a:extLst>
          </p:cNvPr>
          <p:cNvSpPr txBox="1"/>
          <p:nvPr/>
        </p:nvSpPr>
        <p:spPr>
          <a:xfrm>
            <a:off x="6524543" y="2630244"/>
            <a:ext cx="57066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>
                <a:solidFill>
                  <a:srgbClr val="FF0000"/>
                </a:solidFill>
              </a:rPr>
              <a:t>WNAB</a:t>
            </a:r>
          </a:p>
        </p:txBody>
      </p:sp>
      <p:sp>
        <p:nvSpPr>
          <p:cNvPr id="41" name="Multiplikationszeichen 40">
            <a:extLst>
              <a:ext uri="{FF2B5EF4-FFF2-40B4-BE49-F238E27FC236}">
                <a16:creationId xmlns:a16="http://schemas.microsoft.com/office/drawing/2014/main" id="{C78295B8-AF4D-E924-470C-5FF763A6466D}"/>
              </a:ext>
            </a:extLst>
          </p:cNvPr>
          <p:cNvSpPr/>
          <p:nvPr/>
        </p:nvSpPr>
        <p:spPr>
          <a:xfrm>
            <a:off x="5578009" y="5251478"/>
            <a:ext cx="483011" cy="402509"/>
          </a:xfrm>
          <a:prstGeom prst="mathMultiply">
            <a:avLst>
              <a:gd name="adj1" fmla="val 885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53FFDF4D-4871-6016-6F7F-344973A7718C}"/>
              </a:ext>
            </a:extLst>
          </p:cNvPr>
          <p:cNvSpPr txBox="1"/>
          <p:nvPr/>
        </p:nvSpPr>
        <p:spPr>
          <a:xfrm>
            <a:off x="5280799" y="5633533"/>
            <a:ext cx="135370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dirty="0" err="1">
                <a:solidFill>
                  <a:schemeClr val="accent1">
                    <a:lumMod val="75000"/>
                  </a:schemeClr>
                </a:solidFill>
              </a:rPr>
              <a:t>Dismantling</a:t>
            </a:r>
            <a:r>
              <a:rPr lang="de-CH" sz="1600" dirty="0">
                <a:solidFill>
                  <a:schemeClr val="accent1">
                    <a:lumMod val="75000"/>
                  </a:schemeClr>
                </a:solidFill>
              </a:rPr>
              <a:t> Media </a:t>
            </a:r>
            <a:r>
              <a:rPr lang="de-CH" sz="1600" dirty="0" err="1">
                <a:solidFill>
                  <a:schemeClr val="accent1">
                    <a:lumMod val="75000"/>
                  </a:schemeClr>
                </a:solidFill>
              </a:rPr>
              <a:t>channel</a:t>
            </a:r>
            <a:endParaRPr lang="de-CH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Fußzeilenplatzhalter 4">
            <a:extLst>
              <a:ext uri="{FF2B5EF4-FFF2-40B4-BE49-F238E27FC236}">
                <a16:creationId xmlns:a16="http://schemas.microsoft.com/office/drawing/2014/main" id="{0D046B5E-40D0-19B5-2FB4-4A152FDC7AE2}"/>
              </a:ext>
            </a:extLst>
          </p:cNvPr>
          <p:cNvSpPr txBox="1">
            <a:spLocks/>
          </p:cNvSpPr>
          <p:nvPr/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PSI Center for Accelerator Science and Engineering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55031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087563" y="1341439"/>
            <a:ext cx="5472112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249238" indent="-249238"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1pPr>
            <a:lvl2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2pPr>
            <a:lvl3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3pPr>
            <a:lvl4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4pPr>
            <a:lvl5pPr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Introduction to the PSI High Intensity Proton Accelerator (HIPA)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Extraction from the Ring Cyclotron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Beam transfer to the meson production targets M/E and SINQ spallation source 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Beam diagnostics for setup &amp; optimization</a:t>
            </a:r>
          </a:p>
          <a:p>
            <a:pPr marL="277813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Feasibility study of beam rotation for SINQ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Beam switchover to the UCN source</a:t>
            </a:r>
          </a:p>
          <a:p>
            <a:pPr marL="277813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49238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Tx/>
              <a:buFont typeface="Arial Narrow" pitchFamily="34" charset="0"/>
              <a:buChar char="•"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Conclusion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r>
              <a:rPr kumimoji="0" lang="de-CH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ヒラギノ角ゴ Pro W3" charset="-128"/>
              </a:rPr>
              <a:t> </a:t>
            </a: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de-CH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  <a:p>
            <a:pPr marL="285750" marR="0" lvl="0" indent="-24923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9238" algn="l"/>
                <a:tab pos="696913" algn="l"/>
                <a:tab pos="1146175" algn="l"/>
                <a:tab pos="1595438" algn="l"/>
                <a:tab pos="2044700" algn="l"/>
                <a:tab pos="2493963" algn="l"/>
                <a:tab pos="2943225" algn="l"/>
                <a:tab pos="3392488" algn="l"/>
                <a:tab pos="3841750" algn="l"/>
                <a:tab pos="4291013" algn="l"/>
                <a:tab pos="4740275" algn="l"/>
                <a:tab pos="5189538" algn="l"/>
                <a:tab pos="5638800" algn="l"/>
                <a:tab pos="6088063" algn="l"/>
                <a:tab pos="6537325" algn="l"/>
                <a:tab pos="6986588" algn="l"/>
                <a:tab pos="7435850" algn="l"/>
                <a:tab pos="7885113" algn="l"/>
                <a:tab pos="8334375" algn="l"/>
                <a:tab pos="8783638" algn="l"/>
                <a:tab pos="9232900" algn="l"/>
              </a:tabLst>
              <a:defRPr/>
            </a:pPr>
            <a:endParaRPr kumimoji="0" lang="de-CH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ヒラギノ角ゴ Pro W3" charset="-128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704851"/>
            <a:ext cx="11089307" cy="5676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69306" y="696753"/>
            <a:ext cx="11115326" cy="276633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785938" y="1022351"/>
            <a:ext cx="8882062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198438" indent="-198438"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1pPr>
            <a:lvl2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2pPr>
            <a:lvl3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3pPr>
            <a:lvl4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4pPr>
            <a:lvl5pPr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ヒラギノ角ゴ Pro W3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Tx/>
              <a:buNone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-128"/>
            </a:endParaRPr>
          </a:p>
          <a:p>
            <a:pPr marL="198438" marR="0" lvl="0" indent="-1984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Wingdings" pitchFamily="2" charset="2"/>
              <a:buChar char=""/>
              <a:tabLst>
                <a:tab pos="198438" algn="l"/>
                <a:tab pos="646113" algn="l"/>
                <a:tab pos="1095375" algn="l"/>
                <a:tab pos="1544638" algn="l"/>
                <a:tab pos="1993900" algn="l"/>
                <a:tab pos="2443163" algn="l"/>
                <a:tab pos="2892425" algn="l"/>
                <a:tab pos="3341688" algn="l"/>
                <a:tab pos="3790950" algn="l"/>
                <a:tab pos="4240213" algn="l"/>
                <a:tab pos="4689475" algn="l"/>
                <a:tab pos="5138738" algn="l"/>
                <a:tab pos="5588000" algn="l"/>
                <a:tab pos="6037263" algn="l"/>
                <a:tab pos="6486525" algn="l"/>
                <a:tab pos="6935788" algn="l"/>
                <a:tab pos="7385050" algn="l"/>
                <a:tab pos="7834313" algn="l"/>
                <a:tab pos="8283575" algn="l"/>
                <a:tab pos="8732838" algn="l"/>
                <a:tab pos="9182100" algn="l"/>
              </a:tabLst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-128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DA4808A-AC38-44C7-ADA4-517367B96546}"/>
              </a:ext>
            </a:extLst>
          </p:cNvPr>
          <p:cNvSpPr txBox="1"/>
          <p:nvPr/>
        </p:nvSpPr>
        <p:spPr>
          <a:xfrm>
            <a:off x="908723" y="841709"/>
            <a:ext cx="10544681" cy="20177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defTabSz="4572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Decision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for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shifting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the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long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shutdown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by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1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year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. Beam on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TgH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: 1.7.2029</a:t>
            </a:r>
          </a:p>
          <a:p>
            <a:pPr marR="0" lvl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      Time will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be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used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for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intensive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tests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of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equipment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Many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infrastructure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work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to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make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space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for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HIMB and TATTOOS.</a:t>
            </a:r>
          </a:p>
          <a:p>
            <a:pPr marL="342900" lvl="0" indent="-342900" defTabSz="4572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All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goals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like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muon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flux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10</a:t>
            </a:r>
            <a:r>
              <a:rPr lang="de-CH" sz="2000" baseline="30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10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/</a:t>
            </a:r>
            <a:r>
              <a:rPr lang="de-CH" sz="2000" dirty="0">
                <a:solidFill>
                  <a:srgbClr val="000000"/>
                </a:solidFill>
                <a:latin typeface="Symbol" panose="05050102010706020507" pitchFamily="18" charset="2"/>
                <a:ea typeface="ヒラギノ角ゴ Pro W3"/>
                <a:sym typeface="Wingdings" panose="05000000000000000000" pitchFamily="2" charset="2"/>
              </a:rPr>
              <a:t>m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/s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confirmed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by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realistic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simulations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.</a:t>
            </a:r>
          </a:p>
          <a:p>
            <a:pPr marL="342900" lvl="0" indent="-342900" defTabSz="4572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Great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progress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on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the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HIMB design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moving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from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CDR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to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TDR </a:t>
            </a:r>
          </a:p>
          <a:p>
            <a:pPr lvl="0" defTabSz="4572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      (Link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coming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 </a:t>
            </a:r>
            <a:r>
              <a:rPr lang="de-CH" sz="2000" dirty="0" err="1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soon</a:t>
            </a:r>
            <a:r>
              <a:rPr lang="de-CH" sz="2000" dirty="0">
                <a:solidFill>
                  <a:srgbClr val="000000"/>
                </a:solidFill>
                <a:ea typeface="ヒラギノ角ゴ Pro W3"/>
                <a:sym typeface="Wingdings" panose="05000000000000000000" pitchFamily="2" charset="2"/>
              </a:rPr>
              <a:t>). 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69306" y="3463091"/>
            <a:ext cx="3510492" cy="293379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52B54F1-B8B0-60D2-2892-9C1759773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735" y="278296"/>
            <a:ext cx="8762203" cy="426555"/>
          </a:xfrm>
        </p:spPr>
        <p:txBody>
          <a:bodyPr/>
          <a:lstStyle/>
          <a:p>
            <a:r>
              <a:rPr lang="en-GB" dirty="0"/>
              <a:t>Summary</a:t>
            </a:r>
            <a:br>
              <a:rPr lang="en-GB" dirty="0"/>
            </a:br>
            <a:endParaRPr lang="en-GB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8350303-5E49-730D-351B-00B1F76DCAF9}"/>
              </a:ext>
            </a:extLst>
          </p:cNvPr>
          <p:cNvSpPr txBox="1"/>
          <p:nvPr/>
        </p:nvSpPr>
        <p:spPr>
          <a:xfrm>
            <a:off x="5180896" y="5707539"/>
            <a:ext cx="5355559" cy="482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ヒラギノ角ゴ Pro W3"/>
              </a:rPr>
              <a:t>Thanks to all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ヒラギノ角ゴ Pro W3"/>
              </a:rPr>
              <a:t>contributin</a:t>
            </a:r>
            <a:r>
              <a:rPr lang="en-GB" sz="2400" b="1" dirty="0">
                <a:solidFill>
                  <a:srgbClr val="FFFF00"/>
                </a:solidFill>
                <a:ea typeface="ヒラギノ角ゴ Pro W3"/>
              </a:rPr>
              <a:t>g to IMPACT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ea typeface="ヒラギノ角ゴ Pro W3"/>
            </a:endParaRPr>
          </a:p>
        </p:txBody>
      </p:sp>
      <p:pic>
        <p:nvPicPr>
          <p:cNvPr id="4" name="Picture 1299018309">
            <a:extLst>
              <a:ext uri="{FF2B5EF4-FFF2-40B4-BE49-F238E27FC236}">
                <a16:creationId xmlns:a16="http://schemas.microsoft.com/office/drawing/2014/main" id="{BF904E96-0F60-F33F-0DBF-4C95CBBB0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0035" y="3076357"/>
            <a:ext cx="1956570" cy="299616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0DDEB879-EDEC-9224-8CF4-05B6E361A8BD}"/>
              </a:ext>
            </a:extLst>
          </p:cNvPr>
          <p:cNvSpPr txBox="1"/>
          <p:nvPr/>
        </p:nvSpPr>
        <p:spPr>
          <a:xfrm>
            <a:off x="1503294" y="5545942"/>
            <a:ext cx="509755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CDR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57DB6F2-7309-F79E-BBEF-FDC45BAE850C}"/>
              </a:ext>
            </a:extLst>
          </p:cNvPr>
          <p:cNvSpPr txBox="1"/>
          <p:nvPr/>
        </p:nvSpPr>
        <p:spPr>
          <a:xfrm>
            <a:off x="2523552" y="5548651"/>
            <a:ext cx="455253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TDR</a:t>
            </a:r>
          </a:p>
        </p:txBody>
      </p:sp>
      <p:sp>
        <p:nvSpPr>
          <p:cNvPr id="8" name="Pfeil: nach oben gekrümmt 7">
            <a:extLst>
              <a:ext uri="{FF2B5EF4-FFF2-40B4-BE49-F238E27FC236}">
                <a16:creationId xmlns:a16="http://schemas.microsoft.com/office/drawing/2014/main" id="{0805BCD2-5975-19D3-3C4C-524DB9BB8D64}"/>
              </a:ext>
            </a:extLst>
          </p:cNvPr>
          <p:cNvSpPr/>
          <p:nvPr/>
        </p:nvSpPr>
        <p:spPr>
          <a:xfrm>
            <a:off x="1635101" y="5870699"/>
            <a:ext cx="1215089" cy="319088"/>
          </a:xfrm>
          <a:prstGeom prst="curved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>
              <a:solidFill>
                <a:schemeClr val="tx1"/>
              </a:solidFill>
            </a:endParaRPr>
          </a:p>
        </p:txBody>
      </p:sp>
      <p:grpSp>
        <p:nvGrpSpPr>
          <p:cNvPr id="640" name="Gruppieren 639">
            <a:extLst>
              <a:ext uri="{FF2B5EF4-FFF2-40B4-BE49-F238E27FC236}">
                <a16:creationId xmlns:a16="http://schemas.microsoft.com/office/drawing/2014/main" id="{77EB59C2-275D-8A1D-424C-D20A1D369C21}"/>
              </a:ext>
            </a:extLst>
          </p:cNvPr>
          <p:cNvGrpSpPr/>
          <p:nvPr/>
        </p:nvGrpSpPr>
        <p:grpSpPr>
          <a:xfrm>
            <a:off x="9261013" y="1022351"/>
            <a:ext cx="2022264" cy="1853071"/>
            <a:chOff x="7369704" y="693196"/>
            <a:chExt cx="2022264" cy="1853071"/>
          </a:xfrm>
        </p:grpSpPr>
        <p:pic>
          <p:nvPicPr>
            <p:cNvPr id="201" name="Picture 8">
              <a:extLst>
                <a:ext uri="{FF2B5EF4-FFF2-40B4-BE49-F238E27FC236}">
                  <a16:creationId xmlns:a16="http://schemas.microsoft.com/office/drawing/2014/main" id="{113AEA2E-C124-E58B-874A-FC366FA5E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3C6680"/>
                </a:clrFrom>
                <a:clrTo>
                  <a:srgbClr val="3C668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72657" y="693196"/>
              <a:ext cx="1819311" cy="1853071"/>
            </a:xfrm>
            <a:prstGeom prst="rect">
              <a:avLst/>
            </a:prstGeom>
          </p:spPr>
        </p:pic>
        <p:cxnSp>
          <p:nvCxnSpPr>
            <p:cNvPr id="203" name="Gerade Verbindung mit Pfeil 202">
              <a:extLst>
                <a:ext uri="{FF2B5EF4-FFF2-40B4-BE49-F238E27FC236}">
                  <a16:creationId xmlns:a16="http://schemas.microsoft.com/office/drawing/2014/main" id="{6B03AACF-1C99-05CE-2B34-CCD41F6F93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9704" y="2127732"/>
              <a:ext cx="421557" cy="6075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Gerade Verbindung mit Pfeil 212">
              <a:extLst>
                <a:ext uri="{FF2B5EF4-FFF2-40B4-BE49-F238E27FC236}">
                  <a16:creationId xmlns:a16="http://schemas.microsoft.com/office/drawing/2014/main" id="{A266E729-8F9E-5A67-E118-B28CBDE048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99875" y="1905663"/>
              <a:ext cx="463796" cy="8035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76E9B2CB-8C4C-37FB-08B5-2BE2339C7259}"/>
              </a:ext>
            </a:extLst>
          </p:cNvPr>
          <p:cNvSpPr txBox="1"/>
          <p:nvPr/>
        </p:nvSpPr>
        <p:spPr>
          <a:xfrm>
            <a:off x="4823619" y="2976600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https://www.psi.ch/de/impact</a:t>
            </a:r>
          </a:p>
        </p:txBody>
      </p:sp>
    </p:spTree>
    <p:extLst>
      <p:ext uri="{BB962C8B-B14F-4D97-AF65-F5344CB8AC3E}">
        <p14:creationId xmlns:p14="http://schemas.microsoft.com/office/powerpoint/2010/main" val="36982750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BABAD8-69AF-4301-8B9F-43EE6609C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IMPACT Collaboration event (19.3.2025)</a:t>
            </a:r>
            <a:br>
              <a:rPr lang="en-GB" sz="2800" dirty="0"/>
            </a:b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89ED50-7A58-9288-C3FE-D9084DBBF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3EDCC9-B1FA-EDA8-A827-10C7D5183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C9ABE9-09F1-E092-1595-161D69CEF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10" name="Grafik 9" descr="Ein Bild, das draußen, Himmel, Baum, Person enthält.&#10;&#10;KI-generierte Inhalte können fehlerhaft sein.">
            <a:extLst>
              <a:ext uri="{FF2B5EF4-FFF2-40B4-BE49-F238E27FC236}">
                <a16:creationId xmlns:a16="http://schemas.microsoft.com/office/drawing/2014/main" id="{EC585035-2E63-8CD1-7446-DAA5686407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762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272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C5BB12-E233-B93D-9A46-D00F00DC5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Organisation/Project structure IMPACT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A932D1-E744-E72C-78DF-B691424A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281BCE-0A60-0E16-E97F-ACB5FA857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CF1DBE-8630-66A6-69F7-F17D430AD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CF22A3-35D8-E5FF-D344-249697167D40}"/>
              </a:ext>
            </a:extLst>
          </p:cNvPr>
          <p:cNvSpPr txBox="1"/>
          <p:nvPr/>
        </p:nvSpPr>
        <p:spPr>
          <a:xfrm>
            <a:off x="9659938" y="1638125"/>
            <a:ext cx="2067425" cy="18466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5 </a:t>
            </a:r>
            <a:r>
              <a:rPr lang="en-GB" sz="2000" dirty="0" err="1"/>
              <a:t>centers</a:t>
            </a:r>
            <a:r>
              <a:rPr lang="en-GB" sz="2000" dirty="0"/>
              <a:t> involved!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CAS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CCS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CLS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CNM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NES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CFA4BF3-94F2-84F6-BA4E-AD39FA2EA397}"/>
              </a:ext>
            </a:extLst>
          </p:cNvPr>
          <p:cNvSpPr txBox="1"/>
          <p:nvPr/>
        </p:nvSpPr>
        <p:spPr>
          <a:xfrm>
            <a:off x="9044841" y="4752780"/>
            <a:ext cx="2806538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+ UZH &amp; USZ: </a:t>
            </a:r>
          </a:p>
          <a:p>
            <a:pPr algn="l"/>
            <a:r>
              <a:rPr lang="en-GB" sz="2000" dirty="0"/>
              <a:t>no extra financial support</a:t>
            </a:r>
          </a:p>
          <a:p>
            <a:pPr algn="l"/>
            <a:r>
              <a:rPr lang="en-GB" sz="2000" dirty="0"/>
              <a:t>for IMPACT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5CC1DF7-7096-355F-F495-30CF442C1AF7}"/>
              </a:ext>
            </a:extLst>
          </p:cNvPr>
          <p:cNvSpPr txBox="1"/>
          <p:nvPr/>
        </p:nvSpPr>
        <p:spPr>
          <a:xfrm>
            <a:off x="479376" y="5715239"/>
            <a:ext cx="10844073" cy="7001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indent="-177800">
              <a:spcBef>
                <a:spcPct val="0"/>
              </a:spcBef>
              <a:spcAft>
                <a:spcPts val="900"/>
              </a:spcAft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2392363" algn="l"/>
              </a:tabLst>
            </a:pPr>
            <a:r>
              <a:rPr lang="de-CH" sz="1900" dirty="0" err="1">
                <a:solidFill>
                  <a:srgbClr val="000000"/>
                </a:solidFill>
              </a:rPr>
              <a:t>Contribution</a:t>
            </a:r>
            <a:r>
              <a:rPr lang="de-CH" sz="1900" dirty="0">
                <a:solidFill>
                  <a:srgbClr val="000000"/>
                </a:solidFill>
              </a:rPr>
              <a:t> UZH, USZ: </a:t>
            </a:r>
            <a:r>
              <a:rPr lang="de-CH" sz="1900" dirty="0" err="1">
                <a:solidFill>
                  <a:srgbClr val="000000"/>
                </a:solidFill>
              </a:rPr>
              <a:t>Detector</a:t>
            </a:r>
            <a:r>
              <a:rPr lang="de-CH" sz="1900" dirty="0">
                <a:solidFill>
                  <a:srgbClr val="000000"/>
                </a:solidFill>
              </a:rPr>
              <a:t> lab Demeter + Infrastructure </a:t>
            </a:r>
            <a:r>
              <a:rPr lang="de-CH" sz="1900" dirty="0" err="1">
                <a:solidFill>
                  <a:srgbClr val="000000"/>
                </a:solidFill>
              </a:rPr>
              <a:t>for</a:t>
            </a:r>
            <a:r>
              <a:rPr lang="de-CH" sz="1900" dirty="0">
                <a:solidFill>
                  <a:srgbClr val="000000"/>
                </a:solidFill>
              </a:rPr>
              <a:t> </a:t>
            </a:r>
            <a:r>
              <a:rPr lang="de-CH" sz="1900" dirty="0" err="1">
                <a:solidFill>
                  <a:srgbClr val="000000"/>
                </a:solidFill>
              </a:rPr>
              <a:t>preparation</a:t>
            </a:r>
            <a:r>
              <a:rPr lang="de-CH" sz="1900" dirty="0">
                <a:solidFill>
                  <a:srgbClr val="000000"/>
                </a:solidFill>
              </a:rPr>
              <a:t> </a:t>
            </a:r>
            <a:r>
              <a:rPr lang="de-CH" sz="1900" dirty="0" err="1">
                <a:solidFill>
                  <a:srgbClr val="000000"/>
                </a:solidFill>
              </a:rPr>
              <a:t>of</a:t>
            </a:r>
            <a:r>
              <a:rPr lang="de-CH" sz="1900" dirty="0">
                <a:solidFill>
                  <a:srgbClr val="000000"/>
                </a:solidFill>
              </a:rPr>
              <a:t>  </a:t>
            </a:r>
            <a:r>
              <a:rPr lang="de-CH" sz="1900" dirty="0" err="1">
                <a:solidFill>
                  <a:srgbClr val="000000"/>
                </a:solidFill>
              </a:rPr>
              <a:t>medical</a:t>
            </a:r>
            <a:r>
              <a:rPr lang="de-CH" sz="1900" dirty="0">
                <a:solidFill>
                  <a:srgbClr val="000000"/>
                </a:solidFill>
              </a:rPr>
              <a:t> </a:t>
            </a:r>
            <a:r>
              <a:rPr lang="de-CH" sz="1900" dirty="0" err="1">
                <a:solidFill>
                  <a:srgbClr val="000000"/>
                </a:solidFill>
              </a:rPr>
              <a:t>radionuclides</a:t>
            </a:r>
            <a:endParaRPr lang="de-CH" sz="1900" dirty="0">
              <a:solidFill>
                <a:srgbClr val="000000"/>
              </a:solidFill>
            </a:endParaRPr>
          </a:p>
          <a:p>
            <a:pPr marL="177800" indent="-177800">
              <a:spcBef>
                <a:spcPct val="0"/>
              </a:spcBef>
              <a:spcAft>
                <a:spcPts val="900"/>
              </a:spcAft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2392363" algn="l"/>
              </a:tabLst>
            </a:pPr>
            <a:r>
              <a:rPr lang="de-CH" sz="1900" dirty="0">
                <a:solidFill>
                  <a:srgbClr val="000000"/>
                </a:solidFill>
              </a:rPr>
              <a:t>External Advisory </a:t>
            </a:r>
            <a:r>
              <a:rPr lang="de-CH" sz="1900" dirty="0" err="1">
                <a:solidFill>
                  <a:srgbClr val="000000"/>
                </a:solidFill>
              </a:rPr>
              <a:t>Committees</a:t>
            </a:r>
            <a:r>
              <a:rPr lang="de-CH" sz="1900" dirty="0">
                <a:solidFill>
                  <a:srgbClr val="000000"/>
                </a:solidFill>
              </a:rPr>
              <a:t> (EABs) </a:t>
            </a:r>
            <a:r>
              <a:rPr lang="de-CH" sz="1900" dirty="0" err="1">
                <a:solidFill>
                  <a:srgbClr val="000000"/>
                </a:solidFill>
              </a:rPr>
              <a:t>for</a:t>
            </a:r>
            <a:r>
              <a:rPr lang="de-CH" sz="1900" dirty="0">
                <a:solidFill>
                  <a:srgbClr val="000000"/>
                </a:solidFill>
              </a:rPr>
              <a:t> </a:t>
            </a:r>
            <a:r>
              <a:rPr lang="de-CH" sz="1900">
                <a:solidFill>
                  <a:srgbClr val="000000"/>
                </a:solidFill>
              </a:rPr>
              <a:t>HIMB and </a:t>
            </a:r>
            <a:r>
              <a:rPr lang="de-CH" sz="1900" dirty="0">
                <a:solidFill>
                  <a:srgbClr val="000000"/>
                </a:solidFill>
              </a:rPr>
              <a:t>TATTOOS: </a:t>
            </a:r>
            <a:r>
              <a:rPr lang="de-CH" sz="1900" dirty="0" err="1">
                <a:solidFill>
                  <a:srgbClr val="000000"/>
                </a:solidFill>
              </a:rPr>
              <a:t>twice</a:t>
            </a:r>
            <a:r>
              <a:rPr lang="de-CH" sz="1900" dirty="0">
                <a:solidFill>
                  <a:srgbClr val="000000"/>
                </a:solidFill>
              </a:rPr>
              <a:t>/</a:t>
            </a:r>
            <a:r>
              <a:rPr lang="de-CH" sz="1900" dirty="0" err="1">
                <a:solidFill>
                  <a:srgbClr val="000000"/>
                </a:solidFill>
              </a:rPr>
              <a:t>year</a:t>
            </a:r>
            <a:r>
              <a:rPr lang="de-CH" sz="1900" dirty="0">
                <a:solidFill>
                  <a:srgbClr val="000000"/>
                </a:solidFill>
              </a:rPr>
              <a:t> (</a:t>
            </a:r>
            <a:r>
              <a:rPr lang="de-CH" sz="1900" dirty="0" err="1">
                <a:solidFill>
                  <a:srgbClr val="000000"/>
                </a:solidFill>
              </a:rPr>
              <a:t>each</a:t>
            </a:r>
            <a:r>
              <a:rPr lang="de-CH" sz="1900" dirty="0">
                <a:solidFill>
                  <a:srgbClr val="000000"/>
                </a:solidFill>
              </a:rPr>
              <a:t>)</a:t>
            </a:r>
          </a:p>
        </p:txBody>
      </p:sp>
      <p:pic>
        <p:nvPicPr>
          <p:cNvPr id="7" name="Grafik 6" descr="Ein Bild, das Text, Screenshot, Zahl, Schrift enthält.&#10;&#10;KI-generierte Inhalte können fehlerhaft sein.">
            <a:extLst>
              <a:ext uri="{FF2B5EF4-FFF2-40B4-BE49-F238E27FC236}">
                <a16:creationId xmlns:a16="http://schemas.microsoft.com/office/drawing/2014/main" id="{E5CE949E-E30F-628D-F86F-8CA8132B888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8" t="11398" r="5180" b="8553"/>
          <a:stretch>
            <a:fillRect/>
          </a:stretch>
        </p:blipFill>
        <p:spPr>
          <a:xfrm>
            <a:off x="479376" y="558265"/>
            <a:ext cx="8565465" cy="511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529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BDF735-9D66-8B1F-555C-2F06ED7C9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Steps</a:t>
            </a:r>
            <a:r>
              <a:rPr lang="de-CH" dirty="0"/>
              <a:t> on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way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approval</a:t>
            </a:r>
            <a:r>
              <a:rPr lang="de-CH" dirty="0"/>
              <a:t> and </a:t>
            </a:r>
            <a:r>
              <a:rPr lang="de-CH" dirty="0" err="1"/>
              <a:t>financing</a:t>
            </a:r>
            <a:br>
              <a:rPr lang="de-CH" dirty="0"/>
            </a:b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D1582-C4EC-4683-1340-B176E9F51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AC3705-F3C2-A35A-6BD1-FEB18950D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ECEF32-A57E-8035-17D2-547A5CE9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8" name="Foliennummernplatzhalter 3">
            <a:extLst>
              <a:ext uri="{FF2B5EF4-FFF2-40B4-BE49-F238E27FC236}">
                <a16:creationId xmlns:a16="http://schemas.microsoft.com/office/drawing/2014/main" id="{9BDF534F-0733-C282-584B-7E4C963756BA}"/>
              </a:ext>
            </a:extLst>
          </p:cNvPr>
          <p:cNvSpPr txBox="1">
            <a:spLocks/>
          </p:cNvSpPr>
          <p:nvPr/>
        </p:nvSpPr>
        <p:spPr>
          <a:xfrm>
            <a:off x="8341477" y="6566400"/>
            <a:ext cx="575742" cy="1968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>
                <a:solidFill>
                  <a:srgbClr val="000000"/>
                </a:solidFill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lang="de-DE" sz="900" smtClean="0">
                <a:solidFill>
                  <a:srgbClr val="000000"/>
                </a:solidFill>
                <a:latin typeface="Calibri"/>
                <a:ea typeface="ヒラギノ角ゴ Pro W3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de-DE" sz="900" dirty="0">
              <a:solidFill>
                <a:srgbClr val="000000"/>
              </a:solidFill>
              <a:latin typeface="Calibri"/>
              <a:ea typeface="ヒラギノ角ゴ Pro W3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F3B5252-6D77-F1EC-C6AE-76979DCFBD2F}"/>
              </a:ext>
            </a:extLst>
          </p:cNvPr>
          <p:cNvSpPr txBox="1"/>
          <p:nvPr/>
        </p:nvSpPr>
        <p:spPr>
          <a:xfrm>
            <a:off x="351571" y="4394200"/>
            <a:ext cx="2059859" cy="3216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Swiss Roadmap .....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C02F8C8-B5DD-CBA6-118E-44AE525FF64C}"/>
              </a:ext>
            </a:extLst>
          </p:cNvPr>
          <p:cNvSpPr/>
          <p:nvPr/>
        </p:nvSpPr>
        <p:spPr>
          <a:xfrm>
            <a:off x="3503496" y="840814"/>
            <a:ext cx="8509128" cy="4039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GB" sz="2000" kern="1000" spc="30" dirty="0">
                <a:latin typeface="Calibri"/>
                <a:ea typeface="ヒラギノ角ゴ Pro W3"/>
                <a:cs typeface="Franklin Gothic Book"/>
              </a:rPr>
              <a:t>April 20</a:t>
            </a:r>
            <a:r>
              <a:rPr kumimoji="0" lang="en-GB" sz="200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21</a:t>
            </a:r>
            <a:r>
              <a:rPr kumimoji="0" lang="en-GB" sz="20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2-page proposal: «</a:t>
            </a:r>
            <a:r>
              <a:rPr lang="en-GB" sz="2000" b="1" kern="1000" spc="30" dirty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M</a:t>
            </a:r>
            <a:r>
              <a:rPr kumimoji="0" lang="en-GB" sz="2000" b="1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otivation</a:t>
            </a:r>
            <a:r>
              <a:rPr lang="en-GB" sz="2000" b="1" kern="1000" spc="30" dirty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 &amp; Intention»,</a:t>
            </a:r>
            <a:r>
              <a:rPr kumimoji="0" lang="en-GB" sz="20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 </a:t>
            </a:r>
            <a:r>
              <a:rPr kumimoji="0" lang="en-GB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rPr>
              <a:t>1. cost estimate 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spc="-4" dirty="0">
                <a:solidFill>
                  <a:prstClr val="black"/>
                </a:solidFill>
                <a:cs typeface="Calibri"/>
              </a:rPr>
              <a:t>Dez. 2021 </a:t>
            </a:r>
            <a:r>
              <a:rPr lang="en-GB" sz="2000" b="1" spc="-4" dirty="0">
                <a:solidFill>
                  <a:prstClr val="black"/>
                </a:solidFill>
                <a:cs typeface="Calibri"/>
              </a:rPr>
              <a:t>SNF-Proposal: scientific motivation</a:t>
            </a:r>
          </a:p>
          <a:p>
            <a:pPr marR="0" lvl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kumimoji="0" lang="en-GB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ヒラギノ角ゴ Pro W3"/>
                <a:cs typeface="Calibri"/>
              </a:rPr>
              <a:t>        Klaus Kirch, Roger Schibli, Ben Kilminster (UZH), Philipp Kaufmann (USZ)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</a:endParaRPr>
          </a:p>
          <a:p>
            <a:pPr marL="342900" indent="-342900" defTabSz="4572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ea typeface="ヒラギノ角ゴ Pro W3"/>
                <a:cs typeface="Helvetica"/>
                <a:sym typeface="Wingdings" panose="05000000000000000000" pitchFamily="2" charset="2"/>
              </a:rPr>
              <a:t>Jan. 2022: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  <a:cs typeface="Helvetica"/>
              </a:rPr>
              <a:t>Conceptional Design Report </a:t>
            </a: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https://www.dora.lib4ri.ch/psi/islandora/object/psi%3A41209</a:t>
            </a:r>
            <a:endParaRPr lang="en-US" sz="1600" dirty="0">
              <a:solidFill>
                <a:srgbClr val="000000"/>
              </a:solidFill>
              <a:ea typeface="ヒラギノ角ゴ Pro W3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July 2022: Scientific evaluation best marks!</a:t>
            </a:r>
          </a:p>
          <a:p>
            <a:pPr marL="342900" marR="0" lvl="0" indent="-34290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Dec. 2022: Evaluation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of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techn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. feasibility + finances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/>
            </a:endParaRPr>
          </a:p>
          <a:p>
            <a:pPr marR="0" lvl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  <a:sym typeface="Wingdings" panose="05000000000000000000" pitchFamily="2" charset="2"/>
              </a:rPr>
              <a:t>                               </a:t>
            </a:r>
            <a:r>
              <a:rPr kumimoji="0" lang="en-GB" sz="20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  <a:cs typeface="Franklin Gothic Book"/>
                <a:sym typeface="Wingdings" panose="05000000000000000000" pitchFamily="2" charset="2"/>
              </a:rPr>
              <a:t>ETH Board recommends IMPACT for Swiss Roadmap </a:t>
            </a:r>
          </a:p>
          <a:p>
            <a:pPr marL="342900" indent="-342900" defTabSz="4572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June 2023: Publication of Swiss Roadmap</a:t>
            </a:r>
          </a:p>
          <a:p>
            <a:pPr marL="342900" indent="-342900" defTabSz="4572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</a:rPr>
              <a:t>Jan. 2024: </a:t>
            </a:r>
            <a:r>
              <a:rPr lang="de-CH" sz="2000" b="1" kern="1000" spc="30" dirty="0">
                <a:solidFill>
                  <a:srgbClr val="000000"/>
                </a:solidFill>
                <a:ea typeface="ヒラギノ角ゴ Pro W3"/>
                <a:cs typeface="Franklin Gothic Book"/>
              </a:rPr>
              <a:t>Implementation plan</a:t>
            </a:r>
            <a:endParaRPr lang="de-CH" sz="2000" b="1" kern="1000" spc="30" dirty="0">
              <a:solidFill>
                <a:srgbClr val="000000"/>
              </a:solidFill>
              <a:ea typeface="ヒラギノ角ゴ Pro W3"/>
              <a:cs typeface="Franklin Gothic Book"/>
              <a:sym typeface="Wingdings" panose="05000000000000000000" pitchFamily="2" charset="2"/>
            </a:endParaRPr>
          </a:p>
          <a:p>
            <a:pPr defTabSz="457200">
              <a:lnSpc>
                <a:spcPct val="110000"/>
              </a:lnSpc>
            </a:pPr>
            <a:r>
              <a:rPr lang="de-CH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                           Timeline, </a:t>
            </a:r>
            <a:r>
              <a:rPr lang="de-CH" sz="2000" kern="1000" spc="30" dirty="0" err="1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planning</a:t>
            </a:r>
            <a:r>
              <a:rPr lang="de-CH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, spending </a:t>
            </a:r>
            <a:r>
              <a:rPr lang="de-CH" sz="2000" kern="1000" spc="30" dirty="0" err="1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profile</a:t>
            </a:r>
            <a:r>
              <a:rPr lang="de-CH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, </a:t>
            </a:r>
            <a:r>
              <a:rPr lang="de-CH" sz="2000" kern="1000" spc="30" dirty="0" err="1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organization</a:t>
            </a:r>
            <a:endParaRPr lang="de-CH" sz="2000" kern="1000" spc="30" dirty="0">
              <a:solidFill>
                <a:srgbClr val="000000"/>
              </a:solidFill>
              <a:ea typeface="ヒラギノ角ゴ Pro W3"/>
              <a:cs typeface="Franklin Gothic Book"/>
              <a:sym typeface="Wingdings" panose="05000000000000000000" pitchFamily="2" charset="2"/>
            </a:endParaRPr>
          </a:p>
          <a:p>
            <a:pPr marL="342900" indent="-342900" defTabSz="4572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2000" kern="1000" spc="30" dirty="0">
                <a:solidFill>
                  <a:srgbClr val="000000"/>
                </a:solidFill>
                <a:ea typeface="ヒラギノ角ゴ Pro W3"/>
                <a:cs typeface="Franklin Gothic Book"/>
                <a:sym typeface="Wingdings" panose="05000000000000000000" pitchFamily="2" charset="2"/>
              </a:rPr>
              <a:t>March 2024: </a:t>
            </a:r>
            <a:r>
              <a:rPr lang="de-CH" sz="2000" u="sng" spc="-9" dirty="0">
                <a:latin typeface="Calibri"/>
                <a:cs typeface="Calibri"/>
                <a:sym typeface="Wingdings" panose="05000000000000000000" pitchFamily="2" charset="2"/>
              </a:rPr>
              <a:t>ETH Board </a:t>
            </a:r>
            <a:r>
              <a:rPr lang="de-CH" sz="2000" u="sng" spc="-9" dirty="0" err="1">
                <a:latin typeface="Calibri"/>
                <a:cs typeface="Calibri"/>
                <a:sym typeface="Wingdings" panose="05000000000000000000" pitchFamily="2" charset="2"/>
              </a:rPr>
              <a:t>supports</a:t>
            </a:r>
            <a:r>
              <a:rPr lang="de-CH" sz="2000" u="sng" spc="-9" dirty="0">
                <a:latin typeface="Calibri"/>
                <a:cs typeface="Calibri"/>
                <a:sym typeface="Wingdings" panose="05000000000000000000" pitchFamily="2" charset="2"/>
              </a:rPr>
              <a:t> </a:t>
            </a:r>
            <a:r>
              <a:rPr lang="de-CH" sz="2000" u="sng" spc="-9" dirty="0" err="1">
                <a:latin typeface="Calibri"/>
                <a:cs typeface="Calibri"/>
                <a:sym typeface="Wingdings" panose="05000000000000000000" pitchFamily="2" charset="2"/>
              </a:rPr>
              <a:t>financing</a:t>
            </a:r>
            <a:r>
              <a:rPr lang="de-CH" sz="2000" u="sng" spc="-9" dirty="0">
                <a:latin typeface="Calibri"/>
                <a:cs typeface="Calibri"/>
                <a:sym typeface="Wingdings" panose="05000000000000000000" pitchFamily="2" charset="2"/>
              </a:rPr>
              <a:t> </a:t>
            </a:r>
            <a:r>
              <a:rPr lang="de-CH" sz="2000" u="sng" spc="-9" dirty="0" err="1">
                <a:latin typeface="Calibri"/>
                <a:cs typeface="Calibri"/>
                <a:sym typeface="Wingdings" panose="05000000000000000000" pitchFamily="2" charset="2"/>
              </a:rPr>
              <a:t>of</a:t>
            </a:r>
            <a:r>
              <a:rPr lang="de-CH" sz="2000" u="sng" spc="-9" dirty="0">
                <a:latin typeface="Calibri"/>
                <a:cs typeface="Calibri"/>
                <a:sym typeface="Wingdings" panose="05000000000000000000" pitchFamily="2" charset="2"/>
              </a:rPr>
              <a:t> IMPACT </a:t>
            </a:r>
            <a:endParaRPr lang="de-CH" sz="2000" u="sng" spc="-9" dirty="0">
              <a:latin typeface="Calibri"/>
              <a:cs typeface="Calibri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6ED8AF6-CD98-87E2-D4C5-0A7078C08E5A}"/>
              </a:ext>
            </a:extLst>
          </p:cNvPr>
          <p:cNvSpPr txBox="1"/>
          <p:nvPr/>
        </p:nvSpPr>
        <p:spPr>
          <a:xfrm>
            <a:off x="3398100" y="5080327"/>
            <a:ext cx="7586861" cy="6635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20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kumimoji="0" lang="en-GB" sz="2000" b="1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  <a:cs typeface="Franklin Gothic Book"/>
              </a:rPr>
              <a:t>Final step: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Dec. 24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/>
              </a:rPr>
              <a:t>: Decision of Swiss parliament about funding in 2025-2028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051649C-2558-46D7-7FBD-EF6CCD0C8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0100"/>
            <a:ext cx="3151925" cy="439744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49C990FD-CBB9-E5ED-C078-01FF285EFB61}"/>
              </a:ext>
            </a:extLst>
          </p:cNvPr>
          <p:cNvSpPr txBox="1"/>
          <p:nvPr/>
        </p:nvSpPr>
        <p:spPr>
          <a:xfrm>
            <a:off x="246175" y="5080327"/>
            <a:ext cx="2790700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Swiss Roadmap for </a:t>
            </a:r>
          </a:p>
          <a:p>
            <a:pPr algn="l"/>
            <a:r>
              <a:rPr lang="en-GB" sz="2000" dirty="0"/>
              <a:t>Research Infrastructures </a:t>
            </a:r>
          </a:p>
          <a:p>
            <a:pPr algn="l"/>
            <a:r>
              <a:rPr lang="en-GB" sz="2000" dirty="0"/>
              <a:t>2025-2028 ERI Dispatch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47309A61-0CF8-B195-6775-E9875016699B}"/>
              </a:ext>
            </a:extLst>
          </p:cNvPr>
          <p:cNvCxnSpPr>
            <a:cxnSpLocks/>
          </p:cNvCxnSpPr>
          <p:nvPr/>
        </p:nvCxnSpPr>
        <p:spPr>
          <a:xfrm flipH="1">
            <a:off x="2519916" y="3678865"/>
            <a:ext cx="1350335" cy="43593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603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E9F25-3C75-6C17-DDA6-6917DDFE0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IMPACT: </a:t>
            </a:r>
            <a:r>
              <a:rPr lang="en-GB" sz="2800" b="1" dirty="0"/>
              <a:t>18.12.24: Financing of IMPACT ensured!</a:t>
            </a:r>
            <a:br>
              <a:rPr lang="en-GB" sz="2800" b="1" dirty="0"/>
            </a:b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836D3B-659B-F5A0-3334-928B00080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BE120E-9368-CD5F-EDB1-E73244CE8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841248-8097-36A5-7C0B-6DE0DD1BE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CC0AD9B-2A00-C250-5685-6A78B1051C20}"/>
              </a:ext>
            </a:extLst>
          </p:cNvPr>
          <p:cNvSpPr txBox="1"/>
          <p:nvPr/>
        </p:nvSpPr>
        <p:spPr>
          <a:xfrm>
            <a:off x="694570" y="2367650"/>
            <a:ext cx="7874784" cy="27699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Priority 1 also for </a:t>
            </a:r>
            <a:r>
              <a:rPr lang="en-GB" sz="2000" b="1" dirty="0"/>
              <a:t>SLS</a:t>
            </a:r>
            <a:r>
              <a:rPr lang="en-GB" sz="2000" dirty="0"/>
              <a:t> to reach the </a:t>
            </a:r>
            <a:r>
              <a:rPr lang="en-GB" sz="2000" b="1" dirty="0"/>
              <a:t>milestone user operation (~ mid25).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dirty="0"/>
              <a:t>potential conflict of resources for SLS/IMPACT,</a:t>
            </a:r>
          </a:p>
          <a:p>
            <a:r>
              <a:rPr lang="en-GB" sz="2000" dirty="0"/>
              <a:t>       especially in shutdowns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b="1" dirty="0"/>
              <a:t>Working group </a:t>
            </a:r>
            <a:r>
              <a:rPr lang="en-GB" sz="2000" dirty="0"/>
              <a:t>under the lead of the project office (M. </a:t>
            </a:r>
            <a:r>
              <a:rPr lang="en-GB" sz="2000" dirty="0" err="1"/>
              <a:t>Lüthy</a:t>
            </a:r>
            <a:r>
              <a:rPr lang="en-GB" sz="2000" dirty="0"/>
              <a:t>): </a:t>
            </a:r>
          </a:p>
          <a:p>
            <a:r>
              <a:rPr lang="en-GB" sz="2000" dirty="0"/>
              <a:t>      </a:t>
            </a:r>
            <a:r>
              <a:rPr lang="en-GB" sz="2000" b="1" dirty="0"/>
              <a:t>Goal: find solutions before the problem occur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Evaluates available &amp; needed resources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Reports on resource bottlenecks </a:t>
            </a:r>
          </a:p>
          <a:p>
            <a:r>
              <a:rPr lang="en-GB" sz="2000" dirty="0"/>
              <a:t>      helpful in Q1/2025 SD of SLS &amp; HIPA (+ IMPACT prep.)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017B03E1-F064-06A5-798B-F9E07AB3BB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00" t="20772" r="842" b="14667"/>
          <a:stretch/>
        </p:blipFill>
        <p:spPr>
          <a:xfrm>
            <a:off x="7286998" y="4331592"/>
            <a:ext cx="4868854" cy="1838812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424EB914-CBD1-F607-8B9D-B9DAAD28E8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3478" y="889732"/>
            <a:ext cx="3492374" cy="3105866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E61C64D0-1CC2-026D-056C-5F9528449820}"/>
              </a:ext>
            </a:extLst>
          </p:cNvPr>
          <p:cNvSpPr txBox="1"/>
          <p:nvPr/>
        </p:nvSpPr>
        <p:spPr>
          <a:xfrm>
            <a:off x="8708068" y="678069"/>
            <a:ext cx="297972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 dirty="0"/>
              <a:t>General-Anzeiger 01/2025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3E2B7C9-BF75-B399-3A08-5A750480F052}"/>
              </a:ext>
            </a:extLst>
          </p:cNvPr>
          <p:cNvSpPr txBox="1"/>
          <p:nvPr/>
        </p:nvSpPr>
        <p:spPr>
          <a:xfrm>
            <a:off x="832855" y="5250998"/>
            <a:ext cx="4632166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Next:</a:t>
            </a:r>
          </a:p>
          <a:p>
            <a:pPr algn="l"/>
            <a:r>
              <a:rPr lang="en-GB" sz="2000" dirty="0"/>
              <a:t>SLS SD Q1-Q2/2026</a:t>
            </a:r>
          </a:p>
          <a:p>
            <a:pPr algn="l"/>
            <a:r>
              <a:rPr lang="en-GB" sz="2000" dirty="0">
                <a:sym typeface="Wingdings" panose="05000000000000000000" pitchFamily="2" charset="2"/>
              </a:rPr>
              <a:t>In parallel to HIPA SD + IMPACT prep. work</a:t>
            </a:r>
            <a:endParaRPr lang="en-GB" sz="20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B69F685-5D02-24CC-45F8-1D5DEF289275}"/>
              </a:ext>
            </a:extLst>
          </p:cNvPr>
          <p:cNvSpPr txBox="1"/>
          <p:nvPr/>
        </p:nvSpPr>
        <p:spPr>
          <a:xfrm>
            <a:off x="600446" y="784549"/>
            <a:ext cx="751485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dirty="0"/>
              <a:t>By the Swiss Roadmap for Research Infrastructures 2025 – 2028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IMPACT is the large-scale project!</a:t>
            </a:r>
            <a:r>
              <a:rPr lang="en-GB" sz="20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b="1" dirty="0">
                <a:latin typeface="Accelerate-Regular"/>
              </a:rPr>
              <a:t>P</a:t>
            </a:r>
            <a:r>
              <a:rPr lang="en-GB" sz="2000" b="1" i="0" u="none" strike="noStrike" baseline="0" dirty="0">
                <a:latin typeface="Accelerate-Regular"/>
              </a:rPr>
              <a:t>roject with </a:t>
            </a:r>
            <a:r>
              <a:rPr lang="en-US" sz="2000" b="1" i="0" u="none" strike="noStrike" baseline="0" dirty="0">
                <a:latin typeface="Accelerate-Regular"/>
              </a:rPr>
              <a:t>highest strategic relevance for the period </a:t>
            </a:r>
            <a:r>
              <a:rPr lang="en-GB" sz="2000" b="1" i="0" u="none" strike="noStrike" baseline="0" dirty="0">
                <a:latin typeface="Accelerate-Regular"/>
              </a:rPr>
              <a:t>2025–2028</a:t>
            </a:r>
          </a:p>
          <a:p>
            <a:r>
              <a:rPr lang="en-GB" sz="2000" dirty="0">
                <a:latin typeface="Accelerate-Regular"/>
              </a:rPr>
              <a:t>      (PSI </a:t>
            </a:r>
            <a:r>
              <a:rPr lang="en-GB" sz="2000" b="0" i="0" u="none" strike="noStrike" baseline="0" dirty="0">
                <a:latin typeface="Accelerate-Regular"/>
              </a:rPr>
              <a:t>Development plan 2025-2028, p. 23)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526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Maßstabsmodell enthält.&#10;&#10;KI-generierte Inhalte können fehlerhaft sein.">
            <a:extLst>
              <a:ext uri="{FF2B5EF4-FFF2-40B4-BE49-F238E27FC236}">
                <a16:creationId xmlns:a16="http://schemas.microsoft.com/office/drawing/2014/main" id="{B76954D5-AA01-7D1D-4FAF-37A231808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657424"/>
            <a:ext cx="8127118" cy="57471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E5CC1B8-7D0C-D3B0-AD15-A0921AAFD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IMPACT = HIMB + TATTOOS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0382A6-8567-4B97-8F93-A74BD7777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7C84626-3CD3-EBF9-FA8B-3F524A840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F1099B-518B-18BE-0E0C-5CCEE836B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46D37A9-90DD-9852-235F-F84248205A7E}"/>
              </a:ext>
            </a:extLst>
          </p:cNvPr>
          <p:cNvSpPr txBox="1"/>
          <p:nvPr/>
        </p:nvSpPr>
        <p:spPr>
          <a:xfrm>
            <a:off x="236041" y="3884580"/>
            <a:ext cx="1028218" cy="8582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27000" bIns="27000" rtlCol="0">
            <a:spAutoFit/>
          </a:bodyPr>
          <a:lstStyle/>
          <a:p>
            <a:pPr defTabSz="457189">
              <a:spcBef>
                <a:spcPct val="0"/>
              </a:spcBef>
              <a:buClr>
                <a:srgbClr val="000000"/>
              </a:buClr>
              <a:defRPr/>
            </a:pPr>
            <a:r>
              <a:rPr lang="en-GB" dirty="0">
                <a:solidFill>
                  <a:srgbClr val="000000"/>
                </a:solidFill>
                <a:latin typeface="+mj-lt"/>
                <a:ea typeface="ヒラギノ角ゴ Pro W3"/>
              </a:rPr>
              <a:t>590-MeV- Ring</a:t>
            </a:r>
          </a:p>
          <a:p>
            <a:pPr defTabSz="457189">
              <a:spcBef>
                <a:spcPct val="0"/>
              </a:spcBef>
              <a:buClr>
                <a:srgbClr val="000000"/>
              </a:buClr>
              <a:defRPr/>
            </a:pPr>
            <a:r>
              <a:rPr lang="en-GB" dirty="0">
                <a:solidFill>
                  <a:srgbClr val="000000"/>
                </a:solidFill>
                <a:latin typeface="+mj-lt"/>
                <a:ea typeface="ヒラギノ角ゴ Pro W3"/>
              </a:rPr>
              <a:t>cyclotron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FC6F299-49A3-BED1-3AC0-69BBAD26B0E2}"/>
              </a:ext>
            </a:extLst>
          </p:cNvPr>
          <p:cNvSpPr txBox="1"/>
          <p:nvPr/>
        </p:nvSpPr>
        <p:spPr>
          <a:xfrm>
            <a:off x="1597513" y="3203900"/>
            <a:ext cx="1767675" cy="3197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>
                <a:solidFill>
                  <a:srgbClr val="000000"/>
                </a:solidFill>
                <a:latin typeface="+mj-lt"/>
                <a:ea typeface="ヒラギノ角ゴ Pro W3"/>
              </a:rPr>
              <a:t>Particle physics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23A43D7-3F90-6E33-A942-511016442E3A}"/>
              </a:ext>
            </a:extLst>
          </p:cNvPr>
          <p:cNvSpPr txBox="1"/>
          <p:nvPr/>
        </p:nvSpPr>
        <p:spPr>
          <a:xfrm>
            <a:off x="7807259" y="2716614"/>
            <a:ext cx="1852679" cy="3042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 rtlCol="0">
            <a:spAutoFit/>
          </a:bodyPr>
          <a:lstStyle/>
          <a:p>
            <a:pPr defTabSz="457189"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>
                <a:solidFill>
                  <a:srgbClr val="000000"/>
                </a:solidFill>
                <a:latin typeface="+mj-lt"/>
                <a:ea typeface="ヒラギノ角ゴ Pro W3"/>
              </a:rPr>
              <a:t>Material science</a:t>
            </a:r>
            <a:endParaRPr lang="en-GB" dirty="0">
              <a:solidFill>
                <a:srgbClr val="000000"/>
              </a:solidFill>
              <a:latin typeface="+mj-lt"/>
              <a:ea typeface="ヒラギノ角ゴ Pro W3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7FFC426-178E-FBD3-BAAC-61E75DF060B3}"/>
              </a:ext>
            </a:extLst>
          </p:cNvPr>
          <p:cNvSpPr txBox="1"/>
          <p:nvPr/>
        </p:nvSpPr>
        <p:spPr>
          <a:xfrm>
            <a:off x="3570016" y="909126"/>
            <a:ext cx="653157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>
                <a:solidFill>
                  <a:srgbClr val="000000"/>
                </a:solidFill>
                <a:latin typeface="+mj-lt"/>
                <a:ea typeface="ヒラギノ角ゴ Pro W3"/>
              </a:rPr>
              <a:t>SINQ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BEFEBA9-7822-FE8E-DC2B-148584D7912A}"/>
              </a:ext>
            </a:extLst>
          </p:cNvPr>
          <p:cNvSpPr/>
          <p:nvPr/>
        </p:nvSpPr>
        <p:spPr>
          <a:xfrm>
            <a:off x="7558137" y="4392011"/>
            <a:ext cx="1122036" cy="3488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 anchor="ctr" anchorCtr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sz="2000" dirty="0">
                <a:solidFill>
                  <a:srgbClr val="0070C0">
                    <a:alpha val="98000"/>
                  </a:srgbClr>
                </a:solidFill>
                <a:latin typeface="+mj-lt"/>
                <a:ea typeface="ヒラギノ角ゴ Pro W3"/>
              </a:rPr>
              <a:t>TATTOOS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3A03794-494E-6F52-09D7-EE0DEADB7DAB}"/>
              </a:ext>
            </a:extLst>
          </p:cNvPr>
          <p:cNvSpPr/>
          <p:nvPr/>
        </p:nvSpPr>
        <p:spPr>
          <a:xfrm>
            <a:off x="3921946" y="2592097"/>
            <a:ext cx="1432754" cy="3469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sz="2000" dirty="0" err="1">
                <a:solidFill>
                  <a:srgbClr val="000000">
                    <a:alpha val="98000"/>
                  </a:srgbClr>
                </a:solidFill>
                <a:latin typeface="+mj-lt"/>
                <a:ea typeface="ヒラギノ角ゴ Pro W3"/>
              </a:rPr>
              <a:t>TgM</a:t>
            </a:r>
            <a:r>
              <a:rPr lang="en-GB" sz="2000" dirty="0" err="1">
                <a:solidFill>
                  <a:srgbClr val="000000">
                    <a:alpha val="98000"/>
                  </a:srgbClr>
                </a:solidFill>
                <a:latin typeface="+mj-lt"/>
                <a:ea typeface="ヒラギノ角ゴ Pro W3"/>
                <a:sym typeface="Wingdings" panose="05000000000000000000" pitchFamily="2" charset="2"/>
              </a:rPr>
              <a:t></a:t>
            </a:r>
            <a:r>
              <a:rPr lang="en-GB" sz="2000" dirty="0" err="1">
                <a:solidFill>
                  <a:srgbClr val="00B050">
                    <a:alpha val="98000"/>
                  </a:srgbClr>
                </a:solidFill>
                <a:latin typeface="+mj-lt"/>
                <a:ea typeface="ヒラギノ角ゴ Pro W3"/>
              </a:rPr>
              <a:t>HIMB</a:t>
            </a:r>
            <a:endParaRPr lang="en-GB" sz="2000" dirty="0">
              <a:solidFill>
                <a:srgbClr val="00B050">
                  <a:alpha val="98000"/>
                </a:srgbClr>
              </a:solidFill>
              <a:latin typeface="+mj-lt"/>
              <a:ea typeface="ヒラギノ角ゴ Pro W3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DD8F412-D46D-02F8-2E51-434E2B406727}"/>
              </a:ext>
            </a:extLst>
          </p:cNvPr>
          <p:cNvSpPr txBox="1"/>
          <p:nvPr/>
        </p:nvSpPr>
        <p:spPr>
          <a:xfrm>
            <a:off x="4614328" y="2059180"/>
            <a:ext cx="365476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 err="1">
                <a:solidFill>
                  <a:srgbClr val="000000"/>
                </a:solidFill>
                <a:latin typeface="+mj-lt"/>
                <a:ea typeface="ヒラギノ角ゴ Pro W3"/>
              </a:rPr>
              <a:t>TgE</a:t>
            </a:r>
            <a:endParaRPr lang="en-GB" b="1" dirty="0">
              <a:solidFill>
                <a:srgbClr val="000000"/>
              </a:solidFill>
              <a:latin typeface="+mj-lt"/>
              <a:ea typeface="ヒラギノ角ゴ Pro W3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B1D2359-96E0-C353-2C02-99679533A2F2}"/>
              </a:ext>
            </a:extLst>
          </p:cNvPr>
          <p:cNvSpPr txBox="1"/>
          <p:nvPr/>
        </p:nvSpPr>
        <p:spPr>
          <a:xfrm>
            <a:off x="5525746" y="4596953"/>
            <a:ext cx="1396799" cy="3042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27000" bIns="27000" rtlCol="0">
            <a:spAutoFit/>
          </a:bodyPr>
          <a:lstStyle/>
          <a:p>
            <a:pPr defTabSz="457189"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>
                <a:solidFill>
                  <a:srgbClr val="000000"/>
                </a:solidFill>
                <a:latin typeface="+mj-lt"/>
                <a:ea typeface="ヒラギノ角ゴ Pro W3"/>
              </a:rPr>
              <a:t>Life science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46619B6-6996-A41A-9377-2D7832B3D350}"/>
              </a:ext>
            </a:extLst>
          </p:cNvPr>
          <p:cNvSpPr txBox="1"/>
          <p:nvPr/>
        </p:nvSpPr>
        <p:spPr>
          <a:xfrm>
            <a:off x="8252843" y="3409076"/>
            <a:ext cx="569600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b="1" dirty="0">
                <a:solidFill>
                  <a:srgbClr val="000000"/>
                </a:solidFill>
                <a:latin typeface="+mj-lt"/>
                <a:ea typeface="ヒラギノ角ゴ Pro W3"/>
              </a:rPr>
              <a:t>UCN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F39DB06-1FC5-00B8-956D-197AEFAE7587}"/>
              </a:ext>
            </a:extLst>
          </p:cNvPr>
          <p:cNvSpPr txBox="1"/>
          <p:nvPr/>
        </p:nvSpPr>
        <p:spPr>
          <a:xfrm>
            <a:off x="5995713" y="3898109"/>
            <a:ext cx="837001" cy="3197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dirty="0">
                <a:solidFill>
                  <a:srgbClr val="000000"/>
                </a:solidFill>
                <a:latin typeface="+mj-lt"/>
                <a:ea typeface="ヒラギノ角ゴ Pro W3"/>
              </a:rPr>
              <a:t>100 µA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A7B7010-03D3-2F64-9227-91B3CB3782CB}"/>
              </a:ext>
            </a:extLst>
          </p:cNvPr>
          <p:cNvSpPr txBox="1"/>
          <p:nvPr/>
        </p:nvSpPr>
        <p:spPr>
          <a:xfrm rot="20016228">
            <a:off x="3610670" y="4597959"/>
            <a:ext cx="1770423" cy="3197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27000" bIns="27000" rtlCol="0">
            <a:spAutoFit/>
          </a:bodyPr>
          <a:lstStyle/>
          <a:p>
            <a:pPr defTabSz="457189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en-GB" dirty="0">
                <a:solidFill>
                  <a:srgbClr val="000000"/>
                </a:solidFill>
                <a:latin typeface="+mj-lt"/>
                <a:ea typeface="ヒラギノ角ゴ Pro W3"/>
              </a:rPr>
              <a:t>&gt; 2.2 mA protons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4DBAA87-458E-DC56-B463-64F20D60FA2B}"/>
              </a:ext>
            </a:extLst>
          </p:cNvPr>
          <p:cNvSpPr txBox="1"/>
          <p:nvPr/>
        </p:nvSpPr>
        <p:spPr>
          <a:xfrm>
            <a:off x="5793272" y="5067968"/>
            <a:ext cx="1441384" cy="3042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" tIns="0" rIns="54000" bIns="27000" rtlCol="0">
            <a:spAutoFit/>
          </a:bodyPr>
          <a:lstStyle/>
          <a:p>
            <a:pPr defTabSz="457189">
              <a:spcBef>
                <a:spcPct val="0"/>
              </a:spcBef>
              <a:buClr>
                <a:srgbClr val="000000"/>
              </a:buClr>
              <a:defRPr/>
            </a:pPr>
            <a:r>
              <a:rPr lang="en-GB" dirty="0">
                <a:solidFill>
                  <a:srgbClr val="000000"/>
                </a:solidFill>
                <a:latin typeface="+mj-lt"/>
                <a:ea typeface="ヒラギノ角ゴ Pro W3"/>
              </a:rPr>
              <a:t>New building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F73A155-9F07-D7BD-B8CA-939C7382EFE6}"/>
              </a:ext>
            </a:extLst>
          </p:cNvPr>
          <p:cNvSpPr txBox="1"/>
          <p:nvPr/>
        </p:nvSpPr>
        <p:spPr>
          <a:xfrm>
            <a:off x="720307" y="5480347"/>
            <a:ext cx="3579400" cy="92911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lIns="54000" tIns="0" rIns="54000" bIns="2700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solidFill>
                  <a:schemeClr val="bg1"/>
                </a:solidFill>
                <a:latin typeface="+mj-lt"/>
              </a:rPr>
              <a:t>HIMB: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Muon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flux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* 100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à"/>
            </a:pPr>
            <a:r>
              <a:rPr lang="de-CH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10</a:t>
            </a:r>
            <a:r>
              <a:rPr lang="de-CH" baseline="30000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10</a:t>
            </a:r>
            <a:r>
              <a:rPr lang="de-CH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  </a:t>
            </a:r>
            <a:r>
              <a:rPr lang="de-CH" dirty="0" err="1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surface</a:t>
            </a:r>
            <a:r>
              <a:rPr lang="de-CH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muons</a:t>
            </a:r>
            <a:r>
              <a:rPr lang="de-CH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/s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err="1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Confirmed</a:t>
            </a:r>
            <a:r>
              <a:rPr lang="de-CH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 in </a:t>
            </a:r>
            <a:r>
              <a:rPr lang="de-CH" dirty="0" err="1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realistic</a:t>
            </a:r>
            <a:r>
              <a:rPr lang="de-CH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simulations</a:t>
            </a:r>
            <a:r>
              <a:rPr lang="de-CH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!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4FB164F-71CA-19CE-52EB-BA28780298DD}"/>
              </a:ext>
            </a:extLst>
          </p:cNvPr>
          <p:cNvSpPr txBox="1"/>
          <p:nvPr/>
        </p:nvSpPr>
        <p:spPr>
          <a:xfrm>
            <a:off x="5732533" y="5579117"/>
            <a:ext cx="3089910" cy="92911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lIns="54000" tIns="0" rIns="54000" bIns="2700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solidFill>
                  <a:schemeClr val="bg1"/>
                </a:solidFill>
                <a:latin typeface="+mj-lt"/>
              </a:rPr>
              <a:t>TATTOOS: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Radionuclides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for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cancer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therapy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and 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diagnostics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(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clinical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bg1"/>
                </a:solidFill>
                <a:latin typeface="+mj-lt"/>
              </a:rPr>
              <a:t>studies</a:t>
            </a:r>
            <a:r>
              <a:rPr lang="de-CH" dirty="0">
                <a:solidFill>
                  <a:schemeClr val="bg1"/>
                </a:solidFill>
                <a:latin typeface="+mj-lt"/>
              </a:rPr>
              <a:t>)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E0CA173-C681-515E-2CDD-1AD9C3C40D8A}"/>
              </a:ext>
            </a:extLst>
          </p:cNvPr>
          <p:cNvSpPr txBox="1"/>
          <p:nvPr/>
        </p:nvSpPr>
        <p:spPr>
          <a:xfrm>
            <a:off x="750150" y="1873090"/>
            <a:ext cx="2027713" cy="5933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  <a:latin typeface="+mj-lt"/>
              </a:rPr>
              <a:t>Experimental hall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0000"/>
                </a:solidFill>
                <a:latin typeface="+mj-lt"/>
              </a:rPr>
              <a:t>WEHA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CD09BAF-46CF-8EA9-1E6C-75ACAC8B45B5}"/>
              </a:ext>
            </a:extLst>
          </p:cNvPr>
          <p:cNvSpPr txBox="1"/>
          <p:nvPr/>
        </p:nvSpPr>
        <p:spPr>
          <a:xfrm>
            <a:off x="8909941" y="6085038"/>
            <a:ext cx="1912255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= “Thera(g)</a:t>
            </a:r>
            <a:r>
              <a:rPr kumimoji="0" lang="en-GB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nostics</a:t>
            </a: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”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170409A-6F6A-7606-0F30-4A2EF446DFB9}"/>
              </a:ext>
            </a:extLst>
          </p:cNvPr>
          <p:cNvSpPr txBox="1"/>
          <p:nvPr/>
        </p:nvSpPr>
        <p:spPr>
          <a:xfrm>
            <a:off x="750150" y="624008"/>
            <a:ext cx="2803653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Courtesy of Mahir Dzambegovic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7AE2D01-92F3-CE85-7F84-0398E6E6749C}"/>
              </a:ext>
            </a:extLst>
          </p:cNvPr>
          <p:cNvSpPr txBox="1"/>
          <p:nvPr/>
        </p:nvSpPr>
        <p:spPr>
          <a:xfrm>
            <a:off x="8792450" y="5394573"/>
            <a:ext cx="3462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000" dirty="0"/>
              <a:t>only for research application </a:t>
            </a:r>
          </a:p>
          <a:p>
            <a:pPr algn="l"/>
            <a:r>
              <a:rPr lang="en-GB" sz="2000" dirty="0"/>
              <a:t>(non-commercial)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D19A10B8-862B-BCE9-B5A8-B97A94B45784}"/>
              </a:ext>
            </a:extLst>
          </p:cNvPr>
          <p:cNvSpPr txBox="1"/>
          <p:nvPr/>
        </p:nvSpPr>
        <p:spPr>
          <a:xfrm>
            <a:off x="7665964" y="1162258"/>
            <a:ext cx="161576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/>
              <a:t>New  </a:t>
            </a:r>
            <a:r>
              <a:rPr lang="de-CH" sz="2000" dirty="0" err="1"/>
              <a:t>location</a:t>
            </a:r>
            <a:r>
              <a:rPr lang="de-CH" sz="2000" dirty="0"/>
              <a:t> </a:t>
            </a:r>
          </a:p>
          <a:p>
            <a:pPr algn="l"/>
            <a:r>
              <a:rPr lang="de-CH" sz="2000" dirty="0" err="1"/>
              <a:t>For</a:t>
            </a:r>
            <a:r>
              <a:rPr lang="de-CH" sz="2000" dirty="0"/>
              <a:t> He </a:t>
            </a:r>
            <a:r>
              <a:rPr lang="de-CH" sz="2000" dirty="0" err="1"/>
              <a:t>liquifier</a:t>
            </a:r>
            <a:endParaRPr lang="de-CH" sz="2000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EF254645-FB48-DA7C-7D75-C9E8DC9E3CA3}"/>
              </a:ext>
            </a:extLst>
          </p:cNvPr>
          <p:cNvSpPr/>
          <p:nvPr/>
        </p:nvSpPr>
        <p:spPr>
          <a:xfrm>
            <a:off x="5829160" y="2476249"/>
            <a:ext cx="501213" cy="44662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06D552AD-B4D4-2CCC-25EE-F2B13578732F}"/>
              </a:ext>
            </a:extLst>
          </p:cNvPr>
          <p:cNvCxnSpPr>
            <a:cxnSpLocks/>
          </p:cNvCxnSpPr>
          <p:nvPr/>
        </p:nvCxnSpPr>
        <p:spPr>
          <a:xfrm flipH="1">
            <a:off x="6079766" y="2038713"/>
            <a:ext cx="3334371" cy="6375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98E3716D-EF7F-7A9B-BB2F-C722BDDEB63D}"/>
              </a:ext>
            </a:extLst>
          </p:cNvPr>
          <p:cNvSpPr txBox="1"/>
          <p:nvPr/>
        </p:nvSpPr>
        <p:spPr>
          <a:xfrm>
            <a:off x="9414137" y="1731581"/>
            <a:ext cx="27490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/>
              <a:t>New </a:t>
            </a:r>
            <a:r>
              <a:rPr lang="de-CH" sz="2000" dirty="0" err="1"/>
              <a:t>location</a:t>
            </a:r>
            <a:r>
              <a:rPr lang="de-CH" sz="2000" dirty="0"/>
              <a:t> </a:t>
            </a:r>
            <a:r>
              <a:rPr lang="de-CH" sz="2000" dirty="0" err="1"/>
              <a:t>for</a:t>
            </a:r>
            <a:endParaRPr lang="de-CH" sz="2000" dirty="0"/>
          </a:p>
          <a:p>
            <a:r>
              <a:rPr lang="de-CH" sz="2000" dirty="0" err="1"/>
              <a:t>tertiary</a:t>
            </a:r>
            <a:r>
              <a:rPr lang="de-CH" sz="2000" dirty="0"/>
              <a:t> </a:t>
            </a:r>
            <a:r>
              <a:rPr lang="de-CH" sz="2000" dirty="0" err="1"/>
              <a:t>water</a:t>
            </a:r>
            <a:r>
              <a:rPr lang="de-CH" sz="2000" dirty="0"/>
              <a:t> </a:t>
            </a:r>
            <a:r>
              <a:rPr lang="de-CH" sz="2000" dirty="0" err="1"/>
              <a:t>cycle</a:t>
            </a:r>
            <a:r>
              <a:rPr lang="de-CH" sz="2000" dirty="0"/>
              <a:t> 4 &amp; 7 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600D3A5-891C-7627-3057-901D43FC2973}"/>
              </a:ext>
            </a:extLst>
          </p:cNvPr>
          <p:cNvSpPr txBox="1"/>
          <p:nvPr/>
        </p:nvSpPr>
        <p:spPr>
          <a:xfrm>
            <a:off x="8821777" y="3300986"/>
            <a:ext cx="3493777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CH" sz="2000" b="1" dirty="0"/>
              <a:t>New </a:t>
            </a:r>
            <a:r>
              <a:rPr lang="de-CH" sz="2000" b="1" dirty="0" err="1"/>
              <a:t>beamlines</a:t>
            </a:r>
            <a:r>
              <a:rPr lang="de-CH" sz="2000" b="1" dirty="0"/>
              <a:t> MuH2&amp;3</a:t>
            </a:r>
          </a:p>
          <a:p>
            <a:r>
              <a:rPr lang="en-US" sz="2000" b="1" dirty="0"/>
              <a:t>require extensive renovations </a:t>
            </a:r>
          </a:p>
          <a:p>
            <a:r>
              <a:rPr lang="en-US" sz="2000" b="1" dirty="0"/>
              <a:t>at WEHA with major changes </a:t>
            </a:r>
          </a:p>
          <a:p>
            <a:r>
              <a:rPr lang="en-US" sz="2000" b="1" dirty="0"/>
              <a:t>to the infrastructure</a:t>
            </a:r>
            <a:endParaRPr lang="de-CH" sz="2000" b="1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5E6C0C15-9D75-FB57-845E-9D0198FE46E7}"/>
              </a:ext>
            </a:extLst>
          </p:cNvPr>
          <p:cNvSpPr txBox="1"/>
          <p:nvPr/>
        </p:nvSpPr>
        <p:spPr>
          <a:xfrm>
            <a:off x="3165328" y="3610567"/>
            <a:ext cx="151323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/>
              <a:t>PiM1</a:t>
            </a:r>
            <a:r>
              <a:rPr lang="de-CH" sz="2000" dirty="0">
                <a:sym typeface="Wingdings" panose="05000000000000000000" pitchFamily="2" charset="2"/>
              </a:rPr>
              <a:t> </a:t>
            </a:r>
            <a:r>
              <a:rPr lang="de-CH" sz="2000" dirty="0"/>
              <a:t>MuH2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DE081FF0-8789-A320-9291-E8DA81901BB0}"/>
              </a:ext>
            </a:extLst>
          </p:cNvPr>
          <p:cNvSpPr txBox="1"/>
          <p:nvPr/>
        </p:nvSpPr>
        <p:spPr>
          <a:xfrm>
            <a:off x="6782233" y="3032629"/>
            <a:ext cx="151323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/>
              <a:t>PiM3</a:t>
            </a:r>
            <a:r>
              <a:rPr lang="de-CH" sz="2000" dirty="0">
                <a:sym typeface="Wingdings" panose="05000000000000000000" pitchFamily="2" charset="2"/>
              </a:rPr>
              <a:t> </a:t>
            </a:r>
            <a:r>
              <a:rPr lang="de-CH" sz="2000" dirty="0"/>
              <a:t>MuH3</a:t>
            </a:r>
          </a:p>
        </p:txBody>
      </p:sp>
    </p:spTree>
    <p:extLst>
      <p:ext uri="{BB962C8B-B14F-4D97-AF65-F5344CB8AC3E}">
        <p14:creationId xmlns:p14="http://schemas.microsoft.com/office/powerpoint/2010/main" val="3367585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FCB99F-1B91-6682-220E-E1B3C0115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Remodelling</a:t>
            </a:r>
            <a:r>
              <a:rPr lang="de-CH" dirty="0"/>
              <a:t> WEHA 2026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9169B7-0C65-DE39-64BA-EF138C1AD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17.12.2025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0927A5-9DE4-E8DE-6818-FFC41D349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B4BEF2-A32F-606F-4070-336310B69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EAD5868D-384F-82DC-A359-A4507E812776}"/>
              </a:ext>
            </a:extLst>
          </p:cNvPr>
          <p:cNvGrpSpPr/>
          <p:nvPr/>
        </p:nvGrpSpPr>
        <p:grpSpPr>
          <a:xfrm>
            <a:off x="695325" y="1531401"/>
            <a:ext cx="5400675" cy="4415593"/>
            <a:chOff x="695325" y="1290615"/>
            <a:chExt cx="5779684" cy="4912082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E83C4D3E-02DF-AB79-7CA3-A1597AF1A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33656"/>
            <a:stretch/>
          </p:blipFill>
          <p:spPr>
            <a:xfrm>
              <a:off x="695325" y="1290615"/>
              <a:ext cx="5779684" cy="4912082"/>
            </a:xfrm>
            <a:prstGeom prst="rect">
              <a:avLst/>
            </a:prstGeom>
          </p:spPr>
        </p:pic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1357B481-E236-4153-873B-D13A28A60C2A}"/>
                </a:ext>
              </a:extLst>
            </p:cNvPr>
            <p:cNvSpPr/>
            <p:nvPr/>
          </p:nvSpPr>
          <p:spPr>
            <a:xfrm>
              <a:off x="3082406" y="3025016"/>
              <a:ext cx="615950" cy="1060450"/>
            </a:xfrm>
            <a:custGeom>
              <a:avLst/>
              <a:gdLst>
                <a:gd name="connsiteX0" fmla="*/ 463550 w 615950"/>
                <a:gd name="connsiteY0" fmla="*/ 6350 h 1060450"/>
                <a:gd name="connsiteX1" fmla="*/ 615950 w 615950"/>
                <a:gd name="connsiteY1" fmla="*/ 69850 h 1060450"/>
                <a:gd name="connsiteX2" fmla="*/ 304800 w 615950"/>
                <a:gd name="connsiteY2" fmla="*/ 533400 h 1060450"/>
                <a:gd name="connsiteX3" fmla="*/ 298450 w 615950"/>
                <a:gd name="connsiteY3" fmla="*/ 1060450 h 1060450"/>
                <a:gd name="connsiteX4" fmla="*/ 31750 w 615950"/>
                <a:gd name="connsiteY4" fmla="*/ 1060450 h 1060450"/>
                <a:gd name="connsiteX5" fmla="*/ 0 w 615950"/>
                <a:gd name="connsiteY5" fmla="*/ 514350 h 1060450"/>
                <a:gd name="connsiteX6" fmla="*/ 298450 w 615950"/>
                <a:gd name="connsiteY6" fmla="*/ 0 h 1060450"/>
                <a:gd name="connsiteX7" fmla="*/ 463550 w 615950"/>
                <a:gd name="connsiteY7" fmla="*/ 6350 h 106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5950" h="1060450">
                  <a:moveTo>
                    <a:pt x="463550" y="6350"/>
                  </a:moveTo>
                  <a:lnTo>
                    <a:pt x="615950" y="69850"/>
                  </a:lnTo>
                  <a:lnTo>
                    <a:pt x="304800" y="533400"/>
                  </a:lnTo>
                  <a:cubicBezTo>
                    <a:pt x="302683" y="709083"/>
                    <a:pt x="300567" y="884767"/>
                    <a:pt x="298450" y="1060450"/>
                  </a:cubicBezTo>
                  <a:lnTo>
                    <a:pt x="31750" y="1060450"/>
                  </a:lnTo>
                  <a:lnTo>
                    <a:pt x="0" y="514350"/>
                  </a:lnTo>
                  <a:lnTo>
                    <a:pt x="298450" y="0"/>
                  </a:lnTo>
                  <a:lnTo>
                    <a:pt x="463550" y="6350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028AEA9E-63FC-D4F3-89C0-7593BACDCB3C}"/>
                </a:ext>
              </a:extLst>
            </p:cNvPr>
            <p:cNvSpPr/>
            <p:nvPr/>
          </p:nvSpPr>
          <p:spPr>
            <a:xfrm>
              <a:off x="2310246" y="1818516"/>
              <a:ext cx="662940" cy="108204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993F3F3F-3EBA-2535-2BCE-C78AEAB613FF}"/>
              </a:ext>
            </a:extLst>
          </p:cNvPr>
          <p:cNvGrpSpPr/>
          <p:nvPr/>
        </p:nvGrpSpPr>
        <p:grpSpPr>
          <a:xfrm>
            <a:off x="6447126" y="1574338"/>
            <a:ext cx="5246643" cy="4415593"/>
            <a:chOff x="6447126" y="1333552"/>
            <a:chExt cx="5624758" cy="4906824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A71D811F-8E1C-A187-AB99-C6EEA160F9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47126" y="1333552"/>
              <a:ext cx="5624758" cy="4906824"/>
            </a:xfrm>
            <a:prstGeom prst="rect">
              <a:avLst/>
            </a:prstGeom>
          </p:spPr>
        </p:pic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632DC98F-E3AE-6E69-2DB8-0ACA57D66F9E}"/>
                </a:ext>
              </a:extLst>
            </p:cNvPr>
            <p:cNvSpPr/>
            <p:nvPr/>
          </p:nvSpPr>
          <p:spPr>
            <a:xfrm>
              <a:off x="8183880" y="1897380"/>
              <a:ext cx="708660" cy="173736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913A1A70-AB0A-70FD-F655-20F10CE12874}"/>
              </a:ext>
            </a:extLst>
          </p:cNvPr>
          <p:cNvSpPr txBox="1"/>
          <p:nvPr/>
        </p:nvSpPr>
        <p:spPr>
          <a:xfrm>
            <a:off x="8728152" y="683518"/>
            <a:ext cx="302941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/>
              <a:t>New </a:t>
            </a:r>
            <a:r>
              <a:rPr lang="de-CH" sz="2000" dirty="0" err="1"/>
              <a:t>exit</a:t>
            </a:r>
            <a:endParaRPr lang="de-CH" sz="2000" dirty="0"/>
          </a:p>
          <a:p>
            <a:pPr algn="l"/>
            <a:r>
              <a:rPr lang="de-CH" sz="2000" dirty="0">
                <a:sym typeface="Wingdings" panose="05000000000000000000" pitchFamily="2" charset="2"/>
              </a:rPr>
              <a:t> Shorter </a:t>
            </a:r>
            <a:r>
              <a:rPr lang="de-CH" sz="2000" dirty="0" err="1">
                <a:sym typeface="Wingdings" panose="05000000000000000000" pitchFamily="2" charset="2"/>
              </a:rPr>
              <a:t>emergency</a:t>
            </a:r>
            <a:r>
              <a:rPr lang="de-CH" sz="2000" dirty="0">
                <a:sym typeface="Wingdings" panose="05000000000000000000" pitchFamily="2" charset="2"/>
              </a:rPr>
              <a:t> route</a:t>
            </a:r>
            <a:endParaRPr lang="de-CH" sz="20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C34A02B-D3F4-DB31-A3C2-0A8C19A48982}"/>
              </a:ext>
            </a:extLst>
          </p:cNvPr>
          <p:cNvSpPr txBox="1"/>
          <p:nvPr/>
        </p:nvSpPr>
        <p:spPr>
          <a:xfrm>
            <a:off x="695325" y="1225524"/>
            <a:ext cx="50404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 err="1"/>
              <a:t>Now</a:t>
            </a:r>
            <a:endParaRPr lang="de-CH" sz="2000" dirty="0"/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69B01A0A-DA5C-2FF1-B9AD-D4369F25C88B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8660423" y="991295"/>
            <a:ext cx="67729" cy="92882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30C0A8A3-712B-FF2E-3D56-8BA380948240}"/>
              </a:ext>
            </a:extLst>
          </p:cNvPr>
          <p:cNvSpPr txBox="1"/>
          <p:nvPr/>
        </p:nvSpPr>
        <p:spPr>
          <a:xfrm>
            <a:off x="6447126" y="1225524"/>
            <a:ext cx="129683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/>
              <a:t>End </a:t>
            </a:r>
            <a:r>
              <a:rPr lang="de-CH" sz="2000" dirty="0" err="1"/>
              <a:t>of</a:t>
            </a:r>
            <a:r>
              <a:rPr lang="de-CH" sz="2000" dirty="0"/>
              <a:t> 2026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2E51F1F-D392-FB75-4F74-510249E2D45B}"/>
              </a:ext>
            </a:extLst>
          </p:cNvPr>
          <p:cNvSpPr/>
          <p:nvPr/>
        </p:nvSpPr>
        <p:spPr>
          <a:xfrm>
            <a:off x="7378211" y="2623689"/>
            <a:ext cx="226810" cy="241785"/>
          </a:xfrm>
          <a:prstGeom prst="rect">
            <a:avLst/>
          </a:prstGeom>
          <a:solidFill>
            <a:srgbClr val="00B05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4C8CE46-20FC-0B56-D18C-CE40C6855329}"/>
              </a:ext>
            </a:extLst>
          </p:cNvPr>
          <p:cNvSpPr/>
          <p:nvPr/>
        </p:nvSpPr>
        <p:spPr>
          <a:xfrm>
            <a:off x="7378211" y="2863435"/>
            <a:ext cx="226810" cy="241785"/>
          </a:xfrm>
          <a:prstGeom prst="rect">
            <a:avLst/>
          </a:prstGeom>
          <a:solidFill>
            <a:srgbClr val="00B05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2565144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1B8979-1F42-42D8-5568-BAB6820C6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11133444" cy="810444"/>
          </a:xfrm>
        </p:spPr>
        <p:txBody>
          <a:bodyPr/>
          <a:lstStyle/>
          <a:p>
            <a:r>
              <a:rPr lang="en-GB" dirty="0"/>
              <a:t>HIMB Layout (TDR): </a:t>
            </a:r>
            <a:br>
              <a:rPr lang="en-GB" dirty="0"/>
            </a:br>
            <a:r>
              <a:rPr lang="en-GB" dirty="0"/>
              <a:t>What is needed to operate HIMB &amp; existing user facilities (</a:t>
            </a:r>
            <a:r>
              <a:rPr lang="en-GB" dirty="0">
                <a:sym typeface="Wingdings" panose="05000000000000000000" pitchFamily="2" charset="2"/>
              </a:rPr>
              <a:t>”</a:t>
            </a:r>
            <a:r>
              <a:rPr lang="en-GB" dirty="0"/>
              <a:t>HIPA”)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AC2DE0-0272-7E43-2AF8-04788B6948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07932" y="6666005"/>
            <a:ext cx="1620837" cy="144016"/>
          </a:xfrm>
        </p:spPr>
        <p:txBody>
          <a:bodyPr/>
          <a:lstStyle/>
          <a:p>
            <a:fld id="{B96963D4-5156-42CD-86D2-F9C48C35F25C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823A14-FB01-15E7-521B-EFD74FDC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74713" y="6724862"/>
            <a:ext cx="8045451" cy="144016"/>
          </a:xfrm>
        </p:spPr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05384B-AFE1-F241-84CF-4E2EF7903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779ADF3-01A4-113A-890B-622F8C823F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65" y="1104236"/>
            <a:ext cx="10946709" cy="3679223"/>
          </a:xfrm>
          <a:prstGeom prst="rect">
            <a:avLst/>
          </a:prstGeom>
        </p:spPr>
      </p:pic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FEA1C013-6A9F-26A6-5CBF-89027DC5DA3F}"/>
              </a:ext>
            </a:extLst>
          </p:cNvPr>
          <p:cNvSpPr/>
          <p:nvPr/>
        </p:nvSpPr>
        <p:spPr>
          <a:xfrm rot="17248213">
            <a:off x="5792156" y="4427885"/>
            <a:ext cx="760396" cy="261423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9341B3D-B669-B68A-50F7-00A4CFC3464F}"/>
              </a:ext>
            </a:extLst>
          </p:cNvPr>
          <p:cNvSpPr txBox="1"/>
          <p:nvPr/>
        </p:nvSpPr>
        <p:spPr>
          <a:xfrm>
            <a:off x="5038884" y="4643192"/>
            <a:ext cx="991618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>
                <a:solidFill>
                  <a:srgbClr val="FF0000"/>
                </a:solidFill>
              </a:rPr>
              <a:t>590 MeV </a:t>
            </a:r>
          </a:p>
          <a:p>
            <a:pPr algn="l"/>
            <a:r>
              <a:rPr lang="en-GB" sz="2000" dirty="0">
                <a:solidFill>
                  <a:srgbClr val="FF0000"/>
                </a:solidFill>
              </a:rPr>
              <a:t>protons</a:t>
            </a:r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D9B4ECA6-25E8-91F4-ECC1-3D26A6D1A8BE}"/>
              </a:ext>
            </a:extLst>
          </p:cNvPr>
          <p:cNvSpPr/>
          <p:nvPr/>
        </p:nvSpPr>
        <p:spPr>
          <a:xfrm rot="11541111">
            <a:off x="355563" y="2794002"/>
            <a:ext cx="703263" cy="29968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2B8C02D-D396-5F3F-C028-F60D59805BEA}"/>
              </a:ext>
            </a:extLst>
          </p:cNvPr>
          <p:cNvSpPr txBox="1"/>
          <p:nvPr/>
        </p:nvSpPr>
        <p:spPr>
          <a:xfrm>
            <a:off x="62888" y="3062198"/>
            <a:ext cx="1177823" cy="5847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 dirty="0">
                <a:solidFill>
                  <a:schemeClr val="accent1"/>
                </a:solidFill>
                <a:latin typeface="Symbol" panose="05050102010706020507" pitchFamily="18" charset="2"/>
              </a:rPr>
              <a:t>m</a:t>
            </a:r>
            <a:r>
              <a:rPr lang="en-GB" sz="2000" b="1" baseline="30000" dirty="0">
                <a:solidFill>
                  <a:schemeClr val="accent1"/>
                </a:solidFill>
                <a:latin typeface="Symbol" panose="05050102010706020507" pitchFamily="18" charset="2"/>
              </a:rPr>
              <a:t>+/-</a:t>
            </a:r>
            <a:r>
              <a:rPr lang="en-GB" sz="2000" b="1" dirty="0">
                <a:solidFill>
                  <a:schemeClr val="accent1"/>
                </a:solidFill>
                <a:latin typeface="Symbol" panose="05050102010706020507" pitchFamily="18" charset="2"/>
              </a:rPr>
              <a:t>, p</a:t>
            </a:r>
          </a:p>
          <a:p>
            <a:pPr algn="l"/>
            <a:r>
              <a:rPr lang="en-GB" dirty="0">
                <a:solidFill>
                  <a:schemeClr val="accent1"/>
                </a:solidFill>
              </a:rPr>
              <a:t>28-80MeV/c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40D9DD4-280C-B5DB-6ED2-8F2B6468DC91}"/>
              </a:ext>
            </a:extLst>
          </p:cNvPr>
          <p:cNvSpPr txBox="1"/>
          <p:nvPr/>
        </p:nvSpPr>
        <p:spPr>
          <a:xfrm>
            <a:off x="10983042" y="2614805"/>
            <a:ext cx="1177823" cy="5847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 dirty="0">
                <a:solidFill>
                  <a:schemeClr val="accent1"/>
                </a:solidFill>
                <a:latin typeface="Symbol" panose="05050102010706020507" pitchFamily="18" charset="2"/>
              </a:rPr>
              <a:t>m</a:t>
            </a:r>
            <a:r>
              <a:rPr lang="en-GB" sz="2000" b="1" baseline="30000" dirty="0">
                <a:solidFill>
                  <a:schemeClr val="accent1"/>
                </a:solidFill>
                <a:latin typeface="Symbol" panose="05050102010706020507" pitchFamily="18" charset="2"/>
              </a:rPr>
              <a:t>+/-</a:t>
            </a:r>
            <a:r>
              <a:rPr lang="en-GB" sz="2000" b="1" dirty="0">
                <a:solidFill>
                  <a:schemeClr val="accent1"/>
                </a:solidFill>
                <a:latin typeface="Symbol" panose="05050102010706020507" pitchFamily="18" charset="2"/>
              </a:rPr>
              <a:t>, p</a:t>
            </a:r>
          </a:p>
          <a:p>
            <a:pPr algn="l"/>
            <a:r>
              <a:rPr lang="en-GB" dirty="0">
                <a:solidFill>
                  <a:schemeClr val="accent1"/>
                </a:solidFill>
              </a:rPr>
              <a:t>28-60MeV/c</a:t>
            </a:r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9D1673F0-C8E9-1DC4-3730-8D5A7A720170}"/>
              </a:ext>
            </a:extLst>
          </p:cNvPr>
          <p:cNvSpPr/>
          <p:nvPr/>
        </p:nvSpPr>
        <p:spPr>
          <a:xfrm rot="20532568">
            <a:off x="11477138" y="1998509"/>
            <a:ext cx="703263" cy="29968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220D4E4-3092-AFCA-5AEB-54DD256A1112}"/>
              </a:ext>
            </a:extLst>
          </p:cNvPr>
          <p:cNvSpPr txBox="1"/>
          <p:nvPr/>
        </p:nvSpPr>
        <p:spPr>
          <a:xfrm>
            <a:off x="6840167" y="3579092"/>
            <a:ext cx="89274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/>
              <a:t>2 chicane</a:t>
            </a:r>
          </a:p>
          <a:p>
            <a:pPr algn="l"/>
            <a:r>
              <a:rPr lang="en-GB" sz="1600" b="1" dirty="0"/>
              <a:t>magnets</a:t>
            </a: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665323A3-472D-3405-7F59-2FC5094025CD}"/>
              </a:ext>
            </a:extLst>
          </p:cNvPr>
          <p:cNvCxnSpPr>
            <a:stCxn id="18" idx="0"/>
          </p:cNvCxnSpPr>
          <p:nvPr/>
        </p:nvCxnSpPr>
        <p:spPr>
          <a:xfrm flipH="1" flipV="1">
            <a:off x="6554804" y="3272589"/>
            <a:ext cx="731736" cy="30650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3E5C7373-B9FE-23C6-EE71-04A6F2D17D19}"/>
              </a:ext>
            </a:extLst>
          </p:cNvPr>
          <p:cNvCxnSpPr>
            <a:stCxn id="18" idx="0"/>
          </p:cNvCxnSpPr>
          <p:nvPr/>
        </p:nvCxnSpPr>
        <p:spPr>
          <a:xfrm flipH="1">
            <a:off x="6583680" y="3579092"/>
            <a:ext cx="70286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fik 27">
            <a:extLst>
              <a:ext uri="{FF2B5EF4-FFF2-40B4-BE49-F238E27FC236}">
                <a16:creationId xmlns:a16="http://schemas.microsoft.com/office/drawing/2014/main" id="{25B0779A-8D9E-81C2-0A53-BE3ACDCF2D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59938" y="3467915"/>
            <a:ext cx="2466768" cy="3228422"/>
          </a:xfrm>
          <a:prstGeom prst="rect">
            <a:avLst/>
          </a:prstGeom>
          <a:noFill/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95E457B3-7CDA-5475-3768-674C1AF9534A}"/>
              </a:ext>
            </a:extLst>
          </p:cNvPr>
          <p:cNvSpPr txBox="1"/>
          <p:nvPr/>
        </p:nvSpPr>
        <p:spPr>
          <a:xfrm>
            <a:off x="9537683" y="5872959"/>
            <a:ext cx="93467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/>
              <a:t>Exchange </a:t>
            </a:r>
          </a:p>
          <a:p>
            <a:pPr algn="l"/>
            <a:r>
              <a:rPr lang="en-GB" sz="1600" b="1" dirty="0"/>
              <a:t>flask H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6852BA3-6C78-D49C-E130-36E7609B14C0}"/>
              </a:ext>
            </a:extLst>
          </p:cNvPr>
          <p:cNvSpPr txBox="1"/>
          <p:nvPr/>
        </p:nvSpPr>
        <p:spPr>
          <a:xfrm>
            <a:off x="875917" y="1809565"/>
            <a:ext cx="76623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19.5 m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B3D1E3F-F632-3ED6-3DA7-9013ECDD4E10}"/>
              </a:ext>
            </a:extLst>
          </p:cNvPr>
          <p:cNvSpPr txBox="1"/>
          <p:nvPr/>
        </p:nvSpPr>
        <p:spPr>
          <a:xfrm>
            <a:off x="9522814" y="1437631"/>
            <a:ext cx="75341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11.5 m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5B8BF64-D5B9-5221-AD91-8D635A90719E}"/>
              </a:ext>
            </a:extLst>
          </p:cNvPr>
          <p:cNvSpPr/>
          <p:nvPr/>
        </p:nvSpPr>
        <p:spPr>
          <a:xfrm>
            <a:off x="3485962" y="1088740"/>
            <a:ext cx="6173976" cy="42275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D65BB89-5A77-3480-ACDB-852CE02D3E7F}"/>
              </a:ext>
            </a:extLst>
          </p:cNvPr>
          <p:cNvSpPr txBox="1"/>
          <p:nvPr/>
        </p:nvSpPr>
        <p:spPr>
          <a:xfrm>
            <a:off x="3485962" y="5409154"/>
            <a:ext cx="4903971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Within shielding: </a:t>
            </a:r>
          </a:p>
          <a:p>
            <a:pPr algn="l"/>
            <a:r>
              <a:rPr lang="en-GB" sz="2000" dirty="0">
                <a:solidFill>
                  <a:srgbClr val="FF0000"/>
                </a:solidFill>
              </a:rPr>
              <a:t>      needs to be complete for HIPA operation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D8A09C2-5C31-4431-BE7F-CB4B361E3E05}"/>
              </a:ext>
            </a:extLst>
          </p:cNvPr>
          <p:cNvSpPr txBox="1"/>
          <p:nvPr/>
        </p:nvSpPr>
        <p:spPr>
          <a:xfrm>
            <a:off x="905646" y="4926703"/>
            <a:ext cx="2197396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in addition:</a:t>
            </a:r>
          </a:p>
          <a:p>
            <a:pPr algn="l"/>
            <a:r>
              <a:rPr lang="en-GB" sz="2000" dirty="0"/>
              <a:t>re-assembly of PK1,</a:t>
            </a:r>
          </a:p>
          <a:p>
            <a:pPr algn="l"/>
            <a:r>
              <a:rPr lang="en-GB" sz="2000" dirty="0"/>
              <a:t>MuE4 and PiE1</a:t>
            </a:r>
          </a:p>
        </p:txBody>
      </p:sp>
      <p:sp>
        <p:nvSpPr>
          <p:cNvPr id="23" name="Additionszeichen 22">
            <a:extLst>
              <a:ext uri="{FF2B5EF4-FFF2-40B4-BE49-F238E27FC236}">
                <a16:creationId xmlns:a16="http://schemas.microsoft.com/office/drawing/2014/main" id="{0367C24D-4CFA-69B6-6E48-BD8F12B7D38A}"/>
              </a:ext>
            </a:extLst>
          </p:cNvPr>
          <p:cNvSpPr/>
          <p:nvPr/>
        </p:nvSpPr>
        <p:spPr>
          <a:xfrm>
            <a:off x="9180390" y="4209021"/>
            <a:ext cx="959095" cy="923330"/>
          </a:xfrm>
          <a:prstGeom prst="mathPlus">
            <a:avLst>
              <a:gd name="adj1" fmla="val 1309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7599FF1-CD7D-0133-40D5-F0E76AD24FA0}"/>
              </a:ext>
            </a:extLst>
          </p:cNvPr>
          <p:cNvSpPr txBox="1"/>
          <p:nvPr/>
        </p:nvSpPr>
        <p:spPr>
          <a:xfrm>
            <a:off x="6154075" y="5019863"/>
            <a:ext cx="4296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PK1</a:t>
            </a:r>
          </a:p>
        </p:txBody>
      </p:sp>
    </p:spTree>
    <p:extLst>
      <p:ext uri="{BB962C8B-B14F-4D97-AF65-F5344CB8AC3E}">
        <p14:creationId xmlns:p14="http://schemas.microsoft.com/office/powerpoint/2010/main" val="1177568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CDC259-4C8F-91B5-FF94-09EF144F9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 for final Decision Long Shutdown: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51E2D5-2D44-EFC1-5E77-E2C984EA7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3F34A2-AB49-B178-2249-304035E28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369153-36B6-1A7F-A267-DC476F387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7D055C88-DC40-E5C0-180A-18DC24E810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08614"/>
              </p:ext>
            </p:extLst>
          </p:nvPr>
        </p:nvGraphicFramePr>
        <p:xfrm>
          <a:off x="1010778" y="2798744"/>
          <a:ext cx="10945216" cy="931302"/>
        </p:xfrm>
        <a:graphic>
          <a:graphicData uri="http://schemas.openxmlformats.org/drawingml/2006/table">
            <a:tbl>
              <a:tblPr/>
              <a:tblGrid>
                <a:gridCol w="1368152">
                  <a:extLst>
                    <a:ext uri="{9D8B030D-6E8A-4147-A177-3AD203B41FA5}">
                      <a16:colId xmlns:a16="http://schemas.microsoft.com/office/drawing/2014/main" val="1496838419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402697716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38929541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126715297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32522868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42749949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84892488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910573223"/>
                    </a:ext>
                  </a:extLst>
                </a:gridCol>
              </a:tblGrid>
              <a:tr h="465651">
                <a:tc gridSpan="4"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302860"/>
                  </a:ext>
                </a:extLst>
              </a:tr>
              <a:tr h="465651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Okt.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Nov.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Dez.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Jan.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Feb.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März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4553436"/>
                  </a:ext>
                </a:extLst>
              </a:tr>
            </a:tbl>
          </a:graphicData>
        </a:graphic>
      </p:graphicFrame>
      <p:sp>
        <p:nvSpPr>
          <p:cNvPr id="15" name="Textfeld 14">
            <a:extLst>
              <a:ext uri="{FF2B5EF4-FFF2-40B4-BE49-F238E27FC236}">
                <a16:creationId xmlns:a16="http://schemas.microsoft.com/office/drawing/2014/main" id="{F456EE16-6780-CCBD-A4B1-1667089C187A}"/>
              </a:ext>
            </a:extLst>
          </p:cNvPr>
          <p:cNvSpPr txBox="1"/>
          <p:nvPr/>
        </p:nvSpPr>
        <p:spPr>
          <a:xfrm>
            <a:off x="4204855" y="4852569"/>
            <a:ext cx="1695657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 err="1"/>
              <a:t>MuSR</a:t>
            </a:r>
            <a:r>
              <a:rPr lang="en-GB" sz="2000" dirty="0"/>
              <a:t> User Info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0B4278A4-410C-A191-A6CE-CD1FF6A0FE88}"/>
              </a:ext>
            </a:extLst>
          </p:cNvPr>
          <p:cNvCxnSpPr>
            <a:cxnSpLocks/>
          </p:cNvCxnSpPr>
          <p:nvPr/>
        </p:nvCxnSpPr>
        <p:spPr>
          <a:xfrm>
            <a:off x="5276857" y="3743607"/>
            <a:ext cx="0" cy="113475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C397C2F1-BA89-757E-2B17-BDBBD58F94F8}"/>
              </a:ext>
            </a:extLst>
          </p:cNvPr>
          <p:cNvSpPr/>
          <p:nvPr/>
        </p:nvSpPr>
        <p:spPr>
          <a:xfrm>
            <a:off x="3640357" y="2520201"/>
            <a:ext cx="1327891" cy="15655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207ACF1-7996-7979-D70C-5386BB22B332}"/>
              </a:ext>
            </a:extLst>
          </p:cNvPr>
          <p:cNvSpPr txBox="1"/>
          <p:nvPr/>
        </p:nvSpPr>
        <p:spPr>
          <a:xfrm>
            <a:off x="3204880" y="2019223"/>
            <a:ext cx="80855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Retreat</a:t>
            </a: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850047A6-7E45-15CB-B8F6-EFC6748CC70E}"/>
              </a:ext>
            </a:extLst>
          </p:cNvPr>
          <p:cNvCxnSpPr/>
          <p:nvPr/>
        </p:nvCxnSpPr>
        <p:spPr>
          <a:xfrm>
            <a:off x="10587842" y="3623365"/>
            <a:ext cx="0" cy="5424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055D0F7C-59B4-F9E2-8171-D69653E40BDF}"/>
              </a:ext>
            </a:extLst>
          </p:cNvPr>
          <p:cNvCxnSpPr>
            <a:cxnSpLocks/>
          </p:cNvCxnSpPr>
          <p:nvPr/>
        </p:nvCxnSpPr>
        <p:spPr>
          <a:xfrm>
            <a:off x="6476155" y="3892367"/>
            <a:ext cx="0" cy="144784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E53B692B-2458-F0BB-B478-0BCA112C70B3}"/>
              </a:ext>
            </a:extLst>
          </p:cNvPr>
          <p:cNvCxnSpPr>
            <a:cxnSpLocks/>
          </p:cNvCxnSpPr>
          <p:nvPr/>
        </p:nvCxnSpPr>
        <p:spPr>
          <a:xfrm flipV="1">
            <a:off x="5391304" y="2231776"/>
            <a:ext cx="0" cy="93503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AC7A1701-E907-073C-6EAB-37364E2B9385}"/>
              </a:ext>
            </a:extLst>
          </p:cNvPr>
          <p:cNvCxnSpPr>
            <a:cxnSpLocks/>
          </p:cNvCxnSpPr>
          <p:nvPr/>
        </p:nvCxnSpPr>
        <p:spPr>
          <a:xfrm flipV="1">
            <a:off x="3603066" y="2256282"/>
            <a:ext cx="0" cy="93503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E0D56411-8EB6-3F42-7CF0-585FF63E7D45}"/>
              </a:ext>
            </a:extLst>
          </p:cNvPr>
          <p:cNvSpPr txBox="1"/>
          <p:nvPr/>
        </p:nvSpPr>
        <p:spPr>
          <a:xfrm>
            <a:off x="695325" y="4254737"/>
            <a:ext cx="144699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 dirty="0"/>
              <a:t>Constraints: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9CDC03B-7027-24F0-2A9B-F3D0D5B9D16F}"/>
              </a:ext>
            </a:extLst>
          </p:cNvPr>
          <p:cNvSpPr txBox="1"/>
          <p:nvPr/>
        </p:nvSpPr>
        <p:spPr>
          <a:xfrm>
            <a:off x="5698821" y="5353131"/>
            <a:ext cx="2032159" cy="6155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Procurement </a:t>
            </a:r>
          </a:p>
          <a:p>
            <a:pPr algn="l"/>
            <a:r>
              <a:rPr lang="en-GB" sz="2000" dirty="0"/>
              <a:t>of energy for 2027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845212B-73BB-FAB2-C47F-67F513A70F62}"/>
              </a:ext>
            </a:extLst>
          </p:cNvPr>
          <p:cNvSpPr txBox="1"/>
          <p:nvPr/>
        </p:nvSpPr>
        <p:spPr>
          <a:xfrm>
            <a:off x="9977245" y="4286068"/>
            <a:ext cx="1625125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SINQ User Info</a:t>
            </a:r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727EAFB-CA4E-BD0D-4BAF-48A9CFB72A97}"/>
              </a:ext>
            </a:extLst>
          </p:cNvPr>
          <p:cNvCxnSpPr/>
          <p:nvPr/>
        </p:nvCxnSpPr>
        <p:spPr>
          <a:xfrm>
            <a:off x="8050571" y="3743607"/>
            <a:ext cx="0" cy="5424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57FF7AAD-77B1-0D7E-18EA-4A549DFD1912}"/>
              </a:ext>
            </a:extLst>
          </p:cNvPr>
          <p:cNvSpPr txBox="1"/>
          <p:nvPr/>
        </p:nvSpPr>
        <p:spPr>
          <a:xfrm>
            <a:off x="7827666" y="4352267"/>
            <a:ext cx="192488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CHRISP User Info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2376A96-0FBF-C2F0-D171-6692B1C57DD1}"/>
              </a:ext>
            </a:extLst>
          </p:cNvPr>
          <p:cNvSpPr txBox="1"/>
          <p:nvPr/>
        </p:nvSpPr>
        <p:spPr>
          <a:xfrm>
            <a:off x="5307220" y="1923998"/>
            <a:ext cx="98135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 dirty="0"/>
              <a:t>8. </a:t>
            </a:r>
            <a:r>
              <a:rPr lang="en-GB" sz="2000" b="1" dirty="0" err="1"/>
              <a:t>SteCo</a:t>
            </a:r>
            <a:endParaRPr lang="en-GB" sz="2000" b="1" dirty="0"/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99AB9011-2731-4485-5084-05093B177790}"/>
              </a:ext>
            </a:extLst>
          </p:cNvPr>
          <p:cNvCxnSpPr>
            <a:cxnSpLocks/>
          </p:cNvCxnSpPr>
          <p:nvPr/>
        </p:nvCxnSpPr>
        <p:spPr>
          <a:xfrm flipV="1">
            <a:off x="4968249" y="2231775"/>
            <a:ext cx="0" cy="93503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6A834367-6590-17E9-528C-71E7BC212BE4}"/>
              </a:ext>
            </a:extLst>
          </p:cNvPr>
          <p:cNvSpPr txBox="1"/>
          <p:nvPr/>
        </p:nvSpPr>
        <p:spPr>
          <a:xfrm>
            <a:off x="4062136" y="1622525"/>
            <a:ext cx="1214500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Pre-meeting</a:t>
            </a:r>
          </a:p>
          <a:p>
            <a:pPr algn="l"/>
            <a:r>
              <a:rPr lang="en-GB" dirty="0"/>
              <a:t> w. Director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FEDD1BB8-358D-DEBF-F952-E2BBF6ED8179}"/>
              </a:ext>
            </a:extLst>
          </p:cNvPr>
          <p:cNvSpPr txBox="1"/>
          <p:nvPr/>
        </p:nvSpPr>
        <p:spPr>
          <a:xfrm>
            <a:off x="3235293" y="2924913"/>
            <a:ext cx="10900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dirty="0"/>
              <a:t>27/28.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33BC47A1-ECC8-B35E-62FA-61B4F5C42C88}"/>
              </a:ext>
            </a:extLst>
          </p:cNvPr>
          <p:cNvSpPr txBox="1"/>
          <p:nvPr/>
        </p:nvSpPr>
        <p:spPr>
          <a:xfrm>
            <a:off x="4626532" y="2924913"/>
            <a:ext cx="530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27.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45E17402-8869-85BC-9DF8-4CE4707DC378}"/>
              </a:ext>
            </a:extLst>
          </p:cNvPr>
          <p:cNvSpPr txBox="1"/>
          <p:nvPr/>
        </p:nvSpPr>
        <p:spPr>
          <a:xfrm>
            <a:off x="5006542" y="2912525"/>
            <a:ext cx="6046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10.</a:t>
            </a:r>
            <a:endParaRPr lang="en-GB" dirty="0"/>
          </a:p>
        </p:txBody>
      </p: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DE31DF36-9566-A6D6-F8D4-D90071DCF40B}"/>
              </a:ext>
            </a:extLst>
          </p:cNvPr>
          <p:cNvCxnSpPr>
            <a:cxnSpLocks/>
          </p:cNvCxnSpPr>
          <p:nvPr/>
        </p:nvCxnSpPr>
        <p:spPr>
          <a:xfrm flipV="1">
            <a:off x="5611147" y="2448279"/>
            <a:ext cx="0" cy="70093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544482AB-0ABD-7108-67BF-88BBA5DBD200}"/>
              </a:ext>
            </a:extLst>
          </p:cNvPr>
          <p:cNvSpPr txBox="1"/>
          <p:nvPr/>
        </p:nvSpPr>
        <p:spPr>
          <a:xfrm>
            <a:off x="5684053" y="2342322"/>
            <a:ext cx="16466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Info event (PSI)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EF618FF5-20FA-1616-1818-5D913AA24723}"/>
              </a:ext>
            </a:extLst>
          </p:cNvPr>
          <p:cNvSpPr txBox="1"/>
          <p:nvPr/>
        </p:nvSpPr>
        <p:spPr>
          <a:xfrm>
            <a:off x="5601228" y="2963211"/>
            <a:ext cx="3125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17.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CC10390C-72ED-CAC8-A5A0-727C42173C1A}"/>
              </a:ext>
            </a:extLst>
          </p:cNvPr>
          <p:cNvSpPr txBox="1"/>
          <p:nvPr/>
        </p:nvSpPr>
        <p:spPr>
          <a:xfrm>
            <a:off x="3687151" y="2316034"/>
            <a:ext cx="12102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PM decision</a:t>
            </a:r>
          </a:p>
        </p:txBody>
      </p:sp>
      <p:cxnSp>
        <p:nvCxnSpPr>
          <p:cNvPr id="47" name="Verbinder: gekrümmt 46">
            <a:extLst>
              <a:ext uri="{FF2B5EF4-FFF2-40B4-BE49-F238E27FC236}">
                <a16:creationId xmlns:a16="http://schemas.microsoft.com/office/drawing/2014/main" id="{0086D1A6-869B-8B06-C356-49BBAAE0CC57}"/>
              </a:ext>
            </a:extLst>
          </p:cNvPr>
          <p:cNvCxnSpPr>
            <a:cxnSpLocks/>
          </p:cNvCxnSpPr>
          <p:nvPr/>
        </p:nvCxnSpPr>
        <p:spPr>
          <a:xfrm>
            <a:off x="2458155" y="1622525"/>
            <a:ext cx="698024" cy="568186"/>
          </a:xfrm>
          <a:prstGeom prst="curvedConnector3">
            <a:avLst>
              <a:gd name="adj1" fmla="val 50000"/>
            </a:avLst>
          </a:prstGeom>
          <a:ln w="127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ED7E6406-3762-F9C6-348F-71148E4A4750}"/>
              </a:ext>
            </a:extLst>
          </p:cNvPr>
          <p:cNvSpPr txBox="1"/>
          <p:nvPr/>
        </p:nvSpPr>
        <p:spPr>
          <a:xfrm>
            <a:off x="751249" y="1348542"/>
            <a:ext cx="191475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Status talks </a:t>
            </a:r>
          </a:p>
          <a:p>
            <a:pPr algn="l"/>
            <a:r>
              <a:rPr lang="en-GB" sz="2000" dirty="0"/>
              <a:t>of work packages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ECB45345-90B3-3249-E0E0-70A568623CAD}"/>
              </a:ext>
            </a:extLst>
          </p:cNvPr>
          <p:cNvSpPr/>
          <p:nvPr/>
        </p:nvSpPr>
        <p:spPr>
          <a:xfrm>
            <a:off x="5529474" y="2853996"/>
            <a:ext cx="456095" cy="4719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1681BE6-FC19-8EE1-CCB8-86DF9214FD80}"/>
              </a:ext>
            </a:extLst>
          </p:cNvPr>
          <p:cNvSpPr txBox="1"/>
          <p:nvPr/>
        </p:nvSpPr>
        <p:spPr>
          <a:xfrm>
            <a:off x="4365678" y="2971079"/>
            <a:ext cx="3125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20.</a:t>
            </a:r>
          </a:p>
        </p:txBody>
      </p:sp>
      <p:sp>
        <p:nvSpPr>
          <p:cNvPr id="7" name="Geschweifte Klammer rechts 6">
            <a:extLst>
              <a:ext uri="{FF2B5EF4-FFF2-40B4-BE49-F238E27FC236}">
                <a16:creationId xmlns:a16="http://schemas.microsoft.com/office/drawing/2014/main" id="{A2B042C7-85D1-C022-2347-E971C97E045B}"/>
              </a:ext>
            </a:extLst>
          </p:cNvPr>
          <p:cNvSpPr/>
          <p:nvPr/>
        </p:nvSpPr>
        <p:spPr>
          <a:xfrm rot="5400000">
            <a:off x="3408126" y="-138116"/>
            <a:ext cx="333186" cy="1976983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2" name="Verbinder: gekrümmt 11">
            <a:extLst>
              <a:ext uri="{FF2B5EF4-FFF2-40B4-BE49-F238E27FC236}">
                <a16:creationId xmlns:a16="http://schemas.microsoft.com/office/drawing/2014/main" id="{5359C097-3035-9791-82FD-16EA85A13159}"/>
              </a:ext>
            </a:extLst>
          </p:cNvPr>
          <p:cNvCxnSpPr>
            <a:stCxn id="7" idx="1"/>
            <a:endCxn id="11" idx="0"/>
          </p:cNvCxnSpPr>
          <p:nvPr/>
        </p:nvCxnSpPr>
        <p:spPr>
          <a:xfrm rot="16200000" flipH="1">
            <a:off x="4232794" y="358893"/>
            <a:ext cx="907029" cy="2223181"/>
          </a:xfrm>
          <a:prstGeom prst="curvedConnector3">
            <a:avLst>
              <a:gd name="adj1" fmla="val -2301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155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529A8-A1C4-7C46-CD9C-00BE7B6E5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(internal) Manufacturing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1442C7-3CD4-76EA-CC1D-069AED8E8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2E935C1-8DE5-0D4E-3D73-CD71A8839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84461B-EC97-25AB-C036-E8DF96ED4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98E87B9-BB6A-2871-6373-AA4750B74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40" y="1232755"/>
            <a:ext cx="827325" cy="4794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51">
            <a:extLst>
              <a:ext uri="{FF2B5EF4-FFF2-40B4-BE49-F238E27FC236}">
                <a16:creationId xmlns:a16="http://schemas.microsoft.com/office/drawing/2014/main" id="{B74B78EB-E6F1-38A5-35EA-D77D1E67D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421" y="1232753"/>
            <a:ext cx="737413" cy="4794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52">
            <a:extLst>
              <a:ext uri="{FF2B5EF4-FFF2-40B4-BE49-F238E27FC236}">
                <a16:creationId xmlns:a16="http://schemas.microsoft.com/office/drawing/2014/main" id="{AA96D711-3E34-EA4C-E777-EA279F28FF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370" y="1232753"/>
            <a:ext cx="749252" cy="479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3141D700-8BE9-61BE-5108-9533C6B66F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748" y="1232751"/>
            <a:ext cx="1442587" cy="479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4" descr="A 3d model of a building&#10;&#10;Description automatically generated with medium confidence">
            <a:extLst>
              <a:ext uri="{FF2B5EF4-FFF2-40B4-BE49-F238E27FC236}">
                <a16:creationId xmlns:a16="http://schemas.microsoft.com/office/drawing/2014/main" id="{230144E5-6ED7-ED37-F5EE-55FD672CDE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4530" y="1335261"/>
            <a:ext cx="1770998" cy="2768045"/>
          </a:xfrm>
          <a:prstGeom prst="rect">
            <a:avLst/>
          </a:prstGeom>
        </p:spPr>
      </p:pic>
      <p:pic>
        <p:nvPicPr>
          <p:cNvPr id="16" name="Grafik 15" descr="Image">
            <a:extLst>
              <a:ext uri="{FF2B5EF4-FFF2-40B4-BE49-F238E27FC236}">
                <a16:creationId xmlns:a16="http://schemas.microsoft.com/office/drawing/2014/main" id="{20971FAD-AD64-7DF2-1889-03AAF30F4C4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19"/>
          <a:stretch/>
        </p:blipFill>
        <p:spPr bwMode="auto">
          <a:xfrm>
            <a:off x="5406319" y="4473691"/>
            <a:ext cx="1282491" cy="15973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74401627">
            <a:extLst>
              <a:ext uri="{FF2B5EF4-FFF2-40B4-BE49-F238E27FC236}">
                <a16:creationId xmlns:a16="http://schemas.microsoft.com/office/drawing/2014/main" id="{16513193-B28B-0896-9553-0FC11E91BB5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662" y="4261254"/>
            <a:ext cx="1820697" cy="1976543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2370ACF2-43BB-D51B-D029-F3E6F408D073}"/>
              </a:ext>
            </a:extLst>
          </p:cNvPr>
          <p:cNvSpPr txBox="1"/>
          <p:nvPr/>
        </p:nvSpPr>
        <p:spPr>
          <a:xfrm>
            <a:off x="1643637" y="677326"/>
            <a:ext cx="144469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3 collimators</a:t>
            </a:r>
          </a:p>
        </p:txBody>
      </p:sp>
      <p:sp>
        <p:nvSpPr>
          <p:cNvPr id="19" name="Geschweifte Klammer links 18">
            <a:extLst>
              <a:ext uri="{FF2B5EF4-FFF2-40B4-BE49-F238E27FC236}">
                <a16:creationId xmlns:a16="http://schemas.microsoft.com/office/drawing/2014/main" id="{58478816-D927-D782-F2A2-17E89BF0496B}"/>
              </a:ext>
            </a:extLst>
          </p:cNvPr>
          <p:cNvSpPr/>
          <p:nvPr/>
        </p:nvSpPr>
        <p:spPr>
          <a:xfrm rot="5400000">
            <a:off x="2129841" y="-488368"/>
            <a:ext cx="307777" cy="3083782"/>
          </a:xfrm>
          <a:prstGeom prst="lef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2C77D05-C23E-67B3-114A-E94B1E658362}"/>
              </a:ext>
            </a:extLst>
          </p:cNvPr>
          <p:cNvSpPr txBox="1"/>
          <p:nvPr/>
        </p:nvSpPr>
        <p:spPr>
          <a:xfrm>
            <a:off x="3990127" y="651366"/>
            <a:ext cx="1770998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000" dirty="0" err="1"/>
              <a:t>profile&amp;position</a:t>
            </a:r>
            <a:endParaRPr lang="en-GB" sz="2000" dirty="0"/>
          </a:p>
          <a:p>
            <a:pPr algn="ctr"/>
            <a:r>
              <a:rPr lang="en-GB" sz="2000" dirty="0"/>
              <a:t>monitor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1332E62-54C7-E013-EEFC-C051AAA32D4A}"/>
              </a:ext>
            </a:extLst>
          </p:cNvPr>
          <p:cNvSpPr txBox="1"/>
          <p:nvPr/>
        </p:nvSpPr>
        <p:spPr>
          <a:xfrm>
            <a:off x="5944556" y="657390"/>
            <a:ext cx="1520031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000" dirty="0"/>
              <a:t>movable slits </a:t>
            </a:r>
          </a:p>
          <a:p>
            <a:pPr algn="ctr"/>
            <a:r>
              <a:rPr lang="en-GB" sz="2000" dirty="0"/>
              <a:t>in dipoles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E0C0F09-5244-5DB9-577C-37B38EF65B97}"/>
              </a:ext>
            </a:extLst>
          </p:cNvPr>
          <p:cNvSpPr txBox="1"/>
          <p:nvPr/>
        </p:nvSpPr>
        <p:spPr>
          <a:xfrm>
            <a:off x="724752" y="6096796"/>
            <a:ext cx="64440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KHH0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E1E208CD-2F18-6EEA-1F90-6D859653D789}"/>
              </a:ext>
            </a:extLst>
          </p:cNvPr>
          <p:cNvSpPr txBox="1"/>
          <p:nvPr/>
        </p:nvSpPr>
        <p:spPr>
          <a:xfrm>
            <a:off x="1911048" y="6071021"/>
            <a:ext cx="64440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KHH1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C835E61-C065-421B-0E06-E701F749EF50}"/>
              </a:ext>
            </a:extLst>
          </p:cNvPr>
          <p:cNvSpPr txBox="1"/>
          <p:nvPr/>
        </p:nvSpPr>
        <p:spPr>
          <a:xfrm>
            <a:off x="3097344" y="6061790"/>
            <a:ext cx="64440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KHH2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4395F36-B3D2-F976-18F0-D3995B361D8A}"/>
              </a:ext>
            </a:extLst>
          </p:cNvPr>
          <p:cNvSpPr txBox="1"/>
          <p:nvPr/>
        </p:nvSpPr>
        <p:spPr>
          <a:xfrm>
            <a:off x="4352184" y="6067791"/>
            <a:ext cx="73571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MHP/S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5024CE3-3388-B4AB-FD09-01470C8C442B}"/>
              </a:ext>
            </a:extLst>
          </p:cNvPr>
          <p:cNvSpPr txBox="1"/>
          <p:nvPr/>
        </p:nvSpPr>
        <p:spPr>
          <a:xfrm>
            <a:off x="5485960" y="6079293"/>
            <a:ext cx="90082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10 t foot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2A97BE5-3A7A-6199-3F84-BA937BECE1AE}"/>
              </a:ext>
            </a:extLst>
          </p:cNvPr>
          <p:cNvSpPr txBox="1"/>
          <p:nvPr/>
        </p:nvSpPr>
        <p:spPr>
          <a:xfrm>
            <a:off x="6884627" y="6109683"/>
            <a:ext cx="90082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50 t foot</a:t>
            </a:r>
          </a:p>
        </p:txBody>
      </p:sp>
      <p:sp>
        <p:nvSpPr>
          <p:cNvPr id="29" name="Geschweifte Klammer links 28">
            <a:extLst>
              <a:ext uri="{FF2B5EF4-FFF2-40B4-BE49-F238E27FC236}">
                <a16:creationId xmlns:a16="http://schemas.microsoft.com/office/drawing/2014/main" id="{25A33AD1-A36B-74A2-C62D-3C29EA020415}"/>
              </a:ext>
            </a:extLst>
          </p:cNvPr>
          <p:cNvSpPr/>
          <p:nvPr/>
        </p:nvSpPr>
        <p:spPr>
          <a:xfrm rot="5400000">
            <a:off x="6702053" y="2913642"/>
            <a:ext cx="306738" cy="2828171"/>
          </a:xfrm>
          <a:prstGeom prst="lef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4CD0AFC-172D-BDCB-124D-CA147E1EFD11}"/>
              </a:ext>
            </a:extLst>
          </p:cNvPr>
          <p:cNvSpPr txBox="1"/>
          <p:nvPr/>
        </p:nvSpPr>
        <p:spPr>
          <a:xfrm>
            <a:off x="5761125" y="4014439"/>
            <a:ext cx="237533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6 types,      150 pieces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ADCABB3-C7C9-84F4-0647-E077A1CE95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00359" y="3836084"/>
            <a:ext cx="3548203" cy="2275410"/>
          </a:xfrm>
          <a:prstGeom prst="rect">
            <a:avLst/>
          </a:prstGeom>
        </p:spPr>
      </p:pic>
      <p:pic>
        <p:nvPicPr>
          <p:cNvPr id="8" name="Grafik 7" descr="Ein Bild, das Text, Behälter, Box, Handschrift enthält.&#10;&#10;KI-generierte Inhalte können fehlerhaft sein.">
            <a:extLst>
              <a:ext uri="{FF2B5EF4-FFF2-40B4-BE49-F238E27FC236}">
                <a16:creationId xmlns:a16="http://schemas.microsoft.com/office/drawing/2014/main" id="{A004295F-99A5-58EC-BE7E-821AF33C75B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3159" y="749767"/>
            <a:ext cx="2088670" cy="2784893"/>
          </a:xfrm>
          <a:prstGeom prst="rect">
            <a:avLst/>
          </a:prstGeom>
        </p:spPr>
      </p:pic>
      <p:pic>
        <p:nvPicPr>
          <p:cNvPr id="9" name="Grafik 8" descr="Ein Bild, das Text, Im Haus, Büroausstattung, Wand enthält.&#10;&#10;KI-generierte Inhalte können fehlerhaft sein.">
            <a:extLst>
              <a:ext uri="{FF2B5EF4-FFF2-40B4-BE49-F238E27FC236}">
                <a16:creationId xmlns:a16="http://schemas.microsoft.com/office/drawing/2014/main" id="{0F77E44D-E5F4-3417-352C-09CE1C35D4A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5" t="12584" r="8911" b="3488"/>
          <a:stretch/>
        </p:blipFill>
        <p:spPr>
          <a:xfrm rot="5400000">
            <a:off x="7580749" y="972443"/>
            <a:ext cx="2748062" cy="231211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2DB30BC-48DC-CB0E-4B22-874987C5B44A}"/>
              </a:ext>
            </a:extLst>
          </p:cNvPr>
          <p:cNvSpPr txBox="1"/>
          <p:nvPr/>
        </p:nvSpPr>
        <p:spPr>
          <a:xfrm>
            <a:off x="8960871" y="716164"/>
            <a:ext cx="119782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Signal rails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466177C-8E6A-15BB-34EA-50C858A63D76}"/>
              </a:ext>
            </a:extLst>
          </p:cNvPr>
          <p:cNvSpPr txBox="1"/>
          <p:nvPr/>
        </p:nvSpPr>
        <p:spPr>
          <a:xfrm>
            <a:off x="8600359" y="3824816"/>
            <a:ext cx="180594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Collimator disks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C28C27B9-192D-FE30-7D0E-77ABA2FDE532}"/>
              </a:ext>
            </a:extLst>
          </p:cNvPr>
          <p:cNvSpPr txBox="1"/>
          <p:nvPr/>
        </p:nvSpPr>
        <p:spPr>
          <a:xfrm>
            <a:off x="10398841" y="737003"/>
            <a:ext cx="14696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Cooling plate</a:t>
            </a:r>
          </a:p>
        </p:txBody>
      </p:sp>
    </p:spTree>
    <p:extLst>
      <p:ext uri="{BB962C8B-B14F-4D97-AF65-F5344CB8AC3E}">
        <p14:creationId xmlns:p14="http://schemas.microsoft.com/office/powerpoint/2010/main" val="1044028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E00CC-EA4E-58AA-7A6B-D02B3B744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9C962A-DF60-3D39-C3D7-F2171F7B5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A1F55A-42C7-47E5-AF2C-0305E8563D84}" type="datetime1">
              <a:rPr kumimoji="0" lang="de-CH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16.12.2025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AD897-E35B-632A-5BF4-6ED751BD3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2AD375-037F-43D0-B059-5172DA06796A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83" name="OTLSHAPE_SL2A_d16713492a554be8a14024fdb6c2d8b4_BackgroundRectangle" hidden="1">
            <a:extLst>
              <a:ext uri="{FF2B5EF4-FFF2-40B4-BE49-F238E27FC236}">
                <a16:creationId xmlns:a16="http://schemas.microsoft.com/office/drawing/2014/main" id="{64E71D1D-5756-A8F5-24CD-D449161FFA4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65200" y="4908296"/>
            <a:ext cx="10388600" cy="1229953"/>
          </a:xfrm>
          <a:prstGeom prst="rect">
            <a:avLst/>
          </a:prstGeom>
          <a:solidFill>
            <a:schemeClr val="accent5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72" name="OTLSHAPE_SL2A_0e69e482c9ba4a70b9d1d44077859dd4_BackgroundRectangle" hidden="1">
            <a:extLst>
              <a:ext uri="{FF2B5EF4-FFF2-40B4-BE49-F238E27FC236}">
                <a16:creationId xmlns:a16="http://schemas.microsoft.com/office/drawing/2014/main" id="{7D5952E3-1ABA-7F5E-C482-13DB45F53DB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965200" y="1951228"/>
            <a:ext cx="10388600" cy="2931668"/>
          </a:xfrm>
          <a:prstGeom prst="rect">
            <a:avLst/>
          </a:prstGeom>
          <a:solidFill>
            <a:schemeClr val="accent6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4" name="OTLSHAPE_SL_8911bceb679441adb3756a794b682f31_BackgroundRectangle">
            <a:extLst>
              <a:ext uri="{FF2B5EF4-FFF2-40B4-BE49-F238E27FC236}">
                <a16:creationId xmlns:a16="http://schemas.microsoft.com/office/drawing/2014/main" id="{10524A72-208D-6BF8-0628-D6E43417A55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9837" y="2503724"/>
            <a:ext cx="11290300" cy="1701715"/>
          </a:xfrm>
          <a:prstGeom prst="rect">
            <a:avLst/>
          </a:prstGeom>
          <a:solidFill>
            <a:schemeClr val="accent5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50" name="OTLSHAPE_SL_2f1684a54f47413c957279c8851c8b1c_BackgroundRectangle">
            <a:extLst>
              <a:ext uri="{FF2B5EF4-FFF2-40B4-BE49-F238E27FC236}">
                <a16:creationId xmlns:a16="http://schemas.microsoft.com/office/drawing/2014/main" id="{59BD4B0B-C41A-19B7-9F38-6CA66F0AE85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98669" y="1619732"/>
            <a:ext cx="11290300" cy="469900"/>
          </a:xfrm>
          <a:prstGeom prst="rect">
            <a:avLst/>
          </a:prstGeom>
          <a:solidFill>
            <a:schemeClr val="accent3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63" name="OTLSHAPE_SL2A_8836b2290bc843538ca014deb66f7b7d_BackgroundRectangle" hidden="1">
            <a:extLst>
              <a:ext uri="{FF2B5EF4-FFF2-40B4-BE49-F238E27FC236}">
                <a16:creationId xmlns:a16="http://schemas.microsoft.com/office/drawing/2014/main" id="{1E119486-C4D3-B723-3B75-F1BE28E26C3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965200" y="1455928"/>
            <a:ext cx="10388600" cy="469900"/>
          </a:xfrm>
          <a:prstGeom prst="rect">
            <a:avLst/>
          </a:prstGeom>
          <a:solidFill>
            <a:schemeClr val="accent3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" name="OTLSHAPE_TB_00000000000000000000000000000000_LeftEndCaps" hidden="1">
            <a:extLst>
              <a:ext uri="{FF2B5EF4-FFF2-40B4-BE49-F238E27FC236}">
                <a16:creationId xmlns:a16="http://schemas.microsoft.com/office/drawing/2014/main" id="{29AE4D5E-8C5D-67C2-440C-5B08DDAE25F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-221339" y="28088"/>
            <a:ext cx="469900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2026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" name="OTLSHAPE_TB_00000000000000000000000000000000_RightEndCaps" hidden="1">
            <a:extLst>
              <a:ext uri="{FF2B5EF4-FFF2-40B4-BE49-F238E27FC236}">
                <a16:creationId xmlns:a16="http://schemas.microsoft.com/office/drawing/2014/main" id="{ACB19BEC-989D-F472-8FD7-BE0429299E5A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-221339" y="28088"/>
            <a:ext cx="469900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2033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1" name="OTLSHAPE_SL2A_d16713492a554be8a14024fdb6c2d8b4_HeaderRectangle" hidden="1">
            <a:extLst>
              <a:ext uri="{FF2B5EF4-FFF2-40B4-BE49-F238E27FC236}">
                <a16:creationId xmlns:a16="http://schemas.microsoft.com/office/drawing/2014/main" id="{F4C216A8-BE09-C593-E703-4BF0209E1153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965200" y="4908296"/>
            <a:ext cx="0" cy="0"/>
          </a:xfrm>
          <a:prstGeom prst="rect">
            <a:avLst/>
          </a:prstGeom>
          <a:solidFill>
            <a:schemeClr val="accent5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70" name="OTLSHAPE_SL2A_0e69e482c9ba4a70b9d1d44077859dd4_HeaderRectangle" hidden="1">
            <a:extLst>
              <a:ext uri="{FF2B5EF4-FFF2-40B4-BE49-F238E27FC236}">
                <a16:creationId xmlns:a16="http://schemas.microsoft.com/office/drawing/2014/main" id="{2B2F7CBE-6954-A5C2-D247-2E8884C6AEF1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965200" y="1951228"/>
            <a:ext cx="0" cy="0"/>
          </a:xfrm>
          <a:prstGeom prst="rect">
            <a:avLst/>
          </a:prstGeom>
          <a:solidFill>
            <a:schemeClr val="accent6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55" name="OTLSHAPE_TB_00000000000000000000000000000000_ScaleContainer">
            <a:extLst>
              <a:ext uri="{FF2B5EF4-FFF2-40B4-BE49-F238E27FC236}">
                <a16:creationId xmlns:a16="http://schemas.microsoft.com/office/drawing/2014/main" id="{AB0C2A6A-0486-50DD-E84B-023CC851C078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1127369" y="1172184"/>
            <a:ext cx="10261600" cy="182880"/>
          </a:xfrm>
          <a:prstGeom prst="round2Same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5" name="OTLSHAPE_SL_8911bceb679441adb3756a794b682f31_HeaderRectangle">
            <a:extLst>
              <a:ext uri="{FF2B5EF4-FFF2-40B4-BE49-F238E27FC236}">
                <a16:creationId xmlns:a16="http://schemas.microsoft.com/office/drawing/2014/main" id="{9977A332-461B-11A9-3CA0-EA1D80DE022B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99837" y="2495114"/>
            <a:ext cx="901700" cy="1710326"/>
          </a:xfrm>
          <a:prstGeom prst="rect">
            <a:avLst/>
          </a:prstGeom>
          <a:solidFill>
            <a:schemeClr val="accent5"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56" name="OTLSHAPE_TB_00000000000000000000000000000000_MiddleScaleContainer">
            <a:extLst>
              <a:ext uri="{FF2B5EF4-FFF2-40B4-BE49-F238E27FC236}">
                <a16:creationId xmlns:a16="http://schemas.microsoft.com/office/drawing/2014/main" id="{48CAAA0C-2400-9BE0-5D97-A25AE2D1C220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1127369" y="1364208"/>
            <a:ext cx="10261600" cy="182880"/>
          </a:xfrm>
          <a:prstGeom prst="round2SameRect">
            <a:avLst>
              <a:gd name="adj1" fmla="val 0"/>
              <a:gd name="adj2" fmla="val 16667"/>
            </a:avLst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57" name="OTLSHAPE_TB_00000000000000000000000000000000_BottomScaleContainer" hidden="1">
            <a:extLst>
              <a:ext uri="{FF2B5EF4-FFF2-40B4-BE49-F238E27FC236}">
                <a16:creationId xmlns:a16="http://schemas.microsoft.com/office/drawing/2014/main" id="{1BE25579-C85F-F743-C7DA-5FFE6470887E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1092200" y="1008380"/>
            <a:ext cx="0" cy="0"/>
          </a:xfrm>
          <a:prstGeom prst="round2SameRect">
            <a:avLst>
              <a:gd name="adj1" fmla="val 0"/>
              <a:gd name="adj2" fmla="val 16667"/>
            </a:avLst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51" name="OTLSHAPE_SL_2f1684a54f47413c957279c8851c8b1c_HeaderRectangle">
            <a:extLst>
              <a:ext uri="{FF2B5EF4-FFF2-40B4-BE49-F238E27FC236}">
                <a16:creationId xmlns:a16="http://schemas.microsoft.com/office/drawing/2014/main" id="{9F062BBA-25F2-5A4A-4663-90DC47D145C0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98669" y="1619732"/>
            <a:ext cx="901700" cy="469900"/>
          </a:xfrm>
          <a:prstGeom prst="rect">
            <a:avLst/>
          </a:prstGeom>
          <a:solidFill>
            <a:schemeClr val="accent3"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57" name="OTLSHAPE_SL2A_8836b2290bc843538ca014deb66f7b7d_HeaderRectangle" hidden="1">
            <a:extLst>
              <a:ext uri="{FF2B5EF4-FFF2-40B4-BE49-F238E27FC236}">
                <a16:creationId xmlns:a16="http://schemas.microsoft.com/office/drawing/2014/main" id="{9A303A4D-6467-5FEF-73E9-4E9F544633AA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965200" y="1455928"/>
            <a:ext cx="0" cy="0"/>
          </a:xfrm>
          <a:prstGeom prst="rect">
            <a:avLst/>
          </a:prstGeom>
          <a:solidFill>
            <a:schemeClr val="accent3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cxnSp>
        <p:nvCxnSpPr>
          <p:cNvPr id="538" name="OTLSHAPE_G_00000000000000000000000000000000_ShapeBelow3">
            <a:extLst>
              <a:ext uri="{FF2B5EF4-FFF2-40B4-BE49-F238E27FC236}">
                <a16:creationId xmlns:a16="http://schemas.microsoft.com/office/drawing/2014/main" id="{16736516-FC05-4DA4-C4A3-0E3E77FB4690}"/>
              </a:ext>
            </a:extLst>
          </p:cNvPr>
          <p:cNvCxnSpPr/>
          <p:nvPr>
            <p:custDataLst>
              <p:tags r:id="rId17"/>
            </p:custDataLst>
          </p:nvPr>
        </p:nvCxnSpPr>
        <p:spPr>
          <a:xfrm>
            <a:off x="2506328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OTLSHAPE_G_00000000000000000000000000000000_ShapeBelow0">
            <a:extLst>
              <a:ext uri="{FF2B5EF4-FFF2-40B4-BE49-F238E27FC236}">
                <a16:creationId xmlns:a16="http://schemas.microsoft.com/office/drawing/2014/main" id="{F172BCAF-C349-F039-3936-3EF00FBD1EE1}"/>
              </a:ext>
            </a:extLst>
          </p:cNvPr>
          <p:cNvCxnSpPr/>
          <p:nvPr>
            <p:custDataLst>
              <p:tags r:id="rId18"/>
            </p:custDataLst>
          </p:nvPr>
        </p:nvCxnSpPr>
        <p:spPr>
          <a:xfrm>
            <a:off x="1440889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OTLSHAPE_G_00000000000000000000000000000000_ShapeBelow1">
            <a:extLst>
              <a:ext uri="{FF2B5EF4-FFF2-40B4-BE49-F238E27FC236}">
                <a16:creationId xmlns:a16="http://schemas.microsoft.com/office/drawing/2014/main" id="{BFA81857-32E7-6260-5AA2-B5FF8B706536}"/>
              </a:ext>
            </a:extLst>
          </p:cNvPr>
          <p:cNvCxnSpPr/>
          <p:nvPr>
            <p:custDataLst>
              <p:tags r:id="rId19"/>
            </p:custDataLst>
          </p:nvPr>
        </p:nvCxnSpPr>
        <p:spPr>
          <a:xfrm>
            <a:off x="1793453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OTLSHAPE_G_00000000000000000000000000000000_ShapeBelow2">
            <a:extLst>
              <a:ext uri="{FF2B5EF4-FFF2-40B4-BE49-F238E27FC236}">
                <a16:creationId xmlns:a16="http://schemas.microsoft.com/office/drawing/2014/main" id="{87CF2D38-17AA-386D-37A8-C1C5E49D9B97}"/>
              </a:ext>
            </a:extLst>
          </p:cNvPr>
          <p:cNvCxnSpPr/>
          <p:nvPr>
            <p:custDataLst>
              <p:tags r:id="rId20"/>
            </p:custDataLst>
          </p:nvPr>
        </p:nvCxnSpPr>
        <p:spPr>
          <a:xfrm>
            <a:off x="2149890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OTLSHAPE_G_00000000000000000000000000000000_ShapeBelow4">
            <a:extLst>
              <a:ext uri="{FF2B5EF4-FFF2-40B4-BE49-F238E27FC236}">
                <a16:creationId xmlns:a16="http://schemas.microsoft.com/office/drawing/2014/main" id="{DC0236F7-8B96-F0BC-842F-B5D4A1AFE1E5}"/>
              </a:ext>
            </a:extLst>
          </p:cNvPr>
          <p:cNvCxnSpPr/>
          <p:nvPr>
            <p:custDataLst>
              <p:tags r:id="rId21"/>
            </p:custDataLst>
          </p:nvPr>
        </p:nvCxnSpPr>
        <p:spPr>
          <a:xfrm>
            <a:off x="2855017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OTLSHAPE_G_00000000000000000000000000000000_ShapeBelow5">
            <a:extLst>
              <a:ext uri="{FF2B5EF4-FFF2-40B4-BE49-F238E27FC236}">
                <a16:creationId xmlns:a16="http://schemas.microsoft.com/office/drawing/2014/main" id="{FDD0D644-EAEB-4005-30A7-A2AE9E5D1D27}"/>
              </a:ext>
            </a:extLst>
          </p:cNvPr>
          <p:cNvCxnSpPr/>
          <p:nvPr>
            <p:custDataLst>
              <p:tags r:id="rId22"/>
            </p:custDataLst>
          </p:nvPr>
        </p:nvCxnSpPr>
        <p:spPr>
          <a:xfrm>
            <a:off x="3207581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OTLSHAPE_G_00000000000000000000000000000000_ShapeBelow6">
            <a:extLst>
              <a:ext uri="{FF2B5EF4-FFF2-40B4-BE49-F238E27FC236}">
                <a16:creationId xmlns:a16="http://schemas.microsoft.com/office/drawing/2014/main" id="{146D9027-3EC9-3073-7ABE-69C6C4E04EDC}"/>
              </a:ext>
            </a:extLst>
          </p:cNvPr>
          <p:cNvCxnSpPr/>
          <p:nvPr>
            <p:custDataLst>
              <p:tags r:id="rId23"/>
            </p:custDataLst>
          </p:nvPr>
        </p:nvCxnSpPr>
        <p:spPr>
          <a:xfrm>
            <a:off x="3564019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OTLSHAPE_G_00000000000000000000000000000000_ShapeBelow7">
            <a:extLst>
              <a:ext uri="{FF2B5EF4-FFF2-40B4-BE49-F238E27FC236}">
                <a16:creationId xmlns:a16="http://schemas.microsoft.com/office/drawing/2014/main" id="{6AC3F24C-91DE-931A-E972-73BDEB461000}"/>
              </a:ext>
            </a:extLst>
          </p:cNvPr>
          <p:cNvCxnSpPr/>
          <p:nvPr>
            <p:custDataLst>
              <p:tags r:id="rId24"/>
            </p:custDataLst>
          </p:nvPr>
        </p:nvCxnSpPr>
        <p:spPr>
          <a:xfrm>
            <a:off x="3920456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OTLSHAPE_G_00000000000000000000000000000000_ShapeBelow8">
            <a:extLst>
              <a:ext uri="{FF2B5EF4-FFF2-40B4-BE49-F238E27FC236}">
                <a16:creationId xmlns:a16="http://schemas.microsoft.com/office/drawing/2014/main" id="{0157E503-5FDA-976A-3E3C-A298E8AFA6EF}"/>
              </a:ext>
            </a:extLst>
          </p:cNvPr>
          <p:cNvCxnSpPr/>
          <p:nvPr>
            <p:custDataLst>
              <p:tags r:id="rId25"/>
            </p:custDataLst>
          </p:nvPr>
        </p:nvCxnSpPr>
        <p:spPr>
          <a:xfrm>
            <a:off x="4273020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OTLSHAPE_G_00000000000000000000000000000000_ShapeBelow9">
            <a:extLst>
              <a:ext uri="{FF2B5EF4-FFF2-40B4-BE49-F238E27FC236}">
                <a16:creationId xmlns:a16="http://schemas.microsoft.com/office/drawing/2014/main" id="{74903DBB-F159-EE2D-C351-1F83390CBC1E}"/>
              </a:ext>
            </a:extLst>
          </p:cNvPr>
          <p:cNvCxnSpPr/>
          <p:nvPr>
            <p:custDataLst>
              <p:tags r:id="rId26"/>
            </p:custDataLst>
          </p:nvPr>
        </p:nvCxnSpPr>
        <p:spPr>
          <a:xfrm>
            <a:off x="4625583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OTLSHAPE_G_00000000000000000000000000000000_ShapeBelow10">
            <a:extLst>
              <a:ext uri="{FF2B5EF4-FFF2-40B4-BE49-F238E27FC236}">
                <a16:creationId xmlns:a16="http://schemas.microsoft.com/office/drawing/2014/main" id="{155D076F-A5EB-AEA6-0C8E-BA062353EBAD}"/>
              </a:ext>
            </a:extLst>
          </p:cNvPr>
          <p:cNvCxnSpPr/>
          <p:nvPr>
            <p:custDataLst>
              <p:tags r:id="rId27"/>
            </p:custDataLst>
          </p:nvPr>
        </p:nvCxnSpPr>
        <p:spPr>
          <a:xfrm>
            <a:off x="4982021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OTLSHAPE_G_00000000000000000000000000000000_ShapeBelow11">
            <a:extLst>
              <a:ext uri="{FF2B5EF4-FFF2-40B4-BE49-F238E27FC236}">
                <a16:creationId xmlns:a16="http://schemas.microsoft.com/office/drawing/2014/main" id="{26F500D7-ADF4-4528-FCD1-4FCA8CC981F5}"/>
              </a:ext>
            </a:extLst>
          </p:cNvPr>
          <p:cNvCxnSpPr/>
          <p:nvPr>
            <p:custDataLst>
              <p:tags r:id="rId28"/>
            </p:custDataLst>
          </p:nvPr>
        </p:nvCxnSpPr>
        <p:spPr>
          <a:xfrm>
            <a:off x="5338459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OTLSHAPE_G_00000000000000000000000000000000_ShapeBelow13">
            <a:extLst>
              <a:ext uri="{FF2B5EF4-FFF2-40B4-BE49-F238E27FC236}">
                <a16:creationId xmlns:a16="http://schemas.microsoft.com/office/drawing/2014/main" id="{59F7480A-7AD0-2902-4991-DA6260D649AF}"/>
              </a:ext>
            </a:extLst>
          </p:cNvPr>
          <p:cNvCxnSpPr/>
          <p:nvPr>
            <p:custDataLst>
              <p:tags r:id="rId29"/>
            </p:custDataLst>
          </p:nvPr>
        </p:nvCxnSpPr>
        <p:spPr>
          <a:xfrm>
            <a:off x="6039711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OTLSHAPE_G_00000000000000000000000000000000_ShapeBelow14">
            <a:extLst>
              <a:ext uri="{FF2B5EF4-FFF2-40B4-BE49-F238E27FC236}">
                <a16:creationId xmlns:a16="http://schemas.microsoft.com/office/drawing/2014/main" id="{7ABACDDA-1D81-F373-ADE5-5B58448F685B}"/>
              </a:ext>
            </a:extLst>
          </p:cNvPr>
          <p:cNvCxnSpPr/>
          <p:nvPr>
            <p:custDataLst>
              <p:tags r:id="rId30"/>
            </p:custDataLst>
          </p:nvPr>
        </p:nvCxnSpPr>
        <p:spPr>
          <a:xfrm>
            <a:off x="6396149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OTLSHAPE_G_00000000000000000000000000000000_ShapeBelow15">
            <a:extLst>
              <a:ext uri="{FF2B5EF4-FFF2-40B4-BE49-F238E27FC236}">
                <a16:creationId xmlns:a16="http://schemas.microsoft.com/office/drawing/2014/main" id="{8C4DE296-8449-D52F-05A2-6FB19BC5DEA5}"/>
              </a:ext>
            </a:extLst>
          </p:cNvPr>
          <p:cNvCxnSpPr/>
          <p:nvPr>
            <p:custDataLst>
              <p:tags r:id="rId31"/>
            </p:custDataLst>
          </p:nvPr>
        </p:nvCxnSpPr>
        <p:spPr>
          <a:xfrm>
            <a:off x="6787756" y="1355064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OTLSHAPE_G_00000000000000000000000000000000_ShapeBelow16">
            <a:extLst>
              <a:ext uri="{FF2B5EF4-FFF2-40B4-BE49-F238E27FC236}">
                <a16:creationId xmlns:a16="http://schemas.microsoft.com/office/drawing/2014/main" id="{3E1E203B-ABC8-8059-8B78-F89D45739F14}"/>
              </a:ext>
            </a:extLst>
          </p:cNvPr>
          <p:cNvCxnSpPr/>
          <p:nvPr>
            <p:custDataLst>
              <p:tags r:id="rId32"/>
            </p:custDataLst>
          </p:nvPr>
        </p:nvCxnSpPr>
        <p:spPr>
          <a:xfrm>
            <a:off x="7101276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OTLSHAPE_G_00000000000000000000000000000000_ShapeBelow17">
            <a:extLst>
              <a:ext uri="{FF2B5EF4-FFF2-40B4-BE49-F238E27FC236}">
                <a16:creationId xmlns:a16="http://schemas.microsoft.com/office/drawing/2014/main" id="{C713A4D9-35F1-D438-8B81-55691AFC3551}"/>
              </a:ext>
            </a:extLst>
          </p:cNvPr>
          <p:cNvCxnSpPr/>
          <p:nvPr>
            <p:custDataLst>
              <p:tags r:id="rId33"/>
            </p:custDataLst>
          </p:nvPr>
        </p:nvCxnSpPr>
        <p:spPr>
          <a:xfrm>
            <a:off x="7453840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OTLSHAPE_G_00000000000000000000000000000000_ShapeBelow18">
            <a:extLst>
              <a:ext uri="{FF2B5EF4-FFF2-40B4-BE49-F238E27FC236}">
                <a16:creationId xmlns:a16="http://schemas.microsoft.com/office/drawing/2014/main" id="{535A75E3-421E-D00A-BE95-05621DA99742}"/>
              </a:ext>
            </a:extLst>
          </p:cNvPr>
          <p:cNvCxnSpPr/>
          <p:nvPr>
            <p:custDataLst>
              <p:tags r:id="rId34"/>
            </p:custDataLst>
          </p:nvPr>
        </p:nvCxnSpPr>
        <p:spPr>
          <a:xfrm>
            <a:off x="7810278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OTLSHAPE_G_00000000000000000000000000000000_ShapeBelow19">
            <a:extLst>
              <a:ext uri="{FF2B5EF4-FFF2-40B4-BE49-F238E27FC236}">
                <a16:creationId xmlns:a16="http://schemas.microsoft.com/office/drawing/2014/main" id="{E8AF05C2-4F18-A90D-5918-9C1BA82D8A33}"/>
              </a:ext>
            </a:extLst>
          </p:cNvPr>
          <p:cNvCxnSpPr/>
          <p:nvPr>
            <p:custDataLst>
              <p:tags r:id="rId35"/>
            </p:custDataLst>
          </p:nvPr>
        </p:nvCxnSpPr>
        <p:spPr>
          <a:xfrm>
            <a:off x="8166715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OTLSHAPE_G_00000000000000000000000000000000_ShapeBelow20">
            <a:extLst>
              <a:ext uri="{FF2B5EF4-FFF2-40B4-BE49-F238E27FC236}">
                <a16:creationId xmlns:a16="http://schemas.microsoft.com/office/drawing/2014/main" id="{8CAD94EF-E106-9698-0032-29212320759B}"/>
              </a:ext>
            </a:extLst>
          </p:cNvPr>
          <p:cNvCxnSpPr/>
          <p:nvPr>
            <p:custDataLst>
              <p:tags r:id="rId36"/>
            </p:custDataLst>
          </p:nvPr>
        </p:nvCxnSpPr>
        <p:spPr>
          <a:xfrm>
            <a:off x="8515404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OTLSHAPE_G_00000000000000000000000000000000_ShapeBelow21">
            <a:extLst>
              <a:ext uri="{FF2B5EF4-FFF2-40B4-BE49-F238E27FC236}">
                <a16:creationId xmlns:a16="http://schemas.microsoft.com/office/drawing/2014/main" id="{0E98702D-6E55-4DED-D24E-812707930974}"/>
              </a:ext>
            </a:extLst>
          </p:cNvPr>
          <p:cNvCxnSpPr/>
          <p:nvPr>
            <p:custDataLst>
              <p:tags r:id="rId37"/>
            </p:custDataLst>
          </p:nvPr>
        </p:nvCxnSpPr>
        <p:spPr>
          <a:xfrm>
            <a:off x="8867967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OTLSHAPE_G_00000000000000000000000000000000_ShapeBelow22">
            <a:extLst>
              <a:ext uri="{FF2B5EF4-FFF2-40B4-BE49-F238E27FC236}">
                <a16:creationId xmlns:a16="http://schemas.microsoft.com/office/drawing/2014/main" id="{6031EC4F-480D-00CF-97B9-BA2F777BCADF}"/>
              </a:ext>
            </a:extLst>
          </p:cNvPr>
          <p:cNvCxnSpPr/>
          <p:nvPr>
            <p:custDataLst>
              <p:tags r:id="rId38"/>
            </p:custDataLst>
          </p:nvPr>
        </p:nvCxnSpPr>
        <p:spPr>
          <a:xfrm>
            <a:off x="9224405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OTLSHAPE_G_00000000000000000000000000000000_ShapeBelow23">
            <a:extLst>
              <a:ext uri="{FF2B5EF4-FFF2-40B4-BE49-F238E27FC236}">
                <a16:creationId xmlns:a16="http://schemas.microsoft.com/office/drawing/2014/main" id="{C3E211B5-4215-7AB2-BCA4-A1872F121473}"/>
              </a:ext>
            </a:extLst>
          </p:cNvPr>
          <p:cNvCxnSpPr/>
          <p:nvPr>
            <p:custDataLst>
              <p:tags r:id="rId39"/>
            </p:custDataLst>
          </p:nvPr>
        </p:nvCxnSpPr>
        <p:spPr>
          <a:xfrm>
            <a:off x="9580843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OTLSHAPE_G_00000000000000000000000000000000_ShapeBelow24">
            <a:extLst>
              <a:ext uri="{FF2B5EF4-FFF2-40B4-BE49-F238E27FC236}">
                <a16:creationId xmlns:a16="http://schemas.microsoft.com/office/drawing/2014/main" id="{2688ECEB-97C8-423E-DC4C-6AA298C26E8A}"/>
              </a:ext>
            </a:extLst>
          </p:cNvPr>
          <p:cNvCxnSpPr/>
          <p:nvPr>
            <p:custDataLst>
              <p:tags r:id="rId40"/>
            </p:custDataLst>
          </p:nvPr>
        </p:nvCxnSpPr>
        <p:spPr>
          <a:xfrm>
            <a:off x="9933407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OTLSHAPE_G_00000000000000000000000000000000_ShapeBelow25">
            <a:extLst>
              <a:ext uri="{FF2B5EF4-FFF2-40B4-BE49-F238E27FC236}">
                <a16:creationId xmlns:a16="http://schemas.microsoft.com/office/drawing/2014/main" id="{02332E93-A996-173E-4137-10B6E58DEC69}"/>
              </a:ext>
            </a:extLst>
          </p:cNvPr>
          <p:cNvCxnSpPr/>
          <p:nvPr>
            <p:custDataLst>
              <p:tags r:id="rId41"/>
            </p:custDataLst>
          </p:nvPr>
        </p:nvCxnSpPr>
        <p:spPr>
          <a:xfrm>
            <a:off x="10285970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OTLSHAPE_G_00000000000000000000000000000000_ShapeBelow26">
            <a:extLst>
              <a:ext uri="{FF2B5EF4-FFF2-40B4-BE49-F238E27FC236}">
                <a16:creationId xmlns:a16="http://schemas.microsoft.com/office/drawing/2014/main" id="{7B3CA8FE-83EC-0D4C-795F-3C92E0AC8481}"/>
              </a:ext>
            </a:extLst>
          </p:cNvPr>
          <p:cNvCxnSpPr/>
          <p:nvPr>
            <p:custDataLst>
              <p:tags r:id="rId42"/>
            </p:custDataLst>
          </p:nvPr>
        </p:nvCxnSpPr>
        <p:spPr>
          <a:xfrm>
            <a:off x="10642408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OTLSHAPE_G_00000000000000000000000000000000_ShapeBelow27">
            <a:extLst>
              <a:ext uri="{FF2B5EF4-FFF2-40B4-BE49-F238E27FC236}">
                <a16:creationId xmlns:a16="http://schemas.microsoft.com/office/drawing/2014/main" id="{AC95063F-50D1-3C5B-F950-2765B127F99E}"/>
              </a:ext>
            </a:extLst>
          </p:cNvPr>
          <p:cNvCxnSpPr/>
          <p:nvPr>
            <p:custDataLst>
              <p:tags r:id="rId43"/>
            </p:custDataLst>
          </p:nvPr>
        </p:nvCxnSpPr>
        <p:spPr>
          <a:xfrm>
            <a:off x="10998846" y="1392428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OTLSHAPE_G_00000000000000000000000000000000_ShapeBelow12">
            <a:extLst>
              <a:ext uri="{FF2B5EF4-FFF2-40B4-BE49-F238E27FC236}">
                <a16:creationId xmlns:a16="http://schemas.microsoft.com/office/drawing/2014/main" id="{BC8AD8CC-B6A8-E399-5A0A-900BD977D193}"/>
              </a:ext>
            </a:extLst>
          </p:cNvPr>
          <p:cNvCxnSpPr/>
          <p:nvPr>
            <p:custDataLst>
              <p:tags r:id="rId44"/>
            </p:custDataLst>
          </p:nvPr>
        </p:nvCxnSpPr>
        <p:spPr>
          <a:xfrm>
            <a:off x="6752587" y="2459423"/>
            <a:ext cx="0" cy="4745821"/>
          </a:xfrm>
          <a:prstGeom prst="line">
            <a:avLst/>
          </a:prstGeom>
          <a:ln w="9525" cap="flat" cmpd="sng" algn="ctr">
            <a:solidFill>
              <a:schemeClr val="accent5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" name="OTLSHAPE_SLT_097fe035032e4cfe9e89d23ddd8d50cc_Shape">
            <a:extLst>
              <a:ext uri="{FF2B5EF4-FFF2-40B4-BE49-F238E27FC236}">
                <a16:creationId xmlns:a16="http://schemas.microsoft.com/office/drawing/2014/main" id="{315D54A1-8E4F-D075-0943-1E3AB27D5E13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6081857" y="3452584"/>
            <a:ext cx="711200" cy="170519"/>
          </a:xfrm>
          <a:prstGeom prst="rect">
            <a:avLst/>
          </a:prstGeom>
          <a:solidFill>
            <a:srgbClr val="6F3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89" name="OTLSHAPE_SLT_1ca8ca745ed34b3292fead54709aca5c_Shape">
            <a:extLst>
              <a:ext uri="{FF2B5EF4-FFF2-40B4-BE49-F238E27FC236}">
                <a16:creationId xmlns:a16="http://schemas.microsoft.com/office/drawing/2014/main" id="{FB6F3127-5125-11C7-430B-FA5DEDFD0357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3960668" y="3243965"/>
            <a:ext cx="2120900" cy="17051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39" name="OTLSHAPE_SLT_4dbd9fea28df439e9679941b1ce3921d_Shape">
            <a:extLst>
              <a:ext uri="{FF2B5EF4-FFF2-40B4-BE49-F238E27FC236}">
                <a16:creationId xmlns:a16="http://schemas.microsoft.com/office/drawing/2014/main" id="{C1454B40-0506-6531-B181-7089AFF1D479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3960668" y="3452584"/>
            <a:ext cx="977900" cy="17051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47" name="OTLSHAPE_SLT_e8fad7b610fa40919ff08c27f135699c_Shape">
            <a:extLst>
              <a:ext uri="{FF2B5EF4-FFF2-40B4-BE49-F238E27FC236}">
                <a16:creationId xmlns:a16="http://schemas.microsoft.com/office/drawing/2014/main" id="{160F60F9-617B-6984-9268-08C7AB20785C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4964118" y="3452584"/>
            <a:ext cx="1104900" cy="17051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61" name="OTLSHAPE_SLT_ff8699420437484f8c21c8e1f7888425_Shape">
            <a:extLst>
              <a:ext uri="{FF2B5EF4-FFF2-40B4-BE49-F238E27FC236}">
                <a16:creationId xmlns:a16="http://schemas.microsoft.com/office/drawing/2014/main" id="{44FCC3AA-F4DD-FBE7-9546-CF909339427C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2887480" y="2639869"/>
            <a:ext cx="1193800" cy="127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73" name="OTLSHAPE_SLT_ac794c6d49494e549a84a321de7ac878_Shape">
            <a:extLst>
              <a:ext uri="{FF2B5EF4-FFF2-40B4-BE49-F238E27FC236}">
                <a16:creationId xmlns:a16="http://schemas.microsoft.com/office/drawing/2014/main" id="{6D8C6EFD-E72C-3BCD-0BBB-716849FB2642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2728633" y="2848487"/>
            <a:ext cx="749300" cy="127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29" name="OTLSHAPE_SLT_2448177773b04c4d8144b3bdc9144941_Shape">
            <a:extLst>
              <a:ext uri="{FF2B5EF4-FFF2-40B4-BE49-F238E27FC236}">
                <a16:creationId xmlns:a16="http://schemas.microsoft.com/office/drawing/2014/main" id="{B5D77683-7B24-92D4-A7BA-0FD17DAEFF67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2443622" y="3057106"/>
            <a:ext cx="1457943" cy="12385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55" name="OTLSHAPE_SLT_bfd54d9a545d4a94ac1366b6171aec9b_Shape">
            <a:extLst>
              <a:ext uri="{FF2B5EF4-FFF2-40B4-BE49-F238E27FC236}">
                <a16:creationId xmlns:a16="http://schemas.microsoft.com/office/drawing/2014/main" id="{27F0DB1F-DD33-B51E-0155-E2A3EA5F7E8B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>
            <a:off x="3528796" y="3452584"/>
            <a:ext cx="404123" cy="17051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85" name="OTLSHAPE_SLT_6ed3c4079c6c4bb7ab04afc5fa3e1746_Shape">
            <a:extLst>
              <a:ext uri="{FF2B5EF4-FFF2-40B4-BE49-F238E27FC236}">
                <a16:creationId xmlns:a16="http://schemas.microsoft.com/office/drawing/2014/main" id="{2D476E70-3A97-6157-2C64-AC710FAADB7F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>
            <a:off x="2542665" y="3243965"/>
            <a:ext cx="520700" cy="17051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94" name="OTLSHAPE_SLT_46a1224f7d184dc3a184d7caef23eec7_Shape">
            <a:extLst>
              <a:ext uri="{FF2B5EF4-FFF2-40B4-BE49-F238E27FC236}">
                <a16:creationId xmlns:a16="http://schemas.microsoft.com/office/drawing/2014/main" id="{E3CDAC97-4EFF-2AB3-130E-0A1A4026330C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>
            <a:off x="1128537" y="3243965"/>
            <a:ext cx="571500" cy="17051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02" name="OTLSHAPE_SLT_eab913ba5c04408a879d8927335b7bf1_Shape">
            <a:extLst>
              <a:ext uri="{FF2B5EF4-FFF2-40B4-BE49-F238E27FC236}">
                <a16:creationId xmlns:a16="http://schemas.microsoft.com/office/drawing/2014/main" id="{218ABB4A-7AFB-4C56-9E03-D4DF7FDC81BC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6788924" y="3243965"/>
            <a:ext cx="546100" cy="17051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11" name="OTLSHAPE_SLT_e2543e73f2a24cbf8f66c01369c2f13f_Shape">
            <a:extLst>
              <a:ext uri="{FF2B5EF4-FFF2-40B4-BE49-F238E27FC236}">
                <a16:creationId xmlns:a16="http://schemas.microsoft.com/office/drawing/2014/main" id="{02A4EE4C-1D0B-9FC9-282D-D1C71A30AE46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>
            <a:off x="8203052" y="3243965"/>
            <a:ext cx="711200" cy="17051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98" name="OTLSHAPE_SLT_f4a06ba64e454b61b915e89bd9aa00d6_Shape">
            <a:extLst>
              <a:ext uri="{FF2B5EF4-FFF2-40B4-BE49-F238E27FC236}">
                <a16:creationId xmlns:a16="http://schemas.microsoft.com/office/drawing/2014/main" id="{5FD179F3-9E82-4F91-EF59-40BA1E0E2F07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>
            <a:off x="9617180" y="3243965"/>
            <a:ext cx="533400" cy="17051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37" name="OTLSHAPE_SLT_fd51eac7cefd4bd980888361184aeabb_Shape">
            <a:extLst>
              <a:ext uri="{FF2B5EF4-FFF2-40B4-BE49-F238E27FC236}">
                <a16:creationId xmlns:a16="http://schemas.microsoft.com/office/drawing/2014/main" id="{B093CB04-428F-A951-FE65-EA01219C40D8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>
            <a:off x="5944321" y="2848487"/>
            <a:ext cx="139700" cy="127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80" name="OTLSHAPE_SLT_097fe035032e4cfe9e89d23ddd8d50cc_ShapePercentage" hidden="1">
            <a:extLst>
              <a:ext uri="{FF2B5EF4-FFF2-40B4-BE49-F238E27FC236}">
                <a16:creationId xmlns:a16="http://schemas.microsoft.com/office/drawing/2014/main" id="{17F74B6A-D3C4-45B4-7376-2CCF72A5C2F4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>
            <a:off x="6045520" y="413004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24" name="OTLSHAPE_SLT_edbea60dd76f42cdb1e295661806d506_ShapePercentage" hidden="1">
            <a:extLst>
              <a:ext uri="{FF2B5EF4-FFF2-40B4-BE49-F238E27FC236}">
                <a16:creationId xmlns:a16="http://schemas.microsoft.com/office/drawing/2014/main" id="{1BAEB779-FC1E-4F93-D21C-B38E1863EBF3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>
            <a:off x="5338459" y="511691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32" name="OTLSHAPE_SLT_39929ecbf82c4af78e97e8b150f31885_ShapePercentage" hidden="1">
            <a:extLst>
              <a:ext uri="{FF2B5EF4-FFF2-40B4-BE49-F238E27FC236}">
                <a16:creationId xmlns:a16="http://schemas.microsoft.com/office/drawing/2014/main" id="{C95D0D13-E14D-7D1C-C377-997AD74C0C20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>
            <a:off x="8170590" y="532553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38" name="OTLSHAPE_TB_00000000000000000000000000000000_ElapsedTime" hidden="1">
            <a:extLst>
              <a:ext uri="{FF2B5EF4-FFF2-40B4-BE49-F238E27FC236}">
                <a16:creationId xmlns:a16="http://schemas.microsoft.com/office/drawing/2014/main" id="{080BA066-06C4-F752-9449-3DE902CB40B7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>
            <a:off x="1092200" y="1008380"/>
            <a:ext cx="0" cy="0"/>
          </a:xfrm>
          <a:prstGeom prst="rect">
            <a:avLst/>
          </a:prstGeom>
          <a:solidFill>
            <a:srgbClr val="FF000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9" name="OTLSHAPE_SLT_3d2dec5f32ac462da5b8b48c73bb2ba7_ShapePercentage" hidden="1">
            <a:extLst>
              <a:ext uri="{FF2B5EF4-FFF2-40B4-BE49-F238E27FC236}">
                <a16:creationId xmlns:a16="http://schemas.microsoft.com/office/drawing/2014/main" id="{C7B751D0-4D97-D778-CFA2-4FCBF66876F1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>
            <a:off x="7972999" y="5534152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6" name="OTLSHAPE_SLT_36423aa3290a400da707f9b2be93a865_ShapePercentage" hidden="1">
            <a:extLst>
              <a:ext uri="{FF2B5EF4-FFF2-40B4-BE49-F238E27FC236}">
                <a16:creationId xmlns:a16="http://schemas.microsoft.com/office/drawing/2014/main" id="{9F4DF52D-4EDA-4E99-BB4F-27251F1C1F2B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>
            <a:off x="9964401" y="574277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62" name="OTLSHAPE_SLM_b114dc4a652a4eaf9247ee4f7c7601f5_Shape">
            <a:extLst>
              <a:ext uri="{FF2B5EF4-FFF2-40B4-BE49-F238E27FC236}">
                <a16:creationId xmlns:a16="http://schemas.microsoft.com/office/drawing/2014/main" id="{30E6D9BF-87D7-A0BD-B8E9-B8FB91FB42C8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>
            <a:off x="7255896" y="1657832"/>
            <a:ext cx="152400" cy="1778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8" name="OTLSHAPE_SLT_a6aa0c83613e42408de1d0a1de26cc4f_ShapePercentage" hidden="1">
            <a:extLst>
              <a:ext uri="{FF2B5EF4-FFF2-40B4-BE49-F238E27FC236}">
                <a16:creationId xmlns:a16="http://schemas.microsoft.com/office/drawing/2014/main" id="{A6FB1FAD-B23D-AA0A-5B89-7C8231E5004B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>
            <a:off x="2517951" y="511691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7" name="OTLSHAPE_SLT_a9396a189e1c46ac9d1f1b16fcd5a7ad_ShapePercentage" hidden="1">
            <a:extLst>
              <a:ext uri="{FF2B5EF4-FFF2-40B4-BE49-F238E27FC236}">
                <a16:creationId xmlns:a16="http://schemas.microsoft.com/office/drawing/2014/main" id="{7220343A-B3C7-DA1A-AFA2-EFD9904CFA8F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>
            <a:off x="2138267" y="511691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49" name="OTLSHAPE_SLM_5378bde9b43148dfb6b76707c6a8f989_Shape">
            <a:extLst>
              <a:ext uri="{FF2B5EF4-FFF2-40B4-BE49-F238E27FC236}">
                <a16:creationId xmlns:a16="http://schemas.microsoft.com/office/drawing/2014/main" id="{98D2508C-B80C-C82C-308F-3900B77551F4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>
            <a:off x="2116605" y="1873732"/>
            <a:ext cx="152400" cy="177800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03" name="OTLSHAPE_SLM_e7d42421d9e640a2a107afa423141c46_Shape">
            <a:extLst>
              <a:ext uri="{FF2B5EF4-FFF2-40B4-BE49-F238E27FC236}">
                <a16:creationId xmlns:a16="http://schemas.microsoft.com/office/drawing/2014/main" id="{C4A254CD-9452-620A-5D09-BC64FA5D3E76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>
            <a:off x="3528796" y="1657832"/>
            <a:ext cx="152400" cy="1778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68" name="OTLSHAPE_SLM_b8c603269952439b977cb103e5f76bdb_Shape">
            <a:extLst>
              <a:ext uri="{FF2B5EF4-FFF2-40B4-BE49-F238E27FC236}">
                <a16:creationId xmlns:a16="http://schemas.microsoft.com/office/drawing/2014/main" id="{271B51AC-D8EE-4C19-25B7-34DB55AE066B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>
            <a:off x="6481031" y="1657832"/>
            <a:ext cx="152400" cy="1778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86" name="OTLSHAPE_SLM_78ab908f14c74c8898ac34d2665e12f2_Shape">
            <a:extLst>
              <a:ext uri="{FF2B5EF4-FFF2-40B4-BE49-F238E27FC236}">
                <a16:creationId xmlns:a16="http://schemas.microsoft.com/office/drawing/2014/main" id="{BCDB0C1C-B886-319E-71ED-6355F71802EA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>
            <a:off x="6248572" y="1657832"/>
            <a:ext cx="152400" cy="1778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74" name="OTLSHAPE_SLM_d2beaa45c3e64f92a76c6e777ba1b8c9_Shape">
            <a:extLst>
              <a:ext uri="{FF2B5EF4-FFF2-40B4-BE49-F238E27FC236}">
                <a16:creationId xmlns:a16="http://schemas.microsoft.com/office/drawing/2014/main" id="{802CD9DB-CA4D-95C5-17DE-2F4A8C25BFB5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10661426" y="1873732"/>
            <a:ext cx="152400" cy="177800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7" name="OTLSHAPE_SLT_e9bfabc8167f4d93b69f9a51d468b08d_ShapePercentage" hidden="1">
            <a:extLst>
              <a:ext uri="{FF2B5EF4-FFF2-40B4-BE49-F238E27FC236}">
                <a16:creationId xmlns:a16="http://schemas.microsoft.com/office/drawing/2014/main" id="{8ACCF978-18C0-5051-28BB-C0C78380D088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3451663" y="532553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09" name="OTLSHAPE_SLT_52ac8b359eac41b694fb458c70aeb23c_ShapePercentage" hidden="1">
            <a:extLst>
              <a:ext uri="{FF2B5EF4-FFF2-40B4-BE49-F238E27FC236}">
                <a16:creationId xmlns:a16="http://schemas.microsoft.com/office/drawing/2014/main" id="{4E004355-3ED0-465F-8308-CAFCAB68BF0F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4517099" y="5534152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23" name="OTLSHAPE_SLT_030615cd26644c21bc88633794449711_ShapePercentage" hidden="1">
            <a:extLst>
              <a:ext uri="{FF2B5EF4-FFF2-40B4-BE49-F238E27FC236}">
                <a16:creationId xmlns:a16="http://schemas.microsoft.com/office/drawing/2014/main" id="{7E5B0AA9-F212-F919-88F3-3C3ECA880AEF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5113745" y="574277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31" name="OTLSHAPE_SLT_f2ba3468f7dc4fd18c027a7704cc23a2_ShapePercentage" hidden="1">
            <a:extLst>
              <a:ext uri="{FF2B5EF4-FFF2-40B4-BE49-F238E27FC236}">
                <a16:creationId xmlns:a16="http://schemas.microsoft.com/office/drawing/2014/main" id="{24DACB16-9152-C8DD-5979-E88B51148CE6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5346205" y="532553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2" name="OTLSHAPE_SLM_aa36d13d3ac740049363e34a9c1bf885_Shape">
            <a:extLst>
              <a:ext uri="{FF2B5EF4-FFF2-40B4-BE49-F238E27FC236}">
                <a16:creationId xmlns:a16="http://schemas.microsoft.com/office/drawing/2014/main" id="{1C7F64E1-7E92-F9A9-1114-B90B15700E5F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2407180" y="1873732"/>
            <a:ext cx="152400" cy="177800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11" name="OTLSHAPE_SLM_5ba42f23dcce494db1c4d1604c251580_Shape">
            <a:extLst>
              <a:ext uri="{FF2B5EF4-FFF2-40B4-BE49-F238E27FC236}">
                <a16:creationId xmlns:a16="http://schemas.microsoft.com/office/drawing/2014/main" id="{40F5A913-8979-3CF2-51B4-983A52DCE302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3863925" y="1873732"/>
            <a:ext cx="152400" cy="177800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14" name="OTLSHAPE_SLM_06ef95c936534b4897df0dc0b1cd9d90_Shape">
            <a:extLst>
              <a:ext uri="{FF2B5EF4-FFF2-40B4-BE49-F238E27FC236}">
                <a16:creationId xmlns:a16="http://schemas.microsoft.com/office/drawing/2014/main" id="{C9B1FAEB-89F9-8D09-6D42-C5AB183F143F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5301299" y="1873732"/>
            <a:ext cx="152400" cy="177800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321" name="OTLSHAPE_SLT_a98735395b21460883bc7c684adbe9bc_ShapePercentage" hidden="1">
            <a:extLst>
              <a:ext uri="{FF2B5EF4-FFF2-40B4-BE49-F238E27FC236}">
                <a16:creationId xmlns:a16="http://schemas.microsoft.com/office/drawing/2014/main" id="{ECDDB254-4214-B1D4-079E-5A73EB890A58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5229975" y="5951389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90" name="OTLSHAPE_SLT_1ca8ca745ed34b3292fead54709aca5c_ShapePercentage" hidden="1">
            <a:extLst>
              <a:ext uri="{FF2B5EF4-FFF2-40B4-BE49-F238E27FC236}">
                <a16:creationId xmlns:a16="http://schemas.microsoft.com/office/drawing/2014/main" id="{0F2F67CA-1509-EC28-3127-421CDC20B6D7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3924331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40" name="OTLSHAPE_SLT_4dbd9fea28df439e9679941b1ce3921d_ShapePercentage" hidden="1">
            <a:extLst>
              <a:ext uri="{FF2B5EF4-FFF2-40B4-BE49-F238E27FC236}">
                <a16:creationId xmlns:a16="http://schemas.microsoft.com/office/drawing/2014/main" id="{1C32786F-249F-E1E1-8EB3-D1EA99834898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3924331" y="413004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48" name="OTLSHAPE_SLT_e8fad7b610fa40919ff08c27f135699c_ShapePercentage" hidden="1">
            <a:extLst>
              <a:ext uri="{FF2B5EF4-FFF2-40B4-BE49-F238E27FC236}">
                <a16:creationId xmlns:a16="http://schemas.microsoft.com/office/drawing/2014/main" id="{34163549-4A40-A9A3-1416-A782146AA06E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4927781" y="413004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62" name="OTLSHAPE_SLT_ff8699420437484f8c21c8e1f7888425_ShapePercentage" hidden="1">
            <a:extLst>
              <a:ext uri="{FF2B5EF4-FFF2-40B4-BE49-F238E27FC236}">
                <a16:creationId xmlns:a16="http://schemas.microsoft.com/office/drawing/2014/main" id="{8FA37731-8970-B5AD-B7A2-C8F5951545D4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2851143" y="331732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74" name="OTLSHAPE_SLT_ac794c6d49494e549a84a321de7ac878_ShapePercentage" hidden="1">
            <a:extLst>
              <a:ext uri="{FF2B5EF4-FFF2-40B4-BE49-F238E27FC236}">
                <a16:creationId xmlns:a16="http://schemas.microsoft.com/office/drawing/2014/main" id="{CCF2D63B-EE2C-6C9F-03E5-0FA0A6B11EE0}"/>
              </a:ext>
            </a:extLst>
          </p:cNvPr>
          <p:cNvSpPr/>
          <p:nvPr>
            <p:custDataLst>
              <p:tags r:id="rId85"/>
            </p:custDataLst>
          </p:nvPr>
        </p:nvSpPr>
        <p:spPr>
          <a:xfrm>
            <a:off x="2692296" y="352594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06" name="OTLSHAPE_SLM_5e85bea1eee148cb801fa91acdc21b7c_Shape">
            <a:extLst>
              <a:ext uri="{FF2B5EF4-FFF2-40B4-BE49-F238E27FC236}">
                <a16:creationId xmlns:a16="http://schemas.microsoft.com/office/drawing/2014/main" id="{81413B57-F64F-D494-F6C1-E0BB9F2A8821}"/>
              </a:ext>
            </a:extLst>
          </p:cNvPr>
          <p:cNvSpPr/>
          <p:nvPr>
            <p:custDataLst>
              <p:tags r:id="rId86"/>
            </p:custDataLst>
          </p:nvPr>
        </p:nvSpPr>
        <p:spPr>
          <a:xfrm rot="16200000">
            <a:off x="6243390" y="3831721"/>
            <a:ext cx="165100" cy="165100"/>
          </a:xfrm>
          <a:prstGeom prst="flowChartMerge">
            <a:avLst/>
          </a:prstGeom>
          <a:solidFill>
            <a:srgbClr val="C0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09" name="OTLSHAPE_SLM_81a3ae6efca74b6290d467b8fd226730_Shape">
            <a:extLst>
              <a:ext uri="{FF2B5EF4-FFF2-40B4-BE49-F238E27FC236}">
                <a16:creationId xmlns:a16="http://schemas.microsoft.com/office/drawing/2014/main" id="{5F809978-C31F-042C-6E3A-46E4F317D396}"/>
              </a:ext>
            </a:extLst>
          </p:cNvPr>
          <p:cNvSpPr/>
          <p:nvPr>
            <p:custDataLst>
              <p:tags r:id="rId87"/>
            </p:custDataLst>
          </p:nvPr>
        </p:nvSpPr>
        <p:spPr>
          <a:xfrm rot="16200000">
            <a:off x="5580880" y="3831721"/>
            <a:ext cx="165100" cy="165100"/>
          </a:xfrm>
          <a:prstGeom prst="flowChartMerge">
            <a:avLst/>
          </a:prstGeom>
          <a:solidFill>
            <a:srgbClr val="C0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12" name="OTLSHAPE_SLM_97df494f1ae94c5f86b91be9b7e99407_Shape">
            <a:extLst>
              <a:ext uri="{FF2B5EF4-FFF2-40B4-BE49-F238E27FC236}">
                <a16:creationId xmlns:a16="http://schemas.microsoft.com/office/drawing/2014/main" id="{AF9B109A-D6B2-28E0-D500-3934518FA8F4}"/>
              </a:ext>
            </a:extLst>
          </p:cNvPr>
          <p:cNvSpPr/>
          <p:nvPr>
            <p:custDataLst>
              <p:tags r:id="rId88"/>
            </p:custDataLst>
          </p:nvPr>
        </p:nvSpPr>
        <p:spPr>
          <a:xfrm rot="16200000">
            <a:off x="4991983" y="3831721"/>
            <a:ext cx="165100" cy="165100"/>
          </a:xfrm>
          <a:prstGeom prst="flowChartMerge">
            <a:avLst/>
          </a:prstGeom>
          <a:solidFill>
            <a:srgbClr val="C0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15" name="OTLSHAPE_SLM_23886c1a872846a487411d7cb540a67a_Shape">
            <a:extLst>
              <a:ext uri="{FF2B5EF4-FFF2-40B4-BE49-F238E27FC236}">
                <a16:creationId xmlns:a16="http://schemas.microsoft.com/office/drawing/2014/main" id="{28E0DEF5-D57C-BE6E-DCEE-ABCD93781B00}"/>
              </a:ext>
            </a:extLst>
          </p:cNvPr>
          <p:cNvSpPr/>
          <p:nvPr>
            <p:custDataLst>
              <p:tags r:id="rId89"/>
            </p:custDataLst>
          </p:nvPr>
        </p:nvSpPr>
        <p:spPr>
          <a:xfrm rot="16200000">
            <a:off x="4511567" y="3831721"/>
            <a:ext cx="165100" cy="165100"/>
          </a:xfrm>
          <a:prstGeom prst="flowChartMerge">
            <a:avLst/>
          </a:prstGeom>
          <a:solidFill>
            <a:srgbClr val="C0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18" name="OTLSHAPE_SLM_46e928a2fc2348c9beaa0e8a7b6e5b3f_Shape">
            <a:extLst>
              <a:ext uri="{FF2B5EF4-FFF2-40B4-BE49-F238E27FC236}">
                <a16:creationId xmlns:a16="http://schemas.microsoft.com/office/drawing/2014/main" id="{F0814FC6-8BB6-F041-2E67-AAAECD45B960}"/>
              </a:ext>
            </a:extLst>
          </p:cNvPr>
          <p:cNvSpPr/>
          <p:nvPr>
            <p:custDataLst>
              <p:tags r:id="rId90"/>
            </p:custDataLst>
          </p:nvPr>
        </p:nvSpPr>
        <p:spPr>
          <a:xfrm rot="16200000">
            <a:off x="4035025" y="3831721"/>
            <a:ext cx="165100" cy="165100"/>
          </a:xfrm>
          <a:prstGeom prst="flowChartMerge">
            <a:avLst/>
          </a:prstGeom>
          <a:solidFill>
            <a:srgbClr val="C0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30" name="OTLSHAPE_SLT_2448177773b04c4d8144b3bdc9144941_ShapePercentage" hidden="1">
            <a:extLst>
              <a:ext uri="{FF2B5EF4-FFF2-40B4-BE49-F238E27FC236}">
                <a16:creationId xmlns:a16="http://schemas.microsoft.com/office/drawing/2014/main" id="{453AEB3F-31FD-5D05-FBF0-C0A668E7870C}"/>
              </a:ext>
            </a:extLst>
          </p:cNvPr>
          <p:cNvSpPr/>
          <p:nvPr>
            <p:custDataLst>
              <p:tags r:id="rId91"/>
            </p:custDataLst>
          </p:nvPr>
        </p:nvSpPr>
        <p:spPr>
          <a:xfrm>
            <a:off x="2506328" y="3734562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56" name="OTLSHAPE_SLT_bfd54d9a545d4a94ac1366b6171aec9b_ShapePercentage" hidden="1">
            <a:extLst>
              <a:ext uri="{FF2B5EF4-FFF2-40B4-BE49-F238E27FC236}">
                <a16:creationId xmlns:a16="http://schemas.microsoft.com/office/drawing/2014/main" id="{889635D0-C7EC-2F46-FE2E-2CC2DB920416}"/>
              </a:ext>
            </a:extLst>
          </p:cNvPr>
          <p:cNvSpPr/>
          <p:nvPr>
            <p:custDataLst>
              <p:tags r:id="rId92"/>
            </p:custDataLst>
          </p:nvPr>
        </p:nvSpPr>
        <p:spPr>
          <a:xfrm>
            <a:off x="3629882" y="413004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87" name="OTLSHAPE_SLT_6ed3c4079c6c4bb7ab04afc5fa3e1746_ShapePercentage" hidden="1">
            <a:extLst>
              <a:ext uri="{FF2B5EF4-FFF2-40B4-BE49-F238E27FC236}">
                <a16:creationId xmlns:a16="http://schemas.microsoft.com/office/drawing/2014/main" id="{9DCBC031-3B3B-0C84-4A04-8C7C532D2E3B}"/>
              </a:ext>
            </a:extLst>
          </p:cNvPr>
          <p:cNvSpPr/>
          <p:nvPr>
            <p:custDataLst>
              <p:tags r:id="rId93"/>
            </p:custDataLst>
          </p:nvPr>
        </p:nvSpPr>
        <p:spPr>
          <a:xfrm>
            <a:off x="2506328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95" name="OTLSHAPE_SLT_46a1224f7d184dc3a184d7caef23eec7_ShapePercentage" hidden="1">
            <a:extLst>
              <a:ext uri="{FF2B5EF4-FFF2-40B4-BE49-F238E27FC236}">
                <a16:creationId xmlns:a16="http://schemas.microsoft.com/office/drawing/2014/main" id="{46A31A7D-5152-7785-375E-B7B201311F65}"/>
              </a:ext>
            </a:extLst>
          </p:cNvPr>
          <p:cNvSpPr/>
          <p:nvPr>
            <p:custDataLst>
              <p:tags r:id="rId94"/>
            </p:custDataLst>
          </p:nvPr>
        </p:nvSpPr>
        <p:spPr>
          <a:xfrm>
            <a:off x="1092200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04" name="OTLSHAPE_SLT_eab913ba5c04408a879d8927335b7bf1_ShapePercentage" hidden="1">
            <a:extLst>
              <a:ext uri="{FF2B5EF4-FFF2-40B4-BE49-F238E27FC236}">
                <a16:creationId xmlns:a16="http://schemas.microsoft.com/office/drawing/2014/main" id="{BC5C5CF8-925D-64AE-81C9-56FC27912F86}"/>
              </a:ext>
            </a:extLst>
          </p:cNvPr>
          <p:cNvSpPr/>
          <p:nvPr>
            <p:custDataLst>
              <p:tags r:id="rId95"/>
            </p:custDataLst>
          </p:nvPr>
        </p:nvSpPr>
        <p:spPr>
          <a:xfrm>
            <a:off x="6752587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7" name="OTLSHAPE_SLT_e2543e73f2a24cbf8f66c01369c2f13f_ShapePercentage" hidden="1">
            <a:extLst>
              <a:ext uri="{FF2B5EF4-FFF2-40B4-BE49-F238E27FC236}">
                <a16:creationId xmlns:a16="http://schemas.microsoft.com/office/drawing/2014/main" id="{F70F98B4-86E8-8BA6-8686-8AF98BE2B024}"/>
              </a:ext>
            </a:extLst>
          </p:cNvPr>
          <p:cNvSpPr/>
          <p:nvPr>
            <p:custDataLst>
              <p:tags r:id="rId96"/>
            </p:custDataLst>
          </p:nvPr>
        </p:nvSpPr>
        <p:spPr>
          <a:xfrm>
            <a:off x="8166715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99" name="OTLSHAPE_SLT_f4a06ba64e454b61b915e89bd9aa00d6_ShapePercentage" hidden="1">
            <a:extLst>
              <a:ext uri="{FF2B5EF4-FFF2-40B4-BE49-F238E27FC236}">
                <a16:creationId xmlns:a16="http://schemas.microsoft.com/office/drawing/2014/main" id="{000C546A-2892-806D-5DD4-761205AFE6BE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>
            <a:off x="9580843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23" name="OTLSHAPE_SLT_4dc5a3372c5b4b7b92e23d139138c16a_ShapePercentage" hidden="1">
            <a:extLst>
              <a:ext uri="{FF2B5EF4-FFF2-40B4-BE49-F238E27FC236}">
                <a16:creationId xmlns:a16="http://schemas.microsoft.com/office/drawing/2014/main" id="{32A680B1-B142-8026-2DED-F4FC6DAD2C99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>
            <a:off x="6043586" y="392142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19" name="OTLSHAPE_SLT_7b73d147187645b291514d72bf8caef7_ShapePercentage" hidden="1">
            <a:extLst>
              <a:ext uri="{FF2B5EF4-FFF2-40B4-BE49-F238E27FC236}">
                <a16:creationId xmlns:a16="http://schemas.microsoft.com/office/drawing/2014/main" id="{3B287443-B465-3FFC-7547-40952F2F614F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>
            <a:off x="2517951" y="532553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39" name="OTLSHAPE_SLT_fd51eac7cefd4bd980888361184aeabb_ShapePercentage" hidden="1">
            <a:extLst>
              <a:ext uri="{FF2B5EF4-FFF2-40B4-BE49-F238E27FC236}">
                <a16:creationId xmlns:a16="http://schemas.microsoft.com/office/drawing/2014/main" id="{B9AF9A8D-2476-A298-5A99-5548F2ABCF2B}"/>
              </a:ext>
            </a:extLst>
          </p:cNvPr>
          <p:cNvSpPr/>
          <p:nvPr>
            <p:custDataLst>
              <p:tags r:id="rId100"/>
            </p:custDataLst>
          </p:nvPr>
        </p:nvSpPr>
        <p:spPr>
          <a:xfrm>
            <a:off x="5907984" y="352594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45" name="OTLSHAPE_SLT_fb963e7defb246a6a9c014c2694ace6b_ShapePercentage" hidden="1">
            <a:extLst>
              <a:ext uri="{FF2B5EF4-FFF2-40B4-BE49-F238E27FC236}">
                <a16:creationId xmlns:a16="http://schemas.microsoft.com/office/drawing/2014/main" id="{9EC0B661-D93B-D6EB-5B16-516EDD9D4C01}"/>
              </a:ext>
            </a:extLst>
          </p:cNvPr>
          <p:cNvSpPr/>
          <p:nvPr>
            <p:custDataLst>
              <p:tags r:id="rId101"/>
            </p:custDataLst>
          </p:nvPr>
        </p:nvSpPr>
        <p:spPr>
          <a:xfrm>
            <a:off x="8189961" y="511691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68" name="OTLSHAPE_SLT_b5ab960319ed471a885299a29faded7e_ShapePercentage" hidden="1">
            <a:extLst>
              <a:ext uri="{FF2B5EF4-FFF2-40B4-BE49-F238E27FC236}">
                <a16:creationId xmlns:a16="http://schemas.microsoft.com/office/drawing/2014/main" id="{82B59F41-5FD5-5160-5EA5-1B304336892F}"/>
              </a:ext>
            </a:extLst>
          </p:cNvPr>
          <p:cNvSpPr/>
          <p:nvPr>
            <p:custDataLst>
              <p:tags r:id="rId102"/>
            </p:custDataLst>
          </p:nvPr>
        </p:nvSpPr>
        <p:spPr>
          <a:xfrm>
            <a:off x="9026815" y="5116915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82" name="OTLSHAPE_SL2A_d16713492a554be8a14024fdb6c2d8b4_Header" hidden="1">
            <a:extLst>
              <a:ext uri="{FF2B5EF4-FFF2-40B4-BE49-F238E27FC236}">
                <a16:creationId xmlns:a16="http://schemas.microsoft.com/office/drawing/2014/main" id="{55D51020-19DF-8100-9E42-4C7765427D59}"/>
              </a:ext>
            </a:extLst>
          </p:cNvPr>
          <p:cNvSpPr txBox="1"/>
          <p:nvPr>
            <p:custDataLst>
              <p:tags r:id="rId103"/>
            </p:custDataLst>
          </p:nvPr>
        </p:nvSpPr>
        <p:spPr>
          <a:xfrm>
            <a:off x="12700" y="-2162400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1" name="OTLSHAPE_SL2A_0e69e482c9ba4a70b9d1d44077859dd4_Header" hidden="1">
            <a:extLst>
              <a:ext uri="{FF2B5EF4-FFF2-40B4-BE49-F238E27FC236}">
                <a16:creationId xmlns:a16="http://schemas.microsoft.com/office/drawing/2014/main" id="{10FAD694-15BE-7357-A86A-E809A81F6EFF}"/>
              </a:ext>
            </a:extLst>
          </p:cNvPr>
          <p:cNvSpPr txBox="1"/>
          <p:nvPr>
            <p:custDataLst>
              <p:tags r:id="rId104"/>
            </p:custDataLst>
          </p:nvPr>
        </p:nvSpPr>
        <p:spPr>
          <a:xfrm>
            <a:off x="12700" y="-2162400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6" name="OTLSHAPE_SL_8911bceb679441adb3756a794b682f31_Header">
            <a:extLst>
              <a:ext uri="{FF2B5EF4-FFF2-40B4-BE49-F238E27FC236}">
                <a16:creationId xmlns:a16="http://schemas.microsoft.com/office/drawing/2014/main" id="{B393E126-56D8-8E13-C490-B838AEA4CB63}"/>
              </a:ext>
            </a:extLst>
          </p:cNvPr>
          <p:cNvSpPr txBox="1"/>
          <p:nvPr>
            <p:custDataLst>
              <p:tags r:id="rId105"/>
            </p:custDataLst>
          </p:nvPr>
        </p:nvSpPr>
        <p:spPr>
          <a:xfrm>
            <a:off x="76592" y="3184106"/>
            <a:ext cx="901700" cy="14397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HIMB</a:t>
            </a:r>
          </a:p>
        </p:txBody>
      </p:sp>
      <p:sp>
        <p:nvSpPr>
          <p:cNvPr id="454" name="OTLSHAPE_SL_2f1684a54f47413c957279c8851c8b1c_Header">
            <a:extLst>
              <a:ext uri="{FF2B5EF4-FFF2-40B4-BE49-F238E27FC236}">
                <a16:creationId xmlns:a16="http://schemas.microsoft.com/office/drawing/2014/main" id="{8F2657AC-E82D-C22F-62D7-0FF5BEEA497B}"/>
              </a:ext>
            </a:extLst>
          </p:cNvPr>
          <p:cNvSpPr txBox="1"/>
          <p:nvPr>
            <p:custDataLst>
              <p:tags r:id="rId106"/>
            </p:custDataLst>
          </p:nvPr>
        </p:nvSpPr>
        <p:spPr>
          <a:xfrm>
            <a:off x="98669" y="1782694"/>
            <a:ext cx="901700" cy="14397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Milestones</a:t>
            </a:r>
          </a:p>
        </p:txBody>
      </p:sp>
      <p:sp>
        <p:nvSpPr>
          <p:cNvPr id="458" name="OTLSHAPE_SL2A_8836b2290bc843538ca014deb66f7b7d_Header" hidden="1">
            <a:extLst>
              <a:ext uri="{FF2B5EF4-FFF2-40B4-BE49-F238E27FC236}">
                <a16:creationId xmlns:a16="http://schemas.microsoft.com/office/drawing/2014/main" id="{F5DEDE10-57E4-F555-56BF-CC8923A85B14}"/>
              </a:ext>
            </a:extLst>
          </p:cNvPr>
          <p:cNvSpPr txBox="1"/>
          <p:nvPr>
            <p:custDataLst>
              <p:tags r:id="rId107"/>
            </p:custDataLst>
          </p:nvPr>
        </p:nvSpPr>
        <p:spPr>
          <a:xfrm>
            <a:off x="12700" y="-10636373"/>
            <a:ext cx="0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OTLSHAPE_TB_00000000000000000000000000000000_TodayMarkerShape" hidden="1">
            <a:extLst>
              <a:ext uri="{FF2B5EF4-FFF2-40B4-BE49-F238E27FC236}">
                <a16:creationId xmlns:a16="http://schemas.microsoft.com/office/drawing/2014/main" id="{06648627-76C9-BB07-2687-8515E4EEEDFC}"/>
              </a:ext>
            </a:extLst>
          </p:cNvPr>
          <p:cNvSpPr/>
          <p:nvPr>
            <p:custDataLst>
              <p:tags r:id="rId108"/>
            </p:custDataLst>
          </p:nvPr>
        </p:nvSpPr>
        <p:spPr>
          <a:xfrm>
            <a:off x="1066074" y="1392428"/>
            <a:ext cx="63500" cy="6096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0" name="OTLSHAPE_TB_00000000000000000000000000000000_TodayMarkerText" hidden="1">
            <a:extLst>
              <a:ext uri="{FF2B5EF4-FFF2-40B4-BE49-F238E27FC236}">
                <a16:creationId xmlns:a16="http://schemas.microsoft.com/office/drawing/2014/main" id="{6BF8337B-3320-431C-9ED6-A461B5F500E9}"/>
              </a:ext>
            </a:extLst>
          </p:cNvPr>
          <p:cNvSpPr txBox="1"/>
          <p:nvPr>
            <p:custDataLst>
              <p:tags r:id="rId109"/>
            </p:custDataLst>
          </p:nvPr>
        </p:nvSpPr>
        <p:spPr>
          <a:xfrm>
            <a:off x="-168984" y="74255"/>
            <a:ext cx="0" cy="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Today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1" name="OTLSHAPE_SLT_097fe035032e4cfe9e89d23ddd8d50cc_Duration" hidden="1">
            <a:extLst>
              <a:ext uri="{FF2B5EF4-FFF2-40B4-BE49-F238E27FC236}">
                <a16:creationId xmlns:a16="http://schemas.microsoft.com/office/drawing/2014/main" id="{24B93A33-C2BB-BC8F-6157-8F9FEB8F1344}"/>
              </a:ext>
            </a:extLst>
          </p:cNvPr>
          <p:cNvSpPr txBox="1"/>
          <p:nvPr>
            <p:custDataLst>
              <p:tags r:id="rId110"/>
            </p:custDataLst>
          </p:nvPr>
        </p:nvSpPr>
        <p:spPr>
          <a:xfrm>
            <a:off x="12700" y="-420934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130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2" name="OTLSHAPE_SLT_097fe035032e4cfe9e89d23ddd8d50cc_TextPercentage" hidden="1">
            <a:extLst>
              <a:ext uri="{FF2B5EF4-FFF2-40B4-BE49-F238E27FC236}">
                <a16:creationId xmlns:a16="http://schemas.microsoft.com/office/drawing/2014/main" id="{AFAE6C4B-5A29-5B8F-D203-8FF9ACDF78A9}"/>
              </a:ext>
            </a:extLst>
          </p:cNvPr>
          <p:cNvSpPr txBox="1"/>
          <p:nvPr>
            <p:custDataLst>
              <p:tags r:id="rId11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3" name="OTLSHAPE_SLT_097fe035032e4cfe9e89d23ddd8d50cc_StartDate" hidden="1">
            <a:extLst>
              <a:ext uri="{FF2B5EF4-FFF2-40B4-BE49-F238E27FC236}">
                <a16:creationId xmlns:a16="http://schemas.microsoft.com/office/drawing/2014/main" id="{7CA87D9D-F43C-6672-EBF1-1FDBBE1BD3BB}"/>
              </a:ext>
            </a:extLst>
          </p:cNvPr>
          <p:cNvSpPr txBox="1"/>
          <p:nvPr>
            <p:custDataLst>
              <p:tags r:id="rId11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4" name="OTLSHAPE_SLT_097fe035032e4cfe9e89d23ddd8d50cc_EndDate" hidden="1">
            <a:extLst>
              <a:ext uri="{FF2B5EF4-FFF2-40B4-BE49-F238E27FC236}">
                <a16:creationId xmlns:a16="http://schemas.microsoft.com/office/drawing/2014/main" id="{1FD01AD2-38A1-2512-E423-07A873D26F07}"/>
              </a:ext>
            </a:extLst>
          </p:cNvPr>
          <p:cNvSpPr txBox="1"/>
          <p:nvPr>
            <p:custDataLst>
              <p:tags r:id="rId11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5" name="OTLSHAPE_SLT_097fe035032e4cfe9e89d23ddd8d50cc_JoinedDate" hidden="1">
            <a:extLst>
              <a:ext uri="{FF2B5EF4-FFF2-40B4-BE49-F238E27FC236}">
                <a16:creationId xmlns:a16="http://schemas.microsoft.com/office/drawing/2014/main" id="{AA6AF9B4-2D2D-F00A-6F90-EFC3D2ABB846}"/>
              </a:ext>
            </a:extLst>
          </p:cNvPr>
          <p:cNvSpPr txBox="1"/>
          <p:nvPr>
            <p:custDataLst>
              <p:tags r:id="rId114"/>
            </p:custDataLst>
          </p:nvPr>
        </p:nvSpPr>
        <p:spPr>
          <a:xfrm>
            <a:off x="1416088" y="5464669"/>
            <a:ext cx="685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4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Jul 2 - Dec 31</a:t>
            </a:r>
            <a:endParaRPr kumimoji="0" lang="en-US" sz="1000" b="0" i="0" u="none" strike="noStrike" kern="1200" cap="none" spc="-4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5" name="OTLSHAPE_SLT_edbea60dd76f42cdb1e295661806d506_Duration" hidden="1">
            <a:extLst>
              <a:ext uri="{FF2B5EF4-FFF2-40B4-BE49-F238E27FC236}">
                <a16:creationId xmlns:a16="http://schemas.microsoft.com/office/drawing/2014/main" id="{24238E44-5F19-C2CD-7687-DBA1720465A8}"/>
              </a:ext>
            </a:extLst>
          </p:cNvPr>
          <p:cNvSpPr txBox="1"/>
          <p:nvPr>
            <p:custDataLst>
              <p:tags r:id="rId115"/>
            </p:custDataLst>
          </p:nvPr>
        </p:nvSpPr>
        <p:spPr>
          <a:xfrm>
            <a:off x="12700" y="-206920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523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6" name="OTLSHAPE_SLT_edbea60dd76f42cdb1e295661806d506_TextPercentage" hidden="1">
            <a:extLst>
              <a:ext uri="{FF2B5EF4-FFF2-40B4-BE49-F238E27FC236}">
                <a16:creationId xmlns:a16="http://schemas.microsoft.com/office/drawing/2014/main" id="{7DA788CA-F484-47DE-F830-A9A23A99CF6C}"/>
              </a:ext>
            </a:extLst>
          </p:cNvPr>
          <p:cNvSpPr txBox="1"/>
          <p:nvPr>
            <p:custDataLst>
              <p:tags r:id="rId11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7" name="OTLSHAPE_SLT_edbea60dd76f42cdb1e295661806d506_StartDate" hidden="1">
            <a:extLst>
              <a:ext uri="{FF2B5EF4-FFF2-40B4-BE49-F238E27FC236}">
                <a16:creationId xmlns:a16="http://schemas.microsoft.com/office/drawing/2014/main" id="{8DBBCA18-CF0F-D5B4-564B-282DC128BE3E}"/>
              </a:ext>
            </a:extLst>
          </p:cNvPr>
          <p:cNvSpPr txBox="1"/>
          <p:nvPr>
            <p:custDataLst>
              <p:tags r:id="rId11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8" name="OTLSHAPE_SLT_edbea60dd76f42cdb1e295661806d506_EndDate" hidden="1">
            <a:extLst>
              <a:ext uri="{FF2B5EF4-FFF2-40B4-BE49-F238E27FC236}">
                <a16:creationId xmlns:a16="http://schemas.microsoft.com/office/drawing/2014/main" id="{DADDAF67-EA36-EEB3-CB2C-E8FD08543502}"/>
              </a:ext>
            </a:extLst>
          </p:cNvPr>
          <p:cNvSpPr txBox="1"/>
          <p:nvPr>
            <p:custDataLst>
              <p:tags r:id="rId11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9" name="OTLSHAPE_SLT_edbea60dd76f42cdb1e295661806d506_JoinedDate" hidden="1">
            <a:extLst>
              <a:ext uri="{FF2B5EF4-FFF2-40B4-BE49-F238E27FC236}">
                <a16:creationId xmlns:a16="http://schemas.microsoft.com/office/drawing/2014/main" id="{E3AC2FCD-CB16-BCB9-A254-075141BA8289}"/>
              </a:ext>
            </a:extLst>
          </p:cNvPr>
          <p:cNvSpPr txBox="1"/>
          <p:nvPr>
            <p:custDataLst>
              <p:tags r:id="rId119"/>
            </p:custDataLst>
          </p:nvPr>
        </p:nvSpPr>
        <p:spPr>
          <a:xfrm>
            <a:off x="7591036" y="5339896"/>
            <a:ext cx="622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8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Jan 1</a:t>
            </a:r>
            <a:endParaRPr kumimoji="0" lang="en-US" sz="1000" b="0" i="0" u="none" strike="noStrike" kern="1200" cap="none" spc="-8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3" name="OTLSHAPE_SLT_39929ecbf82c4af78e97e8b150f31885_Duration" hidden="1">
            <a:extLst>
              <a:ext uri="{FF2B5EF4-FFF2-40B4-BE49-F238E27FC236}">
                <a16:creationId xmlns:a16="http://schemas.microsoft.com/office/drawing/2014/main" id="{329615AF-45C9-7F21-0C63-6BFE316242C6}"/>
              </a:ext>
            </a:extLst>
          </p:cNvPr>
          <p:cNvSpPr txBox="1"/>
          <p:nvPr>
            <p:custDataLst>
              <p:tags r:id="rId120"/>
            </p:custDataLst>
          </p:nvPr>
        </p:nvSpPr>
        <p:spPr>
          <a:xfrm>
            <a:off x="12700" y="-278258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128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4" name="OTLSHAPE_SLT_39929ecbf82c4af78e97e8b150f31885_TextPercentage" hidden="1">
            <a:extLst>
              <a:ext uri="{FF2B5EF4-FFF2-40B4-BE49-F238E27FC236}">
                <a16:creationId xmlns:a16="http://schemas.microsoft.com/office/drawing/2014/main" id="{1382F9AB-301B-55BC-4AEF-EC950890A09F}"/>
              </a:ext>
            </a:extLst>
          </p:cNvPr>
          <p:cNvSpPr txBox="1"/>
          <p:nvPr>
            <p:custDataLst>
              <p:tags r:id="rId12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5" name="OTLSHAPE_SLT_39929ecbf82c4af78e97e8b150f31885_StartDate" hidden="1">
            <a:extLst>
              <a:ext uri="{FF2B5EF4-FFF2-40B4-BE49-F238E27FC236}">
                <a16:creationId xmlns:a16="http://schemas.microsoft.com/office/drawing/2014/main" id="{6A25E722-02D0-A692-1760-826E9718DDCF}"/>
              </a:ext>
            </a:extLst>
          </p:cNvPr>
          <p:cNvSpPr txBox="1"/>
          <p:nvPr>
            <p:custDataLst>
              <p:tags r:id="rId12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6" name="OTLSHAPE_SLT_39929ecbf82c4af78e97e8b150f31885_EndDate" hidden="1">
            <a:extLst>
              <a:ext uri="{FF2B5EF4-FFF2-40B4-BE49-F238E27FC236}">
                <a16:creationId xmlns:a16="http://schemas.microsoft.com/office/drawing/2014/main" id="{4D74496C-2A51-CE57-53F3-0C0197265611}"/>
              </a:ext>
            </a:extLst>
          </p:cNvPr>
          <p:cNvSpPr txBox="1"/>
          <p:nvPr>
            <p:custDataLst>
              <p:tags r:id="rId12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7" name="OTLSHAPE_SLT_39929ecbf82c4af78e97e8b150f31885_JoinedDate" hidden="1">
            <a:extLst>
              <a:ext uri="{FF2B5EF4-FFF2-40B4-BE49-F238E27FC236}">
                <a16:creationId xmlns:a16="http://schemas.microsoft.com/office/drawing/2014/main" id="{1DBB25C8-1CDE-A63A-5739-2D4C3A3CDF84}"/>
              </a:ext>
            </a:extLst>
          </p:cNvPr>
          <p:cNvSpPr txBox="1"/>
          <p:nvPr>
            <p:custDataLst>
              <p:tags r:id="rId124"/>
            </p:custDataLst>
          </p:nvPr>
        </p:nvSpPr>
        <p:spPr>
          <a:xfrm>
            <a:off x="7594545" y="5334501"/>
            <a:ext cx="6985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8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2 - Jun 30</a:t>
            </a:r>
            <a:endParaRPr kumimoji="0" lang="en-US" sz="1000" b="0" i="0" u="none" strike="noStrike" kern="1200" cap="none" spc="-8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OTLSHAPE_TB_00000000000000000000000000000000_TimescaleInterval1">
            <a:extLst>
              <a:ext uri="{FF2B5EF4-FFF2-40B4-BE49-F238E27FC236}">
                <a16:creationId xmlns:a16="http://schemas.microsoft.com/office/drawing/2014/main" id="{F9E4D847-2C1B-9F42-47AE-EDB4935FF7CD}"/>
              </a:ext>
            </a:extLst>
          </p:cNvPr>
          <p:cNvSpPr txBox="1"/>
          <p:nvPr>
            <p:custDataLst>
              <p:tags r:id="rId125"/>
            </p:custDataLst>
          </p:nvPr>
        </p:nvSpPr>
        <p:spPr>
          <a:xfrm>
            <a:off x="1178169" y="1170597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2026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OTLSHAPE_TB_00000000000000000000000000000000_TimescaleInterval2">
            <a:extLst>
              <a:ext uri="{FF2B5EF4-FFF2-40B4-BE49-F238E27FC236}">
                <a16:creationId xmlns:a16="http://schemas.microsoft.com/office/drawing/2014/main" id="{5AA463CE-0B32-CC40-B798-E87F9EE24393}"/>
              </a:ext>
            </a:extLst>
          </p:cNvPr>
          <p:cNvSpPr txBox="1"/>
          <p:nvPr>
            <p:custDataLst>
              <p:tags r:id="rId126"/>
            </p:custDataLst>
          </p:nvPr>
        </p:nvSpPr>
        <p:spPr>
          <a:xfrm>
            <a:off x="2592297" y="1170597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2027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5" name="OTLSHAPE_TB_00000000000000000000000000000000_TimescaleInterval3">
            <a:extLst>
              <a:ext uri="{FF2B5EF4-FFF2-40B4-BE49-F238E27FC236}">
                <a16:creationId xmlns:a16="http://schemas.microsoft.com/office/drawing/2014/main" id="{8702B4D1-ABB0-17D7-31CF-747830DFD997}"/>
              </a:ext>
            </a:extLst>
          </p:cNvPr>
          <p:cNvSpPr txBox="1"/>
          <p:nvPr>
            <p:custDataLst>
              <p:tags r:id="rId127"/>
            </p:custDataLst>
          </p:nvPr>
        </p:nvSpPr>
        <p:spPr>
          <a:xfrm>
            <a:off x="4006425" y="1170597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2028</a:t>
            </a:r>
          </a:p>
        </p:txBody>
      </p:sp>
      <p:sp>
        <p:nvSpPr>
          <p:cNvPr id="17" name="OTLSHAPE_TB_00000000000000000000000000000000_TimescaleInterval4">
            <a:extLst>
              <a:ext uri="{FF2B5EF4-FFF2-40B4-BE49-F238E27FC236}">
                <a16:creationId xmlns:a16="http://schemas.microsoft.com/office/drawing/2014/main" id="{4EE6BD27-3084-E97C-659F-48D17DDAA031}"/>
              </a:ext>
            </a:extLst>
          </p:cNvPr>
          <p:cNvSpPr txBox="1"/>
          <p:nvPr>
            <p:custDataLst>
              <p:tags r:id="rId128"/>
            </p:custDataLst>
          </p:nvPr>
        </p:nvSpPr>
        <p:spPr>
          <a:xfrm>
            <a:off x="5424428" y="1170597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2029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" name="OTLSHAPE_TB_00000000000000000000000000000000_TimescaleInterval5">
            <a:extLst>
              <a:ext uri="{FF2B5EF4-FFF2-40B4-BE49-F238E27FC236}">
                <a16:creationId xmlns:a16="http://schemas.microsoft.com/office/drawing/2014/main" id="{32BCF979-BEF9-8B3B-5073-A3FCD3AF7334}"/>
              </a:ext>
            </a:extLst>
          </p:cNvPr>
          <p:cNvSpPr txBox="1"/>
          <p:nvPr>
            <p:custDataLst>
              <p:tags r:id="rId129"/>
            </p:custDataLst>
          </p:nvPr>
        </p:nvSpPr>
        <p:spPr>
          <a:xfrm>
            <a:off x="6838556" y="1170597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2030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" name="OTLSHAPE_TB_00000000000000000000000000000000_TimescaleInterval6">
            <a:extLst>
              <a:ext uri="{FF2B5EF4-FFF2-40B4-BE49-F238E27FC236}">
                <a16:creationId xmlns:a16="http://schemas.microsoft.com/office/drawing/2014/main" id="{FE477F65-40DC-187C-7C5D-19547414DCE3}"/>
              </a:ext>
            </a:extLst>
          </p:cNvPr>
          <p:cNvSpPr txBox="1"/>
          <p:nvPr>
            <p:custDataLst>
              <p:tags r:id="rId130"/>
            </p:custDataLst>
          </p:nvPr>
        </p:nvSpPr>
        <p:spPr>
          <a:xfrm>
            <a:off x="8252684" y="1170597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2031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6" name="OTLSHAPE_SLT_097fe035032e4cfe9e89d23ddd8d50cc_Title">
            <a:extLst>
              <a:ext uri="{FF2B5EF4-FFF2-40B4-BE49-F238E27FC236}">
                <a16:creationId xmlns:a16="http://schemas.microsoft.com/office/drawing/2014/main" id="{E69FFC76-0756-36FF-E571-213C7CC4ABBB}"/>
              </a:ext>
            </a:extLst>
          </p:cNvPr>
          <p:cNvSpPr txBox="1"/>
          <p:nvPr>
            <p:custDataLst>
              <p:tags r:id="rId131"/>
            </p:custDataLst>
          </p:nvPr>
        </p:nvSpPr>
        <p:spPr>
          <a:xfrm>
            <a:off x="6121683" y="3452584"/>
            <a:ext cx="635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Beam Com</a:t>
            </a:r>
            <a:endParaRPr kumimoji="0" lang="en-US" sz="1100" b="1" i="0" u="none" strike="noStrike" kern="1200" cap="none" spc="-6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0" name="OTLSHAPE_SLT_3d2dec5f32ac462da5b8b48c73bb2ba7_Duration" hidden="1">
            <a:extLst>
              <a:ext uri="{FF2B5EF4-FFF2-40B4-BE49-F238E27FC236}">
                <a16:creationId xmlns:a16="http://schemas.microsoft.com/office/drawing/2014/main" id="{E75333BF-C74B-989A-B0E9-B36910FE2070}"/>
              </a:ext>
            </a:extLst>
          </p:cNvPr>
          <p:cNvSpPr txBox="1"/>
          <p:nvPr>
            <p:custDataLst>
              <p:tags r:id="rId132"/>
            </p:custDataLst>
          </p:nvPr>
        </p:nvSpPr>
        <p:spPr>
          <a:xfrm>
            <a:off x="12700" y="-366415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367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" name="OTLSHAPE_SLT_3d2dec5f32ac462da5b8b48c73bb2ba7_TextPercentage" hidden="1">
            <a:extLst>
              <a:ext uri="{FF2B5EF4-FFF2-40B4-BE49-F238E27FC236}">
                <a16:creationId xmlns:a16="http://schemas.microsoft.com/office/drawing/2014/main" id="{AAB7809F-8754-80FA-911D-4814095F04B7}"/>
              </a:ext>
            </a:extLst>
          </p:cNvPr>
          <p:cNvSpPr txBox="1"/>
          <p:nvPr>
            <p:custDataLst>
              <p:tags r:id="rId13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" name="OTLSHAPE_SLT_3d2dec5f32ac462da5b8b48c73bb2ba7_JoinedDate" hidden="1">
            <a:extLst>
              <a:ext uri="{FF2B5EF4-FFF2-40B4-BE49-F238E27FC236}">
                <a16:creationId xmlns:a16="http://schemas.microsoft.com/office/drawing/2014/main" id="{3D9D64B1-CC3A-5E11-B0E2-922A10DF5A3C}"/>
              </a:ext>
            </a:extLst>
          </p:cNvPr>
          <p:cNvSpPr txBox="1"/>
          <p:nvPr>
            <p:custDataLst>
              <p:tags r:id="rId134"/>
            </p:custDataLst>
          </p:nvPr>
        </p:nvSpPr>
        <p:spPr>
          <a:xfrm>
            <a:off x="12700" y="-822473"/>
            <a:ext cx="7493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 12 - Apr 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3" name="OTLSHAPE_SLT_3d2dec5f32ac462da5b8b48c73bb2ba7_StartDate" hidden="1">
            <a:extLst>
              <a:ext uri="{FF2B5EF4-FFF2-40B4-BE49-F238E27FC236}">
                <a16:creationId xmlns:a16="http://schemas.microsoft.com/office/drawing/2014/main" id="{1ED745F3-30D6-B384-E6B7-397642B03D64}"/>
              </a:ext>
            </a:extLst>
          </p:cNvPr>
          <p:cNvSpPr txBox="1"/>
          <p:nvPr>
            <p:custDataLst>
              <p:tags r:id="rId13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6" name="OTLSHAPE_SLT_3d2dec5f32ac462da5b8b48c73bb2ba7_EndDate" hidden="1">
            <a:extLst>
              <a:ext uri="{FF2B5EF4-FFF2-40B4-BE49-F238E27FC236}">
                <a16:creationId xmlns:a16="http://schemas.microsoft.com/office/drawing/2014/main" id="{8A171FEC-E75F-7B5D-1908-4EAEB2EAB009}"/>
              </a:ext>
            </a:extLst>
          </p:cNvPr>
          <p:cNvSpPr txBox="1"/>
          <p:nvPr>
            <p:custDataLst>
              <p:tags r:id="rId13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" name="OTLSHAPE_SLT_36423aa3290a400da707f9b2be93a865_Duration" hidden="1">
            <a:extLst>
              <a:ext uri="{FF2B5EF4-FFF2-40B4-BE49-F238E27FC236}">
                <a16:creationId xmlns:a16="http://schemas.microsoft.com/office/drawing/2014/main" id="{B0BCA392-B5B3-DFB1-CDFF-4244D459AEF6}"/>
              </a:ext>
            </a:extLst>
          </p:cNvPr>
          <p:cNvSpPr txBox="1"/>
          <p:nvPr>
            <p:custDataLst>
              <p:tags r:id="rId137"/>
            </p:custDataLst>
          </p:nvPr>
        </p:nvSpPr>
        <p:spPr>
          <a:xfrm>
            <a:off x="12700" y="-366415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185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8" name="OTLSHAPE_SLT_36423aa3290a400da707f9b2be93a865_TextPercentage" hidden="1">
            <a:extLst>
              <a:ext uri="{FF2B5EF4-FFF2-40B4-BE49-F238E27FC236}">
                <a16:creationId xmlns:a16="http://schemas.microsoft.com/office/drawing/2014/main" id="{61DB6CE0-9BA7-8580-2310-C9CD26687B9A}"/>
              </a:ext>
            </a:extLst>
          </p:cNvPr>
          <p:cNvSpPr txBox="1"/>
          <p:nvPr>
            <p:custDataLst>
              <p:tags r:id="rId13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1" name="OTLSHAPE_SLT_36423aa3290a400da707f9b2be93a865_JoinedDate" hidden="1">
            <a:extLst>
              <a:ext uri="{FF2B5EF4-FFF2-40B4-BE49-F238E27FC236}">
                <a16:creationId xmlns:a16="http://schemas.microsoft.com/office/drawing/2014/main" id="{A906D529-026C-1830-4939-71FD8B17BC4F}"/>
              </a:ext>
            </a:extLst>
          </p:cNvPr>
          <p:cNvSpPr txBox="1"/>
          <p:nvPr>
            <p:custDataLst>
              <p:tags r:id="rId139"/>
            </p:custDataLst>
          </p:nvPr>
        </p:nvSpPr>
        <p:spPr>
          <a:xfrm>
            <a:off x="12700" y="-739923"/>
            <a:ext cx="749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Apr 9 - Dec 23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" name="OTLSHAPE_SLT_36423aa3290a400da707f9b2be93a865_StartDate" hidden="1">
            <a:extLst>
              <a:ext uri="{FF2B5EF4-FFF2-40B4-BE49-F238E27FC236}">
                <a16:creationId xmlns:a16="http://schemas.microsoft.com/office/drawing/2014/main" id="{D767D6E3-2AE5-3588-10C6-2B8B191B562E}"/>
              </a:ext>
            </a:extLst>
          </p:cNvPr>
          <p:cNvSpPr txBox="1"/>
          <p:nvPr>
            <p:custDataLst>
              <p:tags r:id="rId14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5" name="OTLSHAPE_SLT_36423aa3290a400da707f9b2be93a865_EndDate" hidden="1">
            <a:extLst>
              <a:ext uri="{FF2B5EF4-FFF2-40B4-BE49-F238E27FC236}">
                <a16:creationId xmlns:a16="http://schemas.microsoft.com/office/drawing/2014/main" id="{74883E19-A2E8-AAF6-3D32-FAE87F3C5F51}"/>
              </a:ext>
            </a:extLst>
          </p:cNvPr>
          <p:cNvSpPr txBox="1"/>
          <p:nvPr>
            <p:custDataLst>
              <p:tags r:id="rId14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59" name="OTLSHAPE_SLM_b114dc4a652a4eaf9247ee4f7c7601f5_Title">
            <a:extLst>
              <a:ext uri="{FF2B5EF4-FFF2-40B4-BE49-F238E27FC236}">
                <a16:creationId xmlns:a16="http://schemas.microsoft.com/office/drawing/2014/main" id="{4DC7DF26-5B5F-73F3-C9B5-D2D07D739933}"/>
              </a:ext>
            </a:extLst>
          </p:cNvPr>
          <p:cNvSpPr txBox="1"/>
          <p:nvPr>
            <p:custDataLst>
              <p:tags r:id="rId142"/>
            </p:custDataLst>
          </p:nvPr>
        </p:nvSpPr>
        <p:spPr>
          <a:xfrm>
            <a:off x="7459096" y="1661473"/>
            <a:ext cx="863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User Op. HIMB</a:t>
            </a:r>
            <a:endParaRPr kumimoji="0" lang="en-US" sz="1100" b="1" i="0" u="none" strike="noStrike" kern="1200" cap="none" spc="-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0" name="OTLSHAPE_SLM_b114dc4a652a4eaf9247ee4f7c7601f5_Date" hidden="1">
            <a:extLst>
              <a:ext uri="{FF2B5EF4-FFF2-40B4-BE49-F238E27FC236}">
                <a16:creationId xmlns:a16="http://schemas.microsoft.com/office/drawing/2014/main" id="{C02E4D14-7E1A-053D-3596-A50041CB63D8}"/>
              </a:ext>
            </a:extLst>
          </p:cNvPr>
          <p:cNvSpPr txBox="1"/>
          <p:nvPr>
            <p:custDataLst>
              <p:tags r:id="rId143"/>
            </p:custDataLst>
          </p:nvPr>
        </p:nvSpPr>
        <p:spPr>
          <a:xfrm>
            <a:off x="6052416" y="-96802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May 21 '30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82" name="OTLSHAPE_TB_00000000000000000000000000000000_TimescaleInterval7">
            <a:extLst>
              <a:ext uri="{FF2B5EF4-FFF2-40B4-BE49-F238E27FC236}">
                <a16:creationId xmlns:a16="http://schemas.microsoft.com/office/drawing/2014/main" id="{A22597F3-DAB7-7340-5332-CB2C6B6B9A50}"/>
              </a:ext>
            </a:extLst>
          </p:cNvPr>
          <p:cNvSpPr txBox="1"/>
          <p:nvPr>
            <p:custDataLst>
              <p:tags r:id="rId144"/>
            </p:custDataLst>
          </p:nvPr>
        </p:nvSpPr>
        <p:spPr>
          <a:xfrm>
            <a:off x="9666812" y="1170597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2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2032</a:t>
            </a:r>
            <a:endParaRPr kumimoji="0" lang="en-US" sz="1200" b="0" i="0" u="none" strike="noStrike" kern="1200" cap="none" spc="-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58" name="OTLSHAPE_TB_00000000000000000000000000000000_MiddleTimescaleInterval1">
            <a:extLst>
              <a:ext uri="{FF2B5EF4-FFF2-40B4-BE49-F238E27FC236}">
                <a16:creationId xmlns:a16="http://schemas.microsoft.com/office/drawing/2014/main" id="{462BD4B3-F02C-0D20-3B8E-91D00AAA843D}"/>
              </a:ext>
            </a:extLst>
          </p:cNvPr>
          <p:cNvSpPr txBox="1"/>
          <p:nvPr>
            <p:custDataLst>
              <p:tags r:id="rId145"/>
            </p:custDataLst>
          </p:nvPr>
        </p:nvSpPr>
        <p:spPr>
          <a:xfrm>
            <a:off x="1178169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0" name="OTLSHAPE_TB_00000000000000000000000000000000_MiddleTimescaleInterval2">
            <a:extLst>
              <a:ext uri="{FF2B5EF4-FFF2-40B4-BE49-F238E27FC236}">
                <a16:creationId xmlns:a16="http://schemas.microsoft.com/office/drawing/2014/main" id="{FF8DBABE-93D6-8F5C-B465-1DBBB2BBAE1E}"/>
              </a:ext>
            </a:extLst>
          </p:cNvPr>
          <p:cNvSpPr txBox="1"/>
          <p:nvPr>
            <p:custDataLst>
              <p:tags r:id="rId146"/>
            </p:custDataLst>
          </p:nvPr>
        </p:nvSpPr>
        <p:spPr>
          <a:xfrm>
            <a:off x="1526858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2" name="OTLSHAPE_TB_00000000000000000000000000000000_MiddleTimescaleInterval3">
            <a:extLst>
              <a:ext uri="{FF2B5EF4-FFF2-40B4-BE49-F238E27FC236}">
                <a16:creationId xmlns:a16="http://schemas.microsoft.com/office/drawing/2014/main" id="{F3A6376F-F2E7-E288-19F3-A3F5EA73CF88}"/>
              </a:ext>
            </a:extLst>
          </p:cNvPr>
          <p:cNvSpPr txBox="1"/>
          <p:nvPr>
            <p:custDataLst>
              <p:tags r:id="rId147"/>
            </p:custDataLst>
          </p:nvPr>
        </p:nvSpPr>
        <p:spPr>
          <a:xfrm>
            <a:off x="1879422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4" name="OTLSHAPE_TB_00000000000000000000000000000000_MiddleTimescaleInterval4">
            <a:extLst>
              <a:ext uri="{FF2B5EF4-FFF2-40B4-BE49-F238E27FC236}">
                <a16:creationId xmlns:a16="http://schemas.microsoft.com/office/drawing/2014/main" id="{DDEE03B3-0EEB-EBE8-10EC-FE2620A5B4B9}"/>
              </a:ext>
            </a:extLst>
          </p:cNvPr>
          <p:cNvSpPr txBox="1"/>
          <p:nvPr>
            <p:custDataLst>
              <p:tags r:id="rId148"/>
            </p:custDataLst>
          </p:nvPr>
        </p:nvSpPr>
        <p:spPr>
          <a:xfrm>
            <a:off x="2235859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6" name="OTLSHAPE_TB_00000000000000000000000000000000_MiddleTimescaleInterval5">
            <a:extLst>
              <a:ext uri="{FF2B5EF4-FFF2-40B4-BE49-F238E27FC236}">
                <a16:creationId xmlns:a16="http://schemas.microsoft.com/office/drawing/2014/main" id="{428C64F8-286B-1B67-6A8E-729DD33A03E5}"/>
              </a:ext>
            </a:extLst>
          </p:cNvPr>
          <p:cNvSpPr txBox="1"/>
          <p:nvPr>
            <p:custDataLst>
              <p:tags r:id="rId149"/>
            </p:custDataLst>
          </p:nvPr>
        </p:nvSpPr>
        <p:spPr>
          <a:xfrm>
            <a:off x="2592297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8" name="OTLSHAPE_TB_00000000000000000000000000000000_MiddleTimescaleInterval6">
            <a:extLst>
              <a:ext uri="{FF2B5EF4-FFF2-40B4-BE49-F238E27FC236}">
                <a16:creationId xmlns:a16="http://schemas.microsoft.com/office/drawing/2014/main" id="{AC6FCBDE-FD24-F0E6-A5F8-F266EA4DFBE4}"/>
              </a:ext>
            </a:extLst>
          </p:cNvPr>
          <p:cNvSpPr txBox="1"/>
          <p:nvPr>
            <p:custDataLst>
              <p:tags r:id="rId150"/>
            </p:custDataLst>
          </p:nvPr>
        </p:nvSpPr>
        <p:spPr>
          <a:xfrm>
            <a:off x="2940986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70" name="OTLSHAPE_TB_00000000000000000000000000000000_MiddleTimescaleInterval7">
            <a:extLst>
              <a:ext uri="{FF2B5EF4-FFF2-40B4-BE49-F238E27FC236}">
                <a16:creationId xmlns:a16="http://schemas.microsoft.com/office/drawing/2014/main" id="{7830559D-9753-950E-3046-022B4F2B7123}"/>
              </a:ext>
            </a:extLst>
          </p:cNvPr>
          <p:cNvSpPr txBox="1"/>
          <p:nvPr>
            <p:custDataLst>
              <p:tags r:id="rId151"/>
            </p:custDataLst>
          </p:nvPr>
        </p:nvSpPr>
        <p:spPr>
          <a:xfrm>
            <a:off x="3293550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72" name="OTLSHAPE_TB_00000000000000000000000000000000_MiddleTimescaleInterval8">
            <a:extLst>
              <a:ext uri="{FF2B5EF4-FFF2-40B4-BE49-F238E27FC236}">
                <a16:creationId xmlns:a16="http://schemas.microsoft.com/office/drawing/2014/main" id="{98986521-0E80-58CC-3A44-79C2391FF62E}"/>
              </a:ext>
            </a:extLst>
          </p:cNvPr>
          <p:cNvSpPr txBox="1"/>
          <p:nvPr>
            <p:custDataLst>
              <p:tags r:id="rId152"/>
            </p:custDataLst>
          </p:nvPr>
        </p:nvSpPr>
        <p:spPr>
          <a:xfrm>
            <a:off x="3649988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74" name="OTLSHAPE_TB_00000000000000000000000000000000_MiddleTimescaleInterval9">
            <a:extLst>
              <a:ext uri="{FF2B5EF4-FFF2-40B4-BE49-F238E27FC236}">
                <a16:creationId xmlns:a16="http://schemas.microsoft.com/office/drawing/2014/main" id="{822FBAB2-98F8-F865-B86C-9DF8615F8ABD}"/>
              </a:ext>
            </a:extLst>
          </p:cNvPr>
          <p:cNvSpPr txBox="1"/>
          <p:nvPr>
            <p:custDataLst>
              <p:tags r:id="rId153"/>
            </p:custDataLst>
          </p:nvPr>
        </p:nvSpPr>
        <p:spPr>
          <a:xfrm>
            <a:off x="4006425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3" name="OTLSHAPE_TB_00000000000000000000000000000000_MiddleTimescaleInterval10">
            <a:extLst>
              <a:ext uri="{FF2B5EF4-FFF2-40B4-BE49-F238E27FC236}">
                <a16:creationId xmlns:a16="http://schemas.microsoft.com/office/drawing/2014/main" id="{06751A22-2F2B-B442-844B-7C4CCCE38E8A}"/>
              </a:ext>
            </a:extLst>
          </p:cNvPr>
          <p:cNvSpPr txBox="1"/>
          <p:nvPr>
            <p:custDataLst>
              <p:tags r:id="rId154"/>
            </p:custDataLst>
          </p:nvPr>
        </p:nvSpPr>
        <p:spPr>
          <a:xfrm>
            <a:off x="4358989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7" name="OTLSHAPE_TB_00000000000000000000000000000000_MiddleTimescaleInterval11">
            <a:extLst>
              <a:ext uri="{FF2B5EF4-FFF2-40B4-BE49-F238E27FC236}">
                <a16:creationId xmlns:a16="http://schemas.microsoft.com/office/drawing/2014/main" id="{46F86A56-4800-DFC2-B436-619E5359D1D3}"/>
              </a:ext>
            </a:extLst>
          </p:cNvPr>
          <p:cNvSpPr txBox="1"/>
          <p:nvPr>
            <p:custDataLst>
              <p:tags r:id="rId155"/>
            </p:custDataLst>
          </p:nvPr>
        </p:nvSpPr>
        <p:spPr>
          <a:xfrm>
            <a:off x="4711552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9" name="OTLSHAPE_TB_00000000000000000000000000000000_MiddleTimescaleInterval12">
            <a:extLst>
              <a:ext uri="{FF2B5EF4-FFF2-40B4-BE49-F238E27FC236}">
                <a16:creationId xmlns:a16="http://schemas.microsoft.com/office/drawing/2014/main" id="{1CE35559-31DB-5DB4-B01E-460D582C5C2F}"/>
              </a:ext>
            </a:extLst>
          </p:cNvPr>
          <p:cNvSpPr txBox="1"/>
          <p:nvPr>
            <p:custDataLst>
              <p:tags r:id="rId156"/>
            </p:custDataLst>
          </p:nvPr>
        </p:nvSpPr>
        <p:spPr>
          <a:xfrm>
            <a:off x="5067990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4" name="OTLSHAPE_TB_00000000000000000000000000000000_MiddleTimescaleInterval13">
            <a:extLst>
              <a:ext uri="{FF2B5EF4-FFF2-40B4-BE49-F238E27FC236}">
                <a16:creationId xmlns:a16="http://schemas.microsoft.com/office/drawing/2014/main" id="{D21ABC76-B84B-A5BA-E23F-A4F2DF818254}"/>
              </a:ext>
            </a:extLst>
          </p:cNvPr>
          <p:cNvSpPr txBox="1"/>
          <p:nvPr>
            <p:custDataLst>
              <p:tags r:id="rId157"/>
            </p:custDataLst>
          </p:nvPr>
        </p:nvSpPr>
        <p:spPr>
          <a:xfrm>
            <a:off x="5424428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2" name="OTLSHAPE_TB_00000000000000000000000000000000_MiddleTimescaleInterval14">
            <a:extLst>
              <a:ext uri="{FF2B5EF4-FFF2-40B4-BE49-F238E27FC236}">
                <a16:creationId xmlns:a16="http://schemas.microsoft.com/office/drawing/2014/main" id="{3B292FF7-0430-87EC-459B-A2C77F375C43}"/>
              </a:ext>
            </a:extLst>
          </p:cNvPr>
          <p:cNvSpPr txBox="1"/>
          <p:nvPr>
            <p:custDataLst>
              <p:tags r:id="rId158"/>
            </p:custDataLst>
          </p:nvPr>
        </p:nvSpPr>
        <p:spPr>
          <a:xfrm>
            <a:off x="5773117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</a:p>
        </p:txBody>
      </p:sp>
      <p:sp>
        <p:nvSpPr>
          <p:cNvPr id="100" name="OTLSHAPE_TB_00000000000000000000000000000000_MiddleTimescaleInterval15">
            <a:extLst>
              <a:ext uri="{FF2B5EF4-FFF2-40B4-BE49-F238E27FC236}">
                <a16:creationId xmlns:a16="http://schemas.microsoft.com/office/drawing/2014/main" id="{21707FB8-3795-74E7-12F8-A4B1F92FAC8D}"/>
              </a:ext>
            </a:extLst>
          </p:cNvPr>
          <p:cNvSpPr txBox="1"/>
          <p:nvPr>
            <p:custDataLst>
              <p:tags r:id="rId159"/>
            </p:custDataLst>
          </p:nvPr>
        </p:nvSpPr>
        <p:spPr>
          <a:xfrm>
            <a:off x="6125680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8" name="OTLSHAPE_TB_00000000000000000000000000000000_MiddleTimescaleInterval16">
            <a:extLst>
              <a:ext uri="{FF2B5EF4-FFF2-40B4-BE49-F238E27FC236}">
                <a16:creationId xmlns:a16="http://schemas.microsoft.com/office/drawing/2014/main" id="{79F70547-F0E0-F43A-7C6D-6B5B1F1513AE}"/>
              </a:ext>
            </a:extLst>
          </p:cNvPr>
          <p:cNvSpPr txBox="1"/>
          <p:nvPr>
            <p:custDataLst>
              <p:tags r:id="rId160"/>
            </p:custDataLst>
          </p:nvPr>
        </p:nvSpPr>
        <p:spPr>
          <a:xfrm>
            <a:off x="6482118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6" name="OTLSHAPE_TB_00000000000000000000000000000000_MiddleTimescaleInterval17">
            <a:extLst>
              <a:ext uri="{FF2B5EF4-FFF2-40B4-BE49-F238E27FC236}">
                <a16:creationId xmlns:a16="http://schemas.microsoft.com/office/drawing/2014/main" id="{0DD5CCE9-116B-0FA5-15CE-47D6F0B4B529}"/>
              </a:ext>
            </a:extLst>
          </p:cNvPr>
          <p:cNvSpPr txBox="1"/>
          <p:nvPr>
            <p:custDataLst>
              <p:tags r:id="rId161"/>
            </p:custDataLst>
          </p:nvPr>
        </p:nvSpPr>
        <p:spPr>
          <a:xfrm>
            <a:off x="6838556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8" name="OTLSHAPE_TB_00000000000000000000000000000000_MiddleTimescaleInterval18">
            <a:extLst>
              <a:ext uri="{FF2B5EF4-FFF2-40B4-BE49-F238E27FC236}">
                <a16:creationId xmlns:a16="http://schemas.microsoft.com/office/drawing/2014/main" id="{25F31FC0-C85E-D391-906A-F72FF2199B62}"/>
              </a:ext>
            </a:extLst>
          </p:cNvPr>
          <p:cNvSpPr txBox="1"/>
          <p:nvPr>
            <p:custDataLst>
              <p:tags r:id="rId162"/>
            </p:custDataLst>
          </p:nvPr>
        </p:nvSpPr>
        <p:spPr>
          <a:xfrm>
            <a:off x="7187245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20" name="OTLSHAPE_TB_00000000000000000000000000000000_MiddleTimescaleInterval19">
            <a:extLst>
              <a:ext uri="{FF2B5EF4-FFF2-40B4-BE49-F238E27FC236}">
                <a16:creationId xmlns:a16="http://schemas.microsoft.com/office/drawing/2014/main" id="{BDE9D6F0-E826-ABA3-612A-3BBEF0168F7F}"/>
              </a:ext>
            </a:extLst>
          </p:cNvPr>
          <p:cNvSpPr txBox="1"/>
          <p:nvPr>
            <p:custDataLst>
              <p:tags r:id="rId163"/>
            </p:custDataLst>
          </p:nvPr>
        </p:nvSpPr>
        <p:spPr>
          <a:xfrm>
            <a:off x="7539809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22" name="OTLSHAPE_TB_00000000000000000000000000000000_MiddleTimescaleInterval20">
            <a:extLst>
              <a:ext uri="{FF2B5EF4-FFF2-40B4-BE49-F238E27FC236}">
                <a16:creationId xmlns:a16="http://schemas.microsoft.com/office/drawing/2014/main" id="{BEE8EC58-1631-9298-B0AF-AD2A2D00B113}"/>
              </a:ext>
            </a:extLst>
          </p:cNvPr>
          <p:cNvSpPr txBox="1"/>
          <p:nvPr>
            <p:custDataLst>
              <p:tags r:id="rId164"/>
            </p:custDataLst>
          </p:nvPr>
        </p:nvSpPr>
        <p:spPr>
          <a:xfrm>
            <a:off x="7896247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24" name="OTLSHAPE_TB_00000000000000000000000000000000_MiddleTimescaleInterval21">
            <a:extLst>
              <a:ext uri="{FF2B5EF4-FFF2-40B4-BE49-F238E27FC236}">
                <a16:creationId xmlns:a16="http://schemas.microsoft.com/office/drawing/2014/main" id="{6ED8F866-BD9F-5394-ECA0-7BBB2E5A08BE}"/>
              </a:ext>
            </a:extLst>
          </p:cNvPr>
          <p:cNvSpPr txBox="1"/>
          <p:nvPr>
            <p:custDataLst>
              <p:tags r:id="rId165"/>
            </p:custDataLst>
          </p:nvPr>
        </p:nvSpPr>
        <p:spPr>
          <a:xfrm>
            <a:off x="8252684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26" name="OTLSHAPE_TB_00000000000000000000000000000000_MiddleTimescaleInterval22">
            <a:extLst>
              <a:ext uri="{FF2B5EF4-FFF2-40B4-BE49-F238E27FC236}">
                <a16:creationId xmlns:a16="http://schemas.microsoft.com/office/drawing/2014/main" id="{EF656748-EF88-E3F4-366A-0B302DCBD30F}"/>
              </a:ext>
            </a:extLst>
          </p:cNvPr>
          <p:cNvSpPr txBox="1"/>
          <p:nvPr>
            <p:custDataLst>
              <p:tags r:id="rId166"/>
            </p:custDataLst>
          </p:nvPr>
        </p:nvSpPr>
        <p:spPr>
          <a:xfrm>
            <a:off x="8601373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1" name="OTLSHAPE_TB_00000000000000000000000000000000_MiddleTimescaleInterval23">
            <a:extLst>
              <a:ext uri="{FF2B5EF4-FFF2-40B4-BE49-F238E27FC236}">
                <a16:creationId xmlns:a16="http://schemas.microsoft.com/office/drawing/2014/main" id="{B381C69E-122A-44E2-2A9C-03465CF72D74}"/>
              </a:ext>
            </a:extLst>
          </p:cNvPr>
          <p:cNvSpPr txBox="1"/>
          <p:nvPr>
            <p:custDataLst>
              <p:tags r:id="rId167"/>
            </p:custDataLst>
          </p:nvPr>
        </p:nvSpPr>
        <p:spPr>
          <a:xfrm>
            <a:off x="8953936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3" name="OTLSHAPE_TB_00000000000000000000000000000000_MiddleTimescaleInterval24">
            <a:extLst>
              <a:ext uri="{FF2B5EF4-FFF2-40B4-BE49-F238E27FC236}">
                <a16:creationId xmlns:a16="http://schemas.microsoft.com/office/drawing/2014/main" id="{C4693DBC-2ED8-E12A-4615-89B87BFDDC8D}"/>
              </a:ext>
            </a:extLst>
          </p:cNvPr>
          <p:cNvSpPr txBox="1"/>
          <p:nvPr>
            <p:custDataLst>
              <p:tags r:id="rId168"/>
            </p:custDataLst>
          </p:nvPr>
        </p:nvSpPr>
        <p:spPr>
          <a:xfrm>
            <a:off x="9310374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5" name="OTLSHAPE_TB_00000000000000000000000000000000_MiddleTimescaleInterval25">
            <a:extLst>
              <a:ext uri="{FF2B5EF4-FFF2-40B4-BE49-F238E27FC236}">
                <a16:creationId xmlns:a16="http://schemas.microsoft.com/office/drawing/2014/main" id="{C5F5C0AF-037E-0A20-7BC4-8B9791893F6E}"/>
              </a:ext>
            </a:extLst>
          </p:cNvPr>
          <p:cNvSpPr txBox="1"/>
          <p:nvPr>
            <p:custDataLst>
              <p:tags r:id="rId169"/>
            </p:custDataLst>
          </p:nvPr>
        </p:nvSpPr>
        <p:spPr>
          <a:xfrm>
            <a:off x="9666812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7" name="OTLSHAPE_TB_00000000000000000000000000000000_MiddleTimescaleInterval26">
            <a:extLst>
              <a:ext uri="{FF2B5EF4-FFF2-40B4-BE49-F238E27FC236}">
                <a16:creationId xmlns:a16="http://schemas.microsoft.com/office/drawing/2014/main" id="{4E45A515-31BC-0C62-B854-75B1995E70A1}"/>
              </a:ext>
            </a:extLst>
          </p:cNvPr>
          <p:cNvSpPr txBox="1"/>
          <p:nvPr>
            <p:custDataLst>
              <p:tags r:id="rId170"/>
            </p:custDataLst>
          </p:nvPr>
        </p:nvSpPr>
        <p:spPr>
          <a:xfrm>
            <a:off x="10019376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Q2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" name="OTLSHAPE_SLT_a6aa0c83613e42408de1d0a1de26cc4f_Duration" hidden="1">
            <a:extLst>
              <a:ext uri="{FF2B5EF4-FFF2-40B4-BE49-F238E27FC236}">
                <a16:creationId xmlns:a16="http://schemas.microsoft.com/office/drawing/2014/main" id="{A336253D-8F06-4D45-36CE-CED8B1BCF997}"/>
              </a:ext>
            </a:extLst>
          </p:cNvPr>
          <p:cNvSpPr txBox="1"/>
          <p:nvPr>
            <p:custDataLst>
              <p:tags r:id="rId171"/>
            </p:custDataLst>
          </p:nvPr>
        </p:nvSpPr>
        <p:spPr>
          <a:xfrm>
            <a:off x="12700" y="-366415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518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" name="OTLSHAPE_SLT_a6aa0c83613e42408de1d0a1de26cc4f_TextPercentage" hidden="1">
            <a:extLst>
              <a:ext uri="{FF2B5EF4-FFF2-40B4-BE49-F238E27FC236}">
                <a16:creationId xmlns:a16="http://schemas.microsoft.com/office/drawing/2014/main" id="{817A7EB6-08EE-95F5-B957-0347C73ECA1D}"/>
              </a:ext>
            </a:extLst>
          </p:cNvPr>
          <p:cNvSpPr txBox="1"/>
          <p:nvPr>
            <p:custDataLst>
              <p:tags r:id="rId17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" name="OTLSHAPE_SLT_a6aa0c83613e42408de1d0a1de26cc4f_JoinedDate" hidden="1">
            <a:extLst>
              <a:ext uri="{FF2B5EF4-FFF2-40B4-BE49-F238E27FC236}">
                <a16:creationId xmlns:a16="http://schemas.microsoft.com/office/drawing/2014/main" id="{19574CA7-EE51-7AF7-C3D2-7A27DA41E089}"/>
              </a:ext>
            </a:extLst>
          </p:cNvPr>
          <p:cNvSpPr txBox="1"/>
          <p:nvPr>
            <p:custDataLst>
              <p:tags r:id="rId173"/>
            </p:custDataLst>
          </p:nvPr>
        </p:nvSpPr>
        <p:spPr>
          <a:xfrm>
            <a:off x="12700" y="-597247"/>
            <a:ext cx="711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4 - Dec 27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5" name="OTLSHAPE_SLT_a6aa0c83613e42408de1d0a1de26cc4f_StartDate" hidden="1">
            <a:extLst>
              <a:ext uri="{FF2B5EF4-FFF2-40B4-BE49-F238E27FC236}">
                <a16:creationId xmlns:a16="http://schemas.microsoft.com/office/drawing/2014/main" id="{461CF671-76F9-7054-1567-4A2E600836EF}"/>
              </a:ext>
            </a:extLst>
          </p:cNvPr>
          <p:cNvSpPr txBox="1"/>
          <p:nvPr>
            <p:custDataLst>
              <p:tags r:id="rId17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6" name="OTLSHAPE_SLT_a6aa0c83613e42408de1d0a1de26cc4f_EndDate" hidden="1">
            <a:extLst>
              <a:ext uri="{FF2B5EF4-FFF2-40B4-BE49-F238E27FC236}">
                <a16:creationId xmlns:a16="http://schemas.microsoft.com/office/drawing/2014/main" id="{5C5E2A0C-B696-C143-2327-F70908E67B75}"/>
              </a:ext>
            </a:extLst>
          </p:cNvPr>
          <p:cNvSpPr txBox="1"/>
          <p:nvPr>
            <p:custDataLst>
              <p:tags r:id="rId17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8" name="OTLSHAPE_SLT_a9396a189e1c46ac9d1f1b16fcd5a7ad_Duration" hidden="1">
            <a:extLst>
              <a:ext uri="{FF2B5EF4-FFF2-40B4-BE49-F238E27FC236}">
                <a16:creationId xmlns:a16="http://schemas.microsoft.com/office/drawing/2014/main" id="{2CD239E0-C543-EB60-4703-8A462AD0009D}"/>
              </a:ext>
            </a:extLst>
          </p:cNvPr>
          <p:cNvSpPr txBox="1"/>
          <p:nvPr>
            <p:custDataLst>
              <p:tags r:id="rId176"/>
            </p:custDataLst>
          </p:nvPr>
        </p:nvSpPr>
        <p:spPr>
          <a:xfrm>
            <a:off x="12700" y="-295077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66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0" name="OTLSHAPE_SLT_a9396a189e1c46ac9d1f1b16fcd5a7ad_TextPercentage" hidden="1">
            <a:extLst>
              <a:ext uri="{FF2B5EF4-FFF2-40B4-BE49-F238E27FC236}">
                <a16:creationId xmlns:a16="http://schemas.microsoft.com/office/drawing/2014/main" id="{B3FE57B1-FE3F-2527-96A3-A76E61984233}"/>
              </a:ext>
            </a:extLst>
          </p:cNvPr>
          <p:cNvSpPr txBox="1"/>
          <p:nvPr>
            <p:custDataLst>
              <p:tags r:id="rId17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1" name="OTLSHAPE_SLT_a9396a189e1c46ac9d1f1b16fcd5a7ad_JoinedDate" hidden="1">
            <a:extLst>
              <a:ext uri="{FF2B5EF4-FFF2-40B4-BE49-F238E27FC236}">
                <a16:creationId xmlns:a16="http://schemas.microsoft.com/office/drawing/2014/main" id="{0C0B4917-08BD-B62E-8207-2CE409F14222}"/>
              </a:ext>
            </a:extLst>
          </p:cNvPr>
          <p:cNvSpPr txBox="1"/>
          <p:nvPr>
            <p:custDataLst>
              <p:tags r:id="rId178"/>
            </p:custDataLst>
          </p:nvPr>
        </p:nvSpPr>
        <p:spPr>
          <a:xfrm>
            <a:off x="12700" y="-674191"/>
            <a:ext cx="8001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28 - Dec 28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" name="OTLSHAPE_SLT_a9396a189e1c46ac9d1f1b16fcd5a7ad_StartDate" hidden="1">
            <a:extLst>
              <a:ext uri="{FF2B5EF4-FFF2-40B4-BE49-F238E27FC236}">
                <a16:creationId xmlns:a16="http://schemas.microsoft.com/office/drawing/2014/main" id="{083859C2-9AB2-AD6E-BBC3-CD5A3CE41D81}"/>
              </a:ext>
            </a:extLst>
          </p:cNvPr>
          <p:cNvSpPr txBox="1"/>
          <p:nvPr>
            <p:custDataLst>
              <p:tags r:id="rId17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" name="OTLSHAPE_SLT_a9396a189e1c46ac9d1f1b16fcd5a7ad_EndDate" hidden="1">
            <a:extLst>
              <a:ext uri="{FF2B5EF4-FFF2-40B4-BE49-F238E27FC236}">
                <a16:creationId xmlns:a16="http://schemas.microsoft.com/office/drawing/2014/main" id="{626D03C2-D1DE-D3A1-B078-58454836AF22}"/>
              </a:ext>
            </a:extLst>
          </p:cNvPr>
          <p:cNvSpPr txBox="1"/>
          <p:nvPr>
            <p:custDataLst>
              <p:tags r:id="rId18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2" name="OTLSHAPE_SLM_5378bde9b43148dfb6b76707c6a8f989_Date" hidden="1">
            <a:extLst>
              <a:ext uri="{FF2B5EF4-FFF2-40B4-BE49-F238E27FC236}">
                <a16:creationId xmlns:a16="http://schemas.microsoft.com/office/drawing/2014/main" id="{08C03938-3BEE-43CE-0507-0A61424F963B}"/>
              </a:ext>
            </a:extLst>
          </p:cNvPr>
          <p:cNvSpPr txBox="1"/>
          <p:nvPr>
            <p:custDataLst>
              <p:tags r:id="rId181"/>
            </p:custDataLst>
          </p:nvPr>
        </p:nvSpPr>
        <p:spPr>
          <a:xfrm>
            <a:off x="2020921" y="108839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14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 2</a:t>
            </a:r>
            <a:endParaRPr kumimoji="0" lang="en-US" sz="1000" b="0" i="0" u="none" strike="noStrike" kern="1200" cap="none" spc="-14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" name="OTLSHAPE_SLM_5378bde9b43148dfb6b76707c6a8f989_Title">
            <a:extLst>
              <a:ext uri="{FF2B5EF4-FFF2-40B4-BE49-F238E27FC236}">
                <a16:creationId xmlns:a16="http://schemas.microsoft.com/office/drawing/2014/main" id="{90504AC5-4AA6-2CB6-F93F-C2D2CEC75128}"/>
              </a:ext>
            </a:extLst>
          </p:cNvPr>
          <p:cNvSpPr txBox="1"/>
          <p:nvPr>
            <p:custDataLst>
              <p:tags r:id="rId182"/>
            </p:custDataLst>
          </p:nvPr>
        </p:nvSpPr>
        <p:spPr>
          <a:xfrm>
            <a:off x="1035370" y="1877373"/>
            <a:ext cx="1041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8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TATTOOS Concept</a:t>
            </a:r>
            <a:endParaRPr kumimoji="0" lang="en-US" sz="1100" b="1" i="0" u="none" strike="noStrike" kern="1200" cap="none" spc="-18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5" name="OTLSHAPE_SLM_e7d42421d9e640a2a107afa423141c46_Title">
            <a:extLst>
              <a:ext uri="{FF2B5EF4-FFF2-40B4-BE49-F238E27FC236}">
                <a16:creationId xmlns:a16="http://schemas.microsoft.com/office/drawing/2014/main" id="{523D369E-D6D0-185E-AEAA-7CEEC0E73004}"/>
              </a:ext>
            </a:extLst>
          </p:cNvPr>
          <p:cNvSpPr txBox="1"/>
          <p:nvPr>
            <p:custDataLst>
              <p:tags r:id="rId183"/>
            </p:custDataLst>
          </p:nvPr>
        </p:nvSpPr>
        <p:spPr>
          <a:xfrm>
            <a:off x="2574518" y="1661473"/>
            <a:ext cx="914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Start Shutdown</a:t>
            </a:r>
            <a:endParaRPr kumimoji="0" lang="en-US" sz="1100" b="1" i="0" u="none" strike="noStrike" kern="1200" cap="none" spc="-6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7" name="OTLSHAPE_SLM_e7d42421d9e640a2a107afa423141c46_Date" hidden="1">
            <a:extLst>
              <a:ext uri="{FF2B5EF4-FFF2-40B4-BE49-F238E27FC236}">
                <a16:creationId xmlns:a16="http://schemas.microsoft.com/office/drawing/2014/main" id="{F9380ECB-0DD4-A755-3C07-D4812AD51567}"/>
              </a:ext>
            </a:extLst>
          </p:cNvPr>
          <p:cNvSpPr txBox="1"/>
          <p:nvPr>
            <p:custDataLst>
              <p:tags r:id="rId184"/>
            </p:custDataLst>
          </p:nvPr>
        </p:nvSpPr>
        <p:spPr>
          <a:xfrm>
            <a:off x="1934604" y="18613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 2 '27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9" name="OTLSHAPE_SLM_b8c603269952439b977cb103e5f76bdb_Title">
            <a:extLst>
              <a:ext uri="{FF2B5EF4-FFF2-40B4-BE49-F238E27FC236}">
                <a16:creationId xmlns:a16="http://schemas.microsoft.com/office/drawing/2014/main" id="{2A8314DC-85A1-6DE4-9765-DBD46617A228}"/>
              </a:ext>
            </a:extLst>
          </p:cNvPr>
          <p:cNvSpPr txBox="1"/>
          <p:nvPr>
            <p:custDataLst>
              <p:tags r:id="rId185"/>
            </p:custDataLst>
          </p:nvPr>
        </p:nvSpPr>
        <p:spPr>
          <a:xfrm>
            <a:off x="6628909" y="1668776"/>
            <a:ext cx="698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HIMB Beam</a:t>
            </a:r>
          </a:p>
        </p:txBody>
      </p:sp>
      <p:sp>
        <p:nvSpPr>
          <p:cNvPr id="470" name="OTLSHAPE_SLM_b8c603269952439b977cb103e5f76bdb_Date" hidden="1">
            <a:extLst>
              <a:ext uri="{FF2B5EF4-FFF2-40B4-BE49-F238E27FC236}">
                <a16:creationId xmlns:a16="http://schemas.microsoft.com/office/drawing/2014/main" id="{BA31B703-0C97-DDBC-9643-2D8FEC9157EF}"/>
              </a:ext>
            </a:extLst>
          </p:cNvPr>
          <p:cNvSpPr txBox="1"/>
          <p:nvPr>
            <p:custDataLst>
              <p:tags r:id="rId186"/>
            </p:custDataLst>
          </p:nvPr>
        </p:nvSpPr>
        <p:spPr>
          <a:xfrm>
            <a:off x="4994726" y="-89108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 2 '29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2" name="OTLSHAPE_SLM_78ab908f14c74c8898ac34d2665e12f2_Title">
            <a:extLst>
              <a:ext uri="{FF2B5EF4-FFF2-40B4-BE49-F238E27FC236}">
                <a16:creationId xmlns:a16="http://schemas.microsoft.com/office/drawing/2014/main" id="{4CD4E88A-C47F-BDDA-0B1A-B23673E31668}"/>
              </a:ext>
            </a:extLst>
          </p:cNvPr>
          <p:cNvSpPr txBox="1"/>
          <p:nvPr>
            <p:custDataLst>
              <p:tags r:id="rId187"/>
            </p:custDataLst>
          </p:nvPr>
        </p:nvSpPr>
        <p:spPr>
          <a:xfrm>
            <a:off x="5610788" y="1665734"/>
            <a:ext cx="598709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1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User Op</a:t>
            </a:r>
            <a:endParaRPr kumimoji="0" lang="en-US" sz="1100" b="1" i="0" u="none" strike="noStrike" kern="1200" cap="none" spc="-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3" name="OTLSHAPE_SLM_78ab908f14c74c8898ac34d2665e12f2_Date" hidden="1">
            <a:extLst>
              <a:ext uri="{FF2B5EF4-FFF2-40B4-BE49-F238E27FC236}">
                <a16:creationId xmlns:a16="http://schemas.microsoft.com/office/drawing/2014/main" id="{EF67D2DA-E8C3-7A32-C791-0A19A63938FD}"/>
              </a:ext>
            </a:extLst>
          </p:cNvPr>
          <p:cNvSpPr txBox="1"/>
          <p:nvPr>
            <p:custDataLst>
              <p:tags r:id="rId188"/>
            </p:custDataLst>
          </p:nvPr>
        </p:nvSpPr>
        <p:spPr>
          <a:xfrm>
            <a:off x="4093315" y="-352471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3 '29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6" name="OTLSHAPE_SLM_d2beaa45c3e64f92a76c6e777ba1b8c9_Title">
            <a:extLst>
              <a:ext uri="{FF2B5EF4-FFF2-40B4-BE49-F238E27FC236}">
                <a16:creationId xmlns:a16="http://schemas.microsoft.com/office/drawing/2014/main" id="{AD35C1CE-6488-EB43-64B5-2B367ABE3FBA}"/>
              </a:ext>
            </a:extLst>
          </p:cNvPr>
          <p:cNvSpPr txBox="1"/>
          <p:nvPr>
            <p:custDataLst>
              <p:tags r:id="rId189"/>
            </p:custDataLst>
          </p:nvPr>
        </p:nvSpPr>
        <p:spPr>
          <a:xfrm>
            <a:off x="9724632" y="1877373"/>
            <a:ext cx="889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22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TATTOOS Beam</a:t>
            </a:r>
            <a:endParaRPr kumimoji="0" lang="en-US" sz="1100" b="1" i="0" u="none" strike="noStrike" kern="1200" cap="none" spc="-2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8" name="OTLSHAPE_SLM_d2beaa45c3e64f92a76c6e777ba1b8c9_Date" hidden="1">
            <a:extLst>
              <a:ext uri="{FF2B5EF4-FFF2-40B4-BE49-F238E27FC236}">
                <a16:creationId xmlns:a16="http://schemas.microsoft.com/office/drawing/2014/main" id="{FF3D64BA-0856-3A8F-779A-154D8744141E}"/>
              </a:ext>
            </a:extLst>
          </p:cNvPr>
          <p:cNvSpPr txBox="1"/>
          <p:nvPr>
            <p:custDataLst>
              <p:tags r:id="rId190"/>
            </p:custDataLst>
          </p:nvPr>
        </p:nvSpPr>
        <p:spPr>
          <a:xfrm>
            <a:off x="10237637" y="134006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 16</a:t>
            </a:r>
          </a:p>
        </p:txBody>
      </p:sp>
      <p:sp>
        <p:nvSpPr>
          <p:cNvPr id="86" name="OTLSHAPE_TB_00000000000000000000000000000000_TimescaleInterval8" hidden="1">
            <a:extLst>
              <a:ext uri="{FF2B5EF4-FFF2-40B4-BE49-F238E27FC236}">
                <a16:creationId xmlns:a16="http://schemas.microsoft.com/office/drawing/2014/main" id="{1B929959-C5A6-836D-F473-C751734E971F}"/>
              </a:ext>
            </a:extLst>
          </p:cNvPr>
          <p:cNvSpPr txBox="1"/>
          <p:nvPr>
            <p:custDataLst>
              <p:tags r:id="rId191"/>
            </p:custDataLst>
          </p:nvPr>
        </p:nvSpPr>
        <p:spPr>
          <a:xfrm>
            <a:off x="12667" y="74255"/>
            <a:ext cx="317500" cy="1905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8" name="OTLSHAPE_TB_00000000000000000000000000000000_MiddleTimescaleInterval27">
            <a:extLst>
              <a:ext uri="{FF2B5EF4-FFF2-40B4-BE49-F238E27FC236}">
                <a16:creationId xmlns:a16="http://schemas.microsoft.com/office/drawing/2014/main" id="{0FA3B622-C333-2FF4-778F-417C8556226B}"/>
              </a:ext>
            </a:extLst>
          </p:cNvPr>
          <p:cNvSpPr txBox="1"/>
          <p:nvPr>
            <p:custDataLst>
              <p:tags r:id="rId192"/>
            </p:custDataLst>
          </p:nvPr>
        </p:nvSpPr>
        <p:spPr>
          <a:xfrm>
            <a:off x="10371939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Q3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0" name="OTLSHAPE_TB_00000000000000000000000000000000_MiddleTimescaleInterval28">
            <a:extLst>
              <a:ext uri="{FF2B5EF4-FFF2-40B4-BE49-F238E27FC236}">
                <a16:creationId xmlns:a16="http://schemas.microsoft.com/office/drawing/2014/main" id="{4DED86C4-9C76-1818-53CE-3401FF315D8A}"/>
              </a:ext>
            </a:extLst>
          </p:cNvPr>
          <p:cNvSpPr txBox="1"/>
          <p:nvPr>
            <p:custDataLst>
              <p:tags r:id="rId193"/>
            </p:custDataLst>
          </p:nvPr>
        </p:nvSpPr>
        <p:spPr>
          <a:xfrm>
            <a:off x="10728377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Q4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0" name="OTLSHAPE_TB_00000000000000000000000000000000_MiddleTimescaleInterval29">
            <a:extLst>
              <a:ext uri="{FF2B5EF4-FFF2-40B4-BE49-F238E27FC236}">
                <a16:creationId xmlns:a16="http://schemas.microsoft.com/office/drawing/2014/main" id="{41E3F74C-B7ED-8FFF-2680-FBA74945588E}"/>
              </a:ext>
            </a:extLst>
          </p:cNvPr>
          <p:cNvSpPr txBox="1"/>
          <p:nvPr>
            <p:custDataLst>
              <p:tags r:id="rId194"/>
            </p:custDataLst>
          </p:nvPr>
        </p:nvSpPr>
        <p:spPr>
          <a:xfrm>
            <a:off x="11084815" y="1362621"/>
            <a:ext cx="175561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3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Q1</a:t>
            </a:r>
            <a:endParaRPr kumimoji="0" lang="en-US" sz="1200" b="0" i="0" u="none" strike="noStrike" kern="1200" cap="none" spc="-3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" name="OTLSHAPE_SLM_726502d97fa14df18429864a4bb565a6_Title">
            <a:extLst>
              <a:ext uri="{FF2B5EF4-FFF2-40B4-BE49-F238E27FC236}">
                <a16:creationId xmlns:a16="http://schemas.microsoft.com/office/drawing/2014/main" id="{47078C3B-316D-AE01-C204-4FD80D82F1BD}"/>
              </a:ext>
            </a:extLst>
          </p:cNvPr>
          <p:cNvSpPr txBox="1"/>
          <p:nvPr>
            <p:custDataLst>
              <p:tags r:id="rId195"/>
            </p:custDataLst>
          </p:nvPr>
        </p:nvSpPr>
        <p:spPr>
          <a:xfrm>
            <a:off x="6069018" y="2503723"/>
            <a:ext cx="1175805" cy="33855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vert="horz" wrap="square" lIns="0" tIns="0" rIns="0" bIns="0" rtlCol="0" anchor="ctr" anchorCtr="0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100" b="1" i="0" u="none" strike="noStrike" kern="1200" cap="none" spc="-1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First p-Beam on </a:t>
            </a:r>
            <a:r>
              <a:rPr kumimoji="0" lang="en-US" sz="1100" b="1" i="0" u="none" strike="noStrike" kern="1200" cap="none" spc="-18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TgH</a:t>
            </a:r>
            <a:endParaRPr kumimoji="0" lang="en-US" sz="1100" b="1" i="0" u="none" strike="noStrike" kern="1200" cap="none" spc="-18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100" b="1" spc="-18" dirty="0">
                <a:solidFill>
                  <a:prstClr val="black"/>
                </a:solidFill>
                <a:latin typeface="Calibri" panose="020F0502020204030204" pitchFamily="34" charset="0"/>
              </a:rPr>
              <a:t>1.7.2029</a:t>
            </a:r>
            <a:endParaRPr kumimoji="0" lang="en-US" sz="1100" b="1" i="0" u="none" strike="noStrike" kern="1200" cap="none" spc="-18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4" name="OTLSHAPE_SLM_726502d97fa14df18429864a4bb565a6_Date" hidden="1">
            <a:extLst>
              <a:ext uri="{FF2B5EF4-FFF2-40B4-BE49-F238E27FC236}">
                <a16:creationId xmlns:a16="http://schemas.microsoft.com/office/drawing/2014/main" id="{CF3103DB-1FBE-D843-DC04-8022E41A4955}"/>
              </a:ext>
            </a:extLst>
          </p:cNvPr>
          <p:cNvSpPr txBox="1"/>
          <p:nvPr>
            <p:custDataLst>
              <p:tags r:id="rId196"/>
            </p:custDataLst>
          </p:nvPr>
        </p:nvSpPr>
        <p:spPr>
          <a:xfrm>
            <a:off x="9049448" y="134006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Dec 1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48" name="OTLSHAPE_SLT_e9bfabc8167f4d93b69f9a51d468b08d_Duration" hidden="1">
            <a:extLst>
              <a:ext uri="{FF2B5EF4-FFF2-40B4-BE49-F238E27FC236}">
                <a16:creationId xmlns:a16="http://schemas.microsoft.com/office/drawing/2014/main" id="{A21F79BF-8614-EC1E-5E7E-0E25D4D6AFE3}"/>
              </a:ext>
            </a:extLst>
          </p:cNvPr>
          <p:cNvSpPr txBox="1"/>
          <p:nvPr>
            <p:custDataLst>
              <p:tags r:id="rId197"/>
            </p:custDataLst>
          </p:nvPr>
        </p:nvSpPr>
        <p:spPr>
          <a:xfrm>
            <a:off x="12700" y="-366415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194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52" name="OTLSHAPE_SLT_e9bfabc8167f4d93b69f9a51d468b08d_TextPercentage" hidden="1">
            <a:extLst>
              <a:ext uri="{FF2B5EF4-FFF2-40B4-BE49-F238E27FC236}">
                <a16:creationId xmlns:a16="http://schemas.microsoft.com/office/drawing/2014/main" id="{AB2E7918-414C-F276-A511-CEF9EF6AB61A}"/>
              </a:ext>
            </a:extLst>
          </p:cNvPr>
          <p:cNvSpPr txBox="1"/>
          <p:nvPr>
            <p:custDataLst>
              <p:tags r:id="rId19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53" name="OTLSHAPE_SLT_e9bfabc8167f4d93b69f9a51d468b08d_JoinedDate" hidden="1">
            <a:extLst>
              <a:ext uri="{FF2B5EF4-FFF2-40B4-BE49-F238E27FC236}">
                <a16:creationId xmlns:a16="http://schemas.microsoft.com/office/drawing/2014/main" id="{966D1A0B-6355-BC95-04FB-7B130798AD4A}"/>
              </a:ext>
            </a:extLst>
          </p:cNvPr>
          <p:cNvSpPr txBox="1"/>
          <p:nvPr>
            <p:custDataLst>
              <p:tags r:id="rId199"/>
            </p:custDataLst>
          </p:nvPr>
        </p:nvSpPr>
        <p:spPr>
          <a:xfrm>
            <a:off x="12700" y="-811261"/>
            <a:ext cx="762000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2 - May 30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1" name="OTLSHAPE_SLT_e9bfabc8167f4d93b69f9a51d468b08d_StartDate" hidden="1">
            <a:extLst>
              <a:ext uri="{FF2B5EF4-FFF2-40B4-BE49-F238E27FC236}">
                <a16:creationId xmlns:a16="http://schemas.microsoft.com/office/drawing/2014/main" id="{FCCD66A8-AE1C-8AF8-9A58-A2E70A0005FD}"/>
              </a:ext>
            </a:extLst>
          </p:cNvPr>
          <p:cNvSpPr txBox="1"/>
          <p:nvPr>
            <p:custDataLst>
              <p:tags r:id="rId20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66" name="OTLSHAPE_SLT_e9bfabc8167f4d93b69f9a51d468b08d_EndDate" hidden="1">
            <a:extLst>
              <a:ext uri="{FF2B5EF4-FFF2-40B4-BE49-F238E27FC236}">
                <a16:creationId xmlns:a16="http://schemas.microsoft.com/office/drawing/2014/main" id="{DF21AAE4-25AD-FE4B-459C-0C9C90D50A07}"/>
              </a:ext>
            </a:extLst>
          </p:cNvPr>
          <p:cNvSpPr txBox="1"/>
          <p:nvPr>
            <p:custDataLst>
              <p:tags r:id="rId20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0" name="OTLSHAPE_SLT_52ac8b359eac41b694fb458c70aeb23c_Duration" hidden="1">
            <a:extLst>
              <a:ext uri="{FF2B5EF4-FFF2-40B4-BE49-F238E27FC236}">
                <a16:creationId xmlns:a16="http://schemas.microsoft.com/office/drawing/2014/main" id="{AAA58DDE-958C-6669-6A8A-5E4E50C12DC0}"/>
              </a:ext>
            </a:extLst>
          </p:cNvPr>
          <p:cNvSpPr txBox="1"/>
          <p:nvPr>
            <p:custDataLst>
              <p:tags r:id="rId202"/>
            </p:custDataLst>
          </p:nvPr>
        </p:nvSpPr>
        <p:spPr>
          <a:xfrm>
            <a:off x="12700" y="-360809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105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1" name="OTLSHAPE_SLT_52ac8b359eac41b694fb458c70aeb23c_TextPercentage" hidden="1">
            <a:extLst>
              <a:ext uri="{FF2B5EF4-FFF2-40B4-BE49-F238E27FC236}">
                <a16:creationId xmlns:a16="http://schemas.microsoft.com/office/drawing/2014/main" id="{B6D7635F-AA96-568D-FE95-42E46D82ED94}"/>
              </a:ext>
            </a:extLst>
          </p:cNvPr>
          <p:cNvSpPr txBox="1"/>
          <p:nvPr>
            <p:custDataLst>
              <p:tags r:id="rId20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2" name="OTLSHAPE_SLT_52ac8b359eac41b694fb458c70aeb23c_JoinedDate" hidden="1">
            <a:extLst>
              <a:ext uri="{FF2B5EF4-FFF2-40B4-BE49-F238E27FC236}">
                <a16:creationId xmlns:a16="http://schemas.microsoft.com/office/drawing/2014/main" id="{951B5ED7-8A23-3588-1003-3DEAF3ADED1A}"/>
              </a:ext>
            </a:extLst>
          </p:cNvPr>
          <p:cNvSpPr txBox="1"/>
          <p:nvPr>
            <p:custDataLst>
              <p:tags r:id="rId204"/>
            </p:custDataLst>
          </p:nvPr>
        </p:nvSpPr>
        <p:spPr>
          <a:xfrm>
            <a:off x="12700" y="-739923"/>
            <a:ext cx="7239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Jun 2 - Oct 29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19" name="OTLSHAPE_SLT_52ac8b359eac41b694fb458c70aeb23c_StartDate" hidden="1">
            <a:extLst>
              <a:ext uri="{FF2B5EF4-FFF2-40B4-BE49-F238E27FC236}">
                <a16:creationId xmlns:a16="http://schemas.microsoft.com/office/drawing/2014/main" id="{69EAA4BA-8CE3-020F-2CDA-44B085E9A08E}"/>
              </a:ext>
            </a:extLst>
          </p:cNvPr>
          <p:cNvSpPr txBox="1"/>
          <p:nvPr>
            <p:custDataLst>
              <p:tags r:id="rId20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0" name="OTLSHAPE_SLT_52ac8b359eac41b694fb458c70aeb23c_EndDate" hidden="1">
            <a:extLst>
              <a:ext uri="{FF2B5EF4-FFF2-40B4-BE49-F238E27FC236}">
                <a16:creationId xmlns:a16="http://schemas.microsoft.com/office/drawing/2014/main" id="{E8FA01C7-A626-15B6-F1AD-E5573AF330FF}"/>
              </a:ext>
            </a:extLst>
          </p:cNvPr>
          <p:cNvSpPr txBox="1"/>
          <p:nvPr>
            <p:custDataLst>
              <p:tags r:id="rId20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4" name="OTLSHAPE_SLT_030615cd26644c21bc88633794449711_Duration" hidden="1">
            <a:extLst>
              <a:ext uri="{FF2B5EF4-FFF2-40B4-BE49-F238E27FC236}">
                <a16:creationId xmlns:a16="http://schemas.microsoft.com/office/drawing/2014/main" id="{34710DF5-DB13-5BF4-2D4A-5D80B0A443C5}"/>
              </a:ext>
            </a:extLst>
          </p:cNvPr>
          <p:cNvSpPr txBox="1"/>
          <p:nvPr>
            <p:custDataLst>
              <p:tags r:id="rId207"/>
            </p:custDataLst>
          </p:nvPr>
        </p:nvSpPr>
        <p:spPr>
          <a:xfrm>
            <a:off x="12700" y="-289471"/>
            <a:ext cx="393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19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5" name="OTLSHAPE_SLT_030615cd26644c21bc88633794449711_TextPercentage" hidden="1">
            <a:extLst>
              <a:ext uri="{FF2B5EF4-FFF2-40B4-BE49-F238E27FC236}">
                <a16:creationId xmlns:a16="http://schemas.microsoft.com/office/drawing/2014/main" id="{4742BA52-3103-8FEA-1A64-1E8F9901AE0B}"/>
              </a:ext>
            </a:extLst>
          </p:cNvPr>
          <p:cNvSpPr txBox="1"/>
          <p:nvPr>
            <p:custDataLst>
              <p:tags r:id="rId20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6" name="OTLSHAPE_SLT_030615cd26644c21bc88633794449711_JoinedDate" hidden="1">
            <a:extLst>
              <a:ext uri="{FF2B5EF4-FFF2-40B4-BE49-F238E27FC236}">
                <a16:creationId xmlns:a16="http://schemas.microsoft.com/office/drawing/2014/main" id="{AF7DE493-4F68-C5C8-50BC-4E3454E9B000}"/>
              </a:ext>
            </a:extLst>
          </p:cNvPr>
          <p:cNvSpPr txBox="1"/>
          <p:nvPr>
            <p:custDataLst>
              <p:tags r:id="rId209"/>
            </p:custDataLst>
          </p:nvPr>
        </p:nvSpPr>
        <p:spPr>
          <a:xfrm>
            <a:off x="12700" y="-805655"/>
            <a:ext cx="774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 3 - Nov 30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7" name="OTLSHAPE_SLT_030615cd26644c21bc88633794449711_StartDate" hidden="1">
            <a:extLst>
              <a:ext uri="{FF2B5EF4-FFF2-40B4-BE49-F238E27FC236}">
                <a16:creationId xmlns:a16="http://schemas.microsoft.com/office/drawing/2014/main" id="{F9A70052-7092-D1F2-6A1A-0C7ADBCBD151}"/>
              </a:ext>
            </a:extLst>
          </p:cNvPr>
          <p:cNvSpPr txBox="1"/>
          <p:nvPr>
            <p:custDataLst>
              <p:tags r:id="rId21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28" name="OTLSHAPE_SLT_030615cd26644c21bc88633794449711_EndDate" hidden="1">
            <a:extLst>
              <a:ext uri="{FF2B5EF4-FFF2-40B4-BE49-F238E27FC236}">
                <a16:creationId xmlns:a16="http://schemas.microsoft.com/office/drawing/2014/main" id="{E1791C21-0E5D-0BD8-ADB5-2AC6FBCB12C8}"/>
              </a:ext>
            </a:extLst>
          </p:cNvPr>
          <p:cNvSpPr txBox="1"/>
          <p:nvPr>
            <p:custDataLst>
              <p:tags r:id="rId21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2" name="OTLSHAPE_SLT_f2ba3468f7dc4fd18c027a7704cc23a2_Duration" hidden="1">
            <a:extLst>
              <a:ext uri="{FF2B5EF4-FFF2-40B4-BE49-F238E27FC236}">
                <a16:creationId xmlns:a16="http://schemas.microsoft.com/office/drawing/2014/main" id="{37502F39-0757-F1AB-F555-70AD02F5B05D}"/>
              </a:ext>
            </a:extLst>
          </p:cNvPr>
          <p:cNvSpPr txBox="1"/>
          <p:nvPr>
            <p:custDataLst>
              <p:tags r:id="rId212"/>
            </p:custDataLst>
          </p:nvPr>
        </p:nvSpPr>
        <p:spPr>
          <a:xfrm>
            <a:off x="12700" y="-360809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131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3" name="OTLSHAPE_SLT_f2ba3468f7dc4fd18c027a7704cc23a2_TextPercentage" hidden="1">
            <a:extLst>
              <a:ext uri="{FF2B5EF4-FFF2-40B4-BE49-F238E27FC236}">
                <a16:creationId xmlns:a16="http://schemas.microsoft.com/office/drawing/2014/main" id="{8851CFD9-A096-4108-B9A0-95ADB876BBF9}"/>
              </a:ext>
            </a:extLst>
          </p:cNvPr>
          <p:cNvSpPr txBox="1"/>
          <p:nvPr>
            <p:custDataLst>
              <p:tags r:id="rId21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4" name="OTLSHAPE_SLT_f2ba3468f7dc4fd18c027a7704cc23a2_JoinedDate" hidden="1">
            <a:extLst>
              <a:ext uri="{FF2B5EF4-FFF2-40B4-BE49-F238E27FC236}">
                <a16:creationId xmlns:a16="http://schemas.microsoft.com/office/drawing/2014/main" id="{6C589BC4-9BB9-9DE6-DD5F-CD19A8EF25A2}"/>
              </a:ext>
            </a:extLst>
          </p:cNvPr>
          <p:cNvSpPr txBox="1"/>
          <p:nvPr>
            <p:custDataLst>
              <p:tags r:id="rId214"/>
            </p:custDataLst>
          </p:nvPr>
        </p:nvSpPr>
        <p:spPr>
          <a:xfrm>
            <a:off x="12700" y="-811261"/>
            <a:ext cx="5969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2 - Jul 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5" name="OTLSHAPE_SLT_f2ba3468f7dc4fd18c027a7704cc23a2_StartDate" hidden="1">
            <a:extLst>
              <a:ext uri="{FF2B5EF4-FFF2-40B4-BE49-F238E27FC236}">
                <a16:creationId xmlns:a16="http://schemas.microsoft.com/office/drawing/2014/main" id="{0338376A-1501-B72C-890D-95820F9233FB}"/>
              </a:ext>
            </a:extLst>
          </p:cNvPr>
          <p:cNvSpPr txBox="1"/>
          <p:nvPr>
            <p:custDataLst>
              <p:tags r:id="rId21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6" name="OTLSHAPE_SLT_f2ba3468f7dc4fd18c027a7704cc23a2_EndDate" hidden="1">
            <a:extLst>
              <a:ext uri="{FF2B5EF4-FFF2-40B4-BE49-F238E27FC236}">
                <a16:creationId xmlns:a16="http://schemas.microsoft.com/office/drawing/2014/main" id="{87B72765-16D1-E17C-D663-D785F3C14FCB}"/>
              </a:ext>
            </a:extLst>
          </p:cNvPr>
          <p:cNvSpPr txBox="1"/>
          <p:nvPr>
            <p:custDataLst>
              <p:tags r:id="rId21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4" name="OTLSHAPE_SLM_aa36d13d3ac740049363e34a9c1bf885_Date" hidden="1">
            <a:extLst>
              <a:ext uri="{FF2B5EF4-FFF2-40B4-BE49-F238E27FC236}">
                <a16:creationId xmlns:a16="http://schemas.microsoft.com/office/drawing/2014/main" id="{F930FA65-97DD-DFA8-0B98-05A726E1E66C}"/>
              </a:ext>
            </a:extLst>
          </p:cNvPr>
          <p:cNvSpPr txBox="1"/>
          <p:nvPr>
            <p:custDataLst>
              <p:tags r:id="rId217"/>
            </p:custDataLst>
          </p:nvPr>
        </p:nvSpPr>
        <p:spPr>
          <a:xfrm>
            <a:off x="12700" y="-21813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Dec 16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0" name="OTLSHAPE_SLM_aa36d13d3ac740049363e34a9c1bf885_Title">
            <a:extLst>
              <a:ext uri="{FF2B5EF4-FFF2-40B4-BE49-F238E27FC236}">
                <a16:creationId xmlns:a16="http://schemas.microsoft.com/office/drawing/2014/main" id="{AE2575AC-D952-1FF4-7D0A-400149014CD8}"/>
              </a:ext>
            </a:extLst>
          </p:cNvPr>
          <p:cNvSpPr txBox="1"/>
          <p:nvPr>
            <p:custDataLst>
              <p:tags r:id="rId218"/>
            </p:custDataLst>
          </p:nvPr>
        </p:nvSpPr>
        <p:spPr>
          <a:xfrm>
            <a:off x="2610380" y="1877373"/>
            <a:ext cx="1206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PSI Decision Building</a:t>
            </a:r>
            <a:endParaRPr kumimoji="0" lang="en-US" sz="1100" b="1" i="0" u="none" strike="noStrike" kern="1200" cap="none" spc="-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2" name="OTLSHAPE_SLM_5ba42f23dcce494db1c4d1604c251580_Date" hidden="1">
            <a:extLst>
              <a:ext uri="{FF2B5EF4-FFF2-40B4-BE49-F238E27FC236}">
                <a16:creationId xmlns:a16="http://schemas.microsoft.com/office/drawing/2014/main" id="{952494B8-2230-1463-F15B-3B140009ED0B}"/>
              </a:ext>
            </a:extLst>
          </p:cNvPr>
          <p:cNvSpPr txBox="1"/>
          <p:nvPr>
            <p:custDataLst>
              <p:tags r:id="rId219"/>
            </p:custDataLst>
          </p:nvPr>
        </p:nvSpPr>
        <p:spPr>
          <a:xfrm>
            <a:off x="12700" y="-21813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Dec 27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3" name="OTLSHAPE_SLM_5ba42f23dcce494db1c4d1604c251580_Title">
            <a:extLst>
              <a:ext uri="{FF2B5EF4-FFF2-40B4-BE49-F238E27FC236}">
                <a16:creationId xmlns:a16="http://schemas.microsoft.com/office/drawing/2014/main" id="{DB3FF5E4-0E14-0FB7-C11D-D3CA3769F793}"/>
              </a:ext>
            </a:extLst>
          </p:cNvPr>
          <p:cNvSpPr txBox="1"/>
          <p:nvPr>
            <p:custDataLst>
              <p:tags r:id="rId220"/>
            </p:custDataLst>
          </p:nvPr>
        </p:nvSpPr>
        <p:spPr>
          <a:xfrm>
            <a:off x="4067125" y="1877373"/>
            <a:ext cx="800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Building appl.</a:t>
            </a:r>
            <a:endParaRPr kumimoji="0" lang="en-US" sz="1100" b="1" i="0" u="none" strike="noStrike" kern="1200" cap="none" spc="-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5" name="OTLSHAPE_SLM_06ef95c936534b4897df0dc0b1cd9d90_Date" hidden="1">
            <a:extLst>
              <a:ext uri="{FF2B5EF4-FFF2-40B4-BE49-F238E27FC236}">
                <a16:creationId xmlns:a16="http://schemas.microsoft.com/office/drawing/2014/main" id="{62BC0957-C41D-4A94-07E1-9AB54248BD93}"/>
              </a:ext>
            </a:extLst>
          </p:cNvPr>
          <p:cNvSpPr txBox="1"/>
          <p:nvPr>
            <p:custDataLst>
              <p:tags r:id="rId221"/>
            </p:custDataLst>
          </p:nvPr>
        </p:nvSpPr>
        <p:spPr>
          <a:xfrm>
            <a:off x="12700" y="-14118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6" name="OTLSHAPE_SLM_06ef95c936534b4897df0dc0b1cd9d90_Title">
            <a:extLst>
              <a:ext uri="{FF2B5EF4-FFF2-40B4-BE49-F238E27FC236}">
                <a16:creationId xmlns:a16="http://schemas.microsoft.com/office/drawing/2014/main" id="{6F700279-461A-B7AC-9068-6931124D4E11}"/>
              </a:ext>
            </a:extLst>
          </p:cNvPr>
          <p:cNvSpPr txBox="1"/>
          <p:nvPr>
            <p:custDataLst>
              <p:tags r:id="rId222"/>
            </p:custDataLst>
          </p:nvPr>
        </p:nvSpPr>
        <p:spPr>
          <a:xfrm>
            <a:off x="5504499" y="1877373"/>
            <a:ext cx="1054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Start Construction</a:t>
            </a:r>
            <a:endParaRPr kumimoji="0" lang="en-US" sz="1100" b="1" i="0" u="none" strike="noStrike" kern="1200" cap="none" spc="-6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2" name="OTLSHAPE_SLT_a98735395b21460883bc7c684adbe9bc_Duration" hidden="1">
            <a:extLst>
              <a:ext uri="{FF2B5EF4-FFF2-40B4-BE49-F238E27FC236}">
                <a16:creationId xmlns:a16="http://schemas.microsoft.com/office/drawing/2014/main" id="{717CA5B2-8D82-9FB0-3D2C-90068880B0C5}"/>
              </a:ext>
            </a:extLst>
          </p:cNvPr>
          <p:cNvSpPr txBox="1"/>
          <p:nvPr>
            <p:custDataLst>
              <p:tags r:id="rId223"/>
            </p:custDataLst>
          </p:nvPr>
        </p:nvSpPr>
        <p:spPr>
          <a:xfrm>
            <a:off x="12700" y="-289471"/>
            <a:ext cx="393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3" name="OTLSHAPE_SLT_a98735395b21460883bc7c684adbe9bc_TextPercentage" hidden="1">
            <a:extLst>
              <a:ext uri="{FF2B5EF4-FFF2-40B4-BE49-F238E27FC236}">
                <a16:creationId xmlns:a16="http://schemas.microsoft.com/office/drawing/2014/main" id="{FF658555-F564-BFBA-4852-CE19A46C06E4}"/>
              </a:ext>
            </a:extLst>
          </p:cNvPr>
          <p:cNvSpPr txBox="1"/>
          <p:nvPr>
            <p:custDataLst>
              <p:tags r:id="rId22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4" name="OTLSHAPE_SLT_a98735395b21460883bc7c684adbe9bc_JoinedDate" hidden="1">
            <a:extLst>
              <a:ext uri="{FF2B5EF4-FFF2-40B4-BE49-F238E27FC236}">
                <a16:creationId xmlns:a16="http://schemas.microsoft.com/office/drawing/2014/main" id="{E1F0BFC7-2978-06DD-DA31-BE902D27D52C}"/>
              </a:ext>
            </a:extLst>
          </p:cNvPr>
          <p:cNvSpPr txBox="1"/>
          <p:nvPr>
            <p:custDataLst>
              <p:tags r:id="rId225"/>
            </p:custDataLst>
          </p:nvPr>
        </p:nvSpPr>
        <p:spPr>
          <a:xfrm>
            <a:off x="12700" y="-811261"/>
            <a:ext cx="749300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Dec 3 - Dec 31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5" name="OTLSHAPE_SLT_a98735395b21460883bc7c684adbe9bc_StartDate" hidden="1">
            <a:extLst>
              <a:ext uri="{FF2B5EF4-FFF2-40B4-BE49-F238E27FC236}">
                <a16:creationId xmlns:a16="http://schemas.microsoft.com/office/drawing/2014/main" id="{F30C2E0C-4A3B-4DCA-3F2B-2A6214C69439}"/>
              </a:ext>
            </a:extLst>
          </p:cNvPr>
          <p:cNvSpPr txBox="1"/>
          <p:nvPr>
            <p:custDataLst>
              <p:tags r:id="rId22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6" name="OTLSHAPE_SLT_a98735395b21460883bc7c684adbe9bc_EndDate" hidden="1">
            <a:extLst>
              <a:ext uri="{FF2B5EF4-FFF2-40B4-BE49-F238E27FC236}">
                <a16:creationId xmlns:a16="http://schemas.microsoft.com/office/drawing/2014/main" id="{9B129D6D-6458-24AC-9A2E-E37C5583AC06}"/>
              </a:ext>
            </a:extLst>
          </p:cNvPr>
          <p:cNvSpPr txBox="1"/>
          <p:nvPr>
            <p:custDataLst>
              <p:tags r:id="rId22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7" name="OTLSHAPE_SLT_1ca8ca745ed34b3292fead54709aca5c_Duration" hidden="1">
            <a:extLst>
              <a:ext uri="{FF2B5EF4-FFF2-40B4-BE49-F238E27FC236}">
                <a16:creationId xmlns:a16="http://schemas.microsoft.com/office/drawing/2014/main" id="{B052520C-C4DF-0255-6B5E-23AD7DA8A21F}"/>
              </a:ext>
            </a:extLst>
          </p:cNvPr>
          <p:cNvSpPr txBox="1"/>
          <p:nvPr>
            <p:custDataLst>
              <p:tags r:id="rId228"/>
            </p:custDataLst>
          </p:nvPr>
        </p:nvSpPr>
        <p:spPr>
          <a:xfrm>
            <a:off x="12700" y="-437753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390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8" name="OTLSHAPE_SLT_1ca8ca745ed34b3292fead54709aca5c_TextPercentage" hidden="1">
            <a:extLst>
              <a:ext uri="{FF2B5EF4-FFF2-40B4-BE49-F238E27FC236}">
                <a16:creationId xmlns:a16="http://schemas.microsoft.com/office/drawing/2014/main" id="{132EDA3B-8966-0BE7-720E-749A33537787}"/>
              </a:ext>
            </a:extLst>
          </p:cNvPr>
          <p:cNvSpPr txBox="1"/>
          <p:nvPr>
            <p:custDataLst>
              <p:tags r:id="rId22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5" name="OTLSHAPE_SLT_1ca8ca745ed34b3292fead54709aca5c_JoinedDate" hidden="1">
            <a:extLst>
              <a:ext uri="{FF2B5EF4-FFF2-40B4-BE49-F238E27FC236}">
                <a16:creationId xmlns:a16="http://schemas.microsoft.com/office/drawing/2014/main" id="{C44A565D-63F9-6919-E1DE-DAB677981CCC}"/>
              </a:ext>
            </a:extLst>
          </p:cNvPr>
          <p:cNvSpPr txBox="1"/>
          <p:nvPr>
            <p:custDataLst>
              <p:tags r:id="rId230"/>
            </p:custDataLst>
          </p:nvPr>
        </p:nvSpPr>
        <p:spPr>
          <a:xfrm>
            <a:off x="12700" y="-674191"/>
            <a:ext cx="6985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2 - Jun 30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6" name="OTLSHAPE_SLT_1ca8ca745ed34b3292fead54709aca5c_StartDate" hidden="1">
            <a:extLst>
              <a:ext uri="{FF2B5EF4-FFF2-40B4-BE49-F238E27FC236}">
                <a16:creationId xmlns:a16="http://schemas.microsoft.com/office/drawing/2014/main" id="{0ECCE250-B0AE-20E7-247B-12AAC4213691}"/>
              </a:ext>
            </a:extLst>
          </p:cNvPr>
          <p:cNvSpPr txBox="1"/>
          <p:nvPr>
            <p:custDataLst>
              <p:tags r:id="rId23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7" name="OTLSHAPE_SLT_1ca8ca745ed34b3292fead54709aca5c_EndDate" hidden="1">
            <a:extLst>
              <a:ext uri="{FF2B5EF4-FFF2-40B4-BE49-F238E27FC236}">
                <a16:creationId xmlns:a16="http://schemas.microsoft.com/office/drawing/2014/main" id="{C5638525-C886-2B7A-DDC3-557F625F3B99}"/>
              </a:ext>
            </a:extLst>
          </p:cNvPr>
          <p:cNvSpPr txBox="1"/>
          <p:nvPr>
            <p:custDataLst>
              <p:tags r:id="rId23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38" name="OTLSHAPE_SLT_1ca8ca745ed34b3292fead54709aca5c_Title">
            <a:extLst>
              <a:ext uri="{FF2B5EF4-FFF2-40B4-BE49-F238E27FC236}">
                <a16:creationId xmlns:a16="http://schemas.microsoft.com/office/drawing/2014/main" id="{7E706922-BB08-7556-0BA8-17BFC4294948}"/>
              </a:ext>
            </a:extLst>
          </p:cNvPr>
          <p:cNvSpPr txBox="1"/>
          <p:nvPr>
            <p:custDataLst>
              <p:tags r:id="rId233"/>
            </p:custDataLst>
          </p:nvPr>
        </p:nvSpPr>
        <p:spPr>
          <a:xfrm>
            <a:off x="4568041" y="3243965"/>
            <a:ext cx="901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Long Shutdown</a:t>
            </a:r>
            <a:endParaRPr kumimoji="0" lang="en-US" sz="1100" b="1" i="0" u="none" strike="noStrike" kern="1200" cap="none" spc="-6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1" name="OTLSHAPE_SLT_4dbd9fea28df439e9679941b1ce3921d_Duration" hidden="1">
            <a:extLst>
              <a:ext uri="{FF2B5EF4-FFF2-40B4-BE49-F238E27FC236}">
                <a16:creationId xmlns:a16="http://schemas.microsoft.com/office/drawing/2014/main" id="{933CDA3E-9871-CF72-7E5D-D7801900872E}"/>
              </a:ext>
            </a:extLst>
          </p:cNvPr>
          <p:cNvSpPr txBox="1"/>
          <p:nvPr>
            <p:custDataLst>
              <p:tags r:id="rId234"/>
            </p:custDataLst>
          </p:nvPr>
        </p:nvSpPr>
        <p:spPr>
          <a:xfrm>
            <a:off x="12700" y="-520303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178.5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2" name="OTLSHAPE_SLT_4dbd9fea28df439e9679941b1ce3921d_TextPercentage" hidden="1">
            <a:extLst>
              <a:ext uri="{FF2B5EF4-FFF2-40B4-BE49-F238E27FC236}">
                <a16:creationId xmlns:a16="http://schemas.microsoft.com/office/drawing/2014/main" id="{3224D81F-5888-855C-DBCE-8820842B409F}"/>
              </a:ext>
            </a:extLst>
          </p:cNvPr>
          <p:cNvSpPr txBox="1"/>
          <p:nvPr>
            <p:custDataLst>
              <p:tags r:id="rId23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3" name="OTLSHAPE_SLT_4dbd9fea28df439e9679941b1ce3921d_JoinedDate" hidden="1">
            <a:extLst>
              <a:ext uri="{FF2B5EF4-FFF2-40B4-BE49-F238E27FC236}">
                <a16:creationId xmlns:a16="http://schemas.microsoft.com/office/drawing/2014/main" id="{B50AB835-7123-E8EC-BE79-EBCE294397D8}"/>
              </a:ext>
            </a:extLst>
          </p:cNvPr>
          <p:cNvSpPr txBox="1"/>
          <p:nvPr>
            <p:custDataLst>
              <p:tags r:id="rId236"/>
            </p:custDataLst>
          </p:nvPr>
        </p:nvSpPr>
        <p:spPr>
          <a:xfrm>
            <a:off x="12700" y="-734317"/>
            <a:ext cx="647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2 - Sep 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4" name="OTLSHAPE_SLT_4dbd9fea28df439e9679941b1ce3921d_StartDate" hidden="1">
            <a:extLst>
              <a:ext uri="{FF2B5EF4-FFF2-40B4-BE49-F238E27FC236}">
                <a16:creationId xmlns:a16="http://schemas.microsoft.com/office/drawing/2014/main" id="{ECAF620F-7DF4-1055-2D9B-4AB87C09109A}"/>
              </a:ext>
            </a:extLst>
          </p:cNvPr>
          <p:cNvSpPr txBox="1"/>
          <p:nvPr>
            <p:custDataLst>
              <p:tags r:id="rId23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5" name="OTLSHAPE_SLT_4dbd9fea28df439e9679941b1ce3921d_EndDate" hidden="1">
            <a:extLst>
              <a:ext uri="{FF2B5EF4-FFF2-40B4-BE49-F238E27FC236}">
                <a16:creationId xmlns:a16="http://schemas.microsoft.com/office/drawing/2014/main" id="{30DD0363-D002-A2F9-2594-817C0BAA1CF7}"/>
              </a:ext>
            </a:extLst>
          </p:cNvPr>
          <p:cNvSpPr txBox="1"/>
          <p:nvPr>
            <p:custDataLst>
              <p:tags r:id="rId23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6" name="OTLSHAPE_SLT_4dbd9fea28df439e9679941b1ce3921d_Title">
            <a:extLst>
              <a:ext uri="{FF2B5EF4-FFF2-40B4-BE49-F238E27FC236}">
                <a16:creationId xmlns:a16="http://schemas.microsoft.com/office/drawing/2014/main" id="{9942F945-72D8-B0F0-2D00-CD2528D74DB1}"/>
              </a:ext>
            </a:extLst>
          </p:cNvPr>
          <p:cNvSpPr txBox="1"/>
          <p:nvPr>
            <p:custDataLst>
              <p:tags r:id="rId239"/>
            </p:custDataLst>
          </p:nvPr>
        </p:nvSpPr>
        <p:spPr>
          <a:xfrm>
            <a:off x="4074778" y="3452584"/>
            <a:ext cx="749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8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Dismounting</a:t>
            </a:r>
          </a:p>
        </p:txBody>
      </p:sp>
      <p:sp>
        <p:nvSpPr>
          <p:cNvPr id="249" name="OTLSHAPE_SLT_e8fad7b610fa40919ff08c27f135699c_Duration" hidden="1">
            <a:extLst>
              <a:ext uri="{FF2B5EF4-FFF2-40B4-BE49-F238E27FC236}">
                <a16:creationId xmlns:a16="http://schemas.microsoft.com/office/drawing/2014/main" id="{8CEDC350-C546-18EE-2CAF-D1938E8D62DB}"/>
              </a:ext>
            </a:extLst>
          </p:cNvPr>
          <p:cNvSpPr txBox="1"/>
          <p:nvPr>
            <p:custDataLst>
              <p:tags r:id="rId240"/>
            </p:custDataLst>
          </p:nvPr>
        </p:nvSpPr>
        <p:spPr>
          <a:xfrm>
            <a:off x="12700" y="-591641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203.5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50" name="OTLSHAPE_SLT_e8fad7b610fa40919ff08c27f135699c_TextPercentage" hidden="1">
            <a:extLst>
              <a:ext uri="{FF2B5EF4-FFF2-40B4-BE49-F238E27FC236}">
                <a16:creationId xmlns:a16="http://schemas.microsoft.com/office/drawing/2014/main" id="{23C3338B-4E03-3CC0-C1B4-2FB69763CCFC}"/>
              </a:ext>
            </a:extLst>
          </p:cNvPr>
          <p:cNvSpPr txBox="1"/>
          <p:nvPr>
            <p:custDataLst>
              <p:tags r:id="rId24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57" name="OTLSHAPE_SLT_e8fad7b610fa40919ff08c27f135699c_JoinedDate" hidden="1">
            <a:extLst>
              <a:ext uri="{FF2B5EF4-FFF2-40B4-BE49-F238E27FC236}">
                <a16:creationId xmlns:a16="http://schemas.microsoft.com/office/drawing/2014/main" id="{F9B395F8-2890-FE53-5DFE-C415DBC97D67}"/>
              </a:ext>
            </a:extLst>
          </p:cNvPr>
          <p:cNvSpPr txBox="1"/>
          <p:nvPr>
            <p:custDataLst>
              <p:tags r:id="rId242"/>
            </p:custDataLst>
          </p:nvPr>
        </p:nvSpPr>
        <p:spPr>
          <a:xfrm>
            <a:off x="12700" y="-811261"/>
            <a:ext cx="774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17 - Jun 28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58" name="OTLSHAPE_SLT_e8fad7b610fa40919ff08c27f135699c_StartDate" hidden="1">
            <a:extLst>
              <a:ext uri="{FF2B5EF4-FFF2-40B4-BE49-F238E27FC236}">
                <a16:creationId xmlns:a16="http://schemas.microsoft.com/office/drawing/2014/main" id="{AA313D7D-75D2-81DA-3091-3EAA191BDBF0}"/>
              </a:ext>
            </a:extLst>
          </p:cNvPr>
          <p:cNvSpPr txBox="1"/>
          <p:nvPr>
            <p:custDataLst>
              <p:tags r:id="rId24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59" name="OTLSHAPE_SLT_e8fad7b610fa40919ff08c27f135699c_EndDate" hidden="1">
            <a:extLst>
              <a:ext uri="{FF2B5EF4-FFF2-40B4-BE49-F238E27FC236}">
                <a16:creationId xmlns:a16="http://schemas.microsoft.com/office/drawing/2014/main" id="{BEE14EAE-5AA7-B7C7-E813-9F209E1845AB}"/>
              </a:ext>
            </a:extLst>
          </p:cNvPr>
          <p:cNvSpPr txBox="1"/>
          <p:nvPr>
            <p:custDataLst>
              <p:tags r:id="rId24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60" name="OTLSHAPE_SLT_e8fad7b610fa40919ff08c27f135699c_Title">
            <a:extLst>
              <a:ext uri="{FF2B5EF4-FFF2-40B4-BE49-F238E27FC236}">
                <a16:creationId xmlns:a16="http://schemas.microsoft.com/office/drawing/2014/main" id="{A7624C40-D566-1CFC-F980-92FC4B169799}"/>
              </a:ext>
            </a:extLst>
          </p:cNvPr>
          <p:cNvSpPr txBox="1"/>
          <p:nvPr>
            <p:custDataLst>
              <p:tags r:id="rId245"/>
            </p:custDataLst>
          </p:nvPr>
        </p:nvSpPr>
        <p:spPr>
          <a:xfrm>
            <a:off x="5189991" y="3452584"/>
            <a:ext cx="660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8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Installation</a:t>
            </a:r>
            <a:endParaRPr kumimoji="0" lang="en-US" sz="1100" b="1" i="0" u="none" strike="noStrike" kern="1200" cap="none" spc="-8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67" name="OTLSHAPE_SLT_ff8699420437484f8c21c8e1f7888425_Duration" hidden="1">
            <a:extLst>
              <a:ext uri="{FF2B5EF4-FFF2-40B4-BE49-F238E27FC236}">
                <a16:creationId xmlns:a16="http://schemas.microsoft.com/office/drawing/2014/main" id="{707D2271-E723-95F3-73D0-03B4B99A68A7}"/>
              </a:ext>
            </a:extLst>
          </p:cNvPr>
          <p:cNvSpPr txBox="1"/>
          <p:nvPr>
            <p:custDataLst>
              <p:tags r:id="rId246"/>
            </p:custDataLst>
          </p:nvPr>
        </p:nvSpPr>
        <p:spPr>
          <a:xfrm>
            <a:off x="12700" y="-520303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219.5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68" name="OTLSHAPE_SLT_ff8699420437484f8c21c8e1f7888425_TextPercentage" hidden="1">
            <a:extLst>
              <a:ext uri="{FF2B5EF4-FFF2-40B4-BE49-F238E27FC236}">
                <a16:creationId xmlns:a16="http://schemas.microsoft.com/office/drawing/2014/main" id="{314CF247-83C8-1FCF-196E-94EB98695130}"/>
              </a:ext>
            </a:extLst>
          </p:cNvPr>
          <p:cNvSpPr txBox="1"/>
          <p:nvPr>
            <p:custDataLst>
              <p:tags r:id="rId24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69" name="OTLSHAPE_SLT_ff8699420437484f8c21c8e1f7888425_JoinedDate" hidden="1">
            <a:extLst>
              <a:ext uri="{FF2B5EF4-FFF2-40B4-BE49-F238E27FC236}">
                <a16:creationId xmlns:a16="http://schemas.microsoft.com/office/drawing/2014/main" id="{7804BB16-8C06-726D-1E05-148CB5601C08}"/>
              </a:ext>
            </a:extLst>
          </p:cNvPr>
          <p:cNvSpPr txBox="1"/>
          <p:nvPr>
            <p:custDataLst>
              <p:tags r:id="rId248"/>
            </p:custDataLst>
          </p:nvPr>
        </p:nvSpPr>
        <p:spPr>
          <a:xfrm>
            <a:off x="12700" y="-668585"/>
            <a:ext cx="749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Mar 31 - Feb 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70" name="OTLSHAPE_SLT_ff8699420437484f8c21c8e1f7888425_StartDate" hidden="1">
            <a:extLst>
              <a:ext uri="{FF2B5EF4-FFF2-40B4-BE49-F238E27FC236}">
                <a16:creationId xmlns:a16="http://schemas.microsoft.com/office/drawing/2014/main" id="{E84F872C-7A80-3D08-0BA0-9CC9DA8A39AB}"/>
              </a:ext>
            </a:extLst>
          </p:cNvPr>
          <p:cNvSpPr txBox="1"/>
          <p:nvPr>
            <p:custDataLst>
              <p:tags r:id="rId24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71" name="OTLSHAPE_SLT_ff8699420437484f8c21c8e1f7888425_EndDate" hidden="1">
            <a:extLst>
              <a:ext uri="{FF2B5EF4-FFF2-40B4-BE49-F238E27FC236}">
                <a16:creationId xmlns:a16="http://schemas.microsoft.com/office/drawing/2014/main" id="{B658B449-BC65-BFCB-69D9-985ECAF12F9E}"/>
              </a:ext>
            </a:extLst>
          </p:cNvPr>
          <p:cNvSpPr txBox="1"/>
          <p:nvPr>
            <p:custDataLst>
              <p:tags r:id="rId25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72" name="OTLSHAPE_SLT_ff8699420437484f8c21c8e1f7888425_Title">
            <a:extLst>
              <a:ext uri="{FF2B5EF4-FFF2-40B4-BE49-F238E27FC236}">
                <a16:creationId xmlns:a16="http://schemas.microsoft.com/office/drawing/2014/main" id="{29EFAA6E-DE02-A215-FDD3-15D7F2F88BEF}"/>
              </a:ext>
            </a:extLst>
          </p:cNvPr>
          <p:cNvSpPr txBox="1"/>
          <p:nvPr>
            <p:custDataLst>
              <p:tags r:id="rId251"/>
            </p:custDataLst>
          </p:nvPr>
        </p:nvSpPr>
        <p:spPr>
          <a:xfrm>
            <a:off x="1948730" y="2618110"/>
            <a:ext cx="800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Pre-Assembly</a:t>
            </a:r>
          </a:p>
        </p:txBody>
      </p:sp>
      <p:sp>
        <p:nvSpPr>
          <p:cNvPr id="275" name="OTLSHAPE_SLT_ac794c6d49494e549a84a321de7ac878_Duration" hidden="1">
            <a:extLst>
              <a:ext uri="{FF2B5EF4-FFF2-40B4-BE49-F238E27FC236}">
                <a16:creationId xmlns:a16="http://schemas.microsoft.com/office/drawing/2014/main" id="{A76FB432-AA45-E0E5-46A1-5DE8DC785628}"/>
              </a:ext>
            </a:extLst>
          </p:cNvPr>
          <p:cNvSpPr txBox="1"/>
          <p:nvPr>
            <p:custDataLst>
              <p:tags r:id="rId252"/>
            </p:custDataLst>
          </p:nvPr>
        </p:nvSpPr>
        <p:spPr>
          <a:xfrm>
            <a:off x="12700" y="-520303"/>
            <a:ext cx="457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137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76" name="OTLSHAPE_SLT_ac794c6d49494e549a84a321de7ac878_TextPercentage" hidden="1">
            <a:extLst>
              <a:ext uri="{FF2B5EF4-FFF2-40B4-BE49-F238E27FC236}">
                <a16:creationId xmlns:a16="http://schemas.microsoft.com/office/drawing/2014/main" id="{9E177B02-168E-974D-0440-D79E79BF0F87}"/>
              </a:ext>
            </a:extLst>
          </p:cNvPr>
          <p:cNvSpPr txBox="1"/>
          <p:nvPr>
            <p:custDataLst>
              <p:tags r:id="rId25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85" name="OTLSHAPE_SLT_ac794c6d49494e549a84a321de7ac878_JoinedDate" hidden="1">
            <a:extLst>
              <a:ext uri="{FF2B5EF4-FFF2-40B4-BE49-F238E27FC236}">
                <a16:creationId xmlns:a16="http://schemas.microsoft.com/office/drawing/2014/main" id="{DC17B3F9-DE80-1A93-8B72-58DEB436FC2B}"/>
              </a:ext>
            </a:extLst>
          </p:cNvPr>
          <p:cNvSpPr txBox="1"/>
          <p:nvPr>
            <p:custDataLst>
              <p:tags r:id="rId254"/>
            </p:custDataLst>
          </p:nvPr>
        </p:nvSpPr>
        <p:spPr>
          <a:xfrm>
            <a:off x="12700" y="-745529"/>
            <a:ext cx="7874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Feb 18 - Aug 28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86" name="OTLSHAPE_SLT_ac794c6d49494e549a84a321de7ac878_StartDate" hidden="1">
            <a:extLst>
              <a:ext uri="{FF2B5EF4-FFF2-40B4-BE49-F238E27FC236}">
                <a16:creationId xmlns:a16="http://schemas.microsoft.com/office/drawing/2014/main" id="{41DB9157-EFE9-0314-720F-B8166E286265}"/>
              </a:ext>
            </a:extLst>
          </p:cNvPr>
          <p:cNvSpPr txBox="1"/>
          <p:nvPr>
            <p:custDataLst>
              <p:tags r:id="rId25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87" name="OTLSHAPE_SLT_ac794c6d49494e549a84a321de7ac878_EndDate" hidden="1">
            <a:extLst>
              <a:ext uri="{FF2B5EF4-FFF2-40B4-BE49-F238E27FC236}">
                <a16:creationId xmlns:a16="http://schemas.microsoft.com/office/drawing/2014/main" id="{1ECD2573-098E-F6DF-7EB1-3ED80A16D555}"/>
              </a:ext>
            </a:extLst>
          </p:cNvPr>
          <p:cNvSpPr txBox="1"/>
          <p:nvPr>
            <p:custDataLst>
              <p:tags r:id="rId25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28" name="OTLSHAPE_SLT_ac794c6d49494e549a84a321de7ac878_Title">
            <a:extLst>
              <a:ext uri="{FF2B5EF4-FFF2-40B4-BE49-F238E27FC236}">
                <a16:creationId xmlns:a16="http://schemas.microsoft.com/office/drawing/2014/main" id="{1601518C-52EB-3CEB-7D90-C6B7AF1773BA}"/>
              </a:ext>
            </a:extLst>
          </p:cNvPr>
          <p:cNvSpPr txBox="1"/>
          <p:nvPr>
            <p:custDataLst>
              <p:tags r:id="rId257"/>
            </p:custDataLst>
          </p:nvPr>
        </p:nvSpPr>
        <p:spPr>
          <a:xfrm>
            <a:off x="1465660" y="2826728"/>
            <a:ext cx="1219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Exchange Flask Tests </a:t>
            </a:r>
            <a:endParaRPr kumimoji="0" lang="en-US" sz="1100" b="1" i="0" u="none" strike="noStrike" kern="1200" cap="none" spc="-1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43" name="OTLSHAPE_SLM_74187c49c3de428995267addd71ff62b_Date" hidden="1">
            <a:extLst>
              <a:ext uri="{FF2B5EF4-FFF2-40B4-BE49-F238E27FC236}">
                <a16:creationId xmlns:a16="http://schemas.microsoft.com/office/drawing/2014/main" id="{5FB789A8-EC2A-FF1D-0778-58AA97396E8F}"/>
              </a:ext>
            </a:extLst>
          </p:cNvPr>
          <p:cNvSpPr txBox="1"/>
          <p:nvPr>
            <p:custDataLst>
              <p:tags r:id="rId258"/>
            </p:custDataLst>
          </p:nvPr>
        </p:nvSpPr>
        <p:spPr>
          <a:xfrm>
            <a:off x="12700" y="-52590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30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46" name="OTLSHAPE_SLM_6c05755ee9874639ac2a6afe5d864c25_Date" hidden="1">
            <a:extLst>
              <a:ext uri="{FF2B5EF4-FFF2-40B4-BE49-F238E27FC236}">
                <a16:creationId xmlns:a16="http://schemas.microsoft.com/office/drawing/2014/main" id="{11333C49-52A9-EEDC-0535-F6C1ED01D931}"/>
              </a:ext>
            </a:extLst>
          </p:cNvPr>
          <p:cNvSpPr txBox="1"/>
          <p:nvPr>
            <p:custDataLst>
              <p:tags r:id="rId259"/>
            </p:custDataLst>
          </p:nvPr>
        </p:nvSpPr>
        <p:spPr>
          <a:xfrm>
            <a:off x="12700" y="-60285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May 31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75" name="OTLSHAPE_SLM_afdb98fb82734f6aaf256a40596fec7e_Date" hidden="1">
            <a:extLst>
              <a:ext uri="{FF2B5EF4-FFF2-40B4-BE49-F238E27FC236}">
                <a16:creationId xmlns:a16="http://schemas.microsoft.com/office/drawing/2014/main" id="{CF1F29BF-D838-830A-BD4C-BF29103B34F3}"/>
              </a:ext>
            </a:extLst>
          </p:cNvPr>
          <p:cNvSpPr txBox="1"/>
          <p:nvPr>
            <p:custDataLst>
              <p:tags r:id="rId260"/>
            </p:custDataLst>
          </p:nvPr>
        </p:nvSpPr>
        <p:spPr>
          <a:xfrm>
            <a:off x="12700" y="-91062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96" name="OTLSHAPE_SLM_82fd8bc4774d4afa9eadcb46e2ad603c_Date" hidden="1">
            <a:extLst>
              <a:ext uri="{FF2B5EF4-FFF2-40B4-BE49-F238E27FC236}">
                <a16:creationId xmlns:a16="http://schemas.microsoft.com/office/drawing/2014/main" id="{BB7B5C4E-85AD-242E-67AA-6A8F2EEA7AEE}"/>
              </a:ext>
            </a:extLst>
          </p:cNvPr>
          <p:cNvSpPr txBox="1"/>
          <p:nvPr>
            <p:custDataLst>
              <p:tags r:id="rId261"/>
            </p:custDataLst>
          </p:nvPr>
        </p:nvSpPr>
        <p:spPr>
          <a:xfrm>
            <a:off x="12700" y="-98757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Mar 31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99" name="OTLSHAPE_SLM_9a3a89a9107f42f79701e50d8eb61e88_Date" hidden="1">
            <a:extLst>
              <a:ext uri="{FF2B5EF4-FFF2-40B4-BE49-F238E27FC236}">
                <a16:creationId xmlns:a16="http://schemas.microsoft.com/office/drawing/2014/main" id="{16D753C0-1411-F60C-D9A5-A97F9672D8FD}"/>
              </a:ext>
            </a:extLst>
          </p:cNvPr>
          <p:cNvSpPr txBox="1"/>
          <p:nvPr>
            <p:custDataLst>
              <p:tags r:id="rId262"/>
            </p:custDataLst>
          </p:nvPr>
        </p:nvSpPr>
        <p:spPr>
          <a:xfrm>
            <a:off x="12700" y="-60285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 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02" name="OTLSHAPE_SLM_8e1fe827e1a34a7d88599c75a5b09f01_Date" hidden="1">
            <a:extLst>
              <a:ext uri="{FF2B5EF4-FFF2-40B4-BE49-F238E27FC236}">
                <a16:creationId xmlns:a16="http://schemas.microsoft.com/office/drawing/2014/main" id="{C1EF4F19-30C6-730D-8E04-CC511F9E1432}"/>
              </a:ext>
            </a:extLst>
          </p:cNvPr>
          <p:cNvSpPr txBox="1"/>
          <p:nvPr>
            <p:custDataLst>
              <p:tags r:id="rId263"/>
            </p:custDataLst>
          </p:nvPr>
        </p:nvSpPr>
        <p:spPr>
          <a:xfrm>
            <a:off x="12700" y="-52590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Dec 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05" name="OTLSHAPE_SLM_3e410687f6b34441a843946ba17eb45d_Date" hidden="1">
            <a:extLst>
              <a:ext uri="{FF2B5EF4-FFF2-40B4-BE49-F238E27FC236}">
                <a16:creationId xmlns:a16="http://schemas.microsoft.com/office/drawing/2014/main" id="{FAEA31BB-F479-C7CC-140C-B22E28DE5574}"/>
              </a:ext>
            </a:extLst>
          </p:cNvPr>
          <p:cNvSpPr txBox="1"/>
          <p:nvPr>
            <p:custDataLst>
              <p:tags r:id="rId264"/>
            </p:custDataLst>
          </p:nvPr>
        </p:nvSpPr>
        <p:spPr>
          <a:xfrm>
            <a:off x="12700" y="-91062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Feb 16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84" name="OTLSHAPE_SLM_9754535082974869a1460d2d80e0ab71_Date" hidden="1">
            <a:extLst>
              <a:ext uri="{FF2B5EF4-FFF2-40B4-BE49-F238E27FC236}">
                <a16:creationId xmlns:a16="http://schemas.microsoft.com/office/drawing/2014/main" id="{AABAEB4D-98EB-0AC8-7C75-6F0CC28A36BB}"/>
              </a:ext>
            </a:extLst>
          </p:cNvPr>
          <p:cNvSpPr txBox="1"/>
          <p:nvPr>
            <p:custDataLst>
              <p:tags r:id="rId265"/>
            </p:custDataLst>
          </p:nvPr>
        </p:nvSpPr>
        <p:spPr>
          <a:xfrm>
            <a:off x="12700" y="-14118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Feb 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87" name="OTLSHAPE_SLM_b3bffca7e5ab4578820aa196daa092fb_Date" hidden="1">
            <a:extLst>
              <a:ext uri="{FF2B5EF4-FFF2-40B4-BE49-F238E27FC236}">
                <a16:creationId xmlns:a16="http://schemas.microsoft.com/office/drawing/2014/main" id="{451BD7BE-46A7-895C-5AB6-83357F7F001B}"/>
              </a:ext>
            </a:extLst>
          </p:cNvPr>
          <p:cNvSpPr txBox="1"/>
          <p:nvPr>
            <p:custDataLst>
              <p:tags r:id="rId266"/>
            </p:custDataLst>
          </p:nvPr>
        </p:nvSpPr>
        <p:spPr>
          <a:xfrm>
            <a:off x="12700" y="-21813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Jun 11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90" name="OTLSHAPE_SLM_e2b5ad31682c4825882aea9aeb87b023_Date" hidden="1">
            <a:extLst>
              <a:ext uri="{FF2B5EF4-FFF2-40B4-BE49-F238E27FC236}">
                <a16:creationId xmlns:a16="http://schemas.microsoft.com/office/drawing/2014/main" id="{12A42059-FBA1-8FA3-80DF-A8E02BE8BD79}"/>
              </a:ext>
            </a:extLst>
          </p:cNvPr>
          <p:cNvSpPr txBox="1"/>
          <p:nvPr>
            <p:custDataLst>
              <p:tags r:id="rId267"/>
            </p:custDataLst>
          </p:nvPr>
        </p:nvSpPr>
        <p:spPr>
          <a:xfrm>
            <a:off x="12700" y="-14118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Jul 9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93" name="OTLSHAPE_SLM_b142c3b3c06d4fc584f538370c6e9256_Date" hidden="1">
            <a:extLst>
              <a:ext uri="{FF2B5EF4-FFF2-40B4-BE49-F238E27FC236}">
                <a16:creationId xmlns:a16="http://schemas.microsoft.com/office/drawing/2014/main" id="{25F57256-0CE5-C2DB-C43C-DC45F23C5C10}"/>
              </a:ext>
            </a:extLst>
          </p:cNvPr>
          <p:cNvSpPr txBox="1"/>
          <p:nvPr>
            <p:custDataLst>
              <p:tags r:id="rId268"/>
            </p:custDataLst>
          </p:nvPr>
        </p:nvSpPr>
        <p:spPr>
          <a:xfrm>
            <a:off x="12700" y="-141188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Nov 9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07" name="OTLSHAPE_SLM_5e85bea1eee148cb801fa91acdc21b7c_Title">
            <a:extLst>
              <a:ext uri="{FF2B5EF4-FFF2-40B4-BE49-F238E27FC236}">
                <a16:creationId xmlns:a16="http://schemas.microsoft.com/office/drawing/2014/main" id="{2E807107-643E-2986-95EA-308FD310717C}"/>
              </a:ext>
            </a:extLst>
          </p:cNvPr>
          <p:cNvSpPr txBox="1"/>
          <p:nvPr>
            <p:custDataLst>
              <p:tags r:id="rId269"/>
            </p:custDataLst>
          </p:nvPr>
        </p:nvSpPr>
        <p:spPr>
          <a:xfrm>
            <a:off x="6459290" y="3751500"/>
            <a:ext cx="1981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Start User Op.)</a:t>
            </a:r>
          </a:p>
        </p:txBody>
      </p:sp>
      <p:sp>
        <p:nvSpPr>
          <p:cNvPr id="608" name="OTLSHAPE_SLM_5e85bea1eee148cb801fa91acdc21b7c_Date">
            <a:extLst>
              <a:ext uri="{FF2B5EF4-FFF2-40B4-BE49-F238E27FC236}">
                <a16:creationId xmlns:a16="http://schemas.microsoft.com/office/drawing/2014/main" id="{F9C957F0-7E37-3B8F-FC0D-714FACF54C3C}"/>
              </a:ext>
            </a:extLst>
          </p:cNvPr>
          <p:cNvSpPr txBox="1"/>
          <p:nvPr>
            <p:custDataLst>
              <p:tags r:id="rId270"/>
            </p:custDataLst>
          </p:nvPr>
        </p:nvSpPr>
        <p:spPr>
          <a:xfrm>
            <a:off x="6459290" y="3922018"/>
            <a:ext cx="292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3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10" name="OTLSHAPE_SLM_81a3ae6efca74b6290d467b8fd226730_Title">
            <a:extLst>
              <a:ext uri="{FF2B5EF4-FFF2-40B4-BE49-F238E27FC236}">
                <a16:creationId xmlns:a16="http://schemas.microsoft.com/office/drawing/2014/main" id="{575C8732-54B9-85A8-882F-04687A97A996}"/>
              </a:ext>
            </a:extLst>
          </p:cNvPr>
          <p:cNvSpPr txBox="1"/>
          <p:nvPr>
            <p:custDataLst>
              <p:tags r:id="rId271"/>
            </p:custDataLst>
          </p:nvPr>
        </p:nvSpPr>
        <p:spPr>
          <a:xfrm>
            <a:off x="5177592" y="3661203"/>
            <a:ext cx="977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8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Start HW Comm.</a:t>
            </a:r>
            <a:endParaRPr kumimoji="0" lang="en-US" sz="1100" b="1" i="0" u="none" strike="noStrike" kern="1200" cap="none" spc="-8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11" name="OTLSHAPE_SLM_81a3ae6efca74b6290d467b8fd226730_Date" hidden="1">
            <a:extLst>
              <a:ext uri="{FF2B5EF4-FFF2-40B4-BE49-F238E27FC236}">
                <a16:creationId xmlns:a16="http://schemas.microsoft.com/office/drawing/2014/main" id="{6B6F2A2A-7334-E97A-DA23-E5D3ED958983}"/>
              </a:ext>
            </a:extLst>
          </p:cNvPr>
          <p:cNvSpPr txBox="1"/>
          <p:nvPr>
            <p:custDataLst>
              <p:tags r:id="rId272"/>
            </p:custDataLst>
          </p:nvPr>
        </p:nvSpPr>
        <p:spPr>
          <a:xfrm>
            <a:off x="5423332" y="2939637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4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Mar 16</a:t>
            </a:r>
            <a:endParaRPr kumimoji="0" lang="en-US" sz="1000" b="0" i="0" u="none" strike="noStrike" kern="1200" cap="none" spc="-4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13" name="OTLSHAPE_SLM_97df494f1ae94c5f86b91be9b7e99407_Title">
            <a:extLst>
              <a:ext uri="{FF2B5EF4-FFF2-40B4-BE49-F238E27FC236}">
                <a16:creationId xmlns:a16="http://schemas.microsoft.com/office/drawing/2014/main" id="{A08FD53E-5BEC-B490-7841-5D467C7F22D3}"/>
              </a:ext>
            </a:extLst>
          </p:cNvPr>
          <p:cNvSpPr txBox="1"/>
          <p:nvPr>
            <p:custDataLst>
              <p:tags r:id="rId273"/>
            </p:custDataLst>
          </p:nvPr>
        </p:nvSpPr>
        <p:spPr>
          <a:xfrm>
            <a:off x="4593415" y="3996821"/>
            <a:ext cx="965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Start Installation</a:t>
            </a:r>
            <a:endParaRPr kumimoji="0" lang="en-US" sz="1100" b="1" i="0" u="none" strike="noStrike" kern="1200" cap="none" spc="-6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14" name="OTLSHAPE_SLM_97df494f1ae94c5f86b91be9b7e99407_Date" hidden="1">
            <a:extLst>
              <a:ext uri="{FF2B5EF4-FFF2-40B4-BE49-F238E27FC236}">
                <a16:creationId xmlns:a16="http://schemas.microsoft.com/office/drawing/2014/main" id="{11B718C2-F5D4-CDA6-EEBA-F2A93E7D78C3}"/>
              </a:ext>
            </a:extLst>
          </p:cNvPr>
          <p:cNvSpPr txBox="1"/>
          <p:nvPr>
            <p:custDataLst>
              <p:tags r:id="rId274"/>
            </p:custDataLst>
          </p:nvPr>
        </p:nvSpPr>
        <p:spPr>
          <a:xfrm>
            <a:off x="4878234" y="3815001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 15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16" name="OTLSHAPE_SLM_23886c1a872846a487411d7cb540a67a_Title">
            <a:extLst>
              <a:ext uri="{FF2B5EF4-FFF2-40B4-BE49-F238E27FC236}">
                <a16:creationId xmlns:a16="http://schemas.microsoft.com/office/drawing/2014/main" id="{DA95C712-DBF1-2107-5BEB-3EF8EB0D693A}"/>
              </a:ext>
            </a:extLst>
          </p:cNvPr>
          <p:cNvSpPr txBox="1"/>
          <p:nvPr>
            <p:custDataLst>
              <p:tags r:id="rId275"/>
            </p:custDataLst>
          </p:nvPr>
        </p:nvSpPr>
        <p:spPr>
          <a:xfrm>
            <a:off x="4107643" y="3661203"/>
            <a:ext cx="977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Tg M Dismantled</a:t>
            </a:r>
            <a:endParaRPr kumimoji="0" lang="en-US" sz="1100" b="1" i="0" u="none" strike="noStrike" kern="1200" cap="none" spc="-1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17" name="OTLSHAPE_SLM_23886c1a872846a487411d7cb540a67a_Date" hidden="1">
            <a:extLst>
              <a:ext uri="{FF2B5EF4-FFF2-40B4-BE49-F238E27FC236}">
                <a16:creationId xmlns:a16="http://schemas.microsoft.com/office/drawing/2014/main" id="{BAC2DB4D-6BE0-A7DB-EE63-799ABFFAF5D5}"/>
              </a:ext>
            </a:extLst>
          </p:cNvPr>
          <p:cNvSpPr txBox="1"/>
          <p:nvPr>
            <p:custDataLst>
              <p:tags r:id="rId276"/>
            </p:custDataLst>
          </p:nvPr>
        </p:nvSpPr>
        <p:spPr>
          <a:xfrm>
            <a:off x="4404889" y="3324357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Jun 13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19" name="OTLSHAPE_SLM_46e928a2fc2348c9beaa0e8a7b6e5b3f_Title">
            <a:extLst>
              <a:ext uri="{FF2B5EF4-FFF2-40B4-BE49-F238E27FC236}">
                <a16:creationId xmlns:a16="http://schemas.microsoft.com/office/drawing/2014/main" id="{DE8AE545-F4C9-12A7-52FC-4BA6B99905BD}"/>
              </a:ext>
            </a:extLst>
          </p:cNvPr>
          <p:cNvSpPr txBox="1"/>
          <p:nvPr>
            <p:custDataLst>
              <p:tags r:id="rId277"/>
            </p:custDataLst>
          </p:nvPr>
        </p:nvSpPr>
        <p:spPr>
          <a:xfrm>
            <a:off x="3032868" y="3829012"/>
            <a:ext cx="952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2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Start Tg M Dism.</a:t>
            </a:r>
            <a:endParaRPr kumimoji="0" lang="en-US" sz="1100" b="1" i="0" u="none" strike="noStrike" kern="1200" cap="none" spc="-1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20" name="OTLSHAPE_SLM_46e928a2fc2348c9beaa0e8a7b6e5b3f_Date" hidden="1">
            <a:extLst>
              <a:ext uri="{FF2B5EF4-FFF2-40B4-BE49-F238E27FC236}">
                <a16:creationId xmlns:a16="http://schemas.microsoft.com/office/drawing/2014/main" id="{B555B8BD-5D14-C283-F911-95CD7228E41E}"/>
              </a:ext>
            </a:extLst>
          </p:cNvPr>
          <p:cNvSpPr txBox="1"/>
          <p:nvPr>
            <p:custDataLst>
              <p:tags r:id="rId278"/>
            </p:custDataLst>
          </p:nvPr>
        </p:nvSpPr>
        <p:spPr>
          <a:xfrm>
            <a:off x="3547258" y="3261903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-6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Feb 11</a:t>
            </a:r>
            <a:endParaRPr kumimoji="0" lang="en-US" sz="1000" b="0" i="0" u="none" strike="noStrike" kern="1200" cap="none" spc="-6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1" name="OTLSHAPE_SLT_2448177773b04c4d8144b3bdc9144941_Duration" hidden="1">
            <a:extLst>
              <a:ext uri="{FF2B5EF4-FFF2-40B4-BE49-F238E27FC236}">
                <a16:creationId xmlns:a16="http://schemas.microsoft.com/office/drawing/2014/main" id="{21DA436F-1304-736A-665A-C714E62DE1F9}"/>
              </a:ext>
            </a:extLst>
          </p:cNvPr>
          <p:cNvSpPr txBox="1"/>
          <p:nvPr>
            <p:custDataLst>
              <p:tags r:id="rId279"/>
            </p:custDataLst>
          </p:nvPr>
        </p:nvSpPr>
        <p:spPr>
          <a:xfrm>
            <a:off x="12700" y="-520303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248.5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2" name="OTLSHAPE_SLT_2448177773b04c4d8144b3bdc9144941_TextPercentage" hidden="1">
            <a:extLst>
              <a:ext uri="{FF2B5EF4-FFF2-40B4-BE49-F238E27FC236}">
                <a16:creationId xmlns:a16="http://schemas.microsoft.com/office/drawing/2014/main" id="{80EE3569-0552-4876-8135-4FE709998B26}"/>
              </a:ext>
            </a:extLst>
          </p:cNvPr>
          <p:cNvSpPr txBox="1"/>
          <p:nvPr>
            <p:custDataLst>
              <p:tags r:id="rId28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3" name="OTLSHAPE_SLT_2448177773b04c4d8144b3bdc9144941_JoinedDate" hidden="1">
            <a:extLst>
              <a:ext uri="{FF2B5EF4-FFF2-40B4-BE49-F238E27FC236}">
                <a16:creationId xmlns:a16="http://schemas.microsoft.com/office/drawing/2014/main" id="{2FCBC745-E282-0FA1-2459-DF2E7E21CACB}"/>
              </a:ext>
            </a:extLst>
          </p:cNvPr>
          <p:cNvSpPr txBox="1"/>
          <p:nvPr>
            <p:custDataLst>
              <p:tags r:id="rId281"/>
            </p:custDataLst>
          </p:nvPr>
        </p:nvSpPr>
        <p:spPr>
          <a:xfrm>
            <a:off x="12700" y="-597247"/>
            <a:ext cx="7239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Dec 15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4" name="OTLSHAPE_SLT_2448177773b04c4d8144b3bdc9144941_StartDate" hidden="1">
            <a:extLst>
              <a:ext uri="{FF2B5EF4-FFF2-40B4-BE49-F238E27FC236}">
                <a16:creationId xmlns:a16="http://schemas.microsoft.com/office/drawing/2014/main" id="{4FD37358-7CB8-3C86-05E5-16775D8AED46}"/>
              </a:ext>
            </a:extLst>
          </p:cNvPr>
          <p:cNvSpPr txBox="1"/>
          <p:nvPr>
            <p:custDataLst>
              <p:tags r:id="rId28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5" name="OTLSHAPE_SLT_2448177773b04c4d8144b3bdc9144941_EndDate" hidden="1">
            <a:extLst>
              <a:ext uri="{FF2B5EF4-FFF2-40B4-BE49-F238E27FC236}">
                <a16:creationId xmlns:a16="http://schemas.microsoft.com/office/drawing/2014/main" id="{FD9DBA86-F618-13ED-A8A7-2E3C2B0B0537}"/>
              </a:ext>
            </a:extLst>
          </p:cNvPr>
          <p:cNvSpPr txBox="1"/>
          <p:nvPr>
            <p:custDataLst>
              <p:tags r:id="rId28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6" name="OTLSHAPE_SLT_2448177773b04c4d8144b3bdc9144941_Title">
            <a:extLst>
              <a:ext uri="{FF2B5EF4-FFF2-40B4-BE49-F238E27FC236}">
                <a16:creationId xmlns:a16="http://schemas.microsoft.com/office/drawing/2014/main" id="{2DEC7CCE-0F21-6612-3422-BF8A525D0745}"/>
              </a:ext>
            </a:extLst>
          </p:cNvPr>
          <p:cNvSpPr txBox="1"/>
          <p:nvPr>
            <p:custDataLst>
              <p:tags r:id="rId284"/>
            </p:custDataLst>
          </p:nvPr>
        </p:nvSpPr>
        <p:spPr>
          <a:xfrm>
            <a:off x="1782819" y="3035346"/>
            <a:ext cx="609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2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ATEC Tests</a:t>
            </a:r>
          </a:p>
        </p:txBody>
      </p:sp>
      <p:sp>
        <p:nvSpPr>
          <p:cNvPr id="464" name="OTLSHAPE_SLT_bfd54d9a545d4a94ac1366b6171aec9b_Duration" hidden="1">
            <a:extLst>
              <a:ext uri="{FF2B5EF4-FFF2-40B4-BE49-F238E27FC236}">
                <a16:creationId xmlns:a16="http://schemas.microsoft.com/office/drawing/2014/main" id="{CC87C6BD-DA04-C2AD-7E88-4D7479C36BE9}"/>
              </a:ext>
            </a:extLst>
          </p:cNvPr>
          <p:cNvSpPr txBox="1"/>
          <p:nvPr>
            <p:custDataLst>
              <p:tags r:id="rId285"/>
            </p:custDataLst>
          </p:nvPr>
        </p:nvSpPr>
        <p:spPr>
          <a:xfrm>
            <a:off x="12700" y="-443359"/>
            <a:ext cx="495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49.5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5" name="OTLSHAPE_SLT_bfd54d9a545d4a94ac1366b6171aec9b_TextPercentage" hidden="1">
            <a:extLst>
              <a:ext uri="{FF2B5EF4-FFF2-40B4-BE49-F238E27FC236}">
                <a16:creationId xmlns:a16="http://schemas.microsoft.com/office/drawing/2014/main" id="{099D8ED3-20B1-0736-D00C-32DCBFDC123A}"/>
              </a:ext>
            </a:extLst>
          </p:cNvPr>
          <p:cNvSpPr txBox="1"/>
          <p:nvPr>
            <p:custDataLst>
              <p:tags r:id="rId28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7" name="OTLSHAPE_SLT_bfd54d9a545d4a94ac1366b6171aec9b_JoinedDate" hidden="1">
            <a:extLst>
              <a:ext uri="{FF2B5EF4-FFF2-40B4-BE49-F238E27FC236}">
                <a16:creationId xmlns:a16="http://schemas.microsoft.com/office/drawing/2014/main" id="{733B7B8F-D592-F3C0-B821-E9418C26B21D}"/>
              </a:ext>
            </a:extLst>
          </p:cNvPr>
          <p:cNvSpPr txBox="1"/>
          <p:nvPr>
            <p:custDataLst>
              <p:tags r:id="rId287"/>
            </p:custDataLst>
          </p:nvPr>
        </p:nvSpPr>
        <p:spPr>
          <a:xfrm>
            <a:off x="12700" y="-668585"/>
            <a:ext cx="7874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 18 - Dec 24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79" name="OTLSHAPE_SLT_bfd54d9a545d4a94ac1366b6171aec9b_StartDate" hidden="1">
            <a:extLst>
              <a:ext uri="{FF2B5EF4-FFF2-40B4-BE49-F238E27FC236}">
                <a16:creationId xmlns:a16="http://schemas.microsoft.com/office/drawing/2014/main" id="{A148283D-9439-5462-299D-5A5C9EDCCFF5}"/>
              </a:ext>
            </a:extLst>
          </p:cNvPr>
          <p:cNvSpPr txBox="1"/>
          <p:nvPr>
            <p:custDataLst>
              <p:tags r:id="rId28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80" name="OTLSHAPE_SLT_bfd54d9a545d4a94ac1366b6171aec9b_EndDate" hidden="1">
            <a:extLst>
              <a:ext uri="{FF2B5EF4-FFF2-40B4-BE49-F238E27FC236}">
                <a16:creationId xmlns:a16="http://schemas.microsoft.com/office/drawing/2014/main" id="{55C85DD4-8E6E-D353-3C28-7DFEA822CC55}"/>
              </a:ext>
            </a:extLst>
          </p:cNvPr>
          <p:cNvSpPr txBox="1"/>
          <p:nvPr>
            <p:custDataLst>
              <p:tags r:id="rId28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84" name="OTLSHAPE_SLT_bfd54d9a545d4a94ac1366b6171aec9b_Title">
            <a:extLst>
              <a:ext uri="{FF2B5EF4-FFF2-40B4-BE49-F238E27FC236}">
                <a16:creationId xmlns:a16="http://schemas.microsoft.com/office/drawing/2014/main" id="{158517C9-2B04-913C-73EC-03A54D65BCCC}"/>
              </a:ext>
            </a:extLst>
          </p:cNvPr>
          <p:cNvSpPr txBox="1"/>
          <p:nvPr>
            <p:custDataLst>
              <p:tags r:id="rId290"/>
            </p:custDataLst>
          </p:nvPr>
        </p:nvSpPr>
        <p:spPr>
          <a:xfrm>
            <a:off x="3452547" y="3472749"/>
            <a:ext cx="520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-8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Bl. </a:t>
            </a:r>
            <a:r>
              <a:rPr kumimoji="0" lang="en-US" sz="1000" b="1" i="0" u="none" strike="noStrike" kern="1200" cap="none" spc="-8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Dism</a:t>
            </a:r>
            <a:r>
              <a:rPr kumimoji="0" lang="en-US" sz="1000" b="1" i="0" u="none" strike="noStrike" kern="1200" cap="none" spc="-8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</p:txBody>
      </p:sp>
      <p:sp>
        <p:nvSpPr>
          <p:cNvPr id="488" name="OTLSHAPE_SLT_6ed3c4079c6c4bb7ab04afc5fa3e1746_Duration" hidden="1">
            <a:extLst>
              <a:ext uri="{FF2B5EF4-FFF2-40B4-BE49-F238E27FC236}">
                <a16:creationId xmlns:a16="http://schemas.microsoft.com/office/drawing/2014/main" id="{624F5A82-981A-54A3-9ED3-27CB8D41F2A1}"/>
              </a:ext>
            </a:extLst>
          </p:cNvPr>
          <p:cNvSpPr txBox="1"/>
          <p:nvPr>
            <p:custDataLst>
              <p:tags r:id="rId291"/>
            </p:custDataLst>
          </p:nvPr>
        </p:nvSpPr>
        <p:spPr>
          <a:xfrm>
            <a:off x="12700" y="-360809"/>
            <a:ext cx="4953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95.5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89" name="OTLSHAPE_SLT_6ed3c4079c6c4bb7ab04afc5fa3e1746_TextPercentage" hidden="1">
            <a:extLst>
              <a:ext uri="{FF2B5EF4-FFF2-40B4-BE49-F238E27FC236}">
                <a16:creationId xmlns:a16="http://schemas.microsoft.com/office/drawing/2014/main" id="{6FC81812-D720-83E2-E3ED-B379B64CE354}"/>
              </a:ext>
            </a:extLst>
          </p:cNvPr>
          <p:cNvSpPr txBox="1"/>
          <p:nvPr>
            <p:custDataLst>
              <p:tags r:id="rId29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0" name="OTLSHAPE_SLT_6ed3c4079c6c4bb7ab04afc5fa3e1746_JoinedDate" hidden="1">
            <a:extLst>
              <a:ext uri="{FF2B5EF4-FFF2-40B4-BE49-F238E27FC236}">
                <a16:creationId xmlns:a16="http://schemas.microsoft.com/office/drawing/2014/main" id="{3B3FA56E-CE4F-F8CE-2505-95646D5AE2E5}"/>
              </a:ext>
            </a:extLst>
          </p:cNvPr>
          <p:cNvSpPr txBox="1"/>
          <p:nvPr>
            <p:custDataLst>
              <p:tags r:id="rId293"/>
            </p:custDataLst>
          </p:nvPr>
        </p:nvSpPr>
        <p:spPr>
          <a:xfrm>
            <a:off x="12700" y="-597247"/>
            <a:ext cx="7493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May 14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1" name="OTLSHAPE_SLT_6ed3c4079c6c4bb7ab04afc5fa3e1746_StartDate" hidden="1">
            <a:extLst>
              <a:ext uri="{FF2B5EF4-FFF2-40B4-BE49-F238E27FC236}">
                <a16:creationId xmlns:a16="http://schemas.microsoft.com/office/drawing/2014/main" id="{EA308370-89D4-EBD9-B9EC-F954FD22DF35}"/>
              </a:ext>
            </a:extLst>
          </p:cNvPr>
          <p:cNvSpPr txBox="1"/>
          <p:nvPr>
            <p:custDataLst>
              <p:tags r:id="rId29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2" name="OTLSHAPE_SLT_6ed3c4079c6c4bb7ab04afc5fa3e1746_EndDate" hidden="1">
            <a:extLst>
              <a:ext uri="{FF2B5EF4-FFF2-40B4-BE49-F238E27FC236}">
                <a16:creationId xmlns:a16="http://schemas.microsoft.com/office/drawing/2014/main" id="{852549A6-DF80-A91D-17F4-02BAB7E96FDC}"/>
              </a:ext>
            </a:extLst>
          </p:cNvPr>
          <p:cNvSpPr txBox="1"/>
          <p:nvPr>
            <p:custDataLst>
              <p:tags r:id="rId29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3" name="OTLSHAPE_SLT_6ed3c4079c6c4bb7ab04afc5fa3e1746_Title">
            <a:extLst>
              <a:ext uri="{FF2B5EF4-FFF2-40B4-BE49-F238E27FC236}">
                <a16:creationId xmlns:a16="http://schemas.microsoft.com/office/drawing/2014/main" id="{99BCFB72-97E2-7082-1C3D-637A7FC88957}"/>
              </a:ext>
            </a:extLst>
          </p:cNvPr>
          <p:cNvSpPr txBox="1"/>
          <p:nvPr>
            <p:custDataLst>
              <p:tags r:id="rId296"/>
            </p:custDataLst>
          </p:nvPr>
        </p:nvSpPr>
        <p:spPr>
          <a:xfrm>
            <a:off x="2621316" y="3243965"/>
            <a:ext cx="368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SD '27</a:t>
            </a:r>
            <a:endParaRPr kumimoji="0" lang="en-US" sz="1100" b="1" i="0" u="none" strike="noStrike" kern="1200" cap="none" spc="-1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6" name="OTLSHAPE_SLT_46a1224f7d184dc3a184d7caef23eec7_Duration" hidden="1">
            <a:extLst>
              <a:ext uri="{FF2B5EF4-FFF2-40B4-BE49-F238E27FC236}">
                <a16:creationId xmlns:a16="http://schemas.microsoft.com/office/drawing/2014/main" id="{6B437E70-9229-C982-027F-F9AFF9746D0C}"/>
              </a:ext>
            </a:extLst>
          </p:cNvPr>
          <p:cNvSpPr txBox="1"/>
          <p:nvPr>
            <p:custDataLst>
              <p:tags r:id="rId297"/>
            </p:custDataLst>
          </p:nvPr>
        </p:nvSpPr>
        <p:spPr>
          <a:xfrm>
            <a:off x="12700" y="-520303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103.5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7" name="OTLSHAPE_SLT_46a1224f7d184dc3a184d7caef23eec7_TextPercentage" hidden="1">
            <a:extLst>
              <a:ext uri="{FF2B5EF4-FFF2-40B4-BE49-F238E27FC236}">
                <a16:creationId xmlns:a16="http://schemas.microsoft.com/office/drawing/2014/main" id="{11E6C602-147D-5C72-00CC-CE95EB2A8122}"/>
              </a:ext>
            </a:extLst>
          </p:cNvPr>
          <p:cNvSpPr txBox="1"/>
          <p:nvPr>
            <p:custDataLst>
              <p:tags r:id="rId29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8" name="OTLSHAPE_SLT_46a1224f7d184dc3a184d7caef23eec7_JoinedDate" hidden="1">
            <a:extLst>
              <a:ext uri="{FF2B5EF4-FFF2-40B4-BE49-F238E27FC236}">
                <a16:creationId xmlns:a16="http://schemas.microsoft.com/office/drawing/2014/main" id="{668571AA-8C17-9717-14D4-D815339905E6}"/>
              </a:ext>
            </a:extLst>
          </p:cNvPr>
          <p:cNvSpPr txBox="1"/>
          <p:nvPr>
            <p:custDataLst>
              <p:tags r:id="rId299"/>
            </p:custDataLst>
          </p:nvPr>
        </p:nvSpPr>
        <p:spPr>
          <a:xfrm>
            <a:off x="12700" y="-597247"/>
            <a:ext cx="749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May 26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9" name="OTLSHAPE_SLT_46a1224f7d184dc3a184d7caef23eec7_StartDate" hidden="1">
            <a:extLst>
              <a:ext uri="{FF2B5EF4-FFF2-40B4-BE49-F238E27FC236}">
                <a16:creationId xmlns:a16="http://schemas.microsoft.com/office/drawing/2014/main" id="{68C64EF9-1E61-A61D-211C-F5BD4A312EE1}"/>
              </a:ext>
            </a:extLst>
          </p:cNvPr>
          <p:cNvSpPr txBox="1"/>
          <p:nvPr>
            <p:custDataLst>
              <p:tags r:id="rId30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0" name="OTLSHAPE_SLT_46a1224f7d184dc3a184d7caef23eec7_EndDate" hidden="1">
            <a:extLst>
              <a:ext uri="{FF2B5EF4-FFF2-40B4-BE49-F238E27FC236}">
                <a16:creationId xmlns:a16="http://schemas.microsoft.com/office/drawing/2014/main" id="{C397A80C-1F93-0BB4-15B2-FBA26F84578F}"/>
              </a:ext>
            </a:extLst>
          </p:cNvPr>
          <p:cNvSpPr txBox="1"/>
          <p:nvPr>
            <p:custDataLst>
              <p:tags r:id="rId30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1" name="OTLSHAPE_SLT_46a1224f7d184dc3a184d7caef23eec7_Title">
            <a:extLst>
              <a:ext uri="{FF2B5EF4-FFF2-40B4-BE49-F238E27FC236}">
                <a16:creationId xmlns:a16="http://schemas.microsoft.com/office/drawing/2014/main" id="{0B6B5C1A-18D7-0832-84E2-B1EF9D4A8DFF}"/>
              </a:ext>
            </a:extLst>
          </p:cNvPr>
          <p:cNvSpPr txBox="1"/>
          <p:nvPr>
            <p:custDataLst>
              <p:tags r:id="rId302"/>
            </p:custDataLst>
          </p:nvPr>
        </p:nvSpPr>
        <p:spPr>
          <a:xfrm>
            <a:off x="1230434" y="3243965"/>
            <a:ext cx="368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SD '26</a:t>
            </a:r>
          </a:p>
        </p:txBody>
      </p:sp>
      <p:sp>
        <p:nvSpPr>
          <p:cNvPr id="505" name="OTLSHAPE_SLT_eab913ba5c04408a879d8927335b7bf1_Duration" hidden="1">
            <a:extLst>
              <a:ext uri="{FF2B5EF4-FFF2-40B4-BE49-F238E27FC236}">
                <a16:creationId xmlns:a16="http://schemas.microsoft.com/office/drawing/2014/main" id="{DB22068D-47A5-2497-A004-B2E3855A6671}"/>
              </a:ext>
            </a:extLst>
          </p:cNvPr>
          <p:cNvSpPr txBox="1"/>
          <p:nvPr>
            <p:custDataLst>
              <p:tags r:id="rId303"/>
            </p:custDataLst>
          </p:nvPr>
        </p:nvSpPr>
        <p:spPr>
          <a:xfrm>
            <a:off x="12700" y="-443359"/>
            <a:ext cx="495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99.5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6" name="OTLSHAPE_SLT_eab913ba5c04408a879d8927335b7bf1_TextPercentage" hidden="1">
            <a:extLst>
              <a:ext uri="{FF2B5EF4-FFF2-40B4-BE49-F238E27FC236}">
                <a16:creationId xmlns:a16="http://schemas.microsoft.com/office/drawing/2014/main" id="{49ADFD7E-1CD1-3BE7-2ADF-5B2A3E3D2D10}"/>
              </a:ext>
            </a:extLst>
          </p:cNvPr>
          <p:cNvSpPr txBox="1"/>
          <p:nvPr>
            <p:custDataLst>
              <p:tags r:id="rId30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7" name="OTLSHAPE_SLT_eab913ba5c04408a879d8927335b7bf1_JoinedDate" hidden="1">
            <a:extLst>
              <a:ext uri="{FF2B5EF4-FFF2-40B4-BE49-F238E27FC236}">
                <a16:creationId xmlns:a16="http://schemas.microsoft.com/office/drawing/2014/main" id="{160A829D-CEDC-9793-F7DB-173D76AF4C6F}"/>
              </a:ext>
            </a:extLst>
          </p:cNvPr>
          <p:cNvSpPr txBox="1"/>
          <p:nvPr>
            <p:custDataLst>
              <p:tags r:id="rId305"/>
            </p:custDataLst>
          </p:nvPr>
        </p:nvSpPr>
        <p:spPr>
          <a:xfrm>
            <a:off x="12700" y="-597247"/>
            <a:ext cx="749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May 20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8" name="OTLSHAPE_SLT_eab913ba5c04408a879d8927335b7bf1_StartDate" hidden="1">
            <a:extLst>
              <a:ext uri="{FF2B5EF4-FFF2-40B4-BE49-F238E27FC236}">
                <a16:creationId xmlns:a16="http://schemas.microsoft.com/office/drawing/2014/main" id="{AF8540B5-D869-0620-D3B8-AF458627ACB8}"/>
              </a:ext>
            </a:extLst>
          </p:cNvPr>
          <p:cNvSpPr txBox="1"/>
          <p:nvPr>
            <p:custDataLst>
              <p:tags r:id="rId30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09" name="OTLSHAPE_SLT_eab913ba5c04408a879d8927335b7bf1_EndDate" hidden="1">
            <a:extLst>
              <a:ext uri="{FF2B5EF4-FFF2-40B4-BE49-F238E27FC236}">
                <a16:creationId xmlns:a16="http://schemas.microsoft.com/office/drawing/2014/main" id="{9A983297-CE6D-09CB-F1A0-8BF0EC6EF7F8}"/>
              </a:ext>
            </a:extLst>
          </p:cNvPr>
          <p:cNvSpPr txBox="1"/>
          <p:nvPr>
            <p:custDataLst>
              <p:tags r:id="rId30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10" name="OTLSHAPE_SLT_eab913ba5c04408a879d8927335b7bf1_Title">
            <a:extLst>
              <a:ext uri="{FF2B5EF4-FFF2-40B4-BE49-F238E27FC236}">
                <a16:creationId xmlns:a16="http://schemas.microsoft.com/office/drawing/2014/main" id="{B31C1217-6DF8-91B2-DFF2-EF0E7892D2EB}"/>
              </a:ext>
            </a:extLst>
          </p:cNvPr>
          <p:cNvSpPr txBox="1"/>
          <p:nvPr>
            <p:custDataLst>
              <p:tags r:id="rId308"/>
            </p:custDataLst>
          </p:nvPr>
        </p:nvSpPr>
        <p:spPr>
          <a:xfrm>
            <a:off x="6879198" y="3243965"/>
            <a:ext cx="368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SD '30</a:t>
            </a:r>
            <a:endParaRPr kumimoji="0" lang="en-US" sz="1100" b="1" i="0" u="none" strike="noStrike" kern="1200" cap="none" spc="-1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8" name="OTLSHAPE_SLT_e2543e73f2a24cbf8f66c01369c2f13f_Duration" hidden="1">
            <a:extLst>
              <a:ext uri="{FF2B5EF4-FFF2-40B4-BE49-F238E27FC236}">
                <a16:creationId xmlns:a16="http://schemas.microsoft.com/office/drawing/2014/main" id="{AEF8B81B-073C-C2F5-789E-2B4FDDA8C9BB}"/>
              </a:ext>
            </a:extLst>
          </p:cNvPr>
          <p:cNvSpPr txBox="1"/>
          <p:nvPr>
            <p:custDataLst>
              <p:tags r:id="rId309"/>
            </p:custDataLst>
          </p:nvPr>
        </p:nvSpPr>
        <p:spPr>
          <a:xfrm>
            <a:off x="12700" y="-520303"/>
            <a:ext cx="558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129.5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9" name="OTLSHAPE_SLT_e2543e73f2a24cbf8f66c01369c2f13f_TextPercentage" hidden="1">
            <a:extLst>
              <a:ext uri="{FF2B5EF4-FFF2-40B4-BE49-F238E27FC236}">
                <a16:creationId xmlns:a16="http://schemas.microsoft.com/office/drawing/2014/main" id="{9F67ED7C-978A-BCD0-0A57-D98E9D69E44B}"/>
              </a:ext>
            </a:extLst>
          </p:cNvPr>
          <p:cNvSpPr txBox="1"/>
          <p:nvPr>
            <p:custDataLst>
              <p:tags r:id="rId31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4" name="OTLSHAPE_SLT_e2543e73f2a24cbf8f66c01369c2f13f_JoinedDate" hidden="1">
            <a:extLst>
              <a:ext uri="{FF2B5EF4-FFF2-40B4-BE49-F238E27FC236}">
                <a16:creationId xmlns:a16="http://schemas.microsoft.com/office/drawing/2014/main" id="{29201E10-4A07-6B9A-6590-754312327985}"/>
              </a:ext>
            </a:extLst>
          </p:cNvPr>
          <p:cNvSpPr txBox="1"/>
          <p:nvPr>
            <p:custDataLst>
              <p:tags r:id="rId311"/>
            </p:custDataLst>
          </p:nvPr>
        </p:nvSpPr>
        <p:spPr>
          <a:xfrm>
            <a:off x="12700" y="-597247"/>
            <a:ext cx="5969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Jul 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5" name="OTLSHAPE_SLT_e2543e73f2a24cbf8f66c01369c2f13f_StartDate" hidden="1">
            <a:extLst>
              <a:ext uri="{FF2B5EF4-FFF2-40B4-BE49-F238E27FC236}">
                <a16:creationId xmlns:a16="http://schemas.microsoft.com/office/drawing/2014/main" id="{F26F9D59-A52E-5F14-B3FB-8B6784D971B6}"/>
              </a:ext>
            </a:extLst>
          </p:cNvPr>
          <p:cNvSpPr txBox="1"/>
          <p:nvPr>
            <p:custDataLst>
              <p:tags r:id="rId31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6" name="OTLSHAPE_SLT_e2543e73f2a24cbf8f66c01369c2f13f_EndDate" hidden="1">
            <a:extLst>
              <a:ext uri="{FF2B5EF4-FFF2-40B4-BE49-F238E27FC236}">
                <a16:creationId xmlns:a16="http://schemas.microsoft.com/office/drawing/2014/main" id="{69D5C87F-F200-481A-6EA0-67B9B4B96264}"/>
              </a:ext>
            </a:extLst>
          </p:cNvPr>
          <p:cNvSpPr txBox="1"/>
          <p:nvPr>
            <p:custDataLst>
              <p:tags r:id="rId31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7" name="OTLSHAPE_SLT_e2543e73f2a24cbf8f66c01369c2f13f_Title">
            <a:extLst>
              <a:ext uri="{FF2B5EF4-FFF2-40B4-BE49-F238E27FC236}">
                <a16:creationId xmlns:a16="http://schemas.microsoft.com/office/drawing/2014/main" id="{B1973901-C0DD-142F-0207-50CF52A11DC9}"/>
              </a:ext>
            </a:extLst>
          </p:cNvPr>
          <p:cNvSpPr txBox="1"/>
          <p:nvPr>
            <p:custDataLst>
              <p:tags r:id="rId314"/>
            </p:custDataLst>
          </p:nvPr>
        </p:nvSpPr>
        <p:spPr>
          <a:xfrm>
            <a:off x="8374686" y="3243965"/>
            <a:ext cx="368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SD '31</a:t>
            </a:r>
            <a:endParaRPr kumimoji="0" lang="en-US" sz="1100" b="1" i="0" u="none" strike="noStrike" kern="1200" cap="none" spc="-1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2" name="OTLSHAPE_SLT_f4a06ba64e454b61b915e89bd9aa00d6_Duration" hidden="1">
            <a:extLst>
              <a:ext uri="{FF2B5EF4-FFF2-40B4-BE49-F238E27FC236}">
                <a16:creationId xmlns:a16="http://schemas.microsoft.com/office/drawing/2014/main" id="{76BBAC1D-C1FE-2D3D-619F-A272F7703558}"/>
              </a:ext>
            </a:extLst>
          </p:cNvPr>
          <p:cNvSpPr txBox="1"/>
          <p:nvPr>
            <p:custDataLst>
              <p:tags r:id="rId315"/>
            </p:custDataLst>
          </p:nvPr>
        </p:nvSpPr>
        <p:spPr>
          <a:xfrm>
            <a:off x="12700" y="-443359"/>
            <a:ext cx="495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97.5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3" name="OTLSHAPE_SLT_f4a06ba64e454b61b915e89bd9aa00d6_TextPercentage" hidden="1">
            <a:extLst>
              <a:ext uri="{FF2B5EF4-FFF2-40B4-BE49-F238E27FC236}">
                <a16:creationId xmlns:a16="http://schemas.microsoft.com/office/drawing/2014/main" id="{A3AE31FD-E98F-D5BA-7DFA-9340235AD5AC}"/>
              </a:ext>
            </a:extLst>
          </p:cNvPr>
          <p:cNvSpPr txBox="1"/>
          <p:nvPr>
            <p:custDataLst>
              <p:tags r:id="rId31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4" name="OTLSHAPE_SLT_f4a06ba64e454b61b915e89bd9aa00d6_JoinedDate" hidden="1">
            <a:extLst>
              <a:ext uri="{FF2B5EF4-FFF2-40B4-BE49-F238E27FC236}">
                <a16:creationId xmlns:a16="http://schemas.microsoft.com/office/drawing/2014/main" id="{23F38857-4047-266D-35D7-4464F7A97C4D}"/>
              </a:ext>
            </a:extLst>
          </p:cNvPr>
          <p:cNvSpPr txBox="1"/>
          <p:nvPr>
            <p:custDataLst>
              <p:tags r:id="rId317"/>
            </p:custDataLst>
          </p:nvPr>
        </p:nvSpPr>
        <p:spPr>
          <a:xfrm>
            <a:off x="12700" y="-597247"/>
            <a:ext cx="749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1 - May 17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5" name="OTLSHAPE_SLT_f4a06ba64e454b61b915e89bd9aa00d6_StartDate" hidden="1">
            <a:extLst>
              <a:ext uri="{FF2B5EF4-FFF2-40B4-BE49-F238E27FC236}">
                <a16:creationId xmlns:a16="http://schemas.microsoft.com/office/drawing/2014/main" id="{59A7C3B5-F0E3-6883-26B0-EFCA807622D4}"/>
              </a:ext>
            </a:extLst>
          </p:cNvPr>
          <p:cNvSpPr txBox="1"/>
          <p:nvPr>
            <p:custDataLst>
              <p:tags r:id="rId31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6" name="OTLSHAPE_SLT_f4a06ba64e454b61b915e89bd9aa00d6_EndDate" hidden="1">
            <a:extLst>
              <a:ext uri="{FF2B5EF4-FFF2-40B4-BE49-F238E27FC236}">
                <a16:creationId xmlns:a16="http://schemas.microsoft.com/office/drawing/2014/main" id="{BAAD9E30-A97E-0C53-5336-BE99B34225EA}"/>
              </a:ext>
            </a:extLst>
          </p:cNvPr>
          <p:cNvSpPr txBox="1"/>
          <p:nvPr>
            <p:custDataLst>
              <p:tags r:id="rId319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7" name="OTLSHAPE_SLT_f4a06ba64e454b61b915e89bd9aa00d6_Title">
            <a:extLst>
              <a:ext uri="{FF2B5EF4-FFF2-40B4-BE49-F238E27FC236}">
                <a16:creationId xmlns:a16="http://schemas.microsoft.com/office/drawing/2014/main" id="{A192F21D-DF68-C78E-799B-FFBC11EE2203}"/>
              </a:ext>
            </a:extLst>
          </p:cNvPr>
          <p:cNvSpPr txBox="1"/>
          <p:nvPr>
            <p:custDataLst>
              <p:tags r:id="rId320"/>
            </p:custDataLst>
          </p:nvPr>
        </p:nvSpPr>
        <p:spPr>
          <a:xfrm>
            <a:off x="9703579" y="3243965"/>
            <a:ext cx="368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SD '32</a:t>
            </a:r>
            <a:endParaRPr kumimoji="0" lang="en-US" sz="1100" b="1" i="0" u="none" strike="noStrike" kern="1200" cap="none" spc="-1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4" name="OTLSHAPE_SLT_4dc5a3372c5b4b7b92e23d139138c16a_Duration" hidden="1">
            <a:extLst>
              <a:ext uri="{FF2B5EF4-FFF2-40B4-BE49-F238E27FC236}">
                <a16:creationId xmlns:a16="http://schemas.microsoft.com/office/drawing/2014/main" id="{E906A4C0-19A1-5936-1840-46D78728EAC0}"/>
              </a:ext>
            </a:extLst>
          </p:cNvPr>
          <p:cNvSpPr txBox="1"/>
          <p:nvPr>
            <p:custDataLst>
              <p:tags r:id="rId321"/>
            </p:custDataLst>
          </p:nvPr>
        </p:nvSpPr>
        <p:spPr>
          <a:xfrm>
            <a:off x="12700" y="-360809"/>
            <a:ext cx="4953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44.5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5" name="OTLSHAPE_SLT_4dc5a3372c5b4b7b92e23d139138c16a_TextPercentage" hidden="1">
            <a:extLst>
              <a:ext uri="{FF2B5EF4-FFF2-40B4-BE49-F238E27FC236}">
                <a16:creationId xmlns:a16="http://schemas.microsoft.com/office/drawing/2014/main" id="{726BBF45-3F53-4592-7C76-A224F3284D7C}"/>
              </a:ext>
            </a:extLst>
          </p:cNvPr>
          <p:cNvSpPr txBox="1"/>
          <p:nvPr>
            <p:custDataLst>
              <p:tags r:id="rId32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6" name="OTLSHAPE_SLT_4dc5a3372c5b4b7b92e23d139138c16a_JoinedDate" hidden="1">
            <a:extLst>
              <a:ext uri="{FF2B5EF4-FFF2-40B4-BE49-F238E27FC236}">
                <a16:creationId xmlns:a16="http://schemas.microsoft.com/office/drawing/2014/main" id="{0843AE86-A265-C3D1-CA25-FCB5E4CDD10A}"/>
              </a:ext>
            </a:extLst>
          </p:cNvPr>
          <p:cNvSpPr txBox="1"/>
          <p:nvPr>
            <p:custDataLst>
              <p:tags r:id="rId323"/>
            </p:custDataLst>
          </p:nvPr>
        </p:nvSpPr>
        <p:spPr>
          <a:xfrm>
            <a:off x="12700" y="-597247"/>
            <a:ext cx="6858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Jul 2 - Aug 31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7" name="OTLSHAPE_SLT_4dc5a3372c5b4b7b92e23d139138c16a_StartDate" hidden="1">
            <a:extLst>
              <a:ext uri="{FF2B5EF4-FFF2-40B4-BE49-F238E27FC236}">
                <a16:creationId xmlns:a16="http://schemas.microsoft.com/office/drawing/2014/main" id="{3404E04C-6BAA-7624-4126-4888E496DB9F}"/>
              </a:ext>
            </a:extLst>
          </p:cNvPr>
          <p:cNvSpPr txBox="1"/>
          <p:nvPr>
            <p:custDataLst>
              <p:tags r:id="rId324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8" name="OTLSHAPE_SLT_4dc5a3372c5b4b7b92e23d139138c16a_EndDate" hidden="1">
            <a:extLst>
              <a:ext uri="{FF2B5EF4-FFF2-40B4-BE49-F238E27FC236}">
                <a16:creationId xmlns:a16="http://schemas.microsoft.com/office/drawing/2014/main" id="{9CC4E09D-538D-891A-C037-19408ED07F9E}"/>
              </a:ext>
            </a:extLst>
          </p:cNvPr>
          <p:cNvSpPr txBox="1"/>
          <p:nvPr>
            <p:custDataLst>
              <p:tags r:id="rId32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9" name="OTLSHAPE_SLT_4dc5a3372c5b4b7b92e23d139138c16a_Title">
            <a:extLst>
              <a:ext uri="{FF2B5EF4-FFF2-40B4-BE49-F238E27FC236}">
                <a16:creationId xmlns:a16="http://schemas.microsoft.com/office/drawing/2014/main" id="{B6540F23-24B3-3783-4097-AA52A800136A}"/>
              </a:ext>
            </a:extLst>
          </p:cNvPr>
          <p:cNvSpPr txBox="1"/>
          <p:nvPr>
            <p:custDataLst>
              <p:tags r:id="rId326"/>
            </p:custDataLst>
          </p:nvPr>
        </p:nvSpPr>
        <p:spPr>
          <a:xfrm>
            <a:off x="5991827" y="3243965"/>
            <a:ext cx="38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  <a:endParaRPr kumimoji="0" lang="en-US" sz="1100" b="1" i="0" u="none" strike="noStrike" kern="120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0" name="OTLSHAPE_SLT_7b73d147187645b291514d72bf8caef7_Duration" hidden="1">
            <a:extLst>
              <a:ext uri="{FF2B5EF4-FFF2-40B4-BE49-F238E27FC236}">
                <a16:creationId xmlns:a16="http://schemas.microsoft.com/office/drawing/2014/main" id="{E2DD42FB-85D3-372C-A829-9C77DF6DE31A}"/>
              </a:ext>
            </a:extLst>
          </p:cNvPr>
          <p:cNvSpPr txBox="1"/>
          <p:nvPr>
            <p:custDataLst>
              <p:tags r:id="rId327"/>
            </p:custDataLst>
          </p:nvPr>
        </p:nvSpPr>
        <p:spPr>
          <a:xfrm>
            <a:off x="12700" y="-295077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86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21" name="OTLSHAPE_SLT_7b73d147187645b291514d72bf8caef7_TextPercentage" hidden="1">
            <a:extLst>
              <a:ext uri="{FF2B5EF4-FFF2-40B4-BE49-F238E27FC236}">
                <a16:creationId xmlns:a16="http://schemas.microsoft.com/office/drawing/2014/main" id="{0B3D45A2-92EB-8B33-508D-C1AE9AC57FA9}"/>
              </a:ext>
            </a:extLst>
          </p:cNvPr>
          <p:cNvSpPr txBox="1"/>
          <p:nvPr>
            <p:custDataLst>
              <p:tags r:id="rId32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30" name="OTLSHAPE_SLT_7b73d147187645b291514d72bf8caef7_JoinedDate" hidden="1">
            <a:extLst>
              <a:ext uri="{FF2B5EF4-FFF2-40B4-BE49-F238E27FC236}">
                <a16:creationId xmlns:a16="http://schemas.microsoft.com/office/drawing/2014/main" id="{71C1B741-2BA6-EAC6-A108-F4CF7BD6DF27}"/>
              </a:ext>
            </a:extLst>
          </p:cNvPr>
          <p:cNvSpPr txBox="1"/>
          <p:nvPr>
            <p:custDataLst>
              <p:tags r:id="rId329"/>
            </p:custDataLst>
          </p:nvPr>
        </p:nvSpPr>
        <p:spPr>
          <a:xfrm>
            <a:off x="12700" y="-525909"/>
            <a:ext cx="6858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4 - May 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31" name="OTLSHAPE_SLT_7b73d147187645b291514d72bf8caef7_StartDate" hidden="1">
            <a:extLst>
              <a:ext uri="{FF2B5EF4-FFF2-40B4-BE49-F238E27FC236}">
                <a16:creationId xmlns:a16="http://schemas.microsoft.com/office/drawing/2014/main" id="{4D00E16D-35E3-33D1-E0F2-DC59E63B9170}"/>
              </a:ext>
            </a:extLst>
          </p:cNvPr>
          <p:cNvSpPr txBox="1"/>
          <p:nvPr>
            <p:custDataLst>
              <p:tags r:id="rId33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32" name="OTLSHAPE_SLT_7b73d147187645b291514d72bf8caef7_EndDate" hidden="1">
            <a:extLst>
              <a:ext uri="{FF2B5EF4-FFF2-40B4-BE49-F238E27FC236}">
                <a16:creationId xmlns:a16="http://schemas.microsoft.com/office/drawing/2014/main" id="{F7EB0FA9-7B17-839F-047E-5259D927B864}"/>
              </a:ext>
            </a:extLst>
          </p:cNvPr>
          <p:cNvSpPr txBox="1"/>
          <p:nvPr>
            <p:custDataLst>
              <p:tags r:id="rId331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0" name="OTLSHAPE_SLT_fd51eac7cefd4bd980888361184aeabb_Duration" hidden="1">
            <a:extLst>
              <a:ext uri="{FF2B5EF4-FFF2-40B4-BE49-F238E27FC236}">
                <a16:creationId xmlns:a16="http://schemas.microsoft.com/office/drawing/2014/main" id="{34AB5F01-5BA5-6ACF-CA17-5DCACCF0F451}"/>
              </a:ext>
            </a:extLst>
          </p:cNvPr>
          <p:cNvSpPr txBox="1"/>
          <p:nvPr>
            <p:custDataLst>
              <p:tags r:id="rId332"/>
            </p:custDataLst>
          </p:nvPr>
        </p:nvSpPr>
        <p:spPr>
          <a:xfrm>
            <a:off x="12700" y="-289471"/>
            <a:ext cx="393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1" name="OTLSHAPE_SLT_fd51eac7cefd4bd980888361184aeabb_TextPercentage" hidden="1">
            <a:extLst>
              <a:ext uri="{FF2B5EF4-FFF2-40B4-BE49-F238E27FC236}">
                <a16:creationId xmlns:a16="http://schemas.microsoft.com/office/drawing/2014/main" id="{0A38AD02-AB25-F2CB-7DC9-793E3E6F100A}"/>
              </a:ext>
            </a:extLst>
          </p:cNvPr>
          <p:cNvSpPr txBox="1"/>
          <p:nvPr>
            <p:custDataLst>
              <p:tags r:id="rId33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2" name="OTLSHAPE_SLT_fd51eac7cefd4bd980888361184aeabb_JoinedDate" hidden="1">
            <a:extLst>
              <a:ext uri="{FF2B5EF4-FFF2-40B4-BE49-F238E27FC236}">
                <a16:creationId xmlns:a16="http://schemas.microsoft.com/office/drawing/2014/main" id="{71580F72-E76F-EAB4-1772-C6DEDF74EE0F}"/>
              </a:ext>
            </a:extLst>
          </p:cNvPr>
          <p:cNvSpPr txBox="1"/>
          <p:nvPr>
            <p:custDataLst>
              <p:tags r:id="rId334"/>
            </p:custDataLst>
          </p:nvPr>
        </p:nvSpPr>
        <p:spPr>
          <a:xfrm>
            <a:off x="12700" y="-674191"/>
            <a:ext cx="812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May 28 - Jun 30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3" name="OTLSHAPE_SLT_fd51eac7cefd4bd980888361184aeabb_StartDate" hidden="1">
            <a:extLst>
              <a:ext uri="{FF2B5EF4-FFF2-40B4-BE49-F238E27FC236}">
                <a16:creationId xmlns:a16="http://schemas.microsoft.com/office/drawing/2014/main" id="{6AE0B4F7-0FE4-3D91-925F-78163999484A}"/>
              </a:ext>
            </a:extLst>
          </p:cNvPr>
          <p:cNvSpPr txBox="1"/>
          <p:nvPr>
            <p:custDataLst>
              <p:tags r:id="rId33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4" name="OTLSHAPE_SLT_fd51eac7cefd4bd980888361184aeabb_EndDate" hidden="1">
            <a:extLst>
              <a:ext uri="{FF2B5EF4-FFF2-40B4-BE49-F238E27FC236}">
                <a16:creationId xmlns:a16="http://schemas.microsoft.com/office/drawing/2014/main" id="{4B1E12DF-CD8D-1A81-687B-5B1A5C111FAF}"/>
              </a:ext>
            </a:extLst>
          </p:cNvPr>
          <p:cNvSpPr txBox="1"/>
          <p:nvPr>
            <p:custDataLst>
              <p:tags r:id="rId336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45" name="OTLSHAPE_SLT_fd51eac7cefd4bd980888361184aeabb_Title">
            <a:extLst>
              <a:ext uri="{FF2B5EF4-FFF2-40B4-BE49-F238E27FC236}">
                <a16:creationId xmlns:a16="http://schemas.microsoft.com/office/drawing/2014/main" id="{834B9ADC-AEB6-4E34-F704-57D3A3D86191}"/>
              </a:ext>
            </a:extLst>
          </p:cNvPr>
          <p:cNvSpPr txBox="1"/>
          <p:nvPr>
            <p:custDataLst>
              <p:tags r:id="rId337"/>
            </p:custDataLst>
          </p:nvPr>
        </p:nvSpPr>
        <p:spPr>
          <a:xfrm>
            <a:off x="5824645" y="2826728"/>
            <a:ext cx="76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2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</a:t>
            </a:r>
            <a:endParaRPr kumimoji="0" lang="en-US" sz="1100" b="1" i="0" u="none" strike="noStrike" kern="1200" cap="none" spc="-2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36" name="OTLSHAPE_SLM_c8b3d8146d054502be1c59b30156f763_Date" hidden="1">
            <a:extLst>
              <a:ext uri="{FF2B5EF4-FFF2-40B4-BE49-F238E27FC236}">
                <a16:creationId xmlns:a16="http://schemas.microsoft.com/office/drawing/2014/main" id="{5049D2E7-26B3-915B-A7A3-BAC7F63B2DD8}"/>
              </a:ext>
            </a:extLst>
          </p:cNvPr>
          <p:cNvSpPr txBox="1"/>
          <p:nvPr>
            <p:custDataLst>
              <p:tags r:id="rId338"/>
            </p:custDataLst>
          </p:nvPr>
        </p:nvSpPr>
        <p:spPr>
          <a:xfrm>
            <a:off x="12700" y="-218132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Mar 31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58" name="OTLSHAPE_SLT_fb963e7defb246a6a9c014c2694ace6b_Duration" hidden="1">
            <a:extLst>
              <a:ext uri="{FF2B5EF4-FFF2-40B4-BE49-F238E27FC236}">
                <a16:creationId xmlns:a16="http://schemas.microsoft.com/office/drawing/2014/main" id="{2CA86AB1-4211-57C6-4606-291F99A5EE41}"/>
              </a:ext>
            </a:extLst>
          </p:cNvPr>
          <p:cNvSpPr txBox="1"/>
          <p:nvPr>
            <p:custDataLst>
              <p:tags r:id="rId339"/>
            </p:custDataLst>
          </p:nvPr>
        </p:nvSpPr>
        <p:spPr>
          <a:xfrm>
            <a:off x="12700" y="-443359"/>
            <a:ext cx="558800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149.5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59" name="OTLSHAPE_SLT_fb963e7defb246a6a9c014c2694ace6b_TextPercentage" hidden="1">
            <a:extLst>
              <a:ext uri="{FF2B5EF4-FFF2-40B4-BE49-F238E27FC236}">
                <a16:creationId xmlns:a16="http://schemas.microsoft.com/office/drawing/2014/main" id="{6756A06F-6F50-E5BE-42B9-9008C41352D3}"/>
              </a:ext>
            </a:extLst>
          </p:cNvPr>
          <p:cNvSpPr txBox="1"/>
          <p:nvPr>
            <p:custDataLst>
              <p:tags r:id="rId340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2" name="OTLSHAPE_SLT_fb963e7defb246a6a9c014c2694ace6b_JoinedDate" hidden="1">
            <a:extLst>
              <a:ext uri="{FF2B5EF4-FFF2-40B4-BE49-F238E27FC236}">
                <a16:creationId xmlns:a16="http://schemas.microsoft.com/office/drawing/2014/main" id="{53789A2F-F8D3-21A5-644E-3D628142072C}"/>
              </a:ext>
            </a:extLst>
          </p:cNvPr>
          <p:cNvSpPr txBox="1"/>
          <p:nvPr>
            <p:custDataLst>
              <p:tags r:id="rId341"/>
            </p:custDataLst>
          </p:nvPr>
        </p:nvSpPr>
        <p:spPr>
          <a:xfrm>
            <a:off x="12700" y="-597247"/>
            <a:ext cx="6604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Jan 7 - Aug 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3" name="OTLSHAPE_SLT_fb963e7defb246a6a9c014c2694ace6b_StartDate" hidden="1">
            <a:extLst>
              <a:ext uri="{FF2B5EF4-FFF2-40B4-BE49-F238E27FC236}">
                <a16:creationId xmlns:a16="http://schemas.microsoft.com/office/drawing/2014/main" id="{83130AE4-E918-DD66-9563-BCE9A695E6C2}"/>
              </a:ext>
            </a:extLst>
          </p:cNvPr>
          <p:cNvSpPr txBox="1"/>
          <p:nvPr>
            <p:custDataLst>
              <p:tags r:id="rId342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5" name="OTLSHAPE_SLT_fb963e7defb246a6a9c014c2694ace6b_EndDate" hidden="1">
            <a:extLst>
              <a:ext uri="{FF2B5EF4-FFF2-40B4-BE49-F238E27FC236}">
                <a16:creationId xmlns:a16="http://schemas.microsoft.com/office/drawing/2014/main" id="{DABC4DE1-C7B2-C910-4AE4-ABDA8C33B8F4}"/>
              </a:ext>
            </a:extLst>
          </p:cNvPr>
          <p:cNvSpPr txBox="1"/>
          <p:nvPr>
            <p:custDataLst>
              <p:tags r:id="rId343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69" name="OTLSHAPE_SLT_b5ab960319ed471a885299a29faded7e_Duration" hidden="1">
            <a:extLst>
              <a:ext uri="{FF2B5EF4-FFF2-40B4-BE49-F238E27FC236}">
                <a16:creationId xmlns:a16="http://schemas.microsoft.com/office/drawing/2014/main" id="{7482B261-7370-7175-AF90-A4CA0B76EED9}"/>
              </a:ext>
            </a:extLst>
          </p:cNvPr>
          <p:cNvSpPr txBox="1"/>
          <p:nvPr>
            <p:custDataLst>
              <p:tags r:id="rId344"/>
            </p:custDataLst>
          </p:nvPr>
        </p:nvSpPr>
        <p:spPr>
          <a:xfrm>
            <a:off x="12700" y="-520303"/>
            <a:ext cx="5588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262.5 days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3" name="OTLSHAPE_SLT_b5ab960319ed471a885299a29faded7e_TextPercentage" hidden="1">
            <a:extLst>
              <a:ext uri="{FF2B5EF4-FFF2-40B4-BE49-F238E27FC236}">
                <a16:creationId xmlns:a16="http://schemas.microsoft.com/office/drawing/2014/main" id="{E478B288-5C37-370D-9280-B3BE946BFA52}"/>
              </a:ext>
            </a:extLst>
          </p:cNvPr>
          <p:cNvSpPr txBox="1"/>
          <p:nvPr>
            <p:custDataLst>
              <p:tags r:id="rId345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4" name="OTLSHAPE_SLT_b5ab960319ed471a885299a29faded7e_JoinedDate" hidden="1">
            <a:extLst>
              <a:ext uri="{FF2B5EF4-FFF2-40B4-BE49-F238E27FC236}">
                <a16:creationId xmlns:a16="http://schemas.microsoft.com/office/drawing/2014/main" id="{1D5EAC07-0F54-6610-1A10-909D5B8A57F8}"/>
              </a:ext>
            </a:extLst>
          </p:cNvPr>
          <p:cNvSpPr txBox="1"/>
          <p:nvPr>
            <p:custDataLst>
              <p:tags r:id="rId346"/>
            </p:custDataLst>
          </p:nvPr>
        </p:nvSpPr>
        <p:spPr>
          <a:xfrm>
            <a:off x="12700" y="-668585"/>
            <a:ext cx="812800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Aug 11 - Aug 11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4" name="OTLSHAPE_SLT_b5ab960319ed471a885299a29faded7e_StartDate" hidden="1">
            <a:extLst>
              <a:ext uri="{FF2B5EF4-FFF2-40B4-BE49-F238E27FC236}">
                <a16:creationId xmlns:a16="http://schemas.microsoft.com/office/drawing/2014/main" id="{3C1C7713-45FC-01F2-77C6-7257B4A95658}"/>
              </a:ext>
            </a:extLst>
          </p:cNvPr>
          <p:cNvSpPr txBox="1"/>
          <p:nvPr>
            <p:custDataLst>
              <p:tags r:id="rId347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85" name="OTLSHAPE_SLT_b5ab960319ed471a885299a29faded7e_EndDate" hidden="1">
            <a:extLst>
              <a:ext uri="{FF2B5EF4-FFF2-40B4-BE49-F238E27FC236}">
                <a16:creationId xmlns:a16="http://schemas.microsoft.com/office/drawing/2014/main" id="{13071F77-FB56-72B2-A9B9-2A3872272D3F}"/>
              </a:ext>
            </a:extLst>
          </p:cNvPr>
          <p:cNvSpPr txBox="1"/>
          <p:nvPr>
            <p:custDataLst>
              <p:tags r:id="rId348"/>
            </p:custDataLst>
          </p:nvPr>
        </p:nvSpPr>
        <p:spPr>
          <a:xfrm>
            <a:off x="12700" y="89644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12" name="OTLSHAPE_TB_00000000000000000000000000000000_Separator1">
            <a:extLst>
              <a:ext uri="{FF2B5EF4-FFF2-40B4-BE49-F238E27FC236}">
                <a16:creationId xmlns:a16="http://schemas.microsoft.com/office/drawing/2014/main" id="{CC2A38A2-AB1A-AED4-C918-20F527F0F588}"/>
              </a:ext>
            </a:extLst>
          </p:cNvPr>
          <p:cNvCxnSpPr/>
          <p:nvPr>
            <p:custDataLst>
              <p:tags r:id="rId349"/>
            </p:custDataLst>
          </p:nvPr>
        </p:nvCxnSpPr>
        <p:spPr>
          <a:xfrm>
            <a:off x="2541497" y="119047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OTLSHAPE_TB_00000000000000000000000000000000_Separator2">
            <a:extLst>
              <a:ext uri="{FF2B5EF4-FFF2-40B4-BE49-F238E27FC236}">
                <a16:creationId xmlns:a16="http://schemas.microsoft.com/office/drawing/2014/main" id="{4CE6A04A-1D3D-AC02-328A-E864D5D25793}"/>
              </a:ext>
            </a:extLst>
          </p:cNvPr>
          <p:cNvCxnSpPr/>
          <p:nvPr>
            <p:custDataLst>
              <p:tags r:id="rId350"/>
            </p:custDataLst>
          </p:nvPr>
        </p:nvCxnSpPr>
        <p:spPr>
          <a:xfrm>
            <a:off x="3955625" y="119047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OTLSHAPE_TB_00000000000000000000000000000000_Separator3">
            <a:extLst>
              <a:ext uri="{FF2B5EF4-FFF2-40B4-BE49-F238E27FC236}">
                <a16:creationId xmlns:a16="http://schemas.microsoft.com/office/drawing/2014/main" id="{14420DCA-CD90-A18C-48B7-A058A7A84DCE}"/>
              </a:ext>
            </a:extLst>
          </p:cNvPr>
          <p:cNvCxnSpPr/>
          <p:nvPr>
            <p:custDataLst>
              <p:tags r:id="rId351"/>
            </p:custDataLst>
          </p:nvPr>
        </p:nvCxnSpPr>
        <p:spPr>
          <a:xfrm>
            <a:off x="5373628" y="119047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OTLSHAPE_TB_00000000000000000000000000000000_Separator4">
            <a:extLst>
              <a:ext uri="{FF2B5EF4-FFF2-40B4-BE49-F238E27FC236}">
                <a16:creationId xmlns:a16="http://schemas.microsoft.com/office/drawing/2014/main" id="{AFE2C92D-E8F3-5EA4-181C-B1DAE3E4313B}"/>
              </a:ext>
            </a:extLst>
          </p:cNvPr>
          <p:cNvCxnSpPr/>
          <p:nvPr>
            <p:custDataLst>
              <p:tags r:id="rId352"/>
            </p:custDataLst>
          </p:nvPr>
        </p:nvCxnSpPr>
        <p:spPr>
          <a:xfrm>
            <a:off x="6787756" y="119047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OTLSHAPE_TB_00000000000000000000000000000000_Separator5">
            <a:extLst>
              <a:ext uri="{FF2B5EF4-FFF2-40B4-BE49-F238E27FC236}">
                <a16:creationId xmlns:a16="http://schemas.microsoft.com/office/drawing/2014/main" id="{242918F2-98BC-4C00-720A-799DDC9F2065}"/>
              </a:ext>
            </a:extLst>
          </p:cNvPr>
          <p:cNvCxnSpPr/>
          <p:nvPr>
            <p:custDataLst>
              <p:tags r:id="rId353"/>
            </p:custDataLst>
          </p:nvPr>
        </p:nvCxnSpPr>
        <p:spPr>
          <a:xfrm>
            <a:off x="8201884" y="119047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" name="OTLSHAPE_TB_00000000000000000000000000000000_Separator6">
            <a:extLst>
              <a:ext uri="{FF2B5EF4-FFF2-40B4-BE49-F238E27FC236}">
                <a16:creationId xmlns:a16="http://schemas.microsoft.com/office/drawing/2014/main" id="{F384B102-1463-D437-9EAC-AAC46BA99BD2}"/>
              </a:ext>
            </a:extLst>
          </p:cNvPr>
          <p:cNvCxnSpPr/>
          <p:nvPr>
            <p:custDataLst>
              <p:tags r:id="rId354"/>
            </p:custDataLst>
          </p:nvPr>
        </p:nvCxnSpPr>
        <p:spPr>
          <a:xfrm>
            <a:off x="9616012" y="119047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OTLSHAPE_TB_00000000000000000000000000000000_MiddleSeparator1">
            <a:extLst>
              <a:ext uri="{FF2B5EF4-FFF2-40B4-BE49-F238E27FC236}">
                <a16:creationId xmlns:a16="http://schemas.microsoft.com/office/drawing/2014/main" id="{609C58C3-71AA-43B3-C7AE-4BD8B3CA5E52}"/>
              </a:ext>
            </a:extLst>
          </p:cNvPr>
          <p:cNvCxnSpPr/>
          <p:nvPr>
            <p:custDataLst>
              <p:tags r:id="rId355"/>
            </p:custDataLst>
          </p:nvPr>
        </p:nvCxnSpPr>
        <p:spPr>
          <a:xfrm>
            <a:off x="1476058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1" name="OTLSHAPE_TB_00000000000000000000000000000000_MiddleSeparator2">
            <a:extLst>
              <a:ext uri="{FF2B5EF4-FFF2-40B4-BE49-F238E27FC236}">
                <a16:creationId xmlns:a16="http://schemas.microsoft.com/office/drawing/2014/main" id="{D0E9EE6A-C651-1834-8A09-8AEAB691819F}"/>
              </a:ext>
            </a:extLst>
          </p:cNvPr>
          <p:cNvCxnSpPr/>
          <p:nvPr>
            <p:custDataLst>
              <p:tags r:id="rId356"/>
            </p:custDataLst>
          </p:nvPr>
        </p:nvCxnSpPr>
        <p:spPr>
          <a:xfrm>
            <a:off x="1828622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OTLSHAPE_TB_00000000000000000000000000000000_MiddleSeparator3">
            <a:extLst>
              <a:ext uri="{FF2B5EF4-FFF2-40B4-BE49-F238E27FC236}">
                <a16:creationId xmlns:a16="http://schemas.microsoft.com/office/drawing/2014/main" id="{D8792FD6-99D5-6607-A761-673257FFA84D}"/>
              </a:ext>
            </a:extLst>
          </p:cNvPr>
          <p:cNvCxnSpPr/>
          <p:nvPr>
            <p:custDataLst>
              <p:tags r:id="rId357"/>
            </p:custDataLst>
          </p:nvPr>
        </p:nvCxnSpPr>
        <p:spPr>
          <a:xfrm>
            <a:off x="2185059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OTLSHAPE_TB_00000000000000000000000000000000_MiddleSeparator4">
            <a:extLst>
              <a:ext uri="{FF2B5EF4-FFF2-40B4-BE49-F238E27FC236}">
                <a16:creationId xmlns:a16="http://schemas.microsoft.com/office/drawing/2014/main" id="{8C9F1D27-E581-696F-278B-4924D817EDD7}"/>
              </a:ext>
            </a:extLst>
          </p:cNvPr>
          <p:cNvCxnSpPr/>
          <p:nvPr>
            <p:custDataLst>
              <p:tags r:id="rId358"/>
            </p:custDataLst>
          </p:nvPr>
        </p:nvCxnSpPr>
        <p:spPr>
          <a:xfrm>
            <a:off x="2541497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OTLSHAPE_TB_00000000000000000000000000000000_MiddleSeparator5">
            <a:extLst>
              <a:ext uri="{FF2B5EF4-FFF2-40B4-BE49-F238E27FC236}">
                <a16:creationId xmlns:a16="http://schemas.microsoft.com/office/drawing/2014/main" id="{314B1259-91BE-9584-1BCC-13BC3CCB3096}"/>
              </a:ext>
            </a:extLst>
          </p:cNvPr>
          <p:cNvCxnSpPr/>
          <p:nvPr>
            <p:custDataLst>
              <p:tags r:id="rId359"/>
            </p:custDataLst>
          </p:nvPr>
        </p:nvCxnSpPr>
        <p:spPr>
          <a:xfrm>
            <a:off x="2890186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OTLSHAPE_TB_00000000000000000000000000000000_MiddleSeparator6">
            <a:extLst>
              <a:ext uri="{FF2B5EF4-FFF2-40B4-BE49-F238E27FC236}">
                <a16:creationId xmlns:a16="http://schemas.microsoft.com/office/drawing/2014/main" id="{393C81E8-05BF-FA3C-AC9E-7D0DE1EE1A24}"/>
              </a:ext>
            </a:extLst>
          </p:cNvPr>
          <p:cNvCxnSpPr/>
          <p:nvPr>
            <p:custDataLst>
              <p:tags r:id="rId360"/>
            </p:custDataLst>
          </p:nvPr>
        </p:nvCxnSpPr>
        <p:spPr>
          <a:xfrm>
            <a:off x="3242750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OTLSHAPE_TB_00000000000000000000000000000000_MiddleSeparator7">
            <a:extLst>
              <a:ext uri="{FF2B5EF4-FFF2-40B4-BE49-F238E27FC236}">
                <a16:creationId xmlns:a16="http://schemas.microsoft.com/office/drawing/2014/main" id="{A8EB3525-984F-187D-F0E6-B1105A811CDE}"/>
              </a:ext>
            </a:extLst>
          </p:cNvPr>
          <p:cNvCxnSpPr/>
          <p:nvPr>
            <p:custDataLst>
              <p:tags r:id="rId361"/>
            </p:custDataLst>
          </p:nvPr>
        </p:nvCxnSpPr>
        <p:spPr>
          <a:xfrm>
            <a:off x="3599188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OTLSHAPE_TB_00000000000000000000000000000000_MiddleSeparator8">
            <a:extLst>
              <a:ext uri="{FF2B5EF4-FFF2-40B4-BE49-F238E27FC236}">
                <a16:creationId xmlns:a16="http://schemas.microsoft.com/office/drawing/2014/main" id="{F474E3D9-B535-4A68-9DF7-ACD978DDDEDE}"/>
              </a:ext>
            </a:extLst>
          </p:cNvPr>
          <p:cNvCxnSpPr/>
          <p:nvPr>
            <p:custDataLst>
              <p:tags r:id="rId362"/>
            </p:custDataLst>
          </p:nvPr>
        </p:nvCxnSpPr>
        <p:spPr>
          <a:xfrm>
            <a:off x="3955625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OTLSHAPE_TB_00000000000000000000000000000000_MiddleSeparator9">
            <a:extLst>
              <a:ext uri="{FF2B5EF4-FFF2-40B4-BE49-F238E27FC236}">
                <a16:creationId xmlns:a16="http://schemas.microsoft.com/office/drawing/2014/main" id="{81616C25-70F1-A828-4B4A-AA357F64935C}"/>
              </a:ext>
            </a:extLst>
          </p:cNvPr>
          <p:cNvCxnSpPr/>
          <p:nvPr>
            <p:custDataLst>
              <p:tags r:id="rId363"/>
            </p:custDataLst>
          </p:nvPr>
        </p:nvCxnSpPr>
        <p:spPr>
          <a:xfrm>
            <a:off x="4308189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OTLSHAPE_TB_00000000000000000000000000000000_MiddleSeparator10">
            <a:extLst>
              <a:ext uri="{FF2B5EF4-FFF2-40B4-BE49-F238E27FC236}">
                <a16:creationId xmlns:a16="http://schemas.microsoft.com/office/drawing/2014/main" id="{A6396A6D-CFCA-F501-1FF1-DC8EAE4AA9F2}"/>
              </a:ext>
            </a:extLst>
          </p:cNvPr>
          <p:cNvCxnSpPr/>
          <p:nvPr>
            <p:custDataLst>
              <p:tags r:id="rId364"/>
            </p:custDataLst>
          </p:nvPr>
        </p:nvCxnSpPr>
        <p:spPr>
          <a:xfrm>
            <a:off x="4660752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OTLSHAPE_TB_00000000000000000000000000000000_MiddleSeparator11">
            <a:extLst>
              <a:ext uri="{FF2B5EF4-FFF2-40B4-BE49-F238E27FC236}">
                <a16:creationId xmlns:a16="http://schemas.microsoft.com/office/drawing/2014/main" id="{D388518D-55D3-A7D9-6DF0-206D17F7D2C9}"/>
              </a:ext>
            </a:extLst>
          </p:cNvPr>
          <p:cNvCxnSpPr/>
          <p:nvPr>
            <p:custDataLst>
              <p:tags r:id="rId365"/>
            </p:custDataLst>
          </p:nvPr>
        </p:nvCxnSpPr>
        <p:spPr>
          <a:xfrm>
            <a:off x="5017190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OTLSHAPE_TB_00000000000000000000000000000000_MiddleSeparator12">
            <a:extLst>
              <a:ext uri="{FF2B5EF4-FFF2-40B4-BE49-F238E27FC236}">
                <a16:creationId xmlns:a16="http://schemas.microsoft.com/office/drawing/2014/main" id="{8F927A96-C28A-981E-3CB2-5F600950FA49}"/>
              </a:ext>
            </a:extLst>
          </p:cNvPr>
          <p:cNvCxnSpPr/>
          <p:nvPr>
            <p:custDataLst>
              <p:tags r:id="rId366"/>
            </p:custDataLst>
          </p:nvPr>
        </p:nvCxnSpPr>
        <p:spPr>
          <a:xfrm>
            <a:off x="5373628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OTLSHAPE_TB_00000000000000000000000000000000_MiddleSeparator13">
            <a:extLst>
              <a:ext uri="{FF2B5EF4-FFF2-40B4-BE49-F238E27FC236}">
                <a16:creationId xmlns:a16="http://schemas.microsoft.com/office/drawing/2014/main" id="{11091009-296C-5785-ECBD-06F5E8545270}"/>
              </a:ext>
            </a:extLst>
          </p:cNvPr>
          <p:cNvCxnSpPr/>
          <p:nvPr>
            <p:custDataLst>
              <p:tags r:id="rId367"/>
            </p:custDataLst>
          </p:nvPr>
        </p:nvCxnSpPr>
        <p:spPr>
          <a:xfrm>
            <a:off x="5722317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OTLSHAPE_TB_00000000000000000000000000000000_MiddleSeparator14">
            <a:extLst>
              <a:ext uri="{FF2B5EF4-FFF2-40B4-BE49-F238E27FC236}">
                <a16:creationId xmlns:a16="http://schemas.microsoft.com/office/drawing/2014/main" id="{311829FC-7DB5-7CB4-10BE-F1247163FEDC}"/>
              </a:ext>
            </a:extLst>
          </p:cNvPr>
          <p:cNvCxnSpPr/>
          <p:nvPr>
            <p:custDataLst>
              <p:tags r:id="rId368"/>
            </p:custDataLst>
          </p:nvPr>
        </p:nvCxnSpPr>
        <p:spPr>
          <a:xfrm>
            <a:off x="6074880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OTLSHAPE_TB_00000000000000000000000000000000_MiddleSeparator15">
            <a:extLst>
              <a:ext uri="{FF2B5EF4-FFF2-40B4-BE49-F238E27FC236}">
                <a16:creationId xmlns:a16="http://schemas.microsoft.com/office/drawing/2014/main" id="{52062174-C61D-FA8C-E950-00832301D8EB}"/>
              </a:ext>
            </a:extLst>
          </p:cNvPr>
          <p:cNvCxnSpPr/>
          <p:nvPr>
            <p:custDataLst>
              <p:tags r:id="rId369"/>
            </p:custDataLst>
          </p:nvPr>
        </p:nvCxnSpPr>
        <p:spPr>
          <a:xfrm>
            <a:off x="6431318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OTLSHAPE_TB_00000000000000000000000000000000_MiddleSeparator16">
            <a:extLst>
              <a:ext uri="{FF2B5EF4-FFF2-40B4-BE49-F238E27FC236}">
                <a16:creationId xmlns:a16="http://schemas.microsoft.com/office/drawing/2014/main" id="{7898FF2B-F17C-F918-F1F0-9623AEA2AAE6}"/>
              </a:ext>
            </a:extLst>
          </p:cNvPr>
          <p:cNvCxnSpPr/>
          <p:nvPr>
            <p:custDataLst>
              <p:tags r:id="rId370"/>
            </p:custDataLst>
          </p:nvPr>
        </p:nvCxnSpPr>
        <p:spPr>
          <a:xfrm>
            <a:off x="6787756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OTLSHAPE_TB_00000000000000000000000000000000_MiddleSeparator17">
            <a:extLst>
              <a:ext uri="{FF2B5EF4-FFF2-40B4-BE49-F238E27FC236}">
                <a16:creationId xmlns:a16="http://schemas.microsoft.com/office/drawing/2014/main" id="{68D950B2-5648-8283-1D8C-2CD6CBB528B8}"/>
              </a:ext>
            </a:extLst>
          </p:cNvPr>
          <p:cNvCxnSpPr/>
          <p:nvPr>
            <p:custDataLst>
              <p:tags r:id="rId371"/>
            </p:custDataLst>
          </p:nvPr>
        </p:nvCxnSpPr>
        <p:spPr>
          <a:xfrm>
            <a:off x="7136445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OTLSHAPE_TB_00000000000000000000000000000000_MiddleSeparator18">
            <a:extLst>
              <a:ext uri="{FF2B5EF4-FFF2-40B4-BE49-F238E27FC236}">
                <a16:creationId xmlns:a16="http://schemas.microsoft.com/office/drawing/2014/main" id="{D5FAD12B-B151-8EB3-6F27-DD8CF78288B6}"/>
              </a:ext>
            </a:extLst>
          </p:cNvPr>
          <p:cNvCxnSpPr/>
          <p:nvPr>
            <p:custDataLst>
              <p:tags r:id="rId372"/>
            </p:custDataLst>
          </p:nvPr>
        </p:nvCxnSpPr>
        <p:spPr>
          <a:xfrm>
            <a:off x="7489009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OTLSHAPE_TB_00000000000000000000000000000000_MiddleSeparator19">
            <a:extLst>
              <a:ext uri="{FF2B5EF4-FFF2-40B4-BE49-F238E27FC236}">
                <a16:creationId xmlns:a16="http://schemas.microsoft.com/office/drawing/2014/main" id="{6D71EEB5-5D52-AAD0-4E2F-72EAB00CF499}"/>
              </a:ext>
            </a:extLst>
          </p:cNvPr>
          <p:cNvCxnSpPr/>
          <p:nvPr>
            <p:custDataLst>
              <p:tags r:id="rId373"/>
            </p:custDataLst>
          </p:nvPr>
        </p:nvCxnSpPr>
        <p:spPr>
          <a:xfrm>
            <a:off x="7845447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OTLSHAPE_TB_00000000000000000000000000000000_MiddleSeparator20">
            <a:extLst>
              <a:ext uri="{FF2B5EF4-FFF2-40B4-BE49-F238E27FC236}">
                <a16:creationId xmlns:a16="http://schemas.microsoft.com/office/drawing/2014/main" id="{DB775331-DE83-1EF4-827F-3F3B95E233E2}"/>
              </a:ext>
            </a:extLst>
          </p:cNvPr>
          <p:cNvCxnSpPr/>
          <p:nvPr>
            <p:custDataLst>
              <p:tags r:id="rId374"/>
            </p:custDataLst>
          </p:nvPr>
        </p:nvCxnSpPr>
        <p:spPr>
          <a:xfrm>
            <a:off x="8201884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OTLSHAPE_TB_00000000000000000000000000000000_MiddleSeparator21">
            <a:extLst>
              <a:ext uri="{FF2B5EF4-FFF2-40B4-BE49-F238E27FC236}">
                <a16:creationId xmlns:a16="http://schemas.microsoft.com/office/drawing/2014/main" id="{FBE487F3-DCF0-CBA8-50BC-FB000A83546D}"/>
              </a:ext>
            </a:extLst>
          </p:cNvPr>
          <p:cNvCxnSpPr/>
          <p:nvPr>
            <p:custDataLst>
              <p:tags r:id="rId375"/>
            </p:custDataLst>
          </p:nvPr>
        </p:nvCxnSpPr>
        <p:spPr>
          <a:xfrm>
            <a:off x="8550573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OTLSHAPE_TB_00000000000000000000000000000000_MiddleSeparator22">
            <a:extLst>
              <a:ext uri="{FF2B5EF4-FFF2-40B4-BE49-F238E27FC236}">
                <a16:creationId xmlns:a16="http://schemas.microsoft.com/office/drawing/2014/main" id="{5DF932C8-8ED5-18A7-E35A-855314BDEB60}"/>
              </a:ext>
            </a:extLst>
          </p:cNvPr>
          <p:cNvCxnSpPr/>
          <p:nvPr>
            <p:custDataLst>
              <p:tags r:id="rId376"/>
            </p:custDataLst>
          </p:nvPr>
        </p:nvCxnSpPr>
        <p:spPr>
          <a:xfrm>
            <a:off x="8903136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OTLSHAPE_TB_00000000000000000000000000000000_MiddleSeparator23">
            <a:extLst>
              <a:ext uri="{FF2B5EF4-FFF2-40B4-BE49-F238E27FC236}">
                <a16:creationId xmlns:a16="http://schemas.microsoft.com/office/drawing/2014/main" id="{695FA224-9AA4-69AF-4E0C-A7B65218C57B}"/>
              </a:ext>
            </a:extLst>
          </p:cNvPr>
          <p:cNvCxnSpPr/>
          <p:nvPr>
            <p:custDataLst>
              <p:tags r:id="rId377"/>
            </p:custDataLst>
          </p:nvPr>
        </p:nvCxnSpPr>
        <p:spPr>
          <a:xfrm>
            <a:off x="9259574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OTLSHAPE_TB_00000000000000000000000000000000_MiddleSeparator24">
            <a:extLst>
              <a:ext uri="{FF2B5EF4-FFF2-40B4-BE49-F238E27FC236}">
                <a16:creationId xmlns:a16="http://schemas.microsoft.com/office/drawing/2014/main" id="{C3B0E546-4621-B40B-0B5F-BE0A712FE6E1}"/>
              </a:ext>
            </a:extLst>
          </p:cNvPr>
          <p:cNvCxnSpPr/>
          <p:nvPr>
            <p:custDataLst>
              <p:tags r:id="rId378"/>
            </p:custDataLst>
          </p:nvPr>
        </p:nvCxnSpPr>
        <p:spPr>
          <a:xfrm>
            <a:off x="9616012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OTLSHAPE_TB_00000000000000000000000000000000_MiddleSeparator25">
            <a:extLst>
              <a:ext uri="{FF2B5EF4-FFF2-40B4-BE49-F238E27FC236}">
                <a16:creationId xmlns:a16="http://schemas.microsoft.com/office/drawing/2014/main" id="{8258F6FA-A1B6-22AD-6F75-EADA3867D563}"/>
              </a:ext>
            </a:extLst>
          </p:cNvPr>
          <p:cNvCxnSpPr/>
          <p:nvPr>
            <p:custDataLst>
              <p:tags r:id="rId379"/>
            </p:custDataLst>
          </p:nvPr>
        </p:nvCxnSpPr>
        <p:spPr>
          <a:xfrm>
            <a:off x="9968576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OTLSHAPE_TB_00000000000000000000000000000000_Separator7">
            <a:extLst>
              <a:ext uri="{FF2B5EF4-FFF2-40B4-BE49-F238E27FC236}">
                <a16:creationId xmlns:a16="http://schemas.microsoft.com/office/drawing/2014/main" id="{E0ACB87B-FB81-CDF2-81CB-51DC4E6C1567}"/>
              </a:ext>
            </a:extLst>
          </p:cNvPr>
          <p:cNvCxnSpPr/>
          <p:nvPr>
            <p:custDataLst>
              <p:tags r:id="rId380"/>
            </p:custDataLst>
          </p:nvPr>
        </p:nvCxnSpPr>
        <p:spPr>
          <a:xfrm>
            <a:off x="11034015" y="1190472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OTLSHAPE_TB_00000000000000000000000000000000_MiddleSeparator26">
            <a:extLst>
              <a:ext uri="{FF2B5EF4-FFF2-40B4-BE49-F238E27FC236}">
                <a16:creationId xmlns:a16="http://schemas.microsoft.com/office/drawing/2014/main" id="{089D2F77-97F0-6688-4DAE-FD707E96C7F5}"/>
              </a:ext>
            </a:extLst>
          </p:cNvPr>
          <p:cNvCxnSpPr/>
          <p:nvPr>
            <p:custDataLst>
              <p:tags r:id="rId381"/>
            </p:custDataLst>
          </p:nvPr>
        </p:nvCxnSpPr>
        <p:spPr>
          <a:xfrm>
            <a:off x="10321139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OTLSHAPE_TB_00000000000000000000000000000000_MiddleSeparator27">
            <a:extLst>
              <a:ext uri="{FF2B5EF4-FFF2-40B4-BE49-F238E27FC236}">
                <a16:creationId xmlns:a16="http://schemas.microsoft.com/office/drawing/2014/main" id="{11FFD187-9948-B91C-59DD-4C9B2AF9F36A}"/>
              </a:ext>
            </a:extLst>
          </p:cNvPr>
          <p:cNvCxnSpPr/>
          <p:nvPr>
            <p:custDataLst>
              <p:tags r:id="rId382"/>
            </p:custDataLst>
          </p:nvPr>
        </p:nvCxnSpPr>
        <p:spPr>
          <a:xfrm>
            <a:off x="10677577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OTLSHAPE_TB_00000000000000000000000000000000_MiddleSeparator28">
            <a:extLst>
              <a:ext uri="{FF2B5EF4-FFF2-40B4-BE49-F238E27FC236}">
                <a16:creationId xmlns:a16="http://schemas.microsoft.com/office/drawing/2014/main" id="{86526246-C500-FE8C-B992-2BB772C2CD65}"/>
              </a:ext>
            </a:extLst>
          </p:cNvPr>
          <p:cNvCxnSpPr/>
          <p:nvPr>
            <p:custDataLst>
              <p:tags r:id="rId383"/>
            </p:custDataLst>
          </p:nvPr>
        </p:nvCxnSpPr>
        <p:spPr>
          <a:xfrm>
            <a:off x="11034015" y="1382496"/>
            <a:ext cx="0" cy="146304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7" name="OTLSHAPE_D_5e2c6d19bf644331bd62edba95e438cf_Line">
            <a:extLst>
              <a:ext uri="{FF2B5EF4-FFF2-40B4-BE49-F238E27FC236}">
                <a16:creationId xmlns:a16="http://schemas.microsoft.com/office/drawing/2014/main" id="{144ADAC3-4E3F-E537-ED1D-85EB2B880E34}"/>
              </a:ext>
            </a:extLst>
          </p:cNvPr>
          <p:cNvSpPr/>
          <p:nvPr>
            <p:custDataLst>
              <p:tags r:id="rId384"/>
            </p:custDataLst>
          </p:nvPr>
        </p:nvSpPr>
        <p:spPr>
          <a:xfrm>
            <a:off x="4078832" y="2703369"/>
            <a:ext cx="885287" cy="749216"/>
          </a:xfrm>
          <a:custGeom>
            <a:avLst/>
            <a:gdLst/>
            <a:ahLst/>
            <a:cxnLst/>
            <a:rect l="0" t="0" r="0" b="0"/>
            <a:pathLst>
              <a:path w="885287" h="749216">
                <a:moveTo>
                  <a:pt x="0" y="0"/>
                </a:moveTo>
                <a:lnTo>
                  <a:pt x="885286" y="0"/>
                </a:lnTo>
                <a:lnTo>
                  <a:pt x="885286" y="749215"/>
                </a:lnTo>
              </a:path>
            </a:pathLst>
          </a:custGeom>
          <a:ln w="12700" cap="flat" cmpd="sng" algn="ctr">
            <a:solidFill>
              <a:schemeClr val="dk1"/>
            </a:solidFill>
            <a:prstDash val="solid"/>
            <a:miter lim="800000"/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52" name="TextBox 551">
            <a:extLst>
              <a:ext uri="{FF2B5EF4-FFF2-40B4-BE49-F238E27FC236}">
                <a16:creationId xmlns:a16="http://schemas.microsoft.com/office/drawing/2014/main" id="{06909579-7F07-F658-E51F-CE6ADD72DF14}"/>
              </a:ext>
            </a:extLst>
          </p:cNvPr>
          <p:cNvSpPr txBox="1"/>
          <p:nvPr/>
        </p:nvSpPr>
        <p:spPr>
          <a:xfrm>
            <a:off x="4618073" y="3054727"/>
            <a:ext cx="9446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18 Monate </a:t>
            </a:r>
          </a:p>
        </p:txBody>
      </p:sp>
      <p:sp>
        <p:nvSpPr>
          <p:cNvPr id="61" name="Title 5">
            <a:extLst>
              <a:ext uri="{FF2B5EF4-FFF2-40B4-BE49-F238E27FC236}">
                <a16:creationId xmlns:a16="http://schemas.microsoft.com/office/drawing/2014/main" id="{FB3A875A-D3D6-15EF-65D9-303FFD7058BD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solidFill>
                  <a:prstClr val="black"/>
                </a:solidFill>
                <a:latin typeface="Aptos"/>
              </a:rPr>
              <a:t>Time </a:t>
            </a:r>
            <a:r>
              <a:rPr lang="de-CH" dirty="0" err="1">
                <a:solidFill>
                  <a:prstClr val="black"/>
                </a:solidFill>
                <a:latin typeface="Aptos"/>
              </a:rPr>
              <a:t>schedule</a:t>
            </a:r>
            <a:r>
              <a:rPr lang="de-CH" dirty="0">
                <a:solidFill>
                  <a:prstClr val="black"/>
                </a:solidFill>
                <a:latin typeface="Aptos"/>
              </a:rPr>
              <a:t> IMPACT &amp; Milestones</a:t>
            </a:r>
            <a:endParaRPr kumimoji="0" lang="de-CH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j-ea"/>
              <a:cs typeface="+mj-cs"/>
            </a:endParaRPr>
          </a:p>
        </p:txBody>
      </p:sp>
      <p:grpSp>
        <p:nvGrpSpPr>
          <p:cNvPr id="161" name="Gruppieren 160">
            <a:extLst>
              <a:ext uri="{FF2B5EF4-FFF2-40B4-BE49-F238E27FC236}">
                <a16:creationId xmlns:a16="http://schemas.microsoft.com/office/drawing/2014/main" id="{6734A6BA-5BB5-A34E-0BC9-4EAADE6483B7}"/>
              </a:ext>
            </a:extLst>
          </p:cNvPr>
          <p:cNvGrpSpPr/>
          <p:nvPr/>
        </p:nvGrpSpPr>
        <p:grpSpPr>
          <a:xfrm>
            <a:off x="6073151" y="2180670"/>
            <a:ext cx="270263" cy="1116973"/>
            <a:chOff x="6000360" y="2390225"/>
            <a:chExt cx="270263" cy="927100"/>
          </a:xfrm>
        </p:grpSpPr>
        <p:sp>
          <p:nvSpPr>
            <p:cNvPr id="522" name="Welle 521">
              <a:extLst>
                <a:ext uri="{FF2B5EF4-FFF2-40B4-BE49-F238E27FC236}">
                  <a16:creationId xmlns:a16="http://schemas.microsoft.com/office/drawing/2014/main" id="{A4BF9D2C-354A-FCC6-B3CE-F53C59EA52E5}"/>
                </a:ext>
              </a:extLst>
            </p:cNvPr>
            <p:cNvSpPr/>
            <p:nvPr/>
          </p:nvSpPr>
          <p:spPr>
            <a:xfrm>
              <a:off x="6000360" y="2390225"/>
              <a:ext cx="270263" cy="201309"/>
            </a:xfrm>
            <a:prstGeom prst="wav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cxnSp>
          <p:nvCxnSpPr>
            <p:cNvPr id="129" name="Gerader Verbinder 128">
              <a:extLst>
                <a:ext uri="{FF2B5EF4-FFF2-40B4-BE49-F238E27FC236}">
                  <a16:creationId xmlns:a16="http://schemas.microsoft.com/office/drawing/2014/main" id="{D5FB27D2-139C-9019-101C-45FA7E3B9527}"/>
                </a:ext>
              </a:extLst>
            </p:cNvPr>
            <p:cNvCxnSpPr>
              <a:cxnSpLocks/>
              <a:stCxn id="522" idx="1"/>
            </p:cNvCxnSpPr>
            <p:nvPr/>
          </p:nvCxnSpPr>
          <p:spPr>
            <a:xfrm>
              <a:off x="6000360" y="2490880"/>
              <a:ext cx="12232" cy="82644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5" name="OTLSHAPE_SL_79f05e8de72e4cc385fce875fa65517f_BackgroundRectangle">
            <a:extLst>
              <a:ext uri="{FF2B5EF4-FFF2-40B4-BE49-F238E27FC236}">
                <a16:creationId xmlns:a16="http://schemas.microsoft.com/office/drawing/2014/main" id="{1170ABEB-6712-1F42-0E8D-134D65BB975C}"/>
              </a:ext>
            </a:extLst>
          </p:cNvPr>
          <p:cNvSpPr/>
          <p:nvPr>
            <p:custDataLst>
              <p:tags r:id="rId385"/>
            </p:custDataLst>
          </p:nvPr>
        </p:nvSpPr>
        <p:spPr>
          <a:xfrm>
            <a:off x="93467" y="4471763"/>
            <a:ext cx="11290300" cy="1229953"/>
          </a:xfrm>
          <a:prstGeom prst="rect">
            <a:avLst/>
          </a:prstGeom>
          <a:solidFill>
            <a:schemeClr val="accent6">
              <a:alpha val="1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76" name="OTLSHAPE_SL_79f05e8de72e4cc385fce875fa65517f_HeaderRectangle">
            <a:extLst>
              <a:ext uri="{FF2B5EF4-FFF2-40B4-BE49-F238E27FC236}">
                <a16:creationId xmlns:a16="http://schemas.microsoft.com/office/drawing/2014/main" id="{1AC3FC96-F689-147C-6066-697CD9C9BEB0}"/>
              </a:ext>
            </a:extLst>
          </p:cNvPr>
          <p:cNvSpPr/>
          <p:nvPr>
            <p:custDataLst>
              <p:tags r:id="rId386"/>
            </p:custDataLst>
          </p:nvPr>
        </p:nvSpPr>
        <p:spPr>
          <a:xfrm>
            <a:off x="93467" y="4471763"/>
            <a:ext cx="901700" cy="1229953"/>
          </a:xfrm>
          <a:prstGeom prst="rect">
            <a:avLst/>
          </a:prstGeom>
          <a:solidFill>
            <a:schemeClr val="accent6"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77" name="OTLSHAPE_SLT_edbea60dd76f42cdb1e295661806d506_Shape">
            <a:extLst>
              <a:ext uri="{FF2B5EF4-FFF2-40B4-BE49-F238E27FC236}">
                <a16:creationId xmlns:a16="http://schemas.microsoft.com/office/drawing/2014/main" id="{A21F5837-03BD-4A87-E844-3EAA4A2E6B8B}"/>
              </a:ext>
            </a:extLst>
          </p:cNvPr>
          <p:cNvSpPr/>
          <p:nvPr>
            <p:custDataLst>
              <p:tags r:id="rId387"/>
            </p:custDataLst>
          </p:nvPr>
        </p:nvSpPr>
        <p:spPr>
          <a:xfrm>
            <a:off x="5368426" y="4680381"/>
            <a:ext cx="2702229" cy="12950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78" name="OTLSHAPE_SLT_39929ecbf82c4af78e97e8b150f31885_Shape">
            <a:extLst>
              <a:ext uri="{FF2B5EF4-FFF2-40B4-BE49-F238E27FC236}">
                <a16:creationId xmlns:a16="http://schemas.microsoft.com/office/drawing/2014/main" id="{6598220A-A393-8BDD-5092-C68CCDA28994}"/>
              </a:ext>
            </a:extLst>
          </p:cNvPr>
          <p:cNvSpPr/>
          <p:nvPr>
            <p:custDataLst>
              <p:tags r:id="rId388"/>
            </p:custDataLst>
          </p:nvPr>
        </p:nvSpPr>
        <p:spPr>
          <a:xfrm>
            <a:off x="8200557" y="4889000"/>
            <a:ext cx="698500" cy="127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79" name="OTLSHAPE_SLT_3d2dec5f32ac462da5b8b48c73bb2ba7_Shape">
            <a:extLst>
              <a:ext uri="{FF2B5EF4-FFF2-40B4-BE49-F238E27FC236}">
                <a16:creationId xmlns:a16="http://schemas.microsoft.com/office/drawing/2014/main" id="{C9824AD1-E784-ADFB-3F07-B5B97DB927E3}"/>
              </a:ext>
            </a:extLst>
          </p:cNvPr>
          <p:cNvSpPr/>
          <p:nvPr>
            <p:custDataLst>
              <p:tags r:id="rId389"/>
            </p:custDataLst>
          </p:nvPr>
        </p:nvSpPr>
        <p:spPr>
          <a:xfrm>
            <a:off x="8107141" y="5097619"/>
            <a:ext cx="1993900" cy="127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80" name="OTLSHAPE_SLT_36423aa3290a400da707f9b2be93a865_Shape">
            <a:extLst>
              <a:ext uri="{FF2B5EF4-FFF2-40B4-BE49-F238E27FC236}">
                <a16:creationId xmlns:a16="http://schemas.microsoft.com/office/drawing/2014/main" id="{BFA660CF-C7FC-A392-1BF9-19B4681959E6}"/>
              </a:ext>
            </a:extLst>
          </p:cNvPr>
          <p:cNvSpPr/>
          <p:nvPr>
            <p:custDataLst>
              <p:tags r:id="rId390"/>
            </p:custDataLst>
          </p:nvPr>
        </p:nvSpPr>
        <p:spPr>
          <a:xfrm>
            <a:off x="9994368" y="5306238"/>
            <a:ext cx="1016000" cy="127000"/>
          </a:xfrm>
          <a:prstGeom prst="rect">
            <a:avLst/>
          </a:prstGeom>
          <a:solidFill>
            <a:srgbClr val="6F3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81" name="OTLSHAPE_SLT_a6aa0c83613e42408de1d0a1de26cc4f_Shape">
            <a:extLst>
              <a:ext uri="{FF2B5EF4-FFF2-40B4-BE49-F238E27FC236}">
                <a16:creationId xmlns:a16="http://schemas.microsoft.com/office/drawing/2014/main" id="{397A2EF3-2C84-25AC-1F4C-2429520CEF2E}"/>
              </a:ext>
            </a:extLst>
          </p:cNvPr>
          <p:cNvSpPr/>
          <p:nvPr>
            <p:custDataLst>
              <p:tags r:id="rId391"/>
            </p:custDataLst>
          </p:nvPr>
        </p:nvSpPr>
        <p:spPr>
          <a:xfrm>
            <a:off x="2547918" y="4680382"/>
            <a:ext cx="2806700" cy="127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83" name="OTLSHAPE_SLT_a9396a189e1c46ac9d1f1b16fcd5a7ad_Shape">
            <a:extLst>
              <a:ext uri="{FF2B5EF4-FFF2-40B4-BE49-F238E27FC236}">
                <a16:creationId xmlns:a16="http://schemas.microsoft.com/office/drawing/2014/main" id="{45174DD9-216F-932E-EE2B-A88E93B98425}"/>
              </a:ext>
            </a:extLst>
          </p:cNvPr>
          <p:cNvSpPr/>
          <p:nvPr>
            <p:custDataLst>
              <p:tags r:id="rId392"/>
            </p:custDataLst>
          </p:nvPr>
        </p:nvSpPr>
        <p:spPr>
          <a:xfrm>
            <a:off x="2168234" y="4680382"/>
            <a:ext cx="368300" cy="127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188" name="OTLSHAPE_SLT_e9bfabc8167f4d93b69f9a51d468b08d_Shape">
            <a:extLst>
              <a:ext uri="{FF2B5EF4-FFF2-40B4-BE49-F238E27FC236}">
                <a16:creationId xmlns:a16="http://schemas.microsoft.com/office/drawing/2014/main" id="{B3FC8A25-CF06-ADF4-C019-E2AA13CDD5E8}"/>
              </a:ext>
            </a:extLst>
          </p:cNvPr>
          <p:cNvSpPr/>
          <p:nvPr>
            <p:custDataLst>
              <p:tags r:id="rId393"/>
            </p:custDataLst>
          </p:nvPr>
        </p:nvSpPr>
        <p:spPr>
          <a:xfrm>
            <a:off x="3481630" y="4889000"/>
            <a:ext cx="1054100" cy="127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80" name="OTLSHAPE_SLT_52ac8b359eac41b694fb458c70aeb23c_Shape">
            <a:extLst>
              <a:ext uri="{FF2B5EF4-FFF2-40B4-BE49-F238E27FC236}">
                <a16:creationId xmlns:a16="http://schemas.microsoft.com/office/drawing/2014/main" id="{5F6DF720-864B-1AF0-5251-8B919041FE14}"/>
              </a:ext>
            </a:extLst>
          </p:cNvPr>
          <p:cNvSpPr/>
          <p:nvPr>
            <p:custDataLst>
              <p:tags r:id="rId394"/>
            </p:custDataLst>
          </p:nvPr>
        </p:nvSpPr>
        <p:spPr>
          <a:xfrm>
            <a:off x="4547066" y="5097619"/>
            <a:ext cx="584200" cy="127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81" name="OTLSHAPE_SLT_030615cd26644c21bc88633794449711_Shape">
            <a:extLst>
              <a:ext uri="{FF2B5EF4-FFF2-40B4-BE49-F238E27FC236}">
                <a16:creationId xmlns:a16="http://schemas.microsoft.com/office/drawing/2014/main" id="{F0FD1990-80C0-5310-F90C-E11752031156}"/>
              </a:ext>
            </a:extLst>
          </p:cNvPr>
          <p:cNvSpPr/>
          <p:nvPr>
            <p:custDataLst>
              <p:tags r:id="rId395"/>
            </p:custDataLst>
          </p:nvPr>
        </p:nvSpPr>
        <p:spPr>
          <a:xfrm>
            <a:off x="5143712" y="5306238"/>
            <a:ext cx="114300" cy="127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94" name="OTLSHAPE_SLT_f2ba3468f7dc4fd18c027a7704cc23a2_Shape">
            <a:extLst>
              <a:ext uri="{FF2B5EF4-FFF2-40B4-BE49-F238E27FC236}">
                <a16:creationId xmlns:a16="http://schemas.microsoft.com/office/drawing/2014/main" id="{F23D0732-376D-3E57-FFFB-FE3B8810500D}"/>
              </a:ext>
            </a:extLst>
          </p:cNvPr>
          <p:cNvSpPr/>
          <p:nvPr>
            <p:custDataLst>
              <p:tags r:id="rId396"/>
            </p:custDataLst>
          </p:nvPr>
        </p:nvSpPr>
        <p:spPr>
          <a:xfrm>
            <a:off x="5376172" y="4889000"/>
            <a:ext cx="711200" cy="127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95" name="OTLSHAPE_SLT_a98735395b21460883bc7c684adbe9bc_Shape">
            <a:extLst>
              <a:ext uri="{FF2B5EF4-FFF2-40B4-BE49-F238E27FC236}">
                <a16:creationId xmlns:a16="http://schemas.microsoft.com/office/drawing/2014/main" id="{DB5B7C68-1F9B-587E-2CD5-D66DAAE6AC3B}"/>
              </a:ext>
            </a:extLst>
          </p:cNvPr>
          <p:cNvSpPr/>
          <p:nvPr>
            <p:custDataLst>
              <p:tags r:id="rId397"/>
            </p:custDataLst>
          </p:nvPr>
        </p:nvSpPr>
        <p:spPr>
          <a:xfrm>
            <a:off x="5259942" y="5514856"/>
            <a:ext cx="114300" cy="127000"/>
          </a:xfrm>
          <a:prstGeom prst="rect">
            <a:avLst/>
          </a:prstGeom>
          <a:solidFill>
            <a:srgbClr val="BF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96" name="OTLSHAPE_SLT_7b73d147187645b291514d72bf8caef7_Shape">
            <a:extLst>
              <a:ext uri="{FF2B5EF4-FFF2-40B4-BE49-F238E27FC236}">
                <a16:creationId xmlns:a16="http://schemas.microsoft.com/office/drawing/2014/main" id="{90777762-174B-D81F-7AE0-E6CBCDF7C9D1}"/>
              </a:ext>
            </a:extLst>
          </p:cNvPr>
          <p:cNvSpPr/>
          <p:nvPr>
            <p:custDataLst>
              <p:tags r:id="rId398"/>
            </p:custDataLst>
          </p:nvPr>
        </p:nvSpPr>
        <p:spPr>
          <a:xfrm>
            <a:off x="2547918" y="4889000"/>
            <a:ext cx="469900" cy="127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599" name="OTLSHAPE_SLT_b5ab960319ed471a885299a29faded7e_Shape">
            <a:extLst>
              <a:ext uri="{FF2B5EF4-FFF2-40B4-BE49-F238E27FC236}">
                <a16:creationId xmlns:a16="http://schemas.microsoft.com/office/drawing/2014/main" id="{B6245A65-ABEA-2A97-1BD9-906000251DF0}"/>
              </a:ext>
            </a:extLst>
          </p:cNvPr>
          <p:cNvSpPr/>
          <p:nvPr>
            <p:custDataLst>
              <p:tags r:id="rId399"/>
            </p:custDataLst>
          </p:nvPr>
        </p:nvSpPr>
        <p:spPr>
          <a:xfrm>
            <a:off x="8070655" y="4682564"/>
            <a:ext cx="2408527" cy="124818"/>
          </a:xfrm>
          <a:prstGeom prst="rect">
            <a:avLst/>
          </a:prstGeom>
          <a:pattFill prst="dkVert">
            <a:fgClr>
              <a:srgbClr val="73737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600" name="OTLSHAPE_SL_79f05e8de72e4cc385fce875fa65517f_Header">
            <a:extLst>
              <a:ext uri="{FF2B5EF4-FFF2-40B4-BE49-F238E27FC236}">
                <a16:creationId xmlns:a16="http://schemas.microsoft.com/office/drawing/2014/main" id="{ECFCD65C-FF3C-2531-D203-92F98C441433}"/>
              </a:ext>
            </a:extLst>
          </p:cNvPr>
          <p:cNvSpPr txBox="1"/>
          <p:nvPr>
            <p:custDataLst>
              <p:tags r:id="rId400"/>
            </p:custDataLst>
          </p:nvPr>
        </p:nvSpPr>
        <p:spPr>
          <a:xfrm>
            <a:off x="93467" y="4877324"/>
            <a:ext cx="901700" cy="3578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TATTOOS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black"/>
                </a:solidFill>
                <a:latin typeface="Franklin Gothic Medium" panose="020B0603020102020204" pitchFamily="34" charset="0"/>
              </a:rPr>
              <a:t>Building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601" name="OTLSHAPE_SLT_edbea60dd76f42cdb1e295661806d506_Title">
            <a:extLst>
              <a:ext uri="{FF2B5EF4-FFF2-40B4-BE49-F238E27FC236}">
                <a16:creationId xmlns:a16="http://schemas.microsoft.com/office/drawing/2014/main" id="{182238A1-8232-F6FB-CD68-A5D8658F26F8}"/>
              </a:ext>
            </a:extLst>
          </p:cNvPr>
          <p:cNvSpPr txBox="1"/>
          <p:nvPr>
            <p:custDataLst>
              <p:tags r:id="rId401"/>
            </p:custDataLst>
          </p:nvPr>
        </p:nvSpPr>
        <p:spPr>
          <a:xfrm>
            <a:off x="5368425" y="4500232"/>
            <a:ext cx="1444307" cy="17078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Building Construction</a:t>
            </a:r>
          </a:p>
        </p:txBody>
      </p:sp>
      <p:sp>
        <p:nvSpPr>
          <p:cNvPr id="602" name="OTLSHAPE_SLT_39929ecbf82c4af78e97e8b150f31885_Title">
            <a:extLst>
              <a:ext uri="{FF2B5EF4-FFF2-40B4-BE49-F238E27FC236}">
                <a16:creationId xmlns:a16="http://schemas.microsoft.com/office/drawing/2014/main" id="{97DD112A-4B3C-FDC2-B594-3A313B3A55F3}"/>
              </a:ext>
            </a:extLst>
          </p:cNvPr>
          <p:cNvSpPr txBox="1"/>
          <p:nvPr>
            <p:custDataLst>
              <p:tags r:id="rId402"/>
            </p:custDataLst>
          </p:nvPr>
        </p:nvSpPr>
        <p:spPr>
          <a:xfrm>
            <a:off x="8948732" y="4867241"/>
            <a:ext cx="1600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4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Connection HIPA - TATTOOS</a:t>
            </a:r>
            <a:endParaRPr kumimoji="0" lang="en-US" sz="1100" b="1" i="0" u="none" strike="noStrike" kern="1200" cap="none" spc="-1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03" name="OTLSHAPE_SLT_3d2dec5f32ac462da5b8b48c73bb2ba7_Title">
            <a:extLst>
              <a:ext uri="{FF2B5EF4-FFF2-40B4-BE49-F238E27FC236}">
                <a16:creationId xmlns:a16="http://schemas.microsoft.com/office/drawing/2014/main" id="{81417E43-5206-8D13-8328-3DC4E32ACB03}"/>
              </a:ext>
            </a:extLst>
          </p:cNvPr>
          <p:cNvSpPr txBox="1"/>
          <p:nvPr>
            <p:custDataLst>
              <p:tags r:id="rId403"/>
            </p:custDataLst>
          </p:nvPr>
        </p:nvSpPr>
        <p:spPr>
          <a:xfrm>
            <a:off x="10145466" y="5075860"/>
            <a:ext cx="1206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TATTOOS Installation</a:t>
            </a:r>
          </a:p>
        </p:txBody>
      </p:sp>
      <p:sp>
        <p:nvSpPr>
          <p:cNvPr id="604" name="OTLSHAPE_SLT_36423aa3290a400da707f9b2be93a865_Title">
            <a:extLst>
              <a:ext uri="{FF2B5EF4-FFF2-40B4-BE49-F238E27FC236}">
                <a16:creationId xmlns:a16="http://schemas.microsoft.com/office/drawing/2014/main" id="{2000B194-E2C9-2656-70D8-98A8845C1826}"/>
              </a:ext>
            </a:extLst>
          </p:cNvPr>
          <p:cNvSpPr txBox="1"/>
          <p:nvPr>
            <p:custDataLst>
              <p:tags r:id="rId404"/>
            </p:custDataLst>
          </p:nvPr>
        </p:nvSpPr>
        <p:spPr>
          <a:xfrm>
            <a:off x="8975193" y="5284478"/>
            <a:ext cx="977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22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TATTOOS Comm.</a:t>
            </a:r>
            <a:endParaRPr kumimoji="0" lang="en-US" sz="1100" b="1" i="0" u="none" strike="noStrike" kern="1200" cap="none" spc="-2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05" name="OTLSHAPE_SLT_a6aa0c83613e42408de1d0a1de26cc4f_Title">
            <a:extLst>
              <a:ext uri="{FF2B5EF4-FFF2-40B4-BE49-F238E27FC236}">
                <a16:creationId xmlns:a16="http://schemas.microsoft.com/office/drawing/2014/main" id="{A35E9882-9023-1EBE-3702-318DAFE3F64B}"/>
              </a:ext>
            </a:extLst>
          </p:cNvPr>
          <p:cNvSpPr txBox="1"/>
          <p:nvPr>
            <p:custDataLst>
              <p:tags r:id="rId405"/>
            </p:custDataLst>
          </p:nvPr>
        </p:nvSpPr>
        <p:spPr>
          <a:xfrm>
            <a:off x="2547918" y="4509863"/>
            <a:ext cx="1752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Building Planning &amp; Tendering</a:t>
            </a:r>
            <a:endParaRPr kumimoji="0" lang="en-US" sz="1100" b="1" i="0" u="none" strike="noStrike" kern="1200" cap="none" spc="-6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21" name="OTLSHAPE_SLT_a9396a189e1c46ac9d1f1b16fcd5a7ad_Title">
            <a:extLst>
              <a:ext uri="{FF2B5EF4-FFF2-40B4-BE49-F238E27FC236}">
                <a16:creationId xmlns:a16="http://schemas.microsoft.com/office/drawing/2014/main" id="{766FACFD-0898-D1A5-8AEF-D51BA17A7591}"/>
              </a:ext>
            </a:extLst>
          </p:cNvPr>
          <p:cNvSpPr txBox="1"/>
          <p:nvPr>
            <p:custDataLst>
              <p:tags r:id="rId406"/>
            </p:custDataLst>
          </p:nvPr>
        </p:nvSpPr>
        <p:spPr>
          <a:xfrm>
            <a:off x="967703" y="4658622"/>
            <a:ext cx="1155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Building Pre-Project</a:t>
            </a:r>
          </a:p>
        </p:txBody>
      </p:sp>
      <p:sp>
        <p:nvSpPr>
          <p:cNvPr id="622" name="OTLSHAPE_SLT_e9bfabc8167f4d93b69f9a51d468b08d_Title">
            <a:extLst>
              <a:ext uri="{FF2B5EF4-FFF2-40B4-BE49-F238E27FC236}">
                <a16:creationId xmlns:a16="http://schemas.microsoft.com/office/drawing/2014/main" id="{7EE07FC1-9D98-C89B-E6C0-DE101224AF2E}"/>
              </a:ext>
            </a:extLst>
          </p:cNvPr>
          <p:cNvSpPr txBox="1"/>
          <p:nvPr>
            <p:custDataLst>
              <p:tags r:id="rId407"/>
            </p:custDataLst>
          </p:nvPr>
        </p:nvSpPr>
        <p:spPr>
          <a:xfrm>
            <a:off x="3393535" y="4867241"/>
            <a:ext cx="38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  <a:endParaRPr kumimoji="0" lang="en-US" sz="1100" b="1" i="0" u="none" strike="noStrike" kern="120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23" name="OTLSHAPE_SLT_52ac8b359eac41b694fb458c70aeb23c_Title">
            <a:extLst>
              <a:ext uri="{FF2B5EF4-FFF2-40B4-BE49-F238E27FC236}">
                <a16:creationId xmlns:a16="http://schemas.microsoft.com/office/drawing/2014/main" id="{157C6E2B-9E21-FBA5-8E8B-E75FDB4B801A}"/>
              </a:ext>
            </a:extLst>
          </p:cNvPr>
          <p:cNvSpPr txBox="1"/>
          <p:nvPr>
            <p:custDataLst>
              <p:tags r:id="rId408"/>
            </p:custDataLst>
          </p:nvPr>
        </p:nvSpPr>
        <p:spPr>
          <a:xfrm>
            <a:off x="3572553" y="5075860"/>
            <a:ext cx="927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12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Removal WMFA</a:t>
            </a:r>
            <a:endParaRPr kumimoji="0" lang="en-US" sz="1100" b="1" i="0" u="none" strike="noStrike" kern="1200" cap="none" spc="-1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24" name="OTLSHAPE_SLT_030615cd26644c21bc88633794449711_Title">
            <a:extLst>
              <a:ext uri="{FF2B5EF4-FFF2-40B4-BE49-F238E27FC236}">
                <a16:creationId xmlns:a16="http://schemas.microsoft.com/office/drawing/2014/main" id="{CB464E75-323B-44B2-67F3-9A115AEC4898}"/>
              </a:ext>
            </a:extLst>
          </p:cNvPr>
          <p:cNvSpPr txBox="1"/>
          <p:nvPr>
            <p:custDataLst>
              <p:tags r:id="rId409"/>
            </p:custDataLst>
          </p:nvPr>
        </p:nvSpPr>
        <p:spPr>
          <a:xfrm>
            <a:off x="4098926" y="5284478"/>
            <a:ext cx="1003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8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Closing UCN Wall</a:t>
            </a:r>
            <a:endParaRPr kumimoji="0" lang="en-US" sz="1100" b="1" i="0" u="none" strike="noStrike" kern="1200" cap="none" spc="-8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25" name="OTLSHAPE_SLT_f2ba3468f7dc4fd18c027a7704cc23a2_Title">
            <a:extLst>
              <a:ext uri="{FF2B5EF4-FFF2-40B4-BE49-F238E27FC236}">
                <a16:creationId xmlns:a16="http://schemas.microsoft.com/office/drawing/2014/main" id="{0DB32109-1762-2FF2-E3A4-2E67DABE9C5E}"/>
              </a:ext>
            </a:extLst>
          </p:cNvPr>
          <p:cNvSpPr txBox="1"/>
          <p:nvPr>
            <p:custDataLst>
              <p:tags r:id="rId410"/>
            </p:custDataLst>
          </p:nvPr>
        </p:nvSpPr>
        <p:spPr>
          <a:xfrm>
            <a:off x="6135970" y="4862387"/>
            <a:ext cx="1498564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Excavation pit incl. pillars</a:t>
            </a:r>
          </a:p>
        </p:txBody>
      </p:sp>
      <p:sp>
        <p:nvSpPr>
          <p:cNvPr id="626" name="OTLSHAPE_SLT_a98735395b21460883bc7c684adbe9bc_Title">
            <a:extLst>
              <a:ext uri="{FF2B5EF4-FFF2-40B4-BE49-F238E27FC236}">
                <a16:creationId xmlns:a16="http://schemas.microsoft.com/office/drawing/2014/main" id="{B42DCE49-D9A7-3C09-95EF-55DD3B1AF14A}"/>
              </a:ext>
            </a:extLst>
          </p:cNvPr>
          <p:cNvSpPr txBox="1"/>
          <p:nvPr>
            <p:custDataLst>
              <p:tags r:id="rId411"/>
            </p:custDataLst>
          </p:nvPr>
        </p:nvSpPr>
        <p:spPr>
          <a:xfrm>
            <a:off x="4073127" y="5493097"/>
            <a:ext cx="1143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Shielding P-channel</a:t>
            </a:r>
          </a:p>
        </p:txBody>
      </p:sp>
      <p:sp>
        <p:nvSpPr>
          <p:cNvPr id="627" name="OTLSHAPE_SLT_7b73d147187645b291514d72bf8caef7_Title">
            <a:extLst>
              <a:ext uri="{FF2B5EF4-FFF2-40B4-BE49-F238E27FC236}">
                <a16:creationId xmlns:a16="http://schemas.microsoft.com/office/drawing/2014/main" id="{ACD4BF67-870A-A6AD-01DD-CA380DB58C18}"/>
              </a:ext>
            </a:extLst>
          </p:cNvPr>
          <p:cNvSpPr txBox="1"/>
          <p:nvPr>
            <p:custDataLst>
              <p:tags r:id="rId412"/>
            </p:custDataLst>
          </p:nvPr>
        </p:nvSpPr>
        <p:spPr>
          <a:xfrm>
            <a:off x="1061458" y="4867862"/>
            <a:ext cx="1446413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UCN &amp; Site preparation</a:t>
            </a:r>
          </a:p>
        </p:txBody>
      </p:sp>
      <p:sp>
        <p:nvSpPr>
          <p:cNvPr id="628" name="OTLSHAPE_SLT_fb963e7defb246a6a9c014c2694ace6b_Title">
            <a:extLst>
              <a:ext uri="{FF2B5EF4-FFF2-40B4-BE49-F238E27FC236}">
                <a16:creationId xmlns:a16="http://schemas.microsoft.com/office/drawing/2014/main" id="{EFF23BAE-2AA9-02FF-62E5-BF89225CA007}"/>
              </a:ext>
            </a:extLst>
          </p:cNvPr>
          <p:cNvSpPr txBox="1"/>
          <p:nvPr>
            <p:custDataLst>
              <p:tags r:id="rId413"/>
            </p:custDataLst>
          </p:nvPr>
        </p:nvSpPr>
        <p:spPr>
          <a:xfrm>
            <a:off x="8131832" y="4658622"/>
            <a:ext cx="38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  <a:endParaRPr kumimoji="0" lang="en-US" sz="1100" b="1" i="0" u="none" strike="noStrike" kern="120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7" name="OTLSHAPE_SLT_b5ab960319ed471a885299a29faded7e_Title">
            <a:extLst>
              <a:ext uri="{FF2B5EF4-FFF2-40B4-BE49-F238E27FC236}">
                <a16:creationId xmlns:a16="http://schemas.microsoft.com/office/drawing/2014/main" id="{D031B722-9110-1931-55FE-B624F8DF43DE}"/>
              </a:ext>
            </a:extLst>
          </p:cNvPr>
          <p:cNvSpPr txBox="1"/>
          <p:nvPr>
            <p:custDataLst>
              <p:tags r:id="rId414"/>
            </p:custDataLst>
          </p:nvPr>
        </p:nvSpPr>
        <p:spPr>
          <a:xfrm>
            <a:off x="8968687" y="4658622"/>
            <a:ext cx="38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  <a:endParaRPr kumimoji="0" lang="en-US" sz="1100" b="1" i="0" u="none" strike="noStrike" kern="120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39" name="OTLSHAPE_SLT_edbea60dd76f42cdb1e295661806d506_Title">
            <a:extLst>
              <a:ext uri="{FF2B5EF4-FFF2-40B4-BE49-F238E27FC236}">
                <a16:creationId xmlns:a16="http://schemas.microsoft.com/office/drawing/2014/main" id="{E16C2DD9-79B4-BC9E-0AD1-1B5AED062444}"/>
              </a:ext>
            </a:extLst>
          </p:cNvPr>
          <p:cNvSpPr txBox="1"/>
          <p:nvPr>
            <p:custDataLst>
              <p:tags r:id="rId415"/>
            </p:custDataLst>
          </p:nvPr>
        </p:nvSpPr>
        <p:spPr>
          <a:xfrm>
            <a:off x="7542335" y="4391182"/>
            <a:ext cx="1444307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lvl="0">
              <a:defRPr/>
            </a:pPr>
            <a:r>
              <a:rPr lang="en-US" dirty="0"/>
              <a:t> </a:t>
            </a:r>
            <a:r>
              <a:rPr lang="en-US" sz="1100" b="1" spc="-4" dirty="0">
                <a:solidFill>
                  <a:prstClr val="black"/>
                </a:solidFill>
                <a:latin typeface="Calibri" panose="020F0502020204030204" pitchFamily="34" charset="0"/>
              </a:rPr>
              <a:t>interior finishing</a:t>
            </a:r>
          </a:p>
        </p:txBody>
      </p:sp>
      <p:sp>
        <p:nvSpPr>
          <p:cNvPr id="194" name="Textfeld 193">
            <a:extLst>
              <a:ext uri="{FF2B5EF4-FFF2-40B4-BE49-F238E27FC236}">
                <a16:creationId xmlns:a16="http://schemas.microsoft.com/office/drawing/2014/main" id="{9A684968-8F69-0E62-30D5-8497A5CB97C0}"/>
              </a:ext>
            </a:extLst>
          </p:cNvPr>
          <p:cNvSpPr txBox="1"/>
          <p:nvPr/>
        </p:nvSpPr>
        <p:spPr>
          <a:xfrm>
            <a:off x="4273020" y="796524"/>
            <a:ext cx="67095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/>
              <a:t>LSD: shift </a:t>
            </a:r>
            <a:r>
              <a:rPr lang="de-CH" sz="2000" dirty="0" err="1"/>
              <a:t>by</a:t>
            </a:r>
            <a:r>
              <a:rPr lang="de-CH" sz="2000" dirty="0"/>
              <a:t> 1 y  due </a:t>
            </a:r>
            <a:r>
              <a:rPr lang="de-CH" sz="2000" dirty="0" err="1"/>
              <a:t>to</a:t>
            </a:r>
            <a:r>
              <a:rPr lang="de-CH" sz="2000" dirty="0"/>
              <a:t> </a:t>
            </a:r>
            <a:r>
              <a:rPr lang="de-CH" sz="2000" dirty="0" err="1"/>
              <a:t>late</a:t>
            </a:r>
            <a:r>
              <a:rPr lang="de-CH" sz="2000" dirty="0"/>
              <a:t> </a:t>
            </a:r>
            <a:r>
              <a:rPr lang="de-CH" sz="2000" dirty="0" err="1"/>
              <a:t>delivery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essential </a:t>
            </a:r>
            <a:r>
              <a:rPr lang="de-CH" sz="2000" dirty="0" err="1"/>
              <a:t>components</a:t>
            </a:r>
            <a:endParaRPr lang="de-CH" sz="2000" dirty="0"/>
          </a:p>
        </p:txBody>
      </p:sp>
      <p:cxnSp>
        <p:nvCxnSpPr>
          <p:cNvPr id="196" name="Gerade Verbindung mit Pfeil 195">
            <a:extLst>
              <a:ext uri="{FF2B5EF4-FFF2-40B4-BE49-F238E27FC236}">
                <a16:creationId xmlns:a16="http://schemas.microsoft.com/office/drawing/2014/main" id="{7B952123-7003-B8D5-0A41-A7D513FBE63C}"/>
              </a:ext>
            </a:extLst>
          </p:cNvPr>
          <p:cNvCxnSpPr/>
          <p:nvPr/>
        </p:nvCxnSpPr>
        <p:spPr>
          <a:xfrm>
            <a:off x="2559580" y="1016658"/>
            <a:ext cx="139604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feld 198">
            <a:extLst>
              <a:ext uri="{FF2B5EF4-FFF2-40B4-BE49-F238E27FC236}">
                <a16:creationId xmlns:a16="http://schemas.microsoft.com/office/drawing/2014/main" id="{EC8BB3FD-F20A-C2A9-7DC6-062ED8EA555B}"/>
              </a:ext>
            </a:extLst>
          </p:cNvPr>
          <p:cNvSpPr txBox="1"/>
          <p:nvPr/>
        </p:nvSpPr>
        <p:spPr>
          <a:xfrm>
            <a:off x="2946543" y="712563"/>
            <a:ext cx="45204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b="1" dirty="0">
                <a:solidFill>
                  <a:srgbClr val="FF0000"/>
                </a:solidFill>
              </a:rPr>
              <a:t>+ 1y</a:t>
            </a:r>
          </a:p>
        </p:txBody>
      </p:sp>
      <p:sp>
        <p:nvSpPr>
          <p:cNvPr id="200" name="Fußzeilenplatzhalter 4">
            <a:extLst>
              <a:ext uri="{FF2B5EF4-FFF2-40B4-BE49-F238E27FC236}">
                <a16:creationId xmlns:a16="http://schemas.microsoft.com/office/drawing/2014/main" id="{B5E74537-623B-7174-ACED-2ED853E66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641" name="Textfeld 640">
            <a:extLst>
              <a:ext uri="{FF2B5EF4-FFF2-40B4-BE49-F238E27FC236}">
                <a16:creationId xmlns:a16="http://schemas.microsoft.com/office/drawing/2014/main" id="{3C5D5DD4-78C4-20E0-E04A-91981C14C46C}"/>
              </a:ext>
            </a:extLst>
          </p:cNvPr>
          <p:cNvSpPr txBox="1"/>
          <p:nvPr/>
        </p:nvSpPr>
        <p:spPr>
          <a:xfrm>
            <a:off x="984081" y="5810823"/>
            <a:ext cx="380969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 err="1"/>
              <a:t>Pre</a:t>
            </a:r>
            <a:r>
              <a:rPr lang="de-CH" sz="2000" dirty="0"/>
              <a:t>-SD </a:t>
            </a:r>
            <a:r>
              <a:rPr lang="de-CH" sz="2000" dirty="0" err="1"/>
              <a:t>for</a:t>
            </a:r>
            <a:r>
              <a:rPr lang="de-CH" sz="2000" dirty="0"/>
              <a:t> UCN, PiM1, PiM3, MuE4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0284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6ADE7E-1F6C-B5E6-ADB1-6504CE896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Pre-assembly before final installation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BD17FF-ABDF-6718-294A-E438BF5E3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16.12.2025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71FDD5-A775-BC60-66F7-81890B611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7BCB42-3049-AC95-FD5A-4B6BC246A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71D83E6-3F95-ED08-F761-8852C83853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r="64134" b="45280"/>
          <a:stretch/>
        </p:blipFill>
        <p:spPr>
          <a:xfrm>
            <a:off x="7259044" y="309411"/>
            <a:ext cx="4595123" cy="501448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E9B91B94-C546-BEAD-3929-B1D2BFF33312}"/>
              </a:ext>
            </a:extLst>
          </p:cNvPr>
          <p:cNvSpPr txBox="1"/>
          <p:nvPr/>
        </p:nvSpPr>
        <p:spPr>
          <a:xfrm>
            <a:off x="695325" y="849724"/>
            <a:ext cx="5655266" cy="43088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b="1" dirty="0"/>
              <a:t>Consisting of </a:t>
            </a:r>
            <a:r>
              <a:rPr lang="en-GB" sz="2000" dirty="0"/>
              <a:t>: 5 vacuum chambers (BIG5) + inserts</a:t>
            </a:r>
          </a:p>
          <a:p>
            <a:pPr algn="l"/>
            <a:r>
              <a:rPr lang="en-GB" sz="2000" dirty="0"/>
              <a:t>                                + 2 dipoles (ASP, ) incl. chamber</a:t>
            </a:r>
          </a:p>
          <a:p>
            <a:pPr algn="l"/>
            <a:r>
              <a:rPr lang="en-GB" sz="2000" dirty="0"/>
              <a:t>                                + pillow seals</a:t>
            </a:r>
          </a:p>
          <a:p>
            <a:pPr algn="l"/>
            <a:endParaRPr lang="en-GB" sz="2000" dirty="0"/>
          </a:p>
          <a:p>
            <a:pPr algn="l"/>
            <a:r>
              <a:rPr lang="en-GB" sz="2000" dirty="0"/>
              <a:t>Additional time will be used for intensive tests</a:t>
            </a:r>
          </a:p>
          <a:p>
            <a:pPr algn="l"/>
            <a:r>
              <a:rPr lang="en-GB" sz="2000" dirty="0"/>
              <a:t>(vacuum, functioning) and pre-alignment</a:t>
            </a:r>
          </a:p>
          <a:p>
            <a:pPr algn="l"/>
            <a:endParaRPr lang="en-GB" sz="2000" dirty="0"/>
          </a:p>
          <a:p>
            <a:pPr algn="l"/>
            <a:r>
              <a:rPr lang="en-GB" sz="2000" b="1" dirty="0"/>
              <a:t>Advantages:</a:t>
            </a:r>
            <a:endParaRPr lang="en-GB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Pre-alignment of inserts in vacuum chamber</a:t>
            </a:r>
          </a:p>
          <a:p>
            <a:pPr algn="l"/>
            <a:r>
              <a:rPr lang="en-GB" sz="2000" dirty="0"/>
              <a:t>      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dirty="0"/>
              <a:t>saves time later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Faster installation on p-channel</a:t>
            </a:r>
          </a:p>
          <a:p>
            <a:pPr algn="l"/>
            <a:r>
              <a:rPr lang="en-GB" sz="2000" dirty="0"/>
              <a:t>       </a:t>
            </a:r>
            <a:r>
              <a:rPr lang="en-GB" sz="2000" dirty="0">
                <a:sym typeface="Wingdings" panose="05000000000000000000" pitchFamily="2" charset="2"/>
              </a:rPr>
              <a:t> reduces personal dose</a:t>
            </a:r>
            <a:r>
              <a:rPr lang="en-GB" sz="2000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Early detection of failures (fitting, functioning)</a:t>
            </a:r>
          </a:p>
          <a:p>
            <a:r>
              <a:rPr lang="en-GB" sz="2000" dirty="0"/>
              <a:t>       </a:t>
            </a:r>
            <a:r>
              <a:rPr lang="en-GB" sz="2000" dirty="0">
                <a:sym typeface="Wingdings" panose="05000000000000000000" pitchFamily="2" charset="2"/>
              </a:rPr>
              <a:t> avoiding delays during installation</a:t>
            </a:r>
            <a:endParaRPr lang="en-GB" sz="20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72D84D4-0E11-D133-5D14-879A72645A54}"/>
              </a:ext>
            </a:extLst>
          </p:cNvPr>
          <p:cNvSpPr txBox="1"/>
          <p:nvPr/>
        </p:nvSpPr>
        <p:spPr>
          <a:xfrm>
            <a:off x="7259044" y="5573922"/>
            <a:ext cx="478836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/>
              <a:t>Remark: No test of exchange flask possible </a:t>
            </a:r>
          </a:p>
          <a:p>
            <a:pPr algn="l"/>
            <a:r>
              <a:rPr lang="en-GB" sz="2000" dirty="0"/>
              <a:t>                  due to floor load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6B4D1735-4020-3E30-D71F-6DBDFDDF61FA}"/>
              </a:ext>
            </a:extLst>
          </p:cNvPr>
          <p:cNvSpPr/>
          <p:nvPr/>
        </p:nvSpPr>
        <p:spPr>
          <a:xfrm rot="20108819">
            <a:off x="7726680" y="2004754"/>
            <a:ext cx="1289304" cy="2172572"/>
          </a:xfrm>
          <a:prstGeom prst="ellipse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CB7CE34-A264-E5B1-303A-12AC3980CF5F}"/>
              </a:ext>
            </a:extLst>
          </p:cNvPr>
          <p:cNvSpPr txBox="1"/>
          <p:nvPr/>
        </p:nvSpPr>
        <p:spPr>
          <a:xfrm>
            <a:off x="695325" y="5266145"/>
            <a:ext cx="6255110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dirty="0" err="1"/>
              <a:t>Important</a:t>
            </a:r>
            <a:r>
              <a:rPr lang="de-CH" sz="2000" dirty="0"/>
              <a:t>;</a:t>
            </a:r>
          </a:p>
          <a:p>
            <a:pPr algn="l"/>
            <a:r>
              <a:rPr lang="de-CH" sz="2000" dirty="0"/>
              <a:t>Adjustments </a:t>
            </a:r>
            <a:r>
              <a:rPr lang="de-CH" sz="2000" dirty="0" err="1"/>
              <a:t>or</a:t>
            </a:r>
            <a:r>
              <a:rPr lang="de-CH" sz="2000" dirty="0"/>
              <a:t> </a:t>
            </a:r>
            <a:r>
              <a:rPr lang="de-CH" sz="2000" dirty="0" err="1"/>
              <a:t>mechanical</a:t>
            </a:r>
            <a:r>
              <a:rPr lang="de-CH" sz="2000" dirty="0"/>
              <a:t> </a:t>
            </a:r>
            <a:r>
              <a:rPr lang="de-CH" sz="2000" dirty="0" err="1"/>
              <a:t>refinishing</a:t>
            </a:r>
            <a:r>
              <a:rPr lang="de-CH" sz="2000" dirty="0"/>
              <a:t> </a:t>
            </a:r>
            <a:r>
              <a:rPr lang="de-CH" sz="2000" dirty="0" err="1"/>
              <a:t>are</a:t>
            </a:r>
            <a:r>
              <a:rPr lang="de-CH" sz="2000" dirty="0"/>
              <a:t> not possible </a:t>
            </a:r>
          </a:p>
          <a:p>
            <a:pPr algn="l"/>
            <a:r>
              <a:rPr lang="de-CH" sz="2000" dirty="0"/>
              <a:t>after </a:t>
            </a:r>
            <a:r>
              <a:rPr lang="de-CH" sz="2000" dirty="0" err="1"/>
              <a:t>irradiation</a:t>
            </a:r>
            <a:r>
              <a:rPr lang="de-CH" sz="2000" dirty="0"/>
              <a:t> due </a:t>
            </a:r>
            <a:r>
              <a:rPr lang="de-CH" sz="2000" dirty="0" err="1"/>
              <a:t>to</a:t>
            </a:r>
            <a:r>
              <a:rPr lang="de-CH" sz="2000" dirty="0"/>
              <a:t> high dose</a:t>
            </a:r>
          </a:p>
        </p:txBody>
      </p:sp>
    </p:spTree>
    <p:extLst>
      <p:ext uri="{BB962C8B-B14F-4D97-AF65-F5344CB8AC3E}">
        <p14:creationId xmlns:p14="http://schemas.microsoft.com/office/powerpoint/2010/main" val="16897746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X3N3aW1sYW5lc1YyIjpbeyIkaWQiOiIyIiwiX2FjdGl2aXRpZXMiOlt7IiRpZCI6IjMiLCJfcm93cyI6W3siJGlkIjoiNCIsIl90YXNrcyI6W10sIl9taWxlc3RvbmVzIjpbeyIkaWQiOiI1IiwiSWQiOiJlN2Q0MjQyMS1kOWU2LTQwYTItYTEwNy1hZmE0MjMxNDFjNDYiLCJJbmRleCI6MCwiR3JvdXBJZCI6bnVsbCwiVGl0bGUiOiJTdGFydCBTaHV0ZG93biIsIkRhdGVUaW1lIjoiMjAyNy0xMC0wMlQxMTo1OTowMCIsIlBlcmNlbnRhZ2VDb21wbGV0ZSI6bnVsbCwiTm90ZSI6bnVsbCwiU3R5bGUiOnsiJGlkIjoiNiIsIlRpdGxlUG9zaXRpb24iOiJMZWZ0IiwiRGF0ZVBvc2l0aW9uIjoiTGVmdCIsIlNoYXBlVHlwZSI6MSwiU2hhcGVTaXplIjowLCJTcGFjaW5nIjozLCJTaGFwZVN0eWxlIjp7IiRpZCI6IjciLCJNYXJnaW4iOnsiJGlkIjoiOCIsIlRvcCI6MC4wLCJMZWZ0IjowLjAsIlJpZ2h0IjowLjAsIkJvdHRvbSI6MC4wfSwiUGFkZGluZyI6eyIkaWQiOiI5IiwiVG9wIjowLjAsIkxlZnQiOjAuMCwiUmlnaHQiOjAuMCwiQm90dG9tIjowLjB9LCJCYWNrZ3JvdW5kIjp7IiRpZCI6IjEwIiwiQ29sb3IiOnsiJGlkIjoiMTEiLCJBIjoyNTUsIlIiOjE3OCwiRyI6MTQsIkIiOjE4fX0sIklzVmlzaWJsZSI6dHJ1ZSwiV2lkdGgiOjEyLjAsIkhlaWdodCI6MTQuMCwiQm9yZGVyU3R5bGUiOnsiJGlkIjoiMTIiLCJMaW5lQ29sb3IiOnsiJGlkIjoiMTMiLCIkdHlwZSI6Ik5MUkUuQ29tbW9uLkRvbS5Tb2xpZENvbG9yQnJ1c2gsIE5MUkUuQ29tbW9uIiwiQ29sb3IiOnsiJGlkIjoiMTQiLCJBIjoyNTUsIlIiOjI1NSwiRyI6MCwiQiI6MH19LCJMaW5lV2VpZ2h0IjowLjAsIkxpbmVUeXBlIjowLCJQYXJlbnRTdHlsZSI6bnVsbH0sIlBhcmVudFN0eWxlIjpudWxsfSwiVGl0bGVTdHlsZSI6eyIkaWQiOiIxNSIsIkZvbnRTZXR0aW5ncyI6eyIkaWQiOiIxNiIsIkZvbnRTaXplIjoxMSwiRm9udE5hbWUiOiJDYWxpYnJpIiwiSXNCb2xkIjp0cnVlLCJJc0l0YWxpYyI6ZmFsc2UsIklzVW5kZXJsaW5lZCI6ZmFsc2UsIlBhcmVudFN0eWxlIjpudWxsfSwiQXV0b1NpemUiOjAsIkZvcmVncm91bmQiOnsiJGlkIjoiMTciLCJDb2xvciI6eyIkaWQiOiIxOC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xOSIsIlRvcCI6MC4wLCJMZWZ0IjowLjAsIlJpZ2h0IjowLjAsIkJvdHRvbSI6MC4wfSwiUGFkZGluZyI6eyIkaWQiOiIyMCIsIlRvcCI6MC4wLCJMZWZ0IjowLjAsIlJpZ2h0IjowLjAsIkJvdHRvbSI6MC4wfSwiQmFja2dyb3VuZCI6eyIkaWQiOiIyMSIsIkNvbG9yIjp7IiRpZCI6IjIyIiwiQSI6MCwiUiI6MjU1LCJHIjoyNTUsIkIiOjI1NX19LCJJc1Zpc2libGUiOnRydWUsIldpZHRoIjowLjAsIkhlaWdodCI6MC4wLCJCb3JkZXJTdHlsZSI6eyIkaWQiOiIyMyIsIkxpbmVDb2xvciI6bnVsbCwiTGluZVdlaWdodCI6MC4wLCJMaW5lVHlwZSI6MCwiUGFyZW50U3R5bGUiOm51bGx9LCJQYXJlbnRTdHlsZSI6bnVsbH0sIkRhdGVTdHlsZSI6eyIkaWQiOiIyNCIsIkZvbnRTZXR0aW5ncyI6eyIkaWQiOiIyNSIsIkZvbnRTaXplIjoxMCwiRm9udE5hbWUiOiJDYWxpYnJpIiwiSXNCb2xkIjpmYWxzZSwiSXNJdGFsaWMiOmZhbHNlLCJJc1VuZGVybGluZWQiOmZhbHNlLCJQYXJlbnRTdHlsZSI6bnVsbH0sIkF1dG9TaXplIjowLCJGb3JlZ3JvdW5kIjp7IiRpZCI6IjI2IiwiQ29sb3IiOnsiJGlkIjoiMjc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pZCI6IjI4IiwiVG9wIjowLjAsIkxlZnQiOjAuMCwiUmlnaHQiOjAuMCwiQm90dG9tIjowLjB9LCJQYWRkaW5nIjp7IiRpZCI6IjI5IiwiVG9wIjowLjAsIkxlZnQiOjAuMCwiUmlnaHQiOjAuMCwiQm90dG9tIjowLjB9LCJCYWNrZ3JvdW5kIjp7IiRpZCI6IjMwIiwiQ29sb3IiOnsiJGlkIjoiMzEiLCJBIjowLCJSIjoyNTUsIkciOjI1NSwiQiI6MjU1fX0sIklzVmlzaWJsZSI6ZmFsc2UsIldpZHRoIjowLjAsIkhlaWdodCI6MC4wLCJCb3JkZXJTdHlsZSI6eyIkaWQiOiIzMiIsIkxpbmVDb2xvciI6bnVsbCwiTGluZVdlaWdodCI6MC4wLCJMaW5lVHlwZSI6MCwiUGFyZW50U3R5bGUiOm51bGx9LCJQYXJlbnRTdHlsZSI6bnVsbH0sIkRhdGVGb3JtYXQiOnsiJGlkIjoiMzMiLCJGb3JtYXRTdHJpbmciOiJNTU0gZCBcIidcInl5IiwiU2VwYXJhdG9yIjoiLyIsIlVzZUludGVybmF0aW9uYWxEYXRlRm9ybWF0IjpmYWxzZSwiRGF0ZUlzVmlzaWJsZSI6dHJ1ZSwiVGltZUlzVmlzaWJsZSI6ZmFsc2UsIkhvdXJEaWdpdHMiOjEsIkFtUG1EZXNpZ25hdG9yIjoyLCJUcmltMDBNaW51dGVzIjpmYWxzZSwiTGFzdEtub3duVmlzaWJpbGl0eVN0YXRlIjp7IiRpZCI6IjM0IiwiRGF0ZVBhcnRJc1Zpc2libGUiOnRydWUsIlRpbWVQYXJ0SXNWaXNpYmxlIjpmYWxzZX19LCJXZWVrTnVtYmVyaW5nIjp7IiRpZCI6IjM1IiwiRm9ybWF0IjowLCJJc1Zpc2libGUiOmZhbHNlLCJMYXN0S25vd25WaXNpYmlsaXR5U3RhdGUiOmZhbHNlfSwiSXNWaXNpYmxlIjp0cnVlLCJQYXJlbnRTdHlsZSI6bnVsbH0sIkh5cGVybGluayI6bnVsbCwiSW1wb3J0SWQiOm51bGx9LHsiJGlkIjoiMzYiLCJJZCI6Ijc4YWI5MDhmLTE0YzctNGM4OC05OGFjLTM0ZDI2NjVlMTJmMiIsIkluZGV4IjoxLCJHcm91cElkIjpudWxsLCJUaXRsZSI6IlVzZXIgT3AuICAody9vIE11SDIsIE11SDMpIiwiRGF0ZVRpbWUiOiIyMDI5LTA5LTAzVDExOjU5OjAwIiwiUGVyY2VudGFnZUNvbXBsZXRlIjpudWxsLCJOb3RlIjpudWxsLCJTdHlsZSI6eyIkaWQiOiIzNyIsIlRpdGxlUG9zaXRpb24iOiJMZWZ0IiwiRGF0ZVBvc2l0aW9uIjoiTGVmdCIsIlNoYXBlVHlwZSI6MSwiU2hhcGVTaXplIjowLCJTcGFjaW5nIjowLCJTaGFwZVN0eWxlIjp7IiRpZCI6IjM4IiwiTWFyZ2luIjp7IiRpZCI6IjM5IiwiVG9wIjowLjAsIkxlZnQiOjAuMCwiUmlnaHQiOjAuMCwiQm90dG9tIjowLjB9LCJQYWRkaW5nIjp7IiRpZCI6IjQwIiwiVG9wIjowLjAsIkxlZnQiOjAuMCwiUmlnaHQiOjAuMCwiQm90dG9tIjowLjB9LCJCYWNrZ3JvdW5kIjp7IiRpZCI6IjQxIiwiQ29sb3IiOnsiJGlkIjoiNDIiLCJBIjoyNTUsIlIiOjE3OCwiRyI6MTQsIkIiOjE4fX0sIklzVmlzaWJsZSI6dHJ1ZSwiV2lkdGgiOjEyLjAsIkhlaWdodCI6MTQuMCwiQm9yZGVyU3R5bGUiOnsiJGlkIjoiNDMiLCJMaW5lQ29sb3IiOnsiJGlkIjoiNDQiLCIkdHlwZSI6Ik5MUkUuQ29tbW9uLkRvbS5Tb2xpZENvbG9yQnJ1c2gsIE5MUkUuQ29tbW9uIiwiQ29sb3IiOnsiJGlkIjoiNDUiLCJBIjoyNTUsIlIiOjI1NSwiRyI6MCwiQiI6MH19LCJMaW5lV2VpZ2h0IjowLjAsIkxpbmVUeXBlIjowLCJQYXJlbnRTdHlsZSI6bnVsbH0sIlBhcmVudFN0eWxlIjpudWxsfSwiVGl0bGVTdHlsZSI6eyIkaWQiOiI0NiIsIkZvbnRTZXR0aW5ncyI6eyIkaWQiOiI0NyIsIkZvbnRTaXplIjoxMSwiRm9udE5hbWUiOiJDYWxpYnJpIiwiSXNCb2xkIjp0cnVlLCJJc0l0YWxpYyI6ZmFsc2UsIklzVW5kZXJsaW5lZCI6ZmFsc2UsIlBhcmVudFN0eWxlIjpudWxsfSwiQXV0b1NpemUiOjAsIkZvcmVncm91bmQiOnsiJGlkIjoiNDgiLCJDb2xvciI6eyIkaWQiOiI0OS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1MCIsIlRvcCI6MC4wLCJMZWZ0IjowLjAsIlJpZ2h0IjowLjAsIkJvdHRvbSI6MC4wfSwiUGFkZGluZyI6eyIkaWQiOiI1MSIsIlRvcCI6MC4wLCJMZWZ0IjowLjAsIlJpZ2h0IjowLjAsIkJvdHRvbSI6MC4wfSwiQmFja2dyb3VuZCI6eyIkaWQiOiI1MiIsIkNvbG9yIjp7IiRpZCI6IjUzIiwiQSI6MCwiUiI6MjU1LCJHIjoyNTUsIkIiOjI1NX19LCJJc1Zpc2libGUiOnRydWUsIldpZHRoIjowLjAsIkhlaWdodCI6MC4wLCJCb3JkZXJTdHlsZSI6eyIkaWQiOiI1NCIsIkxpbmVDb2xvciI6bnVsbCwiTGluZVdlaWdodCI6MC4wLCJMaW5lVHlwZSI6MCwiUGFyZW50U3R5bGUiOm51bGx9LCJQYXJlbnRTdHlsZSI6bnVsbH0sIkRhdGVTdHlsZSI6eyIkaWQiOiI1NSIsIkZvbnRTZXR0aW5ncyI6eyIkaWQiOiI1NiIsIkZvbnRTaXplIjoxMCwiRm9udE5hbWUiOiJDYWxpYnJpIiwiSXNCb2xkIjpmYWxzZSwiSXNJdGFsaWMiOmZhbHNlLCJJc1VuZGVybGluZWQiOmZhbHNlLCJQYXJlbnRTdHlsZSI6bnVsbH0sIkF1dG9TaXplIjowLCJGb3JlZ3JvdW5kIjp7IiRpZCI6IjU3IiwiQ29sb3IiOnsiJGlkIjoiNTgiLCJBIjoyNTUsIlIiOjExNSwiRyI6MTE1LCJCIjoxMTV9fSwiTWF4V2lkdGgiOjIwMC4wLCJNYXhIZWlnaHQiOiJJbmZpbml0eSIsIlNtYXJ0Rm9yZWdyb3VuZElzQWN0aXZlIjpmYWxzZSwiSG9yaXpvbnRhbEFsaWdubWVudCI6MiwiVmVydGljYWxBbGlnbm1lbnQiOjAsIlNtYXJ0Rm9yZWdyb3VuZCI6bnVsbCwiQmFja2dyb3VuZEZpbGxUeXBlIjowLCJNYXJnaW4iOnsiJGlkIjoiNTkiLCJUb3AiOjAuMCwiTGVmdCI6MC4wLCJSaWdodCI6MC4wLCJCb3R0b20iOjAuMH0sIlBhZGRpbmciOnsiJGlkIjoiNjAiLCJUb3AiOjAuMCwiTGVmdCI6MC4wLCJSaWdodCI6MC4wLCJCb3R0b20iOjAuMH0sIkJhY2tncm91bmQiOnsiJGlkIjoiNjEiLCJDb2xvciI6eyIkaWQiOiI2MiIsIkEiOjAsIlIiOjI1NSwiRyI6MjU1LCJCIjoyNTV9fSwiSXNWaXNpYmxlIjpmYWxzZSwiV2lkdGgiOjAuMCwiSGVpZ2h0IjowLjAsIkJvcmRlclN0eWxlIjp7IiRpZCI6IjYzIiwiTGluZUNvbG9yIjpudWxsLCJMaW5lV2VpZ2h0IjowLjAsIkxpbmVUeXBlIjowLCJQYXJlbnRTdHlsZSI6bnVsbH0sIlBhcmVudFN0eWxlIjpudWxsfSwiRGF0ZUZvcm1hdCI6eyIkaWQiOiI2NCIsIkZvcm1hdFN0cmluZyI6Ik1NTSBkIFwiJ1wieXkiLCJTZXBhcmF0b3IiOiIvIiwiVXNlSW50ZXJuYXRpb25hbERhdGVGb3JtYXQiOmZhbHNlLCJEYXRlSXNWaXNpYmxlIjp0cnVlLCJUaW1lSXNWaXNpYmxlIjpmYWxzZSwiSG91ckRpZ2l0cyI6MSwiQW1QbURlc2lnbmF0b3IiOjIsIlRyaW0wME1pbnV0ZXMiOmZhbHNlLCJMYXN0S25vd25WaXNpYmlsaXR5U3RhdGUiOnsiJGlkIjoiNjUiLCJEYXRlUGFydElzVmlzaWJsZSI6dHJ1ZSwiVGltZVBhcnRJc1Zpc2libGUiOmZhbHNlfX0sIldlZWtOdW1iZXJpbmciOnsiJGlkIjoiNjYiLCJGb3JtYXQiOjAsIklzVmlzaWJsZSI6ZmFsc2UsIkxhc3RLbm93blZpc2liaWxpdHlTdGF0ZSI6ZmFsc2V9LCJJc1Zpc2libGUiOnRydWUsIlBhcmVudFN0eWxlIjpudWxsfSwiSHlwZXJsaW5rIjpudWxsLCJJbXBvcnRJZCI6bnVsbH0seyIkaWQiOiI2NyIsIklkIjoiYjhjNjAzMjYtOTk1Mi00MzliLTk3N2MtYjEwM2U1Zjc2YmRiIiwiSW5kZXgiOjIsIkdyb3VwSWQiOm51bGwsIlRpdGxlIjoiSElNQiBCZWFtIiwiRGF0ZVRpbWUiOiIyMDI5LTExLTAyVDExOjU5OjAwIiwiUGVyY2VudGFnZUNvbXBsZXRlIjpudWxsLCJOb3RlIjpudWxsLCJTdHlsZSI6eyIkaWQiOiI2OCIsIlRpdGxlUG9zaXRpb24iOiJSaWdodCIsIkRhdGVQb3NpdGlvbiI6IlJpZ2h0IiwiU2hhcGVUeXBlIjoxLCJTaGFwZVNpemUiOjAsIlNwYWNpbmciOjAsIlNoYXBlU3R5bGUiOnsiJGlkIjoiNjkiLCJNYXJnaW4iOnsiJGlkIjoiNzAiLCJUb3AiOjAuMCwiTGVmdCI6MC4wLCJSaWdodCI6MC4wLCJCb3R0b20iOjAuMH0sIlBhZGRpbmciOnsiJGlkIjoiNzEiLCJUb3AiOjAuMCwiTGVmdCI6MC4wLCJSaWdodCI6MC4wLCJCb3R0b20iOjAuMH0sIkJhY2tncm91bmQiOnsiJGlkIjoiNzIiLCJDb2xvciI6eyIkaWQiOiI3MyIsIkEiOjI1NSwiUiI6MTc4LCJHIjoxNCwiQiI6MTh9fSwiSXNWaXNpYmxlIjp0cnVlLCJXaWR0aCI6MTIuMCwiSGVpZ2h0IjoxNC4wLCJCb3JkZXJTdHlsZSI6eyIkaWQiOiI3NCIsIkxpbmVDb2xvciI6eyIkaWQiOiI3NSIsIiR0eXBlIjoiTkxSRS5Db21tb24uRG9tLlNvbGlkQ29sb3JCcnVzaCwgTkxSRS5Db21tb24iLCJDb2xvciI6eyIkaWQiOiI3NiIsIkEiOjI1NSwiUiI6MjU1LCJHIjowLCJCIjowfX0sIkxpbmVXZWlnaHQiOjAuMCwiTGluZVR5cGUiOjAsIlBhcmVudFN0eWxlIjpudWxsfSwiUGFyZW50U3R5bGUiOm51bGx9LCJUaXRsZVN0eWxlIjp7IiRpZCI6Ijc3IiwiRm9udFNldHRpbmdzIjp7IiRpZCI6Ijc4IiwiRm9udFNpemUiOjExLCJGb250TmFtZSI6IkNhbGlicmkiLCJJc0JvbGQiOnRydWUsIklzSXRhbGljIjpmYWxzZSwiSXNVbmRlcmxpbmVkIjpmYWxzZSwiUGFyZW50U3R5bGUiOm51bGx9LCJBdXRvU2l6ZSI6MCwiRm9yZWdyb3VuZCI6eyIkaWQiOiI3OSIsIkNvbG9yIjp7IiRpZCI6Ijgw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gxIiwiVG9wIjowLjAsIkxlZnQiOjAuMCwiUmlnaHQiOjAuMCwiQm90dG9tIjowLjB9LCJQYWRkaW5nIjp7IiRpZCI6IjgyIiwiVG9wIjowLjAsIkxlZnQiOjAuMCwiUmlnaHQiOjAuMCwiQm90dG9tIjowLjB9LCJCYWNrZ3JvdW5kIjp7IiRpZCI6IjgzIiwiQ29sb3IiOnsiJGlkIjoiODQiLCJBIjowLCJSIjoyNTUsIkciOjI1NSwiQiI6MjU1fX0sIklzVmlzaWJsZSI6dHJ1ZSwiV2lkdGgiOjAuMCwiSGVpZ2h0IjowLjAsIkJvcmRlclN0eWxlIjp7IiRpZCI6Ijg1IiwiTGluZUNvbG9yIjpudWxsLCJMaW5lV2VpZ2h0IjowLjAsIkxpbmVUeXBlIjowLCJQYXJlbnRTdHlsZSI6bnVsbH0sIlBhcmVudFN0eWxlIjpudWxsfSwiRGF0ZVN0eWxlIjp7IiRpZCI6Ijg2IiwiRm9udFNldHRpbmdzIjp7IiRpZCI6Ijg3IiwiRm9udFNpemUiOjEwLCJGb250TmFtZSI6IkNhbGlicmkiLCJJc0JvbGQiOmZhbHNlLCJJc0l0YWxpYyI6ZmFsc2UsIklzVW5kZXJsaW5lZCI6ZmFsc2UsIlBhcmVudFN0eWxlIjpudWxsfSwiQXV0b1NpemUiOjAsIkZvcmVncm91bmQiOnsiJGlkIjoiODgiLCJDb2xvciI6eyIkaWQiOiI4O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OTAiLCJUb3AiOjAuMCwiTGVmdCI6MC4wLCJSaWdodCI6MC4wLCJCb3R0b20iOjAuMH0sIlBhZGRpbmciOnsiJGlkIjoiOTEiLCJUb3AiOjAuMCwiTGVmdCI6MC4wLCJSaWdodCI6MC4wLCJCb3R0b20iOjAuMH0sIkJhY2tncm91bmQiOnsiJGlkIjoiOTIiLCJDb2xvciI6eyIkaWQiOiI5MyIsIkEiOjAsIlIiOjI1NSwiRyI6MjU1LCJCIjoyNTV9fSwiSXNWaXNpYmxlIjpmYWxzZSwiV2lkdGgiOjAuMCwiSGVpZ2h0IjowLjAsIkJvcmRlclN0eWxlIjp7IiRpZCI6Ijk0IiwiTGluZUNvbG9yIjpudWxsLCJMaW5lV2VpZ2h0IjowLjAsIkxpbmVUeXBlIjowLCJQYXJlbnRTdHlsZSI6bnVsbH0sIlBhcmVudFN0eWxlIjpudWxsfSwiRGF0ZUZvcm1hdCI6eyIkaWQiOiI5NSIsIkZvcm1hdFN0cmluZyI6Ik1NTSBkIFwiJ1wieXkiLCJTZXBhcmF0b3IiOiIvIiwiVXNlSW50ZXJuYXRpb25hbERhdGVGb3JtYXQiOmZhbHNlLCJEYXRlSXNWaXNpYmxlIjp0cnVlLCJUaW1lSXNWaXNpYmxlIjpmYWxzZSwiSG91ckRpZ2l0cyI6MSwiQW1QbURlc2lnbmF0b3IiOjIsIlRyaW0wME1pbnV0ZXMiOmZhbHNlLCJMYXN0S25vd25WaXNpYmlsaXR5U3RhdGUiOnsiJGlkIjoiOTYiLCJEYXRlUGFydElzVmlzaWJsZSI6dHJ1ZSwiVGltZVBhcnRJc1Zpc2libGUiOmZhbHNlfX0sIldlZWtOdW1iZXJpbmciOnsiJGlkIjoiOTciLCJGb3JtYXQiOjAsIklzVmlzaWJsZSI6ZmFsc2UsIkxhc3RLbm93blZpc2liaWxpdHlTdGF0ZSI6ZmFsc2V9LCJJc1Zpc2libGUiOnRydWUsIlBhcmVudFN0eWxlIjpudWxsfSwiSHlwZXJsaW5rIjpudWxsLCJJbXBvcnRJZCI6bnVsbH0seyIkaWQiOiI5OCIsIklkIjoiYjExNGRjNGEtNjUyYS00ZWFmLTkyNDctZWU0ZjdjNzYwMWY1IiwiSW5kZXgiOjMsIkdyb3VwSWQiOm51bGwsIlRpdGxlIjoiVXNlciBPcC4gSElNQiIsIkRhdGVUaW1lIjoiMjAzMC0wNS0yMVQxMTo1OTowMCIsIlBlcmNlbnRhZ2VDb21wbGV0ZSI6bnVsbCwiTm90ZSI6bnVsbCwiU3R5bGUiOnsiJGlkIjoiOTkiLCJUaXRsZVBvc2l0aW9uIjoiUmlnaHQiLCJEYXRlUG9zaXRpb24iOiJSaWdodCIsIlNoYXBlVHlwZSI6MSwiU2hhcGVTaXplIjowLCJTcGFjaW5nIjowLCJTaGFwZVN0eWxlIjp7IiRpZCI6IjEwMCIsIk1hcmdpbiI6eyIkaWQiOiIxMDEiLCJUb3AiOjAuMCwiTGVmdCI6MC4wLCJSaWdodCI6MC4wLCJCb3R0b20iOjAuMH0sIlBhZGRpbmciOnsiJGlkIjoiMTAyIiwiVG9wIjowLjAsIkxlZnQiOjAuMCwiUmlnaHQiOjAuMCwiQm90dG9tIjowLjB9LCJCYWNrZ3JvdW5kIjp7IiRpZCI6IjEwMyIsIkNvbG9yIjp7IiRpZCI6IjEwNCIsIkEiOjI1NSwiUiI6MTc4LCJHIjoxNCwiQiI6MTh9fSwiSXNWaXNpYmxlIjp0cnVlLCJXaWR0aCI6MTIuMCwiSGVpZ2h0IjoxNC4wLCJCb3JkZXJTdHlsZSI6eyIkaWQiOiIxMDUiLCJMaW5lQ29sb3IiOnsiJGlkIjoiMTA2IiwiJHR5cGUiOiJOTFJFLkNvbW1vbi5Eb20uU29saWRDb2xvckJydXNoLCBOTFJFLkNvbW1vbiIsIkNvbG9yIjp7IiRpZCI6IjEwNyIsIkEiOjI1NSwiUiI6MjU1LCJHIjowLCJCIjowfX0sIkxpbmVXZWlnaHQiOjAuMCwiTGluZVR5cGUiOjAsIlBhcmVudFN0eWxlIjpudWxsfSwiUGFyZW50U3R5bGUiOm51bGx9LCJUaXRsZVN0eWxlIjp7IiRpZCI6IjEwOCIsIkZvbnRTZXR0aW5ncyI6eyIkaWQiOiIxMDkiLCJGb250U2l6ZSI6MTEsIkZvbnROYW1lIjoiQ2FsaWJyaSIsIklzQm9sZCI6dHJ1ZSwiSXNJdGFsaWMiOmZhbHNlLCJJc1VuZGVybGluZWQiOmZhbHNlLCJQYXJlbnRTdHlsZSI6bnVsbH0sIkF1dG9TaXplIjowLCJGb3JlZ3JvdW5kIjp7IiRpZCI6IjExMCIsIkNvbG9yIjp7IiRpZCI6IjExM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MTIiLCJUb3AiOjAuMCwiTGVmdCI6MC4wLCJSaWdodCI6MC4wLCJCb3R0b20iOjAuMH0sIlBhZGRpbmciOnsiJGlkIjoiMTEzIiwiVG9wIjowLjAsIkxlZnQiOjAuMCwiUmlnaHQiOjAuMCwiQm90dG9tIjowLjB9LCJCYWNrZ3JvdW5kIjp7IiRpZCI6IjExNCIsIkNvbG9yIjp7IiRpZCI6IjExNSIsIkEiOjAsIlIiOjI1NSwiRyI6MjU1LCJCIjoyNTV9fSwiSXNWaXNpYmxlIjp0cnVlLCJXaWR0aCI6MC4wLCJIZWlnaHQiOjAuMCwiQm9yZGVyU3R5bGUiOnsiJGlkIjoiMTE2IiwiTGluZUNvbG9yIjpudWxsLCJMaW5lV2VpZ2h0IjowLjAsIkxpbmVUeXBlIjowLCJQYXJlbnRTdHlsZSI6bnVsbH0sIlBhcmVudFN0eWxlIjpudWxsfSwiRGF0ZVN0eWxlIjp7IiRpZCI6IjExNyIsIkZvbnRTZXR0aW5ncyI6eyIkaWQiOiIxMTgiLCJGb250U2l6ZSI6MTAsIkZvbnROYW1lIjoiQ2FsaWJyaSIsIklzQm9sZCI6ZmFsc2UsIklzSXRhbGljIjpmYWxzZSwiSXNVbmRlcmxpbmVkIjpmYWxzZSwiUGFyZW50U3R5bGUiOm51bGx9LCJBdXRvU2l6ZSI6MCwiRm9yZWdyb3VuZCI6eyIkaWQiOiIxMTkiLCJDb2xvciI6eyIkaWQiOiIxMjA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yMSIsIlRvcCI6MC4wLCJMZWZ0IjowLjAsIlJpZ2h0IjowLjAsIkJvdHRvbSI6MC4wfSwiUGFkZGluZyI6eyIkaWQiOiIxMjIiLCJUb3AiOjAuMCwiTGVmdCI6MC4wLCJSaWdodCI6MC4wLCJCb3R0b20iOjAuMH0sIkJhY2tncm91bmQiOnsiJGlkIjoiMTIzIiwiQ29sb3IiOnsiJGlkIjoiMTI0IiwiQSI6MCwiUiI6MjU1LCJHIjoyNTUsIkIiOjI1NX19LCJJc1Zpc2libGUiOmZhbHNlLCJXaWR0aCI6MC4wLCJIZWlnaHQiOjAuMCwiQm9yZGVyU3R5bGUiOnsiJGlkIjoiMTI1IiwiTGluZUNvbG9yIjpudWxsLCJMaW5lV2VpZ2h0IjowLjAsIkxpbmVUeXBlIjowLCJQYXJlbnRTdHlsZSI6bnVsbH0sIlBhcmVudFN0eWxlIjpudWxsfSwiRGF0ZUZvcm1hdCI6eyIkaWQiOiIxMjYiLCJGb3JtYXRTdHJpbmciOiJNTU0gZCBcIidcInl5IiwiU2VwYXJhdG9yIjoiLyIsIlVzZUludGVybmF0aW9uYWxEYXRlRm9ybWF0IjpmYWxzZSwiRGF0ZUlzVmlzaWJsZSI6dHJ1ZSwiVGltZUlzVmlzaWJsZSI6ZmFsc2UsIkhvdXJEaWdpdHMiOjEsIkFtUG1EZXNpZ25hdG9yIjoyLCJUcmltMDBNaW51dGVzIjpmYWxzZSwiTGFzdEtub3duVmlzaWJpbGl0eVN0YXRlIjp7IiRpZCI6IjEyNyIsIkRhdGVQYXJ0SXNWaXNpYmxlIjp0cnVlLCJUaW1lUGFydElzVmlzaWJsZSI6ZmFsc2V9fSwiV2Vla051bWJlcmluZyI6eyIkaWQiOiIxMjgiLCJGb3JtYXQiOjAsIklzVmlzaWJsZSI6ZmFsc2UsIkxhc3RLbm93blZpc2liaWxpdHlTdGF0ZSI6ZmFsc2V9LCJJc1Zpc2libGUiOnRydWUsIlBhcmVudFN0eWxlIjpudWxsfSwiSHlwZXJsaW5rIjpudWxsLCJJbXBvcnRJZCI6bnVsbH1dLCJJZCI6ImYyNDVjODZlLTRlODItNGIxNC1iOWY4LTY5YjU0ZDgwZGI5YyIsIklzU2luZ2xlSXRlbVJvdyI6ZmFsc2V9LHsiJGlkIjoiMTI5IiwiX3Rhc2tzIjpbXSwiX21pbGVzdG9uZXMiOlt7IiRpZCI6IjEzMCIsIklkIjoiYzIyYTBhZGMtZWUzMS00MDFiLWIyMDQtM2UxNjdjMDFhYTRmIiwiSW5kZXgiOjQsIkdyb3VwSWQiOm51bGwsIlRpdGxlIjoiIiwiRGF0ZVRpbWUiOiIyMDMxLTAxLTA2VDIzOjU5OjAwIiwiUGVyY2VudGFnZUNvbXBsZXRlIjpudWxsLCJOb3RlIjpudWxsLCJTdHlsZSI6eyIkaWQiOiIxMzEiLCJUaXRsZVBvc2l0aW9uIjoiUmlnaHQiLCJEYXRlUG9zaXRpb24iOiJMZWZ0IiwiU2hhcGVUeXBlIjoyLCJTaGFwZVNpemUiOjEsIlNwYWNpbmciOjUsIlNoYXBlU3R5bGUiOnsiJGlkIjoiMTMyIiwiTWFyZ2luIjp7IiRpZCI6IjEzMyIsIlRvcCI6MC4wLCJMZWZ0IjowLjAsIlJpZ2h0IjowLjAsIkJvdHRvbSI6MC4wfSwiUGFkZGluZyI6eyIkaWQiOiIxMzQiLCJUb3AiOjAuMCwiTGVmdCI6MC4wLCJSaWdodCI6MC4wLCJCb3R0b20iOjAuMH0sIkJhY2tncm91bmQiOnsiJGlkIjoiMTM1IiwiQ29sb3IiOnsiJGlkIjoiMTM2IiwiQSI6MTI3LCJSIjoxNjUsIkciOjE2NSwiQiI6MTY1fX0sIklzVmlzaWJsZSI6dHJ1ZSwiV2lkdGgiOjEzLjAsIkhlaWdodCI6MTMuMCwiQm9yZGVyU3R5bGUiOnsiJGlkIjoiMTM3IiwiTGluZUNvbG9yIjp7IiRpZCI6IjEzOCIsIiR0eXBlIjoiTkxSRS5Db21tb24uRG9tLlNvbGlkQ29sb3JCcnVzaCwgTkxSRS5Db21tb24iLCJDb2xvciI6eyIkaWQiOiIxMzkiLCJBIjoyNTUsIlIiOjIzNCwiRyI6MjIsIkIiOjMwfX0sIkxpbmVXZWlnaHQiOjAuMCwiTGluZVR5cGUiOjAsIlBhcmVudFN0eWxlIjpudWxsfSwiUGFyZW50U3R5bGUiOm51bGx9LCJUaXRsZVN0eWxlIjp7IiRpZCI6IjE0MCIsIkZvbnRTZXR0aW5ncyI6eyIkaWQiOiIxNDEiLCJGb250U2l6ZSI6MTEsIkZvbnROYW1lIjoiQ2FsaWJyaSIsIklzQm9sZCI6dHJ1ZSwiSXNJdGFsaWMiOmZhbHNlLCJJc1VuZGVybGluZWQiOmZhbHNlLCJQYXJlbnRTdHlsZSI6bnVsbH0sIkF1dG9TaXplIjowLCJGb3JlZ3JvdW5kIjp7IiRpZCI6IjE0MiIsIkNvbG9yIjp7IiRpZCI6IjE0My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NDQiLCJUb3AiOjAuMCwiTGVmdCI6MC4wLCJSaWdodCI6MC4wLCJCb3R0b20iOjAuMH0sIlBhZGRpbmciOnsiJGlkIjoiMTQ1IiwiVG9wIjowLjAsIkxlZnQiOjAuMCwiUmlnaHQiOjAuMCwiQm90dG9tIjowLjB9LCJCYWNrZ3JvdW5kIjp7IiRpZCI6IjE0NiIsIkNvbG9yIjp7IiRpZCI6IjE0NyIsIkEiOjg5LCJSIjowLCJHIjowLCJCIjowfX0sIklzVmlzaWJsZSI6dHJ1ZSwiV2lkdGgiOjAuMCwiSGVpZ2h0IjowLjAsIkJvcmRlclN0eWxlIjp7IiRpZCI6IjE0OCIsIkxpbmVDb2xvciI6bnVsbCwiTGluZVdlaWdodCI6MC4wLCJMaW5lVHlwZSI6MCwiUGFyZW50U3R5bGUiOm51bGx9LCJQYXJlbnRTdHlsZSI6bnVsbH0sIkRhdGVTdHlsZSI6eyIkaWQiOiIxNDkiLCJGb250U2V0dGluZ3MiOnsiJGlkIjoiMTUwIiwiRm9udFNpemUiOjEwLCJGb250TmFtZSI6IkNhbGlicmkiLCJJc0JvbGQiOmZhbHNlLCJJc0l0YWxpYyI6ZmFsc2UsIklzVW5kZXJsaW5lZCI6ZmFsc2UsIlBhcmVudFN0eWxlIjpudWxsfSwiQXV0b1NpemUiOjAsIkZvcmVncm91bmQiOnsiJGlkIjoiMTUxIiwiQ29sb3IiOnsiJGlkIjoiMTUy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NTMiLCJUb3AiOjAuMCwiTGVmdCI6MC4wLCJSaWdodCI6MC4wLCJCb3R0b20iOjAuMH0sIlBhZGRpbmciOnsiJGlkIjoiMTU0IiwiVG9wIjowLjAsIkxlZnQiOjAuMCwiUmlnaHQiOjAuMCwiQm90dG9tIjowLjB9LCJCYWNrZ3JvdW5kIjp7IiRpZCI6IjE1NSIsIkNvbG9yIjp7IiRpZCI6IjE1NiIsIkEiOjg5LCJSIjowLCJHIjowLCJCIjowfX0sIklzVmlzaWJsZSI6ZmFsc2UsIldpZHRoIjowLjAsIkhlaWdodCI6MC4wLCJCb3JkZXJTdHlsZSI6eyIkaWQiOiIxNTciLCJMaW5lQ29sb3IiOm51bGwsIkxpbmVXZWlnaHQiOjAuMCwiTGluZVR5cGUiOjAsIlBhcmVudFN0eWxlIjpudWxsfSwiUGFyZW50U3R5bGUiOm51bGx9LCJEYXRlRm9ybWF0Ijp7IiRpZCI6IjE1O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Tk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MTYwIiwiX3Rhc2tzIjpbXSwiX21pbGVzdG9uZXMiOlt7IiRpZCI6IjE2MSIsIklkIjoiNTM3OGJkZTktYjQzMS00OGRmLWI2YjctNjcwN2M2YThmOTg5IiwiSW5kZXgiOjUsIkdyb3VwSWQiOm51bGwsIlRpdGxlIjoiVEFUVE9PUyBDb25jZXB0IiwiRGF0ZVRpbWUiOiIyMDI2LTEwLTAyVDIzOjU5OjAwIiwiUGVyY2VudGFnZUNvbXBsZXRlIjpudWxsLCJOb3RlIjpudWxsLCJTdHlsZSI6eyIkaWQiOiIxNjIiLCJUaXRsZVBvc2l0aW9uIjoiTGVmdCIsIkRhdGVQb3NpdGlvbiI6IkFib3ZlIiwiU2hhcGVUeXBlIjoxLCJTaGFwZVNpemUiOjAsIlNwYWNpbmciOjUsIlNoYXBlU3R5bGUiOnsiJGlkIjoiMTYzIiwiTWFyZ2luIjp7IiRpZCI6IjE2NCIsIlRvcCI6MC4wLCJMZWZ0IjowLjAsIlJpZ2h0IjowLjAsIkJvdHRvbSI6MC4wfSwiUGFkZGluZyI6eyIkaWQiOiIxNjUiLCJUb3AiOjAuMCwiTGVmdCI6MC4wLCJSaWdodCI6MC4wLCJCb3R0b20iOjAuMH0sIkJhY2tncm91bmQiOnsiJGlkIjoiMTY2IiwiQ29sb3IiOnsiJGlkIjoiMTY3IiwiQSI6MjU1LCJSIjoyNTQsIkciOjE4NiwiQiI6MTB9fSwiSXNWaXNpYmxlIjp0cnVlLCJXaWR0aCI6MTIuMCwiSGVpZ2h0IjoxNC4wLCJCb3JkZXJTdHlsZSI6eyIkaWQiOiIxNjgiLCJMaW5lQ29sb3IiOnsiJGlkIjoiMTY5IiwiJHR5cGUiOiJOTFJFLkNvbW1vbi5Eb20uU29saWRDb2xvckJydXNoLCBOTFJFLkNvbW1vbiIsIkNvbG9yIjp7IiRpZCI6IjE3MCIsIkEiOjI1NSwiUiI6MjM0LCJHIjoyMiwiQiI6MzB9fSwiTGluZVdlaWdodCI6MC4wLCJMaW5lVHlwZSI6MCwiUGFyZW50U3R5bGUiOm51bGx9LCJQYXJlbnRTdHlsZSI6bnVsbH0sIlRpdGxlU3R5bGUiOnsiJGlkIjoiMTcxIiwiRm9udFNldHRpbmdzIjp7IiRpZCI6IjE3MiIsIkZvbnRTaXplIjoxMSwiRm9udE5hbWUiOiJDYWxpYnJpIiwiSXNCb2xkIjp0cnVlLCJJc0l0YWxpYyI6ZmFsc2UsIklzVW5kZXJsaW5lZCI6ZmFsc2UsIlBhcmVudFN0eWxlIjpudWxsfSwiQXV0b1NpemUiOjAsIkZvcmVncm91bmQiOnsiJGlkIjoiMTczIiwiQ29sb3IiOnsiJGlkIjoiMTc0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E3NSIsIlRvcCI6MC4wLCJMZWZ0IjowLjAsIlJpZ2h0IjowLjAsIkJvdHRvbSI6MC4wfSwiUGFkZGluZyI6eyIkaWQiOiIxNzYiLCJUb3AiOjAuMCwiTGVmdCI6MC4wLCJSaWdodCI6MC4wLCJCb3R0b20iOjAuMH0sIkJhY2tncm91bmQiOnsiJGlkIjoiMTc3IiwiQ29sb3IiOnsiJGlkIjoiMTc4IiwiQSI6MCwiUiI6MjU1LCJHIjoyNTUsIkIiOjI1NX19LCJJc1Zpc2libGUiOnRydWUsIldpZHRoIjowLjAsIkhlaWdodCI6MC4wLCJCb3JkZXJTdHlsZSI6eyIkaWQiOiIxNzkiLCJMaW5lQ29sb3IiOm51bGwsIkxpbmVXZWlnaHQiOjAuMCwiTGluZVR5cGUiOjAsIlBhcmVudFN0eWxlIjpudWxsfSwiUGFyZW50U3R5bGUiOm51bGx9LCJEYXRlU3R5bGUiOnsiJGlkIjoiMTgwIiwiRm9udFNldHRpbmdzIjp7IiRpZCI6IjE4MSIsIkZvbnRTaXplIjoxMCwiRm9udE5hbWUiOiJDYWxpYnJpIiwiSXNCb2xkIjpmYWxzZSwiSXNJdGFsaWMiOmZhbHNlLCJJc1VuZGVybGluZWQiOmZhbHNlLCJQYXJlbnRTdHlsZSI6bnVsbH0sIkF1dG9TaXplIjowLCJGb3JlZ3JvdW5kIjp7IiRpZCI6IjE4MiIsIkNvbG9yIjp7IiRpZCI6IjE4My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MTg0IiwiVG9wIjowLjAsIkxlZnQiOjAuMCwiUmlnaHQiOjAuMCwiQm90dG9tIjowLjB9LCJQYWRkaW5nIjp7IiRpZCI6IjE4NSIsIlRvcCI6MC4wLCJMZWZ0IjowLjAsIlJpZ2h0IjowLjAsIkJvdHRvbSI6MC4wfSwiQmFja2dyb3VuZCI6eyIkaWQiOiIxODYiLCJDb2xvciI6eyIkaWQiOiIxODciLCJBIjowLCJSIjoyNTUsIkciOjI1NSwiQiI6MjU1fX0sIklzVmlzaWJsZSI6ZmFsc2UsIldpZHRoIjowLjAsIkhlaWdodCI6MC4wLCJCb3JkZXJTdHlsZSI6eyIkaWQiOiIxODgiLCJMaW5lQ29sb3IiOm51bGwsIkxpbmVXZWlnaHQiOjAuMCwiTGluZVR5cGUiOjAsIlBhcmVudFN0eWxlIjpudWxsfSwiUGFyZW50U3R5bGUiOm51bGx9LCJEYXRlRm9ybWF0Ijp7IiRpZCI6IjE4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OTAiLCJGb3JtYXQiOjAsIklzVmlzaWJsZSI6ZmFsc2UsIkxhc3RLbm93blZpc2liaWxpdHlTdGF0ZSI6ZmFsc2V9LCJJc1Zpc2libGUiOnRydWUsIlBhcmVudFN0eWxlIjpudWxsfSwiSHlwZXJsaW5rIjpudWxsLCJJbXBvcnRJZCI6IiJ9LHsiJGlkIjoiMTkxIiwiSWQiOiJhYTM2ZDEzZC0zYWM3LTQwMDQtOTM2My1lMzRhOWMxYmY4ODUiLCJJbmRleCI6NiwiR3JvdXBJZCI6bnVsbCwiVGl0bGUiOiJQU0kgRGVjaXNpb24gQnVpbGRpbmciLCJEYXRlVGltZSI6IjIwMjYtMTItMTZUMjM6NTk6MDAiLCJQZXJjZW50YWdlQ29tcGxldGUiOm51bGwsIk5vdGUiOm51bGwsIlN0eWxlIjp7IiRpZCI6IjE5MiIsIlRpdGxlUG9zaXRpb24iOiJSaWdodCIsIkRhdGVQb3NpdGlvbiI6IkFib3ZlIiwiU2hhcGVUeXBlIjoxLCJTaGFwZVNpemUiOjAsIlNwYWNpbmciOjUsIlNoYXBlU3R5bGUiOnsiJGlkIjoiMTkzIiwiTWFyZ2luIjp7IiRpZCI6IjE5NCIsIlRvcCI6MC4wLCJMZWZ0IjowLjAsIlJpZ2h0IjowLjAsIkJvdHRvbSI6MC4wfSwiUGFkZGluZyI6eyIkaWQiOiIxOTUiLCJUb3AiOjAuMCwiTGVmdCI6MC4wLCJSaWdodCI6MC4wLCJCb3R0b20iOjAuMH0sIkJhY2tncm91bmQiOnsiJGlkIjoiMTk2IiwiQ29sb3IiOnsiJGlkIjoiMTk3IiwiQSI6MjU1LCJSIjoyNTQsIkciOjE4NiwiQiI6MTB9fSwiSXNWaXNpYmxlIjp0cnVlLCJXaWR0aCI6MTIuMCwiSGVpZ2h0IjoxNC4wLCJCb3JkZXJTdHlsZSI6eyIkaWQiOiIxOTgiLCJMaW5lQ29sb3IiOnsiJGlkIjoiMTk5IiwiJHR5cGUiOiJOTFJFLkNvbW1vbi5Eb20uU29saWRDb2xvckJydXNoLCBOTFJFLkNvbW1vbiIsIkNvbG9yIjp7IiRpZCI6IjIwMCIsIkEiOjI1NSwiUiI6MjM0LCJHIjoyMiwiQiI6MzB9fSwiTGluZVdlaWdodCI6MC4wLCJMaW5lVHlwZSI6MCwiUGFyZW50U3R5bGUiOm51bGx9LCJQYXJlbnRTdHlsZSI6bnVsbH0sIlRpdGxlU3R5bGUiOnsiJGlkIjoiMjAxIiwiRm9udFNldHRpbmdzIjp7IiRpZCI6IjIwMiIsIkZvbnRTaXplIjoxMSwiRm9udE5hbWUiOiJDYWxpYnJpIiwiSXNCb2xkIjp0cnVlLCJJc0l0YWxpYyI6ZmFsc2UsIklzVW5kZXJsaW5lZCI6ZmFsc2UsIlBhcmVudFN0eWxlIjpudWxsfSwiQXV0b1NpemUiOjAsIkZvcmVncm91bmQiOnsiJGlkIjoiMjAzIiwiQ29sb3IiOnsiJGlkIjoiMjA0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IwNSIsIlRvcCI6MC4wLCJMZWZ0IjowLjAsIlJpZ2h0IjowLjAsIkJvdHRvbSI6MC4wfSwiUGFkZGluZyI6eyIkaWQiOiIyMDYiLCJUb3AiOjAuMCwiTGVmdCI6MC4wLCJSaWdodCI6MC4wLCJCb3R0b20iOjAuMH0sIkJhY2tncm91bmQiOnsiJGlkIjoiMjA3IiwiQ29sb3IiOnsiJGlkIjoiMjA4IiwiQSI6MCwiUiI6MjU1LCJHIjoyNTUsIkIiOjI1NX19LCJJc1Zpc2libGUiOnRydWUsIldpZHRoIjowLjAsIkhlaWdodCI6MC4wLCJCb3JkZXJTdHlsZSI6eyIkaWQiOiIyMDkiLCJMaW5lQ29sb3IiOm51bGwsIkxpbmVXZWlnaHQiOjAuMCwiTGluZVR5cGUiOjAsIlBhcmVudFN0eWxlIjpudWxsfSwiUGFyZW50U3R5bGUiOm51bGx9LCJEYXRlU3R5bGUiOnsiJGlkIjoiMjEwIiwiRm9udFNldHRpbmdzIjp7IiRpZCI6IjIxMSIsIkZvbnRTaXplIjoxMCwiRm9udE5hbWUiOiJDYWxpYnJpIiwiSXNCb2xkIjpmYWxzZSwiSXNJdGFsaWMiOmZhbHNlLCJJc1VuZGVybGluZWQiOmZhbHNlLCJQYXJlbnRTdHlsZSI6bnVsbH0sIkF1dG9TaXplIjowLCJGb3JlZ3JvdW5kIjp7IiRpZCI6IjIxMiIsIkNvbG9yIjp7IiRpZCI6IjIxMy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MjE0IiwiVG9wIjowLjAsIkxlZnQiOjAuMCwiUmlnaHQiOjAuMCwiQm90dG9tIjowLjB9LCJQYWRkaW5nIjp7IiRpZCI6IjIxNSIsIlRvcCI6MC4wLCJMZWZ0IjowLjAsIlJpZ2h0IjowLjAsIkJvdHRvbSI6MC4wfSwiQmFja2dyb3VuZCI6eyIkaWQiOiIyMTYiLCJDb2xvciI6eyIkaWQiOiIyMTciLCJBIjowLCJSIjoyNTUsIkciOjI1NSwiQiI6MjU1fX0sIklzVmlzaWJsZSI6ZmFsc2UsIldpZHRoIjowLjAsIkhlaWdodCI6MC4wLCJCb3JkZXJTdHlsZSI6eyIkaWQiOiIyMTgiLCJMaW5lQ29sb3IiOm51bGwsIkxpbmVXZWlnaHQiOjAuMCwiTGluZVR5cGUiOjAsIlBhcmVudFN0eWxlIjpudWxsfSwiUGFyZW50U3R5bGUiOm51bGx9LCJEYXRlRm9ybWF0Ijp7IiRpZCI6IjIx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MjAiLCJGb3JtYXQiOjAsIklzVmlzaWJsZSI6ZmFsc2UsIkxhc3RLbm93blZpc2liaWxpdHlTdGF0ZSI6ZmFsc2V9LCJJc1Zpc2libGUiOnRydWUsIlBhcmVudFN0eWxlIjpudWxsfSwiSHlwZXJsaW5rIjpudWxsLCJJbXBvcnRJZCI6bnVsbH0seyIkaWQiOiIyMjEiLCJJZCI6IjViYTQyZjIzLWRjY2UtNDk0ZC1iMWM0LWQxNjA0YzI1MTU4MCIsIkluZGV4Ijo3LCJHcm91cElkIjpudWxsLCJUaXRsZSI6IkJ1aWxkaW5nIGFwcGwuIiwiRGF0ZVRpbWUiOiIyMDI3LTEyLTI3VDIzOjU5OjAwIiwiUGVyY2VudGFnZUNvbXBsZXRlIjpudWxsLCJOb3RlIjpudWxsLCJTdHlsZSI6eyIkaWQiOiIyMjIiLCJUaXRsZVBvc2l0aW9uIjoiUmlnaHQiLCJEYXRlUG9zaXRpb24iOiJBYm92ZSIsIlNoYXBlVHlwZSI6MSwiU2hhcGVTaXplIjowLCJTcGFjaW5nIjo1LCJTaGFwZVN0eWxlIjp7IiRpZCI6IjIyMyIsIk1hcmdpbiI6eyIkaWQiOiIyMjQiLCJUb3AiOjAuMCwiTGVmdCI6MC4wLCJSaWdodCI6MC4wLCJCb3R0b20iOjAuMH0sIlBhZGRpbmciOnsiJGlkIjoiMjI1IiwiVG9wIjowLjAsIkxlZnQiOjAuMCwiUmlnaHQiOjAuMCwiQm90dG9tIjowLjB9LCJCYWNrZ3JvdW5kIjp7IiRpZCI6IjIyNiIsIkNvbG9yIjp7IiRpZCI6IjIyNyIsIkEiOjI1NSwiUiI6MjU0LCJHIjoxODYsIkIiOjEwfX0sIklzVmlzaWJsZSI6dHJ1ZSwiV2lkdGgiOjEyLjAsIkhlaWdodCI6MTQuMCwiQm9yZGVyU3R5bGUiOnsiJGlkIjoiMjI4IiwiTGluZUNvbG9yIjp7IiRpZCI6IjIyOSIsIiR0eXBlIjoiTkxSRS5Db21tb24uRG9tLlNvbGlkQ29sb3JCcnVzaCwgTkxSRS5Db21tb24iLCJDb2xvciI6eyIkaWQiOiIyMzAiLCJBIjoyNTUsIlIiOjIzNCwiRyI6MjIsIkIiOjMwfX0sIkxpbmVXZWlnaHQiOjAuMCwiTGluZVR5cGUiOjAsIlBhcmVudFN0eWxlIjpudWxsfSwiUGFyZW50U3R5bGUiOm51bGx9LCJUaXRsZVN0eWxlIjp7IiRpZCI6IjIzMSIsIkZvbnRTZXR0aW5ncyI6eyIkaWQiOiIyMzIiLCJGb250U2l6ZSI6MTEsIkZvbnROYW1lIjoiQ2FsaWJyaSIsIklzQm9sZCI6dHJ1ZSwiSXNJdGFsaWMiOmZhbHNlLCJJc1VuZGVybGluZWQiOmZhbHNlLCJQYXJlbnRTdHlsZSI6bnVsbH0sIkF1dG9TaXplIjowLCJGb3JlZ3JvdW5kIjp7IiRpZCI6IjIzMyIsIkNvbG9yIjp7IiRpZCI6IjIzN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yMzUiLCJUb3AiOjAuMCwiTGVmdCI6MC4wLCJSaWdodCI6MC4wLCJCb3R0b20iOjAuMH0sIlBhZGRpbmciOnsiJGlkIjoiMjM2IiwiVG9wIjowLjAsIkxlZnQiOjAuMCwiUmlnaHQiOjAuMCwiQm90dG9tIjowLjB9LCJCYWNrZ3JvdW5kIjp7IiRpZCI6IjIzNyIsIkNvbG9yIjp7IiRpZCI6IjIzOCIsIkEiOjAsIlIiOjI1NSwiRyI6MjU1LCJCIjoyNTV9fSwiSXNWaXNpYmxlIjp0cnVlLCJXaWR0aCI6MC4wLCJIZWlnaHQiOjAuMCwiQm9yZGVyU3R5bGUiOnsiJGlkIjoiMjM5IiwiTGluZUNvbG9yIjpudWxsLCJMaW5lV2VpZ2h0IjowLjAsIkxpbmVUeXBlIjowLCJQYXJlbnRTdHlsZSI6bnVsbH0sIlBhcmVudFN0eWxlIjpudWxsfSwiRGF0ZVN0eWxlIjp7IiRpZCI6IjI0MCIsIkZvbnRTZXR0aW5ncyI6eyIkaWQiOiIyNDEiLCJGb250U2l6ZSI6MTAsIkZvbnROYW1lIjoiQ2FsaWJyaSIsIklzQm9sZCI6ZmFsc2UsIklzSXRhbGljIjpmYWxzZSwiSXNVbmRlcmxpbmVkIjpmYWxzZSwiUGFyZW50U3R5bGUiOm51bGx9LCJBdXRvU2l6ZSI6MCwiRm9yZWdyb3VuZCI6eyIkaWQiOiIyNDIiLCJDb2xvciI6eyIkaWQiOiIyNDM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I0NCIsIlRvcCI6MC4wLCJMZWZ0IjowLjAsIlJpZ2h0IjowLjAsIkJvdHRvbSI6MC4wfSwiUGFkZGluZyI6eyIkaWQiOiIyNDUiLCJUb3AiOjAuMCwiTGVmdCI6MC4wLCJSaWdodCI6MC4wLCJCb3R0b20iOjAuMH0sIkJhY2tncm91bmQiOnsiJGlkIjoiMjQ2IiwiQ29sb3IiOnsiJGlkIjoiMjQ3IiwiQSI6MCwiUiI6MjU1LCJHIjoyNTUsIkIiOjI1NX19LCJJc1Zpc2libGUiOmZhbHNlLCJXaWR0aCI6MC4wLCJIZWlnaHQiOjAuMCwiQm9yZGVyU3R5bGUiOnsiJGlkIjoiMjQ4IiwiTGluZUNvbG9yIjpudWxsLCJMaW5lV2VpZ2h0IjowLjAsIkxpbmVUeXBlIjowLCJQYXJlbnRTdHlsZSI6bnVsbH0sIlBhcmVudFN0eWxlIjpudWxsfSwiRGF0ZUZvcm1hdCI6eyIkaWQiOiIyNDk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UwIiwiRm9ybWF0IjowLCJJc1Zpc2libGUiOmZhbHNlLCJMYXN0S25vd25WaXNpYmlsaXR5U3RhdGUiOmZhbHNlfSwiSXNWaXNpYmxlIjp0cnVlLCJQYXJlbnRTdHlsZSI6bnVsbH0sIkh5cGVybGluayI6bnVsbCwiSW1wb3J0SWQiOm51bGx9LHsiJGlkIjoiMjUxIiwiSWQiOiIwNmVmOTVjOS0zNjUzLTRiNDgtOTdkZi0wZGMwYjFjZDlkOTAiLCJJbmRleCI6OCwiR3JvdXBJZCI6bnVsbCwiVGl0bGUiOiJTdGFydCBDb25zdHJ1Y3Rpb24iLCJEYXRlVGltZSI6IjIwMjktMDEtMDFUMjM6NTk6MDAiLCJQZXJjZW50YWdlQ29tcGxldGUiOm51bGwsIk5vdGUiOm51bGwsIlN0eWxlIjp7IiRpZCI6IjI1MiIsIlRpdGxlUG9zaXRpb24iOiJSaWdodCIsIkRhdGVQb3NpdGlvbiI6IkFib3ZlIiwiU2hhcGVUeXBlIjoxLCJTaGFwZVNpemUiOjAsIlNwYWNpbmciOjUsIlNoYXBlU3R5bGUiOnsiJGlkIjoiMjUzIiwiTWFyZ2luIjp7IiRpZCI6IjI1NCIsIlRvcCI6MC4wLCJMZWZ0IjowLjAsIlJpZ2h0IjowLjAsIkJvdHRvbSI6MC4wfSwiUGFkZGluZyI6eyIkaWQiOiIyNTUiLCJUb3AiOjAuMCwiTGVmdCI6MC4wLCJSaWdodCI6MC4wLCJCb3R0b20iOjAuMH0sIkJhY2tncm91bmQiOnsiJGlkIjoiMjU2IiwiQ29sb3IiOnsiJGlkIjoiMjU3IiwiQSI6MjU1LCJSIjoyNTQsIkciOjE4NiwiQiI6MTB9fSwiSXNWaXNpYmxlIjp0cnVlLCJXaWR0aCI6MTIuMCwiSGVpZ2h0IjoxNC4wLCJCb3JkZXJTdHlsZSI6eyIkaWQiOiIyNTgiLCJMaW5lQ29sb3IiOnsiJGlkIjoiMjU5IiwiJHR5cGUiOiJOTFJFLkNvbW1vbi5Eb20uU29saWRDb2xvckJydXNoLCBOTFJFLkNvbW1vbiIsIkNvbG9yIjp7IiRpZCI6IjI2MCIsIkEiOjI1NSwiUiI6MjM0LCJHIjoyMiwiQiI6MzB9fSwiTGluZVdlaWdodCI6MC4wLCJMaW5lVHlwZSI6MCwiUGFyZW50U3R5bGUiOm51bGx9LCJQYXJlbnRTdHlsZSI6bnVsbH0sIlRpdGxlU3R5bGUiOnsiJGlkIjoiMjYxIiwiRm9udFNldHRpbmdzIjp7IiRpZCI6IjI2MiIsIkZvbnRTaXplIjoxMSwiRm9udE5hbWUiOiJDYWxpYnJpIiwiSXNCb2xkIjp0cnVlLCJJc0l0YWxpYyI6ZmFsc2UsIklzVW5kZXJsaW5lZCI6ZmFsc2UsIlBhcmVudFN0eWxlIjpudWxsfSwiQXV0b1NpemUiOjAsIkZvcmVncm91bmQiOnsiJGlkIjoiMjYzIiwiQ29sb3IiOnsiJGlkIjoiMjY0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I2NSIsIlRvcCI6MC4wLCJMZWZ0IjowLjAsIlJpZ2h0IjowLjAsIkJvdHRvbSI6MC4wfSwiUGFkZGluZyI6eyIkaWQiOiIyNjYiLCJUb3AiOjAuMCwiTGVmdCI6MC4wLCJSaWdodCI6MC4wLCJCb3R0b20iOjAuMH0sIkJhY2tncm91bmQiOnsiJGlkIjoiMjY3IiwiQ29sb3IiOnsiJGlkIjoiMjY4IiwiQSI6MCwiUiI6MjU1LCJHIjoyNTUsIkIiOjI1NX19LCJJc1Zpc2libGUiOnRydWUsIldpZHRoIjowLjAsIkhlaWdodCI6MC4wLCJCb3JkZXJTdHlsZSI6eyIkaWQiOiIyNjkiLCJMaW5lQ29sb3IiOm51bGwsIkxpbmVXZWlnaHQiOjAuMCwiTGluZVR5cGUiOjAsIlBhcmVudFN0eWxlIjpudWxsfSwiUGFyZW50U3R5bGUiOm51bGx9LCJEYXRlU3R5bGUiOnsiJGlkIjoiMjcwIiwiRm9udFNldHRpbmdzIjp7IiRpZCI6IjI3MSIsIkZvbnRTaXplIjoxMCwiRm9udE5hbWUiOiJDYWxpYnJpIiwiSXNCb2xkIjpmYWxzZSwiSXNJdGFsaWMiOmZhbHNlLCJJc1VuZGVybGluZWQiOmZhbHNlLCJQYXJlbnRTdHlsZSI6bnVsbH0sIkF1dG9TaXplIjowLCJGb3JlZ3JvdW5kIjp7IiRpZCI6IjI3MiIsIkNvbG9yIjp7IiRpZCI6IjI3My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Mjc0IiwiVG9wIjowLjAsIkxlZnQiOjAuMCwiUmlnaHQiOjAuMCwiQm90dG9tIjowLjB9LCJQYWRkaW5nIjp7IiRpZCI6IjI3NSIsIlRvcCI6MC4wLCJMZWZ0IjowLjAsIlJpZ2h0IjowLjAsIkJvdHRvbSI6MC4wfSwiQmFja2dyb3VuZCI6eyIkaWQiOiIyNzYiLCJDb2xvciI6eyIkaWQiOiIyNzciLCJBIjowLCJSIjoyNTUsIkciOjI1NSwiQiI6MjU1fX0sIklzVmlzaWJsZSI6ZmFsc2UsIldpZHRoIjowLjAsIkhlaWdodCI6MC4wLCJCb3JkZXJTdHlsZSI6eyIkaWQiOiIyNzgiLCJMaW5lQ29sb3IiOm51bGwsIkxpbmVXZWlnaHQiOjAuMCwiTGluZVR5cGUiOjAsIlBhcmVudFN0eWxlIjpudWxsfSwiUGFyZW50U3R5bGUiOm51bGx9LCJEYXRlRm9ybWF0Ijp7IiRpZCI6IjI3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ODAiLCJGb3JtYXQiOjAsIklzVmlzaWJsZSI6ZmFsc2UsIkxhc3RLbm93blZpc2liaWxpdHlTdGF0ZSI6ZmFsc2V9LCJJc1Zpc2libGUiOnRydWUsIlBhcmVudFN0eWxlIjpudWxsfSwiSHlwZXJsaW5rIjpudWxsLCJJbXBvcnRJZCI6bnVsbH0seyIkaWQiOiIyODEiLCJJZCI6IjcyNjUwMmQ5LTdmYTEtNGRmMS04NDI5LTg2NGE0YmI1NjVhNiIsIkluZGV4Ijo5LCJHcm91cElkIjpudWxsLCJUaXRsZSI6IlRBVFRPT1MgcC1CZWFtIiwiRGF0ZVRpbWUiOiIyMDMxLTEyLTAxVDIzOjU5OjAwIiwiUGVyY2VudGFnZUNvbXBsZXRlIjpudWxsLCJOb3RlIjpudWxsLCJTdHlsZSI6eyIkaWQiOiIyODIiLCJUaXRsZVBvc2l0aW9uIjoiTGVmdCIsIkRhdGVQb3NpdGlvbiI6IkxlZnQiLCJTaGFwZVR5cGUiOjEsIlNoYXBlU2l6ZSI6MCwiU3BhY2luZyI6NSwiU2hhcGVTdHlsZSI6eyIkaWQiOiIyODMiLCJNYXJnaW4iOnsiJGlkIjoiMjg0IiwiVG9wIjowLjAsIkxlZnQiOjAuMCwiUmlnaHQiOjAuMCwiQm90dG9tIjowLjB9LCJQYWRkaW5nIjp7IiRpZCI6IjI4NSIsIlRvcCI6MC4wLCJMZWZ0IjowLjAsIlJpZ2h0IjowLjAsIkJvdHRvbSI6MC4wfSwiQmFja2dyb3VuZCI6eyIkaWQiOiIyODYiLCJDb2xvciI6eyIkaWQiOiIyODciLCJBIjoyNTUsIlIiOjI1NCwiRyI6MTg2LCJCIjoxMH19LCJJc1Zpc2libGUiOnRydWUsIldpZHRoIjoxMi4wLCJIZWlnaHQiOjE0LjAsIkJvcmRlclN0eWxlIjp7IiRpZCI6IjI4OCIsIkxpbmVDb2xvciI6eyIkaWQiOiIyODkiLCIkdHlwZSI6Ik5MUkUuQ29tbW9uLkRvbS5Tb2xpZENvbG9yQnJ1c2gsIE5MUkUuQ29tbW9uIiwiQ29sb3IiOnsiJGlkIjoiMjkwIiwiQSI6MjU1LCJSIjoyMzQsIkciOjIyLCJCIjozMH19LCJMaW5lV2VpZ2h0IjowLjAsIkxpbmVUeXBlIjowLCJQYXJlbnRTdHlsZSI6bnVsbH0sIlBhcmVudFN0eWxlIjpudWxsfSwiVGl0bGVTdHlsZSI6eyIkaWQiOiIyOTEiLCJGb250U2V0dGluZ3MiOnsiJGlkIjoiMjkyIiwiRm9udFNpemUiOjExLCJGb250TmFtZSI6IkNhbGlicmkiLCJJc0JvbGQiOnRydWUsIklzSXRhbGljIjpmYWxzZSwiSXNVbmRlcmxpbmVkIjpmYWxzZSwiUGFyZW50U3R5bGUiOm51bGx9LCJBdXRvU2l6ZSI6MCwiRm9yZWdyb3VuZCI6eyIkaWQiOiIyOTMiLCJDb2xvciI6eyIkaWQiOiIyOTQ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Mjk1IiwiVG9wIjowLjAsIkxlZnQiOjAuMCwiUmlnaHQiOjAuMCwiQm90dG9tIjowLjB9LCJQYWRkaW5nIjp7IiRpZCI6IjI5NiIsIlRvcCI6MC4wLCJMZWZ0IjowLjAsIlJpZ2h0IjowLjAsIkJvdHRvbSI6MC4wfSwiQmFja2dyb3VuZCI6eyIkaWQiOiIyOTciLCJDb2xvciI6eyIkaWQiOiIyOTgiLCJBIjowLCJSIjoyNTUsIkciOjI1NSwiQiI6MjU1fX0sIklzVmlzaWJsZSI6dHJ1ZSwiV2lkdGgiOjAuMCwiSGVpZ2h0IjowLjAsIkJvcmRlclN0eWxlIjp7IiRpZCI6IjI5OSIsIkxpbmVDb2xvciI6bnVsbCwiTGluZVdlaWdodCI6MC4wLCJMaW5lVHlwZSI6MCwiUGFyZW50U3R5bGUiOm51bGx9LCJQYXJlbnRTdHlsZSI6bnVsbH0sIkRhdGVTdHlsZSI6eyIkaWQiOiIzMDAiLCJGb250U2V0dGluZ3MiOnsiJGlkIjoiMzAxIiwiRm9udFNpemUiOjEwLCJGb250TmFtZSI6IkNhbGlicmkiLCJJc0JvbGQiOmZhbHNlLCJJc0l0YWxpYyI6ZmFsc2UsIklzVW5kZXJsaW5lZCI6ZmFsc2UsIlBhcmVudFN0eWxlIjpudWxsfSwiQXV0b1NpemUiOjAsIkZvcmVncm91bmQiOnsiJGlkIjoiMzAyIiwiQ29sb3IiOnsiJGlkIjoiMzAz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aWQiOiIzMDQiLCJUb3AiOjAuMCwiTGVmdCI6MC4wLCJSaWdodCI6MC4wLCJCb3R0b20iOjAuMH0sIlBhZGRpbmciOnsiJGlkIjoiMzA1IiwiVG9wIjowLjAsIkxlZnQiOjAuMCwiUmlnaHQiOjAuMCwiQm90dG9tIjowLjB9LCJCYWNrZ3JvdW5kIjp7IiRpZCI6IjMwNiIsIkNvbG9yIjp7IiRpZCI6IjMwNyIsIkEiOjAsIlIiOjI1NSwiRyI6MjU1LCJCIjoyNTV9fSwiSXNWaXNpYmxlIjpmYWxzZSwiV2lkdGgiOjAuMCwiSGVpZ2h0IjowLjAsIkJvcmRlclN0eWxlIjp7IiRpZCI6IjMwOCIsIkxpbmVDb2xvciI6bnVsbCwiTGluZVdlaWdodCI6MC4wLCJMaW5lVHlwZSI6MCwiUGFyZW50U3R5bGUiOm51bGx9LCJQYXJlbnRTdHlsZSI6bnVsbH0sIkRhdGVGb3JtYXQiOnsiJGlkIjoiMzA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xMCIsIkZvcm1hdCI6MCwiSXNWaXNpYmxlIjpmYWxzZSwiTGFzdEtub3duVmlzaWJpbGl0eVN0YXRlIjpmYWxzZX0sIklzVmlzaWJsZSI6dHJ1ZSwiUGFyZW50U3R5bGUiOm51bGx9LCJIeXBlcmxpbmsiOm51bGwsIkltcG9ydElkIjoiIn0seyIkaWQiOiIzMTEiLCJJZCI6ImQyYmVhYTQ1LWMzZTYtNGY5Mi1hNzZjLTZlNzc3YmExYjhjOSIsIkluZGV4IjoxMCwiR3JvdXBJZCI6bnVsbCwiVGl0bGUiOiJUQVRUT09TIEJlYW0iLCJEYXRlVGltZSI6IjIwMzItMTAtMTZUMTE6NTk6MDAiLCJQZXJjZW50YWdlQ29tcGxldGUiOm51bGwsIk5vdGUiOm51bGwsIlN0eWxlIjp7IiRpZCI6IjMxMiIsIlRpdGxlUG9zaXRpb24iOiJMZWZ0IiwiRGF0ZVBvc2l0aW9uIjoiTGVmdCIsIlNoYXBlVHlwZSI6MSwiU2hhcGVTaXplIjowLCJTcGFjaW5nIjowLCJTaGFwZVN0eWxlIjp7IiRpZCI6IjMxMyIsIk1hcmdpbiI6eyIkaWQiOiIzMTQiLCJUb3AiOjAuMCwiTGVmdCI6MC4wLCJSaWdodCI6MC4wLCJCb3R0b20iOjAuMH0sIlBhZGRpbmciOnsiJGlkIjoiMzE1IiwiVG9wIjowLjAsIkxlZnQiOjAuMCwiUmlnaHQiOjAuMCwiQm90dG9tIjowLjB9LCJCYWNrZ3JvdW5kIjp7IiRpZCI6IjMxNiIsIkNvbG9yIjp7IiRpZCI6IjMxNyIsIkEiOjI1NSwiUiI6MjU0LCJHIjoxODYsIkIiOjEwfX0sIklzVmlzaWJsZSI6dHJ1ZSwiV2lkdGgiOjEyLjAsIkhlaWdodCI6MTQuMCwiQm9yZGVyU3R5bGUiOnsiJGlkIjoiMzE4IiwiTGluZUNvbG9yIjp7IiRpZCI6IjMxOSIsIiR0eXBlIjoiTkxSRS5Db21tb24uRG9tLlNvbGlkQ29sb3JCcnVzaCwgTkxSRS5Db21tb24iLCJDb2xvciI6eyIkaWQiOiIzMjAiLCJBIjoyNTUsIlIiOjI1NSwiRyI6MCwiQiI6MH19LCJMaW5lV2VpZ2h0IjowLjAsIkxpbmVUeXBlIjowLCJQYXJlbnRTdHlsZSI6bnVsbH0sIlBhcmVudFN0eWxlIjpudWxsfSwiVGl0bGVTdHlsZSI6eyIkaWQiOiIzMjEiLCJGb250U2V0dGluZ3MiOnsiJGlkIjoiMzIyIiwiRm9udFNpemUiOjExLCJGb250TmFtZSI6IkNhbGlicmkiLCJJc0JvbGQiOnRydWUsIklzSXRhbGljIjpmYWxzZSwiSXNVbmRlcmxpbmVkIjpmYWxzZSwiUGFyZW50U3R5bGUiOm51bGx9LCJBdXRvU2l6ZSI6MCwiRm9yZWdyb3VuZCI6eyIkaWQiOiIzMjMiLCJDb2xvciI6eyIkaWQiOiIzMjQ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MzI1IiwiVG9wIjowLjAsIkxlZnQiOjAuMCwiUmlnaHQiOjAuMCwiQm90dG9tIjowLjB9LCJQYWRkaW5nIjp7IiRpZCI6IjMyNiIsIlRvcCI6MC4wLCJMZWZ0IjowLjAsIlJpZ2h0IjowLjAsIkJvdHRvbSI6MC4wfSwiQmFja2dyb3VuZCI6eyIkaWQiOiIzMjciLCJDb2xvciI6eyIkaWQiOiIzMjgiLCJBIjowLCJSIjoyNTUsIkciOjI1NSwiQiI6MjU1fX0sIklzVmlzaWJsZSI6dHJ1ZSwiV2lkdGgiOjAuMCwiSGVpZ2h0IjowLjAsIkJvcmRlclN0eWxlIjp7IiRpZCI6IjMyOSIsIkxpbmVDb2xvciI6bnVsbCwiTGluZVdlaWdodCI6MC4wLCJMaW5lVHlwZSI6MCwiUGFyZW50U3R5bGUiOm51bGx9LCJQYXJlbnRTdHlsZSI6bnVsbH0sIkRhdGVTdHlsZSI6eyIkaWQiOiIzMzAiLCJGb250U2V0dGluZ3MiOnsiJGlkIjoiMzMxIiwiRm9udFNpemUiOjEwLCJGb250TmFtZSI6IkNhbGlicmkiLCJJc0JvbGQiOmZhbHNlLCJJc0l0YWxpYyI6ZmFsc2UsIklzVW5kZXJsaW5lZCI6ZmFsc2UsIlBhcmVudFN0eWxlIjpudWxsfSwiQXV0b1NpemUiOjAsIkZvcmVncm91bmQiOnsiJGlkIjoiMzMyIiwiQ29sb3IiOnsiJGlkIjoiMzMz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aWQiOiIzMzQiLCJUb3AiOjAuMCwiTGVmdCI6MC4wLCJSaWdodCI6MC4wLCJCb3R0b20iOjAuMH0sIlBhZGRpbmciOnsiJGlkIjoiMzM1IiwiVG9wIjowLjAsIkxlZnQiOjAuMCwiUmlnaHQiOjAuMCwiQm90dG9tIjowLjB9LCJCYWNrZ3JvdW5kIjp7IiRpZCI6IjMzNiIsIkNvbG9yIjp7IiRpZCI6IjMzNyIsIkEiOjAsIlIiOjI1NSwiRyI6MjU1LCJCIjoyNTV9fSwiSXNWaXNpYmxlIjpmYWxzZSwiV2lkdGgiOjAuMCwiSGVpZ2h0IjowLjAsIkJvcmRlclN0eWxlIjp7IiRpZCI6IjMzOCIsIkxpbmVDb2xvciI6bnVsbCwiTGluZVdlaWdodCI6MC4wLCJMaW5lVHlwZSI6MCwiUGFyZW50U3R5bGUiOm51bGx9LCJQYXJlbnRTdHlsZSI6bnVsbH0sIkRhdGVGb3JtYXQiOnsiJGlkIjoiMzM5IiwiRm9ybWF0U3RyaW5nIjoiTU1NIGQiLCJTZXBhcmF0b3IiOiIvIiwiVXNlSW50ZXJuYXRpb25hbERhdGVGb3JtYXQiOmZhbHNlLCJEYXRlSXNWaXNpYmxlIjp0cnVlLCJUaW1lSXNWaXNpYmxlIjpmYWxzZSwiSG91ckRpZ2l0cyI6MSwiQW1QbURlc2lnbmF0b3IiOjIsIlRyaW0wME1pbnV0ZXMiOmZhbHNlLCJMYXN0S25vd25WaXNpYmlsaXR5U3RhdGUiOnsiJGlkIjoiMzQwIiwiRGF0ZVBhcnRJc1Zpc2libGUiOnRydWUsIlRpbWVQYXJ0SXNWaXNpYmxlIjpmYWxzZX19LCJXZWVrTnVtYmVyaW5nIjp7IiRpZCI6IjM0MSIsIkZvcm1hdCI6MCwiSXNWaXNpYmxlIjpmYWxzZSwiTGFzdEtub3duVmlzaWJpbGl0eVN0YXRlIjpmYWxzZX0sIklzVmlzaWJsZSI6dHJ1ZSwiUGFyZW50U3R5bGUiOm51bGx9LCJIeXBlcmxpbmsiOm51bGwsIkltcG9ydElkIjpudWxsfSx7IiRpZCI6IjM0MiIsIklkIjoiMDM4NWRjYjgtMzRjMi00MTM1LWIzYmMtMGUwNGMyY2IwMDIyIiwiSW5kZXgiOjExLCJHcm91cElkIjpudWxsLCJUaXRsZSI6IkZlYXNhYmlsaXR5IExheW91dCBXTUZBIiwiRGF0ZVRpbWUiOiIyMDI2LTAyLTAxVDIzOjU5OjAwIiwiUGVyY2VudGFnZUNvbXBsZXRlIjpudWxsLCJOb3RlIjpudWxsLCJTdHlsZSI6eyIkaWQiOiIzNDMiLCJUaXRsZVBvc2l0aW9uIjoiQmVsb3ciLCJEYXRlUG9zaXRpb24iOiJCZWxvdyIsIlNoYXBlVHlwZSI6MSwiU2hhcGVTaXplIjowLCJTcGFjaW5nIjo1LCJTaGFwZVN0eWxlIjp7IiRpZCI6IjM0NCIsIk1hcmdpbiI6eyIkaWQiOiIzNDUiLCJUb3AiOjAuMCwiTGVmdCI6MC4wLCJSaWdodCI6MC4wLCJCb3R0b20iOjAuMH0sIlBhZGRpbmciOnsiJGlkIjoiMzQ2IiwiVG9wIjowLjAsIkxlZnQiOjAuMCwiUmlnaHQiOjAuMCwiQm90dG9tIjowLjB9LCJCYWNrZ3JvdW5kIjp7IiRpZCI6IjM0NyIsIkNvbG9yIjp7IiRpZCI6IjM0OCIsIkEiOjI1NSwiUiI6MjU0LCJHIjoxODYsIkIiOjEwfX0sIklzVmlzaWJsZSI6dHJ1ZSwiV2lkdGgiOjEyLjAsIkhlaWdodCI6MTQuMCwiQm9yZGVyU3R5bGUiOnsiJGlkIjoiMzQ5IiwiTGluZUNvbG9yIjp7IiRpZCI6IjM1MCIsIiR0eXBlIjoiTkxSRS5Db21tb24uRG9tLlNvbGlkQ29sb3JCcnVzaCwgTkxSRS5Db21tb24iLCJDb2xvciI6eyIkaWQiOiIzNTEiLCJBIjoyNTUsIlIiOjIzNCwiRyI6MjIsIkIiOjMwfX0sIkxpbmVXZWlnaHQiOjAuMCwiTGluZVR5cGUiOjAsIlBhcmVudFN0eWxlIjpudWxsfSwiUGFyZW50U3R5bGUiOm51bGx9LCJUaXRsZVN0eWxlIjp7IiRpZCI6IjM1MiIsIkZvbnRTZXR0aW5ncyI6eyIkaWQiOiIzNTMiLCJGb250U2l6ZSI6MTEsIkZvbnROYW1lIjoiQ2FsaWJyaSIsIklzQm9sZCI6dHJ1ZSwiSXNJdGFsaWMiOmZhbHNlLCJJc1VuZGVybGluZWQiOmZhbHNlLCJQYXJlbnRTdHlsZSI6bnVsbH0sIkF1dG9TaXplIjowLCJGb3JlZ3JvdW5kIjp7IiRpZCI6IjM1NCIsIkNvbG9yIjp7IiRpZCI6IjM1NS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zNTYiLCJUb3AiOjAuMCwiTGVmdCI6MC4wLCJSaWdodCI6MC4wLCJCb3R0b20iOjAuMH0sIlBhZGRpbmciOnsiJGlkIjoiMzU3IiwiVG9wIjowLjAsIkxlZnQiOjAuMCwiUmlnaHQiOjAuMCwiQm90dG9tIjowLjB9LCJCYWNrZ3JvdW5kIjp7IiRpZCI6IjM1OCIsIkNvbG9yIjp7IiRpZCI6IjM1OSIsIkEiOjAsIlIiOjI1NSwiRyI6MjU1LCJCIjoyNTV9fSwiSXNWaXNpYmxlIjp0cnVlLCJXaWR0aCI6MC4wLCJIZWlnaHQiOjAuMCwiQm9yZGVyU3R5bGUiOnsiJGlkIjoiMzYwIiwiTGluZUNvbG9yIjpudWxsLCJMaW5lV2VpZ2h0IjowLjAsIkxpbmVUeXBlIjowLCJQYXJlbnRTdHlsZSI6bnVsbH0sIlBhcmVudFN0eWxlIjpudWxsfSwiRGF0ZVN0eWxlIjp7IiRpZCI6IjM2MSIsIkZvbnRTZXR0aW5ncyI6eyIkaWQiOiIzNjIiLCJGb250U2l6ZSI6MTAsIkZvbnROYW1lIjoiQ2FsaWJyaSIsIklzQm9sZCI6ZmFsc2UsIklzSXRhbGljIjpmYWxzZSwiSXNVbmRlcmxpbmVkIjpmYWxzZSwiUGFyZW50U3R5bGUiOm51bGx9LCJBdXRvU2l6ZSI6MCwiRm9yZWdyb3VuZCI6eyIkaWQiOiIzNjMiLCJDb2xvciI6eyIkaWQiOiIzNjQ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M2NSIsIlRvcCI6MC4wLCJMZWZ0IjowLjAsIlJpZ2h0IjowLjAsIkJvdHRvbSI6MC4wfSwiUGFkZGluZyI6eyIkaWQiOiIzNjYiLCJUb3AiOjAuMCwiTGVmdCI6MC4wLCJSaWdodCI6MC4wLCJCb3R0b20iOjAuMH0sIkJhY2tncm91bmQiOnsiJGlkIjoiMzY3IiwiQ29sb3IiOnsiJGlkIjoiMzY4IiwiQSI6MCwiUiI6MjU1LCJHIjoyNTUsIkIiOjI1NX19LCJJc1Zpc2libGUiOmZhbHNlLCJXaWR0aCI6MC4wLCJIZWlnaHQiOjAuMCwiQm9yZGVyU3R5bGUiOnsiJGlkIjoiMzY5IiwiTGluZUNvbG9yIjpudWxsLCJMaW5lV2VpZ2h0IjowLjAsIkxpbmVUeXBlIjowLCJQYXJlbnRTdHlsZSI6bnVsbH0sIlBhcmVudFN0eWxlIjpudWxsfSwiRGF0ZUZvcm1hdCI6eyIkaWQiOiIzNz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zcxIiwiRm9ybWF0IjowLCJJc1Zpc2libGUiOmZhbHNlLCJMYXN0S25vd25WaXNpYmlsaXR5U3RhdGUiOmZhbHNlfSwiSXNWaXNpYmxlIjpmYWxzZSwiUGFyZW50U3R5bGUiOm51bGx9LCJIeXBlcmxpbmsiOm51bGwsIkltcG9ydElkIjoiIn1dLCJJZCI6IjIxYWE2OTQyLTQ2ZmEtNDVmNC1hZTNmLTljMjMyYzMwOGRlMyIsIklzU2luZ2xlSXRlbVJvdyI6ZmFsc2V9LHsiJGlkIjoiMzcyIiwiX3Rhc2tzIjpbXSwiX21pbGVzdG9uZXMiOlt7IiRpZCI6IjM3MyIsIklkIjoiNTA2ZmUyYTctZmE4Yy00MjkwLWI3NjctMmExODI0OGI2YjkxIiwiSW5kZXgiOjEyLCJHcm91cElkIjpudWxsLCJUaXRsZSI6IlREUiByZWFkeSIsIkRhdGVUaW1lIjoiMjAyOC0xMi0zMVQyMzo1OTowMCIsIlBlcmNlbnRhZ2VDb21wbGV0ZSI6bnVsbCwiTm90ZSI6bnVsbCwiU3R5bGUiOnsiJGlkIjoiMzc0IiwiVGl0bGVQb3NpdGlvbiI6IkJlbG93IiwiRGF0ZVBvc2l0aW9uIjoiQWJvdmUiLCJTaGFwZVR5cGUiOjEsIlNoYXBlU2l6ZSI6MCwiU3BhY2luZyI6NSwiU2hhcGVTdHlsZSI6eyIkaWQiOiIzNzUiLCJNYXJnaW4iOnsiJGlkIjoiMzc2IiwiVG9wIjowLjAsIkxlZnQiOjAuMCwiUmlnaHQiOjAuMCwiQm90dG9tIjowLjB9LCJQYWRkaW5nIjp7IiRpZCI6IjM3NyIsIlRvcCI6MC4wLCJMZWZ0IjowLjAsIlJpZ2h0IjowLjAsIkJvdHRvbSI6MC4wfSwiQmFja2dyb3VuZCI6eyIkaWQiOiIzNzgiLCJDb2xvciI6eyIkaWQiOiIzNzkiLCJBIjoyNTUsIlIiOjI1NCwiRyI6MTg2LCJCIjoxMH19LCJJc1Zpc2libGUiOnRydWUsIldpZHRoIjoxMi4wLCJIZWlnaHQiOjE0LjAsIkJvcmRlclN0eWxlIjp7IiRpZCI6IjM4MCIsIkxpbmVDb2xvciI6eyIkaWQiOiIzODEiLCIkdHlwZSI6Ik5MUkUuQ29tbW9uLkRvbS5Tb2xpZENvbG9yQnJ1c2gsIE5MUkUuQ29tbW9uIiwiQ29sb3IiOnsiJGlkIjoiMzgyIiwiQSI6MjU1LCJSIjoyMzQsIkciOjIyLCJCIjozMH19LCJMaW5lV2VpZ2h0IjowLjAsIkxpbmVUeXBlIjowLCJQYXJlbnRTdHlsZSI6bnVsbH0sIlBhcmVudFN0eWxlIjpudWxsfSwiVGl0bGVTdHlsZSI6eyIkaWQiOiIzODMiLCJGb250U2V0dGluZ3MiOnsiJGlkIjoiMzg0IiwiRm9udFNpemUiOjExLCJGb250TmFtZSI6IkNhbGlicmkiLCJJc0JvbGQiOnRydWUsIklzSXRhbGljIjpmYWxzZSwiSXNVbmRlcmxpbmVkIjpmYWxzZSwiUGFyZW50U3R5bGUiOm51bGx9LCJBdXRvU2l6ZSI6MCwiRm9yZWdyb3VuZCI6eyIkaWQiOiIzODUiLCJDb2xvciI6eyIkaWQiOiIzOD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Mzg3IiwiVG9wIjowLjAsIkxlZnQiOjAuMCwiUmlnaHQiOjAuMCwiQm90dG9tIjowLjB9LCJQYWRkaW5nIjp7IiRpZCI6IjM4OCIsIlRvcCI6MC4wLCJMZWZ0IjowLjAsIlJpZ2h0IjowLjAsIkJvdHRvbSI6MC4wfSwiQmFja2dyb3VuZCI6eyIkaWQiOiIzODkiLCJDb2xvciI6eyIkaWQiOiIzOTAiLCJBIjowLCJSIjoyNTUsIkciOjI1NSwiQiI6MjU1fX0sIklzVmlzaWJsZSI6dHJ1ZSwiV2lkdGgiOjAuMCwiSGVpZ2h0IjowLjAsIkJvcmRlclN0eWxlIjp7IiRpZCI6IjM5MSIsIkxpbmVDb2xvciI6bnVsbCwiTGluZVdlaWdodCI6MC4wLCJMaW5lVHlwZSI6MCwiUGFyZW50U3R5bGUiOm51bGx9LCJQYXJlbnRTdHlsZSI6bnVsbH0sIkRhdGVTdHlsZSI6eyIkaWQiOiIzOTIiLCJGb250U2V0dGluZ3MiOnsiJGlkIjoiMzkzIiwiRm9udFNpemUiOjEwLCJGb250TmFtZSI6IkNhbGlicmkiLCJJc0JvbGQiOmZhbHNlLCJJc0l0YWxpYyI6ZmFsc2UsIklzVW5kZXJsaW5lZCI6ZmFsc2UsIlBhcmVudFN0eWxlIjpudWxsfSwiQXV0b1NpemUiOjAsIkZvcmVncm91bmQiOnsiJGlkIjoiMzk0IiwiQ29sb3IiOnsiJGlkIjoiMzk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zOTYiLCJUb3AiOjAuMCwiTGVmdCI6MC4wLCJSaWdodCI6MC4wLCJCb3R0b20iOjAuMH0sIlBhZGRpbmciOnsiJGlkIjoiMzk3IiwiVG9wIjowLjAsIkxlZnQiOjAuMCwiUmlnaHQiOjAuMCwiQm90dG9tIjowLjB9LCJCYWNrZ3JvdW5kIjp7IiRpZCI6IjM5OCIsIkNvbG9yIjp7IiRpZCI6IjM5OSIsIkEiOjAsIlIiOjI1NSwiRyI6MjU1LCJCIjoyNTV9fSwiSXNWaXNpYmxlIjpmYWxzZSwiV2lkdGgiOjAuMCwiSGVpZ2h0IjowLjAsIkJvcmRlclN0eWxlIjp7IiRpZCI6IjQwMCIsIkxpbmVDb2xvciI6bnVsbCwiTGluZVdlaWdodCI6MC4wLCJMaW5lVHlwZSI6MCwiUGFyZW50U3R5bGUiOm51bGx9LCJQYXJlbnRTdHlsZSI6bnVsbH0sIkRhdGVGb3JtYXQiOnsiJGlkIjoiNDA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wMiIsIkZvcm1hdCI6MCwiSXNWaXNpYmxlIjpmYWxzZSwiTGFzdEtub3duVmlzaWJpbGl0eVN0YXRlIjpmYWxzZX0sIklzVmlzaWJsZSI6ZmFsc2UsIlBhcmVudFN0eWxlIjpudWxsfSwiSHlwZXJsaW5rIjpudWxsLCJJbXBvcnRJZCI6bnVsbH1dLCJJZCI6IjAwMDAwMDAwLTAwMDAtMDAwMC0wMDAwLTAwMDAwMDAwMDAwMCIsIklzU2luZ2xlSXRlbVJvdyI6dHJ1ZX1dLCJJbmRleCI6MCwiSWQiOiI4ODM2YjIyOS0wYmM4LTQzNTMtOGNhMC0xNGRlYjY2ZjdiN2QiLCJIZWFkZXJUZXh0IjpudWxsLCJJc0RlZmF1bHQiOnRydWUsIlN0eWxlIjp7IiRpZCI6IjQwMyIsIkhlYWRlclN0eWxlIjp7IiRpZCI6IjQwNCIsIlRleHRTdHlsZSI6eyIkaWQiOiI0MDUiLCJGb250U2V0dGluZ3MiOnsiJGlkIjoiNDA2IiwiRm9udFNpemUiOjEyLCJGb250TmFtZSI6IkNhbGlicmkiLCJJc0JvbGQiOmZhbHNlLCJJc0l0YWxpYyI6ZmFsc2UsIklzVW5kZXJsaW5lZCI6ZmFsc2UsIlBhcmVudFN0eWxlIjpudWxsfSwiQXV0b1NpemUiOjAsIkZvcmVncm91bmQiOnsiJGlkIjoiNDA3IiwiQ29sb3IiOnsiJGlkIjoiNDA4IiwiQSI6MjU1LCJSIjowLCJHIjowLCJCIjowfX0sIk1heFdpZHRoIjowLjAsIk1heEhlaWdodCI6MC4wLCJTbWFydEZvcmVncm91bmRJc0FjdGl2ZSI6ZmFsc2UsIkhvcml6b250YWxBbGlnbm1lbnQiOjAsIlZlcnRpY2FsQWxpZ25tZW50IjowLCJTbWFydEZvcmVncm91bmQiOm51bGwsIkJhY2tncm91bmRGaWxsVHlwZSI6MCwiTWFyZ2luIjp7IiRpZCI6IjQwOSIsIlRvcCI6MC4wLCJMZWZ0IjowLjAsIlJpZ2h0IjowLjAsIkJvdHRvbSI6MC4wfSwiUGFkZGluZyI6eyIkaWQiOiI0MTAiLCJUb3AiOjAuMCwiTGVmdCI6MC4wLCJSaWdodCI6MC4wLCJCb3R0b20iOjAuMH0sIkJhY2tncm91bmQiOm51bGwsIklzVmlzaWJsZSI6ZmFsc2UsIldpZHRoIjowLjAsIkhlaWdodCI6MC4wLCJCb3JkZXJTdHlsZSI6bnVsbCwiUGFyZW50U3R5bGUiOm51bGx9LCJSZWN0YW5nbGVTdHlsZSI6eyIkaWQiOiI0MTEiLCJNYXJnaW4iOnsiJGlkIjoiNDEyIiwiVG9wIjowLjAsIkxlZnQiOjAuMCwiUmlnaHQiOjAuMCwiQm90dG9tIjowLjB9LCJQYWRkaW5nIjp7IiRpZCI6IjQxMyIsIlRvcCI6MC4wLCJMZWZ0IjowLjAsIlJpZ2h0IjowLjAsIkJvdHRvbSI6MC4wfSwiQmFja2dyb3VuZCI6eyIkaWQiOiI0MTQiLCJDb2xvciI6eyIkaWQiOiI0MTUiLCJBIjo2MywiUiI6MTY1LCJHIjoxNjUsIkIiOjE2NX19LCJJc1Zpc2libGUiOmZhbHNlLCJXaWR0aCI6MC4wLCJIZWlnaHQiOjAuMCwiQm9yZGVyU3R5bGUiOnsiJGlkIjoiNDE2IiwiTGluZUNvbG9yIjp7IiRpZCI6IjQxNyIsIiR0eXBlIjoiTkxSRS5Db21tb24uRG9tLlNvbGlkQ29sb3JCcnVzaCwgTkxSRS5Db21tb24iLCJDb2xvciI6eyIkaWQiOiI0MTgiLCJBIjoyNTUsIlIiOjI1NSwiRyI6MCwiQiI6MH19LCJMaW5lV2VpZ2h0IjowLjAsIkxpbmVUeXBlIjowLCJQYXJlbnRTdHlsZSI6bnVsbH0sIlBhcmVudFN0eWxlIjpudWxsfSwiTWFyZ2luIjp7IiRpZCI6IjQxOSIsIlRvcCI6MC4wLCJMZWZ0IjowLjAsIlJpZ2h0IjowLjAsIkJvdHRvbSI6MC4wfSwiUGFkZGluZyI6eyIkaWQiOiI0MjAiLCJUb3AiOjAuMCwiTGVmdCI6MC4wLCJSaWdodCI6MC4wLCJCb3R0b20iOjAuMH0sIkJhY2tncm91bmQiOm51bGwsIklzVmlzaWJsZSI6dHJ1ZSwiV2lkdGgiOjAuMCwiSGVpZ2h0IjowLjAsIkJvcmRlclN0eWxlIjpudWxsLCJQYXJlbnRTdHlsZSI6bnVsbH0sIkJhY2tncm91bmRTdHlsZSI6eyIkaWQiOiI0MjEiLCJNYXJnaW4iOnsiJGlkIjoiNDIyIiwiVG9wIjowLjAsIkxlZnQiOjAuMCwiUmlnaHQiOjAuMCwiQm90dG9tIjowLjB9LCJQYWRkaW5nIjp7IiRpZCI6IjQyMyIsIlRvcCI6MC4wLCJMZWZ0IjowLjAsIlJpZ2h0IjowLjAsIkJvdHRvbSI6MC4wfSwiQmFja2dyb3VuZCI6eyIkaWQiOiI0MjQiLCJDb2xvciI6eyIkaWQiOiI0MjUiLCJBIjozOCwiUiI6MTY1LCJHIjoxNjUsIkIiOjE2NX19LCJJc1Zpc2libGUiOnRydWUsIldpZHRoIjowLjAsIkhlaWdodCI6MC4wLCJCb3JkZXJTdHlsZSI6eyIkaWQiOiI0MjYiLCJMaW5lQ29sb3IiOnsiJGlkIjoiNDI3IiwiJHR5cGUiOiJOTFJFLkNvbW1vbi5Eb20uU29saWRDb2xvckJydXNoLCBOTFJFLkNvbW1vbiIsIkNvbG9yIjp7IiRpZCI6IjQyOCIsIkEiOjI1NSwiUiI6MjM0LCJHIjoyMiwiQiI6MzB9fSwiTGluZVdlaWdodCI6MC4wLCJMaW5lVHlwZSI6MCwiUGFyZW50U3R5bGUiOm51bGx9LCJQYXJlbnRTdHlsZSI6bnVsbH0sIk1hcmdpbiI6eyIkaWQiOiI0MjkiLCJUb3AiOjAuMCwiTGVmdCI6MC4wLCJSaWdodCI6MC4wLCJCb3R0b20iOjAuMH0sIlBhZGRpbmciOnsiJGlkIjoiNDMwIiwiVG9wIjowLjAsIkxlZnQiOjAuMCwiUmlnaHQiOjAuMCwiQm90dG9tIjowLjB9LCJJc1Zpc2libGUiOnRydWUsIldpZHRoIjowLjAsIkhlaWdodCI6MC4wLCJCb3JkZXJTdHlsZSI6eyIkaWQiOiI0MzEiLCJMaW5lQ29sb3IiOm51bGwsIkxpbmVXZWlnaHQiOjAuMCwiTGluZVR5cGUiOjAsIlBhcmVudFN0eWxlIjpudWxsfSwiUGFyZW50U3R5bGUiOm51bGx9fV0sIklkIjoiMmYxNjg0YTUtNGY0Ny00MTNjLTk1NzItNzljODg1MWM4YjFjIiwiSW5kZXgiOjAsIkhlYWRlclRleHQiOiJNaWxlc3RvbmVzIiwiU3R5bGUiOnsiJGlkIjoiNDMyIiwiU3R5bGVJZCI6IjAwMDAwMDAwLTAwMDAtMDAwMC0wMDAwLTAwMDAwMDAwMDAwMCIsIkhlYWRlclN0eWxlIjp7IiRpZCI6IjQzMyIsIlRleHRJc1ZlcnRpY2FsIjpmYWxzZSwiVGV4dFN0eWxlIjp7IiRpZCI6IjQzNCIsIkZvbnRTZXR0aW5ncyI6eyIkaWQiOiI0MzUiLCJGb250U2l6ZSI6MTAsIkZvbnROYW1lIjoiRnJhbmtsaW4gR290aGljIE1lZGl1bSIsIklzQm9sZCI6ZmFsc2UsIklzSXRhbGljIjpmYWxzZSwiSXNVbmRlcmxpbmVkIjpmYWxzZSwiUGFyZW50U3R5bGUiOm51bGx9LCJBdXRvU2l6ZSI6MiwiRm9yZWdyb3VuZCI6eyIkaWQiOiI0MzYiLCJDb2xvciI6eyIkaWQiOiI0MzciLCJBIjoyNTUsIlIiOjAsIkciOjAsIkIiOjB9fSwiTWF4V2lkdGgiOjcxLjAsIk1heEhlaWdodCI6IkluZmluaXR5IiwiU21hcnRGb3JlZ3JvdW5kSXNBY3RpdmUiOmZhbHNlLCJIb3Jpem9udGFsQWxpZ25tZW50IjowLCJWZXJ0aWNhbEFsaWdubWVudCI6MCwiU21hcnRGb3JlZ3JvdW5kIjpudWxsLCJCYWNrZ3JvdW5kRmlsbFR5cGUiOjAsIk1hcmdpbiI6eyIkaWQiOiI0MzgiLCJUb3AiOjAuMCwiTGVmdCI6MC4wLCJSaWdodCI6MC4wLCJCb3R0b20iOjAuMH0sIlBhZGRpbmciOnsiJGlkIjoiNDM5IiwiVG9wIjowLjAsIkxlZnQiOjAuMCwiUmlnaHQiOjAuMCwiQm90dG9tIjowLjB9LCJCYWNrZ3JvdW5kIjpudWxsLCJJc1Zpc2libGUiOmZhbHNlLCJXaWR0aCI6MC4wLCJIZWlnaHQiOjAuMCwiQm9yZGVyU3R5bGUiOm51bGwsIlBhcmVudFN0eWxlIjpudWxsfSwiUmVjdGFuZ2xlU3R5bGUiOnsiJGlkIjoiNDQwIiwiTWFyZ2luIjp7IiRpZCI6IjQ0MSIsIlRvcCI6MC4wLCJMZWZ0IjowLjAsIlJpZ2h0IjowLjAsIkJvdHRvbSI6MC4wfSwiUGFkZGluZyI6eyIkaWQiOiI0NDIiLCJUb3AiOjAuMCwiTGVmdCI6MC4wLCJSaWdodCI6MC4wLCJCb3R0b20iOjAuMH0sIkJhY2tncm91bmQiOnsiJGlkIjoiNDQzIiwiQ29sb3IiOnsiJGlkIjoiNDQ0IiwiQSI6MTI3LCJSIjoxNjUsIkciOjE2NSwiQiI6MTY1fX0sIklzVmlzaWJsZSI6dHJ1ZSwiV2lkdGgiOjAuMCwiSGVpZ2h0IjowLjAsIkJvcmRlclN0eWxlIjp7IiRpZCI6IjQ0NSIsIkxpbmVDb2xvciI6eyIkaWQiOiI0NDYiLCIkdHlwZSI6Ik5MUkUuQ29tbW9uLkRvbS5Tb2xpZENvbG9yQnJ1c2gsIE5MUkUuQ29tbW9uIiwiQ29sb3IiOnsiJGlkIjoiNDQ3IiwiQSI6MjU1LCJSIjoyNTUsIkciOjAsIkIiOjB9fSwiTGluZVdlaWdodCI6MC4wLCJMaW5lVHlwZSI6MCwiUGFyZW50U3R5bGUiOm51bGx9LCJQYXJlbnRTdHlsZSI6bnVsbH0sIk1hcmdpbiI6eyIkaWQiOiI0NDgiLCJUb3AiOjAuMCwiTGVmdCI6MC4wLCJSaWdodCI6MC4wLCJCb3R0b20iOjAuMH0sIlBhZGRpbmciOnsiJGlkIjoiNDQ5IiwiVG9wIjowLjAsIkxlZnQiOjAuMCwiUmlnaHQiOjAuMCwiQm90dG9tIjowLjB9LCJCYWNrZ3JvdW5kIjpudWxsLCJJc1Zpc2libGUiOnRydWUsIldpZHRoIjowLjAsIkhlaWdodCI6MC4wLCJCb3JkZXJTdHlsZSI6bnVsbCwiUGFyZW50U3R5bGUiOm51bGx9LCJCYWNrZ3JvdW5kU3R5bGUiOnsiJGlkIjoiNDUwIiwiTWFyZ2luIjp7IiRpZCI6IjQ1MSIsIlRvcCI6MC4wLCJMZWZ0IjowLjAsIlJpZ2h0IjowLjAsIkJvdHRvbSI6MC4wfSwiUGFkZGluZyI6eyIkaWQiOiI0NTIiLCJUb3AiOjAuMCwiTGVmdCI6MC4wLCJSaWdodCI6MC4wLCJCb3R0b20iOjAuMH0sIkJhY2tncm91bmQiOnsiJGlkIjoiNDUzIiwiQ29sb3IiOnsiJGlkIjoiNDU0IiwiQSI6MzgsIlIiOjE2NSwiRyI6MTY1LCJCIjoxNjV9fSwiSXNWaXNpYmxlIjp0cnVlLCJXaWR0aCI6MC4wLCJIZWlnaHQiOjAuMCwiQm9yZGVyU3R5bGUiOnsiJGlkIjoiNDU1IiwiTGluZUNvbG9yIjp7IiRpZCI6IjQ1NiIsIiR0eXBlIjoiTkxSRS5Db21tb24uRG9tLlNvbGlkQ29sb3JCcnVzaCwgTkxSRS5Db21tb24iLCJDb2xvciI6eyIkaWQiOiI0NTciLCJBIjoyNTUsIlIiOjIzNCwiRyI6MjIsIkIiOjMwfX0sIkxpbmVXZWlnaHQiOjAuMCwiTGluZVR5cGUiOjAsIlBhcmVudFN0eWxlIjpudWxsfSwiUGFyZW50U3R5bGUiOm51bGx9LCJJc0Fib3ZlVGltZWJhbmQiOmZhbHNlLCJTcGFjaW5nIjoyLCJEZWZhdWx0U3dpbWxhbmVUYXNrU3R5bGUiOnsiJGlkIjoiNDU4IiwiJHR5cGUiOiJOTFJFLkNvbW1vbi5Eb20uU3R5bGVzLkV4cGxpY2l0U2V0YWJsZVRhc2tTdHlsZSwgTkxSRS5Db21tb24iLCJTaGFwZSI6MCwiU2hhcGVUaGlja25lc3MiOjAsIkR1cmF0aW9uRm9ybWF0IjowLCJJbmNsdWRlTm9uV29ya2luZ0RheXNJbkR1cmF0aW9uIjpmYWxzZSwiUGVyY2VudGFnZUNvbXBsZXRlU3R5bGUiOnsiJGlkIjoiNDU5IiwiRm9udFNldHRpbmdzIjp7IiRpZCI6IjQ2MCIsIkZvbnRTaXplIjoxMCwiRm9udE5hbWUiOiJDYWxpYnJpIiwiSXNCb2xkIjpmYWxzZSwiSXNJdGFsaWMiOmZhbHNlLCJJc1VuZGVybGluZWQiOmZhbHNlLCJQYXJlbnRTdHlsZSI6bnVsbH0sIkF1dG9TaXplIjowLCJGb3JlZ3JvdW5kIjp7IiRpZCI6IjQ2MSIsIkNvbG9yIjp7IiRpZCI6IjQ2M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Q2MyIsIlRvcCI6MC4wLCJMZWZ0IjowLjAsIlJpZ2h0IjowLjAsIkJvdHRvbSI6MC4wfSwiUGFkZGluZyI6eyIkaWQiOiI0NjQiLCJUb3AiOjAuMCwiTGVmdCI6MC4wLCJSaWdodCI6MC4wLCJCb3R0b20iOjAuMH0sIkJhY2tncm91bmQiOnsiJGlkIjoiNDY1IiwiQ29sb3IiOnsiJGlkIjoiNDY2IiwiQSI6ODksIlIiOjAsIkciOjAsIkIiOjB9fSwiSXNWaXNpYmxlIjp0cnVlLCJXaWR0aCI6MC4wLCJIZWlnaHQiOjAuMCwiQm9yZGVyU3R5bGUiOnsiJGlkIjoiNDY3IiwiTGluZUNvbG9yIjpudWxsLCJMaW5lV2VpZ2h0IjowLjAsIkxpbmVUeXBlIjowLCJQYXJlbnRTdHlsZSI6bnVsbH0sIlBhcmVudFN0eWxlIjpudWxsfSwiRHVyYXRpb25TdHlsZSI6eyIkaWQiOiI0NjgiLCJGb250U2V0dGluZ3MiOnsiJGlkIjoiNDY5IiwiRm9udFNpemUiOjEwLCJGb250TmFtZSI6IkNhbGlicmkiLCJJc0JvbGQiOmZhbHNlLCJJc0l0YWxpYyI6ZmFsc2UsIklzVW5kZXJsaW5lZCI6ZmFsc2UsIlBhcmVudFN0eWxlIjpudWxsfSwiQXV0b1NpemUiOjAsIkZvcmVncm91bmQiOnsiJGlkIjoiNDcwIiwiQ29sb3IiOnsiJGlkIjoiNDcx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cyIiwiVG9wIjowLjAsIkxlZnQiOjAuMCwiUmlnaHQiOjAuMCwiQm90dG9tIjowLjB9LCJQYWRkaW5nIjp7IiRpZCI6IjQ3MyIsIlRvcCI6MC4wLCJMZWZ0IjowLjAsIlJpZ2h0IjowLjAsIkJvdHRvbSI6MC4wfSwiQmFja2dyb3VuZCI6eyIkaWQiOiI0NzQiLCJDb2xvciI6eyIkaWQiOiI0NzUiLCJBIjo4OSwiUiI6MCwiRyI6MCwiQiI6MH19LCJJc1Zpc2libGUiOnRydWUsIldpZHRoIjowLjAsIkhlaWdodCI6MC4wLCJCb3JkZXJTdHlsZSI6eyIkaWQiOiI0NzYiLCJMaW5lQ29sb3IiOm51bGwsIkxpbmVXZWlnaHQiOjAuMCwiTGluZVR5cGUiOjAsIlBhcmVudFN0eWxlIjpudWxsfSwiUGFyZW50U3R5bGUiOm51bGx9LCJIb3Jpem9udGFsQ29ubmVjdG9yU3R5bGUiOnsiJGlkIjoiNDc3IiwiTGluZUNvbG9yIjp7IiRpZCI6IjQ3OCIsIiR0eXBlIjoiTkxSRS5Db21tb24uRG9tLlNvbGlkQ29sb3JCcnVzaCwgTkxSRS5Db21tb24iLCJDb2xvciI6eyIkaWQiOiI0NzkiLCJBIjoyNTUsIlIiOjIwNCwiRyI6MjA0LCJCIjoyMDR9fSwiTGluZVdlaWdodCI6MS4wLCJMaW5lVHlwZSI6MCwiUGFyZW50U3R5bGUiOm51bGx9LCJWZXJ0aWNhbENvbm5lY3RvclN0eWxlIjp7IiRpZCI6IjQ4MCIsIkxpbmVDb2xvciI6eyIkaWQiOiI0ODEiLCIkdHlwZSI6Ik5MUkUuQ29tbW9uLkRvbS5Tb2xpZENvbG9yQnJ1c2gsIE5MUkUuQ29tbW9uIiwiQ29sb3IiOnsiJGlkIjoiNDgy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NDgzIiwiTWFyZ2luIjp7IiRpZCI6IjQ4NCIsIlRvcCI6MC4wLCJMZWZ0Ijo0LjAsIlJpZ2h0Ijo0LjAsIkJvdHRvbSI6MC4wfSwiUGFkZGluZyI6eyIkaWQiOiI0ODUiLCJUb3AiOjAuMCwiTGVmdCI6MC4wLCJSaWdodCI6MC4wLCJCb3R0b20iOjAuMH0sIkJhY2tncm91bmQiOnsiJGlkIjoiNDg2IiwiQ29sb3IiOnsiJGlkIjoiNDg3IiwiQSI6MjU1LCJSIjoxMTUsIkciOjExNSwiQiI6MTE1fX0sIklzVmlzaWJsZSI6dHJ1ZSwiV2lkdGgiOjAuMCwiSGVpZ2h0IjoxMC4wLCJCb3JkZXJTdHlsZSI6eyIkaWQiOiI0ODgiLCJMaW5lQ29sb3IiOnsiJGlkIjoiNDg5IiwiJHR5cGUiOiJOTFJFLkNvbW1vbi5Eb20uU29saWRDb2xvckJydXNoLCBOTFJFLkNvbW1vbiIsIkNvbG9yIjp7IiRpZCI6IjQ5MCIsIkEiOjI1NSwiUiI6MjM0LCJHIjoyMiwiQiI6MzB9fSwiTGluZVdlaWdodCI6MC4wLCJMaW5lVHlwZSI6MCwiUGFyZW50U3R5bGUiOm51bGx9LCJQYXJlbnRTdHlsZSI6bnVsbH0sIlRpdGxlU3R5bGUiOnsiJGlkIjoiNDkxIiwiRm9udFNldHRpbmdzIjp7IiRpZCI6IjQ5MiIsIkZvbnRTaXplIjoxMSwiRm9udE5hbWUiOiJDYWxpYnJpIiwiSXNCb2xkIjp0cnVlLCJJc0l0YWxpYyI6ZmFsc2UsIklzVW5kZXJsaW5lZCI6ZmFsc2UsIlBhcmVudFN0eWxlIjpudWxsfSwiQXV0b1NpemUiOjAsIkZvcmVncm91bmQiOnsiJGlkIjoiNDkzIiwiQ29sb3IiOnsiJGlkIjoiNDk0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Q5NSIsIlRvcCI6MC4wLCJMZWZ0IjowLjAsIlJpZ2h0IjowLjAsIkJvdHRvbSI6MC4wfSwiUGFkZGluZyI6eyIkaWQiOiI0OTYiLCJUb3AiOjAuMCwiTGVmdCI6MC4wLCJSaWdodCI6MC4wLCJCb3R0b20iOjAuMH0sIkJhY2tncm91bmQiOnsiJGlkIjoiNDk3IiwiQ29sb3IiOnsiJGlkIjoiNDk4IiwiQSI6MCwiUiI6MjU1LCJHIjoyNTUsIkIiOjI1NX19LCJJc1Zpc2libGUiOnRydWUsIldpZHRoIjowLjAsIkhlaWdodCI6MC4wLCJCb3JkZXJTdHlsZSI6eyIkaWQiOiI0OTkiLCJMaW5lQ29sb3IiOm51bGwsIkxpbmVXZWlnaHQiOjAuMCwiTGluZVR5cGUiOjAsIlBhcmVudFN0eWxlIjpudWxsfSwiUGFyZW50U3R5bGUiOm51bGx9LCJEYXRlU3R5bGUiOnsiJGlkIjoiNTAwIiwiRm9udFNldHRpbmdzIjp7IiRpZCI6IjUwMSIsIkZvbnRTaXplIjoxMCwiRm9udE5hbWUiOiJDYWxpYnJpIiwiSXNCb2xkIjpmYWxzZSwiSXNJdGFsaWMiOmZhbHNlLCJJc1VuZGVybGluZWQiOmZhbHNlLCJQYXJlbnRTdHlsZSI6bnVsbH0sIkF1dG9TaXplIjowLCJGb3JlZ3JvdW5kIjp7IiRpZCI6IjUwMiIsIkNvbG9yIjp7IiRpZCI6IjUw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A0IiwiVG9wIjowLjAsIkxlZnQiOjAuMCwiUmlnaHQiOjAuMCwiQm90dG9tIjowLjB9LCJQYWRkaW5nIjp7IiRpZCI6IjUwNSIsIlRvcCI6MC4wLCJMZWZ0IjowLjAsIlJpZ2h0IjowLjAsIkJvdHRvbSI6MC4wfSwiQmFja2dyb3VuZCI6eyIkaWQiOiI1MDYiLCJDb2xvciI6eyIkaWQiOiI1MDciLCJBIjowLCJSIjoyNTUsIkciOjI1NSwiQiI6MjU1fX0sIklzVmlzaWJsZSI6dHJ1ZSwiV2lkdGgiOjAuMCwiSGVpZ2h0IjowLjAsIkJvcmRlclN0eWxlIjp7IiRpZCI6IjUwOCIsIkxpbmVDb2xvciI6bnVsbCwiTGluZVdlaWdodCI6MC4wLCJMaW5lVHlwZSI6MCwiUGFyZW50U3R5bGUiOm51bGx9LCJQYXJlbnRTdHlsZSI6bnVsbH0sIkRhdGVGb3JtYXQiOnsiJGlkIjoiNTA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xMCIsIkZvcm1hdCI6MCwiSXNWaXNpYmxlIjpmYWxzZSwiTGFzdEtub3duVmlzaWJpbGl0eVN0YXRlIjpmYWxzZX0sIklzVmlzaWJsZSI6dHJ1ZSwiUGFyZW50U3R5bGUiOm51bGwsIl9leHBsaWNpdGx5U2V0Ijp7IiRpZCI6IjUxMSIsIlNoYXBlU3R5bGUiOmZhbHNlLCJUaXRsZVN0eWxlIjpmYWxzZSwiRGF0ZVN0eWxlIjpmYWxzZSwiSG9yaXpvbnRhbENvbm5lY3RvclN0eWxlIjpmYWxzZSwiVmVydGljYWxDb25uZWN0b3JTdHlsZSI6ZmFsc2UsIlBlcmNlbnRhZ2VDb21wbGV0ZVNoYXBlT3BhY2l0eSI6ZmFsc2UsIlNoYXBlIjpmYWxzZSwiU2hhcGVUaGlja25lc3MiOmZhbHNlLCJEdXJhdGlvbkZvcm1hdCI6ZmFsc2UsIkluY2x1ZGVOb25Xb3JraW5nRGF5c0luRHVyYXRpb24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XZWVrTnVtYmVyaW5nIjpmYWxzZSwiSXNWaXNpYmxlIjpmYWxzZX19LCJEZWZhdWx0U3dpbWxhbmVNb3RTdHlsZSI6eyIkaWQiOiI1MTIiLCJTaGFwZSI6MiwiQ29ubmVjdG9yTWFyZ2luIjp7IiRpZCI6IjUxMyIsIlRvcCI6MC4wLCJMZWZ0IjoyLjAsIlJpZ2h0IjoyLjAsIkJvdHRvbSI6MC4wfSwiQ29ubmVjdG9yU3R5bGUiOnsiJGlkIjoiNTE0IiwiTGluZUNvbG9yIjp7IiRpZCI6IjUxNSIsIiR0eXBlIjoiTkxSRS5Db21tb24uRG9tLlNvbGlkQ29sb3JCcnVzaCwgTkxSRS5Db21tb24iLCJDb2xvciI6eyIkaWQiOiI1MTYiLCJBIjoxMjcsIlIiOjc5LCJHIjoxMjksIkIiOjE4OX19LCJMaW5lV2VpZ2h0IjoxLjAsIkxpbmVUeXBlIjowLCJQYXJlbnRTdHlsZSI6bnVsbH0sIklzQmVsb3dUaW1lYmFuZCI6ZmFsc2UsIlBvc2l0aW9uT25UYXNrIjoxLCJIaWRlRGF0ZSI6ZmFsc2UsIlNoYXBlU2l6ZSI6MSwiU3BhY2luZyI6MC4wLCJQYWRkaW5nIjp7IiRpZCI6IjUxNyIsIlRvcCI6NS4wLCJMZWZ0IjozLjAsIlJpZ2h0IjowLjAsIkJvdHRvbSI6Mi4wfSwiU2hhcGVTdHlsZSI6eyIkaWQiOiI1MTgiLCJNYXJnaW4iOnsiJGlkIjoiNTE5IiwiVG9wIjowLjAsIkxlZnQiOjAuMCwiUmlnaHQiOjAuMCwiQm90dG9tIjowLjB9LCJQYWRkaW5nIjp7IiRpZCI6IjUyMCIsIlRvcCI6MC4wLCJMZWZ0IjowLjAsIlJpZ2h0IjowLjAsIkJvdHRvbSI6MC4wfSwiQmFja2dyb3VuZCI6eyIkaWQiOiI1MjEiLCJDb2xvciI6eyIkaWQiOiI1MjIiLCJBIjoxMjcsIlIiOjE2NSwiRyI6MTY1LCJCIjoxNjV9fSwiSXNWaXNpYmxlIjp0cnVlLCJXaWR0aCI6MTMuMCwiSGVpZ2h0IjoxMy4wLCJCb3JkZXJTdHlsZSI6eyIkaWQiOiI1MjMiLCJMaW5lQ29sb3IiOnsiJGlkIjoiNTI0IiwiJHR5cGUiOiJOTFJFLkNvbW1vbi5Eb20uU29saWRDb2xvckJydXNoLCBOTFJFLkNvbW1vbiIsIkNvbG9yIjp7IiRpZCI6IjUyNSIsIkEiOjI1NSwiUiI6MjM0LCJHIjoyMiwiQiI6MzB9fSwiTGluZVdlaWdodCI6MC4wLCJMaW5lVHlwZSI6MCwiUGFyZW50U3R5bGUiOm51bGx9LCJQYXJlbnRTdHlsZSI6bnVsbH0sIlRpdGxlU3R5bGUiOnsiJGlkIjoiNTI2IiwiRm9udFNldHRpbmdzIjp7IiRpZCI6IjUyNyIsIkZvbnRTaXplIjoxMSwiRm9udE5hbWUiOiJDYWxpYnJpIiwiSXNCb2xkIjp0cnVlLCJJc0l0YWxpYyI6ZmFsc2UsIklzVW5kZXJsaW5lZCI6ZmFsc2UsIlBhcmVudFN0eWxlIjpudWxsfSwiQXV0b1NpemUiOjAsIkZvcmVncm91bmQiOnsiJGlkIjoiNTI4IiwiQ29sb3IiOnsiJGlkIjoiNTI5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zMCIsIlRvcCI6MC4wLCJMZWZ0IjowLjAsIlJpZ2h0IjowLjAsIkJvdHRvbSI6MC4wfSwiUGFkZGluZyI6eyIkaWQiOiI1MzEiLCJUb3AiOjAuMCwiTGVmdCI6MC4wLCJSaWdodCI6MC4wLCJCb3R0b20iOjAuMH0sIkJhY2tncm91bmQiOnsiJGlkIjoiNTMyIiwiQ29sb3IiOnsiJGlkIjoiNTMzIiwiQSI6ODksIlIiOjAsIkciOjAsIkIiOjB9fSwiSXNWaXNpYmxlIjp0cnVlLCJXaWR0aCI6MC4wLCJIZWlnaHQiOjAuMCwiQm9yZGVyU3R5bGUiOnsiJGlkIjoiNTM0IiwiTGluZUNvbG9yIjpudWxsLCJMaW5lV2VpZ2h0IjowLjAsIkxpbmVUeXBlIjowLCJQYXJlbnRTdHlsZSI6bnVsbH0sIlBhcmVudFN0eWxlIjpudWxsfSwiRGF0ZVN0eWxlIjp7IiRpZCI6IjUzNSIsIkZvbnRTZXR0aW5ncyI6eyIkaWQiOiI1MzYiLCJGb250U2l6ZSI6MTAsIkZvbnROYW1lIjoiQ2FsaWJyaSIsIklzQm9sZCI6ZmFsc2UsIklzSXRhbGljIjpmYWxzZSwiSXNVbmRlcmxpbmVkIjpmYWxzZSwiUGFyZW50U3R5bGUiOm51bGx9LCJBdXRvU2l6ZSI6MCwiRm9yZWdyb3VuZCI6eyIkaWQiOiI1MzciLCJDb2xvciI6eyIkaWQiOiI1Mz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zOSIsIlRvcCI6MC4wLCJMZWZ0IjowLjAsIlJpZ2h0IjowLjAsIkJvdHRvbSI6MC4wfSwiUGFkZGluZyI6eyIkaWQiOiI1NDAiLCJUb3AiOjAuMCwiTGVmdCI6MC4wLCJSaWdodCI6MC4wLCJCb3R0b20iOjAuMH0sIkJhY2tncm91bmQiOnsiJGlkIjoiNTQxIiwiQ29sb3IiOnsiJGlkIjoiNTQyIiwiQSI6ODksIlIiOjAsIkciOjAsIkIiOjB9fSwiSXNWaXNpYmxlIjp0cnVlLCJXaWR0aCI6MC4wLCJIZWlnaHQiOjAuMCwiQm9yZGVyU3R5bGUiOnsiJGlkIjoiNTQzIiwiTGluZUNvbG9yIjpudWxsLCJMaW5lV2VpZ2h0IjowLjAsIkxpbmVUeXBlIjowLCJQYXJlbnRTdHlsZSI6bnVsbH0sIlBhcmVudFN0eWxlIjpudWxsfSwiRGF0ZUZvcm1hdCI6eyIkaWQiOiI1ND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Q1IiwiRm9ybWF0IjowLCJJc1Zpc2libGUiOmZhbHNlLCJMYXN0S25vd25WaXNpYmlsaXR5U3RhdGUiOmZhbHNlfSwiSXNWaXNpYmxlIjp0cnVlLCJQYXJlbnRTdHlsZSI6bnVsbH0sIkRlZmF1bHRTd2ltbGFuZU1pbGVzdG9uZVN0eWxlIjp7IiRpZCI6IjU0NiIsIlRpdGxlUG9zaXRpb24iOiJSaWdodCIsIkRhdGVQb3NpdGlvbiI6IkxlZnQiLCJTaGFwZVR5cGUiOjIsIlNoYXBlU2l6ZSI6MSwiU3BhY2luZyI6NSwiU2hhcGVTdHlsZSI6eyIkaWQiOiI1NDciLCJNYXJnaW4iOnsiJGlkIjoiNTQ4IiwiVG9wIjowLjAsIkxlZnQiOjAuMCwiUmlnaHQiOjAuMCwiQm90dG9tIjowLjB9LCJQYWRkaW5nIjp7IiRpZCI6IjU0OSIsIlRvcCI6MC4wLCJMZWZ0IjowLjAsIlJpZ2h0IjowLjAsIkJvdHRvbSI6MC4wfSwiQmFja2dyb3VuZCI6eyIkaWQiOiI1NTAiLCJDb2xvciI6eyIkaWQiOiI1NTEiLCJBIjoxMjcsIlIiOjE2NSwiRyI6MTY1LCJCIjoxNjV9fSwiSXNWaXNpYmxlIjp0cnVlLCJXaWR0aCI6MTMuMCwiSGVpZ2h0IjoxMy4wLCJCb3JkZXJTdHlsZSI6eyIkaWQiOiI1NTIiLCJMaW5lQ29sb3IiOnsiJGlkIjoiNTUzIiwiJHR5cGUiOiJOTFJFLkNvbW1vbi5Eb20uU29saWRDb2xvckJydXNoLCBOTFJFLkNvbW1vbiIsIkNvbG9yIjp7IiRpZCI6IjU1NCIsIkEiOjI1NSwiUiI6MjM0LCJHIjoyMiwiQiI6MzB9fSwiTGluZVdlaWdodCI6MC4wLCJMaW5lVHlwZSI6MCwiUGFyZW50U3R5bGUiOm51bGx9LCJQYXJlbnRTdHlsZSI6bnVsbH0sIlRpdGxlU3R5bGUiOnsiJGlkIjoiNTU1IiwiRm9udFNldHRpbmdzIjp7IiRpZCI6IjU1NiIsIkZvbnRTaXplIjoxMSwiRm9udE5hbWUiOiJDYWxpYnJpIiwiSXNCb2xkIjp0cnVlLCJJc0l0YWxpYyI6ZmFsc2UsIklzVW5kZXJsaW5lZCI6ZmFsc2UsIlBhcmVudFN0eWxlIjpudWxsfSwiQXV0b1NpemUiOjAsIkZvcmVncm91bmQiOnsiJGlkIjoiNTU3IiwiQ29sb3IiOnsiJGlkIjoiNTU4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1OSIsIlRvcCI6MC4wLCJMZWZ0IjowLjAsIlJpZ2h0IjowLjAsIkJvdHRvbSI6MC4wfSwiUGFkZGluZyI6eyIkaWQiOiI1NjAiLCJUb3AiOjAuMCwiTGVmdCI6MC4wLCJSaWdodCI6MC4wLCJCb3R0b20iOjAuMH0sIkJhY2tncm91bmQiOnsiJGlkIjoiNTYxIiwiQ29sb3IiOnsiJGlkIjoiNTYyIiwiQSI6ODksIlIiOjAsIkciOjAsIkIiOjB9fSwiSXNWaXNpYmxlIjp0cnVlLCJXaWR0aCI6MC4wLCJIZWlnaHQiOjAuMCwiQm9yZGVyU3R5bGUiOnsiJGlkIjoiNTYzIiwiTGluZUNvbG9yIjpudWxsLCJMaW5lV2VpZ2h0IjowLjAsIkxpbmVUeXBlIjowLCJQYXJlbnRTdHlsZSI6bnVsbH0sIlBhcmVudFN0eWxlIjpudWxsfSwiRGF0ZVN0eWxlIjp7IiRpZCI6IjU2NCIsIkZvbnRTZXR0aW5ncyI6eyIkaWQiOiI1NjUiLCJGb250U2l6ZSI6MTAsIkZvbnROYW1lIjoiQ2FsaWJyaSIsIklzQm9sZCI6ZmFsc2UsIklzSXRhbGljIjpmYWxzZSwiSXNVbmRlcmxpbmVkIjpmYWxzZSwiUGFyZW50U3R5bGUiOm51bGx9LCJBdXRvU2l6ZSI6MCwiRm9yZWdyb3VuZCI6eyIkaWQiOiI1NjYiLCJDb2xvciI6eyIkaWQiOiI1Njc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2OCIsIlRvcCI6MC4wLCJMZWZ0IjowLjAsIlJpZ2h0IjowLjAsIkJvdHRvbSI6MC4wfSwiUGFkZGluZyI6eyIkaWQiOiI1NjkiLCJUb3AiOjAuMCwiTGVmdCI6MC4wLCJSaWdodCI6MC4wLCJCb3R0b20iOjAuMH0sIkJhY2tncm91bmQiOnsiJGlkIjoiNTcwIiwiQ29sb3IiOnsiJGlkIjoiNTcxIiwiQSI6ODksIlIiOjAsIkciOjAsIkIiOjB9fSwiSXNWaXNpYmxlIjp0cnVlLCJXaWR0aCI6MC4wLCJIZWlnaHQiOjAuMCwiQm9yZGVyU3R5bGUiOnsiJGlkIjoiNTcyIiwiTGluZUNvbG9yIjpudWxsLCJMaW5lV2VpZ2h0IjowLjAsIkxpbmVUeXBlIjowLCJQYXJlbnRTdHlsZSI6bnVsbH0sIlBhcmVudFN0eWxlIjpudWxsfSwiRGF0ZUZvcm1hdCI6eyIkaWQiOiI1Nz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c0IiwiRm9ybWF0IjowLCJJc1Zpc2libGUiOmZhbHNlLCJMYXN0S25vd25WaXNpYmlsaXR5U3RhdGUiOmZhbHNlfSwiSXNWaXNpYmxlIjp0cnVlLCJQYXJlbnRTdHlsZSI6bnVsbH0sIkRlZmF1bHRTd2ltbGFuZUFjdGl2aXR5U3R5bGUiOnsiJGlkIjoiNTc1IiwiSGVhZGVyU3R5bGUiOnsiJGlkIjoiNTc2IiwiVGV4dFN0eWxlIjp7IiRpZCI6IjU3NyIsIkZvbnRTZXR0aW5ncyI6eyIkaWQiOiI1NzgiLCJGb250U2l6ZSI6MTIsIkZvbnROYW1lIjoiQ2FsaWJyaSIsIklzQm9sZCI6ZmFsc2UsIklzSXRhbGljIjpmYWxzZSwiSXNVbmRlcmxpbmVkIjpmYWxzZSwiUGFyZW50U3R5bGUiOm51bGx9LCJBdXRvU2l6ZSI6MCwiRm9yZWdyb3VuZCI6eyIkaWQiOiI1NzkiLCJDb2xvciI6eyIkaWQiOiI1ODAiLCJBIjoyNTUsIlIiOjAsIkciOjAsIkIiOjB9fSwiTWF4V2lkdGgiOjAuMCwiTWF4SGVpZ2h0IjowLjAsIlNtYXJ0Rm9yZWdyb3VuZElzQWN0aXZlIjpmYWxzZSwiSG9yaXpvbnRhbEFsaWdubWVudCI6MCwiVmVydGljYWxBbGlnbm1lbnQiOjAsIlNtYXJ0Rm9yZWdyb3VuZCI6bnVsbCwiQmFja2dyb3VuZEZpbGxUeXBlIjowLCJNYXJnaW4iOnsiJGlkIjoiNTgxIiwiVG9wIjowLjAsIkxlZnQiOjAuMCwiUmlnaHQiOjAuMCwiQm90dG9tIjowLjB9LCJQYWRkaW5nIjp7IiRpZCI6IjU4MiIsIlRvcCI6MC4wLCJMZWZ0IjowLjAsIlJpZ2h0IjowLjAsIkJvdHRvbSI6MC4wfSwiQmFja2dyb3VuZCI6bnVsbCwiSXNWaXNpYmxlIjpmYWxzZSwiV2lkdGgiOjAuMCwiSGVpZ2h0IjowLjAsIkJvcmRlclN0eWxlIjpudWxsLCJQYXJlbnRTdHlsZSI6bnVsbH0sIlJlY3RhbmdsZVN0eWxlIjp7IiRpZCI6IjU4MyIsIk1hcmdpbiI6eyIkaWQiOiI1ODQiLCJUb3AiOjAuMCwiTGVmdCI6MC4wLCJSaWdodCI6MC4wLCJCb3R0b20iOjAuMH0sIlBhZGRpbmciOnsiJGlkIjoiNTg1IiwiVG9wIjowLjAsIkxlZnQiOjAuMCwiUmlnaHQiOjAuMCwiQm90dG9tIjowLjB9LCJCYWNrZ3JvdW5kIjp7IiRpZCI6IjU4NiIsIkNvbG9yIjp7IiRpZCI6IjU4NyIsIkEiOjYzLCJSIjoxNjUsIkciOjE2NSwiQiI6MTY1fX0sIklzVmlzaWJsZSI6ZmFsc2UsIldpZHRoIjowLjAsIkhlaWdodCI6MC4wLCJCb3JkZXJTdHlsZSI6eyIkaWQiOiI1ODgiLCJMaW5lQ29sb3IiOnsiJGlkIjoiNTg5IiwiJHR5cGUiOiJOTFJFLkNvbW1vbi5Eb20uU29saWRDb2xvckJydXNoLCBOTFJFLkNvbW1vbiIsIkNvbG9yIjp7IiRpZCI6IjU5MCIsIkEiOjI1NSwiUiI6MjU1LCJHIjowLCJCIjowfX0sIkxpbmVXZWlnaHQiOjAuMCwiTGluZVR5cGUiOjAsIlBhcmVudFN0eWxlIjpudWxsfSwiUGFyZW50U3R5bGUiOm51bGx9LCJNYXJnaW4iOnsiJGlkIjoiNTkxIiwiVG9wIjowLjAsIkxlZnQiOjAuMCwiUmlnaHQiOjAuMCwiQm90dG9tIjowLjB9LCJQYWRkaW5nIjp7IiRpZCI6IjU5MiIsIlRvcCI6MC4wLCJMZWZ0IjowLjAsIlJpZ2h0IjowLjAsIkJvdHRvbSI6MC4wfSwiQmFja2dyb3VuZCI6bnVsbCwiSXNWaXNpYmxlIjp0cnVlLCJXaWR0aCI6MC4wLCJIZWlnaHQiOjAuMCwiQm9yZGVyU3R5bGUiOm51bGwsIlBhcmVudFN0eWxlIjpudWxsfSwiQmFja2dyb3VuZFN0eWxlIjp7IiRpZCI6IjU5MyIsIk1hcmdpbiI6eyIkaWQiOiI1OTQiLCJUb3AiOjAuMCwiTGVmdCI6MC4wLCJSaWdodCI6MC4wLCJCb3R0b20iOjAuMH0sIlBhZGRpbmciOnsiJGlkIjoiNTk1IiwiVG9wIjowLjAsIkxlZnQiOjAuMCwiUmlnaHQiOjAuMCwiQm90dG9tIjowLjB9LCJCYWNrZ3JvdW5kIjp7IiRpZCI6IjU5NiIsIkNvbG9yIjp7IiRpZCI6IjU5NyIsIkEiOjM4LCJSIjoxNjUsIkciOjE2NSwiQiI6MTY1fX0sIklzVmlzaWJsZSI6dHJ1ZSwiV2lkdGgiOjAuMCwiSGVpZ2h0IjowLjAsIkJvcmRlclN0eWxlIjp7IiRpZCI6IjU5OCIsIkxpbmVDb2xvciI6eyIkaWQiOiI1OTkiLCIkdHlwZSI6Ik5MUkUuQ29tbW9uLkRvbS5Tb2xpZENvbG9yQnJ1c2gsIE5MUkUuQ29tbW9uIiwiQ29sb3IiOnsiJGlkIjoiNjAwIiwiQSI6MjU1LCJSIjoyMzQsIkciOjIyLCJCIjozMH19LCJMaW5lV2VpZ2h0IjowLjAsIkxpbmVUeXBlIjowLCJQYXJlbnRTdHlsZSI6bnVsbH0sIlBhcmVudFN0eWxlIjpudWxsfSwiTWFyZ2luIjp7IiRpZCI6IjYwMSIsIlRvcCI6MC4wLCJMZWZ0IjowLjAsIlJpZ2h0IjowLjAsIkJvdHRvbSI6MC4wfSwiUGFkZGluZyI6eyIkaWQiOiI2MDIiLCJUb3AiOjAuMCwiTGVmdCI6MC4wLCJSaWdodCI6MC4wLCJCb3R0b20iOjAuMH0sIklzVmlzaWJsZSI6dHJ1ZSwiV2lkdGgiOjAuMCwiSGVpZ2h0IjowLjAsIkJvcmRlclN0eWxlIjp7IiRpZCI6IjYwMyIsIkxpbmVDb2xvciI6bnVsbCwiTGluZVdlaWdodCI6MC4wLCJMaW5lVHlwZSI6MCwiUGFyZW50U3R5bGUiOm51bGx9LCJQYXJlbnRTdHlsZSI6bnVsbH0sIk1hcmdpbiI6eyIkaWQiOiI2MDQiLCJUb3AiOjAuMCwiTGVmdCI6MC4wLCJSaWdodCI6MC4wLCJCb3R0b20iOjAuMH0sIlBhZGRpbmciOnsiJGlkIjoiNjA1IiwiVG9wIjowLjAsIkxlZnQiOjAuMCwiUmlnaHQiOjAuMCwiQm90dG9tIjowLjB9LCJJc1Zpc2libGUiOnRydWUsIldpZHRoIjowLjAsIkhlaWdodCI6MC4wLCJCb3JkZXJTdHlsZSI6eyIkaWQiOiI2MDYiLCJMaW5lQ29sb3IiOm51bGwsIkxpbmVXZWlnaHQiOjAuMCwiTGluZVR5cGUiOjAsIlBhcmVudFN0eWxlIjpudWxsfSwiUGFyZW50U3R5bGUiOm51bGx9fSx7IiRpZCI6IjYwNyIsIl9hY3Rpdml0aWVzIjpbeyIkaWQiOiI2MDgiLCJfcm93cyI6W3siJGlkIjoiNjA5IiwiX3Rhc2tzIjpbXSwiX21pbGVzdG9uZXMiOlt7IiRpZCI6IjYxMCIsIklkIjoiM2U0MTA2ODctZjZiMy00NDQxLWE4NDMtOTQ2YmExN2ViNDVkIiwiSW5kZXgiOjEzLCJHcm91cElkIjpudWxsLCJUaXRsZSI6IkV4Y2hhbmdlIEZsYXNrIiwiRGF0ZVRpbWUiOiIyMDI3LTAyLTE2VDIzOjU5OjAwIiwiUGVyY2VudGFnZUNvbXBsZXRlIjpudWxsLCJOb3RlIjpudWxsLCJTdHlsZSI6eyIkaWQiOiI2MTEiLCJUaXRsZVBvc2l0aW9uIjoiTGVmdCIsIkRhdGVQb3NpdGlvbiI6IkFib3ZlIiwiU2hhcGVUeXBlIjoxLCJTaGFwZVNpemUiOjMsIlNwYWNpbmciOjUsIlNoYXBlU3R5bGUiOnsiJGlkIjoiNjEyIiwiTWFyZ2luIjp7IiRpZCI6IjYxMyIsIlRvcCI6MC4wLCJMZWZ0IjowLjAsIlJpZ2h0IjowLjAsIkJvdHRvbSI6MC4wfSwiUGFkZGluZyI6eyIkaWQiOiI2MTQiLCJUb3AiOjAuMCwiTGVmdCI6MC4wLCJSaWdodCI6MC4wLCJCb3R0b20iOjAuMH0sIkJhY2tncm91bmQiOnsiJGlkIjoiNjE1IiwiQ29sb3IiOnsiJGlkIjoiNjE2IiwiQSI6MjU1LCJSIjoyMzcsIkciOjEyNSwiQiI6NDl9fSwiSXNWaXNpYmxlIjp0cnVlLCJXaWR0aCI6MTEuMDg0MzMwNTU4Nzc2ODU1LCJIZWlnaHQiOjE0LjAsIkJvcmRlclN0eWxlIjp7IiRpZCI6IjYxNyIsIkxpbmVDb2xvciI6eyIkaWQiOiI2MTgiLCIkdHlwZSI6Ik5MUkUuQ29tbW9uLkRvbS5Tb2xpZENvbG9yQnJ1c2gsIE5MUkUuQ29tbW9uIiwiQ29sb3IiOnsiJGlkIjoiNjE5IiwiQSI6MjU1LCJSIjoyMzQsIkciOjIyLCJCIjozMH19LCJMaW5lV2VpZ2h0IjowLjAsIkxpbmVUeXBlIjowLCJQYXJlbnRTdHlsZSI6bnVsbH0sIlBhcmVudFN0eWxlIjpudWxsfSwiVGl0bGVTdHlsZSI6eyIkaWQiOiI2MjAiLCJGb250U2V0dGluZ3MiOnsiJGlkIjoiNjIxIiwiRm9udFNpemUiOjExLCJGb250TmFtZSI6IkNhbGlicmkiLCJJc0JvbGQiOnRydWUsIklzSXRhbGljIjpmYWxzZSwiSXNVbmRlcmxpbmVkIjpmYWxzZSwiUGFyZW50U3R5bGUiOm51bGx9LCJBdXRvU2l6ZSI6MCwiRm9yZWdyb3VuZCI6eyIkaWQiOiI2MjIiLCJDb2xvciI6eyIkaWQiOiI2MjM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NjI0IiwiVG9wIjowLjAsIkxlZnQiOjAuMCwiUmlnaHQiOjAuMCwiQm90dG9tIjowLjB9LCJQYWRkaW5nIjp7IiRpZCI6IjYyNSIsIlRvcCI6MC4wLCJMZWZ0IjowLjAsIlJpZ2h0IjowLjAsIkJvdHRvbSI6MC4wfSwiQmFja2dyb3VuZCI6eyIkaWQiOiI2MjYiLCJDb2xvciI6eyIkaWQiOiI2MjciLCJBIjowLCJSIjoyNTUsIkciOjI1NSwiQiI6MjU1fX0sIklzVmlzaWJsZSI6dHJ1ZSwiV2lkdGgiOjAuMCwiSGVpZ2h0IjowLjAsIkJvcmRlclN0eWxlIjp7IiRpZCI6IjYyOCIsIkxpbmVDb2xvciI6bnVsbCwiTGluZVdlaWdodCI6MC4wLCJMaW5lVHlwZSI6MCwiUGFyZW50U3R5bGUiOm51bGx9LCJQYXJlbnRTdHlsZSI6bnVsbH0sIkRhdGVTdHlsZSI6eyIkaWQiOiI2MjkiLCJGb250U2V0dGluZ3MiOnsiJGlkIjoiNjMwIiwiRm9udFNpemUiOjEwLCJGb250TmFtZSI6IkNhbGlicmkiLCJJc0JvbGQiOmZhbHNlLCJJc0l0YWxpYyI6ZmFsc2UsIklzVW5kZXJsaW5lZCI6ZmFsc2UsIlBhcmVudFN0eWxlIjpudWxsfSwiQXV0b1NpemUiOjAsIkZvcmVncm91bmQiOnsiJGlkIjoiNjMxIiwiQ29sb3IiOnsiJGlkIjoiNjMy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2MzMiLCJUb3AiOjAuMCwiTGVmdCI6MC4wLCJSaWdodCI6MC4wLCJCb3R0b20iOjAuMH0sIlBhZGRpbmciOnsiJGlkIjoiNjM0IiwiVG9wIjowLjAsIkxlZnQiOjAuMCwiUmlnaHQiOjAuMCwiQm90dG9tIjowLjB9LCJCYWNrZ3JvdW5kIjp7IiRpZCI6IjYzNSIsIkNvbG9yIjp7IiRpZCI6IjYzNiIsIkEiOjAsIlIiOjI1NSwiRyI6MjU1LCJCIjoyNTV9fSwiSXNWaXNpYmxlIjpmYWxzZSwiV2lkdGgiOjAuMCwiSGVpZ2h0IjowLjAsIkJvcmRlclN0eWxlIjp7IiRpZCI6IjYzNyIsIkxpbmVDb2xvciI6bnVsbCwiTGluZVdlaWdodCI6MC4wLCJMaW5lVHlwZSI6MCwiUGFyZW50U3R5bGUiOm51bGx9LCJQYXJlbnRTdHlsZSI6bnVsbH0sIkRhdGVGb3JtYXQiOnsiJGlkIjoiNjM4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YzOSIsIkZvcm1hdCI6MCwiSXNWaXNpYmxlIjpmYWxzZSwiTGFzdEtub3duVmlzaWJpbGl0eVN0YXRlIjpmYWxzZX0sIklzVmlzaWJsZSI6dHJ1ZSwiUGFyZW50U3R5bGUiOm51bGx9LCJIeXBlcmxpbmsiOm51bGwsIkltcG9ydElkIjpudWxsfV0sIklkIjoiMDAwMDAwMDAtMDAwMC0wMDAwLTAwMDAtMDAwMDAwMDAwMDAwIiwiSXNTaW5nbGVJdGVtUm93Ijp0cnVlfSx7IiRpZCI6IjY0MCIsIl90YXNrcyI6W10sIl9taWxlc3RvbmVzIjpbeyIkaWQiOiI2NDEiLCJJZCI6IjgyZmQ4YmM0LTc3NGQtNGFmYS05ZWFkLWNiNDZlMmFkNjAzYyIsIkluZGV4IjoxNCwiR3JvdXBJZCI6bnVsbCwiVGl0bGUiOiJWYWN1dW0gQ2hhbWJlcnMiLCJEYXRlVGltZSI6IjIwMjctMDMtMzFUMjM6NTk6MDAiLCJQZXJjZW50YWdlQ29tcGxldGUiOm51bGwsIk5vdGUiOm51bGwsIlN0eWxlIjp7IiRpZCI6IjY0MiIsIlRpdGxlUG9zaXRpb24iOiJMZWZ0IiwiRGF0ZVBvc2l0aW9uIjoiQWJvdmUiLCJTaGFwZVR5cGUiOjEsIlNoYXBlU2l6ZSI6MywiU3BhY2luZyI6NSwiU2hhcGVTdHlsZSI6eyIkaWQiOiI2NDMiLCJNYXJnaW4iOnsiJGlkIjoiNjQ0IiwiVG9wIjowLjAsIkxlZnQiOjAuMCwiUmlnaHQiOjAuMCwiQm90dG9tIjowLjB9LCJQYWRkaW5nIjp7IiRpZCI6IjY0NSIsIlRvcCI6MC4wLCJMZWZ0IjowLjAsIlJpZ2h0IjowLjAsIkJvdHRvbSI6MC4wfSwiQmFja2dyb3VuZCI6eyIkaWQiOiI2NDYiLCJDb2xvciI6eyIkaWQiOiI2NDciLCJBIjoyNTUsIlIiOjIzNywiRyI6MTI1LCJCIjo0OX19LCJJc1Zpc2libGUiOnRydWUsIldpZHRoIjoxMS4wODQzMzA1NTg3NzY4NTUsIkhlaWdodCI6MTQuMCwiQm9yZGVyU3R5bGUiOnsiJGlkIjoiNjQ4IiwiTGluZUNvbG9yIjp7IiRpZCI6IjY0OSIsIiR0eXBlIjoiTkxSRS5Db21tb24uRG9tLlNvbGlkQ29sb3JCcnVzaCwgTkxSRS5Db21tb24iLCJDb2xvciI6eyIkaWQiOiI2NTAiLCJBIjoyNTUsIlIiOjIzNCwiRyI6MjIsIkIiOjMwfX0sIkxpbmVXZWlnaHQiOjAuMCwiTGluZVR5cGUiOjAsIlBhcmVudFN0eWxlIjpudWxsfSwiUGFyZW50U3R5bGUiOm51bGx9LCJUaXRsZVN0eWxlIjp7IiRpZCI6IjY1MSIsIkZvbnRTZXR0aW5ncyI6eyIkaWQiOiI2NTIiLCJGb250U2l6ZSI6MTEsIkZvbnROYW1lIjoiQ2FsaWJyaSIsIklzQm9sZCI6dHJ1ZSwiSXNJdGFsaWMiOmZhbHNlLCJJc1VuZGVybGluZWQiOmZhbHNlLCJQYXJlbnRTdHlsZSI6bnVsbH0sIkF1dG9TaXplIjowLCJGb3JlZ3JvdW5kIjp7IiRpZCI6IjY1MyIsIkNvbG9yIjp7IiRpZCI6IjY1NC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2NTUiLCJUb3AiOjAuMCwiTGVmdCI6MC4wLCJSaWdodCI6MC4wLCJCb3R0b20iOjAuMH0sIlBhZGRpbmciOnsiJGlkIjoiNjU2IiwiVG9wIjowLjAsIkxlZnQiOjAuMCwiUmlnaHQiOjAuMCwiQm90dG9tIjowLjB9LCJCYWNrZ3JvdW5kIjp7IiRpZCI6IjY1NyIsIkNvbG9yIjp7IiRpZCI6IjY1OCIsIkEiOjAsIlIiOjI1NSwiRyI6MjU1LCJCIjoyNTV9fSwiSXNWaXNpYmxlIjp0cnVlLCJXaWR0aCI6MC4wLCJIZWlnaHQiOjAuMCwiQm9yZGVyU3R5bGUiOnsiJGlkIjoiNjU5IiwiTGluZUNvbG9yIjpudWxsLCJMaW5lV2VpZ2h0IjowLjAsIkxpbmVUeXBlIjowLCJQYXJlbnRTdHlsZSI6bnVsbH0sIlBhcmVudFN0eWxlIjpudWxsfSwiRGF0ZVN0eWxlIjp7IiRpZCI6IjY2MCIsIkZvbnRTZXR0aW5ncyI6eyIkaWQiOiI2NjEiLCJGb250U2l6ZSI6MTAsIkZvbnROYW1lIjoiQ2FsaWJyaSIsIklzQm9sZCI6ZmFsc2UsIklzSXRhbGljIjpmYWxzZSwiSXNVbmRlcmxpbmVkIjpmYWxzZSwiUGFyZW50U3R5bGUiOm51bGx9LCJBdXRvU2l6ZSI6MCwiRm9yZWdyb3VuZCI6eyIkaWQiOiI2NjIiLCJDb2xvciI6eyIkaWQiOiI2NjM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Y2NCIsIlRvcCI6MC4wLCJMZWZ0IjowLjAsIlJpZ2h0IjowLjAsIkJvdHRvbSI6MC4wfSwiUGFkZGluZyI6eyIkaWQiOiI2NjUiLCJUb3AiOjAuMCwiTGVmdCI6MC4wLCJSaWdodCI6MC4wLCJCb3R0b20iOjAuMH0sIkJhY2tncm91bmQiOnsiJGlkIjoiNjY2IiwiQ29sb3IiOnsiJGlkIjoiNjY3IiwiQSI6MCwiUiI6MjU1LCJHIjoyNTUsIkIiOjI1NX19LCJJc1Zpc2libGUiOmZhbHNlLCJXaWR0aCI6MC4wLCJIZWlnaHQiOjAuMCwiQm9yZGVyU3R5bGUiOnsiJGlkIjoiNjY4IiwiTGluZUNvbG9yIjpudWxsLCJMaW5lV2VpZ2h0IjowLjAsIkxpbmVUeXBlIjowLCJQYXJlbnRTdHlsZSI6bnVsbH0sIlBhcmVudFN0eWxlIjpudWxsfSwiRGF0ZUZvcm1hdCI6eyIkaWQiOiI2Njk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jcwIiwiRm9ybWF0IjowLCJJc1Zpc2libGUiOmZhbHNlLCJMYXN0S25vd25WaXNpYmlsaXR5U3RhdGUiOmZhbHNlfSwiSXNWaXNpYmxlIjp0cnVlLCJQYXJlbnRTdHlsZSI6bnVsbH0sIkh5cGVybGluayI6bnVsbCwiSW1wb3J0SWQiOm51bGx9XSwiSWQiOiIwMDAwMDAwMC0wMDAwLTAwMDAtMDAwMC0wMDAwMDAwMDAwMDAiLCJJc1NpbmdsZUl0ZW1Sb3ciOnRydWV9LHsiJGlkIjoiNjcxIiwiX3Rhc2tzIjpbXSwiX21pbGVzdG9uZXMiOlt7IiRpZCI6IjY3MiIsIklkIjoiNmMwNTc1NWUtZTk4Ny00NjM5LWFjMmEtNmFmZTVkODY0YzI1IiwiSW5kZXgiOjE1LCJHcm91cElkIjpudWxsLCJUaXRsZSI6IldTQzEiLCJEYXRlVGltZSI6IjIwMjctMDUtMzFUMjM6NTk6MDAiLCJQZXJjZW50YWdlQ29tcGxldGUiOm51bGwsIk5vdGUiOm51bGwsIlN0eWxlIjp7IiRpZCI6IjY3MyIsIlRpdGxlUG9zaXRpb24iOiJBYm92ZSIsIkRhdGVQb3NpdGlvbiI6IkFib3ZlIiwiU2hhcGVUeXBlIjoxLCJTaGFwZVNpemUiOjAsIlNwYWNpbmciOjUsIlNoYXBlU3R5bGUiOnsiJGlkIjoiNjc0IiwiTWFyZ2luIjp7IiRpZCI6IjY3NSIsIlRvcCI6MC4wLCJMZWZ0IjowLjAsIlJpZ2h0IjowLjAsIkJvdHRvbSI6MC4wfSwiUGFkZGluZyI6eyIkaWQiOiI2NzYiLCJUb3AiOjAuMCwiTGVmdCI6MC4wLCJSaWdodCI6MC4wLCJCb3R0b20iOjAuMH0sIkJhY2tncm91bmQiOnsiJGlkIjoiNjc3IiwiQ29sb3IiOnsiJGlkIjoiNjc4IiwiQSI6MjU1LCJSIjoxOTEsIkciOjE0NCwiQiI6MH19LCJJc1Zpc2libGUiOnRydWUsIldpZHRoIjoxMi4wLCJIZWlnaHQiOjE0LjAsIkJvcmRlclN0eWxlIjp7IiRpZCI6IjY3OSIsIkxpbmVDb2xvciI6eyIkaWQiOiI2ODAiLCIkdHlwZSI6Ik5MUkUuQ29tbW9uLkRvbS5Tb2xpZENvbG9yQnJ1c2gsIE5MUkUuQ29tbW9uIiwiQ29sb3IiOnsiJGlkIjoiNjgxIiwiQSI6MjU1LCJSIjoyMzQsIkciOjIyLCJCIjozMH19LCJMaW5lV2VpZ2h0IjowLjAsIkxpbmVUeXBlIjowLCJQYXJlbnRTdHlsZSI6bnVsbH0sIlBhcmVudFN0eWxlIjpudWxsfSwiVGl0bGVTdHlsZSI6eyIkaWQiOiI2ODIiLCJGb250U2V0dGluZ3MiOnsiJGlkIjoiNjgzIiwiRm9udFNpemUiOjExLCJGb250TmFtZSI6IkNhbGlicmkiLCJJc0JvbGQiOnRydWUsIklzSXRhbGljIjpmYWxzZSwiSXNVbmRlcmxpbmVkIjpmYWxzZSwiUGFyZW50U3R5bGUiOm51bGx9LCJBdXRvU2l6ZSI6MCwiRm9yZWdyb3VuZCI6eyIkaWQiOiI2ODQiLCJDb2xvciI6eyIkaWQiOiI2ODU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Njg2IiwiVG9wIjowLjAsIkxlZnQiOjAuMCwiUmlnaHQiOjAuMCwiQm90dG9tIjowLjB9LCJQYWRkaW5nIjp7IiRpZCI6IjY4NyIsIlRvcCI6MC4wLCJMZWZ0IjowLjAsIlJpZ2h0IjowLjAsIkJvdHRvbSI6MC4wfSwiQmFja2dyb3VuZCI6eyIkaWQiOiI2ODgiLCJDb2xvciI6eyIkaWQiOiI2ODkiLCJBIjowLCJSIjoyNTUsIkciOjI1NSwiQiI6MjU1fX0sIklzVmlzaWJsZSI6dHJ1ZSwiV2lkdGgiOjAuMCwiSGVpZ2h0IjowLjAsIkJvcmRlclN0eWxlIjp7IiRpZCI6IjY5MCIsIkxpbmVDb2xvciI6bnVsbCwiTGluZVdlaWdodCI6MC4wLCJMaW5lVHlwZSI6MCwiUGFyZW50U3R5bGUiOm51bGx9LCJQYXJlbnRTdHlsZSI6bnVsbH0sIkRhdGVTdHlsZSI6eyIkaWQiOiI2OTEiLCJGb250U2V0dGluZ3MiOnsiJGlkIjoiNjkyIiwiRm9udFNpemUiOjEwLCJGb250TmFtZSI6IkNhbGlicmkiLCJJc0JvbGQiOmZhbHNlLCJJc0l0YWxpYyI6ZmFsc2UsIklzVW5kZXJsaW5lZCI6ZmFsc2UsIlBhcmVudFN0eWxlIjpudWxsfSwiQXV0b1NpemUiOjAsIkZvcmVncm91bmQiOnsiJGlkIjoiNjkzIiwiQ29sb3IiOnsiJGlkIjoiNjk0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2OTUiLCJUb3AiOjAuMCwiTGVmdCI6MC4wLCJSaWdodCI6MC4wLCJCb3R0b20iOjAuMH0sIlBhZGRpbmciOnsiJGlkIjoiNjk2IiwiVG9wIjowLjAsIkxlZnQiOjAuMCwiUmlnaHQiOjAuMCwiQm90dG9tIjowLjB9LCJCYWNrZ3JvdW5kIjp7IiRpZCI6IjY5NyIsIkNvbG9yIjp7IiRpZCI6IjY5OCIsIkEiOjAsIlIiOjI1NSwiRyI6MjU1LCJCIjoyNTV9fSwiSXNWaXNpYmxlIjpmYWxzZSwiV2lkdGgiOjAuMCwiSGVpZ2h0IjowLjAsIkJvcmRlclN0eWxlIjp7IiRpZCI6IjY5OSIsIkxpbmVDb2xvciI6bnVsbCwiTGluZVdlaWdodCI6MC4wLCJMaW5lVHlwZSI6MCwiUGFyZW50U3R5bGUiOm51bGx9LCJQYXJlbnRTdHlsZSI6bnVsbH0sIkRhdGVGb3JtYXQiOnsiJGlkIjoiNzAw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cwMSIsIkZvcm1hdCI6MCwiSXNWaXNpYmxlIjpmYWxzZSwiTGFzdEtub3duVmlzaWJpbGl0eVN0YXRlIjpmYWxzZX0sIklzVmlzaWJsZSI6dHJ1ZSwiUGFyZW50U3R5bGUiOm51bGx9LCJIeXBlcmxpbmsiOm51bGwsIkltcG9ydElkIjpudWxsfSx7IiRpZCI6IjcwMiIsIklkIjoiNzQxODdjNDktYzNkZS00Mjg5LTk1MjYtN2FkZGQ3MWZmNjJiIiwiSW5kZXgiOjE2LCJHcm91cElkIjpudWxsLCJUaXRsZSI6IjIiLCJEYXRlVGltZSI6IjIwMjctMDktMzBUMjM6NTk6MDAiLCJQZXJjZW50YWdlQ29tcGxldGUiOm51bGwsIk5vdGUiOm51bGwsIlN0eWxlIjp7IiRpZCI6IjcwMyIsIlRpdGxlUG9zaXRpb24iOiJBYm92ZSIsIkRhdGVQb3NpdGlvbiI6IkFib3ZlIiwiU2hhcGVUeXBlIjoxLCJTaGFwZVNpemUiOjAsIlNwYWNpbmciOjUsIlNoYXBlU3R5bGUiOnsiJGlkIjoiNzA0IiwiTWFyZ2luIjp7IiRpZCI6IjcwNSIsIlRvcCI6MC4wLCJMZWZ0IjowLjAsIlJpZ2h0IjowLjAsIkJvdHRvbSI6MC4wfSwiUGFkZGluZyI6eyIkaWQiOiI3MDYiLCJUb3AiOjAuMCwiTGVmdCI6MC4wLCJSaWdodCI6MC4wLCJCb3R0b20iOjAuMH0sIkJhY2tncm91bmQiOnsiJGlkIjoiNzA3IiwiQ29sb3IiOnsiJGlkIjoiNzA4IiwiQSI6MjU1LCJSIjoxOTEsIkciOjE0NCwiQiI6MH19LCJJc1Zpc2libGUiOnRydWUsIldpZHRoIjoxMi4wLCJIZWlnaHQiOjE0LjAsIkJvcmRlclN0eWxlIjp7IiRpZCI6IjcwOSIsIkxpbmVDb2xvciI6eyIkaWQiOiI3MTAiLCIkdHlwZSI6Ik5MUkUuQ29tbW9uLkRvbS5Tb2xpZENvbG9yQnJ1c2gsIE5MUkUuQ29tbW9uIiwiQ29sb3IiOnsiJGlkIjoiNzExIiwiQSI6MjU1LCJSIjoyMzQsIkciOjIyLCJCIjozMH19LCJMaW5lV2VpZ2h0IjowLjAsIkxpbmVUeXBlIjowLCJQYXJlbnRTdHlsZSI6bnVsbH0sIlBhcmVudFN0eWxlIjpudWxsfSwiVGl0bGVTdHlsZSI6eyIkaWQiOiI3MTIiLCJGb250U2V0dGluZ3MiOnsiJGlkIjoiNzEzIiwiRm9udFNpemUiOjExLCJGb250TmFtZSI6IkNhbGlicmkiLCJJc0JvbGQiOnRydWUsIklzSXRhbGljIjpmYWxzZSwiSXNVbmRlcmxpbmVkIjpmYWxzZSwiUGFyZW50U3R5bGUiOm51bGx9LCJBdXRvU2l6ZSI6MCwiRm9yZWdyb3VuZCI6eyIkaWQiOiI3MTQiLCJDb2xvciI6eyIkaWQiOiI3MTU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NzE2IiwiVG9wIjowLjAsIkxlZnQiOjAuMCwiUmlnaHQiOjAuMCwiQm90dG9tIjowLjB9LCJQYWRkaW5nIjp7IiRpZCI6IjcxNyIsIlRvcCI6MC4wLCJMZWZ0IjowLjAsIlJpZ2h0IjowLjAsIkJvdHRvbSI6MC4wfSwiQmFja2dyb3VuZCI6eyIkaWQiOiI3MTgiLCJDb2xvciI6eyIkaWQiOiI3MTkiLCJBIjowLCJSIjoyNTUsIkciOjI1NSwiQiI6MjU1fX0sIklzVmlzaWJsZSI6dHJ1ZSwiV2lkdGgiOjAuMCwiSGVpZ2h0IjowLjAsIkJvcmRlclN0eWxlIjp7IiRpZCI6IjcyMCIsIkxpbmVDb2xvciI6bnVsbCwiTGluZVdlaWdodCI6MC4wLCJMaW5lVHlwZSI6MCwiUGFyZW50U3R5bGUiOm51bGx9LCJQYXJlbnRTdHlsZSI6bnVsbH0sIkRhdGVTdHlsZSI6eyIkaWQiOiI3MjEiLCJGb250U2V0dGluZ3MiOnsiJGlkIjoiNzIyIiwiRm9udFNpemUiOjEwLCJGb250TmFtZSI6IkNhbGlicmkiLCJJc0JvbGQiOmZhbHNlLCJJc0l0YWxpYyI6ZmFsc2UsIklzVW5kZXJsaW5lZCI6ZmFsc2UsIlBhcmVudFN0eWxlIjpudWxsfSwiQXV0b1NpemUiOjAsIkZvcmVncm91bmQiOnsiJGlkIjoiNzIzIiwiQ29sb3IiOnsiJGlkIjoiNzI0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3MjUiLCJUb3AiOjAuMCwiTGVmdCI6MC4wLCJSaWdodCI6MC4wLCJCb3R0b20iOjAuMH0sIlBhZGRpbmciOnsiJGlkIjoiNzI2IiwiVG9wIjowLjAsIkxlZnQiOjAuMCwiUmlnaHQiOjAuMCwiQm90dG9tIjowLjB9LCJCYWNrZ3JvdW5kIjp7IiRpZCI6IjcyNyIsIkNvbG9yIjp7IiRpZCI6IjcyOCIsIkEiOjAsIlIiOjI1NSwiRyI6MjU1LCJCIjoyNTV9fSwiSXNWaXNpYmxlIjpmYWxzZSwiV2lkdGgiOjAuMCwiSGVpZ2h0IjowLjAsIkJvcmRlclN0eWxlIjp7IiRpZCI6IjcyOSIsIkxpbmVDb2xvciI6bnVsbCwiTGluZVdlaWdodCI6MC4wLCJMaW5lVHlwZSI6MCwiUGFyZW50U3R5bGUiOm51bGx9LCJQYXJlbnRTdHlsZSI6bnVsbH0sIkRhdGVGb3JtYXQiOnsiJGlkIjoiNzMw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czMSIsIkZvcm1hdCI6MCwiSXNWaXNpYmxlIjpmYWxzZSwiTGFzdEtub3duVmlzaWJpbGl0eVN0YXRlIjpmYWxzZX0sIklzVmlzaWJsZSI6dHJ1ZSwiUGFyZW50U3R5bGUiOm51bGx9LCJIeXBlcmxpbmsiOm51bGwsIkltcG9ydElkIjpudWxsfSx7IiRpZCI6IjczMiIsIklkIjoiYWZkYjk4ZmItODI3My00ZjZhLWFmMjUtNmE0MDU5NmZlYzdlIiwiSW5kZXgiOjE3LCJHcm91cElkIjpudWxsLCJUaXRsZSI6IkFTUDEgIiwiRGF0ZVRpbWUiOiIyMDI3LTAxLTA1VDIzOjU5OjAwIiwiUGVyY2VudGFnZUNvbXBsZXRlIjpudWxsLCJOb3RlIjpudWxsLCJTdHlsZSI6eyIkaWQiOiI3MzMiLCJUaXRsZVBvc2l0aW9uIjoiQWJvdmUiLCJEYXRlUG9zaXRpb24iOiJBYm92ZSIsIlNoYXBlVHlwZSI6MSwiU2hhcGVTaXplIjowLCJTcGFjaW5nIjo1LCJTaGFwZVN0eWxlIjp7IiRpZCI6IjczNCIsIk1hcmdpbiI6eyIkaWQiOiI3MzUiLCJUb3AiOjAuMCwiTGVmdCI6MC4wLCJSaWdodCI6MC4wLCJCb3R0b20iOjAuMH0sIlBhZGRpbmciOnsiJGlkIjoiNzM2IiwiVG9wIjowLjAsIkxlZnQiOjAuMCwiUmlnaHQiOjAuMCwiQm90dG9tIjowLjB9LCJCYWNrZ3JvdW5kIjp7IiRpZCI6IjczNyIsIkNvbG9yIjp7IiRpZCI6IjczOCIsIkEiOjI1NSwiUiI6MTkxLCJHIjoxNDQsIkIiOjB9fSwiSXNWaXNpYmxlIjp0cnVlLCJXaWR0aCI6MTIuMCwiSGVpZ2h0IjoxNC4wLCJCb3JkZXJTdHlsZSI6eyIkaWQiOiI3MzkiLCJMaW5lQ29sb3IiOnsiJGlkIjoiNzQwIiwiJHR5cGUiOiJOTFJFLkNvbW1vbi5Eb20uU29saWRDb2xvckJydXNoLCBOTFJFLkNvbW1vbiIsIkNvbG9yIjp7IiRpZCI6Ijc0MSIsIkEiOjI1NSwiUiI6MjM0LCJHIjoyMiwiQiI6MzB9fSwiTGluZVdlaWdodCI6MC4wLCJMaW5lVHlwZSI6MCwiUGFyZW50U3R5bGUiOm51bGx9LCJQYXJlbnRTdHlsZSI6bnVsbH0sIlRpdGxlU3R5bGUiOnsiJGlkIjoiNzQyIiwiRm9udFNldHRpbmdzIjp7IiRpZCI6Ijc0MyIsIkZvbnRTaXplIjoxMSwiRm9udE5hbWUiOiJDYWxpYnJpIiwiSXNCb2xkIjp0cnVlLCJJc0l0YWxpYyI6ZmFsc2UsIklzVW5kZXJsaW5lZCI6ZmFsc2UsIlBhcmVudFN0eWxlIjpudWxsfSwiQXV0b1NpemUiOjIsIkZvcmVncm91bmQiOnsiJGlkIjoiNzQ0IiwiQ29sb3IiOnsiJGlkIjoiNzQ1IiwiQSI6MjU1LCJSIjowLCJHIjowLCJCIjowfX0sIk1heFdpZHRoIjo3My40NjMxMjUsIk1heEhlaWdodCI6IkluZmluaXR5IiwiU21hcnRGb3JlZ3JvdW5kSXNBY3RpdmUiOmZhbHNlLCJIb3Jpem9udGFsQWxpZ25tZW50IjoxLCJWZXJ0aWNhbEFsaWdubWVudCI6MCwiU21hcnRGb3JlZ3JvdW5kIjpudWxsLCJCYWNrZ3JvdW5kRmlsbFR5cGUiOjAsIk1hcmdpbiI6eyIkaWQiOiI3NDYiLCJUb3AiOjAuMCwiTGVmdCI6MC4wLCJSaWdodCI6MC4wLCJCb3R0b20iOjAuMH0sIlBhZGRpbmciOnsiJGlkIjoiNzQ3IiwiVG9wIjowLjAsIkxlZnQiOjAuMCwiUmlnaHQiOjAuMCwiQm90dG9tIjowLjB9LCJCYWNrZ3JvdW5kIjp7IiRpZCI6Ijc0OCIsIkNvbG9yIjp7IiRpZCI6Ijc0OSIsIkEiOjAsIlIiOjI1NSwiRyI6MjU1LCJCIjoyNTV9fSwiSXNWaXNpYmxlIjp0cnVlLCJXaWR0aCI6MC4wLCJIZWlnaHQiOjAuMCwiQm9yZGVyU3R5bGUiOnsiJGlkIjoiNzUwIiwiTGluZUNvbG9yIjpudWxsLCJMaW5lV2VpZ2h0IjowLjAsIkxpbmVUeXBlIjowLCJQYXJlbnRTdHlsZSI6bnVsbH0sIlBhcmVudFN0eWxlIjpudWxsfSwiRGF0ZVN0eWxlIjp7IiRpZCI6Ijc1MSIsIkZvbnRTZXR0aW5ncyI6eyIkaWQiOiI3NTIiLCJGb250U2l6ZSI6MTAsIkZvbnROYW1lIjoiQ2FsaWJyaSIsIklzQm9sZCI6ZmFsc2UsIklzSXRhbGljIjpmYWxzZSwiSXNVbmRlcmxpbmVkIjpmYWxzZSwiUGFyZW50U3R5bGUiOm51bGx9LCJBdXRvU2l6ZSI6MCwiRm9yZWdyb3VuZCI6eyIkaWQiOiI3NTMiLCJDb2xvciI6eyIkaWQiOiI3NTQ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c1NSIsIlRvcCI6MC4wLCJMZWZ0IjowLjAsIlJpZ2h0IjowLjAsIkJvdHRvbSI6MC4wfSwiUGFkZGluZyI6eyIkaWQiOiI3NTYiLCJUb3AiOjAuMCwiTGVmdCI6MC4wLCJSaWdodCI6MC4wLCJCb3R0b20iOjAuMH0sIkJhY2tncm91bmQiOnsiJGlkIjoiNzU3IiwiQ29sb3IiOnsiJGlkIjoiNzU4IiwiQSI6MCwiUiI6MjU1LCJHIjoyNTUsIkIiOjI1NX19LCJJc1Zpc2libGUiOmZhbHNlLCJXaWR0aCI6MC4wLCJIZWlnaHQiOjAuMCwiQm9yZGVyU3R5bGUiOnsiJGlkIjoiNzU5IiwiTGluZUNvbG9yIjpudWxsLCJMaW5lV2VpZ2h0IjowLjAsIkxpbmVUeXBlIjowLCJQYXJlbnRTdHlsZSI6bnVsbH0sIlBhcmVudFN0eWxlIjpudWxsfSwiRGF0ZUZvcm1hdCI6eyIkaWQiOiI3Nj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zYxIiwiRm9ybWF0IjowLCJJc1Zpc2libGUiOmZhbHNlLCJMYXN0S25vd25WaXNpYmlsaXR5U3RhdGUiOmZhbHNlfSwiSXNWaXNpYmxlIjp0cnVlLCJQYXJlbnRTdHlsZSI6bnVsbH0sIkh5cGVybGluayI6bnVsbCwiSW1wb3J0SWQiOm51bGx9LHsiJGlkIjoiNzYyIiwiSWQiOiI5NzU0NTM1MC04Mjk3LTQ4NjktYTE0Ni0wZDJkODBlMGFiNzEiLCJJbmRleCI6MTgsIkdyb3VwSWQiOm51bGwsIlRpdGxlIjoiICAgIDIiLCJEYXRlVGltZSI6IjIwMjctMDItMDFUMjM6NTk6MDAiLCJQZXJjZW50YWdlQ29tcGxldGUiOm51bGwsIk5vdGUiOm51bGwsIlN0eWxlIjp7IiRpZCI6Ijc2MyIsIlRpdGxlUG9zaXRpb24iOiJBYm92ZSIsIkRhdGVQb3NpdGlvbiI6IkFib3ZlIiwiU2hhcGVUeXBlIjoxLCJTaGFwZVNpemUiOjAsIlNwYWNpbmciOjUsIlNoYXBlU3R5bGUiOnsiJGlkIjoiNzY0IiwiTWFyZ2luIjp7IiRpZCI6Ijc2NSIsIlRvcCI6MC4wLCJMZWZ0IjowLjAsIlJpZ2h0IjowLjAsIkJvdHRvbSI6MC4wfSwiUGFkZGluZyI6eyIkaWQiOiI3NjYiLCJUb3AiOjAuMCwiTGVmdCI6MC4wLCJSaWdodCI6MC4wLCJCb3R0b20iOjAuMH0sIkJhY2tncm91bmQiOnsiJGlkIjoiNzY3IiwiQ29sb3IiOnsiJGlkIjoiNzY4IiwiQSI6MjU1LCJSIjoxOTEsIkciOjE0NCwiQiI6MH19LCJJc1Zpc2libGUiOnRydWUsIldpZHRoIjoxMi4wLCJIZWlnaHQiOjE0LjAsIkJvcmRlclN0eWxlIjp7IiRpZCI6Ijc2OSIsIkxpbmVDb2xvciI6eyIkaWQiOiI3NzAiLCIkdHlwZSI6Ik5MUkUuQ29tbW9uLkRvbS5Tb2xpZENvbG9yQnJ1c2gsIE5MUkUuQ29tbW9uIiwiQ29sb3IiOnsiJGlkIjoiNzcxIiwiQSI6MjU1LCJSIjoyMzQsIkciOjIyLCJCIjozMH19LCJMaW5lV2VpZ2h0IjowLjAsIkxpbmVUeXBlIjowLCJQYXJlbnRTdHlsZSI6bnVsbH0sIlBhcmVudFN0eWxlIjpudWxsfSwiVGl0bGVTdHlsZSI6eyIkaWQiOiI3NzIiLCJGb250U2V0dGluZ3MiOnsiJGlkIjoiNzczIiwiRm9udFNpemUiOjExLCJGb250TmFtZSI6IkNhbGlicmkiLCJJc0JvbGQiOnRydWUsIklzSXRhbGljIjpmYWxzZSwiSXNVbmRlcmxpbmVkIjpmYWxzZSwiUGFyZW50U3R5bGUiOm51bGx9LCJBdXRvU2l6ZSI6MiwiRm9yZWdyb3VuZCI6eyIkaWQiOiI3NzQiLCJDb2xvciI6eyIkaWQiOiI3NzUiLCJBIjoyNTUsIlIiOjAsIkciOjAsIkIiOjB9fSwiTWF4V2lkdGgiOjE4LjA1MjI5MTY2NjY2NjY2OSwiTWF4SGVpZ2h0IjoiSW5maW5pdHkiLCJTbWFydEZvcmVncm91bmRJc0FjdGl2ZSI6ZmFsc2UsIkhvcml6b250YWxBbGlnbm1lbnQiOjEsIlZlcnRpY2FsQWxpZ25tZW50IjowLCJTbWFydEZvcmVncm91bmQiOm51bGwsIkJhY2tncm91bmRGaWxsVHlwZSI6MCwiTWFyZ2luIjp7IiRpZCI6Ijc3NiIsIlRvcCI6MC4wLCJMZWZ0IjowLjAsIlJpZ2h0IjowLjAsIkJvdHRvbSI6MC4wfSwiUGFkZGluZyI6eyIkaWQiOiI3NzciLCJUb3AiOjAuMCwiTGVmdCI6MC4wLCJSaWdodCI6MC4wLCJCb3R0b20iOjAuMH0sIkJhY2tncm91bmQiOnsiJGlkIjoiNzc4IiwiQ29sb3IiOnsiJGlkIjoiNzc5IiwiQSI6MCwiUiI6MjU1LCJHIjoyNTUsIkIiOjI1NX19LCJJc1Zpc2libGUiOnRydWUsIldpZHRoIjowLjAsIkhlaWdodCI6MC4wLCJCb3JkZXJTdHlsZSI6eyIkaWQiOiI3ODAiLCJMaW5lQ29sb3IiOm51bGwsIkxpbmVXZWlnaHQiOjAuMCwiTGluZVR5cGUiOjAsIlBhcmVudFN0eWxlIjpudWxsfSwiUGFyZW50U3R5bGUiOm51bGx9LCJEYXRlU3R5bGUiOnsiJGlkIjoiNzgxIiwiRm9udFNldHRpbmdzIjp7IiRpZCI6Ijc4MiIsIkZvbnRTaXplIjoxMCwiRm9udE5hbWUiOiJDYWxpYnJpIiwiSXNCb2xkIjpmYWxzZSwiSXNJdGFsaWMiOmZhbHNlLCJJc1VuZGVybGluZWQiOmZhbHNlLCJQYXJlbnRTdHlsZSI6bnVsbH0sIkF1dG9TaXplIjowLCJGb3JlZ3JvdW5kIjp7IiRpZCI6Ijc4MyIsIkNvbG9yIjp7IiRpZCI6Ijc4NC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Nzg1IiwiVG9wIjowLjAsIkxlZnQiOjAuMCwiUmlnaHQiOjAuMCwiQm90dG9tIjowLjB9LCJQYWRkaW5nIjp7IiRpZCI6Ijc4NiIsIlRvcCI6MC4wLCJMZWZ0IjowLjAsIlJpZ2h0IjowLjAsIkJvdHRvbSI6MC4wfSwiQmFja2dyb3VuZCI6eyIkaWQiOiI3ODciLCJDb2xvciI6eyIkaWQiOiI3ODgiLCJBIjowLCJSIjoyNTUsIkciOjI1NSwiQiI6MjU1fX0sIklzVmlzaWJsZSI6ZmFsc2UsIldpZHRoIjowLjAsIkhlaWdodCI6MC4wLCJCb3JkZXJTdHlsZSI6eyIkaWQiOiI3ODkiLCJMaW5lQ29sb3IiOm51bGwsIkxpbmVXZWlnaHQiOjAuMCwiTGluZVR5cGUiOjAsIlBhcmVudFN0eWxlIjpudWxsfSwiUGFyZW50U3R5bGUiOm51bGx9LCJEYXRlRm9ybWF0Ijp7IiRpZCI6Ijc5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3OTEiLCJGb3JtYXQiOjAsIklzVmlzaWJsZSI6ZmFsc2UsIkxhc3RLbm93blZpc2liaWxpdHlTdGF0ZSI6ZmFsc2V9LCJJc1Zpc2libGUiOnRydWUsIlBhcmVudFN0eWxlIjpudWxsfSwiSHlwZXJsaW5rIjpudWxsLCJJbXBvcnRJZCI6bnVsbH0seyIkaWQiOiI3OTIiLCJJZCI6ImM4YjNkODE0LTZkMDUtNDUwMi1iZTFjLTU5YjMwMTU2Zjc2MyIsIkluZGV4IjoxOSwiR3JvdXBJZCI6bnVsbCwiVGl0bGUiOiJXU0MgTW9jayB1cCAiLCJEYXRlVGltZSI6IjIwMjYtMDMtMzFUMjM6NTk6MDAiLCJQZXJjZW50YWdlQ29tcGxldGUiOm51bGwsIk5vdGUiOm51bGwsIlN0eWxlIjp7IiRpZCI6Ijc5MyIsIlRpdGxlUG9zaXRpb24iOiJBYm92ZSIsIkRhdGVQb3NpdGlvbiI6IkFib3ZlIiwiU2hhcGVUeXBlIjoxLCJTaGFwZVNpemUiOjAsIlNwYWNpbmciOjUsIlNoYXBlU3R5bGUiOnsiJGlkIjoiNzk0IiwiTWFyZ2luIjp7IiRpZCI6Ijc5NSIsIlRvcCI6MC4wLCJMZWZ0IjowLjAsIlJpZ2h0IjowLjAsIkJvdHRvbSI6MC4wfSwiUGFkZGluZyI6eyIkaWQiOiI3OTYiLCJUb3AiOjAuMCwiTGVmdCI6MC4wLCJSaWdodCI6MC4wLCJCb3R0b20iOjAuMH0sIkJhY2tncm91bmQiOnsiJGlkIjoiNzk3IiwiQ29sb3IiOnsiJGlkIjoiNzk4IiwiQSI6MjU1LCJSIjoxNzgsIkciOjE0LCJCIjoxOH19LCJJc1Zpc2libGUiOnRydWUsIldpZHRoIjoxMi4wLCJIZWlnaHQiOjE0LjAsIkJvcmRlclN0eWxlIjp7IiRpZCI6Ijc5OSIsIkxpbmVDb2xvciI6eyIkaWQiOiI4MDAiLCIkdHlwZSI6Ik5MUkUuQ29tbW9uLkRvbS5Tb2xpZENvbG9yQnJ1c2gsIE5MUkUuQ29tbW9uIiwiQ29sb3IiOnsiJGlkIjoiODAxIiwiQSI6MjU1LCJSIjoyMzQsIkciOjIyLCJCIjozMH19LCJMaW5lV2VpZ2h0IjowLjAsIkxpbmVUeXBlIjowLCJQYXJlbnRTdHlsZSI6bnVsbH0sIlBhcmVudFN0eWxlIjpudWxsfSwiVGl0bGVTdHlsZSI6eyIkaWQiOiI4MDIiLCJGb250U2V0dGluZ3MiOnsiJGlkIjoiODAzIiwiRm9udFNpemUiOjExLCJGb250TmFtZSI6IkNhbGlicmkiLCJJc0JvbGQiOnRydWUsIklzSXRhbGljIjpmYWxzZSwiSXNVbmRlcmxpbmVkIjpmYWxzZSwiUGFyZW50U3R5bGUiOm51bGx9LCJBdXRvU2l6ZSI6MiwiRm9yZWdyb3VuZCI6eyIkaWQiOiI4MDQiLCJDb2xvciI6eyIkaWQiOiI4MDUiLCJBIjoyNTUsIlIiOjAsIkciOjAsIkIiOjB9fSwiTWF4V2lkdGgiOjczLjQ2MzEyNSwiTWF4SGVpZ2h0IjoiSW5maW5pdHkiLCJTbWFydEZvcmVncm91bmRJc0FjdGl2ZSI6ZmFsc2UsIkhvcml6b250YWxBbGlnbm1lbnQiOjEsIlZlcnRpY2FsQWxpZ25tZW50IjowLCJTbWFydEZvcmVncm91bmQiOm51bGwsIkJhY2tncm91bmRGaWxsVHlwZSI6MCwiTWFyZ2luIjp7IiRpZCI6IjgwNiIsIlRvcCI6MC4wLCJMZWZ0IjowLjAsIlJpZ2h0IjowLjAsIkJvdHRvbSI6MC4wfSwiUGFkZGluZyI6eyIkaWQiOiI4MDciLCJUb3AiOjAuMCwiTGVmdCI6MC4wLCJSaWdodCI6MC4wLCJCb3R0b20iOjAuMH0sIkJhY2tncm91bmQiOnsiJGlkIjoiODA4IiwiQ29sb3IiOnsiJGlkIjoiODA5IiwiQSI6MCwiUiI6MjU1LCJHIjoyNTUsIkIiOjI1NX19LCJJc1Zpc2libGUiOnRydWUsIldpZHRoIjowLjAsIkhlaWdodCI6MC4wLCJCb3JkZXJTdHlsZSI6eyIkaWQiOiI4MTAiLCJMaW5lQ29sb3IiOm51bGwsIkxpbmVXZWlnaHQiOjAuMCwiTGluZVR5cGUiOjAsIlBhcmVudFN0eWxlIjpudWxsfSwiUGFyZW50U3R5bGUiOm51bGx9LCJEYXRlU3R5bGUiOnsiJGlkIjoiODExIiwiRm9udFNldHRpbmdzIjp7IiRpZCI6IjgxMiIsIkZvbnRTaXplIjoxMCwiRm9udE5hbWUiOiJDYWxpYnJpIiwiSXNCb2xkIjpmYWxzZSwiSXNJdGFsaWMiOmZhbHNlLCJJc1VuZGVybGluZWQiOmZhbHNlLCJQYXJlbnRTdHlsZSI6bnVsbH0sIkF1dG9TaXplIjowLCJGb3JlZ3JvdW5kIjp7IiRpZCI6IjgxMyIsIkNvbG9yIjp7IiRpZCI6IjgxNC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ODE1IiwiVG9wIjowLjAsIkxlZnQiOjAuMCwiUmlnaHQiOjAuMCwiQm90dG9tIjowLjB9LCJQYWRkaW5nIjp7IiRpZCI6IjgxNiIsIlRvcCI6MC4wLCJMZWZ0IjowLjAsIlJpZ2h0IjowLjAsIkJvdHRvbSI6MC4wfSwiQmFja2dyb3VuZCI6eyIkaWQiOiI4MTciLCJDb2xvciI6eyIkaWQiOiI4MTgiLCJBIjowLCJSIjoyNTUsIkciOjI1NSwiQiI6MjU1fX0sIklzVmlzaWJsZSI6ZmFsc2UsIldpZHRoIjowLjAsIkhlaWdodCI6MC4wLCJCb3JkZXJTdHlsZSI6eyIkaWQiOiI4MTkiLCJMaW5lQ29sb3IiOm51bGwsIkxpbmVXZWlnaHQiOjAuMCwiTGluZVR5cGUiOjAsIlBhcmVudFN0eWxlIjpudWxsfSwiUGFyZW50U3R5bGUiOm51bGx9LCJEYXRlRm9ybWF0Ijp7IiRpZCI6Ijgy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4MjEiLCJGb3JtYXQiOjAsIklzVmlzaWJsZSI6ZmFsc2UsIkxhc3RLbm93blZpc2liaWxpdHlTdGF0ZSI6ZmFsc2V9LCJJc1Zpc2libGUiOnRydWUsIlBhcmVudFN0eWxlIjpudWxsfSwiSHlwZXJsaW5rIjpudWxsLCJJbXBvcnRJZCI6bnVsbH1dLCJJZCI6IjI4N2EwMmU1LTA4NmEtNDgzYy1hN2E5LThlZTkzZGI0N2FiZCIsIklzU2luZ2xlSXRlbVJvdyI6ZmFsc2V9LHsiJGlkIjoiODIyIiwiX3Rhc2tzIjpbXSwiX21pbGVzdG9uZXMiOlt7IiRpZCI6IjgyMyIsIklkIjoiOWEzYTg5YTktMTA3Zi00MmY3LTk3MDEtZTUwZDhlYjYxZTg4IiwiSW5kZXgiOjIwLCJHcm91cElkIjpudWxsLCJUaXRsZSI6IldTUDEiLCJEYXRlVGltZSI6IjIwMjYtMTEtMjVUMjM6NTk6MDAiLCJQZXJjZW50YWdlQ29tcGxldGUiOm51bGwsIk5vdGUiOm51bGwsIlN0eWxlIjp7IiRpZCI6IjgyNCIsIlRpdGxlUG9zaXRpb24iOiJBYm92ZSIsIkRhdGVQb3NpdGlvbiI6IkFib3ZlIiwiU2hhcGVUeXBlIjoxLCJTaGFwZVNpemUiOjAsIlNwYWNpbmciOjUsIlNoYXBlU3R5bGUiOnsiJGlkIjoiODI1IiwiTWFyZ2luIjp7IiRpZCI6IjgyNiIsIlRvcCI6MC4wLCJMZWZ0IjowLjAsIlJpZ2h0IjowLjAsIkJvdHRvbSI6MC4wfSwiUGFkZGluZyI6eyIkaWQiOiI4MjciLCJUb3AiOjAuMCwiTGVmdCI6MC4wLCJSaWdodCI6MC4wLCJCb3R0b20iOjAuMH0sIkJhY2tncm91bmQiOnsiJGlkIjoiODI4IiwiQ29sb3IiOnsiJGlkIjoiODI5IiwiQSI6MjU1LCJSIjoxOTEsIkciOjE0NCwiQiI6MH19LCJJc1Zpc2libGUiOnRydWUsIldpZHRoIjoxMi4wLCJIZWlnaHQiOjE0LjAsIkJvcmRlclN0eWxlIjp7IiRpZCI6IjgzMCIsIkxpbmVDb2xvciI6eyIkaWQiOiI4MzEiLCIkdHlwZSI6Ik5MUkUuQ29tbW9uLkRvbS5Tb2xpZENvbG9yQnJ1c2gsIE5MUkUuQ29tbW9uIiwiQ29sb3IiOnsiJGlkIjoiODMyIiwiQSI6MjU1LCJSIjoyMzQsIkciOjIyLCJCIjozMH19LCJMaW5lV2VpZ2h0IjowLjAsIkxpbmVUeXBlIjowLCJQYXJlbnRTdHlsZSI6bnVsbH0sIlBhcmVudFN0eWxlIjpudWxsfSwiVGl0bGVTdHlsZSI6eyIkaWQiOiI4MzMiLCJGb250U2V0dGluZ3MiOnsiJGlkIjoiODM0IiwiRm9udFNpemUiOjExLCJGb250TmFtZSI6IkNhbGlicmkiLCJJc0JvbGQiOnRydWUsIklzSXRhbGljIjpmYWxzZSwiSXNVbmRlcmxpbmVkIjpmYWxzZSwiUGFyZW50U3R5bGUiOm51bGx9LCJBdXRvU2l6ZSI6MCwiRm9yZWdyb3VuZCI6eyIkaWQiOiI4MzUiLCJDb2xvciI6eyIkaWQiOiI4Mz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DM3IiwiVG9wIjowLjAsIkxlZnQiOjAuMCwiUmlnaHQiOjAuMCwiQm90dG9tIjowLjB9LCJQYWRkaW5nIjp7IiRpZCI6IjgzOCIsIlRvcCI6MC4wLCJMZWZ0IjowLjAsIlJpZ2h0IjowLjAsIkJvdHRvbSI6MC4wfSwiQmFja2dyb3VuZCI6eyIkaWQiOiI4MzkiLCJDb2xvciI6eyIkaWQiOiI4NDAiLCJBIjowLCJSIjoyNTUsIkciOjI1NSwiQiI6MjU1fX0sIklzVmlzaWJsZSI6dHJ1ZSwiV2lkdGgiOjAuMCwiSGVpZ2h0IjowLjAsIkJvcmRlclN0eWxlIjp7IiRpZCI6Ijg0MSIsIkxpbmVDb2xvciI6bnVsbCwiTGluZVdlaWdodCI6MC4wLCJMaW5lVHlwZSI6MCwiUGFyZW50U3R5bGUiOm51bGx9LCJQYXJlbnRTdHlsZSI6bnVsbH0sIkRhdGVTdHlsZSI6eyIkaWQiOiI4NDIiLCJGb250U2V0dGluZ3MiOnsiJGlkIjoiODQzIiwiRm9udFNpemUiOjEwLCJGb250TmFtZSI6IkNhbGlicmkiLCJJc0JvbGQiOmZhbHNlLCJJc0l0YWxpYyI6ZmFsc2UsIklzVW5kZXJsaW5lZCI6ZmFsc2UsIlBhcmVudFN0eWxlIjpudWxsfSwiQXV0b1NpemUiOjAsIkZvcmVncm91bmQiOnsiJGlkIjoiODQ0IiwiQ29sb3IiOnsiJGlkIjoiODQ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4NDYiLCJUb3AiOjAuMCwiTGVmdCI6MC4wLCJSaWdodCI6MC4wLCJCb3R0b20iOjAuMH0sIlBhZGRpbmciOnsiJGlkIjoiODQ3IiwiVG9wIjowLjAsIkxlZnQiOjAuMCwiUmlnaHQiOjAuMCwiQm90dG9tIjowLjB9LCJCYWNrZ3JvdW5kIjp7IiRpZCI6Ijg0OCIsIkNvbG9yIjp7IiRpZCI6Ijg0OSIsIkEiOjAsIlIiOjI1NSwiRyI6MjU1LCJCIjoyNTV9fSwiSXNWaXNpYmxlIjpmYWxzZSwiV2lkdGgiOjAuMCwiSGVpZ2h0IjowLjAsIkJvcmRlclN0eWxlIjp7IiRpZCI6Ijg1MCIsIkxpbmVDb2xvciI6bnVsbCwiTGluZVdlaWdodCI6MC4wLCJMaW5lVHlwZSI6MCwiUGFyZW50U3R5bGUiOm51bGx9LCJQYXJlbnRTdHlsZSI6bnVsbH0sIkRhdGVGb3JtYXQiOnsiJGlkIjoiODU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g1MiIsIkZvcm1hdCI6MCwiSXNWaXNpYmxlIjpmYWxzZSwiTGFzdEtub3duVmlzaWJpbGl0eVN0YXRlIjpmYWxzZX0sIklzVmlzaWJsZSI6dHJ1ZSwiUGFyZW50U3R5bGUiOm51bGx9LCJIeXBlcmxpbmsiOm51bGwsIkltcG9ydElkIjpudWxsfSx7IiRpZCI6Ijg1MyIsIklkIjoiOGUxZmU4MjctZTFhMy00YTdkLTg4NTktOWM3NWE1YjA5ZjAxIiwiSW5kZXgiOjIxLCJHcm91cElkIjpudWxsLCJUaXRsZSI6IjUiLCJEYXRlVGltZSI6IjIwMjctMTItMDJUMjM6NTk6MDAiLCJQZXJjZW50YWdlQ29tcGxldGUiOm51bGwsIk5vdGUiOm51bGwsIlN0eWxlIjp7IiRpZCI6Ijg1NCIsIlRpdGxlUG9zaXRpb24iOiJBYm92ZSIsIkRhdGVQb3NpdGlvbiI6IkFib3ZlIiwiU2hhcGVUeXBlIjoxLCJTaGFwZVNpemUiOjAsIlNwYWNpbmciOjUsIlNoYXBlU3R5bGUiOnsiJGlkIjoiODU1IiwiTWFyZ2luIjp7IiRpZCI6Ijg1NiIsIlRvcCI6MC4wLCJMZWZ0IjowLjAsIlJpZ2h0IjowLjAsIkJvdHRvbSI6MC4wfSwiUGFkZGluZyI6eyIkaWQiOiI4NTciLCJUb3AiOjAuMCwiTGVmdCI6MC4wLCJSaWdodCI6MC4wLCJCb3R0b20iOjAuMH0sIkJhY2tncm91bmQiOnsiJGlkIjoiODU4IiwiQ29sb3IiOnsiJGlkIjoiODU5IiwiQSI6MjU1LCJSIjoxOTEsIkciOjE0NCwiQiI6MH19LCJJc1Zpc2libGUiOnRydWUsIldpZHRoIjoxMi4wLCJIZWlnaHQiOjE0LjAsIkJvcmRlclN0eWxlIjp7IiRpZCI6Ijg2MCIsIkxpbmVDb2xvciI6eyIkaWQiOiI4NjEiLCIkdHlwZSI6Ik5MUkUuQ29tbW9uLkRvbS5Tb2xpZENvbG9yQnJ1c2gsIE5MUkUuQ29tbW9uIiwiQ29sb3IiOnsiJGlkIjoiODYyIiwiQSI6MjU1LCJSIjoyMzQsIkciOjIyLCJCIjozMH19LCJMaW5lV2VpZ2h0IjowLjAsIkxpbmVUeXBlIjowLCJQYXJlbnRTdHlsZSI6bnVsbH0sIlBhcmVudFN0eWxlIjpudWxsfSwiVGl0bGVTdHlsZSI6eyIkaWQiOiI4NjMiLCJGb250U2V0dGluZ3MiOnsiJGlkIjoiODY0IiwiRm9udFNpemUiOjExLCJGb250TmFtZSI6IkNhbGlicmkiLCJJc0JvbGQiOnRydWUsIklzSXRhbGljIjpmYWxzZSwiSXNVbmRlcmxpbmVkIjpmYWxzZSwiUGFyZW50U3R5bGUiOm51bGx9LCJBdXRvU2l6ZSI6MCwiRm9yZWdyb3VuZCI6eyIkaWQiOiI4NjUiLCJDb2xvciI6eyIkaWQiOiI4Nj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DY3IiwiVG9wIjowLjAsIkxlZnQiOjAuMCwiUmlnaHQiOjAuMCwiQm90dG9tIjowLjB9LCJQYWRkaW5nIjp7IiRpZCI6Ijg2OCIsIlRvcCI6MC4wLCJMZWZ0IjowLjAsIlJpZ2h0IjowLjAsIkJvdHRvbSI6MC4wfSwiQmFja2dyb3VuZCI6eyIkaWQiOiI4NjkiLCJDb2xvciI6eyIkaWQiOiI4NzAiLCJBIjowLCJSIjoyNTUsIkciOjI1NSwiQiI6MjU1fX0sIklzVmlzaWJsZSI6dHJ1ZSwiV2lkdGgiOjAuMCwiSGVpZ2h0IjowLjAsIkJvcmRlclN0eWxlIjp7IiRpZCI6Ijg3MSIsIkxpbmVDb2xvciI6bnVsbCwiTGluZVdlaWdodCI6MC4wLCJMaW5lVHlwZSI6MCwiUGFyZW50U3R5bGUiOm51bGx9LCJQYXJlbnRTdHlsZSI6bnVsbH0sIkRhdGVTdHlsZSI6eyIkaWQiOiI4NzIiLCJGb250U2V0dGluZ3MiOnsiJGlkIjoiODczIiwiRm9udFNpemUiOjEwLCJGb250TmFtZSI6IkNhbGlicmkiLCJJc0JvbGQiOmZhbHNlLCJJc0l0YWxpYyI6ZmFsc2UsIklzVW5kZXJsaW5lZCI6ZmFsc2UsIlBhcmVudFN0eWxlIjpudWxsfSwiQXV0b1NpemUiOjAsIkZvcmVncm91bmQiOnsiJGlkIjoiODc0IiwiQ29sb3IiOnsiJGlkIjoiODc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4NzYiLCJUb3AiOjAuMCwiTGVmdCI6MC4wLCJSaWdodCI6MC4wLCJCb3R0b20iOjAuMH0sIlBhZGRpbmciOnsiJGlkIjoiODc3IiwiVG9wIjowLjAsIkxlZnQiOjAuMCwiUmlnaHQiOjAuMCwiQm90dG9tIjowLjB9LCJCYWNrZ3JvdW5kIjp7IiRpZCI6Ijg3OCIsIkNvbG9yIjp7IiRpZCI6Ijg3OSIsIkEiOjAsIlIiOjI1NSwiRyI6MjU1LCJCIjoyNTV9fSwiSXNWaXNpYmxlIjpmYWxzZSwiV2lkdGgiOjAuMCwiSGVpZ2h0IjowLjAsIkJvcmRlclN0eWxlIjp7IiRpZCI6Ijg4MCIsIkxpbmVDb2xvciI6bnVsbCwiTGluZVdlaWdodCI6MC4wLCJMaW5lVHlwZSI6MCwiUGFyZW50U3R5bGUiOm51bGx9LCJQYXJlbnRTdHlsZSI6bnVsbH0sIkRhdGVGb3JtYXQiOnsiJGlkIjoiODg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g4MiIsIkZvcm1hdCI6MCwiSXNWaXNpYmxlIjpmYWxzZSwiTGFzdEtub3duVmlzaWJpbGl0eVN0YXRlIjpmYWxzZX0sIklzVmlzaWJsZSI6dHJ1ZSwiUGFyZW50U3R5bGUiOm51bGx9LCJIeXBlcmxpbmsiOm51bGwsIkltcG9ydElkIjpudWxsfSx7IiRpZCI6Ijg4MyIsIklkIjoiYjNiZmZjYTctZTVhYi00NTc4LTgyMGEtYTE5NmRhYTA5MmZiIiwiSW5kZXgiOjIyLCJHcm91cElkIjpudWxsLCJUaXRsZSI6IjIiLCJEYXRlVGltZSI6IjIwMjctMDYtMTFUMjM6NTk6MDAiLCJQZXJjZW50YWdlQ29tcGxldGUiOm51bGwsIk5vdGUiOm51bGwsIlN0eWxlIjp7IiRpZCI6Ijg4NCIsIlRpdGxlUG9zaXRpb24iOiJBYm92ZSIsIkRhdGVQb3NpdGlvbiI6IkFib3ZlIiwiU2hhcGVUeXBlIjoxLCJTaGFwZVNpemUiOjAsIlNwYWNpbmciOjUsIlNoYXBlU3R5bGUiOnsiJGlkIjoiODg1IiwiTWFyZ2luIjp7IiRpZCI6Ijg4NiIsIlRvcCI6MC4wLCJMZWZ0IjowLjAsIlJpZ2h0IjowLjAsIkJvdHRvbSI6MC4wfSwiUGFkZGluZyI6eyIkaWQiOiI4ODciLCJUb3AiOjAuMCwiTGVmdCI6MC4wLCJSaWdodCI6MC4wLCJCb3R0b20iOjAuMH0sIkJhY2tncm91bmQiOnsiJGlkIjoiODg4IiwiQ29sb3IiOnsiJGlkIjoiODg5IiwiQSI6MjU1LCJSIjoxOTEsIkciOjE0NCwiQiI6MH19LCJJc1Zpc2libGUiOnRydWUsIldpZHRoIjoxMi4wLCJIZWlnaHQiOjE0LjAsIkJvcmRlclN0eWxlIjp7IiRpZCI6Ijg5MCIsIkxpbmVDb2xvciI6eyIkaWQiOiI4OTEiLCIkdHlwZSI6Ik5MUkUuQ29tbW9uLkRvbS5Tb2xpZENvbG9yQnJ1c2gsIE5MUkUuQ29tbW9uIiwiQ29sb3IiOnsiJGlkIjoiODkyIiwiQSI6MjU1LCJSIjoyMzQsIkciOjIyLCJCIjozMH19LCJMaW5lV2VpZ2h0IjowLjAsIkxpbmVUeXBlIjowLCJQYXJlbnRTdHlsZSI6bnVsbH0sIlBhcmVudFN0eWxlIjpudWxsfSwiVGl0bGVTdHlsZSI6eyIkaWQiOiI4OTMiLCJGb250U2V0dGluZ3MiOnsiJGlkIjoiODk0IiwiRm9udFNpemUiOjExLCJGb250TmFtZSI6IkNhbGlicmkiLCJJc0JvbGQiOnRydWUsIklzSXRhbGljIjpmYWxzZSwiSXNVbmRlcmxpbmVkIjpmYWxzZSwiUGFyZW50U3R5bGUiOm51bGx9LCJBdXRvU2l6ZSI6MCwiRm9yZWdyb3VuZCI6eyIkaWQiOiI4OTUiLCJDb2xvciI6eyIkaWQiOiI4OT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Dk3IiwiVG9wIjowLjAsIkxlZnQiOjAuMCwiUmlnaHQiOjAuMCwiQm90dG9tIjowLjB9LCJQYWRkaW5nIjp7IiRpZCI6Ijg5OCIsIlRvcCI6MC4wLCJMZWZ0IjowLjAsIlJpZ2h0IjowLjAsIkJvdHRvbSI6MC4wfSwiQmFja2dyb3VuZCI6eyIkaWQiOiI4OTkiLCJDb2xvciI6eyIkaWQiOiI5MDAiLCJBIjowLCJSIjoyNTUsIkciOjI1NSwiQiI6MjU1fX0sIklzVmlzaWJsZSI6dHJ1ZSwiV2lkdGgiOjAuMCwiSGVpZ2h0IjowLjAsIkJvcmRlclN0eWxlIjp7IiRpZCI6IjkwMSIsIkxpbmVDb2xvciI6bnVsbCwiTGluZVdlaWdodCI6MC4wLCJMaW5lVHlwZSI6MCwiUGFyZW50U3R5bGUiOm51bGx9LCJQYXJlbnRTdHlsZSI6bnVsbH0sIkRhdGVTdHlsZSI6eyIkaWQiOiI5MDIiLCJGb250U2V0dGluZ3MiOnsiJGlkIjoiOTAzIiwiRm9udFNpemUiOjEwLCJGb250TmFtZSI6IkNhbGlicmkiLCJJc0JvbGQiOmZhbHNlLCJJc0l0YWxpYyI6ZmFsc2UsIklzVW5kZXJsaW5lZCI6ZmFsc2UsIlBhcmVudFN0eWxlIjpudWxsfSwiQXV0b1NpemUiOjAsIkZvcmVncm91bmQiOnsiJGlkIjoiOTA0IiwiQ29sb3IiOnsiJGlkIjoiOTA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5MDYiLCJUb3AiOjAuMCwiTGVmdCI6MC4wLCJSaWdodCI6MC4wLCJCb3R0b20iOjAuMH0sIlBhZGRpbmciOnsiJGlkIjoiOTA3IiwiVG9wIjowLjAsIkxlZnQiOjAuMCwiUmlnaHQiOjAuMCwiQm90dG9tIjowLjB9LCJCYWNrZ3JvdW5kIjp7IiRpZCI6IjkwOCIsIkNvbG9yIjp7IiRpZCI6IjkwOSIsIkEiOjAsIlIiOjI1NSwiRyI6MjU1LCJCIjoyNTV9fSwiSXNWaXNpYmxlIjpmYWxzZSwiV2lkdGgiOjAuMCwiSGVpZ2h0IjowLjAsIkJvcmRlclN0eWxlIjp7IiRpZCI6IjkxMCIsIkxpbmVDb2xvciI6bnVsbCwiTGluZVdlaWdodCI6MC4wLCJMaW5lVHlwZSI6MCwiUGFyZW50U3R5bGUiOm51bGx9LCJQYXJlbnRTdHlsZSI6bnVsbH0sIkRhdGVGb3JtYXQiOnsiJGlkIjoiOTE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kxMiIsIkZvcm1hdCI6MCwiSXNWaXNpYmxlIjpmYWxzZSwiTGFzdEtub3duVmlzaWJpbGl0eVN0YXRlIjpmYWxzZX0sIklzVmlzaWJsZSI6dHJ1ZSwiUGFyZW50U3R5bGUiOm51bGx9LCJIeXBlcmxpbmsiOm51bGwsIkltcG9ydElkIjpudWxsfSx7IiRpZCI6IjkxMyIsIklkIjoiZTJiNWFkMzEtNjgyYy00ODI1LTg4MmEtZWE5YWViODdiMDIzIiwiSW5kZXgiOjIzLCJHcm91cElkIjpudWxsLCJUaXRsZSI6IjMiLCJEYXRlVGltZSI6IjIwMjctMDctMDlUMjM6NTk6MDAiLCJQZXJjZW50YWdlQ29tcGxldGUiOm51bGwsIk5vdGUiOm51bGwsIlN0eWxlIjp7IiRpZCI6IjkxNCIsIlRpdGxlUG9zaXRpb24iOiJBYm92ZSIsIkRhdGVQb3NpdGlvbiI6IkFib3ZlIiwiU2hhcGVUeXBlIjoxLCJTaGFwZVNpemUiOjAsIlNwYWNpbmciOjUsIlNoYXBlU3R5bGUiOnsiJGlkIjoiOTE1IiwiTWFyZ2luIjp7IiRpZCI6IjkxNiIsIlRvcCI6MC4wLCJMZWZ0IjowLjAsIlJpZ2h0IjowLjAsIkJvdHRvbSI6MC4wfSwiUGFkZGluZyI6eyIkaWQiOiI5MTciLCJUb3AiOjAuMCwiTGVmdCI6MC4wLCJSaWdodCI6MC4wLCJCb3R0b20iOjAuMH0sIkJhY2tncm91bmQiOnsiJGlkIjoiOTE4IiwiQ29sb3IiOnsiJGlkIjoiOTE5IiwiQSI6MjU1LCJSIjoxOTEsIkciOjE0NCwiQiI6MH19LCJJc1Zpc2libGUiOnRydWUsIldpZHRoIjoxMi4wLCJIZWlnaHQiOjE0LjAsIkJvcmRlclN0eWxlIjp7IiRpZCI6IjkyMCIsIkxpbmVDb2xvciI6eyIkaWQiOiI5MjEiLCIkdHlwZSI6Ik5MUkUuQ29tbW9uLkRvbS5Tb2xpZENvbG9yQnJ1c2gsIE5MUkUuQ29tbW9uIiwiQ29sb3IiOnsiJGlkIjoiOTIyIiwiQSI6MjU1LCJSIjoyMzQsIkciOjIyLCJCIjozMH19LCJMaW5lV2VpZ2h0IjowLjAsIkxpbmVUeXBlIjowLCJQYXJlbnRTdHlsZSI6bnVsbH0sIlBhcmVudFN0eWxlIjpudWxsfSwiVGl0bGVTdHlsZSI6eyIkaWQiOiI5MjMiLCJGb250U2V0dGluZ3MiOnsiJGlkIjoiOTI0IiwiRm9udFNpemUiOjExLCJGb250TmFtZSI6IkNhbGlicmkiLCJJc0JvbGQiOnRydWUsIklzSXRhbGljIjpmYWxzZSwiSXNVbmRlcmxpbmVkIjpmYWxzZSwiUGFyZW50U3R5bGUiOm51bGx9LCJBdXRvU2l6ZSI6MCwiRm9yZWdyb3VuZCI6eyIkaWQiOiI5MjUiLCJDb2xvciI6eyIkaWQiOiI5Mj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TI3IiwiVG9wIjowLjAsIkxlZnQiOjAuMCwiUmlnaHQiOjAuMCwiQm90dG9tIjowLjB9LCJQYWRkaW5nIjp7IiRpZCI6IjkyOCIsIlRvcCI6MC4wLCJMZWZ0IjowLjAsIlJpZ2h0IjowLjAsIkJvdHRvbSI6MC4wfSwiQmFja2dyb3VuZCI6eyIkaWQiOiI5MjkiLCJDb2xvciI6eyIkaWQiOiI5MzAiLCJBIjowLCJSIjoyNTUsIkciOjI1NSwiQiI6MjU1fX0sIklzVmlzaWJsZSI6dHJ1ZSwiV2lkdGgiOjAuMCwiSGVpZ2h0IjowLjAsIkJvcmRlclN0eWxlIjp7IiRpZCI6IjkzMSIsIkxpbmVDb2xvciI6bnVsbCwiTGluZVdlaWdodCI6MC4wLCJMaW5lVHlwZSI6MCwiUGFyZW50U3R5bGUiOm51bGx9LCJQYXJlbnRTdHlsZSI6bnVsbH0sIkRhdGVTdHlsZSI6eyIkaWQiOiI5MzIiLCJGb250U2V0dGluZ3MiOnsiJGlkIjoiOTMzIiwiRm9udFNpemUiOjEwLCJGb250TmFtZSI6IkNhbGlicmkiLCJJc0JvbGQiOmZhbHNlLCJJc0l0YWxpYyI6ZmFsc2UsIklzVW5kZXJsaW5lZCI6ZmFsc2UsIlBhcmVudFN0eWxlIjpudWxsfSwiQXV0b1NpemUiOjAsIkZvcmVncm91bmQiOnsiJGlkIjoiOTM0IiwiQ29sb3IiOnsiJGlkIjoiOTM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5MzYiLCJUb3AiOjAuMCwiTGVmdCI6MC4wLCJSaWdodCI6MC4wLCJCb3R0b20iOjAuMH0sIlBhZGRpbmciOnsiJGlkIjoiOTM3IiwiVG9wIjowLjAsIkxlZnQiOjAuMCwiUmlnaHQiOjAuMCwiQm90dG9tIjowLjB9LCJCYWNrZ3JvdW5kIjp7IiRpZCI6IjkzOCIsIkNvbG9yIjp7IiRpZCI6IjkzOSIsIkEiOjAsIlIiOjI1NSwiRyI6MjU1LCJCIjoyNTV9fSwiSXNWaXNpYmxlIjpmYWxzZSwiV2lkdGgiOjAuMCwiSGVpZ2h0IjowLjAsIkJvcmRlclN0eWxlIjp7IiRpZCI6Ijk0MCIsIkxpbmVDb2xvciI6bnVsbCwiTGluZVdlaWdodCI6MC4wLCJMaW5lVHlwZSI6MCwiUGFyZW50U3R5bGUiOm51bGx9LCJQYXJlbnRTdHlsZSI6bnVsbH0sIkRhdGVGb3JtYXQiOnsiJGlkIjoiOTQ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k0MiIsIkZvcm1hdCI6MCwiSXNWaXNpYmxlIjpmYWxzZSwiTGFzdEtub3duVmlzaWJpbGl0eVN0YXRlIjpmYWxzZX0sIklzVmlzaWJsZSI6dHJ1ZSwiUGFyZW50U3R5bGUiOm51bGx9LCJIeXBlcmxpbmsiOm51bGwsIkltcG9ydElkIjpudWxsfSx7IiRpZCI6Ijk0MyIsIklkIjoiYjE0MmMzYjMtYzA2ZC00ZmM1LTg0ZjUtMzgzNzBjNmU5MjU2IiwiSW5kZXgiOjI0LCJHcm91cElkIjpudWxsLCJUaXRsZSI6IjQiLCJEYXRlVGltZSI6IjIwMjctMTEtMDlUMjM6NTk6MDAiLCJQZXJjZW50YWdlQ29tcGxldGUiOm51bGwsIk5vdGUiOm51bGwsIlN0eWxlIjp7IiRpZCI6Ijk0NCIsIlRpdGxlUG9zaXRpb24iOiJBYm92ZSIsIkRhdGVQb3NpdGlvbiI6IkFib3ZlIiwiU2hhcGVUeXBlIjoxLCJTaGFwZVNpemUiOjAsIlNwYWNpbmciOjUsIlNoYXBlU3R5bGUiOnsiJGlkIjoiOTQ1IiwiTWFyZ2luIjp7IiRpZCI6Ijk0NiIsIlRvcCI6MC4wLCJMZWZ0IjowLjAsIlJpZ2h0IjowLjAsIkJvdHRvbSI6MC4wfSwiUGFkZGluZyI6eyIkaWQiOiI5NDciLCJUb3AiOjAuMCwiTGVmdCI6MC4wLCJSaWdodCI6MC4wLCJCb3R0b20iOjAuMH0sIkJhY2tncm91bmQiOnsiJGlkIjoiOTQ4IiwiQ29sb3IiOnsiJGlkIjoiOTQ5IiwiQSI6MjU1LCJSIjoxOTEsIkciOjE0NCwiQiI6MH19LCJJc1Zpc2libGUiOnRydWUsIldpZHRoIjoxMi4wLCJIZWlnaHQiOjE0LjAsIkJvcmRlclN0eWxlIjp7IiRpZCI6Ijk1MCIsIkxpbmVDb2xvciI6eyIkaWQiOiI5NTEiLCIkdHlwZSI6Ik5MUkUuQ29tbW9uLkRvbS5Tb2xpZENvbG9yQnJ1c2gsIE5MUkUuQ29tbW9uIiwiQ29sb3IiOnsiJGlkIjoiOTUyIiwiQSI6MjU1LCJSIjoyMzQsIkciOjIyLCJCIjozMH19LCJMaW5lV2VpZ2h0IjowLjAsIkxpbmVUeXBlIjowLCJQYXJlbnRTdHlsZSI6bnVsbH0sIlBhcmVudFN0eWxlIjpudWxsfSwiVGl0bGVTdHlsZSI6eyIkaWQiOiI5NTMiLCJGb250U2V0dGluZ3MiOnsiJGlkIjoiOTU0IiwiRm9udFNpemUiOjExLCJGb250TmFtZSI6IkNhbGlicmkiLCJJc0JvbGQiOnRydWUsIklzSXRhbGljIjpmYWxzZSwiSXNVbmRlcmxpbmVkIjpmYWxzZSwiUGFyZW50U3R5bGUiOm51bGx9LCJBdXRvU2l6ZSI6MCwiRm9yZWdyb3VuZCI6eyIkaWQiOiI5NTUiLCJDb2xvciI6eyIkaWQiOiI5NT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TU3IiwiVG9wIjowLjAsIkxlZnQiOjAuMCwiUmlnaHQiOjAuMCwiQm90dG9tIjowLjB9LCJQYWRkaW5nIjp7IiRpZCI6Ijk1OCIsIlRvcCI6MC4wLCJMZWZ0IjowLjAsIlJpZ2h0IjowLjAsIkJvdHRvbSI6MC4wfSwiQmFja2dyb3VuZCI6eyIkaWQiOiI5NTkiLCJDb2xvciI6eyIkaWQiOiI5NjAiLCJBIjowLCJSIjoyNTUsIkciOjI1NSwiQiI6MjU1fX0sIklzVmlzaWJsZSI6dHJ1ZSwiV2lkdGgiOjAuMCwiSGVpZ2h0IjowLjAsIkJvcmRlclN0eWxlIjp7IiRpZCI6Ijk2MSIsIkxpbmVDb2xvciI6bnVsbCwiTGluZVdlaWdodCI6MC4wLCJMaW5lVHlwZSI6MCwiUGFyZW50U3R5bGUiOm51bGx9LCJQYXJlbnRTdHlsZSI6bnVsbH0sIkRhdGVTdHlsZSI6eyIkaWQiOiI5NjIiLCJGb250U2V0dGluZ3MiOnsiJGlkIjoiOTYzIiwiRm9udFNpemUiOjEwLCJGb250TmFtZSI6IkNhbGlicmkiLCJJc0JvbGQiOmZhbHNlLCJJc0l0YWxpYyI6ZmFsc2UsIklzVW5kZXJsaW5lZCI6ZmFsc2UsIlBhcmVudFN0eWxlIjpudWxsfSwiQXV0b1NpemUiOjAsIkZvcmVncm91bmQiOnsiJGlkIjoiOTY0IiwiQ29sb3IiOnsiJGlkIjoiOTY1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5NjYiLCJUb3AiOjAuMCwiTGVmdCI6MC4wLCJSaWdodCI6MC4wLCJCb3R0b20iOjAuMH0sIlBhZGRpbmciOnsiJGlkIjoiOTY3IiwiVG9wIjowLjAsIkxlZnQiOjAuMCwiUmlnaHQiOjAuMCwiQm90dG9tIjowLjB9LCJCYWNrZ3JvdW5kIjp7IiRpZCI6Ijk2OCIsIkNvbG9yIjp7IiRpZCI6Ijk2OSIsIkEiOjAsIlIiOjI1NSwiRyI6MjU1LCJCIjoyNTV9fSwiSXNWaXNpYmxlIjpmYWxzZSwiV2lkdGgiOjAuMCwiSGVpZ2h0IjowLjAsIkJvcmRlclN0eWxlIjp7IiRpZCI6Ijk3MCIsIkxpbmVDb2xvciI6bnVsbCwiTGluZVdlaWdodCI6MC4wLCJMaW5lVHlwZSI6MCwiUGFyZW50U3R5bGUiOm51bGx9LCJQYXJlbnRTdHlsZSI6bnVsbH0sIkRhdGVGb3JtYXQiOnsiJGlkIjoiOTc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k3MiIsIkZvcm1hdCI6MCwiSXNWaXNpYmxlIjpmYWxzZSwiTGFzdEtub3duVmlzaWJpbGl0eVN0YXRlIjpmYWxzZX0sIklzVmlzaWJsZSI6dHJ1ZSwiUGFyZW50U3R5bGUiOm51bGx9LCJIeXBlcmxpbmsiOm51bGwsIkltcG9ydElkIjpudWxsfV0sIklkIjoiMGFhMzM1NmMtN2YzOC00MzlmLWI4MTctNjI1YzE5ODg2Y2Y5IiwiSXNTaW5nbGVJdGVtUm93IjpmYWxzZX0seyIkaWQiOiI5NzMiLCJfdGFza3MiOlt7IiRpZCI6Ijk3NCIsIl9hdHRhY2hlZE1pbGVzdG9uZXMiOltdLCJUYXNrRGVmaW5pdGlvbiI6eyIkaWQiOiI5NzUiLCJHcm91cE5hbWUiOm51bGwsIlN0YXJ0RGF0ZSI6IjIwMjctMDMtMzFUMDA6MDA6MDAiLCJFbmREYXRlIjoiMjAyOC0wMi0wMVQxMTo1OTowMCIsIlBlcmNlbnRhZ2VDb21wbGV0ZSI6bnVsbCwiU3R5bGUiOnsiJGlkIjoiOTc2IiwiU2hhcGUiOjAsIlNoYXBlVGhpY2tuZXNzIjowLCJEdXJhdGlvbkZvcm1hdCI6MCwiSW5jbHVkZU5vbldvcmtpbmdEYXlzSW5EdXJhdGlvbiI6ZmFsc2UsIlBlcmNlbnRhZ2VDb21wbGV0ZVN0eWxlIjp7IiRpZCI6Ijk3NyIsIkZvbnRTZXR0aW5ncyI6eyIkaWQiOiI5NzgiLCJGb250U2l6ZSI6MTAsIkZvbnROYW1lIjoiQ2FsaWJyaSIsIklzQm9sZCI6ZmFsc2UsIklzSXRhbGljIjpmYWxzZSwiSXNVbmRlcmxpbmVkIjpmYWxzZSwiUGFyZW50U3R5bGUiOm51bGx9LCJBdXRvU2l6ZSI6MCwiRm9yZWdyb3VuZCI6eyIkaWQiOiI5NzkiLCJDb2xvciI6eyIkaWQiOiI5ODA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k4MSIsIlRvcCI6MC4wLCJMZWZ0IjowLjAsIlJpZ2h0IjowLjAsIkJvdHRvbSI6MC4wfSwiUGFkZGluZyI6eyIkaWQiOiI5ODIiLCJUb3AiOjAuMCwiTGVmdCI6MC4wLCJSaWdodCI6MC4wLCJCb3R0b20iOjAuMH0sIkJhY2tncm91bmQiOnsiJGlkIjoiOTgzIiwiQ29sb3IiOnsiJGlkIjoiOTg0IiwiQSI6ODksIlIiOjAsIkciOjAsIkIiOjB9fSwiSXNWaXNpYmxlIjp0cnVlLCJXaWR0aCI6MC4wLCJIZWlnaHQiOjAuMCwiQm9yZGVyU3R5bGUiOnsiJGlkIjoiOTg1IiwiTGluZUNvbG9yIjpudWxsLCJMaW5lV2VpZ2h0IjowLjAsIkxpbmVUeXBlIjowLCJQYXJlbnRTdHlsZSI6bnVsbH0sIlBhcmVudFN0eWxlIjpudWxsfSwiRHVyYXRpb25TdHlsZSI6eyIkaWQiOiI5ODYiLCJGb250U2V0dGluZ3MiOnsiJGlkIjoiOTg3IiwiRm9udFNpemUiOjEwLCJGb250TmFtZSI6IkNhbGlicmkiLCJJc0JvbGQiOmZhbHNlLCJJc0l0YWxpYyI6ZmFsc2UsIklzVW5kZXJsaW5lZCI6ZmFsc2UsIlBhcmVudFN0eWxlIjpudWxsfSwiQXV0b1NpemUiOjAsIkZvcmVncm91bmQiOnsiJGlkIjoiOTg4IiwiQ29sb3IiOnsiJGlkIjoiOTg5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TkwIiwiVG9wIjowLjAsIkxlZnQiOjAuMCwiUmlnaHQiOjAuMCwiQm90dG9tIjowLjB9LCJQYWRkaW5nIjp7IiRpZCI6Ijk5MSIsIlRvcCI6MC4wLCJMZWZ0IjowLjAsIlJpZ2h0IjowLjAsIkJvdHRvbSI6MC4wfSwiQmFja2dyb3VuZCI6eyIkaWQiOiI5OTIiLCJDb2xvciI6eyIkaWQiOiI5OTMiLCJBIjo4OSwiUiI6MCwiRyI6MCwiQiI6MH19LCJJc1Zpc2libGUiOnRydWUsIldpZHRoIjowLjAsIkhlaWdodCI6MC4wLCJCb3JkZXJTdHlsZSI6eyIkaWQiOiI5OTQiLCJMaW5lQ29sb3IiOm51bGwsIkxpbmVXZWlnaHQiOjAuMCwiTGluZVR5cGUiOjAsIlBhcmVudFN0eWxlIjpudWxsfSwiUGFyZW50U3R5bGUiOm51bGx9LCJIb3Jpem9udGFsQ29ubmVjdG9yU3R5bGUiOnsiJGlkIjoiOTk1IiwiTGluZUNvbG9yIjp7IiRpZCI6Ijk5NiIsIiR0eXBlIjoiTkxSRS5Db21tb24uRG9tLlNvbGlkQ29sb3JCcnVzaCwgTkxSRS5Db21tb24iLCJDb2xvciI6eyIkaWQiOiI5OTciLCJBIjoyNTUsIlIiOjIwNCwiRyI6MjA0LCJCIjoyMDR9fSwiTGluZVdlaWdodCI6MS4wLCJMaW5lVHlwZSI6MCwiUGFyZW50U3R5bGUiOm51bGx9LCJWZXJ0aWNhbENvbm5lY3RvclN0eWxlIjp7IiRpZCI6Ijk5OCIsIkxpbmVDb2xvciI6eyIkaWQiOiI5OTkiLCIkdHlwZSI6Ik5MUkUuQ29tbW9uLkRvbS5Tb2xpZENvbG9yQnJ1c2gsIE5MUkUuQ29tbW9uIiwiQ29sb3IiOnsiJGlkIjoiMTAwM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EwMDEiLCJNYXJnaW4iOnsiJGlkIjoiMTAwMiIsIlRvcCI6MC4wLCJMZWZ0Ijo0LjAsIlJpZ2h0Ijo0LjAsIkJvdHRvbSI6MC4wfSwiUGFkZGluZyI6eyIkaWQiOiIxMDAzIiwiVG9wIjowLjAsIkxlZnQiOjAuMCwiUmlnaHQiOjAuMCwiQm90dG9tIjowLjB9LCJCYWNrZ3JvdW5kIjp7IiRpZCI6IjEwMDQiLCJDb2xvciI6eyIkaWQiOiIxMDA1IiwiQSI6MjU1LCJSIjo2OCwiRyI6ODQsIkIiOjEwNn19LCJJc1Zpc2libGUiOnRydWUsIldpZHRoIjowLjAsIkhlaWdodCI6MTAuMCwiQm9yZGVyU3R5bGUiOnsiJGlkIjoiMTAwNiIsIkxpbmVDb2xvciI6eyIkaWQiOiIxMDA3IiwiJHR5cGUiOiJOTFJFLkNvbW1vbi5Eb20uU29saWRDb2xvckJydXNoLCBOTFJFLkNvbW1vbiIsIkNvbG9yIjp7IiRpZCI6IjEwMDgiLCJBIjoyNTUsIlIiOjI1NSwiRyI6MCwiQiI6MH19LCJMaW5lV2VpZ2h0IjowLjAsIkxpbmVUeXBlIjowLCJQYXJlbnRTdHlsZSI6bnVsbH0sIlBhcmVudFN0eWxlIjpudWxsfSwiVGl0bGVTdHlsZSI6eyIkaWQiOiIxMDA5IiwiRm9udFNldHRpbmdzIjp7IiRpZCI6IjEwMTAiLCJGb250U2l6ZSI6MTEsIkZvbnROYW1lIjoiQ2FsaWJyaSIsIklzQm9sZCI6dHJ1ZSwiSXNJdGFsaWMiOmZhbHNlLCJJc1VuZGVybGluZWQiOmZhbHNlLCJQYXJlbnRTdHlsZSI6bnVsbH0sIkF1dG9TaXplIjowLCJGb3JlZ3JvdW5kIjp7IiRpZCI6IjEwMTEiLCJDb2xvciI6eyIkaWQiOiIxMDEy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EwMTMiLCJUb3AiOjAuMCwiTGVmdCI6MC4wLCJSaWdodCI6MC4wLCJCb3R0b20iOjAuMH0sIlBhZGRpbmciOnsiJGlkIjoiMTAxNCIsIlRvcCI6MC4wLCJMZWZ0IjowLjAsIlJpZ2h0IjowLjAsIkJvdHRvbSI6MC4wfSwiQmFja2dyb3VuZCI6eyIkaWQiOiIxMDE1IiwiQ29sb3IiOnsiJGlkIjoiMTAxNiIsIkEiOjAsIlIiOjI1NSwiRyI6MjU1LCJCIjoyNTV9fSwiSXNWaXNpYmxlIjp0cnVlLCJXaWR0aCI6MC4wLCJIZWlnaHQiOjAuMCwiQm9yZGVyU3R5bGUiOnsiJGlkIjoiMTAxNyIsIkxpbmVDb2xvciI6bnVsbCwiTGluZVdlaWdodCI6MC4wLCJMaW5lVHlwZSI6MCwiUGFyZW50U3R5bGUiOm51bGx9LCJQYXJlbnRTdHlsZSI6bnVsbH0sIkRhdGVTdHlsZSI6eyIkaWQiOiIxMDE4IiwiRm9udFNldHRpbmdzIjp7IiRpZCI6IjEwMTkiLCJGb250U2l6ZSI6MTAsIkZvbnROYW1lIjoiQ2FsaWJyaSIsIklzQm9sZCI6ZmFsc2UsIklzSXRhbGljIjpmYWxzZSwiSXNVbmRlcmxpbmVkIjpmYWxzZSwiUGFyZW50U3R5bGUiOm51bGx9LCJBdXRvU2l6ZSI6MCwiRm9yZWdyb3VuZCI6eyIkaWQiOiIxMDIwIiwiQ29sb3IiOnsiJGlkIjoiMTAy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AyMiIsIlRvcCI6MC4wLCJMZWZ0IjowLjAsIlJpZ2h0IjowLjAsIkJvdHRvbSI6MC4wfSwiUGFkZGluZyI6eyIkaWQiOiIxMDIzIiwiVG9wIjowLjAsIkxlZnQiOjAuMCwiUmlnaHQiOjAuMCwiQm90dG9tIjowLjB9LCJCYWNrZ3JvdW5kIjp7IiRpZCI6IjEwMjQiLCJDb2xvciI6eyIkaWQiOiIxMDI1IiwiQSI6ODksIlIiOjAsIkciOjAsIkIiOjB9fSwiSXNWaXNpYmxlIjp0cnVlLCJXaWR0aCI6MC4wLCJIZWlnaHQiOjAuMCwiQm9yZGVyU3R5bGUiOnsiJGlkIjoiMTAyNiIsIkxpbmVDb2xvciI6bnVsbCwiTGluZVdlaWdodCI6MC4wLCJMaW5lVHlwZSI6MCwiUGFyZW50U3R5bGUiOm51bGx9LCJQYXJlbnRTdHlsZSI6bnVsbH0sIkRhdGVGb3JtYXQiOnsiJGlkIjoiMTAy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DI4IiwiRm9ybWF0IjowLCJJc1Zpc2libGUiOmZhbHNlLCJMYXN0S25vd25WaXNpYmlsaXR5U3RhdGUiOmZhbHNlfSwiSXNWaXNpYmxlIjp0cnVlLCJQYXJlbnRTdHlsZSI6bnVsbH0sIkluZGV4IjoyNSwiU21hcnREdXJhdGlvbkFjdGl2YXRlZCI6ZmFsc2UsIkRhdGVGb3JtYXQiOnsiJHJlZiI6IjEwMjcifSwiV2Vla051bWJlcmluZyI6eyIkaWQiOiIxMDI5IiwiRm9ybWF0IjowLCJJc1Zpc2libGUiOmZhbHNlLCJMYXN0S25vd25WaXNpYmlsaXR5U3RhdGUiOmZhbHNlfSwiSWQiOiJmZjg2OTk0Mi0wNDM3LTQ4NGYtOGMyMS1jOGUxZjc4ODg0MjUiLCJJbXBvcnRJZCI6bnVsbCwiVGl0bGUiOiJQcmUtQXNzZW1ibHkiLCJOb3RlIjpudWxsLCJIeXBlcmxpbmsiOnsiJGlkIjoiMTAzMCIsIkFkZHJlc3MiOiIiLCJTdWJBZGRyZXNzIjoiIn0sIklzQ2hhbmdlZCI6ZmFsc2UsIklzTmV3IjpmYWxzZX19LHsiJGlkIjoiMTAzMSIsIl9hdHRhY2hlZE1pbGVzdG9uZXMiOltdLCJUYXNrRGVmaW5pdGlvbiI6eyIkaWQiOiIxMDMyIiwiR3JvdXBOYW1lIjpudWxsLCJTdGFydERhdGUiOiIyMDI3LTA4LTI4VDAwOjAwOjAwIiwiRW5kRGF0ZSI6IjIwMjgtMDItMDFUMTE6NTk6MDAiLCJQZXJjZW50YWdlQ29tcGxldGUiOm51bGwsIlN0eWxlIjp7IiRpZCI6IjEwMzMiLCJTaGFwZSI6MCwiU2hhcGVUaGlja25lc3MiOjAsIkR1cmF0aW9uRm9ybWF0IjowLCJJbmNsdWRlTm9uV29ya2luZ0RheXNJbkR1cmF0aW9uIjpmYWxzZSwiUGVyY2VudGFnZUNvbXBsZXRlU3R5bGUiOnsiJGlkIjoiMTAzNCIsIkZvbnRTZXR0aW5ncyI6eyIkaWQiOiIxMDM1IiwiRm9udFNpemUiOjEwLCJGb250TmFtZSI6IkNhbGlicmkiLCJJc0JvbGQiOmZhbHNlLCJJc0l0YWxpYyI6ZmFsc2UsIklzVW5kZXJsaW5lZCI6ZmFsc2UsIlBhcmVudFN0eWxlIjpudWxsfSwiQXV0b1NpemUiOjAsIkZvcmVncm91bmQiOnsiJGlkIjoiMTAzNiIsIkNvbG9yIjp7IiRpZCI6IjEwMz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wMzgiLCJUb3AiOjAuMCwiTGVmdCI6MC4wLCJSaWdodCI6MC4wLCJCb3R0b20iOjAuMH0sIlBhZGRpbmciOnsiJGlkIjoiMTAzOSIsIlRvcCI6MC4wLCJMZWZ0IjowLjAsIlJpZ2h0IjowLjAsIkJvdHRvbSI6MC4wfSwiQmFja2dyb3VuZCI6eyIkaWQiOiIxMDQwIiwiQ29sb3IiOnsiJGlkIjoiMTA0MSIsIkEiOjg5LCJSIjowLCJHIjowLCJCIjowfX0sIklzVmlzaWJsZSI6dHJ1ZSwiV2lkdGgiOjAuMCwiSGVpZ2h0IjowLjAsIkJvcmRlclN0eWxlIjp7IiRpZCI6IjEwNDIiLCJMaW5lQ29sb3IiOm51bGwsIkxpbmVXZWlnaHQiOjAuMCwiTGluZVR5cGUiOjAsIlBhcmVudFN0eWxlIjpudWxsfSwiUGFyZW50U3R5bGUiOm51bGx9LCJEdXJhdGlvblN0eWxlIjp7IiRpZCI6IjEwNDMiLCJGb250U2V0dGluZ3MiOnsiJGlkIjoiMTA0NCIsIkZvbnRTaXplIjoxMCwiRm9udE5hbWUiOiJDYWxpYnJpIiwiSXNCb2xkIjpmYWxzZSwiSXNJdGFsaWMiOmZhbHNlLCJJc1VuZGVybGluZWQiOmZhbHNlLCJQYXJlbnRTdHlsZSI6bnVsbH0sIkF1dG9TaXplIjowLCJGb3JlZ3JvdW5kIjp7IiRpZCI6IjEwNDUiLCJDb2xvciI6eyIkaWQiOiIxMDQ2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A0NyIsIlRvcCI6MC4wLCJMZWZ0IjowLjAsIlJpZ2h0IjowLjAsIkJvdHRvbSI6MC4wfSwiUGFkZGluZyI6eyIkaWQiOiIxMDQ4IiwiVG9wIjowLjAsIkxlZnQiOjAuMCwiUmlnaHQiOjAuMCwiQm90dG9tIjowLjB9LCJCYWNrZ3JvdW5kIjp7IiRpZCI6IjEwNDkiLCJDb2xvciI6eyIkaWQiOiIxMDUwIiwiQSI6ODksIlIiOjAsIkciOjAsIkIiOjB9fSwiSXNWaXNpYmxlIjp0cnVlLCJXaWR0aCI6MC4wLCJIZWlnaHQiOjAuMCwiQm9yZGVyU3R5bGUiOnsiJGlkIjoiMTA1MSIsIkxpbmVDb2xvciI6bnVsbCwiTGluZVdlaWdodCI6MC4wLCJMaW5lVHlwZSI6MCwiUGFyZW50U3R5bGUiOm51bGx9LCJQYXJlbnRTdHlsZSI6bnVsbH0sIkhvcml6b250YWxDb25uZWN0b3JTdHlsZSI6eyIkaWQiOiIxMDUyIiwiTGluZUNvbG9yIjp7IiRpZCI6IjEwNTMiLCIkdHlwZSI6Ik5MUkUuQ29tbW9uLkRvbS5Tb2xpZENvbG9yQnJ1c2gsIE5MUkUuQ29tbW9uIiwiQ29sb3IiOnsiJGlkIjoiMTA1NCIsIkEiOjI1NSwiUiI6MjA0LCJHIjoyMDQsIkIiOjIwNH19LCJMaW5lV2VpZ2h0IjoxLjAsIkxpbmVUeXBlIjowLCJQYXJlbnRTdHlsZSI6bnVsbH0sIlZlcnRpY2FsQ29ubmVjdG9yU3R5bGUiOnsiJGlkIjoiMTA1NSIsIkxpbmVDb2xvciI6eyIkaWQiOiIxMDU2IiwiJHR5cGUiOiJOTFJFLkNvbW1vbi5Eb20uU29saWRDb2xvckJydXNoLCBOTFJFLkNvbW1vbiIsIkNvbG9yIjp7IiRpZCI6IjEwNTc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xMDU4IiwiTWFyZ2luIjp7IiRpZCI6IjEwNTkiLCJUb3AiOjAuMCwiTGVmdCI6NC4wLCJSaWdodCI6NC4wLCJCb3R0b20iOjAuMH0sIlBhZGRpbmciOnsiJGlkIjoiMTA2MCIsIlRvcCI6MC4wLCJMZWZ0IjowLjAsIlJpZ2h0IjowLjAsIkJvdHRvbSI6MC4wfSwiQmFja2dyb3VuZCI6eyIkaWQiOiIxMDYxIiwiQ29sb3IiOnsiJGlkIjoiMTA2MiIsIkEiOjE3OCwiUiI6MTc4LCJHIjoxNCwiQiI6MTh9fSwiSXNWaXNpYmxlIjp0cnVlLCJXaWR0aCI6MC4wLCJIZWlnaHQiOjEwLjAsIkJvcmRlclN0eWxlIjp7IiRpZCI6IjEwNjMiLCJMaW5lQ29sb3IiOnsiJGlkIjoiMTA2NCIsIiR0eXBlIjoiTkxSRS5Db21tb24uRG9tLlNvbGlkQ29sb3JCcnVzaCwgTkxSRS5Db21tb24iLCJDb2xvciI6eyIkaWQiOiIxMDY1IiwiQSI6MjU1LCJSIjoyNTUsIkciOjAsIkIiOjB9fSwiTGluZVdlaWdodCI6MC4wLCJMaW5lVHlwZSI6MCwiUGFyZW50U3R5bGUiOm51bGx9LCJQYXJlbnRTdHlsZSI6bnVsbH0sIlRpdGxlU3R5bGUiOnsiJGlkIjoiMTA2NiIsIkZvbnRTZXR0aW5ncyI6eyIkaWQiOiIxMDY3IiwiRm9udFNpemUiOjExLCJGb250TmFtZSI6IkNhbGlicmkiLCJJc0JvbGQiOnRydWUsIklzSXRhbGljIjpmYWxzZSwiSXNVbmRlcmxpbmVkIjpmYWxzZSwiUGFyZW50U3R5bGUiOm51bGx9LCJBdXRvU2l6ZSI6MCwiRm9yZWdyb3VuZCI6eyIkaWQiOiIxMDY4IiwiQ29sb3IiOnsiJGlkIjoiMTA2O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xMDcwIiwiVG9wIjowLjAsIkxlZnQiOjAuMCwiUmlnaHQiOjAuMCwiQm90dG9tIjowLjB9LCJQYWRkaW5nIjp7IiRpZCI6IjEwNzEiLCJUb3AiOjAuMCwiTGVmdCI6MC4wLCJSaWdodCI6MC4wLCJCb3R0b20iOjAuMH0sIkJhY2tncm91bmQiOnsiJGlkIjoiMTA3MiIsIkNvbG9yIjp7IiRpZCI6IjEwNzMiLCJBIjowLCJSIjoyNTUsIkciOjI1NSwiQiI6MjU1fX0sIklzVmlzaWJsZSI6dHJ1ZSwiV2lkdGgiOjAuMCwiSGVpZ2h0IjowLjAsIkJvcmRlclN0eWxlIjp7IiRpZCI6IjEwNzQiLCJMaW5lQ29sb3IiOm51bGwsIkxpbmVXZWlnaHQiOjAuMCwiTGluZVR5cGUiOjAsIlBhcmVudFN0eWxlIjpudWxsfSwiUGFyZW50U3R5bGUiOm51bGx9LCJEYXRlU3R5bGUiOnsiJGlkIjoiMTA3NSIsIkZvbnRTZXR0aW5ncyI6eyIkaWQiOiIxMDc2IiwiRm9udFNpemUiOjEwLCJGb250TmFtZSI6IkNhbGlicmkiLCJJc0JvbGQiOmZhbHNlLCJJc0l0YWxpYyI6ZmFsc2UsIklzVW5kZXJsaW5lZCI6ZmFsc2UsIlBhcmVudFN0eWxlIjpudWxsfSwiQXV0b1NpemUiOjAsIkZvcmVncm91bmQiOnsiJGlkIjoiMTA3NyIsIkNvbG9yIjp7IiRpZCI6IjEwNz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wNzkiLCJUb3AiOjAuMCwiTGVmdCI6MC4wLCJSaWdodCI6MC4wLCJCb3R0b20iOjAuMH0sIlBhZGRpbmciOnsiJGlkIjoiMTA4MCIsIlRvcCI6MC4wLCJMZWZ0IjowLjAsIlJpZ2h0IjowLjAsIkJvdHRvbSI6MC4wfSwiQmFja2dyb3VuZCI6eyIkaWQiOiIxMDgxIiwiQ29sb3IiOnsiJGlkIjoiMTA4MiIsIkEiOjg5LCJSIjowLCJHIjowLCJCIjowfX0sIklzVmlzaWJsZSI6dHJ1ZSwiV2lkdGgiOjAuMCwiSGVpZ2h0IjowLjAsIkJvcmRlclN0eWxlIjp7IiRpZCI6IjEwODMiLCJMaW5lQ29sb3IiOm51bGwsIkxpbmVXZWlnaHQiOjAuMCwiTGluZVR5cGUiOjAsIlBhcmVudFN0eWxlIjpudWxsfSwiUGFyZW50U3R5bGUiOm51bGx9LCJEYXRlRm9ybWF0Ijp7IiRpZCI6IjEwOD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A4NSIsIkZvcm1hdCI6MCwiSXNWaXNpYmxlIjpmYWxzZSwiTGFzdEtub3duVmlzaWJpbGl0eVN0YXRlIjpmYWxzZX0sIklzVmlzaWJsZSI6ZmFsc2UsIlBhcmVudFN0eWxlIjpudWxsfSwiSW5kZXgiOjI2LCJTbWFydER1cmF0aW9uQWN0aXZhdGVkIjpmYWxzZSwiRGF0ZUZvcm1hdCI6eyIkcmVmIjoiMTA4NCJ9LCJXZWVrTnVtYmVyaW5nIjp7IiRpZCI6IjEwODYiLCJGb3JtYXQiOjAsIklzVmlzaWJsZSI6ZmFsc2UsIkxhc3RLbm93blZpc2liaWxpdHlTdGF0ZSI6ZmFsc2V9LCJJZCI6ImFlYWYyOTZhLTI4NmEtNDE1Zi1hN2M1LTc3NmEyMzJkZGI2MiIsIkltcG9ydElkIjpudWxsLCJUaXRsZSI6Ii4iLCJOb3RlIjpudWxsLCJIeXBlcmxpbmsiOnsiJGlkIjoiMTA4NyIsIkFkZHJlc3MiOiIiLCJTdWJBZGRyZXNzIjoiIn0sIklzQ2hhbmdlZCI6ZmFsc2UsIklzTmV3IjpmYWxzZX19XSwiX21pbGVzdG9uZXMiOltdLCJJZCI6IjJmNWViOWJkLTBmNTktNGJjNy04ZDdmLTg3YzUwYjEyNDI0ZSIsIklzU2luZ2xlSXRlbVJvdyI6ZmFsc2V9LHsiJGlkIjoiMTA4OCIsIl90YXNrcyI6W3siJGlkIjoiMTA4OSIsIl9hdHRhY2hlZE1pbGVzdG9uZXMiOltdLCJUYXNrRGVmaW5pdGlvbiI6eyIkaWQiOiIxMDkwIiwiR3JvdXBOYW1lIjpudWxsLCJTdGFydERhdGUiOiIyMDI3LTAyLTE4VDAwOjAwOjAwIiwiRW5kRGF0ZSI6IjIwMjctMDgtMjhUMTE6NTk6MDAiLCJQZXJjZW50YWdlQ29tcGxldGUiOm51bGwsIlN0eWxlIjp7IiRpZCI6IjEwOTEiLCJTaGFwZSI6MCwiU2hhcGVUaGlja25lc3MiOjAsIkR1cmF0aW9uRm9ybWF0IjowLCJJbmNsdWRlTm9uV29ya2luZ0RheXNJbkR1cmF0aW9uIjpmYWxzZSwiUGVyY2VudGFnZUNvbXBsZXRlU3R5bGUiOnsiJGlkIjoiMTA5MiIsIkZvbnRTZXR0aW5ncyI6eyIkaWQiOiIxMDkzIiwiRm9udFNpemUiOjEwLCJGb250TmFtZSI6IkNhbGlicmkiLCJJc0JvbGQiOmZhbHNlLCJJc0l0YWxpYyI6ZmFsc2UsIklzVW5kZXJsaW5lZCI6ZmFsc2UsIlBhcmVudFN0eWxlIjpudWxsfSwiQXV0b1NpemUiOjAsIkZvcmVncm91bmQiOnsiJGlkIjoiMTA5NCIsIkNvbG9yIjp7IiRpZCI6IjEwOTU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wOTYiLCJUb3AiOjAuMCwiTGVmdCI6MC4wLCJSaWdodCI6MC4wLCJCb3R0b20iOjAuMH0sIlBhZGRpbmciOnsiJGlkIjoiMTA5NyIsIlRvcCI6MC4wLCJMZWZ0IjowLjAsIlJpZ2h0IjowLjAsIkJvdHRvbSI6MC4wfSwiQmFja2dyb3VuZCI6eyIkaWQiOiIxMDk4IiwiQ29sb3IiOnsiJGlkIjoiMTA5OSIsIkEiOjg5LCJSIjowLCJHIjowLCJCIjowfX0sIklzVmlzaWJsZSI6dHJ1ZSwiV2lkdGgiOjAuMCwiSGVpZ2h0IjowLjAsIkJvcmRlclN0eWxlIjp7IiRpZCI6IjExMDAiLCJMaW5lQ29sb3IiOm51bGwsIkxpbmVXZWlnaHQiOjAuMCwiTGluZVR5cGUiOjAsIlBhcmVudFN0eWxlIjpudWxsfSwiUGFyZW50U3R5bGUiOm51bGx9LCJEdXJhdGlvblN0eWxlIjp7IiRpZCI6IjExMDEiLCJGb250U2V0dGluZ3MiOnsiJGlkIjoiMTEwMiIsIkZvbnRTaXplIjoxMCwiRm9udE5hbWUiOiJDYWxpYnJpIiwiSXNCb2xkIjpmYWxzZSwiSXNJdGFsaWMiOmZhbHNlLCJJc1VuZGVybGluZWQiOmZhbHNlLCJQYXJlbnRTdHlsZSI6bnVsbH0sIkF1dG9TaXplIjowLCJGb3JlZ3JvdW5kIjp7IiRpZCI6IjExMDMiLCJDb2xvciI6eyIkaWQiOiIxMTA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EwNSIsIlRvcCI6MC4wLCJMZWZ0IjowLjAsIlJpZ2h0IjowLjAsIkJvdHRvbSI6MC4wfSwiUGFkZGluZyI6eyIkaWQiOiIxMTA2IiwiVG9wIjowLjAsIkxlZnQiOjAuMCwiUmlnaHQiOjAuMCwiQm90dG9tIjowLjB9LCJCYWNrZ3JvdW5kIjp7IiRpZCI6IjExMDciLCJDb2xvciI6eyIkaWQiOiIxMTA4IiwiQSI6ODksIlIiOjAsIkciOjAsIkIiOjB9fSwiSXNWaXNpYmxlIjp0cnVlLCJXaWR0aCI6MC4wLCJIZWlnaHQiOjAuMCwiQm9yZGVyU3R5bGUiOnsiJGlkIjoiMTEwOSIsIkxpbmVDb2xvciI6bnVsbCwiTGluZVdlaWdodCI6MC4wLCJMaW5lVHlwZSI6MCwiUGFyZW50U3R5bGUiOm51bGx9LCJQYXJlbnRTdHlsZSI6bnVsbH0sIkhvcml6b250YWxDb25uZWN0b3JTdHlsZSI6eyIkaWQiOiIxMTEwIiwiTGluZUNvbG9yIjp7IiRpZCI6IjExMTEiLCIkdHlwZSI6Ik5MUkUuQ29tbW9uLkRvbS5Tb2xpZENvbG9yQnJ1c2gsIE5MUkUuQ29tbW9uIiwiQ29sb3IiOnsiJGlkIjoiMTExMiIsIkEiOjI1NSwiUiI6MjA0LCJHIjoyMDQsIkIiOjIwNH19LCJMaW5lV2VpZ2h0IjoxLjAsIkxpbmVUeXBlIjowLCJQYXJlbnRTdHlsZSI6bnVsbH0sIlZlcnRpY2FsQ29ubmVjdG9yU3R5bGUiOnsiJGlkIjoiMTExMyIsIkxpbmVDb2xvciI6eyIkaWQiOiIxMTE0IiwiJHR5cGUiOiJOTFJFLkNvbW1vbi5Eb20uU29saWRDb2xvckJydXNoLCBOTFJFLkNvbW1vbiIsIkNvbG9yIjp7IiRpZCI6IjExMTU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xMTE2IiwiTWFyZ2luIjp7IiRpZCI6IjExMTciLCJUb3AiOjAuMCwiTGVmdCI6NC4wLCJSaWdodCI6NC4wLCJCb3R0b20iOjAuMH0sIlBhZGRpbmciOnsiJGlkIjoiMTExOCIsIlRvcCI6MC4wLCJMZWZ0IjowLjAsIlJpZ2h0IjowLjAsIkJvdHRvbSI6MC4wfSwiQmFja2dyb3VuZCI6eyIkaWQiOiIxMTE5IiwiQ29sb3IiOnsiJGlkIjoiMTEyMCIsIkEiOjI1NSwiUiI6NjgsIkciOjg0LCJCIjoxMDZ9fSwiSXNWaXNpYmxlIjp0cnVlLCJXaWR0aCI6MC4wLCJIZWlnaHQiOjEwLjAsIkJvcmRlclN0eWxlIjp7IiRpZCI6IjExMjEiLCJMaW5lQ29sb3IiOnsiJGlkIjoiMTEyMiIsIiR0eXBlIjoiTkxSRS5Db21tb24uRG9tLlNvbGlkQ29sb3JCcnVzaCwgTkxSRS5Db21tb24iLCJDb2xvciI6eyIkaWQiOiIxMTIzIiwiQSI6MjU1LCJSIjoyNTUsIkciOjAsIkIiOjB9fSwiTGluZVdlaWdodCI6MC4wLCJMaW5lVHlwZSI6MCwiUGFyZW50U3R5bGUiOm51bGx9LCJQYXJlbnRTdHlsZSI6bnVsbH0sIlRpdGxlU3R5bGUiOnsiJGlkIjoiMTEyNCIsIkZvbnRTZXR0aW5ncyI6eyIkaWQiOiIxMTI1IiwiRm9udFNpemUiOjExLCJGb250TmFtZSI6IkNhbGlicmkiLCJJc0JvbGQiOnRydWUsIklzSXRhbGljIjpmYWxzZSwiSXNVbmRlcmxpbmVkIjpmYWxzZSwiUGFyZW50U3R5bGUiOm51bGx9LCJBdXRvU2l6ZSI6MCwiRm9yZWdyb3VuZCI6eyIkaWQiOiIxMTI2IiwiQ29sb3IiOnsiJGlkIjoiMTEyNy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xMTI4IiwiVG9wIjowLjAsIkxlZnQiOjAuMCwiUmlnaHQiOjAuMCwiQm90dG9tIjowLjB9LCJQYWRkaW5nIjp7IiRpZCI6IjExMjkiLCJUb3AiOjAuMCwiTGVmdCI6MC4wLCJSaWdodCI6MC4wLCJCb3R0b20iOjAuMH0sIkJhY2tncm91bmQiOnsiJGlkIjoiMTEzMCIsIkNvbG9yIjp7IiRpZCI6IjExMzEiLCJBIjowLCJSIjoyNTUsIkciOjI1NSwiQiI6MjU1fX0sIklzVmlzaWJsZSI6dHJ1ZSwiV2lkdGgiOjAuMCwiSGVpZ2h0IjowLjAsIkJvcmRlclN0eWxlIjp7IiRpZCI6IjExMzIiLCJMaW5lQ29sb3IiOm51bGwsIkxpbmVXZWlnaHQiOjAuMCwiTGluZVR5cGUiOjAsIlBhcmVudFN0eWxlIjpudWxsfSwiUGFyZW50U3R5bGUiOm51bGx9LCJEYXRlU3R5bGUiOnsiJGlkIjoiMTEzMyIsIkZvbnRTZXR0aW5ncyI6eyIkaWQiOiIxMTM0IiwiRm9udFNpemUiOjEwLCJGb250TmFtZSI6IkNhbGlicmkiLCJJc0JvbGQiOmZhbHNlLCJJc0l0YWxpYyI6ZmFsc2UsIklzVW5kZXJsaW5lZCI6ZmFsc2UsIlBhcmVudFN0eWxlIjpudWxsfSwiQXV0b1NpemUiOjAsIkZvcmVncm91bmQiOnsiJGlkIjoiMTEzNSIsIkNvbG9yIjp7IiRpZCI6IjExMzY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xMzciLCJUb3AiOjAuMCwiTGVmdCI6MC4wLCJSaWdodCI6MC4wLCJCb3R0b20iOjAuMH0sIlBhZGRpbmciOnsiJGlkIjoiMTEzOCIsIlRvcCI6MC4wLCJMZWZ0IjowLjAsIlJpZ2h0IjowLjAsIkJvdHRvbSI6MC4wfSwiQmFja2dyb3VuZCI6eyIkaWQiOiIxMTM5IiwiQ29sb3IiOnsiJGlkIjoiMTE0MCIsIkEiOjg5LCJSIjowLCJHIjowLCJCIjowfX0sIklzVmlzaWJsZSI6dHJ1ZSwiV2lkdGgiOjAuMCwiSGVpZ2h0IjowLjAsIkJvcmRlclN0eWxlIjp7IiRpZCI6IjExNDEiLCJMaW5lQ29sb3IiOm51bGwsIkxpbmVXZWlnaHQiOjAuMCwiTGluZVR5cGUiOjAsIlBhcmVudFN0eWxlIjpudWxsfSwiUGFyZW50U3R5bGUiOm51bGx9LCJEYXRlRm9ybWF0Ijp7IiRpZCI6IjExND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E0MyIsIkZvcm1hdCI6MCwiSXNWaXNpYmxlIjpmYWxzZSwiTGFzdEtub3duVmlzaWJpbGl0eVN0YXRlIjpmYWxzZX0sIklzVmlzaWJsZSI6dHJ1ZSwiUGFyZW50U3R5bGUiOm51bGx9LCJJbmRleCI6MjcsIlNtYXJ0RHVyYXRpb25BY3RpdmF0ZWQiOmZhbHNlLCJEYXRlRm9ybWF0Ijp7IiRyZWYiOiIxMTQyIn0sIldlZWtOdW1iZXJpbmciOnsiJGlkIjoiMTE0NCIsIkZvcm1hdCI6MCwiSXNWaXNpYmxlIjpmYWxzZSwiTGFzdEtub3duVmlzaWJpbGl0eVN0YXRlIjpmYWxzZX0sIklkIjoiYWM3OTRjNmQtNDk0OS00ZTU0LTlhODQtYTMyMWRlN2FjODc4IiwiSW1wb3J0SWQiOm51bGwsIlRpdGxlIjoiRXhjaGFuZ2UgRmxhc2sgVGVzdHMgIiwiTm90ZSI6bnVsbCwiSHlwZXJsaW5rIjp7IiRpZCI6IjExNDUiLCJBZGRyZXNzIjoiIiwiU3ViQWRkcmVzcyI6IiJ9LCJJc0NoYW5nZWQiOmZhbHNlLCJJc05ldyI6ZmFsc2V9fSx7IiRpZCI6IjExNDYiLCJfYXR0YWNoZWRNaWxlc3RvbmVzIjpbXSwiVGFza0RlZmluaXRpb24iOnsiJGlkIjoiMTE0NyIsIkdyb3VwTmFtZSI6bnVsbCwiU3RhcnREYXRlIjoiMjAyOS0wNS0yOFQwMDowMDowMCIsIkVuZERhdGUiOiIyMDI5LTA2LTMwVDExOjU5OjAwIiwiUGVyY2VudGFnZUNvbXBsZXRlIjpudWxsLCJTdHlsZSI6eyIkaWQiOiIxMTQ4IiwiU2hhcGUiOjAsIlNoYXBlVGhpY2tuZXNzIjowLCJEdXJhdGlvbkZvcm1hdCI6MCwiSW5jbHVkZU5vbldvcmtpbmdEYXlzSW5EdXJhdGlvbiI6ZmFsc2UsIlBlcmNlbnRhZ2VDb21wbGV0ZVN0eWxlIjp7IiRpZCI6IjExNDkiLCJGb250U2V0dGluZ3MiOnsiJGlkIjoiMTE1MCIsIkZvbnRTaXplIjoxMCwiRm9udE5hbWUiOiJDYWxpYnJpIiwiSXNCb2xkIjpmYWxzZSwiSXNJdGFsaWMiOmZhbHNlLCJJc1VuZGVybGluZWQiOmZhbHNlLCJQYXJlbnRTdHlsZSI6bnVsbH0sIkF1dG9TaXplIjowLCJGb3JlZ3JvdW5kIjp7IiRpZCI6IjExNTEiLCJDb2xvciI6eyIkaWQiOiIxMTUy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xMTUzIiwiVG9wIjowLjAsIkxlZnQiOjAuMCwiUmlnaHQiOjAuMCwiQm90dG9tIjowLjB9LCJQYWRkaW5nIjp7IiRpZCI6IjExNTQiLCJUb3AiOjAuMCwiTGVmdCI6MC4wLCJSaWdodCI6MC4wLCJCb3R0b20iOjAuMH0sIkJhY2tncm91bmQiOnsiJGlkIjoiMTE1NSIsIkNvbG9yIjp7IiRpZCI6IjExNTYiLCJBIjo4OSwiUiI6MCwiRyI6MCwiQiI6MH19LCJJc1Zpc2libGUiOnRydWUsIldpZHRoIjowLjAsIkhlaWdodCI6MC4wLCJCb3JkZXJTdHlsZSI6eyIkaWQiOiIxMTU3IiwiTGluZUNvbG9yIjpudWxsLCJMaW5lV2VpZ2h0IjowLjAsIkxpbmVUeXBlIjowLCJQYXJlbnRTdHlsZSI6bnVsbH0sIlBhcmVudFN0eWxlIjpudWxsfSwiRHVyYXRpb25TdHlsZSI6eyIkaWQiOiIxMTU4IiwiRm9udFNldHRpbmdzIjp7IiRpZCI6IjExNTkiLCJGb250U2l6ZSI6MTAsIkZvbnROYW1lIjoiQ2FsaWJyaSIsIklzQm9sZCI6ZmFsc2UsIklzSXRhbGljIjpmYWxzZSwiSXNVbmRlcmxpbmVkIjpmYWxzZSwiUGFyZW50U3R5bGUiOm51bGx9LCJBdXRvU2l6ZSI6MCwiRm9yZWdyb3VuZCI6eyIkaWQiOiIxMTYwIiwiQ29sb3IiOnsiJGlkIjoiMTE2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xNjIiLCJUb3AiOjAuMCwiTGVmdCI6MC4wLCJSaWdodCI6MC4wLCJCb3R0b20iOjAuMH0sIlBhZGRpbmciOnsiJGlkIjoiMTE2MyIsIlRvcCI6MC4wLCJMZWZ0IjowLjAsIlJpZ2h0IjowLjAsIkJvdHRvbSI6MC4wfSwiQmFja2dyb3VuZCI6eyIkaWQiOiIxMTY0IiwiQ29sb3IiOnsiJGlkIjoiMTE2NSIsIkEiOjg5LCJSIjowLCJHIjowLCJCIjowfX0sIklzVmlzaWJsZSI6dHJ1ZSwiV2lkdGgiOjAuMCwiSGVpZ2h0IjowLjAsIkJvcmRlclN0eWxlIjp7IiRpZCI6IjExNjYiLCJMaW5lQ29sb3IiOm51bGwsIkxpbmVXZWlnaHQiOjAuMCwiTGluZVR5cGUiOjAsIlBhcmVudFN0eWxlIjpudWxsfSwiUGFyZW50U3R5bGUiOm51bGx9LCJIb3Jpem9udGFsQ29ubmVjdG9yU3R5bGUiOnsiJGlkIjoiMTE2NyIsIkxpbmVDb2xvciI6eyIkaWQiOiIxMTY4IiwiJHR5cGUiOiJOTFJFLkNvbW1vbi5Eb20uU29saWRDb2xvckJydXNoLCBOTFJFLkNvbW1vbiIsIkNvbG9yIjp7IiRpZCI6IjExNjkiLCJBIjoyNTUsIlIiOjIwNCwiRyI6MjA0LCJCIjoyMDR9fSwiTGluZVdlaWdodCI6MS4wLCJMaW5lVHlwZSI6MCwiUGFyZW50U3R5bGUiOm51bGx9LCJWZXJ0aWNhbENvbm5lY3RvclN0eWxlIjp7IiRpZCI6IjExNzAiLCJMaW5lQ29sb3IiOnsiJGlkIjoiMTE3MSIsIiR0eXBlIjoiTkxSRS5Db21tb24uRG9tLlNvbGlkQ29sb3JCcnVzaCwgTkxSRS5Db21tb24iLCJDb2xvciI6eyIkaWQiOiIxMTcy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TE3MyIsIk1hcmdpbiI6eyIkaWQiOiIxMTc0IiwiVG9wIjowLjAsIkxlZnQiOjQuMCwiUmlnaHQiOjQuMCwiQm90dG9tIjowLjB9LCJQYWRkaW5nIjp7IiRpZCI6IjExNzUiLCJUb3AiOjAuMCwiTGVmdCI6MC4wLCJSaWdodCI6MC4wLCJCb3R0b20iOjAuMH0sIkJhY2tncm91bmQiOnsiJGlkIjoiMTE3NiIsIkNvbG9yIjp7IiRpZCI6IjExNzciLCJBIjoyNTUsIlIiOjY4LCJHIjo4NCwiQiI6MTA2fX0sIklzVmlzaWJsZSI6dHJ1ZSwiV2lkdGgiOjAuMCwiSGVpZ2h0IjoxMC4wLCJCb3JkZXJTdHlsZSI6eyIkaWQiOiIxMTc4IiwiTGluZUNvbG9yIjp7IiRpZCI6IjExNzkiLCIkdHlwZSI6Ik5MUkUuQ29tbW9uLkRvbS5Tb2xpZENvbG9yQnJ1c2gsIE5MUkUuQ29tbW9uIiwiQ29sb3IiOnsiJGlkIjoiMTE4MCIsIkEiOjI1NSwiUiI6MjU1LCJHIjowLCJCIjowfX0sIkxpbmVXZWlnaHQiOjAuMCwiTGluZVR5cGUiOjAsIlBhcmVudFN0eWxlIjpudWxsfSwiUGFyZW50U3R5bGUiOm51bGx9LCJUaXRsZVN0eWxlIjp7IiRpZCI6IjExODEiLCJGb250U2V0dGluZ3MiOnsiJGlkIjoiMTE4MiIsIkZvbnRTaXplIjoxMSwiRm9udE5hbWUiOiJDYWxpYnJpIiwiSXNCb2xkIjp0cnVlLCJJc0l0YWxpYyI6ZmFsc2UsIklzVW5kZXJsaW5lZCI6ZmFsc2UsIlBhcmVudFN0eWxlIjpudWxsfSwiQXV0b1NpemUiOjAsIkZvcmVncm91bmQiOnsiJGlkIjoiMTE4MyIsIkNvbG9yIjp7IiRpZCI6IjExODQ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TE4NSIsIlRvcCI6MC4wLCJMZWZ0IjowLjAsIlJpZ2h0IjowLjAsIkJvdHRvbSI6MC4wfSwiUGFkZGluZyI6eyIkaWQiOiIxMTg2IiwiVG9wIjowLjAsIkxlZnQiOjAuMCwiUmlnaHQiOjAuMCwiQm90dG9tIjowLjB9LCJCYWNrZ3JvdW5kIjp7IiRpZCI6IjExODciLCJDb2xvciI6eyIkaWQiOiIxMTg4IiwiQSI6MCwiUiI6MjU1LCJHIjoyNTUsIkIiOjI1NX19LCJJc1Zpc2libGUiOnRydWUsIldpZHRoIjowLjAsIkhlaWdodCI6MC4wLCJCb3JkZXJTdHlsZSI6eyIkaWQiOiIxMTg5IiwiTGluZUNvbG9yIjpudWxsLCJMaW5lV2VpZ2h0IjowLjAsIkxpbmVUeXBlIjowLCJQYXJlbnRTdHlsZSI6bnVsbH0sIlBhcmVudFN0eWxlIjpudWxsfSwiRGF0ZVN0eWxlIjp7IiRpZCI6IjExOTAiLCJGb250U2V0dGluZ3MiOnsiJGlkIjoiMTE5MSIsIkZvbnRTaXplIjoxMCwiRm9udE5hbWUiOiJDYWxpYnJpIiwiSXNCb2xkIjpmYWxzZSwiSXNJdGFsaWMiOmZhbHNlLCJJc1VuZGVybGluZWQiOmZhbHNlLCJQYXJlbnRTdHlsZSI6bnVsbH0sIkF1dG9TaXplIjowLCJGb3JlZ3JvdW5kIjp7IiRpZCI6IjExOTIiLCJDb2xvciI6eyIkaWQiOiIxMTk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Tk0IiwiVG9wIjowLjAsIkxlZnQiOjAuMCwiUmlnaHQiOjAuMCwiQm90dG9tIjowLjB9LCJQYWRkaW5nIjp7IiRpZCI6IjExOTUiLCJUb3AiOjAuMCwiTGVmdCI6MC4wLCJSaWdodCI6MC4wLCJCb3R0b20iOjAuMH0sIkJhY2tncm91bmQiOnsiJGlkIjoiMTE5NiIsIkNvbG9yIjp7IiRpZCI6IjExOTciLCJBIjo4OSwiUiI6MCwiRyI6MCwiQiI6MH19LCJJc1Zpc2libGUiOnRydWUsIldpZHRoIjowLjAsIkhlaWdodCI6MC4wLCJCb3JkZXJTdHlsZSI6eyIkaWQiOiIxMTk4IiwiTGluZUNvbG9yIjpudWxsLCJMaW5lV2VpZ2h0IjowLjAsIkxpbmVUeXBlIjowLCJQYXJlbnRTdHlsZSI6bnVsbH0sIlBhcmVudFN0eWxlIjpudWxsfSwiRGF0ZUZvcm1hdCI6eyIkaWQiOiIxMTk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yMDAiLCJGb3JtYXQiOjAsIklzVmlzaWJsZSI6ZmFsc2UsIkxhc3RLbm93blZpc2liaWxpdHlTdGF0ZSI6ZmFsc2V9LCJJc1Zpc2libGUiOnRydWUsIlBhcmVudFN0eWxlIjpudWxsfSwiSW5kZXgiOjI4LCJTbWFydER1cmF0aW9uQWN0aXZhdGVkIjpmYWxzZSwiRGF0ZUZvcm1hdCI6eyIkcmVmIjoiMTE5OSJ9LCJXZWVrTnVtYmVyaW5nIjp7IiRpZCI6IjEyMDEiLCJGb3JtYXQiOjAsIklzVmlzaWJsZSI6ZmFsc2UsIkxhc3RLbm93blZpc2liaWxpdHlTdGF0ZSI6ZmFsc2V9LCJJZCI6ImZkNTFlYWM3LWNlZmQtNGJkOS04MDg4LTgzNjExODRhZWFiYiIsIkltcG9ydElkIjpudWxsLCJUaXRsZSI6Ii4gIiwiTm90ZSI6bnVsbCwiSHlwZXJsaW5rIjp7IiRpZCI6IjEyMDIiLCJBZGRyZXNzIjoiIiwiU3ViQWRkcmVzcyI6IiJ9LCJJc0NoYW5nZWQiOmZhbHNlLCJJc05ldyI6ZmFsc2V9fV0sIl9taWxlc3RvbmVzIjpbXSwiSWQiOiI2YTkxNjEyZC1kZmM0LTQzY2MtYTk4NC0yYWE2MmE4MGExY2MiLCJJc1NpbmdsZUl0ZW1Sb3ciOmZhbHNlfSx7IiRpZCI6IjEyMDMiLCJfdGFza3MiOlt7IiRpZCI6IjEyMDQiLCJfYXR0YWNoZWRNaWxlc3RvbmVzIjpbXSwiVGFza0RlZmluaXRpb24iOnsiJGlkIjoiMTIwNSIsIkdyb3VwTmFtZSI6bnVsbCwiU3RhcnREYXRlIjoiMjAyNy0wMS0wMVQwMDowMDowMCIsIkVuZERhdGUiOiIyMDI3LTEyLTE1VDExOjU5OjAwIiwiUGVyY2VudGFnZUNvbXBsZXRlIjpudWxsLCJTdHlsZSI6eyIkaWQiOiIxMjA2IiwiU2hhcGUiOjAsIlNoYXBlVGhpY2tuZXNzIjowLCJEdXJhdGlvbkZvcm1hdCI6MCwiSW5jbHVkZU5vbldvcmtpbmdEYXlzSW5EdXJhdGlvbiI6ZmFsc2UsIlBlcmNlbnRhZ2VDb21wbGV0ZVN0eWxlIjp7IiRpZCI6IjEyMDciLCJGb250U2V0dGluZ3MiOnsiJGlkIjoiMTIwOCIsIkZvbnRTaXplIjoxMCwiRm9udE5hbWUiOiJDYWxpYnJpIiwiSXNCb2xkIjpmYWxzZSwiSXNJdGFsaWMiOmZhbHNlLCJJc1VuZGVybGluZWQiOmZhbHNlLCJQYXJlbnRTdHlsZSI6bnVsbH0sIkF1dG9TaXplIjowLCJGb3JlZ3JvdW5kIjp7IiRpZCI6IjEyMDkiLCJDb2xvciI6eyIkaWQiOiIxMjEw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xMjExIiwiVG9wIjowLjAsIkxlZnQiOjAuMCwiUmlnaHQiOjAuMCwiQm90dG9tIjowLjB9LCJQYWRkaW5nIjp7IiRpZCI6IjEyMTIiLCJUb3AiOjAuMCwiTGVmdCI6MC4wLCJSaWdodCI6MC4wLCJCb3R0b20iOjAuMH0sIkJhY2tncm91bmQiOnsiJGlkIjoiMTIxMyIsIkNvbG9yIjp7IiRpZCI6IjEyMTQiLCJBIjo4OSwiUiI6MCwiRyI6MCwiQiI6MH19LCJJc1Zpc2libGUiOnRydWUsIldpZHRoIjowLjAsIkhlaWdodCI6MC4wLCJCb3JkZXJTdHlsZSI6eyIkaWQiOiIxMjE1IiwiTGluZUNvbG9yIjpudWxsLCJMaW5lV2VpZ2h0IjowLjAsIkxpbmVUeXBlIjowLCJQYXJlbnRTdHlsZSI6bnVsbH0sIlBhcmVudFN0eWxlIjpudWxsfSwiRHVyYXRpb25TdHlsZSI6eyIkaWQiOiIxMjE2IiwiRm9udFNldHRpbmdzIjp7IiRpZCI6IjEyMTciLCJGb250U2l6ZSI6MTAsIkZvbnROYW1lIjoiQ2FsaWJyaSIsIklzQm9sZCI6ZmFsc2UsIklzSXRhbGljIjpmYWxzZSwiSXNVbmRlcmxpbmVkIjpmYWxzZSwiUGFyZW50U3R5bGUiOm51bGx9LCJBdXRvU2l6ZSI6MCwiRm9yZWdyb3VuZCI6eyIkaWQiOiIxMjE4IiwiQ29sb3IiOnsiJGlkIjoiMTIxO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yMjAiLCJUb3AiOjAuMCwiTGVmdCI6MC4wLCJSaWdodCI6MC4wLCJCb3R0b20iOjAuMH0sIlBhZGRpbmciOnsiJGlkIjoiMTIyMSIsIlRvcCI6MC4wLCJMZWZ0IjowLjAsIlJpZ2h0IjowLjAsIkJvdHRvbSI6MC4wfSwiQmFja2dyb3VuZCI6eyIkaWQiOiIxMjIyIiwiQ29sb3IiOnsiJGlkIjoiMTIyMyIsIkEiOjg5LCJSIjowLCJHIjowLCJCIjowfX0sIklzVmlzaWJsZSI6dHJ1ZSwiV2lkdGgiOjAuMCwiSGVpZ2h0IjowLjAsIkJvcmRlclN0eWxlIjp7IiRpZCI6IjEyMjQiLCJMaW5lQ29sb3IiOm51bGwsIkxpbmVXZWlnaHQiOjAuMCwiTGluZVR5cGUiOjAsIlBhcmVudFN0eWxlIjpudWxsfSwiUGFyZW50U3R5bGUiOm51bGx9LCJIb3Jpem9udGFsQ29ubmVjdG9yU3R5bGUiOnsiJGlkIjoiMTIyNSIsIkxpbmVDb2xvciI6eyIkaWQiOiIxMjI2IiwiJHR5cGUiOiJOTFJFLkNvbW1vbi5Eb20uU29saWRDb2xvckJydXNoLCBOTFJFLkNvbW1vbiIsIkNvbG9yIjp7IiRpZCI6IjEyMjciLCJBIjoyNTUsIlIiOjIwNCwiRyI6MjA0LCJCIjoyMDR9fSwiTGluZVdlaWdodCI6MS4wLCJMaW5lVHlwZSI6MCwiUGFyZW50U3R5bGUiOm51bGx9LCJWZXJ0aWNhbENvbm5lY3RvclN0eWxlIjp7IiRpZCI6IjEyMjgiLCJMaW5lQ29sb3IiOnsiJGlkIjoiMTIyOSIsIiR0eXBlIjoiTkxSRS5Db21tb24uRG9tLlNvbGlkQ29sb3JCcnVzaCwgTkxSRS5Db21tb24iLCJDb2xvciI6eyIkaWQiOiIxMjMw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TIzMSIsIk1hcmdpbiI6eyIkaWQiOiIxMjMyIiwiVG9wIjowLjAsIkxlZnQiOjQuMCwiUmlnaHQiOjQuMCwiQm90dG9tIjowLjB9LCJQYWRkaW5nIjp7IiRpZCI6IjEyMzMiLCJUb3AiOjAuMCwiTGVmdCI6MC4wLCJSaWdodCI6MC4wLCJCb3R0b20iOjAuMH0sIkJhY2tncm91bmQiOnsiJGlkIjoiMTIzNCIsIkNvbG9yIjp7IiRpZCI6IjEyMzUiLCJBIjoyNTUsIlIiOjY4LCJHIjo4NCwiQiI6MTA2fX0sIklzVmlzaWJsZSI6dHJ1ZSwiV2lkdGgiOjAuMCwiSGVpZ2h0IjoxMC4wLCJCb3JkZXJTdHlsZSI6eyIkaWQiOiIxMjM2IiwiTGluZUNvbG9yIjp7IiRpZCI6IjEyMzciLCIkdHlwZSI6Ik5MUkUuQ29tbW9uLkRvbS5Tb2xpZENvbG9yQnJ1c2gsIE5MUkUuQ29tbW9uIiwiQ29sb3IiOnsiJGlkIjoiMTIzOCIsIkEiOjI1NSwiUiI6MjU1LCJHIjowLCJCIjowfX0sIkxpbmVXZWlnaHQiOjAuMCwiTGluZVR5cGUiOjAsIlBhcmVudFN0eWxlIjpudWxsfSwiUGFyZW50U3R5bGUiOm51bGx9LCJUaXRsZVN0eWxlIjp7IiRpZCI6IjEyMzkiLCJGb250U2V0dGluZ3MiOnsiJGlkIjoiMTI0MCIsIkZvbnRTaXplIjoxMSwiRm9udE5hbWUiOiJDYWxpYnJpIiwiSXNCb2xkIjp0cnVlLCJJc0l0YWxpYyI6ZmFsc2UsIklzVW5kZXJsaW5lZCI6ZmFsc2UsIlBhcmVudFN0eWxlIjpudWxsfSwiQXV0b1NpemUiOjAsIkZvcmVncm91bmQiOnsiJGlkIjoiMTI0MSIsIkNvbG9yIjp7IiRpZCI6IjEyNDI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TI0MyIsIlRvcCI6MC4wLCJMZWZ0IjowLjAsIlJpZ2h0IjowLjAsIkJvdHRvbSI6MC4wfSwiUGFkZGluZyI6eyIkaWQiOiIxMjQ0IiwiVG9wIjowLjAsIkxlZnQiOjAuMCwiUmlnaHQiOjAuMCwiQm90dG9tIjowLjB9LCJCYWNrZ3JvdW5kIjp7IiRpZCI6IjEyNDUiLCJDb2xvciI6eyIkaWQiOiIxMjQ2IiwiQSI6MCwiUiI6MjU1LCJHIjoyNTUsIkIiOjI1NX19LCJJc1Zpc2libGUiOnRydWUsIldpZHRoIjowLjAsIkhlaWdodCI6MC4wLCJCb3JkZXJTdHlsZSI6eyIkaWQiOiIxMjQ3IiwiTGluZUNvbG9yIjpudWxsLCJMaW5lV2VpZ2h0IjowLjAsIkxpbmVUeXBlIjowLCJQYXJlbnRTdHlsZSI6bnVsbH0sIlBhcmVudFN0eWxlIjpudWxsfSwiRGF0ZVN0eWxlIjp7IiRpZCI6IjEyNDgiLCJGb250U2V0dGluZ3MiOnsiJGlkIjoiMTI0OSIsIkZvbnRTaXplIjoxMCwiRm9udE5hbWUiOiJDYWxpYnJpIiwiSXNCb2xkIjpmYWxzZSwiSXNJdGFsaWMiOmZhbHNlLCJJc1VuZGVybGluZWQiOmZhbHNlLCJQYXJlbnRTdHlsZSI6bnVsbH0sIkF1dG9TaXplIjowLCJGb3JlZ3JvdW5kIjp7IiRpZCI6IjEyNTAiLCJDb2xvciI6eyIkaWQiOiIxMjU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jUyIiwiVG9wIjowLjAsIkxlZnQiOjAuMCwiUmlnaHQiOjAuMCwiQm90dG9tIjowLjB9LCJQYWRkaW5nIjp7IiRpZCI6IjEyNTMiLCJUb3AiOjAuMCwiTGVmdCI6MC4wLCJSaWdodCI6MC4wLCJCb3R0b20iOjAuMH0sIkJhY2tncm91bmQiOnsiJGlkIjoiMTI1NCIsIkNvbG9yIjp7IiRpZCI6IjEyNTUiLCJBIjo4OSwiUiI6MCwiRyI6MCwiQiI6MH19LCJJc1Zpc2libGUiOnRydWUsIldpZHRoIjowLjAsIkhlaWdodCI6MC4wLCJCb3JkZXJTdHlsZSI6eyIkaWQiOiIxMjU2IiwiTGluZUNvbG9yIjpudWxsLCJMaW5lV2VpZ2h0IjowLjAsIkxpbmVUeXBlIjowLCJQYXJlbnRTdHlsZSI6bnVsbH0sIlBhcmVudFN0eWxlIjpudWxsfSwiRGF0ZUZvcm1hdCI6eyIkaWQiOiIxMjU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yNTgiLCJGb3JtYXQiOjAsIklzVmlzaWJsZSI6ZmFsc2UsIkxhc3RLbm93blZpc2liaWxpdHlTdGF0ZSI6ZmFsc2V9LCJJc1Zpc2libGUiOnRydWUsIlBhcmVudFN0eWxlIjpudWxsfSwiSW5kZXgiOjI5LCJTbWFydER1cmF0aW9uQWN0aXZhdGVkIjpmYWxzZSwiRGF0ZUZvcm1hdCI6eyIkcmVmIjoiMTI1NyJ9LCJXZWVrTnVtYmVyaW5nIjp7IiRpZCI6IjEyNTkiLCJGb3JtYXQiOjAsIklzVmlzaWJsZSI6ZmFsc2UsIkxhc3RLbm93blZpc2liaWxpdHlTdGF0ZSI6ZmFsc2V9LCJJZCI6IjI0NDgxNzc3LTczYjAtNGM0ZC04MTQ0LWIzYmRjOTE0NDk0MSIsIkltcG9ydElkIjpudWxsLCJUaXRsZSI6IkFURUMgVGVzdHMiLCJOb3RlIjpudWxsLCJIeXBlcmxpbmsiOnsiJGlkIjoiMTI2MCIsIkFkZHJlc3MiOiIiLCJTdWJBZGRyZXNzIjoiIn0sIklzQ2hhbmdlZCI6ZmFsc2UsIklzTmV3IjpmYWxzZX19XSwiX21pbGVzdG9uZXMiOltdLCJJZCI6IjAwMDAwMDAwLTAwMDAtMDAwMC0wMDAwLTAwMDAwMDAwMDAwMCIsIklzU2luZ2xlSXRlbVJvdyI6dHJ1ZX0seyIkaWQiOiIxMjYxIiwiX3Rhc2tzIjpbeyIkaWQiOiIxMjYyIiwiX2F0dGFjaGVkTWlsZXN0b25lcyI6W10sIlRhc2tEZWZpbml0aW9uIjp7IiRpZCI6IjEyNjMiLCJHcm91cE5hbWUiOm51bGwsIlN0YXJ0RGF0ZSI6IjIwMjgtMDEtMDJUMDA6MDA6MDAiLCJFbmREYXRlIjoiMjAyOS0wNi0zMFQxMTo1OTowMFoiLCJQZXJjZW50YWdlQ29tcGxldGUiOm51bGwsIlN0eWxlIjp7IiRpZCI6IjEyNjQiLCJTaGFwZSI6MCwiU2hhcGVUaGlja25lc3MiOjAsIkR1cmF0aW9uRm9ybWF0IjowLCJJbmNsdWRlTm9uV29ya2luZ0RheXNJbkR1cmF0aW9uIjpmYWxzZSwiUGVyY2VudGFnZUNvbXBsZXRlU3R5bGUiOnsiJGlkIjoiMTI2NSIsIkZvbnRTZXR0aW5ncyI6eyIkaWQiOiIxMjY2IiwiRm9udFNpemUiOjEwLCJGb250TmFtZSI6IkNhbGlicmkiLCJJc0JvbGQiOmZhbHNlLCJJc0l0YWxpYyI6ZmFsc2UsIklzVW5kZXJsaW5lZCI6ZmFsc2UsIlBhcmVudFN0eWxlIjpudWxsfSwiQXV0b1NpemUiOjAsIkZvcmVncm91bmQiOnsiJGlkIjoiMTI2NyIsIkNvbG9yIjp7IiRpZCI6IjEyNj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yNjkiLCJUb3AiOjAuMCwiTGVmdCI6MC4wLCJSaWdodCI6MC4wLCJCb3R0b20iOjAuMH0sIlBhZGRpbmciOnsiJGlkIjoiMTI3MCIsIlRvcCI6MC4wLCJMZWZ0IjowLjAsIlJpZ2h0IjowLjAsIkJvdHRvbSI6MC4wfSwiQmFja2dyb3VuZCI6eyIkaWQiOiIxMjcxIiwiQ29sb3IiOnsiJGlkIjoiMTI3MiIsIkEiOjg5LCJSIjowLCJHIjowLCJCIjowfX0sIklzVmlzaWJsZSI6dHJ1ZSwiV2lkdGgiOjAuMCwiSGVpZ2h0IjowLjAsIkJvcmRlclN0eWxlIjp7IiRpZCI6IjEyNzMiLCJMaW5lQ29sb3IiOm51bGwsIkxpbmVXZWlnaHQiOjAuMCwiTGluZVR5cGUiOjAsIlBhcmVudFN0eWxlIjpudWxsfSwiUGFyZW50U3R5bGUiOm51bGx9LCJEdXJhdGlvblN0eWxlIjp7IiRpZCI6IjEyNzQiLCJGb250U2V0dGluZ3MiOnsiJGlkIjoiMTI3NSIsIkZvbnRTaXplIjoxMCwiRm9udE5hbWUiOiJDYWxpYnJpIiwiSXNCb2xkIjpmYWxzZSwiSXNJdGFsaWMiOmZhbHNlLCJJc1VuZGVybGluZWQiOmZhbHNlLCJQYXJlbnRTdHlsZSI6bnVsbH0sIkF1dG9TaXplIjowLCJGb3JlZ3JvdW5kIjp7IiRpZCI6IjEyNzYiLCJDb2xvciI6eyIkaWQiOiIxMjc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I3OCIsIlRvcCI6MC4wLCJMZWZ0IjowLjAsIlJpZ2h0IjowLjAsIkJvdHRvbSI6MC4wfSwiUGFkZGluZyI6eyIkaWQiOiIxMjc5IiwiVG9wIjowLjAsIkxlZnQiOjAuMCwiUmlnaHQiOjAuMCwiQm90dG9tIjowLjB9LCJCYWNrZ3JvdW5kIjp7IiRpZCI6IjEyODAiLCJDb2xvciI6eyIkaWQiOiIxMjgxIiwiQSI6ODksIlIiOjAsIkciOjAsIkIiOjB9fSwiSXNWaXNpYmxlIjp0cnVlLCJXaWR0aCI6MC4wLCJIZWlnaHQiOjAuMCwiQm9yZGVyU3R5bGUiOnsiJGlkIjoiMTI4MiIsIkxpbmVDb2xvciI6bnVsbCwiTGluZVdlaWdodCI6MC4wLCJMaW5lVHlwZSI6MCwiUGFyZW50U3R5bGUiOm51bGx9LCJQYXJlbnRTdHlsZSI6bnVsbH0sIkhvcml6b250YWxDb25uZWN0b3JTdHlsZSI6eyIkaWQiOiIxMjgzIiwiTGluZUNvbG9yIjp7IiRpZCI6IjEyODQiLCIkdHlwZSI6Ik5MUkUuQ29tbW9uLkRvbS5Tb2xpZENvbG9yQnJ1c2gsIE5MUkUuQ29tbW9uIiwiQ29sb3IiOnsiJGlkIjoiMTI4NSIsIkEiOjI1NSwiUiI6MjA0LCJHIjoyMDQsIkIiOjIwNH19LCJMaW5lV2VpZ2h0IjoxLjAsIkxpbmVUeXBlIjowLCJQYXJlbnRTdHlsZSI6bnVsbH0sIlZlcnRpY2FsQ29ubmVjdG9yU3R5bGUiOnsiJGlkIjoiMTI4NiIsIkxpbmVDb2xvciI6eyIkaWQiOiIxMjg3IiwiJHR5cGUiOiJOTFJFLkNvbW1vbi5Eb20uU29saWRDb2xvckJydXNoLCBOTFJFLkNvbW1vbiIsIkNvbG9yIjp7IiRpZCI6IjEyODgiLCJBIjoyNTUsIlIiOjIwNCwiRyI6MjA0LCJCIjoyMDR9fSwiTGluZVdlaWdodCI6MC4wLCJMaW5lVHlwZSI6MCwiUGFyZW50U3R5bGUiOm51bGx9LCJNYXJnaW4iOm51bGwsIlN0YXJ0RGF0ZVBvc2l0aW9uIjo2LCJFbmREYXRlUG9zaXRpb24iOjYsIkRhdGVJc1Zpc2libGUiOmZhbHNlLCJUaXRsZVBvc2l0aW9uIjoyLCJEdXJhdGlvblBvc2l0aW9uIjo2LCJQZXJjZW50YWdlQ29tcGxldGVkUG9zaXRpb24iOjYsIlNwYWNpbmciOjMsIklzQmVsb3dUaW1lYmFuZCI6dHJ1ZSwiUGVyY2VudGFnZUNvbXBsZXRlU2hhcGVPcGFjaXR5IjozNSwiU2hhcGVTdHlsZSI6eyIkaWQiOiIxMjg5IiwiTWFyZ2luIjp7IiRpZCI6IjEyOTAiLCJUb3AiOjAuMCwiTGVmdCI6NC4wLCJSaWdodCI6NC4wLCJCb3R0b20iOjAuMH0sIlBhZGRpbmciOnsiJGlkIjoiMTI5MSIsIlRvcCI6MC4wLCJMZWZ0IjowLjAsIlJpZ2h0IjowLjAsIkJvdHRvbSI6MC4wfSwiQmFja2dyb3VuZCI6eyIkaWQiOiIxMjkyIiwiQ29sb3IiOnsiJGlkIjoiMTI5MyIsIkEiOjI1NSwiUiI6MCwiRyI6MCwiQiI6MH19LCJJc1Zpc2libGUiOnRydWUsIldpZHRoIjowLjAsIkhlaWdodCI6MTAuMCwiQm9yZGVyU3R5bGUiOnsiJGlkIjoiMTI5NCIsIkxpbmVDb2xvciI6eyIkaWQiOiIxMjk1IiwiJHR5cGUiOiJOTFJFLkNvbW1vbi5Eb20uU29saWRDb2xvckJydXNoLCBOTFJFLkNvbW1vbiIsIkNvbG9yIjp7IiRpZCI6IjEyOTYiLCJBIjoyNTUsIlIiOjI1NSwiRyI6MCwiQiI6MH19LCJMaW5lV2VpZ2h0IjowLjAsIkxpbmVUeXBlIjowLCJQYXJlbnRTdHlsZSI6bnVsbH0sIlBhcmVudFN0eWxlIjpudWxsfSwiVGl0bGVTdHlsZSI6eyIkaWQiOiIxMjk3IiwiRm9udFNldHRpbmdzIjp7IiRpZCI6IjEyOTgiLCJGb250U2l6ZSI6MTEsIkZvbnROYW1lIjoiQ2FsaWJyaSIsIklzQm9sZCI6dHJ1ZSwiSXNJdGFsaWMiOmZhbHNlLCJJc1VuZGVybGluZWQiOmZhbHNlLCJQYXJlbnRTdHlsZSI6bnVsbH0sIkF1dG9TaXplIjowLCJGb3JlZ3JvdW5kIjp7IiRpZCI6IjEyOTkiLCJDb2xvciI6eyIkaWQiOiIxMzAwIiwiQSI6MjU1LCJSIjoyNTUsIkciOjI1NSwiQiI6MjU1fX0sIk1heFdpZHRoIjo3MjAuMCwiTWF4SGVpZ2h0IjoiSW5maW5pdHkiLCJTbWFydEZvcmVncm91bmRJc0FjdGl2ZSI6ZmFsc2UsIkhvcml6b250YWxBbGlnbm1lbnQiOjEsIlZlcnRpY2FsQWxpZ25tZW50IjowLCJTbWFydEZvcmVncm91bmQiOm51bGwsIkJhY2tncm91bmRGaWxsVHlwZSI6MCwiTWFyZ2luIjp7IiRpZCI6IjEzMDEiLCJUb3AiOjAuMCwiTGVmdCI6MC4wLCJSaWdodCI6MC4wLCJCb3R0b20iOjAuMH0sIlBhZGRpbmciOnsiJGlkIjoiMTMwMiIsIlRvcCI6MC4wLCJMZWZ0IjowLjAsIlJpZ2h0IjowLjAsIkJvdHRvbSI6MC4wfSwiQmFja2dyb3VuZCI6eyIkaWQiOiIxMzAzIiwiQ29sb3IiOnsiJGlkIjoiMTMwNCIsIkEiOjAsIlIiOjI1NSwiRyI6MjU1LCJCIjoyNTV9fSwiSXNWaXNpYmxlIjp0cnVlLCJXaWR0aCI6MC4wLCJIZWlnaHQiOjAuMCwiQm9yZGVyU3R5bGUiOnsiJGlkIjoiMTMwNSIsIkxpbmVDb2xvciI6bnVsbCwiTGluZVdlaWdodCI6MC4wLCJMaW5lVHlwZSI6MCwiUGFyZW50U3R5bGUiOm51bGx9LCJQYXJlbnRTdHlsZSI6bnVsbH0sIkRhdGVTdHlsZSI6eyIkaWQiOiIxMzA2IiwiRm9udFNldHRpbmdzIjp7IiRpZCI6IjEzMDciLCJGb250U2l6ZSI6MTAsIkZvbnROYW1lIjoiQ2FsaWJyaSIsIklzQm9sZCI6ZmFsc2UsIklzSXRhbGljIjpmYWxzZSwiSXNVbmRlcmxpbmVkIjpmYWxzZSwiUGFyZW50U3R5bGUiOm51bGx9LCJBdXRvU2l6ZSI6MCwiRm9yZWdyb3VuZCI6eyIkaWQiOiIxMzA4IiwiQ29sb3IiOnsiJGlkIjoiMTMwO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MxMCIsIlRvcCI6MC4wLCJMZWZ0IjowLjAsIlJpZ2h0IjowLjAsIkJvdHRvbSI6MC4wfSwiUGFkZGluZyI6eyIkaWQiOiIxMzExIiwiVG9wIjowLjAsIkxlZnQiOjAuMCwiUmlnaHQiOjAuMCwiQm90dG9tIjowLjB9LCJCYWNrZ3JvdW5kIjp7IiRpZCI6IjEzMTIiLCJDb2xvciI6eyIkaWQiOiIxMzEzIiwiQSI6ODksIlIiOjAsIkciOjAsIkIiOjB9fSwiSXNWaXNpYmxlIjp0cnVlLCJXaWR0aCI6MC4wLCJIZWlnaHQiOjAuMCwiQm9yZGVyU3R5bGUiOnsiJGlkIjoiMTMxNCIsIkxpbmVDb2xvciI6bnVsbCwiTGluZVdlaWdodCI6MC4wLCJMaW5lVHlwZSI6MCwiUGFyZW50U3R5bGUiOm51bGx9LCJQYXJlbnRTdHlsZSI6bnVsbH0sIkRhdGVGb3JtYXQiOnsiJGlkIjoiMTMxN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zE2IiwiRm9ybWF0IjowLCJJc1Zpc2libGUiOmZhbHNlLCJMYXN0S25vd25WaXNpYmlsaXR5U3RhdGUiOmZhbHNlfSwiSXNWaXNpYmxlIjp0cnVlLCJQYXJlbnRTdHlsZSI6bnVsbH0sIkluZGV4IjozMCwiU21hcnREdXJhdGlvbkFjdGl2YXRlZCI6ZmFsc2UsIkRhdGVGb3JtYXQiOnsiJHJlZiI6IjEzMTUifSwiV2Vla051bWJlcmluZyI6eyIkaWQiOiIxMzE3IiwiRm9ybWF0IjowLCJJc1Zpc2libGUiOmZhbHNlLCJMYXN0S25vd25WaXNpYmlsaXR5U3RhdGUiOmZhbHNlfSwiSWQiOiIxY2E4Y2E3NC01ZWQzLTRiMzItOTJmZS1hZDU0NzA5YWNhNWMiLCJJbXBvcnRJZCI6bnVsbCwiVGl0bGUiOiJMb25nIFNodXRkb3duIiwiTm90ZSI6bnVsbCwiSHlwZXJsaW5rIjp7IiRpZCI6IjEzMTgiLCJBZGRyZXNzIjoiIiwiU3ViQWRkcmVzcyI6IiJ9LCJJc0NoYW5nZWQiOmZhbHNlLCJJc05ldyI6ZmFsc2V9fSx7IiRpZCI6IjEzMTkiLCJfYXR0YWNoZWRNaWxlc3RvbmVzIjpbXSwiVGFza0RlZmluaXRpb24iOnsiJGlkIjoiMTMyMCIsIkdyb3VwTmFtZSI6bnVsbCwiU3RhcnREYXRlIjoiMjAyNy0wMS0wMVQwMDowMDowMFoiLCJFbmREYXRlIjoiMjAyNy0wNS0xNFQxMTo1OTowMCIsIlBlcmNlbnRhZ2VDb21wbGV0ZSI6bnVsbCwiU3R5bGUiOnsiJGlkIjoiMTMyMSIsIlNoYXBlIjowLCJTaGFwZVRoaWNrbmVzcyI6MCwiRHVyYXRpb25Gb3JtYXQiOjAsIkluY2x1ZGVOb25Xb3JraW5nRGF5c0luRHVyYXRpb24iOmZhbHNlLCJQZXJjZW50YWdlQ29tcGxldGVTdHlsZSI6eyIkaWQiOiIxMzIyIiwiRm9udFNldHRpbmdzIjp7IiRpZCI6IjEzMjMiLCJGb250U2l6ZSI6MTAsIkZvbnROYW1lIjoiQ2FsaWJyaSIsIklzQm9sZCI6ZmFsc2UsIklzSXRhbGljIjpmYWxzZSwiSXNVbmRlcmxpbmVkIjpmYWxzZSwiUGFyZW50U3R5bGUiOm51bGx9LCJBdXRvU2l6ZSI6MCwiRm9yZWdyb3VuZCI6eyIkaWQiOiIxMzI0IiwiQ29sb3IiOnsiJGlkIjoiMTMyN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MyNiIsIlRvcCI6MC4wLCJMZWZ0IjowLjAsIlJpZ2h0IjowLjAsIkJvdHRvbSI6MC4wfSwiUGFkZGluZyI6eyIkaWQiOiIxMzI3IiwiVG9wIjowLjAsIkxlZnQiOjAuMCwiUmlnaHQiOjAuMCwiQm90dG9tIjowLjB9LCJCYWNrZ3JvdW5kIjp7IiRpZCI6IjEzMjgiLCJDb2xvciI6eyIkaWQiOiIxMzI5IiwiQSI6ODksIlIiOjAsIkciOjAsIkIiOjB9fSwiSXNWaXNpYmxlIjp0cnVlLCJXaWR0aCI6MC4wLCJIZWlnaHQiOjAuMCwiQm9yZGVyU3R5bGUiOnsiJGlkIjoiMTMzMCIsIkxpbmVDb2xvciI6bnVsbCwiTGluZVdlaWdodCI6MC4wLCJMaW5lVHlwZSI6MCwiUGFyZW50U3R5bGUiOm51bGx9LCJQYXJlbnRTdHlsZSI6bnVsbH0sIkR1cmF0aW9uU3R5bGUiOnsiJGlkIjoiMTMzMSIsIkZvbnRTZXR0aW5ncyI6eyIkaWQiOiIxMzMyIiwiRm9udFNpemUiOjEwLCJGb250TmFtZSI6IkNhbGlicmkiLCJJc0JvbGQiOmZhbHNlLCJJc0l0YWxpYyI6ZmFsc2UsIklzVW5kZXJsaW5lZCI6ZmFsc2UsIlBhcmVudFN0eWxlIjpudWxsfSwiQXV0b1NpemUiOjAsIkZvcmVncm91bmQiOnsiJGlkIjoiMTMzMyIsIkNvbG9yIjp7IiRpZCI6IjEzMzQ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MzM1IiwiVG9wIjowLjAsIkxlZnQiOjAuMCwiUmlnaHQiOjAuMCwiQm90dG9tIjowLjB9LCJQYWRkaW5nIjp7IiRpZCI6IjEzMzYiLCJUb3AiOjAuMCwiTGVmdCI6MC4wLCJSaWdodCI6MC4wLCJCb3R0b20iOjAuMH0sIkJhY2tncm91bmQiOnsiJGlkIjoiMTMzNyIsIkNvbG9yIjp7IiRpZCI6IjEzMzgiLCJBIjo4OSwiUiI6MCwiRyI6MCwiQiI6MH19LCJJc1Zpc2libGUiOnRydWUsIldpZHRoIjowLjAsIkhlaWdodCI6MC4wLCJCb3JkZXJTdHlsZSI6eyIkaWQiOiIxMzM5IiwiTGluZUNvbG9yIjpudWxsLCJMaW5lV2VpZ2h0IjowLjAsIkxpbmVUeXBlIjowLCJQYXJlbnRTdHlsZSI6bnVsbH0sIlBhcmVudFN0eWxlIjpudWxsfSwiSG9yaXpvbnRhbENvbm5lY3RvclN0eWxlIjp7IiRpZCI6IjEzNDAiLCJMaW5lQ29sb3IiOnsiJGlkIjoiMTM0MSIsIiR0eXBlIjoiTkxSRS5Db21tb24uRG9tLlNvbGlkQ29sb3JCcnVzaCwgTkxSRS5Db21tb24iLCJDb2xvciI6eyIkaWQiOiIxMzQyIiwiQSI6MjU1LCJSIjoyMDQsIkciOjIwNCwiQiI6MjA0fX0sIkxpbmVXZWlnaHQiOjEuMCwiTGluZVR5cGUiOjAsIlBhcmVudFN0eWxlIjpudWxsfSwiVmVydGljYWxDb25uZWN0b3JTdHlsZSI6eyIkaWQiOiIxMzQzIiwiTGluZUNvbG9yIjp7IiRpZCI6IjEzNDQiLCIkdHlwZSI6Ik5MUkUuQ29tbW9uLkRvbS5Tb2xpZENvbG9yQnJ1c2gsIE5MUkUuQ29tbW9uIiwiQ29sb3IiOnsiJGlkIjoiMTM0NSIsIkEiOjI1NSwiUiI6MjA0LCJHIjoyMDQsIkIiOjIwNH1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0cnVlLCJQZXJjZW50YWdlQ29tcGxldGVTaGFwZU9wYWNpdHkiOjM1LCJTaGFwZVN0eWxlIjp7IiRpZCI6IjEzNDYiLCJNYXJnaW4iOnsiJGlkIjoiMTM0NyIsIlRvcCI6MC4wLCJMZWZ0Ijo0LjAsIlJpZ2h0Ijo0LjAsIkJvdHRvbSI6MC4wfSwiUGFkZGluZyI6eyIkaWQiOiIxMzQ4IiwiVG9wIjowLjAsIkxlZnQiOjAuMCwiUmlnaHQiOjAuMCwiQm90dG9tIjowLjB9LCJCYWNrZ3JvdW5kIjp7IiRpZCI6IjEzNDkiLCJDb2xvciI6eyIkaWQiOiIxMzUwIiwiQSI6MjU1LCJSIjowLCJHIjowLCJCIjowfX0sIklzVmlzaWJsZSI6dHJ1ZSwiV2lkdGgiOjAuMCwiSGVpZ2h0IjoxMC4wLCJCb3JkZXJTdHlsZSI6eyIkaWQiOiIxMzUxIiwiTGluZUNvbG9yIjp7IiRpZCI6IjEzNTIiLCIkdHlwZSI6Ik5MUkUuQ29tbW9uLkRvbS5Tb2xpZENvbG9yQnJ1c2gsIE5MUkUuQ29tbW9uIiwiQ29sb3IiOnsiJGlkIjoiMTM1MyIsIkEiOjI1NSwiUiI6MjU1LCJHIjowLCJCIjowfX0sIkxpbmVXZWlnaHQiOjAuMCwiTGluZVR5cGUiOjAsIlBhcmVudFN0eWxlIjpudWxsfSwiUGFyZW50U3R5bGUiOm51bGx9LCJUaXRsZVN0eWxlIjp7IiRpZCI6IjEzNTQiLCJGb250U2V0dGluZ3MiOnsiJGlkIjoiMTM1NSIsIkZvbnRTaXplIjoxMSwiRm9udE5hbWUiOiJDYWxpYnJpIiwiSXNCb2xkIjp0cnVlLCJJc0l0YWxpYyI6ZmFsc2UsIklzVW5kZXJsaW5lZCI6ZmFsc2UsIlBhcmVudFN0eWxlIjpudWxsfSwiQXV0b1NpemUiOjIsIkZvcmVncm91bmQiOnsiJGlkIjoiMTM1NiIsIkNvbG9yIjp7IiRpZCI6IjEzNTciLCJBIjoyNTUsIlIiOjI1NSwiRyI6MjU1LCJCIjoyNTV9fSwiTWF4V2lkdGgiOjM4LjExNzcwNzE0MTI0MDQzNywiTWF4SGVpZ2h0IjoiSW5maW5pdHkiLCJTbWFydEZvcmVncm91bmRJc0FjdGl2ZSI6ZmFsc2UsIkhvcml6b250YWxBbGlnbm1lbnQiOjEsIlZlcnRpY2FsQWxpZ25tZW50IjowLCJTbWFydEZvcmVncm91bmQiOm51bGwsIkJhY2tncm91bmRGaWxsVHlwZSI6MCwiTWFyZ2luIjp7IiRpZCI6IjEzNTgiLCJUb3AiOjAuMCwiTGVmdCI6MC4wLCJSaWdodCI6MC4wLCJCb3R0b20iOjAuMH0sIlBhZGRpbmciOnsiJGlkIjoiMTM1OSIsIlRvcCI6MC4wLCJMZWZ0IjowLjAsIlJpZ2h0IjowLjAsIkJvdHRvbSI6MC4wfSwiQmFja2dyb3VuZCI6eyIkaWQiOiIxMzYwIiwiQ29sb3IiOnsiJGlkIjoiMTM2MSIsIkEiOjAsIlIiOjI1NSwiRyI6MjU1LCJCIjoyNTV9fSwiSXNWaXNpYmxlIjp0cnVlLCJXaWR0aCI6MC4wLCJIZWlnaHQiOjAuMCwiQm9yZGVyU3R5bGUiOnsiJGlkIjoiMTM2MiIsIkxpbmVDb2xvciI6bnVsbCwiTGluZVdlaWdodCI6MC4wLCJMaW5lVHlwZSI6MCwiUGFyZW50U3R5bGUiOm51bGx9LCJQYXJlbnRTdHlsZSI6bnVsbH0sIkRhdGVTdHlsZSI6eyIkaWQiOiIxMzYzIiwiRm9udFNldHRpbmdzIjp7IiRpZCI6IjEzNjQiLCJGb250U2l6ZSI6MTAsIkZvbnROYW1lIjoiQ2FsaWJyaSIsIklzQm9sZCI6ZmFsc2UsIklzSXRhbGljIjpmYWxzZSwiSXNVbmRlcmxpbmVkIjpmYWxzZSwiUGFyZW50U3R5bGUiOm51bGx9LCJBdXRvU2l6ZSI6MCwiRm9yZWdyb3VuZCI6eyIkaWQiOiIxMzY1IiwiQ29sb3IiOnsiJGlkIjoiMTM2N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M2NyIsIlRvcCI6MC4wLCJMZWZ0IjowLjAsIlJpZ2h0IjowLjAsIkJvdHRvbSI6MC4wfSwiUGFkZGluZyI6eyIkaWQiOiIxMzY4IiwiVG9wIjowLjAsIkxlZnQiOjAuMCwiUmlnaHQiOjAuMCwiQm90dG9tIjowLjB9LCJCYWNrZ3JvdW5kIjp7IiRpZCI6IjEzNjkiLCJDb2xvciI6eyIkaWQiOiIxMzcwIiwiQSI6ODksIlIiOjAsIkciOjAsIkIiOjB9fSwiSXNWaXNpYmxlIjp0cnVlLCJXaWR0aCI6MC4wLCJIZWlnaHQiOjAuMCwiQm9yZGVyU3R5bGUiOnsiJGlkIjoiMTM3MSIsIkxpbmVDb2xvciI6bnVsbCwiTGluZVdlaWdodCI6MC4wLCJMaW5lVHlwZSI6MCwiUGFyZW50U3R5bGUiOm51bGx9LCJQYXJlbnRTdHlsZSI6bnVsbH0sIkRhdGVGb3JtYXQiOnsiJGlkIjoiMTM3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zczIiwiRm9ybWF0IjowLCJJc1Zpc2libGUiOmZhbHNlLCJMYXN0S25vd25WaXNpYmlsaXR5U3RhdGUiOmZhbHNlfSwiSXNWaXNpYmxlIjp0cnVlLCJQYXJlbnRTdHlsZSI6bnVsbH0sIkluZGV4IjozMSwiU21hcnREdXJhdGlvbkFjdGl2YXRlZCI6ZmFsc2UsIkRhdGVGb3JtYXQiOnsiJHJlZiI6IjEzNzIifSwiV2Vla051bWJlcmluZyI6eyIkaWQiOiIxMzc0IiwiRm9ybWF0IjowLCJJc1Zpc2libGUiOmZhbHNlLCJMYXN0S25vd25WaXNpYmlsaXR5U3RhdGUiOmZhbHNlfSwiSWQiOiI2ZWQzYzQwNy05YzZjLTRiYjctYWIwNC1hZmM1ZmEzZTE3NDYiLCJJbXBvcnRJZCI6bnVsbCwiVGl0bGUiOiJTRCAnMjciLCJOb3RlIjpudWxsLCJIeXBlcmxpbmsiOnsiJGlkIjoiMTM3NSIsIkFkZHJlc3MiOiIiLCJTdWJBZGRyZXNzIjoiIn0sIklzQ2hhbmdlZCI6ZmFsc2UsIklzTmV3IjpmYWxzZX19LHsiJGlkIjoiMTM3NiIsIl9hdHRhY2hlZE1pbGVzdG9uZXMiOltdLCJUYXNrRGVmaW5pdGlvbiI6eyIkaWQiOiIxMzc3IiwiR3JvdXBOYW1lIjpudWxsLCJTdGFydERhdGUiOiIyMDI2LTAxLTAxVDAwOjAwOjAwWiIsIkVuZERhdGUiOiIyMDI2LTA1LTI2VDExOjU5OjAwWiIsIlBlcmNlbnRhZ2VDb21wbGV0ZSI6bnVsbCwiU3R5bGUiOnsiJGlkIjoiMTM3OCIsIlNoYXBlIjowLCJTaGFwZVRoaWNrbmVzcyI6MCwiRHVyYXRpb25Gb3JtYXQiOjAsIkluY2x1ZGVOb25Xb3JraW5nRGF5c0luRHVyYXRpb24iOmZhbHNlLCJQZXJjZW50YWdlQ29tcGxldGVTdHlsZSI6eyIkaWQiOiIxMzc5IiwiRm9udFNldHRpbmdzIjp7IiRpZCI6IjEzODAiLCJGb250U2l6ZSI6MTAsIkZvbnROYW1lIjoiQ2FsaWJyaSIsIklzQm9sZCI6ZmFsc2UsIklzSXRhbGljIjpmYWxzZSwiSXNVbmRlcmxpbmVkIjpmYWxzZSwiUGFyZW50U3R5bGUiOm51bGx9LCJBdXRvU2l6ZSI6MCwiRm9yZWdyb3VuZCI6eyIkaWQiOiIxMzgxIiwiQ29sb3IiOnsiJGlkIjoiMTM4M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M4MyIsIlRvcCI6MC4wLCJMZWZ0IjowLjAsIlJpZ2h0IjowLjAsIkJvdHRvbSI6MC4wfSwiUGFkZGluZyI6eyIkaWQiOiIxMzg0IiwiVG9wIjowLjAsIkxlZnQiOjAuMCwiUmlnaHQiOjAuMCwiQm90dG9tIjowLjB9LCJCYWNrZ3JvdW5kIjp7IiRpZCI6IjEzODUiLCJDb2xvciI6eyIkaWQiOiIxMzg2IiwiQSI6ODksIlIiOjAsIkciOjAsIkIiOjB9fSwiSXNWaXNpYmxlIjp0cnVlLCJXaWR0aCI6MC4wLCJIZWlnaHQiOjAuMCwiQm9yZGVyU3R5bGUiOnsiJGlkIjoiMTM4NyIsIkxpbmVDb2xvciI6bnVsbCwiTGluZVdlaWdodCI6MC4wLCJMaW5lVHlwZSI6MCwiUGFyZW50U3R5bGUiOm51bGx9LCJQYXJlbnRTdHlsZSI6bnVsbH0sIkR1cmF0aW9uU3R5bGUiOnsiJGlkIjoiMTM4OCIsIkZvbnRTZXR0aW5ncyI6eyIkaWQiOiIxMzg5IiwiRm9udFNpemUiOjEwLCJGb250TmFtZSI6IkNhbGlicmkiLCJJc0JvbGQiOmZhbHNlLCJJc0l0YWxpYyI6ZmFsc2UsIklzVW5kZXJsaW5lZCI6ZmFsc2UsIlBhcmVudFN0eWxlIjpudWxsfSwiQXV0b1NpemUiOjAsIkZvcmVncm91bmQiOnsiJGlkIjoiMTM5MCIsIkNvbG9yIjp7IiRpZCI6IjEzOTE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MzkyIiwiVG9wIjowLjAsIkxlZnQiOjAuMCwiUmlnaHQiOjAuMCwiQm90dG9tIjowLjB9LCJQYWRkaW5nIjp7IiRpZCI6IjEzOTMiLCJUb3AiOjAuMCwiTGVmdCI6MC4wLCJSaWdodCI6MC4wLCJCb3R0b20iOjAuMH0sIkJhY2tncm91bmQiOnsiJGlkIjoiMTM5NCIsIkNvbG9yIjp7IiRpZCI6IjEzOTUiLCJBIjo4OSwiUiI6MCwiRyI6MCwiQiI6MH19LCJJc1Zpc2libGUiOnRydWUsIldpZHRoIjowLjAsIkhlaWdodCI6MC4wLCJCb3JkZXJTdHlsZSI6eyIkaWQiOiIxMzk2IiwiTGluZUNvbG9yIjpudWxsLCJMaW5lV2VpZ2h0IjowLjAsIkxpbmVUeXBlIjowLCJQYXJlbnRTdHlsZSI6bnVsbH0sIlBhcmVudFN0eWxlIjpudWxsfSwiSG9yaXpvbnRhbENvbm5lY3RvclN0eWxlIjp7IiRpZCI6IjEzOTciLCJMaW5lQ29sb3IiOnsiJGlkIjoiMTM5OCIsIiR0eXBlIjoiTkxSRS5Db21tb24uRG9tLlNvbGlkQ29sb3JCcnVzaCwgTkxSRS5Db21tb24iLCJDb2xvciI6eyIkaWQiOiIxMzk5IiwiQSI6MjU1LCJSIjoyMDQsIkciOjIwNCwiQiI6MjA0fX0sIkxpbmVXZWlnaHQiOjEuMCwiTGluZVR5cGUiOjAsIlBhcmVudFN0eWxlIjpudWxsfSwiVmVydGljYWxDb25uZWN0b3JTdHlsZSI6eyIkaWQiOiIxNDAwIiwiTGluZUNvbG9yIjp7IiRpZCI6IjE0MDEiLCIkdHlwZSI6Ik5MUkUuQ29tbW9uLkRvbS5Tb2xpZENvbG9yQnJ1c2gsIE5MUkUuQ29tbW9uIiwiQ29sb3IiOnsiJGlkIjoiMTQwMiIsIkEiOjI1NSwiUiI6MjA0LCJHIjoyMDQsIkIiOjIwNH1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0cnVlLCJQZXJjZW50YWdlQ29tcGxldGVTaGFwZU9wYWNpdHkiOjM1LCJTaGFwZVN0eWxlIjp7IiRpZCI6IjE0MDMiLCJNYXJnaW4iOnsiJGlkIjoiMTQwNCIsIlRvcCI6MC4wLCJMZWZ0Ijo0LjAsIlJpZ2h0Ijo0LjAsIkJvdHRvbSI6MC4wfSwiUGFkZGluZyI6eyIkaWQiOiIxNDA1IiwiVG9wIjowLjAsIkxlZnQiOjAuMCwiUmlnaHQiOjAuMCwiQm90dG9tIjowLjB9LCJCYWNrZ3JvdW5kIjp7IiRpZCI6IjE0MDYiLCJDb2xvciI6eyIkaWQiOiIxNDA3IiwiQSI6MjU1LCJSIjowLCJHIjowLCJCIjowfX0sIklzVmlzaWJsZSI6dHJ1ZSwiV2lkdGgiOjAuMCwiSGVpZ2h0IjoxMC4wLCJCb3JkZXJTdHlsZSI6eyIkaWQiOiIxNDA4IiwiTGluZUNvbG9yIjp7IiRpZCI6IjE0MDkiLCIkdHlwZSI6Ik5MUkUuQ29tbW9uLkRvbS5Tb2xpZENvbG9yQnJ1c2gsIE5MUkUuQ29tbW9uIiwiQ29sb3IiOnsiJGlkIjoiMTQxMCIsIkEiOjI1NSwiUiI6MjU1LCJHIjowLCJCIjowfX0sIkxpbmVXZWlnaHQiOjAuMCwiTGluZVR5cGUiOjAsIlBhcmVudFN0eWxlIjpudWxsfSwiUGFyZW50U3R5bGUiOm51bGx9LCJUaXRsZVN0eWxlIjp7IiRpZCI6IjE0MTEiLCJGb250U2V0dGluZ3MiOnsiJGlkIjoiMTQxMiIsIkZvbnRTaXplIjoxMSwiRm9udE5hbWUiOiJDYWxpYnJpIiwiSXNCb2xkIjp0cnVlLCJJc0l0YWxpYyI6ZmFsc2UsIklzVW5kZXJsaW5lZCI6ZmFsc2UsIlBhcmVudFN0eWxlIjpudWxsfSwiQXV0b1NpemUiOjIsIkZvcmVncm91bmQiOnsiJGlkIjoiMTQxMyIsIkNvbG9yIjp7IiRpZCI6IjE0MTQiLCJBIjoyNTUsIlIiOjI1NSwiRyI6MjU1LCJCIjoyNTV9fSwiTWF4V2lkdGgiOjM4LjExNzcwNzE0MTI0MDQzNywiTWF4SGVpZ2h0IjoiSW5maW5pdHkiLCJTbWFydEZvcmVncm91bmRJc0FjdGl2ZSI6ZmFsc2UsIkhvcml6b250YWxBbGlnbm1lbnQiOjEsIlZlcnRpY2FsQWxpZ25tZW50IjowLCJTbWFydEZvcmVncm91bmQiOm51bGwsIkJhY2tncm91bmRGaWxsVHlwZSI6MCwiTWFyZ2luIjp7IiRpZCI6IjE0MTUiLCJUb3AiOjAuMCwiTGVmdCI6MC4wLCJSaWdodCI6MC4wLCJCb3R0b20iOjAuMH0sIlBhZGRpbmciOnsiJGlkIjoiMTQxNiIsIlRvcCI6MC4wLCJMZWZ0IjowLjAsIlJpZ2h0IjowLjAsIkJvdHRvbSI6MC4wfSwiQmFja2dyb3VuZCI6eyIkaWQiOiIxNDE3IiwiQ29sb3IiOnsiJGlkIjoiMTQxOCIsIkEiOjAsIlIiOjI1NSwiRyI6MjU1LCJCIjoyNTV9fSwiSXNWaXNpYmxlIjp0cnVlLCJXaWR0aCI6MC4wLCJIZWlnaHQiOjAuMCwiQm9yZGVyU3R5bGUiOnsiJGlkIjoiMTQxOSIsIkxpbmVDb2xvciI6bnVsbCwiTGluZVdlaWdodCI6MC4wLCJMaW5lVHlwZSI6MCwiUGFyZW50U3R5bGUiOm51bGx9LCJQYXJlbnRTdHlsZSI6bnVsbH0sIkRhdGVTdHlsZSI6eyIkaWQiOiIxNDIwIiwiRm9udFNldHRpbmdzIjp7IiRpZCI6IjE0MjEiLCJGb250U2l6ZSI6MTAsIkZvbnROYW1lIjoiQ2FsaWJyaSIsIklzQm9sZCI6ZmFsc2UsIklzSXRhbGljIjpmYWxzZSwiSXNVbmRlcmxpbmVkIjpmYWxzZSwiUGFyZW50U3R5bGUiOm51bGx9LCJBdXRvU2l6ZSI6MCwiRm9yZWdyb3VuZCI6eyIkaWQiOiIxNDIyIiwiQ29sb3IiOnsiJGlkIjoiMTQy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QyNCIsIlRvcCI6MC4wLCJMZWZ0IjowLjAsIlJpZ2h0IjowLjAsIkJvdHRvbSI6MC4wfSwiUGFkZGluZyI6eyIkaWQiOiIxNDI1IiwiVG9wIjowLjAsIkxlZnQiOjAuMCwiUmlnaHQiOjAuMCwiQm90dG9tIjowLjB9LCJCYWNrZ3JvdW5kIjp7IiRpZCI6IjE0MjYiLCJDb2xvciI6eyIkaWQiOiIxNDI3IiwiQSI6ODksIlIiOjAsIkciOjAsIkIiOjB9fSwiSXNWaXNpYmxlIjp0cnVlLCJXaWR0aCI6MC4wLCJIZWlnaHQiOjAuMCwiQm9yZGVyU3R5bGUiOnsiJGlkIjoiMTQyOCIsIkxpbmVDb2xvciI6bnVsbCwiTGluZVdlaWdodCI6MC4wLCJMaW5lVHlwZSI6MCwiUGFyZW50U3R5bGUiOm51bGx9LCJQYXJlbnRTdHlsZSI6bnVsbH0sIkRhdGVGb3JtYXQiOnsiJGlkIjoiMTQy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DMwIiwiRm9ybWF0IjowLCJJc1Zpc2libGUiOmZhbHNlLCJMYXN0S25vd25WaXNpYmlsaXR5U3RhdGUiOmZhbHNlfSwiSXNWaXNpYmxlIjp0cnVlLCJQYXJlbnRTdHlsZSI6bnVsbH0sIkluZGV4IjozMiwiU21hcnREdXJhdGlvbkFjdGl2YXRlZCI6ZmFsc2UsIkRhdGVGb3JtYXQiOnsiJHJlZiI6IjE0MjkifSwiV2Vla051bWJlcmluZyI6eyIkaWQiOiIxNDMxIiwiRm9ybWF0IjowLCJJc1Zpc2libGUiOmZhbHNlLCJMYXN0S25vd25WaXNpYmlsaXR5U3RhdGUiOmZhbHNlfSwiSWQiOiI0NmExMjI0Zi03ZDE4LTRkYzMtYTE4NC1kN2NhZWYyM2VlYzciLCJJbXBvcnRJZCI6bnVsbCwiVGl0bGUiOiJTRCAnMjYiLCJOb3RlIjpudWxsLCJIeXBlcmxpbmsiOnsiJGlkIjoiMTQzMiIsIkFkZHJlc3MiOiIiLCJTdWJBZGRyZXNzIjoiIn0sIklzQ2hhbmdlZCI6ZmFsc2UsIklzTmV3IjpmYWxzZX19LHsiJGlkIjoiMTQzMyIsIl9hdHRhY2hlZE1pbGVzdG9uZXMiOltdLCJUYXNrRGVmaW5pdGlvbiI6eyIkaWQiOiIxNDM0IiwiR3JvdXBOYW1lIjpudWxsLCJTdGFydERhdGUiOiIyMDMwLTAxLTAxVDAwOjAwOjAwIiwiRW5kRGF0ZSI6IjIwMzAtMDUtMjBUMTE6NTk6MDBaIiwiUGVyY2VudGFnZUNvbXBsZXRlIjpudWxsLCJTdHlsZSI6eyIkaWQiOiIxNDM1IiwiU2hhcGUiOjAsIlNoYXBlVGhpY2tuZXNzIjowLCJEdXJhdGlvbkZvcm1hdCI6MCwiSW5jbHVkZU5vbldvcmtpbmdEYXlzSW5EdXJhdGlvbiI6ZmFsc2UsIlBlcmNlbnRhZ2VDb21wbGV0ZVN0eWxlIjp7IiRpZCI6IjE0MzYiLCJGb250U2V0dGluZ3MiOnsiJGlkIjoiMTQzNyIsIkZvbnRTaXplIjoxMCwiRm9udE5hbWUiOiJDYWxpYnJpIiwiSXNCb2xkIjpmYWxzZSwiSXNJdGFsaWMiOmZhbHNlLCJJc1VuZGVybGluZWQiOmZhbHNlLCJQYXJlbnRTdHlsZSI6bnVsbH0sIkF1dG9TaXplIjowLCJGb3JlZ3JvdW5kIjp7IiRpZCI6IjE0MzgiLCJDb2xvciI6eyIkaWQiOiIxNDM5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xNDQwIiwiVG9wIjowLjAsIkxlZnQiOjAuMCwiUmlnaHQiOjAuMCwiQm90dG9tIjowLjB9LCJQYWRkaW5nIjp7IiRpZCI6IjE0NDEiLCJUb3AiOjAuMCwiTGVmdCI6MC4wLCJSaWdodCI6MC4wLCJCb3R0b20iOjAuMH0sIkJhY2tncm91bmQiOnsiJGlkIjoiMTQ0MiIsIkNvbG9yIjp7IiRpZCI6IjE0NDMiLCJBIjo4OSwiUiI6MCwiRyI6MCwiQiI6MH19LCJJc1Zpc2libGUiOnRydWUsIldpZHRoIjowLjAsIkhlaWdodCI6MC4wLCJCb3JkZXJTdHlsZSI6eyIkaWQiOiIxNDQ0IiwiTGluZUNvbG9yIjpudWxsLCJMaW5lV2VpZ2h0IjowLjAsIkxpbmVUeXBlIjowLCJQYXJlbnRTdHlsZSI6bnVsbH0sIlBhcmVudFN0eWxlIjpudWxsfSwiRHVyYXRpb25TdHlsZSI6eyIkaWQiOiIxNDQ1IiwiRm9udFNldHRpbmdzIjp7IiRpZCI6IjE0NDYiLCJGb250U2l6ZSI6MTAsIkZvbnROYW1lIjoiQ2FsaWJyaSIsIklzQm9sZCI6ZmFsc2UsIklzSXRhbGljIjpmYWxzZSwiSXNVbmRlcmxpbmVkIjpmYWxzZSwiUGFyZW50U3R5bGUiOm51bGx9LCJBdXRvU2l6ZSI6MCwiRm9yZWdyb3VuZCI6eyIkaWQiOiIxNDQ3IiwiQ29sb3IiOnsiJGlkIjoiMTQ0O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0NDkiLCJUb3AiOjAuMCwiTGVmdCI6MC4wLCJSaWdodCI6MC4wLCJCb3R0b20iOjAuMH0sIlBhZGRpbmciOnsiJGlkIjoiMTQ1MCIsIlRvcCI6MC4wLCJMZWZ0IjowLjAsIlJpZ2h0IjowLjAsIkJvdHRvbSI6MC4wfSwiQmFja2dyb3VuZCI6eyIkaWQiOiIxNDUxIiwiQ29sb3IiOnsiJGlkIjoiMTQ1MiIsIkEiOjg5LCJSIjowLCJHIjowLCJCIjowfX0sIklzVmlzaWJsZSI6dHJ1ZSwiV2lkdGgiOjAuMCwiSGVpZ2h0IjowLjAsIkJvcmRlclN0eWxlIjp7IiRpZCI6IjE0NTMiLCJMaW5lQ29sb3IiOm51bGwsIkxpbmVXZWlnaHQiOjAuMCwiTGluZVR5cGUiOjAsIlBhcmVudFN0eWxlIjpudWxsfSwiUGFyZW50U3R5bGUiOm51bGx9LCJIb3Jpem9udGFsQ29ubmVjdG9yU3R5bGUiOnsiJGlkIjoiMTQ1NCIsIkxpbmVDb2xvciI6eyIkaWQiOiIxNDU1IiwiJHR5cGUiOiJOTFJFLkNvbW1vbi5Eb20uU29saWRDb2xvckJydXNoLCBOTFJFLkNvbW1vbiIsIkNvbG9yIjp7IiRpZCI6IjE0NTYiLCJBIjoyNTUsIlIiOjIwNCwiRyI6MjA0LCJCIjoyMDR9fSwiTGluZVdlaWdodCI6MS4wLCJMaW5lVHlwZSI6MCwiUGFyZW50U3R5bGUiOm51bGx9LCJWZXJ0aWNhbENvbm5lY3RvclN0eWxlIjp7IiRpZCI6IjE0NTciLCJMaW5lQ29sb3IiOnsiJGlkIjoiMTQ1OCIsIiR0eXBlIjoiTkxSRS5Db21tb24uRG9tLlNvbGlkQ29sb3JCcnVzaCwgTkxSRS5Db21tb24iLCJDb2xvciI6eyIkaWQiOiIxNDU5IiwiQSI6MjU1LCJSIjoyMDQsIkciOjIwNCwiQiI6MjA0fX0sIkxpbmVXZWlnaHQiOjAuMCwiTGluZVR5cGUiOjAsIlBhcmVudFN0eWxlIjpudWxsfSwiTWFyZ2luIjpudWxsLCJTdGFydERhdGVQb3NpdGlvbiI6NiwiRW5kRGF0ZVBvc2l0aW9uIjo2LCJEYXRlSXNWaXNpYmxlIjpmYWxzZSwiVGl0bGVQb3NpdGlvbiI6MiwiRHVyYXRpb25Qb3NpdGlvbiI6NiwiUGVyY2VudGFnZUNvbXBsZXRlZFBvc2l0aW9uIjo2LCJTcGFjaW5nIjozLCJJc0JlbG93VGltZWJhbmQiOnRydWUsIlBlcmNlbnRhZ2VDb21wbGV0ZVNoYXBlT3BhY2l0eSI6MzUsIlNoYXBlU3R5bGUiOnsiJGlkIjoiMTQ2MCIsIk1hcmdpbiI6eyIkaWQiOiIxNDYxIiwiVG9wIjowLjAsIkxlZnQiOjQuMCwiUmlnaHQiOjQuMCwiQm90dG9tIjowLjB9LCJQYWRkaW5nIjp7IiRpZCI6IjE0NjIiLCJUb3AiOjAuMCwiTGVmdCI6MC4wLCJSaWdodCI6MC4wLCJCb3R0b20iOjAuMH0sIkJhY2tncm91bmQiOnsiJGlkIjoiMTQ2MyIsIkNvbG9yIjp7IiRpZCI6IjE0NjQiLCJBIjoyNTUsIlIiOjAsIkciOjAsIkIiOjB9fSwiSXNWaXNpYmxlIjp0cnVlLCJXaWR0aCI6MC4wLCJIZWlnaHQiOjEwLjAsIkJvcmRlclN0eWxlIjp7IiRpZCI6IjE0NjUiLCJMaW5lQ29sb3IiOnsiJGlkIjoiMTQ2NiIsIiR0eXBlIjoiTkxSRS5Db21tb24uRG9tLlNvbGlkQ29sb3JCcnVzaCwgTkxSRS5Db21tb24iLCJDb2xvciI6eyIkaWQiOiIxNDY3IiwiQSI6MjU1LCJSIjoyNTUsIkciOjAsIkIiOjB9fSwiTGluZVdlaWdodCI6MC4wLCJMaW5lVHlwZSI6MCwiUGFyZW50U3R5bGUiOm51bGx9LCJQYXJlbnRTdHlsZSI6bnVsbH0sIlRpdGxlU3R5bGUiOnsiJGlkIjoiMTQ2OCIsIkZvbnRTZXR0aW5ncyI6eyIkaWQiOiIxNDY5IiwiRm9udFNpemUiOjExLCJGb250TmFtZSI6IkNhbGlicmkiLCJJc0JvbGQiOnRydWUsIklzSXRhbGljIjpmYWxzZSwiSXNVbmRlcmxpbmVkIjpmYWxzZSwiUGFyZW50U3R5bGUiOm51bGx9LCJBdXRvU2l6ZSI6MiwiRm9yZWdyb3VuZCI6eyIkaWQiOiIxNDcwIiwiQ29sb3IiOnsiJGlkIjoiMTQ3MSIsIkEiOjI1NSwiUiI6MjU1LCJHIjoyNTUsIkIiOjI1NX19LCJNYXhXaWR0aCI6MzguMTE3NzA3MTQxMjQwNDM3LCJNYXhIZWlnaHQiOiJJbmZpbml0eSIsIlNtYXJ0Rm9yZWdyb3VuZElzQWN0aXZlIjpmYWxzZSwiSG9yaXpvbnRhbEFsaWdubWVudCI6MSwiVmVydGljYWxBbGlnbm1lbnQiOjAsIlNtYXJ0Rm9yZWdyb3VuZCI6bnVsbCwiQmFja2dyb3VuZEZpbGxUeXBlIjowLCJNYXJnaW4iOnsiJGlkIjoiMTQ3MiIsIlRvcCI6MC4wLCJMZWZ0IjowLjAsIlJpZ2h0IjowLjAsIkJvdHRvbSI6MC4wfSwiUGFkZGluZyI6eyIkaWQiOiIxNDczIiwiVG9wIjowLjAsIkxlZnQiOjAuMCwiUmlnaHQiOjAuMCwiQm90dG9tIjowLjB9LCJCYWNrZ3JvdW5kIjp7IiRpZCI6IjE0NzQiLCJDb2xvciI6eyIkaWQiOiIxNDc1IiwiQSI6MCwiUiI6MjU1LCJHIjoyNTUsIkIiOjI1NX19LCJJc1Zpc2libGUiOnRydWUsIldpZHRoIjowLjAsIkhlaWdodCI6MC4wLCJCb3JkZXJTdHlsZSI6eyIkaWQiOiIxNDc2IiwiTGluZUNvbG9yIjpudWxsLCJMaW5lV2VpZ2h0IjowLjAsIkxpbmVUeXBlIjowLCJQYXJlbnRTdHlsZSI6bnVsbH0sIlBhcmVudFN0eWxlIjpudWxsfSwiRGF0ZVN0eWxlIjp7IiRpZCI6IjE0NzciLCJGb250U2V0dGluZ3MiOnsiJGlkIjoiMTQ3OCIsIkZvbnRTaXplIjoxMCwiRm9udE5hbWUiOiJDYWxpYnJpIiwiSXNCb2xkIjpmYWxzZSwiSXNJdGFsaWMiOmZhbHNlLCJJc1VuZGVybGluZWQiOmZhbHNlLCJQYXJlbnRTdHlsZSI6bnVsbH0sIkF1dG9TaXplIjowLCJGb3JlZ3JvdW5kIjp7IiRpZCI6IjE0NzkiLCJDb2xvciI6eyIkaWQiOiIxNDgw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NDgxIiwiVG9wIjowLjAsIkxlZnQiOjAuMCwiUmlnaHQiOjAuMCwiQm90dG9tIjowLjB9LCJQYWRkaW5nIjp7IiRpZCI6IjE0ODIiLCJUb3AiOjAuMCwiTGVmdCI6MC4wLCJSaWdodCI6MC4wLCJCb3R0b20iOjAuMH0sIkJhY2tncm91bmQiOnsiJGlkIjoiMTQ4MyIsIkNvbG9yIjp7IiRpZCI6IjE0ODQiLCJBIjo4OSwiUiI6MCwiRyI6MCwiQiI6MH19LCJJc1Zpc2libGUiOnRydWUsIldpZHRoIjowLjAsIkhlaWdodCI6MC4wLCJCb3JkZXJTdHlsZSI6eyIkaWQiOiIxNDg1IiwiTGluZUNvbG9yIjpudWxsLCJMaW5lV2VpZ2h0IjowLjAsIkxpbmVUeXBlIjowLCJQYXJlbnRTdHlsZSI6bnVsbH0sIlBhcmVudFN0eWxlIjpudWxsfSwiRGF0ZUZvcm1hdCI6eyIkaWQiOiIxNDg2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0ODciLCJGb3JtYXQiOjAsIklzVmlzaWJsZSI6ZmFsc2UsIkxhc3RLbm93blZpc2liaWxpdHlTdGF0ZSI6ZmFsc2V9LCJJc1Zpc2libGUiOnRydWUsIlBhcmVudFN0eWxlIjpudWxsfSwiSW5kZXgiOjMzLCJTbWFydER1cmF0aW9uQWN0aXZhdGVkIjpmYWxzZSwiRGF0ZUZvcm1hdCI6eyIkcmVmIjoiMTQ4NiJ9LCJXZWVrTnVtYmVyaW5nIjp7IiRpZCI6IjE0ODgiLCJGb3JtYXQiOjAsIklzVmlzaWJsZSI6ZmFsc2UsIkxhc3RLbm93blZpc2liaWxpdHlTdGF0ZSI6ZmFsc2V9LCJJZCI6ImVhYjkxM2JhLTVjMDQtNDA4YS04NzlkLTg5MjczMzViN2JmMSIsIkltcG9ydElkIjpudWxsLCJUaXRsZSI6IlNEICczMCIsIk5vdGUiOm51bGwsIkh5cGVybGluayI6eyIkaWQiOiIxNDg5IiwiQWRkcmVzcyI6IiIsIlN1YkFkZHJlc3MiOiIifSwiSXNDaGFuZ2VkIjpmYWxzZSwiSXNOZXciOmZhbHNlfX0seyIkaWQiOiIxNDkwIiwiX2F0dGFjaGVkTWlsZXN0b25lcyI6W10sIlRhc2tEZWZpbml0aW9uIjp7IiRpZCI6IjE0OTEiLCJHcm91cE5hbWUiOm51bGwsIlN0YXJ0RGF0ZSI6IjIwMzEtMDEtMDFUMDA6MDA6MDBaIiwiRW5kRGF0ZSI6IjIwMzEtMDctMDFUMTE6NTk6MDAiLCJQZXJjZW50YWdlQ29tcGxldGUiOm51bGwsIlN0eWxlIjp7IiRpZCI6IjE0OTIiLCJTaGFwZSI6MCwiU2hhcGVUaGlja25lc3MiOjAsIkR1cmF0aW9uRm9ybWF0IjowLCJJbmNsdWRlTm9uV29ya2luZ0RheXNJbkR1cmF0aW9uIjpmYWxzZSwiUGVyY2VudGFnZUNvbXBsZXRlU3R5bGUiOnsiJGlkIjoiMTQ5MyIsIkZvbnRTZXR0aW5ncyI6eyIkaWQiOiIxNDk0IiwiRm9udFNpemUiOjEwLCJGb250TmFtZSI6IkNhbGlicmkiLCJJc0JvbGQiOmZhbHNlLCJJc0l0YWxpYyI6ZmFsc2UsIklzVW5kZXJsaW5lZCI6ZmFsc2UsIlBhcmVudFN0eWxlIjpudWxsfSwiQXV0b1NpemUiOjAsIkZvcmVncm91bmQiOnsiJGlkIjoiMTQ5NSIsIkNvbG9yIjp7IiRpZCI6IjE0OTY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0OTciLCJUb3AiOjAuMCwiTGVmdCI6MC4wLCJSaWdodCI6MC4wLCJCb3R0b20iOjAuMH0sIlBhZGRpbmciOnsiJGlkIjoiMTQ5OCIsIlRvcCI6MC4wLCJMZWZ0IjowLjAsIlJpZ2h0IjowLjAsIkJvdHRvbSI6MC4wfSwiQmFja2dyb3VuZCI6eyIkaWQiOiIxNDk5IiwiQ29sb3IiOnsiJGlkIjoiMTUwMCIsIkEiOjg5LCJSIjowLCJHIjowLCJCIjowfX0sIklzVmlzaWJsZSI6dHJ1ZSwiV2lkdGgiOjAuMCwiSGVpZ2h0IjowLjAsIkJvcmRlclN0eWxlIjp7IiRpZCI6IjE1MDEiLCJMaW5lQ29sb3IiOm51bGwsIkxpbmVXZWlnaHQiOjAuMCwiTGluZVR5cGUiOjAsIlBhcmVudFN0eWxlIjpudWxsfSwiUGFyZW50U3R5bGUiOm51bGx9LCJEdXJhdGlvblN0eWxlIjp7IiRpZCI6IjE1MDIiLCJGb250U2V0dGluZ3MiOnsiJGlkIjoiMTUwMyIsIkZvbnRTaXplIjoxMCwiRm9udE5hbWUiOiJDYWxpYnJpIiwiSXNCb2xkIjpmYWxzZSwiSXNJdGFsaWMiOmZhbHNlLCJJc1VuZGVybGluZWQiOmZhbHNlLCJQYXJlbnRTdHlsZSI6bnVsbH0sIkF1dG9TaXplIjowLCJGb3JlZ3JvdW5kIjp7IiRpZCI6IjE1MDQiLCJDb2xvciI6eyIkaWQiOiIxNTA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UwNiIsIlRvcCI6MC4wLCJMZWZ0IjowLjAsIlJpZ2h0IjowLjAsIkJvdHRvbSI6MC4wfSwiUGFkZGluZyI6eyIkaWQiOiIxNTA3IiwiVG9wIjowLjAsIkxlZnQiOjAuMCwiUmlnaHQiOjAuMCwiQm90dG9tIjowLjB9LCJCYWNrZ3JvdW5kIjp7IiRpZCI6IjE1MDgiLCJDb2xvciI6eyIkaWQiOiIxNTA5IiwiQSI6ODksIlIiOjAsIkciOjAsIkIiOjB9fSwiSXNWaXNpYmxlIjp0cnVlLCJXaWR0aCI6MC4wLCJIZWlnaHQiOjAuMCwiQm9yZGVyU3R5bGUiOnsiJGlkIjoiMTUxMCIsIkxpbmVDb2xvciI6bnVsbCwiTGluZVdlaWdodCI6MC4wLCJMaW5lVHlwZSI6MCwiUGFyZW50U3R5bGUiOm51bGx9LCJQYXJlbnRTdHlsZSI6bnVsbH0sIkhvcml6b250YWxDb25uZWN0b3JTdHlsZSI6eyIkaWQiOiIxNTExIiwiTGluZUNvbG9yIjp7IiRpZCI6IjE1MTIiLCIkdHlwZSI6Ik5MUkUuQ29tbW9uLkRvbS5Tb2xpZENvbG9yQnJ1c2gsIE5MUkUuQ29tbW9uIiwiQ29sb3IiOnsiJGlkIjoiMTUxMyIsIkEiOjI1NSwiUiI6MjA0LCJHIjoyMDQsIkIiOjIwNH19LCJMaW5lV2VpZ2h0IjoxLjAsIkxpbmVUeXBlIjowLCJQYXJlbnRTdHlsZSI6bnVsbH0sIlZlcnRpY2FsQ29ubmVjdG9yU3R5bGUiOnsiJGlkIjoiMTUxNCIsIkxpbmVDb2xvciI6eyIkaWQiOiIxNTE1IiwiJHR5cGUiOiJOTFJFLkNvbW1vbi5Eb20uU29saWRDb2xvckJydXNoLCBOTFJFLkNvbW1vbiIsIkNvbG9yIjp7IiRpZCI6IjE1MTYiLCJBIjoyNTUsIlIiOjIwNCwiRyI6MjA0LCJCIjoyMDR9fSwiTGluZVdlaWdodCI6MC4wLCJMaW5lVHlwZSI6MCwiUGFyZW50U3R5bGUiOm51bGx9LCJNYXJnaW4iOm51bGwsIlN0YXJ0RGF0ZVBvc2l0aW9uIjo2LCJFbmREYXRlUG9zaXRpb24iOjYsIkRhdGVJc1Zpc2libGUiOmZhbHNlLCJUaXRsZVBvc2l0aW9uIjoyLCJEdXJhdGlvblBvc2l0aW9uIjo2LCJQZXJjZW50YWdlQ29tcGxldGVkUG9zaXRpb24iOjYsIlNwYWNpbmciOjMsIklzQmVsb3dUaW1lYmFuZCI6dHJ1ZSwiUGVyY2VudGFnZUNvbXBsZXRlU2hhcGVPcGFjaXR5IjozNSwiU2hhcGVTdHlsZSI6eyIkaWQiOiIxNTE3IiwiTWFyZ2luIjp7IiRpZCI6IjE1MTgiLCJUb3AiOjAuMCwiTGVmdCI6NC4wLCJSaWdodCI6NC4wLCJCb3R0b20iOjAuMH0sIlBhZGRpbmciOnsiJGlkIjoiMTUxOSIsIlRvcCI6MC4wLCJMZWZ0IjowLjAsIlJpZ2h0IjowLjAsIkJvdHRvbSI6MC4wfSwiQmFja2dyb3VuZCI6eyIkaWQiOiIxNTIwIiwiQ29sb3IiOnsiJGlkIjoiMTUyMSIsIkEiOjI1NSwiUiI6MCwiRyI6MCwiQiI6MH19LCJJc1Zpc2libGUiOnRydWUsIldpZHRoIjowLjAsIkhlaWdodCI6MTAuMCwiQm9yZGVyU3R5bGUiOnsiJGlkIjoiMTUyMiIsIkxpbmVDb2xvciI6eyIkaWQiOiIxNTIzIiwiJHR5cGUiOiJOTFJFLkNvbW1vbi5Eb20uU29saWRDb2xvckJydXNoLCBOTFJFLkNvbW1vbiIsIkNvbG9yIjp7IiRpZCI6IjE1MjQiLCJBIjoyNTUsIlIiOjI1NSwiRyI6MCwiQiI6MH19LCJMaW5lV2VpZ2h0IjowLjAsIkxpbmVUeXBlIjowLCJQYXJlbnRTdHlsZSI6bnVsbH0sIlBhcmVudFN0eWxlIjpudWxsfSwiVGl0bGVTdHlsZSI6eyIkaWQiOiIxNTI1IiwiRm9udFNldHRpbmdzIjp7IiRpZCI6IjE1MjYiLCJGb250U2l6ZSI6MTEsIkZvbnROYW1lIjoiQ2FsaWJyaSIsIklzQm9sZCI6dHJ1ZSwiSXNJdGFsaWMiOmZhbHNlLCJJc1VuZGVybGluZWQiOmZhbHNlLCJQYXJlbnRTdHlsZSI6bnVsbH0sIkF1dG9TaXplIjoyLCJGb3JlZ3JvdW5kIjp7IiRpZCI6IjE1MjciLCJDb2xvciI6eyIkaWQiOiIxNTI4IiwiQSI6MjU1LCJSIjoyNTUsIkciOjI1NSwiQiI6MjU1fX0sIk1heFdpZHRoIjozOC4xMTc3MDcxNDEyNDA0MzcsIk1heEhlaWdodCI6IkluZmluaXR5IiwiU21hcnRGb3JlZ3JvdW5kSXNBY3RpdmUiOmZhbHNlLCJIb3Jpem9udGFsQWxpZ25tZW50IjoxLCJWZXJ0aWNhbEFsaWdubWVudCI6MCwiU21hcnRGb3JlZ3JvdW5kIjpudWxsLCJCYWNrZ3JvdW5kRmlsbFR5cGUiOjAsIk1hcmdpbiI6eyIkaWQiOiIxNTI5IiwiVG9wIjowLjAsIkxlZnQiOjAuMCwiUmlnaHQiOjAuMCwiQm90dG9tIjowLjB9LCJQYWRkaW5nIjp7IiRpZCI6IjE1MzAiLCJUb3AiOjAuMCwiTGVmdCI6MC4wLCJSaWdodCI6MC4wLCJCb3R0b20iOjAuMH0sIkJhY2tncm91bmQiOnsiJGlkIjoiMTUzMSIsIkNvbG9yIjp7IiRpZCI6IjE1MzIiLCJBIjowLCJSIjoyNTUsIkciOjI1NSwiQiI6MjU1fX0sIklzVmlzaWJsZSI6dHJ1ZSwiV2lkdGgiOjAuMCwiSGVpZ2h0IjowLjAsIkJvcmRlclN0eWxlIjp7IiRpZCI6IjE1MzMiLCJMaW5lQ29sb3IiOm51bGwsIkxpbmVXZWlnaHQiOjAuMCwiTGluZVR5cGUiOjAsIlBhcmVudFN0eWxlIjpudWxsfSwiUGFyZW50U3R5bGUiOm51bGx9LCJEYXRlU3R5bGUiOnsiJGlkIjoiMTUzNCIsIkZvbnRTZXR0aW5ncyI6eyIkaWQiOiIxNTM1IiwiRm9udFNpemUiOjEwLCJGb250TmFtZSI6IkNhbGlicmkiLCJJc0JvbGQiOmZhbHNlLCJJc0l0YWxpYyI6ZmFsc2UsIklzVW5kZXJsaW5lZCI6ZmFsc2UsIlBhcmVudFN0eWxlIjpudWxsfSwiQXV0b1NpemUiOjAsIkZvcmVncm91bmQiOnsiJGlkIjoiMTUzNiIsIkNvbG9yIjp7IiRpZCI6IjE1Mzc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1MzgiLCJUb3AiOjAuMCwiTGVmdCI6MC4wLCJSaWdodCI6MC4wLCJCb3R0b20iOjAuMH0sIlBhZGRpbmciOnsiJGlkIjoiMTUzOSIsIlRvcCI6MC4wLCJMZWZ0IjowLjAsIlJpZ2h0IjowLjAsIkJvdHRvbSI6MC4wfSwiQmFja2dyb3VuZCI6eyIkaWQiOiIxNTQwIiwiQ29sb3IiOnsiJGlkIjoiMTU0MSIsIkEiOjg5LCJSIjowLCJHIjowLCJCIjowfX0sIklzVmlzaWJsZSI6dHJ1ZSwiV2lkdGgiOjAuMCwiSGVpZ2h0IjowLjAsIkJvcmRlclN0eWxlIjp7IiRpZCI6IjE1NDIiLCJMaW5lQ29sb3IiOm51bGwsIkxpbmVXZWlnaHQiOjAuMCwiTGluZVR5cGUiOjAsIlBhcmVudFN0eWxlIjpudWxsfSwiUGFyZW50U3R5bGUiOm51bGx9LCJEYXRlRm9ybWF0Ijp7IiRpZCI6IjE1ND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U0NCIsIkZvcm1hdCI6MCwiSXNWaXNpYmxlIjpmYWxzZSwiTGFzdEtub3duVmlzaWJpbGl0eVN0YXRlIjpmYWxzZX0sIklzVmlzaWJsZSI6dHJ1ZSwiUGFyZW50U3R5bGUiOm51bGx9LCJJbmRleCI6MzQsIlNtYXJ0RHVyYXRpb25BY3RpdmF0ZWQiOmZhbHNlLCJEYXRlRm9ybWF0Ijp7IiRyZWYiOiIxNTQzIn0sIldlZWtOdW1iZXJpbmciOnsiJGlkIjoiMTU0NSIsIkZvcm1hdCI6MCwiSXNWaXNpYmxlIjpmYWxzZSwiTGFzdEtub3duVmlzaWJpbGl0eVN0YXRlIjpmYWxzZX0sIklkIjoiZTI1NDNlNzMtZjJhMi00Y2JmLThmNjYtYzAxMzY5YzJmMTNmIiwiSW1wb3J0SWQiOm51bGwsIlRpdGxlIjoiU0QgJzMxIiwiTm90ZSI6bnVsbCwiSHlwZXJsaW5rIjp7IiRpZCI6IjE1NDYiLCJBZGRyZXNzIjoiIiwiU3ViQWRkcmVzcyI6IiJ9LCJJc0NoYW5nZWQiOmZhbHNlLCJJc05ldyI6ZmFsc2V9fSx7IiRpZCI6IjE1NDciLCJfYXR0YWNoZWRNaWxlc3RvbmVzIjpbXSwiVGFza0RlZmluaXRpb24iOnsiJGlkIjoiMTU0OCIsIkdyb3VwTmFtZSI6bnVsbCwiU3RhcnREYXRlIjoiMjAzMi0wMS0wMVQwMDowMDowMCIsIkVuZERhdGUiOiIyMDMyLTA1LTE3VDExOjU5OjAwWiIsIlBlcmNlbnRhZ2VDb21wbGV0ZSI6bnVsbCwiU3R5bGUiOnsiJGlkIjoiMTU0OSIsIlNoYXBlIjowLCJTaGFwZVRoaWNrbmVzcyI6MCwiRHVyYXRpb25Gb3JtYXQiOjAsIkluY2x1ZGVOb25Xb3JraW5nRGF5c0luRHVyYXRpb24iOmZhbHNlLCJQZXJjZW50YWdlQ29tcGxldGVTdHlsZSI6eyIkaWQiOiIxNTUwIiwiRm9udFNldHRpbmdzIjp7IiRpZCI6IjE1NTEiLCJGb250U2l6ZSI6MTAsIkZvbnROYW1lIjoiQ2FsaWJyaSIsIklzQm9sZCI6ZmFsc2UsIklzSXRhbGljIjpmYWxzZSwiSXNVbmRlcmxpbmVkIjpmYWxzZSwiUGFyZW50U3R5bGUiOm51bGx9LCJBdXRvU2l6ZSI6MCwiRm9yZWdyb3VuZCI6eyIkaWQiOiIxNTUyIiwiQ29sb3IiOnsiJGlkIjoiMTU1My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U1NCIsIlRvcCI6MC4wLCJMZWZ0IjowLjAsIlJpZ2h0IjowLjAsIkJvdHRvbSI6MC4wfSwiUGFkZGluZyI6eyIkaWQiOiIxNTU1IiwiVG9wIjowLjAsIkxlZnQiOjAuMCwiUmlnaHQiOjAuMCwiQm90dG9tIjowLjB9LCJCYWNrZ3JvdW5kIjp7IiRpZCI6IjE1NTYiLCJDb2xvciI6eyIkaWQiOiIxNTU3IiwiQSI6ODksIlIiOjAsIkciOjAsIkIiOjB9fSwiSXNWaXNpYmxlIjp0cnVlLCJXaWR0aCI6MC4wLCJIZWlnaHQiOjAuMCwiQm9yZGVyU3R5bGUiOnsiJGlkIjoiMTU1OCIsIkxpbmVDb2xvciI6bnVsbCwiTGluZVdlaWdodCI6MC4wLCJMaW5lVHlwZSI6MCwiUGFyZW50U3R5bGUiOm51bGx9LCJQYXJlbnRTdHlsZSI6bnVsbH0sIkR1cmF0aW9uU3R5bGUiOnsiJGlkIjoiMTU1OSIsIkZvbnRTZXR0aW5ncyI6eyIkaWQiOiIxNTYwIiwiRm9udFNpemUiOjEwLCJGb250TmFtZSI6IkNhbGlicmkiLCJJc0JvbGQiOmZhbHNlLCJJc0l0YWxpYyI6ZmFsc2UsIklzVW5kZXJsaW5lZCI6ZmFsc2UsIlBhcmVudFN0eWxlIjpudWxsfSwiQXV0b1NpemUiOjAsIkZvcmVncm91bmQiOnsiJGlkIjoiMTU2MSIsIkNvbG9yIjp7IiRpZCI6IjE1NjI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NTYzIiwiVG9wIjowLjAsIkxlZnQiOjAuMCwiUmlnaHQiOjAuMCwiQm90dG9tIjowLjB9LCJQYWRkaW5nIjp7IiRpZCI6IjE1NjQiLCJUb3AiOjAuMCwiTGVmdCI6MC4wLCJSaWdodCI6MC4wLCJCb3R0b20iOjAuMH0sIkJhY2tncm91bmQiOnsiJGlkIjoiMTU2NSIsIkNvbG9yIjp7IiRpZCI6IjE1NjYiLCJBIjo4OSwiUiI6MCwiRyI6MCwiQiI6MH19LCJJc1Zpc2libGUiOnRydWUsIldpZHRoIjowLjAsIkhlaWdodCI6MC4wLCJCb3JkZXJTdHlsZSI6eyIkaWQiOiIxNTY3IiwiTGluZUNvbG9yIjpudWxsLCJMaW5lV2VpZ2h0IjowLjAsIkxpbmVUeXBlIjowLCJQYXJlbnRTdHlsZSI6bnVsbH0sIlBhcmVudFN0eWxlIjpudWxsfSwiSG9yaXpvbnRhbENvbm5lY3RvclN0eWxlIjp7IiRpZCI6IjE1NjgiLCJMaW5lQ29sb3IiOnsiJGlkIjoiMTU2OSIsIiR0eXBlIjoiTkxSRS5Db21tb24uRG9tLlNvbGlkQ29sb3JCcnVzaCwgTkxSRS5Db21tb24iLCJDb2xvciI6eyIkaWQiOiIxNTcwIiwiQSI6MjU1LCJSIjoyMDQsIkciOjIwNCwiQiI6MjA0fX0sIkxpbmVXZWlnaHQiOjEuMCwiTGluZVR5cGUiOjAsIlBhcmVudFN0eWxlIjpudWxsfSwiVmVydGljYWxDb25uZWN0b3JTdHlsZSI6eyIkaWQiOiIxNTcxIiwiTGluZUNvbG9yIjp7IiRpZCI6IjE1NzIiLCIkdHlwZSI6Ik5MUkUuQ29tbW9uLkRvbS5Tb2xpZENvbG9yQnJ1c2gsIE5MUkUuQ29tbW9uIiwiQ29sb3IiOnsiJGlkIjoiMTU3MyIsIkEiOjI1NSwiUiI6MjA0LCJHIjoyMDQsIkIiOjIwNH1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0cnVlLCJQZXJjZW50YWdlQ29tcGxldGVTaGFwZU9wYWNpdHkiOjM1LCJTaGFwZVN0eWxlIjp7IiRpZCI6IjE1NzQiLCJNYXJnaW4iOnsiJGlkIjoiMTU3NSIsIlRvcCI6MC4wLCJMZWZ0Ijo0LjAsIlJpZ2h0Ijo0LjAsIkJvdHRvbSI6MC4wfSwiUGFkZGluZyI6eyIkaWQiOiIxNTc2IiwiVG9wIjowLjAsIkxlZnQiOjAuMCwiUmlnaHQiOjAuMCwiQm90dG9tIjowLjB9LCJCYWNrZ3JvdW5kIjp7IiRpZCI6IjE1NzciLCJDb2xvciI6eyIkaWQiOiIxNTc4IiwiQSI6MjU1LCJSIjowLCJHIjowLCJCIjowfX0sIklzVmlzaWJsZSI6dHJ1ZSwiV2lkdGgiOjAuMCwiSGVpZ2h0IjoxMC4wLCJCb3JkZXJTdHlsZSI6eyIkaWQiOiIxNTc5IiwiTGluZUNvbG9yIjp7IiRpZCI6IjE1ODAiLCIkdHlwZSI6Ik5MUkUuQ29tbW9uLkRvbS5Tb2xpZENvbG9yQnJ1c2gsIE5MUkUuQ29tbW9uIiwiQ29sb3IiOnsiJGlkIjoiMTU4MSIsIkEiOjI1NSwiUiI6MjU1LCJHIjowLCJCIjowfX0sIkxpbmVXZWlnaHQiOjAuMCwiTGluZVR5cGUiOjAsIlBhcmVudFN0eWxlIjpudWxsfSwiUGFyZW50U3R5bGUiOm51bGx9LCJUaXRsZVN0eWxlIjp7IiRpZCI6IjE1ODIiLCJGb250U2V0dGluZ3MiOnsiJGlkIjoiMTU4MyIsIkZvbnRTaXplIjoxMSwiRm9udE5hbWUiOiJDYWxpYnJpIiwiSXNCb2xkIjp0cnVlLCJJc0l0YWxpYyI6ZmFsc2UsIklzVW5kZXJsaW5lZCI6ZmFsc2UsIlBhcmVudFN0eWxlIjpudWxsfSwiQXV0b1NpemUiOjIsIkZvcmVncm91bmQiOnsiJGlkIjoiMTU4NCIsIkNvbG9yIjp7IiRpZCI6IjE1ODUiLCJBIjoyNTUsIlIiOjI1NSwiRyI6MjU1LCJCIjoyNTV9fSwiTWF4V2lkdGgiOjM4LjExNzcwNzE0MTI0MDQzNywiTWF4SGVpZ2h0IjoiSW5maW5pdHkiLCJTbWFydEZvcmVncm91bmRJc0FjdGl2ZSI6ZmFsc2UsIkhvcml6b250YWxBbGlnbm1lbnQiOjEsIlZlcnRpY2FsQWxpZ25tZW50IjowLCJTbWFydEZvcmVncm91bmQiOm51bGwsIkJhY2tncm91bmRGaWxsVHlwZSI6MCwiTWFyZ2luIjp7IiRpZCI6IjE1ODYiLCJUb3AiOjAuMCwiTGVmdCI6MC4wLCJSaWdodCI6MC4wLCJCb3R0b20iOjAuMH0sIlBhZGRpbmciOnsiJGlkIjoiMTU4NyIsIlRvcCI6MC4wLCJMZWZ0IjowLjAsIlJpZ2h0IjowLjAsIkJvdHRvbSI6MC4wfSwiQmFja2dyb3VuZCI6eyIkaWQiOiIxNTg4IiwiQ29sb3IiOnsiJGlkIjoiMTU4OSIsIkEiOjAsIlIiOjI1NSwiRyI6MjU1LCJCIjoyNTV9fSwiSXNWaXNpYmxlIjp0cnVlLCJXaWR0aCI6MC4wLCJIZWlnaHQiOjAuMCwiQm9yZGVyU3R5bGUiOnsiJGlkIjoiMTU5MCIsIkxpbmVDb2xvciI6bnVsbCwiTGluZVdlaWdodCI6MC4wLCJMaW5lVHlwZSI6MCwiUGFyZW50U3R5bGUiOm51bGx9LCJQYXJlbnRTdHlsZSI6bnVsbH0sIkRhdGVTdHlsZSI6eyIkaWQiOiIxNTkxIiwiRm9udFNldHRpbmdzIjp7IiRpZCI6IjE1OTIiLCJGb250U2l6ZSI6MTAsIkZvbnROYW1lIjoiQ2FsaWJyaSIsIklzQm9sZCI6ZmFsc2UsIklzSXRhbGljIjpmYWxzZSwiSXNVbmRlcmxpbmVkIjpmYWxzZSwiUGFyZW50U3R5bGUiOm51bGx9LCJBdXRvU2l6ZSI6MCwiRm9yZWdyb3VuZCI6eyIkaWQiOiIxNTkzIiwiQ29sb3IiOnsiJGlkIjoiMTU5N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U5NSIsIlRvcCI6MC4wLCJMZWZ0IjowLjAsIlJpZ2h0IjowLjAsIkJvdHRvbSI6MC4wfSwiUGFkZGluZyI6eyIkaWQiOiIxNTk2IiwiVG9wIjowLjAsIkxlZnQiOjAuMCwiUmlnaHQiOjAuMCwiQm90dG9tIjowLjB9LCJCYWNrZ3JvdW5kIjp7IiRpZCI6IjE1OTciLCJDb2xvciI6eyIkaWQiOiIxNTk4IiwiQSI6ODksIlIiOjAsIkciOjAsIkIiOjB9fSwiSXNWaXNpYmxlIjp0cnVlLCJXaWR0aCI6MC4wLCJIZWlnaHQiOjAuMCwiQm9yZGVyU3R5bGUiOnsiJGlkIjoiMTU5OSIsIkxpbmVDb2xvciI6bnVsbCwiTGluZVdlaWdodCI6MC4wLCJMaW5lVHlwZSI6MCwiUGFyZW50U3R5bGUiOm51bGx9LCJQYXJlbnRTdHlsZSI6bnVsbH0sIkRhdGVGb3JtYXQiOnsiJGlkIjoiMTYw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jAxIiwiRm9ybWF0IjowLCJJc1Zpc2libGUiOmZhbHNlLCJMYXN0S25vd25WaXNpYmlsaXR5U3RhdGUiOmZhbHNlfSwiSXNWaXNpYmxlIjp0cnVlLCJQYXJlbnRTdHlsZSI6bnVsbH0sIkluZGV4IjozNSwiU21hcnREdXJhdGlvbkFjdGl2YXRlZCI6ZmFsc2UsIkRhdGVGb3JtYXQiOnsiJHJlZiI6IjE2MDAifSwiV2Vla051bWJlcmluZyI6eyIkaWQiOiIxNjAyIiwiRm9ybWF0IjowLCJJc1Zpc2libGUiOmZhbHNlLCJMYXN0S25vd25WaXNpYmlsaXR5U3RhdGUiOmZhbHNlfSwiSWQiOiJmNGEwNmJhNi00ZTQ1LTRiNjEtYjkxNS1lODliZDlhYTAwZDYiLCJJbXBvcnRJZCI6bnVsbCwiVGl0bGUiOiJTRCAnMzIiLCJOb3RlIjpudWxsLCJIeXBlcmxpbmsiOnsiJGlkIjoiMTYwMyIsIkFkZHJlc3MiOiIiLCJTdWJBZGRyZXNzIjoiIn0sIklzQ2hhbmdlZCI6ZmFsc2UsIklzTmV3IjpmYWxzZX19LHsiJGlkIjoiMTYwNCIsIl9hdHRhY2hlZE1pbGVzdG9uZXMiOltdLCJUYXNrRGVmaW5pdGlvbiI6eyIkaWQiOiIxNjA1IiwiR3JvdXBOYW1lIjpudWxsLCJTdGFydERhdGUiOiIyMDI5LTA3LTAyVDAwOjAwOjAwWiIsIkVuZERhdGUiOiIyMDI5LTA4LTMxVDExOjU5OjAwWiIsIlBlcmNlbnRhZ2VDb21wbGV0ZSI6bnVsbCwiU3R5bGUiOnsiJGlkIjoiMTYwNiIsIlNoYXBlIjowLCJTaGFwZVRoaWNrbmVzcyI6MCwiRHVyYXRpb25Gb3JtYXQiOjAsIkluY2x1ZGVOb25Xb3JraW5nRGF5c0luRHVyYXRpb24iOmZhbHNlLCJQZXJjZW50YWdlQ29tcGxldGVTdHlsZSI6eyIkaWQiOiIxNjA3IiwiRm9udFNldHRpbmdzIjp7IiRpZCI6IjE2MDgiLCJGb250U2l6ZSI6MTAsIkZvbnROYW1lIjoiQ2FsaWJyaSIsIklzQm9sZCI6ZmFsc2UsIklzSXRhbGljIjpmYWxzZSwiSXNVbmRlcmxpbmVkIjpmYWxzZSwiUGFyZW50U3R5bGUiOm51bGx9LCJBdXRvU2l6ZSI6MCwiRm9yZWdyb3VuZCI6eyIkaWQiOiIxNjA5IiwiQ29sb3IiOnsiJGlkIjoiMTYxM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YxMSIsIlRvcCI6MC4wLCJMZWZ0IjowLjAsIlJpZ2h0IjowLjAsIkJvdHRvbSI6MC4wfSwiUGFkZGluZyI6eyIkaWQiOiIxNjEyIiwiVG9wIjowLjAsIkxlZnQiOjAuMCwiUmlnaHQiOjAuMCwiQm90dG9tIjowLjB9LCJCYWNrZ3JvdW5kIjp7IiRpZCI6IjE2MTMiLCJDb2xvciI6eyIkaWQiOiIxNjE0IiwiQSI6ODksIlIiOjAsIkciOjAsIkIiOjB9fSwiSXNWaXNpYmxlIjp0cnVlLCJXaWR0aCI6MC4wLCJIZWlnaHQiOjAuMCwiQm9yZGVyU3R5bGUiOnsiJGlkIjoiMTYxNSIsIkxpbmVDb2xvciI6bnVsbCwiTGluZVdlaWdodCI6MC4wLCJMaW5lVHlwZSI6MCwiUGFyZW50U3R5bGUiOm51bGx9LCJQYXJlbnRTdHlsZSI6bnVsbH0sIkR1cmF0aW9uU3R5bGUiOnsiJGlkIjoiMTYxNiIsIkZvbnRTZXR0aW5ncyI6eyIkaWQiOiIxNjE3IiwiRm9udFNpemUiOjEwLCJGb250TmFtZSI6IkNhbGlicmkiLCJJc0JvbGQiOmZhbHNlLCJJc0l0YWxpYyI6ZmFsc2UsIklzVW5kZXJsaW5lZCI6ZmFsc2UsIlBhcmVudFN0eWxlIjpudWxsfSwiQXV0b1NpemUiOjAsIkZvcmVncm91bmQiOnsiJGlkIjoiMTYxOCIsIkNvbG9yIjp7IiRpZCI6IjE2MT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NjIwIiwiVG9wIjowLjAsIkxlZnQiOjAuMCwiUmlnaHQiOjAuMCwiQm90dG9tIjowLjB9LCJQYWRkaW5nIjp7IiRpZCI6IjE2MjEiLCJUb3AiOjAuMCwiTGVmdCI6MC4wLCJSaWdodCI6MC4wLCJCb3R0b20iOjAuMH0sIkJhY2tncm91bmQiOnsiJGlkIjoiMTYyMiIsIkNvbG9yIjp7IiRpZCI6IjE2MjMiLCJBIjo4OSwiUiI6MCwiRyI6MCwiQiI6MH19LCJJc1Zpc2libGUiOnRydWUsIldpZHRoIjowLjAsIkhlaWdodCI6MC4wLCJCb3JkZXJTdHlsZSI6eyIkaWQiOiIxNjI0IiwiTGluZUNvbG9yIjpudWxsLCJMaW5lV2VpZ2h0IjowLjAsIkxpbmVUeXBlIjowLCJQYXJlbnRTdHlsZSI6bnVsbH0sIlBhcmVudFN0eWxlIjpudWxsfSwiSG9yaXpvbnRhbENvbm5lY3RvclN0eWxlIjp7IiRpZCI6IjE2MjUiLCJMaW5lQ29sb3IiOnsiJGlkIjoiMTYyNiIsIiR0eXBlIjoiTkxSRS5Db21tb24uRG9tLlNvbGlkQ29sb3JCcnVzaCwgTkxSRS5Db21tb24iLCJDb2xvciI6eyIkaWQiOiIxNjI3IiwiQSI6MjU1LCJSIjoyMDQsIkciOjIwNCwiQiI6MjA0fX0sIkxpbmVXZWlnaHQiOjEuMCwiTGluZVR5cGUiOjAsIlBhcmVudFN0eWxlIjpudWxsfSwiVmVydGljYWxDb25uZWN0b3JTdHlsZSI6eyIkaWQiOiIxNjI4IiwiTGluZUNvbG9yIjp7IiRpZCI6IjE2MjkiLCIkdHlwZSI6Ik5MUkUuQ29tbW9uLkRvbS5Tb2xpZENvbG9yQnJ1c2gsIE5MUkUuQ29tbW9uIiwiQ29sb3IiOnsiJGlkIjoiMTYzM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E2MzEiLCJNYXJnaW4iOnsiJGlkIjoiMTYzMiIsIlRvcCI6MC4wLCJMZWZ0Ijo0LjAsIlJpZ2h0Ijo0LjAsIkJvdHRvbSI6MC4wfSwiUGFkZGluZyI6eyIkaWQiOiIxNjMzIiwiVG9wIjowLjAsIkxlZnQiOjAuMCwiUmlnaHQiOjAuMCwiQm90dG9tIjowLjB9LCJCYWNrZ3JvdW5kIjp7IiRpZCI6IjE2MzQiLCJDb2xvciI6eyIkaWQiOiIxNjM1IiwiQSI6MjU1LCJSIjoxMTUsIkciOjExNSwiQiI6MTE1fX0sIklzVmlzaWJsZSI6dHJ1ZSwiV2lkdGgiOjAuMCwiSGVpZ2h0IjoxMC4wLCJCb3JkZXJTdHlsZSI6eyIkaWQiOiIxNjM2IiwiTGluZUNvbG9yIjp7IiRpZCI6IjE2MzciLCIkdHlwZSI6Ik5MUkUuQ29tbW9uLkRvbS5Tb2xpZENvbG9yQnJ1c2gsIE5MUkUuQ29tbW9uIiwiQ29sb3IiOnsiJGlkIjoiMTYzOCIsIkEiOjI1NSwiUiI6MjU1LCJHIjowLCJCIjowfX0sIkxpbmVXZWlnaHQiOjAuMCwiTGluZVR5cGUiOjAsIlBhcmVudFN0eWxlIjpudWxsfSwiUGFyZW50U3R5bGUiOm51bGx9LCJUaXRsZVN0eWxlIjp7IiRpZCI6IjE2MzkiLCJGb250U2V0dGluZ3MiOnsiJGlkIjoiMTY0MCIsIkZvbnRTaXplIjoxMSwiRm9udE5hbWUiOiJDYWxpYnJpIiwiSXNCb2xkIjp0cnVlLCJJc0l0YWxpYyI6ZmFsc2UsIklzVW5kZXJsaW5lZCI6ZmFsc2UsIlBhcmVudFN0eWxlIjpudWxsfSwiQXV0b1NpemUiOjAsIkZvcmVncm91bmQiOnsiJGlkIjoiMTY0MSIsIkNvbG9yIjp7IiRpZCI6IjE2NDI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TY0MyIsIlRvcCI6MC4wLCJMZWZ0IjowLjAsIlJpZ2h0IjowLjAsIkJvdHRvbSI6MC4wfSwiUGFkZGluZyI6eyIkaWQiOiIxNjQ0IiwiVG9wIjowLjAsIkxlZnQiOjAuMCwiUmlnaHQiOjAuMCwiQm90dG9tIjowLjB9LCJCYWNrZ3JvdW5kIjp7IiRpZCI6IjE2NDUiLCJDb2xvciI6eyIkaWQiOiIxNjQ2IiwiQSI6MCwiUiI6MjU1LCJHIjoyNTUsIkIiOjI1NX19LCJJc1Zpc2libGUiOnRydWUsIldpZHRoIjowLjAsIkhlaWdodCI6MC4wLCJCb3JkZXJTdHlsZSI6eyIkaWQiOiIxNjQ3IiwiTGluZUNvbG9yIjpudWxsLCJMaW5lV2VpZ2h0IjowLjAsIkxpbmVUeXBlIjowLCJQYXJlbnRTdHlsZSI6bnVsbH0sIlBhcmVudFN0eWxlIjpudWxsfSwiRGF0ZVN0eWxlIjp7IiRpZCI6IjE2NDgiLCJGb250U2V0dGluZ3MiOnsiJGlkIjoiMTY0OSIsIkZvbnRTaXplIjoxMCwiRm9udE5hbWUiOiJDYWxpYnJpIiwiSXNCb2xkIjpmYWxzZSwiSXNJdGFsaWMiOmZhbHNlLCJJc1VuZGVybGluZWQiOmZhbHNlLCJQYXJlbnRTdHlsZSI6bnVsbH0sIkF1dG9TaXplIjowLCJGb3JlZ3JvdW5kIjp7IiRpZCI6IjE2NTAiLCJDb2xvciI6eyIkaWQiOiIxNjU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NjUyIiwiVG9wIjowLjAsIkxlZnQiOjAuMCwiUmlnaHQiOjAuMCwiQm90dG9tIjowLjB9LCJQYWRkaW5nIjp7IiRpZCI6IjE2NTMiLCJUb3AiOjAuMCwiTGVmdCI6MC4wLCJSaWdodCI6MC4wLCJCb3R0b20iOjAuMH0sIkJhY2tncm91bmQiOnsiJGlkIjoiMTY1NCIsIkNvbG9yIjp7IiRpZCI6IjE2NTUiLCJBIjo4OSwiUiI6MCwiRyI6MCwiQiI6MH19LCJJc1Zpc2libGUiOnRydWUsIldpZHRoIjowLjAsIkhlaWdodCI6MC4wLCJCb3JkZXJTdHlsZSI6eyIkaWQiOiIxNjU2IiwiTGluZUNvbG9yIjpudWxsLCJMaW5lV2VpZ2h0IjowLjAsIkxpbmVUeXBlIjowLCJQYXJlbnRTdHlsZSI6bnVsbH0sIlBhcmVudFN0eWxlIjpudWxsfSwiRGF0ZUZvcm1hdCI6eyIkaWQiOiIxNjU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2NTgiLCJGb3JtYXQiOjAsIklzVmlzaWJsZSI6ZmFsc2UsIkxhc3RLbm93blZpc2liaWxpdHlTdGF0ZSI6ZmFsc2V9LCJJc1Zpc2libGUiOnRydWUsIlBhcmVudFN0eWxlIjpudWxsfSwiSW5kZXgiOjM2LCJTbWFydER1cmF0aW9uQWN0aXZhdGVkIjpmYWxzZSwiRGF0ZUZvcm1hdCI6eyIkcmVmIjoiMTY1NyJ9LCJXZWVrTnVtYmVyaW5nIjp7IiRpZCI6IjE2NTkiLCJGb3JtYXQiOjAsIklzVmlzaWJsZSI6ZmFsc2UsIkxhc3RLbm93blZpc2liaWxpdHlTdGF0ZSI6ZmFsc2V9LCJJZCI6IjRkYzVhMzM3LTJjNWItNGI3Yi05MmUyLTNkMTM5MTM4YzE2YSIsIkltcG9ydElkIjpudWxsLCJUaXRsZSI6Ii4iLCJOb3RlIjpudWxsLCJIeXBlcmxpbmsiOnsiJGlkIjoiMTY2MCIsIkFkZHJlc3MiOiIiLCJTdWJBZGRyZXNzIjoiIn0sIklzQ2hhbmdlZCI6ZmFsc2UsIklzTmV3IjpmYWxzZX19LHsiJGlkIjoiMTY2MSIsIl9hdHRhY2hlZE1pbGVzdG9uZXMiOltdLCJUYXNrRGVmaW5pdGlvbiI6eyIkaWQiOiIxNjYyIiwiR3JvdXBOYW1lIjpudWxsLCJTdGFydERhdGUiOiIyMDMwLTA3LTI3VDAwOjAwOjAwIiwiRW5kRGF0ZSI6IjIwMzAtMTItMzFUMTE6NTk6MDAiLCJQZXJjZW50YWdlQ29tcGxldGUiOm51bGwsIlN0eWxlIjp7IiRpZCI6IjE2NjMiLCJTaGFwZSI6MCwiU2hhcGVUaGlja25lc3MiOjAsIkR1cmF0aW9uRm9ybWF0IjowLCJJbmNsdWRlTm9uV29ya2luZ0RheXNJbkR1cmF0aW9uIjpmYWxzZSwiUGVyY2VudGFnZUNvbXBsZXRlU3R5bGUiOnsiJGlkIjoiMTY2NCIsIkZvbnRTZXR0aW5ncyI6eyIkaWQiOiIxNjY1IiwiRm9udFNpemUiOjEwLCJGb250TmFtZSI6IkNhbGlicmkiLCJJc0JvbGQiOmZhbHNlLCJJc0l0YWxpYyI6ZmFsc2UsIklzVW5kZXJsaW5lZCI6ZmFsc2UsIlBhcmVudFN0eWxlIjpudWxsfSwiQXV0b1NpemUiOjAsIkZvcmVncm91bmQiOnsiJGlkIjoiMTY2NiIsIkNvbG9yIjp7IiRpZCI6IjE2Nj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2NjgiLCJUb3AiOjAuMCwiTGVmdCI6MC4wLCJSaWdodCI6MC4wLCJCb3R0b20iOjAuMH0sIlBhZGRpbmciOnsiJGlkIjoiMTY2OSIsIlRvcCI6MC4wLCJMZWZ0IjowLjAsIlJpZ2h0IjowLjAsIkJvdHRvbSI6MC4wfSwiQmFja2dyb3VuZCI6eyIkaWQiOiIxNjcwIiwiQ29sb3IiOnsiJGlkIjoiMTY3MSIsIkEiOjg5LCJSIjowLCJHIjowLCJCIjowfX0sIklzVmlzaWJsZSI6dHJ1ZSwiV2lkdGgiOjAuMCwiSGVpZ2h0IjowLjAsIkJvcmRlclN0eWxlIjp7IiRpZCI6IjE2NzIiLCJMaW5lQ29sb3IiOm51bGwsIkxpbmVXZWlnaHQiOjAuMCwiTGluZVR5cGUiOjAsIlBhcmVudFN0eWxlIjpudWxsfSwiUGFyZW50U3R5bGUiOm51bGx9LCJEdXJhdGlvblN0eWxlIjp7IiRpZCI6IjE2NzMiLCJGb250U2V0dGluZ3MiOnsiJGlkIjoiMTY3NCIsIkZvbnRTaXplIjoxMCwiRm9udE5hbWUiOiJDYWxpYnJpIiwiSXNCb2xkIjpmYWxzZSwiSXNJdGFsaWMiOmZhbHNlLCJJc1VuZGVybGluZWQiOmZhbHNlLCJQYXJlbnRTdHlsZSI6bnVsbH0sIkF1dG9TaXplIjowLCJGb3JlZ3JvdW5kIjp7IiRpZCI6IjE2NzUiLCJDb2xvciI6eyIkaWQiOiIxNjc2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Y3NyIsIlRvcCI6MC4wLCJMZWZ0IjowLjAsIlJpZ2h0IjowLjAsIkJvdHRvbSI6MC4wfSwiUGFkZGluZyI6eyIkaWQiOiIxNjc4IiwiVG9wIjowLjAsIkxlZnQiOjAuMCwiUmlnaHQiOjAuMCwiQm90dG9tIjowLjB9LCJCYWNrZ3JvdW5kIjp7IiRpZCI6IjE2NzkiLCJDb2xvciI6eyIkaWQiOiIxNjgwIiwiQSI6ODksIlIiOjAsIkciOjAsIkIiOjB9fSwiSXNWaXNpYmxlIjp0cnVlLCJXaWR0aCI6MC4wLCJIZWlnaHQiOjAuMCwiQm9yZGVyU3R5bGUiOnsiJGlkIjoiMTY4MSIsIkxpbmVDb2xvciI6bnVsbCwiTGluZVdlaWdodCI6MC4wLCJMaW5lVHlwZSI6MCwiUGFyZW50U3R5bGUiOm51bGx9LCJQYXJlbnRTdHlsZSI6bnVsbH0sIkhvcml6b250YWxDb25uZWN0b3JTdHlsZSI6eyIkaWQiOiIxNjgyIiwiTGluZUNvbG9yIjp7IiRpZCI6IjE2ODMiLCIkdHlwZSI6Ik5MUkUuQ29tbW9uLkRvbS5Tb2xpZENvbG9yQnJ1c2gsIE5MUkUuQ29tbW9uIiwiQ29sb3IiOnsiJGlkIjoiMTY4NCIsIkEiOjI1NSwiUiI6MjA0LCJHIjoyMDQsIkIiOjIwNH19LCJMaW5lV2VpZ2h0IjoxLjAsIkxpbmVUeXBlIjowLCJQYXJlbnRTdHlsZSI6bnVsbH0sIlZlcnRpY2FsQ29ubmVjdG9yU3R5bGUiOnsiJGlkIjoiMTY4NSIsIkxpbmVDb2xvciI6eyIkaWQiOiIxNjg2IiwiJHR5cGUiOiJOTFJFLkNvbW1vbi5Eb20uU29saWRDb2xvckJydXNoLCBOTFJFLkNvbW1vbiIsIkNvbG9yIjp7IiRpZCI6IjE2ODc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xNjg4IiwiTWFyZ2luIjp7IiRpZCI6IjE2ODkiLCJUb3AiOjAuMCwiTGVmdCI6NC4wLCJSaWdodCI6NC4wLCJCb3R0b20iOjAuMH0sIlBhZGRpbmciOnsiJGlkIjoiMTY5MCIsIlRvcCI6MC4wLCJMZWZ0IjowLjAsIlJpZ2h0IjowLjAsIkJvdHRvbSI6MC4wfSwiQmFja2dyb3VuZCI6eyIkaWQiOiIxNjkxIiwiQ29sb3IiOnsiJGlkIjoiMTY5MiIsIkEiOjE3OCwiUiI6MTc4LCJHIjoxNCwiQiI6MTh9fSwiSXNWaXNpYmxlIjp0cnVlLCJXaWR0aCI6MC4wLCJIZWlnaHQiOjEwLjAsIkJvcmRlclN0eWxlIjp7IiRpZCI6IjE2OTMiLCJMaW5lQ29sb3IiOnsiJGlkIjoiMTY5NCIsIiR0eXBlIjoiTkxSRS5Db21tb24uRG9tLlNvbGlkQ29sb3JCcnVzaCwgTkxSRS5Db21tb24iLCJDb2xvciI6eyIkaWQiOiIxNjk1IiwiQSI6MjU1LCJSIjoyNTUsIkciOjAsIkIiOjB9fSwiTGluZVdlaWdodCI6MC4wLCJMaW5lVHlwZSI6MCwiUGFyZW50U3R5bGUiOm51bGx9LCJQYXJlbnRTdHlsZSI6bnVsbH0sIlRpdGxlU3R5bGUiOnsiJGlkIjoiMTY5NiIsIkZvbnRTZXR0aW5ncyI6eyIkaWQiOiIxNjk3IiwiRm9udFNpemUiOjExLCJGb250TmFtZSI6IkNhbGlicmkiLCJJc0JvbGQiOnRydWUsIklzSXRhbGljIjpmYWxzZSwiSXNVbmRlcmxpbmVkIjpmYWxzZSwiUGFyZW50U3R5bGUiOm51bGx9LCJBdXRvU2l6ZSI6MCwiRm9yZWdyb3VuZCI6eyIkaWQiOiIxNjk4IiwiQ29sb3IiOnsiJGlkIjoiMTY5O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xNzAwIiwiVG9wIjowLjAsIkxlZnQiOjAuMCwiUmlnaHQiOjAuMCwiQm90dG9tIjowLjB9LCJQYWRkaW5nIjp7IiRpZCI6IjE3MDEiLCJUb3AiOjAuMCwiTGVmdCI6MC4wLCJSaWdodCI6MC4wLCJCb3R0b20iOjAuMH0sIkJhY2tncm91bmQiOnsiJGlkIjoiMTcwMiIsIkNvbG9yIjp7IiRpZCI6IjE3MDMiLCJBIjowLCJSIjoyNTUsIkciOjI1NSwiQiI6MjU1fX0sIklzVmlzaWJsZSI6dHJ1ZSwiV2lkdGgiOjAuMCwiSGVpZ2h0IjowLjAsIkJvcmRlclN0eWxlIjp7IiRpZCI6IjE3MDQiLCJMaW5lQ29sb3IiOm51bGwsIkxpbmVXZWlnaHQiOjAuMCwiTGluZVR5cGUiOjAsIlBhcmVudFN0eWxlIjpudWxsfSwiUGFyZW50U3R5bGUiOm51bGx9LCJEYXRlU3R5bGUiOnsiJGlkIjoiMTcwNSIsIkZvbnRTZXR0aW5ncyI6eyIkaWQiOiIxNzA2IiwiRm9udFNpemUiOjEwLCJGb250TmFtZSI6IkNhbGlicmkiLCJJc0JvbGQiOmZhbHNlLCJJc0l0YWxpYyI6ZmFsc2UsIklzVW5kZXJsaW5lZCI6ZmFsc2UsIlBhcmVudFN0eWxlIjpudWxsfSwiQXV0b1NpemUiOjAsIkZvcmVncm91bmQiOnsiJGlkIjoiMTcwNyIsIkNvbG9yIjp7IiRpZCI6IjE3MD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3MDkiLCJUb3AiOjAuMCwiTGVmdCI6MC4wLCJSaWdodCI6MC4wLCJCb3R0b20iOjAuMH0sIlBhZGRpbmciOnsiJGlkIjoiMTcxMCIsIlRvcCI6MC4wLCJMZWZ0IjowLjAsIlJpZ2h0IjowLjAsIkJvdHRvbSI6MC4wfSwiQmFja2dyb3VuZCI6eyIkaWQiOiIxNzExIiwiQ29sb3IiOnsiJGlkIjoiMTcxMiIsIkEiOjg5LCJSIjowLCJHIjowLCJCIjowfX0sIklzVmlzaWJsZSI6dHJ1ZSwiV2lkdGgiOjAuMCwiSGVpZ2h0IjowLjAsIkJvcmRlclN0eWxlIjp7IiRpZCI6IjE3MTMiLCJMaW5lQ29sb3IiOm51bGwsIkxpbmVXZWlnaHQiOjAuMCwiTGluZVR5cGUiOjAsIlBhcmVudFN0eWxlIjpudWxsfSwiUGFyZW50U3R5bGUiOm51bGx9LCJEYXRlRm9ybWF0Ijp7IiRpZCI6IjE3MT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cxNSIsIkZvcm1hdCI6MCwiSXNWaXNpYmxlIjpmYWxzZSwiTGFzdEtub3duVmlzaWJpbGl0eVN0YXRlIjpmYWxzZX0sIklzVmlzaWJsZSI6ZmFsc2UsIlBhcmVudFN0eWxlIjpudWxsfSwiSW5kZXgiOjM3LCJTbWFydER1cmF0aW9uQWN0aXZhdGVkIjpmYWxzZSwiRGF0ZUZvcm1hdCI6eyIkcmVmIjoiMTcxNCJ9LCJXZWVrTnVtYmVyaW5nIjp7IiRpZCI6IjE3MTYiLCJGb3JtYXQiOjAsIklzVmlzaWJsZSI6ZmFsc2UsIkxhc3RLbm93blZpc2liaWxpdHlTdGF0ZSI6ZmFsc2V9LCJJZCI6ImJiNTc3MDZmLTA1NTYtNGY3ZC1iY2Q3LTA5ZGU2MmIyNWIzZSIsIkltcG9ydElkIjpudWxsLCJUaXRsZSI6Ii4iLCJOb3RlIjpudWxsLCJIeXBlcmxpbmsiOnsiJGlkIjoiMTcxNyIsIkFkZHJlc3MiOiIiLCJTdWJBZGRyZXNzIjoiIn0sIklzQ2hhbmdlZCI6ZmFsc2UsIklzTmV3IjpmYWxzZX19XSwiX21pbGVzdG9uZXMiOltdLCJJZCI6IjYzYTEwYmZhLTI3ZDUtNGUwYy1iZjZhLTVmMjc1YmU0YjFkOCIsIklzU2luZ2xlSXRlbVJvdyI6ZmFsc2V9LHsiJGlkIjoiMTcxOCIsIl90YXNrcyI6W3siJGlkIjoiMTcxOSIsIl9hdHRhY2hlZE1pbGVzdG9uZXMiOltdLCJUYXNrRGVmaW5pdGlvbiI6eyIkaWQiOiIxNzIwIiwiR3JvdXBOYW1lIjpudWxsLCJTdGFydERhdGUiOiIyMDI4LTA5LTE3VDAwOjAwOjAwIiwiRW5kRGF0ZSI6IjIwMjktMDYtMjhUMTE6NTk6MDAiLCJQZXJjZW50YWdlQ29tcGxldGUiOm51bGwsIlN0eWxlIjp7IiRpZCI6IjE3MjEiLCJTaGFwZSI6MCwiU2hhcGVUaGlja25lc3MiOjAsIkR1cmF0aW9uRm9ybWF0IjowLCJJbmNsdWRlTm9uV29ya2luZ0RheXNJbkR1cmF0aW9uIjpmYWxzZSwiUGVyY2VudGFnZUNvbXBsZXRlU3R5bGUiOnsiJGlkIjoiMTcyMiIsIkZvbnRTZXR0aW5ncyI6eyIkaWQiOiIxNzIzIiwiRm9udFNpemUiOjEwLCJGb250TmFtZSI6IkNhbGlicmkiLCJJc0JvbGQiOmZhbHNlLCJJc0l0YWxpYyI6ZmFsc2UsIklzVW5kZXJsaW5lZCI6ZmFsc2UsIlBhcmVudFN0eWxlIjpudWxsfSwiQXV0b1NpemUiOjAsIkZvcmVncm91bmQiOnsiJGlkIjoiMTcyNCIsIkNvbG9yIjp7IiRpZCI6IjE3MjU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E3MjYiLCJUb3AiOjAuMCwiTGVmdCI6MC4wLCJSaWdodCI6MC4wLCJCb3R0b20iOjAuMH0sIlBhZGRpbmciOnsiJGlkIjoiMTcyNyIsIlRvcCI6MC4wLCJMZWZ0IjowLjAsIlJpZ2h0IjowLjAsIkJvdHRvbSI6MC4wfSwiQmFja2dyb3VuZCI6eyIkaWQiOiIxNzI4IiwiQ29sb3IiOnsiJGlkIjoiMTcyOSIsIkEiOjg5LCJSIjowLCJHIjowLCJCIjowfX0sIklzVmlzaWJsZSI6dHJ1ZSwiV2lkdGgiOjAuMCwiSGVpZ2h0IjowLjAsIkJvcmRlclN0eWxlIjp7IiRpZCI6IjE3MzAiLCJMaW5lQ29sb3IiOm51bGwsIkxpbmVXZWlnaHQiOjAuMCwiTGluZVR5cGUiOjAsIlBhcmVudFN0eWxlIjpudWxsfSwiUGFyZW50U3R5bGUiOm51bGx9LCJEdXJhdGlvblN0eWxlIjp7IiRpZCI6IjE3MzEiLCJGb250U2V0dGluZ3MiOnsiJGlkIjoiMTczMiIsIkZvbnRTaXplIjoxMCwiRm9udE5hbWUiOiJDYWxpYnJpIiwiSXNCb2xkIjpmYWxzZSwiSXNJdGFsaWMiOmZhbHNlLCJJc1VuZGVybGluZWQiOmZhbHNlLCJQYXJlbnRTdHlsZSI6bnVsbH0sIkF1dG9TaXplIjowLCJGb3JlZ3JvdW5kIjp7IiRpZCI6IjE3MzMiLCJDb2xvciI6eyIkaWQiOiIxNzM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czNSIsIlRvcCI6MC4wLCJMZWZ0IjowLjAsIlJpZ2h0IjowLjAsIkJvdHRvbSI6MC4wfSwiUGFkZGluZyI6eyIkaWQiOiIxNzM2IiwiVG9wIjowLjAsIkxlZnQiOjAuMCwiUmlnaHQiOjAuMCwiQm90dG9tIjowLjB9LCJCYWNrZ3JvdW5kIjp7IiRpZCI6IjE3MzciLCJDb2xvciI6eyIkaWQiOiIxNzM4IiwiQSI6ODksIlIiOjAsIkciOjAsIkIiOjB9fSwiSXNWaXNpYmxlIjp0cnVlLCJXaWR0aCI6MC4wLCJIZWlnaHQiOjAuMCwiQm9yZGVyU3R5bGUiOnsiJGlkIjoiMTczOSIsIkxpbmVDb2xvciI6bnVsbCwiTGluZVdlaWdodCI6MC4wLCJMaW5lVHlwZSI6MCwiUGFyZW50U3R5bGUiOm51bGx9LCJQYXJlbnRTdHlsZSI6bnVsbH0sIkhvcml6b250YWxDb25uZWN0b3JTdHlsZSI6eyIkaWQiOiIxNzQwIiwiTGluZUNvbG9yIjp7IiRpZCI6IjE3NDEiLCIkdHlwZSI6Ik5MUkUuQ29tbW9uLkRvbS5Tb2xpZENvbG9yQnJ1c2gsIE5MUkUuQ29tbW9uIiwiQ29sb3IiOnsiJGlkIjoiMTc0MiIsIkEiOjI1NSwiUiI6MjA0LCJHIjoyMDQsIkIiOjIwNH19LCJMaW5lV2VpZ2h0IjoxLjAsIkxpbmVUeXBlIjowLCJQYXJlbnRTdHlsZSI6bnVsbH0sIlZlcnRpY2FsQ29ubmVjdG9yU3R5bGUiOnsiJGlkIjoiMTc0MyIsIkxpbmVDb2xvciI6eyIkaWQiOiIxNzQ0IiwiJHR5cGUiOiJOTFJFLkNvbW1vbi5Eb20uU29saWRDb2xvckJydXNoLCBOTFJFLkNvbW1vbiIsIkNvbG9yIjp7IiRpZCI6IjE3NDUiLCJBIjoyNTUsIlIiOjIwNCwiRyI6MjA0LCJCIjoyMDR9fSwiTGluZVdlaWdodCI6MC4wLCJMaW5lVHlwZSI6MCwiUGFyZW50U3R5bGUiOm51bGx9LCJNYXJnaW4iOm51bGwsIlN0YXJ0RGF0ZVBvc2l0aW9uIjo2LCJFbmREYXRlUG9zaXRpb24iOjYsIkRhdGVJc1Zpc2libGUiOmZhbHNlLCJUaXRsZVBvc2l0aW9uIjoyLCJEdXJhdGlvblBvc2l0aW9uIjo2LCJQZXJjZW50YWdlQ29tcGxldGVkUG9zaXRpb24iOjYsIlNwYWNpbmciOjMsIklzQmVsb3dUaW1lYmFuZCI6dHJ1ZSwiUGVyY2VudGFnZUNvbXBsZXRlU2hhcGVPcGFjaXR5IjozNSwiU2hhcGVTdHlsZSI6eyIkaWQiOiIxNzQ2IiwiTWFyZ2luIjp7IiRpZCI6IjE3NDciLCJUb3AiOjAuMCwiTGVmdCI6NC4wLCJSaWdodCI6NC4wLCJCb3R0b20iOjAuMH0sIlBhZGRpbmciOnsiJGlkIjoiMTc0OCIsIlRvcCI6MC4wLCJMZWZ0IjowLjAsIlJpZ2h0IjowLjAsIkJvdHRvbSI6MC4wfSwiQmFja2dyb3VuZCI6eyIkaWQiOiIxNzQ5IiwiQ29sb3IiOnsiJGlkIjoiMTc1MCIsIkEiOjI1NSwiUiI6NjgsIkciOjg0LCJCIjoxMDZ9fSwiSXNWaXNpYmxlIjp0cnVlLCJXaWR0aCI6MC4wLCJIZWlnaHQiOjEwLjAsIkJvcmRlclN0eWxlIjp7IiRpZCI6IjE3NTEiLCJMaW5lQ29sb3IiOnsiJGlkIjoiMTc1MiIsIiR0eXBlIjoiTkxSRS5Db21tb24uRG9tLlNvbGlkQ29sb3JCcnVzaCwgTkxSRS5Db21tb24iLCJDb2xvciI6eyIkaWQiOiIxNzUzIiwiQSI6MjU1LCJSIjoyNTUsIkciOjAsIkIiOjB9fSwiTGluZVdlaWdodCI6MC4wLCJMaW5lVHlwZSI6MCwiUGFyZW50U3R5bGUiOm51bGx9LCJQYXJlbnRTdHlsZSI6bnVsbH0sIlRpdGxlU3R5bGUiOnsiJGlkIjoiMTc1NCIsIkZvbnRTZXR0aW5ncyI6eyIkaWQiOiIxNzU1IiwiRm9udFNpemUiOjExLCJGb250TmFtZSI6IkNhbGlicmkiLCJJc0JvbGQiOnRydWUsIklzSXRhbGljIjpmYWxzZSwiSXNVbmRlcmxpbmVkIjpmYWxzZSwiUGFyZW50U3R5bGUiOm51bGx9LCJBdXRvU2l6ZSI6MCwiRm9yZWdyb3VuZCI6eyIkaWQiOiIxNzU2IiwiQ29sb3IiOnsiJGlkIjoiMTc1NyIsIkEiOjI1NSwiUiI6MjU1LCJHIjoyNTUsIkIiOjI1NX19LCJNYXhXaWR0aCI6NzIwLjAsIk1heEhlaWdodCI6IkluZmluaXR5IiwiU21hcnRGb3JlZ3JvdW5kSXNBY3RpdmUiOmZhbHNlLCJIb3Jpem9udGFsQWxpZ25tZW50IjoxLCJWZXJ0aWNhbEFsaWdubWVudCI6MCwiU21hcnRGb3JlZ3JvdW5kIjpudWxsLCJCYWNrZ3JvdW5kRmlsbFR5cGUiOjAsIk1hcmdpbiI6eyIkaWQiOiIxNzU4IiwiVG9wIjowLjAsIkxlZnQiOjAuMCwiUmlnaHQiOjAuMCwiQm90dG9tIjowLjB9LCJQYWRkaW5nIjp7IiRpZCI6IjE3NTkiLCJUb3AiOjAuMCwiTGVmdCI6MC4wLCJSaWdodCI6MC4wLCJCb3R0b20iOjAuMH0sIkJhY2tncm91bmQiOnsiJGlkIjoiMTc2MCIsIkNvbG9yIjp7IiRpZCI6IjE3NjEiLCJBIjowLCJSIjoyNTUsIkciOjI1NSwiQiI6MjU1fX0sIklzVmlzaWJsZSI6dHJ1ZSwiV2lkdGgiOjAuMCwiSGVpZ2h0IjowLjAsIkJvcmRlclN0eWxlIjp7IiRpZCI6IjE3NjIiLCJMaW5lQ29sb3IiOm51bGwsIkxpbmVXZWlnaHQiOjAuMCwiTGluZVR5cGUiOjAsIlBhcmVudFN0eWxlIjpudWxsfSwiUGFyZW50U3R5bGUiOm51bGx9LCJEYXRlU3R5bGUiOnsiJGlkIjoiMTc2MyIsIkZvbnRTZXR0aW5ncyI6eyIkaWQiOiIxNzY0IiwiRm9udFNpemUiOjEwLCJGb250TmFtZSI6IkNhbGlicmkiLCJJc0JvbGQiOmZhbHNlLCJJc0l0YWxpYyI6ZmFsc2UsIklzVW5kZXJsaW5lZCI6ZmFsc2UsIlBhcmVudFN0eWxlIjpudWxsfSwiQXV0b1NpemUiOjAsIkZvcmVncm91bmQiOnsiJGlkIjoiMTc2NSIsIkNvbG9yIjp7IiRpZCI6IjE3NjY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3NjciLCJUb3AiOjAuMCwiTGVmdCI6MC4wLCJSaWdodCI6MC4wLCJCb3R0b20iOjAuMH0sIlBhZGRpbmciOnsiJGlkIjoiMTc2OCIsIlRvcCI6MC4wLCJMZWZ0IjowLjAsIlJpZ2h0IjowLjAsIkJvdHRvbSI6MC4wfSwiQmFja2dyb3VuZCI6eyIkaWQiOiIxNzY5IiwiQ29sb3IiOnsiJGlkIjoiMTc3MCIsIkEiOjg5LCJSIjowLCJHIjowLCJCIjowfX0sIklzVmlzaWJsZSI6dHJ1ZSwiV2lkdGgiOjAuMCwiSGVpZ2h0IjowLjAsIkJvcmRlclN0eWxlIjp7IiRpZCI6IjE3NzEiLCJMaW5lQ29sb3IiOm51bGwsIkxpbmVXZWlnaHQiOjAuMCwiTGluZVR5cGUiOjAsIlBhcmVudFN0eWxlIjpudWxsfSwiUGFyZW50U3R5bGUiOm51bGx9LCJEYXRlRm9ybWF0Ijp7IiRpZCI6IjE3Nz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c3MyIsIkZvcm1hdCI6MCwiSXNWaXNpYmxlIjpmYWxzZSwiTGFzdEtub3duVmlzaWJpbGl0eVN0YXRlIjpmYWxzZX0sIklzVmlzaWJsZSI6dHJ1ZSwiUGFyZW50U3R5bGUiOm51bGx9LCJJbmRleCI6MzgsIlNtYXJ0RHVyYXRpb25BY3RpdmF0ZWQiOmZhbHNlLCJEYXRlRm9ybWF0Ijp7IiRyZWYiOiIxNzcyIn0sIldlZWtOdW1iZXJpbmciOnsiJGlkIjoiMTc3NCIsIkZvcm1hdCI6MCwiSXNWaXNpYmxlIjpmYWxzZSwiTGFzdEtub3duVmlzaWJpbGl0eVN0YXRlIjpmYWxzZX0sIklkIjoiZThmYWQ3YjYtMTBmYS00MDkxLTlmZjAtOGMyN2YxMzU2OTljIiwiSW1wb3J0SWQiOm51bGwsIlRpdGxlIjoiSW5zdGFsbGF0aW9uIiwiTm90ZSI6bnVsbCwiSHlwZXJsaW5rIjp7IiRpZCI6IjE3NzUiLCJBZGRyZXNzIjoiIiwiU3ViQWRkcmVzcyI6IiJ9LCJJc0NoYW5nZWQiOmZhbHNlLCJJc05ldyI6ZmFsc2V9fSx7IiRpZCI6IjE3NzYiLCJfYXR0YWNoZWRNaWxlc3RvbmVzIjpbXSwiVGFza0RlZmluaXRpb24iOnsiJGlkIjoiMTc3NyIsIkdyb3VwTmFtZSI6bnVsbCwiU3RhcnREYXRlIjoiMjAyOS0wNy0wMlQxMTo1OTowMCIsIkVuZERhdGUiOiIyMDI5LTEyLTMxVDExOjU5OjAwIiwiUGVyY2VudGFnZUNvbXBsZXRlIjpudWxsLCJTdHlsZSI6eyIkaWQiOiIxNzc4IiwiU2hhcGUiOjAsIlNoYXBlVGhpY2tuZXNzIjowLCJEdXJhdGlvbkZvcm1hdCI6MCwiSW5jbHVkZU5vbldvcmtpbmdEYXlzSW5EdXJhdGlvbiI6ZmFsc2UsIlBlcmNlbnRhZ2VDb21wbGV0ZVN0eWxlIjp7IiRpZCI6IjE3NzkiLCJGb250U2V0dGluZ3MiOnsiJGlkIjoiMTc4MCIsIkZvbnRTaXplIjoxMCwiRm9udE5hbWUiOiJDYWxpYnJpIiwiSXNCb2xkIjpmYWxzZSwiSXNJdGFsaWMiOmZhbHNlLCJJc1VuZGVybGluZWQiOmZhbHNlLCJQYXJlbnRTdHlsZSI6bnVsbH0sIkF1dG9TaXplIjowLCJGb3JlZ3JvdW5kIjp7IiRpZCI6IjE3ODEiLCJDb2xvciI6eyIkaWQiOiIxNzgy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c4MyIsIlRvcCI6MC4wLCJMZWZ0IjowLjAsIlJpZ2h0IjowLjAsIkJvdHRvbSI6MC4wfSwiUGFkZGluZyI6eyIkaWQiOiIxNzg0IiwiVG9wIjowLjAsIkxlZnQiOjAuMCwiUmlnaHQiOjAuMCwiQm90dG9tIjowLjB9LCJCYWNrZ3JvdW5kIjp7IiRpZCI6IjE3ODUiLCJDb2xvciI6eyIkaWQiOiIxNzg2IiwiQSI6ODksIlIiOjAsIkciOjAsIkIiOjB9fSwiSXNWaXNpYmxlIjp0cnVlLCJXaWR0aCI6MC4wLCJIZWlnaHQiOjAuMCwiQm9yZGVyU3R5bGUiOnsiJGlkIjoiMTc4NyIsIkxpbmVDb2xvciI6bnVsbCwiTGluZVdlaWdodCI6MC4wLCJMaW5lVHlwZSI6MCwiUGFyZW50U3R5bGUiOm51bGx9LCJQYXJlbnRTdHlsZSI6bnVsbH0sIkR1cmF0aW9uU3R5bGUiOnsiJGlkIjoiMTc4OCIsIkZvbnRTZXR0aW5ncyI6eyIkaWQiOiIxNzg5IiwiRm9udFNpemUiOjEwLCJGb250TmFtZSI6IkNhbGlicmkiLCJJc0JvbGQiOmZhbHNlLCJJc0l0YWxpYyI6ZmFsc2UsIklzVW5kZXJsaW5lZCI6ZmFsc2UsIlBhcmVudFN0eWxlIjpudWxsfSwiQXV0b1NpemUiOjAsIkZvcmVncm91bmQiOnsiJGlkIjoiMTc5MCIsIkNvbG9yIjp7IiRpZCI6IjE3OTE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NzkyIiwiVG9wIjowLjAsIkxlZnQiOjAuMCwiUmlnaHQiOjAuMCwiQm90dG9tIjowLjB9LCJQYWRkaW5nIjp7IiRpZCI6IjE3OTMiLCJUb3AiOjAuMCwiTGVmdCI6MC4wLCJSaWdodCI6MC4wLCJCb3R0b20iOjAuMH0sIkJhY2tncm91bmQiOnsiJGlkIjoiMTc5NCIsIkNvbG9yIjp7IiRpZCI6IjE3OTUiLCJBIjo4OSwiUiI6MCwiRyI6MCwiQiI6MH19LCJJc1Zpc2libGUiOnRydWUsIldpZHRoIjowLjAsIkhlaWdodCI6MC4wLCJCb3JkZXJTdHlsZSI6eyIkaWQiOiIxNzk2IiwiTGluZUNvbG9yIjpudWxsLCJMaW5lV2VpZ2h0IjowLjAsIkxpbmVUeXBlIjowLCJQYXJlbnRTdHlsZSI6bnVsbH0sIlBhcmVudFN0eWxlIjpudWxsfSwiSG9yaXpvbnRhbENvbm5lY3RvclN0eWxlIjp7IiRpZCI6IjE3OTciLCJMaW5lQ29sb3IiOnsiJGlkIjoiMTc5OCIsIiR0eXBlIjoiTkxSRS5Db21tb24uRG9tLlNvbGlkQ29sb3JCcnVzaCwgTkxSRS5Db21tb24iLCJDb2xvciI6eyIkaWQiOiIxNzk5IiwiQSI6MjU1LCJSIjoyMDQsIkciOjIwNCwiQiI6MjA0fX0sIkxpbmVXZWlnaHQiOjEuMCwiTGluZVR5cGUiOjAsIlBhcmVudFN0eWxlIjpudWxsfSwiVmVydGljYWxDb25uZWN0b3JTdHlsZSI6eyIkaWQiOiIxODAwIiwiTGluZUNvbG9yIjp7IiRpZCI6IjE4MDEiLCIkdHlwZSI6Ik5MUkUuQ29tbW9uLkRvbS5Tb2xpZENvbG9yQnJ1c2gsIE5MUkUuQ29tbW9uIiwiQ29sb3IiOnsiJGlkIjoiMTgwMiIsIkEiOjI1NSwiUiI6MjA0LCJHIjoyMDQsIkIiOjIwNH1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0cnVlLCJQZXJjZW50YWdlQ29tcGxldGVTaGFwZU9wYWNpdHkiOjM1LCJTaGFwZVN0eWxlIjp7IiRpZCI6IjE4MDMiLCJNYXJnaW4iOnsiJGlkIjoiMTgwNCIsIlRvcCI6MC4wLCJMZWZ0Ijo0LjAsIlJpZ2h0Ijo0LjAsIkJvdHRvbSI6MC4wfSwiUGFkZGluZyI6eyIkaWQiOiIxODA1IiwiVG9wIjowLjAsIkxlZnQiOjAuMCwiUmlnaHQiOjAuMCwiQm90dG9tIjowLjB9LCJCYWNrZ3JvdW5kIjp7IiRpZCI6IjE4MDYiLCJDb2xvciI6eyIkaWQiOiIxODA3IiwiQSI6MjU1LCJSIjoxMTEsIkciOjQ5LCJCIjoxNTJ9fSwiSXNWaXNpYmxlIjp0cnVlLCJXaWR0aCI6MC4wLCJIZWlnaHQiOjEwLjAsIkJvcmRlclN0eWxlIjp7IiRpZCI6IjE4MDgiLCJMaW5lQ29sb3IiOnsiJGlkIjoiMTgwOSIsIiR0eXBlIjoiTkxSRS5Db21tb24uRG9tLlNvbGlkQ29sb3JCcnVzaCwgTkxSRS5Db21tb24iLCJDb2xvciI6eyIkaWQiOiIxODEwIiwiQSI6MjU1LCJSIjoyNTUsIkciOjAsIkIiOjB9fSwiTGluZVdlaWdodCI6MC4wLCJMaW5lVHlwZSI6MCwiUGFyZW50U3R5bGUiOm51bGx9LCJQYXJlbnRTdHlsZSI6bnVsbH0sIlRpdGxlU3R5bGUiOnsiJGlkIjoiMTgxMSIsIkZvbnRTZXR0aW5ncyI6eyIkaWQiOiIxODEyIiwiRm9udFNpemUiOjExLCJGb250TmFtZSI6IkNhbGlicmkiLCJJc0JvbGQiOnRydWUsIklzSXRhbGljIjpmYWxzZSwiSXNVbmRlcmxpbmVkIjpmYWxzZSwiUGFyZW50U3R5bGUiOm51bGx9LCJBdXRvU2l6ZSI6MCwiRm9yZWdyb3VuZCI6eyIkaWQiOiIxODEzIiwiQ29sb3IiOnsiJGlkIjoiMTgxNCIsIkEiOjI1NSwiUiI6MjU1LCJHIjoyNTUsIkIiOjI1NX19LCJNYXhXaWR0aCI6NzIwLjAsIk1heEhlaWdodCI6IkluZmluaXR5IiwiU21hcnRGb3JlZ3JvdW5kSXNBY3RpdmUiOmZhbHNlLCJIb3Jpem9udGFsQWxpZ25tZW50IjoxLCJWZXJ0aWNhbEFsaWdubWVudCI6MCwiU21hcnRGb3JlZ3JvdW5kIjpudWxsLCJCYWNrZ3JvdW5kRmlsbFR5cGUiOjAsIk1hcmdpbiI6eyIkaWQiOiIxODE1IiwiVG9wIjowLjAsIkxlZnQiOjAuMCwiUmlnaHQiOjAuMCwiQm90dG9tIjowLjB9LCJQYWRkaW5nIjp7IiRpZCI6IjE4MTYiLCJUb3AiOjAuMCwiTGVmdCI6MC4wLCJSaWdodCI6MC4wLCJCb3R0b20iOjAuMH0sIkJhY2tncm91bmQiOnsiJGlkIjoiMTgxNyIsIkNvbG9yIjp7IiRpZCI6IjE4MTgiLCJBIjowLCJSIjoyNTUsIkciOjI1NSwiQiI6MjU1fX0sIklzVmlzaWJsZSI6dHJ1ZSwiV2lkdGgiOjAuMCwiSGVpZ2h0IjowLjAsIkJvcmRlclN0eWxlIjp7IiRpZCI6IjE4MTkiLCJMaW5lQ29sb3IiOm51bGwsIkxpbmVXZWlnaHQiOjAuMCwiTGluZVR5cGUiOjAsIlBhcmVudFN0eWxlIjpudWxsfSwiUGFyZW50U3R5bGUiOm51bGx9LCJEYXRlU3R5bGUiOnsiJGlkIjoiMTgyMCIsIkZvbnRTZXR0aW5ncyI6eyIkaWQiOiIxODIxIiwiRm9udFNpemUiOjEwLCJGb250TmFtZSI6IkNhbGlicmkiLCJJc0JvbGQiOmZhbHNlLCJJc0l0YWxpYyI6ZmFsc2UsIklzVW5kZXJsaW5lZCI6ZmFsc2UsIlBhcmVudFN0eWxlIjpudWxsfSwiQXV0b1NpemUiOjAsIkZvcmVncm91bmQiOnsiJGlkIjoiMTgyMiIsIkNvbG9yIjp7IiRpZCI6IjE4MjM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4MjQiLCJUb3AiOjAuMCwiTGVmdCI6MC4wLCJSaWdodCI6MC4wLCJCb3R0b20iOjAuMH0sIlBhZGRpbmciOnsiJGlkIjoiMTgyNSIsIlRvcCI6MC4wLCJMZWZ0IjowLjAsIlJpZ2h0IjowLjAsIkJvdHRvbSI6MC4wfSwiQmFja2dyb3VuZCI6eyIkaWQiOiIxODI2IiwiQ29sb3IiOnsiJGlkIjoiMTgyNyIsIkEiOjAsIlIiOjI1NSwiRyI6MjU1LCJCIjoyNTV9fSwiSXNWaXNpYmxlIjp0cnVlLCJXaWR0aCI6MC4wLCJIZWlnaHQiOjAuMCwiQm9yZGVyU3R5bGUiOnsiJGlkIjoiMTgyOCIsIkxpbmVDb2xvciI6bnVsbCwiTGluZVdlaWdodCI6MC4wLCJMaW5lVHlwZSI6MCwiUGFyZW50U3R5bGUiOm51bGx9LCJQYXJlbnRTdHlsZSI6bnVsbH0sIkRhdGVGb3JtYXQiOnsiJGlkIjoiMTgy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ODMwIiwiRm9ybWF0IjowLCJJc1Zpc2libGUiOmZhbHNlLCJMYXN0S25vd25WaXNpYmlsaXR5U3RhdGUiOmZhbHNlfSwiSXNWaXNpYmxlIjp0cnVlLCJQYXJlbnRTdHlsZSI6bnVsbH0sIkluZGV4IjozOSwiU21hcnREdXJhdGlvbkFjdGl2YXRlZCI6ZmFsc2UsIkRhdGVGb3JtYXQiOnsiJHJlZiI6IjE4MjkifSwiV2Vla051bWJlcmluZyI6eyIkaWQiOiIxODMxIiwiRm9ybWF0IjowLCJJc1Zpc2libGUiOmZhbHNlLCJMYXN0S25vd25WaXNpYmlsaXR5U3RhdGUiOmZhbHNlfSwiSWQiOiIwOTdmZTAzNS0wMzJlLTRjZmUtOWU4OS1kMjNkZGQ4ZDUwY2MiLCJJbXBvcnRJZCI6bnVsbCwiVGl0bGUiOiJCZWFtIENvbSIsIk5vdGUiOm51bGwsIkh5cGVybGluayI6eyIkaWQiOiIxODMyIiwiQWRkcmVzcyI6IiIsIlN1YkFkZHJlc3MiOiIifSwiSXNDaGFuZ2VkIjpmYWxzZSwiSXNOZXciOmZhbHNlfX0seyIkaWQiOiIxODMzIiwiX2F0dGFjaGVkTWlsZXN0b25lcyI6W10sIlRhc2tEZWZpbml0aW9uIjp7IiRpZCI6IjE4MzQiLCJHcm91cE5hbWUiOm51bGwsIlN0YXJ0RGF0ZSI6IjIwMjgtMDEtMDJUMDA6MDA6MDAiLCJFbmREYXRlIjoiMjAyOC0wOS0wN1QxMTo1OTowMCIsIlBlcmNlbnRhZ2VDb21wbGV0ZSI6bnVsbCwiU3R5bGUiOnsiJGlkIjoiMTgzNSIsIlNoYXBlIjowLCJTaGFwZVRoaWNrbmVzcyI6MCwiRHVyYXRpb25Gb3JtYXQiOjAsIkluY2x1ZGVOb25Xb3JraW5nRGF5c0luRHVyYXRpb24iOmZhbHNlLCJQZXJjZW50YWdlQ29tcGxldGVTdHlsZSI6eyIkaWQiOiIxODM2IiwiRm9udFNldHRpbmdzIjp7IiRpZCI6IjE4MzciLCJGb250U2l6ZSI6MTAsIkZvbnROYW1lIjoiQ2FsaWJyaSIsIklzQm9sZCI6ZmFsc2UsIklzSXRhbGljIjpmYWxzZSwiSXNVbmRlcmxpbmVkIjpmYWxzZSwiUGFyZW50U3R5bGUiOm51bGx9LCJBdXRvU2l6ZSI6MCwiRm9yZWdyb3VuZCI6eyIkaWQiOiIxODM4IiwiQ29sb3IiOnsiJGlkIjoiMTgzO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g0MCIsIlRvcCI6MC4wLCJMZWZ0IjowLjAsIlJpZ2h0IjowLjAsIkJvdHRvbSI6MC4wfSwiUGFkZGluZyI6eyIkaWQiOiIxODQxIiwiVG9wIjowLjAsIkxlZnQiOjAuMCwiUmlnaHQiOjAuMCwiQm90dG9tIjowLjB9LCJCYWNrZ3JvdW5kIjp7IiRpZCI6IjE4NDIiLCJDb2xvciI6eyIkaWQiOiIxODQzIiwiQSI6ODksIlIiOjAsIkciOjAsIkIiOjB9fSwiSXNWaXNpYmxlIjp0cnVlLCJXaWR0aCI6MC4wLCJIZWlnaHQiOjAuMCwiQm9yZGVyU3R5bGUiOnsiJGlkIjoiMTg0NCIsIkxpbmVDb2xvciI6bnVsbCwiTGluZVdlaWdodCI6MC4wLCJMaW5lVHlwZSI6MCwiUGFyZW50U3R5bGUiOm51bGx9LCJQYXJlbnRTdHlsZSI6bnVsbH0sIkR1cmF0aW9uU3R5bGUiOnsiJGlkIjoiMTg0NSIsIkZvbnRTZXR0aW5ncyI6eyIkaWQiOiIxODQ2IiwiRm9udFNpemUiOjEwLCJGb250TmFtZSI6IkNhbGlicmkiLCJJc0JvbGQiOmZhbHNlLCJJc0l0YWxpYyI6ZmFsc2UsIklzVW5kZXJsaW5lZCI6ZmFsc2UsIlBhcmVudFN0eWxlIjpudWxsfSwiQXV0b1NpemUiOjAsIkZvcmVncm91bmQiOnsiJGlkIjoiMTg0NyIsIkNvbG9yIjp7IiRpZCI6IjE4NDg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ODQ5IiwiVG9wIjowLjAsIkxlZnQiOjAuMCwiUmlnaHQiOjAuMCwiQm90dG9tIjowLjB9LCJQYWRkaW5nIjp7IiRpZCI6IjE4NTAiLCJUb3AiOjAuMCwiTGVmdCI6MC4wLCJSaWdodCI6MC4wLCJCb3R0b20iOjAuMH0sIkJhY2tncm91bmQiOnsiJGlkIjoiMTg1MSIsIkNvbG9yIjp7IiRpZCI6IjE4NTIiLCJBIjo4OSwiUiI6MCwiRyI6MCwiQiI6MH19LCJJc1Zpc2libGUiOnRydWUsIldpZHRoIjowLjAsIkhlaWdodCI6MC4wLCJCb3JkZXJTdHlsZSI6eyIkaWQiOiIxODUzIiwiTGluZUNvbG9yIjpudWxsLCJMaW5lV2VpZ2h0IjowLjAsIkxpbmVUeXBlIjowLCJQYXJlbnRTdHlsZSI6bnVsbH0sIlBhcmVudFN0eWxlIjpudWxsfSwiSG9yaXpvbnRhbENvbm5lY3RvclN0eWxlIjp7IiRpZCI6IjE4NTQiLCJMaW5lQ29sb3IiOnsiJGlkIjoiMTg1NSIsIiR0eXBlIjoiTkxSRS5Db21tb24uRG9tLlNvbGlkQ29sb3JCcnVzaCwgTkxSRS5Db21tb24iLCJDb2xvciI6eyIkaWQiOiIxODU2IiwiQSI6MjU1LCJSIjoyMDQsIkciOjIwNCwiQiI6MjA0fX0sIkxpbmVXZWlnaHQiOjEuMCwiTGluZVR5cGUiOjAsIlBhcmVudFN0eWxlIjpudWxsfSwiVmVydGljYWxDb25uZWN0b3JTdHlsZSI6eyIkaWQiOiIxODU3IiwiTGluZUNvbG9yIjp7IiRpZCI6IjE4NTgiLCIkdHlwZSI6Ik5MUkUuQ29tbW9uLkRvbS5Tb2xpZENvbG9yQnJ1c2gsIE5MUkUuQ29tbW9uIiwiQ29sb3IiOnsiJGlkIjoiMTg1OSIsIkEiOjI1NSwiUiI6MjA0LCJHIjoyMDQsIkIiOjIwNH1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0cnVlLCJQZXJjZW50YWdlQ29tcGxldGVTaGFwZU9wYWNpdHkiOjM1LCJTaGFwZVN0eWxlIjp7IiRpZCI6IjE4NjAiLCJNYXJnaW4iOnsiJGlkIjoiMTg2MSIsIlRvcCI6MC4wLCJMZWZ0Ijo0LjAsIlJpZ2h0Ijo0LjAsIkJvdHRvbSI6MC4wfSwiUGFkZGluZyI6eyIkaWQiOiIxODYyIiwiVG9wIjowLjAsIkxlZnQiOjAuMCwiUmlnaHQiOjAuMCwiQm90dG9tIjowLjB9LCJCYWNrZ3JvdW5kIjp7IiRpZCI6IjE4NjMiLCJDb2xvciI6eyIkaWQiOiIxODY0IiwiQSI6MjU1LCJSIjo2OCwiRyI6ODQsIkIiOjEwNn19LCJJc1Zpc2libGUiOnRydWUsIldpZHRoIjowLjAsIkhlaWdodCI6MTAuMCwiQm9yZGVyU3R5bGUiOnsiJGlkIjoiMTg2NSIsIkxpbmVDb2xvciI6eyIkaWQiOiIxODY2IiwiJHR5cGUiOiJOTFJFLkNvbW1vbi5Eb20uU29saWRDb2xvckJydXNoLCBOTFJFLkNvbW1vbiIsIkNvbG9yIjp7IiRpZCI6IjE4NjciLCJBIjoyNTUsIlIiOjI1NSwiRyI6MCwiQiI6MH19LCJMaW5lV2VpZ2h0IjowLjAsIkxpbmVUeXBlIjowLCJQYXJlbnRTdHlsZSI6bnVsbH0sIlBhcmVudFN0eWxlIjpudWxsfSwiVGl0bGVTdHlsZSI6eyIkaWQiOiIxODY4IiwiRm9udFNldHRpbmdzIjp7IiRpZCI6IjE4NjkiLCJGb250U2l6ZSI6MTEsIkZvbnROYW1lIjoiQ2FsaWJyaSIsIklzQm9sZCI6dHJ1ZSwiSXNJdGFsaWMiOmZhbHNlLCJJc1VuZGVybGluZWQiOmZhbHNlLCJQYXJlbnRTdHlsZSI6bnVsbH0sIkF1dG9TaXplIjowLCJGb3JlZ3JvdW5kIjp7IiRpZCI6IjE4NzAiLCJDb2xvciI6eyIkaWQiOiIxODcxIiwiQSI6MjU1LCJSIjoyNTUsIkciOjI1NSwiQiI6MjU1fX0sIk1heFdpZHRoIjo3MjAuMCwiTWF4SGVpZ2h0IjoiSW5maW5pdHkiLCJTbWFydEZvcmVncm91bmRJc0FjdGl2ZSI6ZmFsc2UsIkhvcml6b250YWxBbGlnbm1lbnQiOjEsIlZlcnRpY2FsQWxpZ25tZW50IjowLCJTbWFydEZvcmVncm91bmQiOm51bGwsIkJhY2tncm91bmRGaWxsVHlwZSI6MCwiTWFyZ2luIjp7IiRpZCI6IjE4NzIiLCJUb3AiOjAuMCwiTGVmdCI6MC4wLCJSaWdodCI6MC4wLCJCb3R0b20iOjAuMH0sIlBhZGRpbmciOnsiJGlkIjoiMTg3MyIsIlRvcCI6MC4wLCJMZWZ0IjowLjAsIlJpZ2h0IjowLjAsIkJvdHRvbSI6MC4wfSwiQmFja2dyb3VuZCI6eyIkaWQiOiIxODc0IiwiQ29sb3IiOnsiJGlkIjoiMTg3NSIsIkEiOjAsIlIiOjI1NSwiRyI6MjU1LCJCIjoyNTV9fSwiSXNWaXNpYmxlIjp0cnVlLCJXaWR0aCI6MC4wLCJIZWlnaHQiOjAuMCwiQm9yZGVyU3R5bGUiOnsiJGlkIjoiMTg3NiIsIkxpbmVDb2xvciI6bnVsbCwiTGluZVdlaWdodCI6MC4wLCJMaW5lVHlwZSI6MCwiUGFyZW50U3R5bGUiOm51bGx9LCJQYXJlbnRTdHlsZSI6bnVsbH0sIkRhdGVTdHlsZSI6eyIkaWQiOiIxODc3IiwiRm9udFNldHRpbmdzIjp7IiRpZCI6IjE4NzgiLCJGb250U2l6ZSI6MTAsIkZvbnROYW1lIjoiQ2FsaWJyaSIsIklzQm9sZCI6ZmFsc2UsIklzSXRhbGljIjpmYWxzZSwiSXNVbmRlcmxpbmVkIjpmYWxzZSwiUGFyZW50U3R5bGUiOm51bGx9LCJBdXRvU2l6ZSI6MCwiRm9yZWdyb3VuZCI6eyIkaWQiOiIxODc5IiwiQ29sb3IiOnsiJGlkIjoiMTg4M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g4MSIsIlRvcCI6MC4wLCJMZWZ0IjowLjAsIlJpZ2h0IjowLjAsIkJvdHRvbSI6MC4wfSwiUGFkZGluZyI6eyIkaWQiOiIxODgyIiwiVG9wIjowLjAsIkxlZnQiOjAuMCwiUmlnaHQiOjAuMCwiQm90dG9tIjowLjB9LCJCYWNrZ3JvdW5kIjp7IiRpZCI6IjE4ODMiLCJDb2xvciI6eyIkaWQiOiIxODg0IiwiQSI6ODksIlIiOjAsIkciOjAsIkIiOjB9fSwiSXNWaXNpYmxlIjp0cnVlLCJXaWR0aCI6MC4wLCJIZWlnaHQiOjAuMCwiQm9yZGVyU3R5bGUiOnsiJGlkIjoiMTg4NSIsIkxpbmVDb2xvciI6bnVsbCwiTGluZVdlaWdodCI6MC4wLCJMaW5lVHlwZSI6MCwiUGFyZW50U3R5bGUiOm51bGx9LCJQYXJlbnRTdHlsZSI6bnVsbH0sIkRhdGVGb3JtYXQiOnsiJGlkIjoiMTg4N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ODg3IiwiRm9ybWF0IjowLCJJc1Zpc2libGUiOmZhbHNlLCJMYXN0S25vd25WaXNpYmlsaXR5U3RhdGUiOmZhbHNlfSwiSXNWaXNpYmxlIjp0cnVlLCJQYXJlbnRTdHlsZSI6bnVsbH0sIkluZGV4Ijo0MCwiU21hcnREdXJhdGlvbkFjdGl2YXRlZCI6ZmFsc2UsIkRhdGVGb3JtYXQiOnsiJHJlZiI6IjE4ODYifSwiV2Vla051bWJlcmluZyI6eyIkaWQiOiIxODg4IiwiRm9ybWF0IjowLCJJc1Zpc2libGUiOmZhbHNlLCJMYXN0S25vd25WaXNpYmlsaXR5U3RhdGUiOmZhbHNlfSwiSWQiOiI0ZGJkOWZlYS0yOGRmLTQzOWUtOTY3OS05NDFiMWNlMzkyMWQiLCJJbXBvcnRJZCI6bnVsbCwiVGl0bGUiOiJEaXNtb3VudGluZyIsIk5vdGUiOm51bGwsIkh5cGVybGluayI6eyIkaWQiOiIxODg5IiwiQWRkcmVzcyI6IiIsIlN1YkFkZHJlc3MiOiIifSwiSXNDaGFuZ2VkIjpmYWxzZSwiSXNOZXciOmZhbHNlfX0seyIkaWQiOiIxODkwIiwiX2F0dGFjaGVkTWlsZXN0b25lcyI6W10sIlRhc2tEZWZpbml0aW9uIjp7IiRpZCI6IjE4OTEiLCJHcm91cE5hbWUiOm51bGwsIlN0YXJ0RGF0ZSI6IjIwMjctMTAtMThUMDA6MDA6MDAiLCJFbmREYXRlIjoiMjAyNy0xMi0yNFQxMTo1OTowMCIsIlBlcmNlbnRhZ2VDb21wbGV0ZSI6bnVsbCwiU3R5bGUiOnsiJGlkIjoiMTg5MiIsIlNoYXBlIjowLCJTaGFwZVRoaWNrbmVzcyI6MCwiRHVyYXRpb25Gb3JtYXQiOjAsIkluY2x1ZGVOb25Xb3JraW5nRGF5c0luRHVyYXRpb24iOmZhbHNlLCJQZXJjZW50YWdlQ29tcGxldGVTdHlsZSI6eyIkaWQiOiIxODkzIiwiRm9udFNldHRpbmdzIjp7IiRpZCI6IjE4OTQiLCJGb250U2l6ZSI6MTAsIkZvbnROYW1lIjoiQ2FsaWJyaSIsIklzQm9sZCI6ZmFsc2UsIklzSXRhbGljIjpmYWxzZSwiSXNVbmRlcmxpbmVkIjpmYWxzZSwiUGFyZW50U3R5bGUiOm51bGx9LCJBdXRvU2l6ZSI6MCwiRm9yZWdyb3VuZCI6eyIkaWQiOiIxODk1IiwiQ29sb3IiOnsiJGlkIjoiMTg5N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g5NyIsIlRvcCI6MC4wLCJMZWZ0IjowLjAsIlJpZ2h0IjowLjAsIkJvdHRvbSI6MC4wfSwiUGFkZGluZyI6eyIkaWQiOiIxODk4IiwiVG9wIjowLjAsIkxlZnQiOjAuMCwiUmlnaHQiOjAuMCwiQm90dG9tIjowLjB9LCJCYWNrZ3JvdW5kIjp7IiRpZCI6IjE4OTkiLCJDb2xvciI6eyIkaWQiOiIxOTAwIiwiQSI6ODksIlIiOjAsIkciOjAsIkIiOjB9fSwiSXNWaXNpYmxlIjp0cnVlLCJXaWR0aCI6MC4wLCJIZWlnaHQiOjAuMCwiQm9yZGVyU3R5bGUiOnsiJGlkIjoiMTkwMSIsIkxpbmVDb2xvciI6bnVsbCwiTGluZVdlaWdodCI6MC4wLCJMaW5lVHlwZSI6MCwiUGFyZW50U3R5bGUiOm51bGx9LCJQYXJlbnRTdHlsZSI6bnVsbH0sIkR1cmF0aW9uU3R5bGUiOnsiJGlkIjoiMTkwMiIsIkZvbnRTZXR0aW5ncyI6eyIkaWQiOiIxOTAzIiwiRm9udFNpemUiOjEwLCJGb250TmFtZSI6IkNhbGlicmkiLCJJc0JvbGQiOmZhbHNlLCJJc0l0YWxpYyI6ZmFsc2UsIklzVW5kZXJsaW5lZCI6ZmFsc2UsIlBhcmVudFN0eWxlIjpudWxsfSwiQXV0b1NpemUiOjAsIkZvcmVncm91bmQiOnsiJGlkIjoiMTkwNCIsIkNvbG9yIjp7IiRpZCI6IjE5MDU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OTA2IiwiVG9wIjowLjAsIkxlZnQiOjAuMCwiUmlnaHQiOjAuMCwiQm90dG9tIjowLjB9LCJQYWRkaW5nIjp7IiRpZCI6IjE5MDciLCJUb3AiOjAuMCwiTGVmdCI6MC4wLCJSaWdodCI6MC4wLCJCb3R0b20iOjAuMH0sIkJhY2tncm91bmQiOnsiJGlkIjoiMTkwOCIsIkNvbG9yIjp7IiRpZCI6IjE5MDkiLCJBIjo4OSwiUiI6MCwiRyI6MCwiQiI6MH19LCJJc1Zpc2libGUiOnRydWUsIldpZHRoIjowLjAsIkhlaWdodCI6MC4wLCJCb3JkZXJTdHlsZSI6eyIkaWQiOiIxOTEwIiwiTGluZUNvbG9yIjpudWxsLCJMaW5lV2VpZ2h0IjowLjAsIkxpbmVUeXBlIjowLCJQYXJlbnRTdHlsZSI6bnVsbH0sIlBhcmVudFN0eWxlIjpudWxsfSwiSG9yaXpvbnRhbENvbm5lY3RvclN0eWxlIjp7IiRpZCI6IjE5MTEiLCJMaW5lQ29sb3IiOnsiJGlkIjoiMTkxMiIsIiR0eXBlIjoiTkxSRS5Db21tb24uRG9tLlNvbGlkQ29sb3JCcnVzaCwgTkxSRS5Db21tb24iLCJDb2xvciI6eyIkaWQiOiIxOTEzIiwiQSI6MjU1LCJSIjoyMDQsIkciOjIwNCwiQiI6MjA0fX0sIkxpbmVXZWlnaHQiOjEuMCwiTGluZVR5cGUiOjAsIlBhcmVudFN0eWxlIjpudWxsfSwiVmVydGljYWxDb25uZWN0b3JTdHlsZSI6eyIkaWQiOiIxOTE0IiwiTGluZUNvbG9yIjp7IiRpZCI6IjE5MTUiLCIkdHlwZSI6Ik5MUkUuQ29tbW9uLkRvbS5Tb2xpZENvbG9yQnJ1c2gsIE5MUkUuQ29tbW9uIiwiQ29sb3IiOnsiJGlkIjoiMTkxNi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E5MTciLCJNYXJnaW4iOnsiJGlkIjoiMTkxOCIsIlRvcCI6MC4wLCJMZWZ0Ijo0LjAsIlJpZ2h0Ijo0LjAsIkJvdHRvbSI6MC4wfSwiUGFkZGluZyI6eyIkaWQiOiIxOTE5IiwiVG9wIjowLjAsIkxlZnQiOjAuMCwiUmlnaHQiOjAuMCwiQm90dG9tIjowLjB9LCJCYWNrZ3JvdW5kIjp7IiRpZCI6IjE5MjAiLCJDb2xvciI6eyIkaWQiOiIxOTIxIiwiQSI6MjU1LCJSIjo2OCwiRyI6ODQsIkIiOjEwNn19LCJJc1Zpc2libGUiOnRydWUsIldpZHRoIjowLjAsIkhlaWdodCI6MTAuMCwiQm9yZGVyU3R5bGUiOnsiJGlkIjoiMTkyMiIsIkxpbmVDb2xvciI6eyIkaWQiOiIxOTIzIiwiJHR5cGUiOiJOTFJFLkNvbW1vbi5Eb20uU29saWRDb2xvckJydXNoLCBOTFJFLkNvbW1vbiIsIkNvbG9yIjp7IiRpZCI6IjE5MjQiLCJBIjoyNTUsIlIiOjI1NSwiRyI6MCwiQiI6MH19LCJMaW5lV2VpZ2h0IjowLjAsIkxpbmVUeXBlIjowLCJQYXJlbnRTdHlsZSI6bnVsbH0sIlBhcmVudFN0eWxlIjpudWxsfSwiVGl0bGVTdHlsZSI6eyIkaWQiOiIxOTI1IiwiRm9udFNldHRpbmdzIjp7IiRpZCI6IjE5MjYiLCJGb250U2l6ZSI6MTEsIkZvbnROYW1lIjoiQ2FsaWJyaSIsIklzQm9sZCI6dHJ1ZSwiSXNJdGFsaWMiOmZhbHNlLCJJc1VuZGVybGluZWQiOmZhbHNlLCJQYXJlbnRTdHlsZSI6bnVsbH0sIkF1dG9TaXplIjowLCJGb3JlZ3JvdW5kIjp7IiRpZCI6IjE5MjciLCJDb2xvciI6eyIkaWQiOiIxOTI4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E5MjkiLCJUb3AiOjAuMCwiTGVmdCI6MC4wLCJSaWdodCI6MC4wLCJCb3R0b20iOjAuMH0sIlBhZGRpbmciOnsiJGlkIjoiMTkzMCIsIlRvcCI6MC4wLCJMZWZ0IjowLjAsIlJpZ2h0IjowLjAsIkJvdHRvbSI6MC4wfSwiQmFja2dyb3VuZCI6eyIkaWQiOiIxOTMxIiwiQ29sb3IiOnsiJGlkIjoiMTkzMiIsIkEiOjAsIlIiOjI1NSwiRyI6MjU1LCJCIjoyNTV9fSwiSXNWaXNpYmxlIjp0cnVlLCJXaWR0aCI6MC4wLCJIZWlnaHQiOjAuMCwiQm9yZGVyU3R5bGUiOnsiJGlkIjoiMTkzMyIsIkxpbmVDb2xvciI6bnVsbCwiTGluZVdlaWdodCI6MC4wLCJMaW5lVHlwZSI6MCwiUGFyZW50U3R5bGUiOm51bGx9LCJQYXJlbnRTdHlsZSI6bnVsbH0sIkRhdGVTdHlsZSI6eyIkaWQiOiIxOTM0IiwiRm9udFNldHRpbmdzIjp7IiRpZCI6IjE5MzUiLCJGb250U2l6ZSI6MTAsIkZvbnROYW1lIjoiQ2FsaWJyaSIsIklzQm9sZCI6ZmFsc2UsIklzSXRhbGljIjpmYWxzZSwiSXNVbmRlcmxpbmVkIjpmYWxzZSwiUGFyZW50U3R5bGUiOm51bGx9LCJBdXRvU2l6ZSI6MCwiRm9yZWdyb3VuZCI6eyIkaWQiOiIxOTM2IiwiQ29sb3IiOnsiJGlkIjoiMTkzN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kzOCIsIlRvcCI6MC4wLCJMZWZ0IjowLjAsIlJpZ2h0IjowLjAsIkJvdHRvbSI6MC4wfSwiUGFkZGluZyI6eyIkaWQiOiIxOTM5IiwiVG9wIjowLjAsIkxlZnQiOjAuMCwiUmlnaHQiOjAuMCwiQm90dG9tIjowLjB9LCJCYWNrZ3JvdW5kIjp7IiRpZCI6IjE5NDAiLCJDb2xvciI6eyIkaWQiOiIxOTQxIiwiQSI6ODksIlIiOjAsIkciOjAsIkIiOjB9fSwiSXNWaXNpYmxlIjp0cnVlLCJXaWR0aCI6MC4wLCJIZWlnaHQiOjAuMCwiQm9yZGVyU3R5bGUiOnsiJGlkIjoiMTk0MiIsIkxpbmVDb2xvciI6bnVsbCwiTGluZVdlaWdodCI6MC4wLCJMaW5lVHlwZSI6MCwiUGFyZW50U3R5bGUiOm51bGx9LCJQYXJlbnRTdHlsZSI6bnVsbH0sIkRhdGVGb3JtYXQiOnsiJGlkIjoiMTk0M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OTQ0IiwiRm9ybWF0IjowLCJJc1Zpc2libGUiOmZhbHNlLCJMYXN0S25vd25WaXNpYmlsaXR5U3RhdGUiOmZhbHNlfSwiSXNWaXNpYmxlIjp0cnVlLCJQYXJlbnRTdHlsZSI6bnVsbH0sIkluZGV4Ijo0MSwiU21hcnREdXJhdGlvbkFjdGl2YXRlZCI6ZmFsc2UsIkRhdGVGb3JtYXQiOnsiJHJlZiI6IjE5NDMifSwiV2Vla051bWJlcmluZyI6eyIkaWQiOiIxOTQ1IiwiRm9ybWF0IjowLCJJc1Zpc2libGUiOmZhbHNlLCJMYXN0S25vd25WaXNpYmlsaXR5U3RhdGUiOmZhbHNlfSwiSWQiOiJiZmQ1NGQ5YS01NDVkLTRhOTQtYWMxMy02NmI2MTcxYWVjOWIiLCJJbXBvcnRJZCI6bnVsbCwiVGl0bGUiOiJCbC4gRGlzbS4iLCJOb3RlIjpudWxsLCJIeXBlcmxpbmsiOnsiJGlkIjoiMTk0NiIsIkFkZHJlc3MiOiIiLCJTdWJBZGRyZXNzIjoiIn0sIklzQ2hhbmdlZCI6ZmFsc2UsIklzTmV3IjpmYWxzZX19LHsiJGlkIjoiMTk0NyIsIl9hdHRhY2hlZE1pbGVzdG9uZXMiOltdLCJUYXNrRGVmaW5pdGlvbiI6eyIkaWQiOiIxOTQ4IiwiR3JvdXBOYW1lIjpudWxsLCJTdGFydERhdGUiOiIyMDI4LTA3LTAzVDIzOjU5OjAwWiIsIkVuZERhdGUiOiIyMDI4LTEyLTMxVDIzOjU5OjAwWiIsIlBlcmNlbnRhZ2VDb21wbGV0ZSI6bnVsbCwiU3R5bGUiOnsiJGlkIjoiMTk0OSIsIlNoYXBlIjowLCJTaGFwZVRoaWNrbmVzcyI6MCwiRHVyYXRpb25Gb3JtYXQiOjAsIkluY2x1ZGVOb25Xb3JraW5nRGF5c0luRHVyYXRpb24iOmZhbHNlLCJQZXJjZW50YWdlQ29tcGxldGVTdHlsZSI6eyIkaWQiOiIxOTUwIiwiRm9udFNldHRpbmdzIjp7IiRpZCI6IjE5NTEiLCJGb250U2l6ZSI6MTAsIkZvbnROYW1lIjoiQ2FsaWJyaSIsIklzQm9sZCI6ZmFsc2UsIklzSXRhbGljIjpmYWxzZSwiSXNVbmRlcmxpbmVkIjpmYWxzZSwiUGFyZW50U3R5bGUiOm51bGx9LCJBdXRvU2l6ZSI6MCwiRm9yZWdyb3VuZCI6eyIkaWQiOiIxOTUyIiwiQ29sb3IiOnsiJGlkIjoiMTk1M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5NTQiLCJUb3AiOjAuMCwiTGVmdCI6MC4wLCJSaWdodCI6MC4wLCJCb3R0b20iOjAuMH0sIlBhZGRpbmciOnsiJGlkIjoiMTk1NSIsIlRvcCI6MC4wLCJMZWZ0IjowLjAsIlJpZ2h0IjowLjAsIkJvdHRvbSI6MC4wfSwiQmFja2dyb3VuZCI6eyIkaWQiOiIxOTU2IiwiQ29sb3IiOnsiJGlkIjoiMTk1NyIsIkEiOjg5LCJSIjowLCJHIjowLCJCIjowfX0sIklzVmlzaWJsZSI6dHJ1ZSwiV2lkdGgiOjAuMCwiSGVpZ2h0IjowLjAsIkJvcmRlclN0eWxlIjp7IiRpZCI6IjE5NTgiLCJMaW5lQ29sb3IiOm51bGwsIkxpbmVXZWlnaHQiOjAuMCwiTGluZVR5cGUiOjAsIlBhcmVudFN0eWxlIjpudWxsfSwiUGFyZW50U3R5bGUiOm51bGx9LCJEdXJhdGlvblN0eWxlIjp7IiRpZCI6IjE5NTkiLCJGb250U2V0dGluZ3MiOnsiJGlkIjoiMTk2MCIsIkZvbnRTaXplIjoxMCwiRm9udE5hbWUiOiJDYWxpYnJpIiwiSXNCb2xkIjpmYWxzZSwiSXNJdGFsaWMiOmZhbHNlLCJJc1VuZGVybGluZWQiOmZhbHNlLCJQYXJlbnRTdHlsZSI6bnVsbH0sIkF1dG9TaXplIjowLCJGb3JlZ3JvdW5kIjp7IiRpZCI6IjE5NjEiLCJDb2xvciI6eyIkaWQiOiIxOTYy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k2MyIsIlRvcCI6MC4wLCJMZWZ0IjowLjAsIlJpZ2h0IjowLjAsIkJvdHRvbSI6MC4wfSwiUGFkZGluZyI6eyIkaWQiOiIxOTY0IiwiVG9wIjowLjAsIkxlZnQiOjAuMCwiUmlnaHQiOjAuMCwiQm90dG9tIjowLjB9LCJCYWNrZ3JvdW5kIjp7IiRpZCI6IjE5NjUiLCJDb2xvciI6eyIkaWQiOiIxOTY2IiwiQSI6ODksIlIiOjAsIkciOjAsIkIiOjB9fSwiSXNWaXNpYmxlIjp0cnVlLCJXaWR0aCI6MC4wLCJIZWlnaHQiOjAuMCwiQm9yZGVyU3R5bGUiOnsiJGlkIjoiMTk2NyIsIkxpbmVDb2xvciI6bnVsbCwiTGluZVdlaWdodCI6MC4wLCJMaW5lVHlwZSI6MCwiUGFyZW50U3R5bGUiOm51bGx9LCJQYXJlbnRTdHlsZSI6bnVsbH0sIkhvcml6b250YWxDb25uZWN0b3JTdHlsZSI6eyIkaWQiOiIxOTY4IiwiTGluZUNvbG9yIjp7IiRpZCI6IjE5NjkiLCIkdHlwZSI6Ik5MUkUuQ29tbW9uLkRvbS5Tb2xpZENvbG9yQnJ1c2gsIE5MUkUuQ29tbW9uIiwiQ29sb3IiOnsiJGlkIjoiMTk3MCIsIkEiOjI1NSwiUiI6MjA0LCJHIjoyMDQsIkIiOjIwNH19LCJMaW5lV2VpZ2h0IjoxLjAsIkxpbmVUeXBlIjowLCJQYXJlbnRTdHlsZSI6bnVsbH0sIlZlcnRpY2FsQ29ubmVjdG9yU3R5bGUiOnsiJGlkIjoiMTk3MSIsIkxpbmVDb2xvciI6eyIkaWQiOiIxOTcyIiwiJHR5cGUiOiJOTFJFLkNvbW1vbi5Eb20uU29saWRDb2xvckJydXNoLCBOTFJFLkNvbW1vbiIsIkNvbG9yIjp7IiRpZCI6IjE5NzM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xOTc0IiwiTWFyZ2luIjp7IiRpZCI6IjE5NzUiLCJUb3AiOjAuMCwiTGVmdCI6NC4wLCJSaWdodCI6NC4wLCJCb3R0b20iOjAuMH0sIlBhZGRpbmciOnsiJGlkIjoiMTk3NiIsIlRvcCI6MC4wLCJMZWZ0IjowLjAsIlJpZ2h0IjowLjAsIkJvdHRvbSI6MC4wfSwiQmFja2dyb3VuZCI6eyIkaWQiOiIxOTc3IiwiQ29sb3IiOnsiJGlkIjoiMTk3OCIsIkEiOjI1NSwiUiI6MTExLCJHIjo0OSwiQiI6MTUyfX0sIklzVmlzaWJsZSI6dHJ1ZSwiV2lkdGgiOjAuMCwiSGVpZ2h0IjoxMC4wLCJCb3JkZXJTdHlsZSI6eyIkaWQiOiIxOTc5IiwiTGluZUNvbG9yIjp7IiRpZCI6IjE5ODAiLCIkdHlwZSI6Ik5MUkUuQ29tbW9uLkRvbS5Tb2xpZENvbG9yQnJ1c2gsIE5MUkUuQ29tbW9uIiwiQ29sb3IiOnsiJGlkIjoiMTk4MSIsIkEiOjI1NSwiUiI6MjU1LCJHIjowLCJCIjowfX0sIkxpbmVXZWlnaHQiOjAuMCwiTGluZVR5cGUiOjAsIlBhcmVudFN0eWxlIjpudWxsfSwiUGFyZW50U3R5bGUiOm51bGx9LCJUaXRsZVN0eWxlIjp7IiRpZCI6IjE5ODIiLCJGb250U2V0dGluZ3MiOnsiJGlkIjoiMTk4MyIsIkZvbnRTaXplIjoxMSwiRm9udE5hbWUiOiJDYWxpYnJpIiwiSXNCb2xkIjp0cnVlLCJJc0l0YWxpYyI6ZmFsc2UsIklzVW5kZXJsaW5lZCI6ZmFsc2UsIlBhcmVudFN0eWxlIjpudWxsfSwiQXV0b1NpemUiOjAsIkZvcmVncm91bmQiOnsiJGlkIjoiMTk4NCIsIkNvbG9yIjp7IiRpZCI6IjE5ODU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Tk4NiIsIlRvcCI6MC4wLCJMZWZ0IjowLjAsIlJpZ2h0IjowLjAsIkJvdHRvbSI6MC4wfSwiUGFkZGluZyI6eyIkaWQiOiIxOTg3IiwiVG9wIjowLjAsIkxlZnQiOjAuMCwiUmlnaHQiOjAuMCwiQm90dG9tIjowLjB9LCJCYWNrZ3JvdW5kIjp7IiRpZCI6IjE5ODgiLCJDb2xvciI6eyIkaWQiOiIxOTg5IiwiQSI6MCwiUiI6MjU1LCJHIjoyNTUsIkIiOjI1NX19LCJJc1Zpc2libGUiOnRydWUsIldpZHRoIjowLjAsIkhlaWdodCI6MC4wLCJCb3JkZXJTdHlsZSI6eyIkaWQiOiIxOTkwIiwiTGluZUNvbG9yIjpudWxsLCJMaW5lV2VpZ2h0IjowLjAsIkxpbmVUeXBlIjowLCJQYXJlbnRTdHlsZSI6bnVsbH0sIlBhcmVudFN0eWxlIjpudWxsfSwiRGF0ZVN0eWxlIjp7IiRpZCI6IjE5OTEiLCJGb250U2V0dGluZ3MiOnsiJGlkIjoiMTk5MiIsIkZvbnRTaXplIjoxMCwiRm9udE5hbWUiOiJDYWxpYnJpIiwiSXNCb2xkIjpmYWxzZSwiSXNJdGFsaWMiOmZhbHNlLCJJc1VuZGVybGluZWQiOmZhbHNlLCJQYXJlbnRTdHlsZSI6bnVsbH0sIkF1dG9TaXplIjowLCJGb3JlZ3JvdW5kIjp7IiRpZCI6IjE5OTMiLCJDb2xvciI6eyIkaWQiOiIxOTk0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OTk1IiwiVG9wIjowLjAsIkxlZnQiOjAuMCwiUmlnaHQiOjAuMCwiQm90dG9tIjowLjB9LCJQYWRkaW5nIjp7IiRpZCI6IjE5OTYiLCJUb3AiOjAuMCwiTGVmdCI6MC4wLCJSaWdodCI6MC4wLCJCb3R0b20iOjAuMH0sIkJhY2tncm91bmQiOnsiJGlkIjoiMTk5NyIsIkNvbG9yIjp7IiRpZCI6IjE5OTgiLCJBIjowLCJSIjoyNTUsIkciOjI1NSwiQiI6MjU1fX0sIklzVmlzaWJsZSI6dHJ1ZSwiV2lkdGgiOjAuMCwiSGVpZ2h0IjowLjAsIkJvcmRlclN0eWxlIjp7IiRpZCI6IjE5OTkiLCJMaW5lQ29sb3IiOm51bGwsIkxpbmVXZWlnaHQiOjAuMCwiTGluZVR5cGUiOjAsIlBhcmVudFN0eWxlIjpudWxsfSwiUGFyZW50U3R5bGUiOm51bGx9LCJEYXRlRm9ybWF0Ijp7IiRpZCI6IjIwMD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AwMSIsIkZvcm1hdCI6MCwiSXNWaXNpYmxlIjpmYWxzZSwiTGFzdEtub3duVmlzaWJpbGl0eVN0YXRlIjpmYWxzZX0sIklzVmlzaWJsZSI6ZmFsc2UsIlBhcmVudFN0eWxlIjpudWxsfSwiSW5kZXgiOjQyLCJTbWFydER1cmF0aW9uQWN0aXZhdGVkIjpmYWxzZSwiRGF0ZUZvcm1hdCI6eyIkcmVmIjoiMjAwMCJ9LCJXZWVrTnVtYmVyaW5nIjp7IiRpZCI6IjIwMDIiLCJGb3JtYXQiOjAsIklzVmlzaWJsZSI6ZmFsc2UsIkxhc3RLbm93blZpc2liaWxpdHlTdGF0ZSI6ZmFsc2V9LCJJZCI6IjJmMTMwOTlhLWEzMTQtNDIxZS04ZmYxLTYzYjE4MGEyYzA0MSIsIkltcG9ydElkIjpudWxsLCJUaXRsZSI6IkhJTUIgQ29tbS4iLCJOb3RlIjpudWxsLCJIeXBlcmxpbmsiOnsiJGlkIjoiMjAwMyIsIkFkZHJlc3MiOiIiLCJTdWJBZGRyZXNzIjoiIn0sIklzQ2hhbmdlZCI6ZmFsc2UsIklzTmV3IjpmYWxzZX19XSwiX21pbGVzdG9uZXMiOltdLCJJZCI6ImM1NzA0Y2U2LTVkMmUtNDlmYi1iNzQ1LWQxYTA5ZTBlZjkzNSIsIklzU2luZ2xlSXRlbVJvdyI6ZmFsc2V9LHsiJGlkIjoiMjAwNCIsIl90YXNrcyI6W10sIl9taWxlc3RvbmVzIjpbeyIkaWQiOiIyMDA1IiwiSWQiOiI1ZTg1YmVhMS1lZWUxLTQ4Y2ItODAxZi1hOTFhY2RjMjFiN2MiLCJJbmRleCI6NDMsIkdyb3VwSWQiOm51bGwsIlRpdGxlIjoiU3RhcnQgVXNlciBPcC4gKHcvbyBNdUgyLCBNdUgzKSIsIkRhdGVUaW1lIjoiMjAyOS0wOS0wM1QxMTo1OTowMCIsIlBlcmNlbnRhZ2VDb21wbGV0ZSI6bnVsbCwiTm90ZSI6bnVsbCwiU3R5bGUiOnsiJGlkIjoiMjAwNiIsIlRpdGxlUG9zaXRpb24iOiJSaWdodCIsIkRhdGVQb3NpdGlvbiI6IlJpZ2h0IiwiU2hhcGVUeXBlIjoyLCJTaGFwZVNpemUiOjEsIlNwYWNpbmciOjAsIlNoYXBlU3R5bGUiOnsiJGlkIjoiMjAwNyIsIk1hcmdpbiI6eyIkaWQiOiIyMDA4IiwiVG9wIjowLjAsIkxlZnQiOjAuMCwiUmlnaHQiOjAuMCwiQm90dG9tIjowLjB9LCJQYWRkaW5nIjp7IiRpZCI6IjIwMDkiLCJUb3AiOjAuMCwiTGVmdCI6MC4wLCJSaWdodCI6MC4wLCJCb3R0b20iOjAuMH0sIkJhY2tncm91bmQiOnsiJGlkIjoiMjAxMCIsIkNvbG9yIjp7IiRpZCI6IjIwMTEiLCJBIjoxMjcsIlIiOjE5MiwiRyI6MCwiQiI6MH19LCJJc1Zpc2libGUiOnRydWUsIldpZHRoIjoxMy4wLCJIZWlnaHQiOjEzLjAsIkJvcmRlclN0eWxlIjp7IiRpZCI6IjIwMTIiLCJMaW5lQ29sb3IiOnsiJGlkIjoiMjAxMyIsIiR0eXBlIjoiTkxSRS5Db21tb24uRG9tLlNvbGlkQ29sb3JCcnVzaCwgTkxSRS5Db21tb24iLCJDb2xvciI6eyIkaWQiOiIyMDE0IiwiQSI6MjU1LCJSIjoyMzQsIkciOjIyLCJCIjozMH19LCJMaW5lV2VpZ2h0IjowLjAsIkxpbmVUeXBlIjowLCJQYXJlbnRTdHlsZSI6bnVsbH0sIlBhcmVudFN0eWxlIjpudWxsfSwiVGl0bGVTdHlsZSI6eyIkaWQiOiIyMDE1IiwiRm9udFNldHRpbmdzIjp7IiRpZCI6IjIwMTYiLCJGb250U2l6ZSI6MTEsIkZvbnROYW1lIjoiQ2FsaWJyaSIsIklzQm9sZCI6dHJ1ZSwiSXNJdGFsaWMiOmZhbHNlLCJJc1VuZGVybGluZWQiOmZhbHNlLCJQYXJlbnRTdHlsZSI6bnVsbH0sIkF1dG9TaXplIjowLCJGb3JlZ3JvdW5kIjp7IiRpZCI6IjIwMTciLCJDb2xvciI6eyIkaWQiOiIyMDE4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IwMTkiLCJUb3AiOjAuMCwiTGVmdCI6MC4wLCJSaWdodCI6MC4wLCJCb3R0b20iOjAuMH0sIlBhZGRpbmciOnsiJGlkIjoiMjAyMCIsIlRvcCI6MC4wLCJMZWZ0IjowLjAsIlJpZ2h0IjowLjAsIkJvdHRvbSI6MC4wfSwiQmFja2dyb3VuZCI6eyIkaWQiOiIyMDIxIiwiQ29sb3IiOnsiJGlkIjoiMjAyMiIsIkEiOjAsIlIiOjI1NSwiRyI6MjU1LCJCIjoyNTV9fSwiSXNWaXNpYmxlIjp0cnVlLCJXaWR0aCI6MC4wLCJIZWlnaHQiOjAuMCwiQm9yZGVyU3R5bGUiOnsiJGlkIjoiMjAyMyIsIkxpbmVDb2xvciI6bnVsbCwiTGluZVdlaWdodCI6MC4wLCJMaW5lVHlwZSI6MCwiUGFyZW50U3R5bGUiOm51bGx9LCJQYXJlbnRTdHlsZSI6bnVsbH0sIkRhdGVTdHlsZSI6eyIkaWQiOiIyMDI0IiwiRm9udFNldHRpbmdzIjp7IiRpZCI6IjIwMjUiLCJGb250U2l6ZSI6MTAsIkZvbnROYW1lIjoiQ2FsaWJyaSIsIklzQm9sZCI6ZmFsc2UsIklzSXRhbGljIjpmYWxzZSwiSXNVbmRlcmxpbmVkIjpmYWxzZSwiUGFyZW50U3R5bGUiOm51bGx9LCJBdXRvU2l6ZSI6MCwiRm9yZWdyb3VuZCI6eyIkaWQiOiIyMDI2IiwiQ29sb3IiOnsiJGlkIjoiMjAyN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jAyOCIsIlRvcCI6MC4wLCJMZWZ0IjowLjAsIlJpZ2h0IjowLjAsIkJvdHRvbSI6MC4wfSwiUGFkZGluZyI6eyIkaWQiOiIyMDI5IiwiVG9wIjowLjAsIkxlZnQiOjAuMCwiUmlnaHQiOjAuMCwiQm90dG9tIjowLjB9LCJCYWNrZ3JvdW5kIjp7IiRpZCI6IjIwMzAiLCJDb2xvciI6eyIkaWQiOiIyMDMxIiwiQSI6MCwiUiI6MjU1LCJHIjoyNTUsIkIiOjI1NX19LCJJc1Zpc2libGUiOnRydWUsIldpZHRoIjowLjAsIkhlaWdodCI6MC4wLCJCb3JkZXJTdHlsZSI6eyIkaWQiOiIyMDMyIiwiTGluZUNvbG9yIjpudWxsLCJMaW5lV2VpZ2h0IjowLjAsIkxpbmVUeXBlIjowLCJQYXJlbnRTdHlsZSI6bnVsbH0sIlBhcmVudFN0eWxlIjpudWxsfSwiRGF0ZUZvcm1hdCI6eyIkaWQiOiIyMDM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wMzQiLCJGb3JtYXQiOjAsIklzVmlzaWJsZSI6ZmFsc2UsIkxhc3RLbm93blZpc2liaWxpdHlTdGF0ZSI6ZmFsc2V9LCJJc1Zpc2libGUiOnRydWUsIlBhcmVudFN0eWxlIjpudWxsfSwiSHlwZXJsaW5rIjpudWxsLCJJbXBvcnRJZCI6bnVsbH0seyIkaWQiOiIyMDM1IiwiSWQiOiI4MWEzYWU2ZS1mY2E3LTRiNjItOTBkNC02N2I4ZmQyMjY3MzAiLCJJbmRleCI6NDQsIkdyb3VwSWQiOm51bGwsIlRpdGxlIjoiU3RhcnQgSFcgQ29tbS4iLCJEYXRlVGltZSI6IjIwMjktMDMtMTZUMTE6NTk6MDAiLCJQZXJjZW50YWdlQ29tcGxldGUiOm51bGwsIk5vdGUiOm51bGwsIlN0eWxlIjp7IiRpZCI6IjIwMzYiLCJUaXRsZVBvc2l0aW9uIjoiQWJvdmUiLCJEYXRlUG9zaXRpb24iOiJBYm92ZSIsIlNoYXBlVHlwZSI6MiwiU2hhcGVTaXplIjoxLCJTcGFjaW5nIjowLCJTaGFwZVN0eWxlIjp7IiRpZCI6IjIwMzciLCJNYXJnaW4iOnsiJGlkIjoiMjAzOCIsIlRvcCI6MC4wLCJMZWZ0IjowLjAsIlJpZ2h0IjowLjAsIkJvdHRvbSI6MC4wfSwiUGFkZGluZyI6eyIkaWQiOiIyMDM5IiwiVG9wIjowLjAsIkxlZnQiOjAuMCwiUmlnaHQiOjAuMCwiQm90dG9tIjowLjB9LCJCYWNrZ3JvdW5kIjp7IiRpZCI6IjIwNDAiLCJDb2xvciI6eyIkaWQiOiIyMDQxIiwiQSI6MTI3LCJSIjoxOTIsIkciOjAsIkIiOjB9fSwiSXNWaXNpYmxlIjp0cnVlLCJXaWR0aCI6MTMuMCwiSGVpZ2h0IjoxMy4wLCJCb3JkZXJTdHlsZSI6eyIkaWQiOiIyMDQyIiwiTGluZUNvbG9yIjp7IiRpZCI6IjIwNDMiLCIkdHlwZSI6Ik5MUkUuQ29tbW9uLkRvbS5Tb2xpZENvbG9yQnJ1c2gsIE5MUkUuQ29tbW9uIiwiQ29sb3IiOnsiJGlkIjoiMjA0NCIsIkEiOjI1NSwiUiI6MjM0LCJHIjoyMiwiQiI6MzB9fSwiTGluZVdlaWdodCI6MC4wLCJMaW5lVHlwZSI6MCwiUGFyZW50U3R5bGUiOm51bGx9LCJQYXJlbnRTdHlsZSI6bnVsbH0sIlRpdGxlU3R5bGUiOnsiJGlkIjoiMjA0NSIsIkZvbnRTZXR0aW5ncyI6eyIkaWQiOiIyMDQ2IiwiRm9udFNpemUiOjExLCJGb250TmFtZSI6IkNhbGlicmkiLCJJc0JvbGQiOnRydWUsIklzSXRhbGljIjpmYWxzZSwiSXNVbmRlcmxpbmVkIjpmYWxzZSwiUGFyZW50U3R5bGUiOm51bGx9LCJBdXRvU2l6ZSI6MCwiRm9yZWdyb3VuZCI6eyIkaWQiOiIyMDQ3IiwiQ29sb3IiOnsiJGlkIjoiMjA0OC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yMDQ5IiwiVG9wIjowLjAsIkxlZnQiOjAuMCwiUmlnaHQiOjAuMCwiQm90dG9tIjowLjB9LCJQYWRkaW5nIjp7IiRpZCI6IjIwNTAiLCJUb3AiOjAuMCwiTGVmdCI6MC4wLCJSaWdodCI6MC4wLCJCb3R0b20iOjAuMH0sIkJhY2tncm91bmQiOnsiJGlkIjoiMjA1MSIsIkNvbG9yIjp7IiRpZCI6IjIwNTIiLCJBIjowLCJSIjoyNTUsIkciOjI1NSwiQiI6MjU1fX0sIklzVmlzaWJsZSI6dHJ1ZSwiV2lkdGgiOjAuMCwiSGVpZ2h0IjowLjAsIkJvcmRlclN0eWxlIjp7IiRpZCI6IjIwNTMiLCJMaW5lQ29sb3IiOm51bGwsIkxpbmVXZWlnaHQiOjAuMCwiTGluZVR5cGUiOjAsIlBhcmVudFN0eWxlIjpudWxsfSwiUGFyZW50U3R5bGUiOm51bGx9LCJEYXRlU3R5bGUiOnsiJGlkIjoiMjA1NCIsIkZvbnRTZXR0aW5ncyI6eyIkaWQiOiIyMDU1IiwiRm9udFNpemUiOjEwLCJGb250TmFtZSI6IkNhbGlicmkiLCJJc0JvbGQiOmZhbHNlLCJJc0l0YWxpYyI6ZmFsc2UsIklzVW5kZXJsaW5lZCI6ZmFsc2UsIlBhcmVudFN0eWxlIjpudWxsfSwiQXV0b1NpemUiOjAsIkZvcmVncm91bmQiOnsiJGlkIjoiMjA1NiIsIkNvbG9yIjp7IiRpZCI6IjIwNTc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IwNTgiLCJUb3AiOjAuMCwiTGVmdCI6MC4wLCJSaWdodCI6MC4wLCJCb3R0b20iOjAuMH0sIlBhZGRpbmciOnsiJGlkIjoiMjA1OSIsIlRvcCI6MC4wLCJMZWZ0IjowLjAsIlJpZ2h0IjowLjAsIkJvdHRvbSI6MC4wfSwiQmFja2dyb3VuZCI6eyIkaWQiOiIyMDYwIiwiQ29sb3IiOnsiJGlkIjoiMjA2MSIsIkEiOjAsIlIiOjI1NSwiRyI6MjU1LCJCIjoyNTV9fSwiSXNWaXNpYmxlIjpmYWxzZSwiV2lkdGgiOjAuMCwiSGVpZ2h0IjowLjAsIkJvcmRlclN0eWxlIjp7IiRpZCI6IjIwNjIiLCJMaW5lQ29sb3IiOm51bGwsIkxpbmVXZWlnaHQiOjAuMCwiTGluZVR5cGUiOjAsIlBhcmVudFN0eWxlIjpudWxsfSwiUGFyZW50U3R5bGUiOm51bGx9LCJEYXRlRm9ybWF0Ijp7IiRpZCI6IjIwNj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A2NCIsIkZvcm1hdCI6MCwiSXNWaXNpYmxlIjpmYWxzZSwiTGFzdEtub3duVmlzaWJpbGl0eVN0YXRlIjpmYWxzZX0sIklzVmlzaWJsZSI6dHJ1ZSwiUGFyZW50U3R5bGUiOm51bGx9LCJIeXBlcmxpbmsiOm51bGwsIkltcG9ydElkIjpudWxsfSx7IiRpZCI6IjIwNjUiLCJJZCI6Ijk3ZGY0OTRmLTFhZTktNGM1Zi04NmI5LTFiZTliN2U5OTQwNyIsIkluZGV4Ijo0NSwiR3JvdXBJZCI6bnVsbCwiVGl0bGUiOiJTdGFydCBJbnN0YWxsYXRpb24iLCJEYXRlVGltZSI6IjIwMjgtMTAtMTVUMTE6NTk6MDAiLCJQZXJjZW50YWdlQ29tcGxldGUiOm51bGwsIk5vdGUiOm51bGwsIlN0eWxlIjp7IiRpZCI6IjIwNjYiLCJUaXRsZVBvc2l0aW9uIjoiQmVsb3ciLCJEYXRlUG9zaXRpb24iOiJCZWxvdyIsIlNoYXBlVHlwZSI6MiwiU2hhcGVTaXplIjoxLCJTcGFjaW5nIjowLCJTaGFwZVN0eWxlIjp7IiRpZCI6IjIwNjciLCJNYXJnaW4iOnsiJGlkIjoiMjA2OCIsIlRvcCI6MC4wLCJMZWZ0IjowLjAsIlJpZ2h0IjowLjAsIkJvdHRvbSI6MC4wfSwiUGFkZGluZyI6eyIkaWQiOiIyMDY5IiwiVG9wIjowLjAsIkxlZnQiOjAuMCwiUmlnaHQiOjAuMCwiQm90dG9tIjowLjB9LCJCYWNrZ3JvdW5kIjp7IiRpZCI6IjIwNzAiLCJDb2xvciI6eyIkaWQiOiIyMDcxIiwiQSI6MTI3LCJSIjoxOTIsIkciOjAsIkIiOjB9fSwiSXNWaXNpYmxlIjp0cnVlLCJXaWR0aCI6MTMuMCwiSGVpZ2h0IjoxMy4wLCJCb3JkZXJTdHlsZSI6eyIkaWQiOiIyMDcyIiwiTGluZUNvbG9yIjp7IiRpZCI6IjIwNzMiLCIkdHlwZSI6Ik5MUkUuQ29tbW9uLkRvbS5Tb2xpZENvbG9yQnJ1c2gsIE5MUkUuQ29tbW9uIiwiQ29sb3IiOnsiJGlkIjoiMjA3NCIsIkEiOjI1NSwiUiI6MjM0LCJHIjoyMiwiQiI6MzB9fSwiTGluZVdlaWdodCI6MC4wLCJMaW5lVHlwZSI6MCwiUGFyZW50U3R5bGUiOm51bGx9LCJQYXJlbnRTdHlsZSI6bnVsbH0sIlRpdGxlU3R5bGUiOnsiJGlkIjoiMjA3NSIsIkZvbnRTZXR0aW5ncyI6eyIkaWQiOiIyMDc2IiwiRm9udFNpemUiOjExLCJGb250TmFtZSI6IkNhbGlicmkiLCJJc0JvbGQiOnRydWUsIklzSXRhbGljIjpmYWxzZSwiSXNVbmRlcmxpbmVkIjpmYWxzZSwiUGFyZW50U3R5bGUiOm51bGx9LCJBdXRvU2l6ZSI6MCwiRm9yZWdyb3VuZCI6eyIkaWQiOiIyMDc3IiwiQ29sb3IiOnsiJGlkIjoiMjA3OC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yMDc5IiwiVG9wIjowLjAsIkxlZnQiOjAuMCwiUmlnaHQiOjAuMCwiQm90dG9tIjowLjB9LCJQYWRkaW5nIjp7IiRpZCI6IjIwODAiLCJUb3AiOjAuMCwiTGVmdCI6MC4wLCJSaWdodCI6MC4wLCJCb3R0b20iOjAuMH0sIkJhY2tncm91bmQiOnsiJGlkIjoiMjA4MSIsIkNvbG9yIjp7IiRpZCI6IjIwODIiLCJBIjowLCJSIjoyNTUsIkciOjI1NSwiQiI6MjU1fX0sIklzVmlzaWJsZSI6dHJ1ZSwiV2lkdGgiOjAuMCwiSGVpZ2h0IjowLjAsIkJvcmRlclN0eWxlIjp7IiRpZCI6IjIwODMiLCJMaW5lQ29sb3IiOm51bGwsIkxpbmVXZWlnaHQiOjAuMCwiTGluZVR5cGUiOjAsIlBhcmVudFN0eWxlIjpudWxsfSwiUGFyZW50U3R5bGUiOm51bGx9LCJEYXRlU3R5bGUiOnsiJGlkIjoiMjA4NCIsIkZvbnRTZXR0aW5ncyI6eyIkaWQiOiIyMDg1IiwiRm9udFNpemUiOjEwLCJGb250TmFtZSI6IkNhbGlicmkiLCJJc0JvbGQiOmZhbHNlLCJJc0l0YWxpYyI6ZmFsc2UsIklzVW5kZXJsaW5lZCI6ZmFsc2UsIlBhcmVudFN0eWxlIjpudWxsfSwiQXV0b1NpemUiOjAsIkZvcmVncm91bmQiOnsiJGlkIjoiMjA4NiIsIkNvbG9yIjp7IiRpZCI6IjIwODc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IwODgiLCJUb3AiOjAuMCwiTGVmdCI6MC4wLCJSaWdodCI6MC4wLCJCb3R0b20iOjAuMH0sIlBhZGRpbmciOnsiJGlkIjoiMjA4OSIsIlRvcCI6MC4wLCJMZWZ0IjowLjAsIlJpZ2h0IjowLjAsIkJvdHRvbSI6MC4wfSwiQmFja2dyb3VuZCI6eyIkaWQiOiIyMDkwIiwiQ29sb3IiOnsiJGlkIjoiMjA5MSIsIkEiOjAsIlIiOjI1NSwiRyI6MjU1LCJCIjoyNTV9fSwiSXNWaXNpYmxlIjpmYWxzZSwiV2lkdGgiOjAuMCwiSGVpZ2h0IjowLjAsIkJvcmRlclN0eWxlIjp7IiRpZCI6IjIwOTIiLCJMaW5lQ29sb3IiOm51bGwsIkxpbmVXZWlnaHQiOjAuMCwiTGluZVR5cGUiOjAsIlBhcmVudFN0eWxlIjpudWxsfSwiUGFyZW50U3R5bGUiOm51bGx9LCJEYXRlRm9ybWF0Ijp7IiRpZCI6IjIwOT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A5NCIsIkZvcm1hdCI6MCwiSXNWaXNpYmxlIjpmYWxzZSwiTGFzdEtub3duVmlzaWJpbGl0eVN0YXRlIjpmYWxzZX0sIklzVmlzaWJsZSI6dHJ1ZSwiUGFyZW50U3R5bGUiOm51bGx9LCJIeXBlcmxpbmsiOm51bGwsIkltcG9ydElkIjpudWxsfSx7IiRpZCI6IjIwOTUiLCJJZCI6IjIzODg2YzFhLTg3MjgtNDZhNC04NzQxLTFkN2NiNTQwYTY3YSIsIkluZGV4Ijo0NiwiR3JvdXBJZCI6bnVsbCwiVGl0bGUiOiJUZyBNIERpc21hbnRsZWQiLCJEYXRlVGltZSI6IjIwMjgtMDYtMTNUMTE6NTk6MDAiLCJQZXJjZW50YWdlQ29tcGxldGUiOm51bGwsIk5vdGUiOm51bGwsIlN0eWxlIjp7IiRpZCI6IjIwOTYiLCJUaXRsZVBvc2l0aW9uIjoiQWJvdmUiLCJEYXRlUG9zaXRpb24iOiJBYm92ZSIsIlNoYXBlVHlwZSI6MiwiU2hhcGVTaXplIjoxLCJTcGFjaW5nIjowLCJTaGFwZVN0eWxlIjp7IiRpZCI6IjIwOTciLCJNYXJnaW4iOnsiJGlkIjoiMjA5OCIsIlRvcCI6MC4wLCJMZWZ0IjowLjAsIlJpZ2h0IjowLjAsIkJvdHRvbSI6MC4wfSwiUGFkZGluZyI6eyIkaWQiOiIyMDk5IiwiVG9wIjowLjAsIkxlZnQiOjAuMCwiUmlnaHQiOjAuMCwiQm90dG9tIjowLjB9LCJCYWNrZ3JvdW5kIjp7IiRpZCI6IjIxMDAiLCJDb2xvciI6eyIkaWQiOiIyMTAxIiwiQSI6MTI3LCJSIjoxOTIsIkciOjAsIkIiOjB9fSwiSXNWaXNpYmxlIjp0cnVlLCJXaWR0aCI6MTMuMCwiSGVpZ2h0IjoxMy4wLCJCb3JkZXJTdHlsZSI6eyIkaWQiOiIyMTAyIiwiTGluZUNvbG9yIjp7IiRpZCI6IjIxMDMiLCIkdHlwZSI6Ik5MUkUuQ29tbW9uLkRvbS5Tb2xpZENvbG9yQnJ1c2gsIE5MUkUuQ29tbW9uIiwiQ29sb3IiOnsiJGlkIjoiMjEwNCIsIkEiOjI1NSwiUiI6MjM0LCJHIjoyMiwiQiI6MzB9fSwiTGluZVdlaWdodCI6MC4wLCJMaW5lVHlwZSI6MCwiUGFyZW50U3R5bGUiOm51bGx9LCJQYXJlbnRTdHlsZSI6bnVsbH0sIlRpdGxlU3R5bGUiOnsiJGlkIjoiMjEwNSIsIkZvbnRTZXR0aW5ncyI6eyIkaWQiOiIyMTA2IiwiRm9udFNpemUiOjExLCJGb250TmFtZSI6IkNhbGlicmkiLCJJc0JvbGQiOnRydWUsIklzSXRhbGljIjpmYWxzZSwiSXNVbmRlcmxpbmVkIjpmYWxzZSwiUGFyZW50U3R5bGUiOm51bGx9LCJBdXRvU2l6ZSI6MCwiRm9yZWdyb3VuZCI6eyIkaWQiOiIyMTA3IiwiQ29sb3IiOnsiJGlkIjoiMjEwOC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yMTA5IiwiVG9wIjowLjAsIkxlZnQiOjAuMCwiUmlnaHQiOjAuMCwiQm90dG9tIjowLjB9LCJQYWRkaW5nIjp7IiRpZCI6IjIxMTAiLCJUb3AiOjAuMCwiTGVmdCI6MC4wLCJSaWdodCI6MC4wLCJCb3R0b20iOjAuMH0sIkJhY2tncm91bmQiOnsiJGlkIjoiMjExMSIsIkNvbG9yIjp7IiRpZCI6IjIxMTIiLCJBIjowLCJSIjoyNTUsIkciOjI1NSwiQiI6MjU1fX0sIklzVmlzaWJsZSI6dHJ1ZSwiV2lkdGgiOjAuMCwiSGVpZ2h0IjowLjAsIkJvcmRlclN0eWxlIjp7IiRpZCI6IjIxMTMiLCJMaW5lQ29sb3IiOm51bGwsIkxpbmVXZWlnaHQiOjAuMCwiTGluZVR5cGUiOjAsIlBhcmVudFN0eWxlIjpudWxsfSwiUGFyZW50U3R5bGUiOm51bGx9LCJEYXRlU3R5bGUiOnsiJGlkIjoiMjExNCIsIkZvbnRTZXR0aW5ncyI6eyIkaWQiOiIyMTE1IiwiRm9udFNpemUiOjEwLCJGb250TmFtZSI6IkNhbGlicmkiLCJJc0JvbGQiOmZhbHNlLCJJc0l0YWxpYyI6ZmFsc2UsIklzVW5kZXJsaW5lZCI6ZmFsc2UsIlBhcmVudFN0eWxlIjpudWxsfSwiQXV0b1NpemUiOjAsIkZvcmVncm91bmQiOnsiJGlkIjoiMjExNiIsIkNvbG9yIjp7IiRpZCI6IjIxMTc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IxMTgiLCJUb3AiOjAuMCwiTGVmdCI6MC4wLCJSaWdodCI6MC4wLCJCb3R0b20iOjAuMH0sIlBhZGRpbmciOnsiJGlkIjoiMjExOSIsIlRvcCI6MC4wLCJMZWZ0IjowLjAsIlJpZ2h0IjowLjAsIkJvdHRvbSI6MC4wfSwiQmFja2dyb3VuZCI6eyIkaWQiOiIyMTIwIiwiQ29sb3IiOnsiJGlkIjoiMjEyMSIsIkEiOjAsIlIiOjI1NSwiRyI6MjU1LCJCIjoyNTV9fSwiSXNWaXNpYmxlIjpmYWxzZSwiV2lkdGgiOjAuMCwiSGVpZ2h0IjowLjAsIkJvcmRlclN0eWxlIjp7IiRpZCI6IjIxMjIiLCJMaW5lQ29sb3IiOm51bGwsIkxpbmVXZWlnaHQiOjAuMCwiTGluZVR5cGUiOjAsIlBhcmVudFN0eWxlIjpudWxsfSwiUGFyZW50U3R5bGUiOm51bGx9LCJEYXRlRm9ybWF0Ijp7IiRpZCI6IjIxMj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EyNCIsIkZvcm1hdCI6MCwiSXNWaXNpYmxlIjpmYWxzZSwiTGFzdEtub3duVmlzaWJpbGl0eVN0YXRlIjpmYWxzZX0sIklzVmlzaWJsZSI6dHJ1ZSwiUGFyZW50U3R5bGUiOm51bGx9LCJIeXBlcmxpbmsiOm51bGwsIkltcG9ydElkIjpudWxsfSx7IiRpZCI6IjIxMjUiLCJJZCI6IjQ2ZTkyOGEyLWZjMjMtNDhjOS1iZWFhLTBlOGE3YjZlNWIzZiIsIkluZGV4Ijo0NywiR3JvdXBJZCI6bnVsbCwiVGl0bGUiOiJTdGFydCBUZyBNIERpc20uIiwiRGF0ZVRpbWUiOiIyMDI4LTAyLTExVDExOjU5OjAwIiwiUGVyY2VudGFnZUNvbXBsZXRlIjpudWxsLCJOb3RlIjpudWxsLCJTdHlsZSI6eyIkaWQiOiIyMTI2IiwiVGl0bGVQb3NpdGlvbiI6IkxlZnQiLCJEYXRlUG9zaXRpb24iOiJMZWZ0IiwiU2hhcGVUeXBlIjoyLCJTaGFwZVNpemUiOjEsIlNwYWNpbmciOjAsIlNoYXBlU3R5bGUiOnsiJGlkIjoiMjEyNyIsIk1hcmdpbiI6eyIkaWQiOiIyMTI4IiwiVG9wIjowLjAsIkxlZnQiOjAuMCwiUmlnaHQiOjAuMCwiQm90dG9tIjowLjB9LCJQYWRkaW5nIjp7IiRpZCI6IjIxMjkiLCJUb3AiOjAuMCwiTGVmdCI6MC4wLCJSaWdodCI6MC4wLCJCb3R0b20iOjAuMH0sIkJhY2tncm91bmQiOnsiJGlkIjoiMjEzMCIsIkNvbG9yIjp7IiRpZCI6IjIxMzEiLCJBIjoxMjcsIlIiOjE5MiwiRyI6MCwiQiI6MH19LCJJc1Zpc2libGUiOnRydWUsIldpZHRoIjoxMy4wLCJIZWlnaHQiOjEzLjAsIkJvcmRlclN0eWxlIjp7IiRpZCI6IjIxMzIiLCJMaW5lQ29sb3IiOnsiJGlkIjoiMjEzMyIsIiR0eXBlIjoiTkxSRS5Db21tb24uRG9tLlNvbGlkQ29sb3JCcnVzaCwgTkxSRS5Db21tb24iLCJDb2xvciI6eyIkaWQiOiIyMTM0IiwiQSI6MjU1LCJSIjoyMzQsIkciOjIyLCJCIjozMH19LCJMaW5lV2VpZ2h0IjowLjAsIkxpbmVUeXBlIjowLCJQYXJlbnRTdHlsZSI6bnVsbH0sIlBhcmVudFN0eWxlIjpudWxsfSwiVGl0bGVTdHlsZSI6eyIkaWQiOiIyMTM1IiwiRm9udFNldHRpbmdzIjp7IiRpZCI6IjIxMzYiLCJGb250U2l6ZSI6MTEsIkZvbnROYW1lIjoiQ2FsaWJyaSIsIklzQm9sZCI6dHJ1ZSwiSXNJdGFsaWMiOmZhbHNlLCJJc1VuZGVybGluZWQiOmZhbHNlLCJQYXJlbnRTdHlsZSI6bnVsbH0sIkF1dG9TaXplIjowLCJGb3JlZ3JvdW5kIjp7IiRpZCI6IjIxMzciLCJDb2xvciI6eyIkaWQiOiIyMTM4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IxMzkiLCJUb3AiOjAuMCwiTGVmdCI6MC4wLCJSaWdodCI6MC4wLCJCb3R0b20iOjAuMH0sIlBhZGRpbmciOnsiJGlkIjoiMjE0MCIsIlRvcCI6MC4wLCJMZWZ0IjowLjAsIlJpZ2h0IjowLjAsIkJvdHRvbSI6MC4wfSwiQmFja2dyb3VuZCI6eyIkaWQiOiIyMTQxIiwiQ29sb3IiOnsiJGlkIjoiMjE0MiIsIkEiOjAsIlIiOjI1NSwiRyI6MjU1LCJCIjoyNTV9fSwiSXNWaXNpYmxlIjp0cnVlLCJXaWR0aCI6MC4wLCJIZWlnaHQiOjAuMCwiQm9yZGVyU3R5bGUiOnsiJGlkIjoiMjE0MyIsIkxpbmVDb2xvciI6bnVsbCwiTGluZVdlaWdodCI6MC4wLCJMaW5lVHlwZSI6MCwiUGFyZW50U3R5bGUiOm51bGx9LCJQYXJlbnRTdHlsZSI6bnVsbH0sIkRhdGVTdHlsZSI6eyIkaWQiOiIyMTQ0IiwiRm9udFNldHRpbmdzIjp7IiRpZCI6IjIxNDUiLCJGb250U2l6ZSI6MTAsIkZvbnROYW1lIjoiQ2FsaWJyaSIsIklzQm9sZCI6ZmFsc2UsIklzSXRhbGljIjpmYWxzZSwiSXNVbmRlcmxpbmVkIjpmYWxzZSwiUGFyZW50U3R5bGUiOm51bGx9LCJBdXRvU2l6ZSI6MCwiRm9yZWdyb3VuZCI6eyIkaWQiOiIyMTQ2IiwiQ29sb3IiOnsiJGlkIjoiMjE0NyIsIkEiOjI1NSwiUiI6NjgsIkciOjg0LCJCIjoxMDZ9fSwiTWF4V2lkdGgiOjIwMC4wLCJNYXhIZWlnaHQiOiJJbmZpbml0eSIsIlNtYXJ0Rm9yZWdyb3VuZElzQWN0aXZlIjpmYWxzZSwiSG9yaXpvbnRhbEFsaWdubWVudCI6MiwiVmVydGljYWxBbGlnbm1lbnQiOjAsIlNtYXJ0Rm9yZWdyb3VuZCI6bnVsbCwiQmFja2dyb3VuZEZpbGxUeXBlIjowLCJNYXJnaW4iOnsiJGlkIjoiMjE0OCIsIlRvcCI6MC4wLCJMZWZ0IjowLjAsIlJpZ2h0IjowLjAsIkJvdHRvbSI6MC4wfSwiUGFkZGluZyI6eyIkaWQiOiIyMTQ5IiwiVG9wIjowLjAsIkxlZnQiOjAuMCwiUmlnaHQiOjAuMCwiQm90dG9tIjowLjB9LCJCYWNrZ3JvdW5kIjp7IiRpZCI6IjIxNTAiLCJDb2xvciI6eyIkaWQiOiIyMTUxIiwiQSI6MCwiUiI6MjU1LCJHIjoyNTUsIkIiOjI1NX19LCJJc1Zpc2libGUiOmZhbHNlLCJXaWR0aCI6MC4wLCJIZWlnaHQiOjAuMCwiQm9yZGVyU3R5bGUiOnsiJGlkIjoiMjE1MiIsIkxpbmVDb2xvciI6bnVsbCwiTGluZVdlaWdodCI6MC4wLCJMaW5lVHlwZSI6MCwiUGFyZW50U3R5bGUiOm51bGx9LCJQYXJlbnRTdHlsZSI6bnVsbH0sIkRhdGVGb3JtYXQiOnsiJGlkIjoiMjE1M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MTU0IiwiRm9ybWF0IjowLCJJc1Zpc2libGUiOmZhbHNlLCJMYXN0S25vd25WaXNpYmlsaXR5U3RhdGUiOmZhbHNlfSwiSXNWaXNpYmxlIjp0cnVlLCJQYXJlbnRTdHlsZSI6bnVsbH0sIkh5cGVybGluayI6bnVsbCwiSW1wb3J0SWQiOm51bGx9XSwiSWQiOiI4NmRmYTdjMC1iMzViLTRmYTYtODY1MC03NjA3NWM1ZGVjODkiLCJJc1NpbmdsZUl0ZW1Sb3ciOmZhbHNlfSx7IiRpZCI6IjIxNTUiLCJfdGFza3MiOlt7IiRpZCI6IjIxNTYiLCJfYXR0YWNoZWRNaWxlc3RvbmVzIjpbXSwiVGFza0RlZmluaXRpb24iOnsiJGlkIjoiMjE1NyIsIkdyb3VwTmFtZSI6bnVsbCwiU3RhcnREYXRlIjoiMjAyNy0wMy0xMFQwMDowMDowMCIsIkVuZERhdGUiOiIyMDI3LTEyLTAxVDExOjU5OjAwIiwiUGVyY2VudGFnZUNvbXBsZXRlIjpudWxsLCJTdHlsZSI6eyIkaWQiOiIyMTU4IiwiU2hhcGUiOjAsIlNoYXBlVGhpY2tuZXNzIjowLCJEdXJhdGlvbkZvcm1hdCI6MCwiSW5jbHVkZU5vbldvcmtpbmdEYXlzSW5EdXJhdGlvbiI6ZmFsc2UsIlBlcmNlbnRhZ2VDb21wbGV0ZVN0eWxlIjp7IiRpZCI6IjIxNTkiLCJGb250U2V0dGluZ3MiOnsiJGlkIjoiMjE2MCIsIkZvbnRTaXplIjoxMCwiRm9udE5hbWUiOiJDYWxpYnJpIiwiSXNCb2xkIjpmYWxzZSwiSXNJdGFsaWMiOmZhbHNlLCJJc1VuZGVybGluZWQiOmZhbHNlLCJQYXJlbnRTdHlsZSI6bnVsbH0sIkF1dG9TaXplIjowLCJGb3JlZ3JvdW5kIjp7IiRpZCI6IjIxNjEiLCJDb2xvciI6eyIkaWQiOiIyMTYy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yMTYzIiwiVG9wIjowLjAsIkxlZnQiOjAuMCwiUmlnaHQiOjAuMCwiQm90dG9tIjowLjB9LCJQYWRkaW5nIjp7IiRpZCI6IjIxNjQiLCJUb3AiOjAuMCwiTGVmdCI6MC4wLCJSaWdodCI6MC4wLCJCb3R0b20iOjAuMH0sIkJhY2tncm91bmQiOnsiJGlkIjoiMjE2NSIsIkNvbG9yIjp7IiRpZCI6IjIxNjYiLCJBIjo4OSwiUiI6MCwiRyI6MCwiQiI6MH19LCJJc1Zpc2libGUiOnRydWUsIldpZHRoIjowLjAsIkhlaWdodCI6MC4wLCJCb3JkZXJTdHlsZSI6eyIkaWQiOiIyMTY3IiwiTGluZUNvbG9yIjpudWxsLCJMaW5lV2VpZ2h0IjowLjAsIkxpbmVUeXBlIjowLCJQYXJlbnRTdHlsZSI6bnVsbH0sIlBhcmVudFN0eWxlIjpudWxsfSwiRHVyYXRpb25TdHlsZSI6eyIkaWQiOiIyMTY4IiwiRm9udFNldHRpbmdzIjp7IiRpZCI6IjIxNjkiLCJGb250U2l6ZSI6MTAsIkZvbnROYW1lIjoiQ2FsaWJyaSIsIklzQm9sZCI6ZmFsc2UsIklzSXRhbGljIjpmYWxzZSwiSXNVbmRlcmxpbmVkIjpmYWxzZSwiUGFyZW50U3R5bGUiOm51bGx9LCJBdXRvU2l6ZSI6MCwiRm9yZWdyb3VuZCI6eyIkaWQiOiIyMTcwIiwiQ29sb3IiOnsiJGlkIjoiMjE3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xNzIiLCJUb3AiOjAuMCwiTGVmdCI6MC4wLCJSaWdodCI6MC4wLCJCb3R0b20iOjAuMH0sIlBhZGRpbmciOnsiJGlkIjoiMjE3MyIsIlRvcCI6MC4wLCJMZWZ0IjowLjAsIlJpZ2h0IjowLjAsIkJvdHRvbSI6MC4wfSwiQmFja2dyb3VuZCI6eyIkaWQiOiIyMTc0IiwiQ29sb3IiOnsiJGlkIjoiMjE3NSIsIkEiOjg5LCJSIjowLCJHIjowLCJCIjowfX0sIklzVmlzaWJsZSI6dHJ1ZSwiV2lkdGgiOjAuMCwiSGVpZ2h0IjowLjAsIkJvcmRlclN0eWxlIjp7IiRpZCI6IjIxNzYiLCJMaW5lQ29sb3IiOm51bGwsIkxpbmVXZWlnaHQiOjAuMCwiTGluZVR5cGUiOjAsIlBhcmVudFN0eWxlIjpudWxsfSwiUGFyZW50U3R5bGUiOm51bGx9LCJIb3Jpem9udGFsQ29ubmVjdG9yU3R5bGUiOnsiJGlkIjoiMjE3NyIsIkxpbmVDb2xvciI6eyIkaWQiOiIyMTc4IiwiJHR5cGUiOiJOTFJFLkNvbW1vbi5Eb20uU29saWRDb2xvckJydXNoLCBOTFJFLkNvbW1vbiIsIkNvbG9yIjp7IiRpZCI6IjIxNzkiLCJBIjoyNTUsIlIiOjIwNCwiRyI6MjA0LCJCIjoyMDR9fSwiTGluZVdlaWdodCI6MS4wLCJMaW5lVHlwZSI6MCwiUGFyZW50U3R5bGUiOm51bGx9LCJWZXJ0aWNhbENvbm5lY3RvclN0eWxlIjp7IiRpZCI6IjIxODAiLCJMaW5lQ29sb3IiOnsiJGlkIjoiMjE4MSIsIiR0eXBlIjoiTkxSRS5Db21tb24uRG9tLlNvbGlkQ29sb3JCcnVzaCwgTkxSRS5Db21tb24iLCJDb2xvciI6eyIkaWQiOiIyMTgy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jE4MyIsIk1hcmdpbiI6eyIkaWQiOiIyMTg0IiwiVG9wIjowLjAsIkxlZnQiOjQuMCwiUmlnaHQiOjQuMCwiQm90dG9tIjowLjB9LCJQYWRkaW5nIjp7IiRpZCI6IjIxODUiLCJUb3AiOjAuMCwiTGVmdCI6MC4wLCJSaWdodCI6MC4wLCJCb3R0b20iOjAuMH0sIkJhY2tncm91bmQiOnsiJGlkIjoiMjE4NiIsIkNvbG9yIjp7IiRpZCI6IjIxODciLCJBIjoyNTUsIlIiOjY4LCJHIjo4NCwiQiI6MTA2fX0sIklzVmlzaWJsZSI6dHJ1ZSwiV2lkdGgiOjAuMCwiSGVpZ2h0IjoxMC4wLCJCb3JkZXJTdHlsZSI6eyIkaWQiOiIyMTg4IiwiTGluZUNvbG9yIjp7IiRpZCI6IjIxODkiLCIkdHlwZSI6Ik5MUkUuQ29tbW9uLkRvbS5Tb2xpZENvbG9yQnJ1c2gsIE5MUkUuQ29tbW9uIiwiQ29sb3IiOnsiJGlkIjoiMjE5MCIsIkEiOjI1NSwiUiI6MjU1LCJHIjowLCJCIjowfX0sIkxpbmVXZWlnaHQiOjAuMCwiTGluZVR5cGUiOjAsIlBhcmVudFN0eWxlIjpudWxsfSwiUGFyZW50U3R5bGUiOm51bGx9LCJUaXRsZVN0eWxlIjp7IiRpZCI6IjIxOTEiLCJGb250U2V0dGluZ3MiOnsiJGlkIjoiMjE5MiIsIkZvbnRTaXplIjoxMSwiRm9udE5hbWUiOiJDYWxpYnJpIiwiSXNCb2xkIjp0cnVlLCJJc0l0YWxpYyI6ZmFsc2UsIklzVW5kZXJsaW5lZCI6ZmFsc2UsIlBhcmVudFN0eWxlIjpudWxsfSwiQXV0b1NpemUiOjAsIkZvcmVncm91bmQiOnsiJGlkIjoiMjE5MyIsIkNvbG9yIjp7IiRpZCI6IjIxOTQ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jE5NSIsIlRvcCI6MC4wLCJMZWZ0IjowLjAsIlJpZ2h0IjowLjAsIkJvdHRvbSI6MC4wfSwiUGFkZGluZyI6eyIkaWQiOiIyMTk2IiwiVG9wIjowLjAsIkxlZnQiOjAuMCwiUmlnaHQiOjAuMCwiQm90dG9tIjowLjB9LCJCYWNrZ3JvdW5kIjp7IiRpZCI6IjIxOTciLCJDb2xvciI6eyIkaWQiOiIyMTk4IiwiQSI6MCwiUiI6MjU1LCJHIjoyNTUsIkIiOjI1NX19LCJJc1Zpc2libGUiOnRydWUsIldpZHRoIjowLjAsIkhlaWdodCI6MC4wLCJCb3JkZXJTdHlsZSI6eyIkaWQiOiIyMTk5IiwiTGluZUNvbG9yIjpudWxsLCJMaW5lV2VpZ2h0IjowLjAsIkxpbmVUeXBlIjowLCJQYXJlbnRTdHlsZSI6bnVsbH0sIlBhcmVudFN0eWxlIjpudWxsfSwiRGF0ZVN0eWxlIjp7IiRpZCI6IjIyMDAiLCJGb250U2V0dGluZ3MiOnsiJGlkIjoiMjIwMSIsIkZvbnRTaXplIjoxMCwiRm9udE5hbWUiOiJDYWxpYnJpIiwiSXNCb2xkIjpmYWxzZSwiSXNJdGFsaWMiOmZhbHNlLCJJc1VuZGVybGluZWQiOmZhbHNlLCJQYXJlbnRTdHlsZSI6bnVsbH0sIkF1dG9TaXplIjowLCJGb3JlZ3JvdW5kIjp7IiRpZCI6IjIyMDIiLCJDb2xvciI6eyIkaWQiOiIyMjA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yMjA0IiwiVG9wIjowLjAsIkxlZnQiOjAuMCwiUmlnaHQiOjAuMCwiQm90dG9tIjowLjB9LCJQYWRkaW5nIjp7IiRpZCI6IjIyMDUiLCJUb3AiOjAuMCwiTGVmdCI6MC4wLCJSaWdodCI6MC4wLCJCb3R0b20iOjAuMH0sIkJhY2tncm91bmQiOnsiJGlkIjoiMjIwNiIsIkNvbG9yIjp7IiRpZCI6IjIyMDciLCJBIjo4OSwiUiI6MCwiRyI6MCwiQiI6MH19LCJJc1Zpc2libGUiOnRydWUsIldpZHRoIjowLjAsIkhlaWdodCI6MC4wLCJCb3JkZXJTdHlsZSI6eyIkaWQiOiIyMjA4IiwiTGluZUNvbG9yIjpudWxsLCJMaW5lV2VpZ2h0IjowLjAsIkxpbmVUeXBlIjowLCJQYXJlbnRTdHlsZSI6bnVsbH0sIlBhcmVudFN0eWxlIjpudWxsfSwiRGF0ZUZvcm1hdCI6eyIkaWQiOiIyMjA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yMTAiLCJGb3JtYXQiOjAsIklzVmlzaWJsZSI6ZmFsc2UsIkxhc3RLbm93blZpc2liaWxpdHlTdGF0ZSI6ZmFsc2V9LCJJc1Zpc2libGUiOmZhbHNlLCJQYXJlbnRTdHlsZSI6bnVsbH0sIkluZGV4Ijo0OCwiU21hcnREdXJhdGlvbkFjdGl2YXRlZCI6ZmFsc2UsIkRhdGVGb3JtYXQiOnsiJHJlZiI6IjIyMDkifSwiV2Vla051bWJlcmluZyI6eyIkaWQiOiIyMjExIiwiRm9ybWF0IjowLCJJc1Zpc2libGUiOmZhbHNlLCJMYXN0S25vd25WaXNpYmlsaXR5U3RhdGUiOmZhbHNlfSwiSWQiOiJjNWY3ZTQ1Zi1mNTI3LTQ5N2ItOTZkOS0xNzViNzUyMzY3MWEiLCJJbXBvcnRJZCI6bnVsbCwiVGl0bGUiOiJBVEVYIFRlc3QiLCJOb3RlIjpudWxsLCJIeXBlcmxpbmsiOnsiJGlkIjoiMjIxMiIsIkFkZHJlc3MiOiIiLCJTdWJBZGRyZXNzIjoiIn0sIklzQ2hhbmdlZCI6ZmFsc2UsIklzTmV3IjpmYWxzZX19XSwiX21pbGVzdG9uZXMiOltdLCJJZCI6IjAwMDAwMDAwLTAwMDAtMDAwMC0wMDAwLTAwMDAwMDAwMDAwMCIsIklzU2luZ2xlSXRlbVJvdyI6dHJ1ZX0seyIkaWQiOiIyMjEzIiwiX3Rhc2tzIjpbeyIkaWQiOiIyMjE0IiwiX2F0dGFjaGVkTWlsZXN0b25lcyI6W10sIlRhc2tEZWZpbml0aW9uIjp7IiRpZCI6IjIyMTUiLCJHcm91cE5hbWUiOm51bGwsIlN0YXJ0RGF0ZSI6IjIwMjctMDMtMTdUMDA6MDA6MDAiLCJFbmREYXRlIjoiMjAyOC0wMy0wN1QxMTo1OTowMCIsIlBlcmNlbnRhZ2VDb21wbGV0ZSI6bnVsbCwiU3R5bGUiOnsiJGlkIjoiMjIxNiIsIlNoYXBlIjowLCJTaGFwZVRoaWNrbmVzcyI6MCwiRHVyYXRpb25Gb3JtYXQiOjAsIkluY2x1ZGVOb25Xb3JraW5nRGF5c0luRHVyYXRpb24iOmZhbHNlLCJQZXJjZW50YWdlQ29tcGxldGVTdHlsZSI6eyIkaWQiOiIyMjE3IiwiRm9udFNldHRpbmdzIjp7IiRpZCI6IjIyMTgiLCJGb250U2l6ZSI6MTAsIkZvbnROYW1lIjoiQ2FsaWJyaSIsIklzQm9sZCI6ZmFsc2UsIklzSXRhbGljIjpmYWxzZSwiSXNVbmRlcmxpbmVkIjpmYWxzZSwiUGFyZW50U3R5bGUiOm51bGx9LCJBdXRvU2l6ZSI6MCwiRm9yZWdyb3VuZCI6eyIkaWQiOiIyMjE5IiwiQ29sb3IiOnsiJGlkIjoiMjIyM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jIyMSIsIlRvcCI6MC4wLCJMZWZ0IjowLjAsIlJpZ2h0IjowLjAsIkJvdHRvbSI6MC4wfSwiUGFkZGluZyI6eyIkaWQiOiIyMjIyIiwiVG9wIjowLjAsIkxlZnQiOjAuMCwiUmlnaHQiOjAuMCwiQm90dG9tIjowLjB9LCJCYWNrZ3JvdW5kIjp7IiRpZCI6IjIyMjMiLCJDb2xvciI6eyIkaWQiOiIyMjI0IiwiQSI6ODksIlIiOjAsIkciOjAsIkIiOjB9fSwiSXNWaXNpYmxlIjp0cnVlLCJXaWR0aCI6MC4wLCJIZWlnaHQiOjAuMCwiQm9yZGVyU3R5bGUiOnsiJGlkIjoiMjIyNSIsIkxpbmVDb2xvciI6bnVsbCwiTGluZVdlaWdodCI6MC4wLCJMaW5lVHlwZSI6MCwiUGFyZW50U3R5bGUiOm51bGx9LCJQYXJlbnRTdHlsZSI6bnVsbH0sIkR1cmF0aW9uU3R5bGUiOnsiJGlkIjoiMjIyNiIsIkZvbnRTZXR0aW5ncyI6eyIkaWQiOiIyMjI3IiwiRm9udFNpemUiOjEwLCJGb250TmFtZSI6IkNhbGlicmkiLCJJc0JvbGQiOmZhbHNlLCJJc0l0YWxpYyI6ZmFsc2UsIklzVW5kZXJsaW5lZCI6ZmFsc2UsIlBhcmVudFN0eWxlIjpudWxsfSwiQXV0b1NpemUiOjAsIkZvcmVncm91bmQiOnsiJGlkIjoiMjIyOCIsIkNvbG9yIjp7IiRpZCI6IjIyMj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MjMwIiwiVG9wIjowLjAsIkxlZnQiOjAuMCwiUmlnaHQiOjAuMCwiQm90dG9tIjowLjB9LCJQYWRkaW5nIjp7IiRpZCI6IjIyMzEiLCJUb3AiOjAuMCwiTGVmdCI6MC4wLCJSaWdodCI6MC4wLCJCb3R0b20iOjAuMH0sIkJhY2tncm91bmQiOnsiJGlkIjoiMjIzMiIsIkNvbG9yIjp7IiRpZCI6IjIyMzMiLCJBIjo4OSwiUiI6MCwiRyI6MCwiQiI6MH19LCJJc1Zpc2libGUiOnRydWUsIldpZHRoIjowLjAsIkhlaWdodCI6MC4wLCJCb3JkZXJTdHlsZSI6eyIkaWQiOiIyMjM0IiwiTGluZUNvbG9yIjpudWxsLCJMaW5lV2VpZ2h0IjowLjAsIkxpbmVUeXBlIjowLCJQYXJlbnRTdHlsZSI6bnVsbH0sIlBhcmVudFN0eWxlIjpudWxsfSwiSG9yaXpvbnRhbENvbm5lY3RvclN0eWxlIjp7IiRpZCI6IjIyMzUiLCJMaW5lQ29sb3IiOnsiJGlkIjoiMjIzNiIsIiR0eXBlIjoiTkxSRS5Db21tb24uRG9tLlNvbGlkQ29sb3JCcnVzaCwgTkxSRS5Db21tb24iLCJDb2xvciI6eyIkaWQiOiIyMjM3IiwiQSI6MjU1LCJSIjoyMDQsIkciOjIwNCwiQiI6MjA0fX0sIkxpbmVXZWlnaHQiOjEuMCwiTGluZVR5cGUiOjAsIlBhcmVudFN0eWxlIjpudWxsfSwiVmVydGljYWxDb25uZWN0b3JTdHlsZSI6eyIkaWQiOiIyMjM4IiwiTGluZUNvbG9yIjp7IiRpZCI6IjIyMzkiLCIkdHlwZSI6Ik5MUkUuQ29tbW9uLkRvbS5Tb2xpZENvbG9yQnJ1c2gsIE5MUkUuQ29tbW9uIiwiQ29sb3IiOnsiJGlkIjoiMjI0MCIsIkEiOjI1NSwiUiI6MjA0LCJHIjoyMDQsIkIiOjIwNH19LCJMaW5lV2VpZ2h0IjowLjAsIkxpbmVUeXBlIjowLCJQYXJlbnRTdHlsZSI6bnVsbH0sIk1hcmdpbiI6bnVsbCwiU3RhcnREYXRlUG9zaXRpb24iOjYsIkVuZERhdGVQb3NpdGlvbiI6NiwiRGF0ZUlzVmlzaWJsZSI6ZmFsc2UsIlRpdGxlUG9zaXRpb24iOjQsIkR1cmF0aW9uUG9zaXRpb24iOjYsIlBlcmNlbnRhZ2VDb21wbGV0ZWRQb3NpdGlvbiI6NiwiU3BhY2luZyI6MywiSXNCZWxvd1RpbWViYW5kIjp0cnVlLCJQZXJjZW50YWdlQ29tcGxldGVTaGFwZU9wYWNpdHkiOjM1LCJTaGFwZVN0eWxlIjp7IiRpZCI6IjIyNDEiLCJNYXJnaW4iOnsiJGlkIjoiMjI0MiIsIlRvcCI6MC4wLCJMZWZ0Ijo0LjAsIlJpZ2h0Ijo0LjAsIkJvdHRvbSI6MC4wfSwiUGFkZGluZyI6eyIkaWQiOiIyMjQzIiwiVG9wIjowLjAsIkxlZnQiOjAuMCwiUmlnaHQiOjAuMCwiQm90dG9tIjowLjB9LCJCYWNrZ3JvdW5kIjp7IiRpZCI6IjIyNDQiLCJDb2xvciI6eyIkaWQiOiIyMjQ1IiwiQSI6MjU1LCJSIjo2OCwiRyI6ODQsIkIiOjEwNn19LCJJc1Zpc2libGUiOnRydWUsIldpZHRoIjowLjAsIkhlaWdodCI6MTAuMCwiQm9yZGVyU3R5bGUiOnsiJGlkIjoiMjI0NiIsIkxpbmVDb2xvciI6eyIkaWQiOiIyMjQ3IiwiJHR5cGUiOiJOTFJFLkNvbW1vbi5Eb20uU29saWRDb2xvckJydXNoLCBOTFJFLkNvbW1vbiIsIkNvbG9yIjp7IiRpZCI6IjIyNDgiLCJBIjoyNTUsIlIiOjI1NSwiRyI6MCwiQiI6MH19LCJMaW5lV2VpZ2h0IjowLjAsIkxpbmVUeXBlIjowLCJQYXJlbnRTdHlsZSI6bnVsbH0sIlBhcmVudFN0eWxlIjpudWxsfSwiVGl0bGVTdHlsZSI6eyIkaWQiOiIyMjQ5IiwiRm9udFNldHRpbmdzIjp7IiRpZCI6IjIyNTAiLCJGb250U2l6ZSI6MTEsIkZvbnROYW1lIjoiQ2FsaWJyaSIsIklzQm9sZCI6dHJ1ZSwiSXNJdGFsaWMiOmZhbHNlLCJJc1VuZGVybGluZWQiOmZhbHNlLCJQYXJlbnRTdHlsZSI6bnVsbH0sIkF1dG9TaXplIjowLCJGb3JlZ3JvdW5kIjp7IiRpZCI6IjIyNTEiLCJDb2xvciI6eyIkaWQiOiIyMjUyIiwiQSI6MjU1LCJSIjowLCJHIjowLCJCIjowfX0sIk1heFdpZHRoIjo3MjAuMCwiTWF4SGVpZ2h0IjoiSW5maW5pdHkiLCJTbWFydEZvcmVncm91bmRJc0FjdGl2ZSI6ZmFsc2UsIkhvcml6b250YWxBbGlnbm1lbnQiOjAsIlZlcnRpY2FsQWxpZ25tZW50IjowLCJTbWFydEZvcmVncm91bmQiOm51bGwsIkJhY2tncm91bmRGaWxsVHlwZSI6MCwiTWFyZ2luIjp7IiRpZCI6IjIyNTMiLCJUb3AiOjAuMCwiTGVmdCI6MC4wLCJSaWdodCI6MC4wLCJCb3R0b20iOjAuMH0sIlBhZGRpbmciOnsiJGlkIjoiMjI1NCIsIlRvcCI6MC4wLCJMZWZ0IjowLjAsIlJpZ2h0IjowLjAsIkJvdHRvbSI6MC4wfSwiQmFja2dyb3VuZCI6eyIkaWQiOiIyMjU1IiwiQ29sb3IiOnsiJGlkIjoiMjI1NiIsIkEiOjAsIlIiOjI1NSwiRyI6MjU1LCJCIjoyNTV9fSwiSXNWaXNpYmxlIjp0cnVlLCJXaWR0aCI6MC4wLCJIZWlnaHQiOjAuMCwiQm9yZGVyU3R5bGUiOnsiJGlkIjoiMjI1NyIsIkxpbmVDb2xvciI6bnVsbCwiTGluZVdlaWdodCI6MC4wLCJMaW5lVHlwZSI6MCwiUGFyZW50U3R5bGUiOm51bGx9LCJQYXJlbnRTdHlsZSI6bnVsbH0sIkRhdGVTdHlsZSI6eyIkaWQiOiIyMjU4IiwiRm9udFNldHRpbmdzIjp7IiRpZCI6IjIyNTkiLCJGb250U2l6ZSI6MTAsIkZvbnROYW1lIjoiQ2FsaWJyaSIsIklzQm9sZCI6ZmFsc2UsIklzSXRhbGljIjpmYWxzZSwiSXNVbmRlcmxpbmVkIjpmYWxzZSwiUGFyZW50U3R5bGUiOm51bGx9LCJBdXRvU2l6ZSI6MCwiRm9yZWdyb3VuZCI6eyIkaWQiOiIyMjYwIiwiQ29sb3IiOnsiJGlkIjoiMjI2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jI2MiIsIlRvcCI6MC4wLCJMZWZ0IjowLjAsIlJpZ2h0IjowLjAsIkJvdHRvbSI6MC4wfSwiUGFkZGluZyI6eyIkaWQiOiIyMjYzIiwiVG9wIjowLjAsIkxlZnQiOjAuMCwiUmlnaHQiOjAuMCwiQm90dG9tIjowLjB9LCJCYWNrZ3JvdW5kIjp7IiRpZCI6IjIyNjQiLCJDb2xvciI6eyIkaWQiOiIyMjY1IiwiQSI6ODksIlIiOjAsIkciOjAsIkIiOjB9fSwiSXNWaXNpYmxlIjp0cnVlLCJXaWR0aCI6MC4wLCJIZWlnaHQiOjAuMCwiQm9yZGVyU3R5bGUiOnsiJGlkIjoiMjI2NiIsIkxpbmVDb2xvciI6bnVsbCwiTGluZVdlaWdodCI6MC4wLCJMaW5lVHlwZSI6MCwiUGFyZW50U3R5bGUiOm51bGx9LCJQYXJlbnRTdHlsZSI6bnVsbH0sIkRhdGVGb3JtYXQiOnsiJGlkIjoiMjI2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MjY4IiwiRm9ybWF0IjowLCJJc1Zpc2libGUiOmZhbHNlLCJMYXN0S25vd25WaXNpYmlsaXR5U3RhdGUiOmZhbHNlfSwiSXNWaXNpYmxlIjpmYWxzZSwiUGFyZW50U3R5bGUiOm51bGx9LCJJbmRleCI6NDksIlNtYXJ0RHVyYXRpb25BY3RpdmF0ZWQiOmZhbHNlLCJEYXRlRm9ybWF0Ijp7IiRyZWYiOiIyMjY3In0sIldlZWtOdW1iZXJpbmciOnsiJGlkIjoiMjI2OSIsIkZvcm1hdCI6MCwiSXNWaXNpYmxlIjpmYWxzZSwiTGFzdEtub3duVmlzaWJpbGl0eVN0YXRlIjpmYWxzZX0sIklkIjoiMmZmNWI4ZTAtMzRiNi00YTgyLTg2MjItMTQ3ZGE5YTJmNmIyIiwiSW1wb3J0SWQiOm51bGwsIlRpdGxlIjoiTm9ydGggQXJlYSBSZWNvbnN0cnVjdGlvbiIsIk5vdGUiOm51bGwsIkh5cGVybGluayI6eyIkaWQiOiIyMjcwIiwiQWRkcmVzcyI6IiIsIlN1YkFkZHJlc3MiOiIifSwiSXNDaGFuZ2VkIjpmYWxzZSwiSXNOZXciOmZhbHNlfX0seyIkaWQiOiIyMjcxIiwiX2F0dGFjaGVkTWlsZXN0b25lcyI6W10sIlRhc2tEZWZpbml0aW9uIjp7IiRpZCI6IjIyNzIiLCJHcm91cE5hbWUiOm51bGwsIlN0YXJ0RGF0ZSI6IjIwMjYtMDEtMDFUMDA6MDA6MDBaIiwiRW5kRGF0ZSI6IjIwMjYtMDUtMThUMTE6NTk6MDAiLCJQZXJjZW50YWdlQ29tcGxldGUiOm51bGwsIlN0eWxlIjp7IiRpZCI6IjIyNzMiLCJTaGFwZSI6MCwiU2hhcGVUaGlja25lc3MiOjAsIkR1cmF0aW9uRm9ybWF0IjowLCJJbmNsdWRlTm9uV29ya2luZ0RheXNJbkR1cmF0aW9uIjpmYWxzZSwiUGVyY2VudGFnZUNvbXBsZXRlU3R5bGUiOnsiJGlkIjoiMjI3NCIsIkZvbnRTZXR0aW5ncyI6eyIkaWQiOiIyMjc1IiwiRm9udFNpemUiOjEwLCJGb250TmFtZSI6IkNhbGlicmkiLCJJc0JvbGQiOmZhbHNlLCJJc0l0YWxpYyI6ZmFsc2UsIklzVW5kZXJsaW5lZCI6ZmFsc2UsIlBhcmVudFN0eWxlIjpudWxsfSwiQXV0b1NpemUiOjAsIkZvcmVncm91bmQiOnsiJGlkIjoiMjI3NiIsIkNvbG9yIjp7IiRpZCI6IjIyNzc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Mjc4IiwiVG9wIjowLjAsIkxlZnQiOjAuMCwiUmlnaHQiOjAuMCwiQm90dG9tIjowLjB9LCJQYWRkaW5nIjp7IiRpZCI6IjIyNzkiLCJUb3AiOjAuMCwiTGVmdCI6MC4wLCJSaWdodCI6MC4wLCJCb3R0b20iOjAuMH0sIkJhY2tncm91bmQiOnsiJGlkIjoiMjI4MCIsIkNvbG9yIjp7IiRpZCI6IjIyODEiLCJBIjo4OSwiUiI6MCwiRyI6MCwiQiI6MH19LCJJc1Zpc2libGUiOnRydWUsIldpZHRoIjowLjAsIkhlaWdodCI6MC4wLCJCb3JkZXJTdHlsZSI6eyIkaWQiOiIyMjgyIiwiTGluZUNvbG9yIjpudWxsLCJMaW5lV2VpZ2h0IjowLjAsIkxpbmVUeXBlIjowLCJQYXJlbnRTdHlsZSI6bnVsbH0sIlBhcmVudFN0eWxlIjpudWxsfSwiRHVyYXRpb25TdHlsZSI6eyIkaWQiOiIyMjgzIiwiRm9udFNldHRpbmdzIjp7IiRpZCI6IjIyODQiLCJGb250U2l6ZSI6MTAsIkZvbnROYW1lIjoiQ2FsaWJyaSIsIklzQm9sZCI6ZmFsc2UsIklzSXRhbGljIjpmYWxzZSwiSXNVbmRlcmxpbmVkIjpmYWxzZSwiUGFyZW50U3R5bGUiOm51bGx9LCJBdXRvU2l6ZSI6MCwiRm9yZWdyb3VuZCI6eyIkaWQiOiIyMjg1IiwiQ29sb3IiOnsiJGlkIjoiMjI4N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yODciLCJUb3AiOjAuMCwiTGVmdCI6MC4wLCJSaWdodCI6MC4wLCJCb3R0b20iOjAuMH0sIlBhZGRpbmciOnsiJGlkIjoiMjI4OCIsIlRvcCI6MC4wLCJMZWZ0IjowLjAsIlJpZ2h0IjowLjAsIkJvdHRvbSI6MC4wfSwiQmFja2dyb3VuZCI6eyIkaWQiOiIyMjg5IiwiQ29sb3IiOnsiJGlkIjoiMjI5MCIsIkEiOjg5LCJSIjowLCJHIjowLCJCIjowfX0sIklzVmlzaWJsZSI6dHJ1ZSwiV2lkdGgiOjAuMCwiSGVpZ2h0IjowLjAsIkJvcmRlclN0eWxlIjp7IiRpZCI6IjIyOTEiLCJMaW5lQ29sb3IiOm51bGwsIkxpbmVXZWlnaHQiOjAuMCwiTGluZVR5cGUiOjAsIlBhcmVudFN0eWxlIjpudWxsfSwiUGFyZW50U3R5bGUiOm51bGx9LCJIb3Jpem9udGFsQ29ubmVjdG9yU3R5bGUiOnsiJGlkIjoiMjI5MiIsIkxpbmVDb2xvciI6eyIkaWQiOiIyMjkzIiwiJHR5cGUiOiJOTFJFLkNvbW1vbi5Eb20uU29saWRDb2xvckJydXNoLCBOTFJFLkNvbW1vbiIsIkNvbG9yIjp7IiRpZCI6IjIyOTQiLCJBIjoyNTUsIlIiOjIwNCwiRyI6MjA0LCJCIjoyMDR9fSwiTGluZVdlaWdodCI6MS4wLCJMaW5lVHlwZSI6MCwiUGFyZW50U3R5bGUiOm51bGx9LCJWZXJ0aWNhbENvbm5lY3RvclN0eWxlIjp7IiRpZCI6IjIyOTUiLCJMaW5lQ29sb3IiOnsiJGlkIjoiMjI5NiIsIiR0eXBlIjoiTkxSRS5Db21tb24uRG9tLlNvbGlkQ29sb3JCcnVzaCwgTkxSRS5Db21tb24iLCJDb2xvciI6eyIkaWQiOiIyMjk3IiwiQSI6MjU1LCJSIjoyMDQsIkciOjIwNCwiQiI6MjA0fX0sIkxpbmVXZWlnaHQiOjAuMCwiTGluZVR5cGUiOjAsIlBhcmVudFN0eWxlIjpudWxsfSwiTWFyZ2luIjpudWxsLCJTdGFydERhdGVQb3NpdGlvbiI6NiwiRW5kRGF0ZVBvc2l0aW9uIjo2LCJEYXRlSXNWaXNpYmxlIjpmYWxzZSwiVGl0bGVQb3NpdGlvbiI6NCwiRHVyYXRpb25Qb3NpdGlvbiI6NiwiUGVyY2VudGFnZUNvbXBsZXRlZFBvc2l0aW9uIjo2LCJTcGFjaW5nIjozLCJJc0JlbG93VGltZWJhbmQiOnRydWUsIlBlcmNlbnRhZ2VDb21wbGV0ZVNoYXBlT3BhY2l0eSI6MzUsIlNoYXBlU3R5bGUiOnsiJGlkIjoiMjI5OCIsIk1hcmdpbiI6eyIkaWQiOiIyMjk5IiwiVG9wIjowLjAsIkxlZnQiOjQuMCwiUmlnaHQiOjQuMCwiQm90dG9tIjowLjB9LCJQYWRkaW5nIjp7IiRpZCI6IjIzMDAiLCJUb3AiOjAuMCwiTGVmdCI6MC4wLCJSaWdodCI6MC4wLCJCb3R0b20iOjAuMH0sIkJhY2tncm91bmQiOnsiJGlkIjoiMjMwMSIsIkNvbG9yIjp7IiRpZCI6IjIzMDIiLCJBIjoyNTUsIlIiOjY4LCJHIjo4NCwiQiI6MTA2fX0sIklzVmlzaWJsZSI6dHJ1ZSwiV2lkdGgiOjAuMCwiSGVpZ2h0IjoxMC4wLCJCb3JkZXJTdHlsZSI6eyIkaWQiOiIyMzAzIiwiTGluZUNvbG9yIjp7IiRpZCI6IjIzMDQiLCIkdHlwZSI6Ik5MUkUuQ29tbW9uLkRvbS5Tb2xpZENvbG9yQnJ1c2gsIE5MUkUuQ29tbW9uIiwiQ29sb3IiOnsiJGlkIjoiMjMwNSIsIkEiOjI1NSwiUiI6MjU1LCJHIjowLCJCIjowfX0sIkxpbmVXZWlnaHQiOjAuMCwiTGluZVR5cGUiOjAsIlBhcmVudFN0eWxlIjpudWxsfSwiUGFyZW50U3R5bGUiOm51bGx9LCJUaXRsZVN0eWxlIjp7IiRpZCI6IjIzMDYiLCJGb250U2V0dGluZ3MiOnsiJGlkIjoiMjMwNyIsIkZvbnRTaXplIjoxMSwiRm9udE5hbWUiOiJDYWxpYnJpIiwiSXNCb2xkIjp0cnVlLCJJc0l0YWxpYyI6ZmFsc2UsIklzVW5kZXJsaW5lZCI6ZmFsc2UsIlBhcmVudFN0eWxlIjpudWxsfSwiQXV0b1NpemUiOjAsIkZvcmVncm91bmQiOnsiJGlkIjoiMjMwOCIsIkNvbG9yIjp7IiRpZCI6IjIzMDk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jMxMCIsIlRvcCI6MC4wLCJMZWZ0IjowLjAsIlJpZ2h0IjowLjAsIkJvdHRvbSI6MC4wfSwiUGFkZGluZyI6eyIkaWQiOiIyMzExIiwiVG9wIjowLjAsIkxlZnQiOjAuMCwiUmlnaHQiOjAuMCwiQm90dG9tIjowLjB9LCJCYWNrZ3JvdW5kIjp7IiRpZCI6IjIzMTIiLCJDb2xvciI6eyIkaWQiOiIyMzEzIiwiQSI6MCwiUiI6MjU1LCJHIjoyNTUsIkIiOjI1NX19LCJJc1Zpc2libGUiOnRydWUsIldpZHRoIjowLjAsIkhlaWdodCI6MC4wLCJCb3JkZXJTdHlsZSI6eyIkaWQiOiIyMzE0IiwiTGluZUNvbG9yIjpudWxsLCJMaW5lV2VpZ2h0IjowLjAsIkxpbmVUeXBlIjowLCJQYXJlbnRTdHlsZSI6bnVsbH0sIlBhcmVudFN0eWxlIjpudWxsfSwiRGF0ZVN0eWxlIjp7IiRpZCI6IjIzMTUiLCJGb250U2V0dGluZ3MiOnsiJGlkIjoiMjMxNiIsIkZvbnRTaXplIjoxMCwiRm9udE5hbWUiOiJDYWxpYnJpIiwiSXNCb2xkIjpmYWxzZSwiSXNJdGFsaWMiOmZhbHNlLCJJc1VuZGVybGluZWQiOmZhbHNlLCJQYXJlbnRTdHlsZSI6bnVsbH0sIkF1dG9TaXplIjowLCJGb3JlZ3JvdW5kIjp7IiRpZCI6IjIzMTciLCJDb2xvciI6eyIkaWQiOiIyMzE4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yMzE5IiwiVG9wIjowLjAsIkxlZnQiOjAuMCwiUmlnaHQiOjAuMCwiQm90dG9tIjowLjB9LCJQYWRkaW5nIjp7IiRpZCI6IjIzMjAiLCJUb3AiOjAuMCwiTGVmdCI6MC4wLCJSaWdodCI6MC4wLCJCb3R0b20iOjAuMH0sIkJhY2tncm91bmQiOnsiJGlkIjoiMjMyMSIsIkNvbG9yIjp7IiRpZCI6IjIzMjIiLCJBIjo4OSwiUiI6MCwiRyI6MCwiQiI6MH19LCJJc1Zpc2libGUiOnRydWUsIldpZHRoIjowLjAsIkhlaWdodCI6MC4wLCJCb3JkZXJTdHlsZSI6eyIkaWQiOiIyMzIzIiwiTGluZUNvbG9yIjpudWxsLCJMaW5lV2VpZ2h0IjowLjAsIkxpbmVUeXBlIjowLCJQYXJlbnRTdHlsZSI6bnVsbH0sIlBhcmVudFN0eWxlIjpudWxsfSwiRGF0ZUZvcm1hdCI6eyIkaWQiOiIyMzI0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zMjUiLCJGb3JtYXQiOjAsIklzVmlzaWJsZSI6ZmFsc2UsIkxhc3RLbm93blZpc2liaWxpdHlTdGF0ZSI6ZmFsc2V9LCJJc1Zpc2libGUiOmZhbHNlLCJQYXJlbnRTdHlsZSI6bnVsbH0sIkluZGV4Ijo1MCwiU21hcnREdXJhdGlvbkFjdGl2YXRlZCI6ZmFsc2UsIkRhdGVGb3JtYXQiOnsiJHJlZiI6IjIzMjQifSwiV2Vla051bWJlcmluZyI6eyIkaWQiOiIyMzI2IiwiRm9ybWF0IjowLCJJc1Zpc2libGUiOmZhbHNlLCJMYXN0S25vd25WaXNpYmlsaXR5U3RhdGUiOmZhbHNlfSwiSWQiOiI5Y2U5NDBkOS03YTRiLTRmZTctYWMwYy1hM2IwMzUyZGVjY2IiLCJJbXBvcnRJZCI6bnVsbCwiVGl0bGUiOiIuIiwiTm90ZSI6bnVsbCwiSHlwZXJsaW5rIjp7IiRpZCI6IjIzMjciLCJBZGRyZXNzIjoiIiwiU3ViQWRkcmVzcyI6IiJ9LCJJc0NoYW5nZWQiOmZhbHNlLCJJc05ldyI6ZmFsc2V9fV0sIl9taWxlc3RvbmVzIjpbXSwiSWQiOiJjNTFkNmE3Ni04OTI4LTQyMzAtYjIwZC02NDBhZTI0NzgzYzMiLCJJc1NpbmdsZUl0ZW1Sb3ciOmZhbHNlfSx7IiRpZCI6IjIzMjgiLCJfdGFza3MiOlt7IiRpZCI6IjIzMjkiLCJfYXR0YWNoZWRNaWxlc3RvbmVzIjpbXSwiVGFza0RlZmluaXRpb24iOnsiJGlkIjoiMjMzMCIsIkdyb3VwTmFtZSI6bnVsbCwiU3RhcnREYXRlIjoiMjAyNi0xMi0wNFQxMTo1OTowMFoiLCJFbmREYXRlIjoiMjAyNy0wNS0wOVQxMTo1OTowMCIsIlBlcmNlbnRhZ2VDb21wbGV0ZSI6bnVsbCwiU3R5bGUiOnsiJGlkIjoiMjMzMSIsIlNoYXBlIjowLCJTaGFwZVRoaWNrbmVzcyI6MCwiRHVyYXRpb25Gb3JtYXQiOjAsIkluY2x1ZGVOb25Xb3JraW5nRGF5c0luRHVyYXRpb24iOmZhbHNlLCJQZXJjZW50YWdlQ29tcGxldGVTdHlsZSI6eyIkaWQiOiIyMzMyIiwiRm9udFNldHRpbmdzIjp7IiRpZCI6IjIzMzMiLCJGb250U2l6ZSI6MTAsIkZvbnROYW1lIjoiQ2FsaWJyaSIsIklzQm9sZCI6ZmFsc2UsIklzSXRhbGljIjpmYWxzZSwiSXNVbmRlcmxpbmVkIjpmYWxzZSwiUGFyZW50U3R5bGUiOm51bGx9LCJBdXRvU2l6ZSI6MCwiRm9yZWdyb3VuZCI6eyIkaWQiOiIyMzM0IiwiQ29sb3IiOnsiJGlkIjoiMjMzN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jMzNiIsIlRvcCI6MC4wLCJMZWZ0IjowLjAsIlJpZ2h0IjowLjAsIkJvdHRvbSI6MC4wfSwiUGFkZGluZyI6eyIkaWQiOiIyMzM3IiwiVG9wIjowLjAsIkxlZnQiOjAuMCwiUmlnaHQiOjAuMCwiQm90dG9tIjowLjB9LCJCYWNrZ3JvdW5kIjp7IiRpZCI6IjIzMzgiLCJDb2xvciI6eyIkaWQiOiIyMzM5IiwiQSI6ODksIlIiOjAsIkciOjAsIkIiOjB9fSwiSXNWaXNpYmxlIjp0cnVlLCJXaWR0aCI6MC4wLCJIZWlnaHQiOjAuMCwiQm9yZGVyU3R5bGUiOnsiJGlkIjoiMjM0MCIsIkxpbmVDb2xvciI6bnVsbCwiTGluZVdlaWdodCI6MC4wLCJMaW5lVHlwZSI6MCwiUGFyZW50U3R5bGUiOm51bGx9LCJQYXJlbnRTdHlsZSI6bnVsbH0sIkR1cmF0aW9uU3R5bGUiOnsiJGlkIjoiMjM0MSIsIkZvbnRTZXR0aW5ncyI6eyIkaWQiOiIyMzQyIiwiRm9udFNpemUiOjEwLCJGb250TmFtZSI6IkNhbGlicmkiLCJJc0JvbGQiOmZhbHNlLCJJc0l0YWxpYyI6ZmFsc2UsIklzVW5kZXJsaW5lZCI6ZmFsc2UsIlBhcmVudFN0eWxlIjpudWxsfSwiQXV0b1NpemUiOjAsIkZvcmVncm91bmQiOnsiJGlkIjoiMjM0MyIsIkNvbG9yIjp7IiRpZCI6IjIzNDQ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MzQ1IiwiVG9wIjowLjAsIkxlZnQiOjAuMCwiUmlnaHQiOjAuMCwiQm90dG9tIjowLjB9LCJQYWRkaW5nIjp7IiRpZCI6IjIzNDYiLCJUb3AiOjAuMCwiTGVmdCI6MC4wLCJSaWdodCI6MC4wLCJCb3R0b20iOjAuMH0sIkJhY2tncm91bmQiOnsiJGlkIjoiMjM0NyIsIkNvbG9yIjp7IiRpZCI6IjIzNDgiLCJBIjo4OSwiUiI6MCwiRyI6MCwiQiI6MH19LCJJc1Zpc2libGUiOnRydWUsIldpZHRoIjowLjAsIkhlaWdodCI6MC4wLCJCb3JkZXJTdHlsZSI6eyIkaWQiOiIyMzQ5IiwiTGluZUNvbG9yIjpudWxsLCJMaW5lV2VpZ2h0IjowLjAsIkxpbmVUeXBlIjowLCJQYXJlbnRTdHlsZSI6bnVsbH0sIlBhcmVudFN0eWxlIjpudWxsfSwiSG9yaXpvbnRhbENvbm5lY3RvclN0eWxlIjp7IiRpZCI6IjIzNTAiLCJMaW5lQ29sb3IiOnsiJGlkIjoiMjM1MSIsIiR0eXBlIjoiTkxSRS5Db21tb24uRG9tLlNvbGlkQ29sb3JCcnVzaCwgTkxSRS5Db21tb24iLCJDb2xvciI6eyIkaWQiOiIyMzUyIiwiQSI6MjU1LCJSIjoyMDQsIkciOjIwNCwiQiI6MjA0fX0sIkxpbmVXZWlnaHQiOjEuMCwiTGluZVR5cGUiOjAsIlBhcmVudFN0eWxlIjpudWxsfSwiVmVydGljYWxDb25uZWN0b3JTdHlsZSI6eyIkaWQiOiIyMzUzIiwiTGluZUNvbG9yIjp7IiRpZCI6IjIzNTQiLCIkdHlwZSI6Ik5MUkUuQ29tbW9uLkRvbS5Tb2xpZENvbG9yQnJ1c2gsIE5MUkUuQ29tbW9uIiwiQ29sb3IiOnsiJGlkIjoiMjM1NS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IzNTYiLCJNYXJnaW4iOnsiJGlkIjoiMjM1NyIsIlRvcCI6MC4wLCJMZWZ0Ijo0LjAsIlJpZ2h0Ijo0LjAsIkJvdHRvbSI6MC4wfSwiUGFkZGluZyI6eyIkaWQiOiIyMzU4IiwiVG9wIjowLjAsIkxlZnQiOjAuMCwiUmlnaHQiOjAuMCwiQm90dG9tIjowLjB9LCJCYWNrZ3JvdW5kIjp7IiRpZCI6IjIzNTkiLCJDb2xvciI6eyIkaWQiOiIyMzYwIiwiQSI6MjU1LCJSIjo2OCwiRyI6ODQsIkIiOjEwNn19LCJJc1Zpc2libGUiOnRydWUsIldpZHRoIjowLjAsIkhlaWdodCI6MTAuMCwiQm9yZGVyU3R5bGUiOnsiJGlkIjoiMjM2MSIsIkxpbmVDb2xvciI6eyIkaWQiOiIyMzYyIiwiJHR5cGUiOiJOTFJFLkNvbW1vbi5Eb20uU29saWRDb2xvckJydXNoLCBOTFJFLkNvbW1vbiIsIkNvbG9yIjp7IiRpZCI6IjIzNjMiLCJBIjoyNTUsIlIiOjI1NSwiRyI6MCwiQiI6MH19LCJMaW5lV2VpZ2h0IjowLjAsIkxpbmVUeXBlIjowLCJQYXJlbnRTdHlsZSI6bnVsbH0sIlBhcmVudFN0eWxlIjpudWxsfSwiVGl0bGVTdHlsZSI6eyIkaWQiOiIyMzY0IiwiRm9udFNldHRpbmdzIjp7IiRpZCI6IjIzNjUiLCJGb250U2l6ZSI6MTEsIkZvbnROYW1lIjoiQ2FsaWJyaSIsIklzQm9sZCI6dHJ1ZSwiSXNJdGFsaWMiOmZhbHNlLCJJc1VuZGVybGluZWQiOmZhbHNlLCJQYXJlbnRTdHlsZSI6bnVsbH0sIkF1dG9TaXplIjowLCJGb3JlZ3JvdW5kIjp7IiRpZCI6IjIzNjYiLCJDb2xvciI6eyIkaWQiOiIyMzY3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IzNjgiLCJUb3AiOjAuMCwiTGVmdCI6MC4wLCJSaWdodCI6MC4wLCJCb3R0b20iOjAuMH0sIlBhZGRpbmciOnsiJGlkIjoiMjM2OSIsIlRvcCI6MC4wLCJMZWZ0IjowLjAsIlJpZ2h0IjowLjAsIkJvdHRvbSI6MC4wfSwiQmFja2dyb3VuZCI6eyIkaWQiOiIyMzcwIiwiQ29sb3IiOnsiJGlkIjoiMjM3MSIsIkEiOjAsIlIiOjI1NSwiRyI6MjU1LCJCIjoyNTV9fSwiSXNWaXNpYmxlIjp0cnVlLCJXaWR0aCI6MC4wLCJIZWlnaHQiOjAuMCwiQm9yZGVyU3R5bGUiOnsiJGlkIjoiMjM3MiIsIkxpbmVDb2xvciI6bnVsbCwiTGluZVdlaWdodCI6MC4wLCJMaW5lVHlwZSI6MCwiUGFyZW50U3R5bGUiOm51bGx9LCJQYXJlbnRTdHlsZSI6bnVsbH0sIkRhdGVTdHlsZSI6eyIkaWQiOiIyMzczIiwiRm9udFNldHRpbmdzIjp7IiRpZCI6IjIzNzQiLCJGb250U2l6ZSI6MTAsIkZvbnROYW1lIjoiQ2FsaWJyaSIsIklzQm9sZCI6ZmFsc2UsIklzSXRhbGljIjpmYWxzZSwiSXNVbmRlcmxpbmVkIjpmYWxzZSwiUGFyZW50U3R5bGUiOm51bGx9LCJBdXRvU2l6ZSI6MCwiRm9yZWdyb3VuZCI6eyIkaWQiOiIyMzc1IiwiQ29sb3IiOnsiJGlkIjoiMjM3N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jM3NyIsIlRvcCI6MC4wLCJMZWZ0IjowLjAsIlJpZ2h0IjowLjAsIkJvdHRvbSI6MC4wfSwiUGFkZGluZyI6eyIkaWQiOiIyMzc4IiwiVG9wIjowLjAsIkxlZnQiOjAuMCwiUmlnaHQiOjAuMCwiQm90dG9tIjowLjB9LCJCYWNrZ3JvdW5kIjp7IiRpZCI6IjIzNzkiLCJDb2xvciI6eyIkaWQiOiIyMzgwIiwiQSI6MCwiUiI6MjU1LCJHIjoyNTUsIkIiOjI1NX19LCJJc1Zpc2libGUiOnRydWUsIldpZHRoIjowLjAsIkhlaWdodCI6MC4wLCJCb3JkZXJTdHlsZSI6eyIkaWQiOiIyMzgxIiwiTGluZUNvbG9yIjpudWxsLCJMaW5lV2VpZ2h0IjowLjAsIkxpbmVUeXBlIjowLCJQYXJlbnRTdHlsZSI6bnVsbH0sIlBhcmVudFN0eWxlIjpudWxsfSwiRGF0ZUZvcm1hdCI6eyIkaWQiOiIyMzgy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zODMiLCJGb3JtYXQiOjAsIklzVmlzaWJsZSI6ZmFsc2UsIkxhc3RLbm93blZpc2liaWxpdHlTdGF0ZSI6ZmFsc2V9LCJJc1Zpc2libGUiOmZhbHNlLCJQYXJlbnRTdHlsZSI6bnVsbH0sIkluZGV4Ijo1MSwiU21hcnREdXJhdGlvbkFjdGl2YXRlZCI6ZmFsc2UsIkRhdGVGb3JtYXQiOnsiJHJlZiI6IjIzODIifSwiV2Vla051bWJlcmluZyI6eyIkaWQiOiIyMzg0IiwiRm9ybWF0IjowLCJJc1Zpc2libGUiOmZhbHNlLCJMYXN0S25vd25WaXNpYmlsaXR5U3RhdGUiOmZhbHNlfSwiSWQiOiI5NmM5NTU2YS03MTQ5LTQ1OWEtYjFhYS01ODMwZWUyOWU1MDgiLCJJbXBvcnRJZCI6bnVsbCwiVGl0bGUiOiJDcnlvc3RhdGlvbiBNb3ZlbWVudCIsIk5vdGUiOm51bGwsIkh5cGVybGluayI6eyIkaWQiOiIyMzg1IiwiQWRkcmVzcyI6IiIsIlN1YkFkZHJlc3MiOiIifSwiSXNDaGFuZ2VkIjpmYWxzZSwiSXNOZXciOmZhbHNlfX1dLCJfbWlsZXN0b25lcyI6W10sIklkIjoiMDAwMDAwMDAtMDAwMC0wMDAwLTAwMDAtMDAwMDAwMDAwMDAwIiwiSXNTaW5nbGVJdGVtUm93Ijp0cnVlfSx7IiRpZCI6IjIzODYiLCJfdGFza3MiOlt7IiRpZCI6IjIzODciLCJfYXR0YWNoZWRNaWxlc3RvbmVzIjpbXSwiVGFza0RlZmluaXRpb24iOnsiJGlkIjoiMjM4OCIsIkdyb3VwTmFtZSI6bnVsbCwiU3RhcnREYXRlIjoiMjAyNi0xMC0yOFQwMDowMDowMCIsIkVuZERhdGUiOiIyMDI3LTAzLTE4VDExOjU5OjAwIiwiUGVyY2VudGFnZUNvbXBsZXRlIjpudWxsLCJTdHlsZSI6eyIkaWQiOiIyMzg5IiwiU2hhcGUiOjAsIlNoYXBlVGhpY2tuZXNzIjowLCJEdXJhdGlvbkZvcm1hdCI6MCwiSW5jbHVkZU5vbldvcmtpbmdEYXlzSW5EdXJhdGlvbiI6ZmFsc2UsIlBlcmNlbnRhZ2VDb21wbGV0ZVN0eWxlIjp7IiRpZCI6IjIzOTAiLCJGb250U2V0dGluZ3MiOnsiJGlkIjoiMjM5MSIsIkZvbnRTaXplIjoxMCwiRm9udE5hbWUiOiJDYWxpYnJpIiwiSXNCb2xkIjpmYWxzZSwiSXNJdGFsaWMiOmZhbHNlLCJJc1VuZGVybGluZWQiOmZhbHNlLCJQYXJlbnRTdHlsZSI6bnVsbH0sIkF1dG9TaXplIjowLCJGb3JlZ3JvdW5kIjp7IiRpZCI6IjIzOTIiLCJDb2xvciI6eyIkaWQiOiIyMzkz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M5NCIsIlRvcCI6MC4wLCJMZWZ0IjowLjAsIlJpZ2h0IjowLjAsIkJvdHRvbSI6MC4wfSwiUGFkZGluZyI6eyIkaWQiOiIyMzk1IiwiVG9wIjowLjAsIkxlZnQiOjAuMCwiUmlnaHQiOjAuMCwiQm90dG9tIjowLjB9LCJCYWNrZ3JvdW5kIjp7IiRpZCI6IjIzOTYiLCJDb2xvciI6eyIkaWQiOiIyMzk3IiwiQSI6ODksIlIiOjAsIkciOjAsIkIiOjB9fSwiSXNWaXNpYmxlIjp0cnVlLCJXaWR0aCI6MC4wLCJIZWlnaHQiOjAuMCwiQm9yZGVyU3R5bGUiOnsiJGlkIjoiMjM5OCIsIkxpbmVDb2xvciI6bnVsbCwiTGluZVdlaWdodCI6MC4wLCJMaW5lVHlwZSI6MCwiUGFyZW50U3R5bGUiOm51bGx9LCJQYXJlbnRTdHlsZSI6bnVsbH0sIkR1cmF0aW9uU3R5bGUiOnsiJGlkIjoiMjM5OSIsIkZvbnRTZXR0aW5ncyI6eyIkaWQiOiIyNDAwIiwiRm9udFNpemUiOjEwLCJGb250TmFtZSI6IkNhbGlicmkiLCJJc0JvbGQiOmZhbHNlLCJJc0l0YWxpYyI6ZmFsc2UsIklzVW5kZXJsaW5lZCI6ZmFsc2UsIlBhcmVudFN0eWxlIjpudWxsfSwiQXV0b1NpemUiOjAsIkZvcmVncm91bmQiOnsiJGlkIjoiMjQwMSIsIkNvbG9yIjp7IiRpZCI6IjI0MDI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NDAzIiwiVG9wIjowLjAsIkxlZnQiOjAuMCwiUmlnaHQiOjAuMCwiQm90dG9tIjowLjB9LCJQYWRkaW5nIjp7IiRpZCI6IjI0MDQiLCJUb3AiOjAuMCwiTGVmdCI6MC4wLCJSaWdodCI6MC4wLCJCb3R0b20iOjAuMH0sIkJhY2tncm91bmQiOnsiJGlkIjoiMjQwNSIsIkNvbG9yIjp7IiRpZCI6IjI0MDYiLCJBIjo4OSwiUiI6MCwiRyI6MCwiQiI6MH19LCJJc1Zpc2libGUiOnRydWUsIldpZHRoIjowLjAsIkhlaWdodCI6MC4wLCJCb3JkZXJTdHlsZSI6eyIkaWQiOiIyNDA3IiwiTGluZUNvbG9yIjpudWxsLCJMaW5lV2VpZ2h0IjowLjAsIkxpbmVUeXBlIjowLCJQYXJlbnRTdHlsZSI6bnVsbH0sIlBhcmVudFN0eWxlIjpudWxsfSwiSG9yaXpvbnRhbENvbm5lY3RvclN0eWxlIjp7IiRpZCI6IjI0MDgiLCJMaW5lQ29sb3IiOnsiJGlkIjoiMjQwOSIsIiR0eXBlIjoiTkxSRS5Db21tb24uRG9tLlNvbGlkQ29sb3JCcnVzaCwgTkxSRS5Db21tb24iLCJDb2xvciI6eyIkaWQiOiIyNDEwIiwiQSI6MjU1LCJSIjoyMDQsIkciOjIwNCwiQiI6MjA0fX0sIkxpbmVXZWlnaHQiOjEuMCwiTGluZVR5cGUiOjAsIlBhcmVudFN0eWxlIjpudWxsfSwiVmVydGljYWxDb25uZWN0b3JTdHlsZSI6eyIkaWQiOiIyNDExIiwiTGluZUNvbG9yIjp7IiRpZCI6IjI0MTIiLCIkdHlwZSI6Ik5MUkUuQ29tbW9uLkRvbS5Tb2xpZENvbG9yQnJ1c2gsIE5MUkUuQ29tbW9uIiwiQ29sb3IiOnsiJGlkIjoiMjQxMyIsIkEiOjI1NSwiUiI6MjA0LCJHIjoyMDQsIkIiOjIwNH19LCJMaW5lV2VpZ2h0IjowLjAsIkxpbmVUeXBlIjowLCJQYXJlbnRTdHlsZSI6bnVsbH0sIk1hcmdpbiI6bnVsbCwiU3RhcnREYXRlUG9zaXRpb24iOjYsIkVuZERhdGVQb3NpdGlvbiI6NiwiRGF0ZUlzVmlzaWJsZSI6ZmFsc2UsIlRpdGxlUG9zaXRpb24iOjQsIkR1cmF0aW9uUG9zaXRpb24iOjYsIlBlcmNlbnRhZ2VDb21wbGV0ZWRQb3NpdGlvbiI6NiwiU3BhY2luZyI6MywiSXNCZWxvd1RpbWViYW5kIjp0cnVlLCJQZXJjZW50YWdlQ29tcGxldGVTaGFwZU9wYWNpdHkiOjM1LCJTaGFwZVN0eWxlIjp7IiRpZCI6IjI0MTQiLCJNYXJnaW4iOnsiJGlkIjoiMjQxNSIsIlRvcCI6MC4wLCJMZWZ0Ijo0LjAsIlJpZ2h0Ijo0LjAsIkJvdHRvbSI6MC4wfSwiUGFkZGluZyI6eyIkaWQiOiIyNDE2IiwiVG9wIjowLjAsIkxlZnQiOjAuMCwiUmlnaHQiOjAuMCwiQm90dG9tIjowLjB9LCJCYWNrZ3JvdW5kIjp7IiRpZCI6IjI0MTciLCJDb2xvciI6eyIkaWQiOiIyNDE4IiwiQSI6MjU1LCJSIjo2OCwiRyI6ODQsIkIiOjEwNn19LCJJc1Zpc2libGUiOnRydWUsIldpZHRoIjowLjAsIkhlaWdodCI6MTAuMCwiQm9yZGVyU3R5bGUiOnsiJGlkIjoiMjQxOSIsIkxpbmVDb2xvciI6eyIkaWQiOiIyNDIwIiwiJHR5cGUiOiJOTFJFLkNvbW1vbi5Eb20uU29saWRDb2xvckJydXNoLCBOTFJFLkNvbW1vbiIsIkNvbG9yIjp7IiRpZCI6IjI0MjEiLCJBIjoyNTUsIlIiOjI1NSwiRyI6MCwiQiI6MH19LCJMaW5lV2VpZ2h0IjowLjAsIkxpbmVUeXBlIjowLCJQYXJlbnRTdHlsZSI6bnVsbH0sIlBhcmVudFN0eWxlIjpudWxsfSwiVGl0bGVTdHlsZSI6eyIkaWQiOiIyNDIyIiwiRm9udFNldHRpbmdzIjp7IiRpZCI6IjI0MjMiLCJGb250U2l6ZSI6MTEsIkZvbnROYW1lIjoiQ2FsaWJyaSIsIklzQm9sZCI6dHJ1ZSwiSXNJdGFsaWMiOmZhbHNlLCJJc1VuZGVybGluZWQiOmZhbHNlLCJQYXJlbnRTdHlsZSI6bnVsbH0sIkF1dG9TaXplIjowLCJGb3JlZ3JvdW5kIjp7IiRpZCI6IjI0MjQiLCJDb2xvciI6eyIkaWQiOiIyNDI1IiwiQSI6MjU1LCJSIjowLCJHIjowLCJCIjowfX0sIk1heFdpZHRoIjo3MjAuMCwiTWF4SGVpZ2h0IjoiSW5maW5pdHkiLCJTbWFydEZvcmVncm91bmRJc0FjdGl2ZSI6ZmFsc2UsIkhvcml6b250YWxBbGlnbm1lbnQiOjAsIlZlcnRpY2FsQWxpZ25tZW50IjowLCJTbWFydEZvcmVncm91bmQiOm51bGwsIkJhY2tncm91bmRGaWxsVHlwZSI6MCwiTWFyZ2luIjp7IiRpZCI6IjI0MjYiLCJUb3AiOjAuMCwiTGVmdCI6MC4wLCJSaWdodCI6MC4wLCJCb3R0b20iOjAuMH0sIlBhZGRpbmciOnsiJGlkIjoiMjQyNyIsIlRvcCI6MC4wLCJMZWZ0IjowLjAsIlJpZ2h0IjowLjAsIkJvdHRvbSI6MC4wfSwiQmFja2dyb3VuZCI6eyIkaWQiOiIyNDI4IiwiQ29sb3IiOnsiJGlkIjoiMjQyOSIsIkEiOjAsIlIiOjI1NSwiRyI6MjU1LCJCIjoyNTV9fSwiSXNWaXNpYmxlIjp0cnVlLCJXaWR0aCI6MC4wLCJIZWlnaHQiOjAuMCwiQm9yZGVyU3R5bGUiOnsiJGlkIjoiMjQzMCIsIkxpbmVDb2xvciI6bnVsbCwiTGluZVdlaWdodCI6MC4wLCJMaW5lVHlwZSI6MCwiUGFyZW50U3R5bGUiOm51bGx9LCJQYXJlbnRTdHlsZSI6bnVsbH0sIkRhdGVTdHlsZSI6eyIkaWQiOiIyNDMxIiwiRm9udFNldHRpbmdzIjp7IiRpZCI6IjI0MzIiLCJGb250U2l6ZSI6MTAsIkZvbnROYW1lIjoiQ2FsaWJyaSIsIklzQm9sZCI6ZmFsc2UsIklzSXRhbGljIjpmYWxzZSwiSXNVbmRlcmxpbmVkIjpmYWxzZSwiUGFyZW50U3R5bGUiOm51bGx9LCJBdXRvU2l6ZSI6MCwiRm9yZWdyb3VuZCI6eyIkaWQiOiIyNDMzIiwiQ29sb3IiOnsiJGlkIjoiMjQzN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jQzNSIsIlRvcCI6MC4wLCJMZWZ0IjowLjAsIlJpZ2h0IjowLjAsIkJvdHRvbSI6MC4wfSwiUGFkZGluZyI6eyIkaWQiOiIyNDM2IiwiVG9wIjowLjAsIkxlZnQiOjAuMCwiUmlnaHQiOjAuMCwiQm90dG9tIjowLjB9LCJCYWNrZ3JvdW5kIjp7IiRpZCI6IjI0MzciLCJDb2xvciI6eyIkaWQiOiIyNDM4IiwiQSI6ODksIlIiOjAsIkciOjAsIkIiOjB9fSwiSXNWaXNpYmxlIjp0cnVlLCJXaWR0aCI6MC4wLCJIZWlnaHQiOjAuMCwiQm9yZGVyU3R5bGUiOnsiJGlkIjoiMjQzOSIsIkxpbmVDb2xvciI6bnVsbCwiTGluZVdlaWdodCI6MC4wLCJMaW5lVHlwZSI6MCwiUGFyZW50U3R5bGUiOm51bGx9LCJQYXJlbnRTdHlsZSI6bnVsbH0sIkRhdGVGb3JtYXQiOnsiJGlkIjoiMjQ0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NDQxIiwiRm9ybWF0IjowLCJJc1Zpc2libGUiOmZhbHNlLCJMYXN0S25vd25WaXNpYmlsaXR5U3RhdGUiOmZhbHNlfSwiSXNWaXNpYmxlIjpmYWxzZSwiUGFyZW50U3R5bGUiOm51bGx9LCJJbmRleCI6NTIsIlNtYXJ0RHVyYXRpb25BY3RpdmF0ZWQiOmZhbHNlLCJEYXRlRm9ybWF0Ijp7IiRyZWYiOiIyNDQwIn0sIldlZWtOdW1iZXJpbmciOnsiJGlkIjoiMjQ0MiIsIkZvcm1hdCI6MCwiSXNWaXNpYmxlIjpmYWxzZSwiTGFzdEtub3duVmlzaWJpbGl0eVN0YXRlIjpmYWxzZX0sIklkIjoiNDdjYmU4OWMtZGY1NS00MTk5LTlhZTAtZDNhYzUyNjE5NGY2IiwiSW1wb3J0SWQiOm51bGwsIlRpdGxlIjoiUmVtb3ZlIEJlYW1saW5lcyBQaU0xLCBQaU0zLCBNdUU0IiwiTm90ZSI6bnVsbCwiSHlwZXJsaW5rIjp7IiRpZCI6IjI0NDMiLCJBZGRyZXNzIjoiIiwiU3ViQWRkcmVzcyI6IiJ9LCJJc0NoYW5nZWQiOmZhbHNlLCJJc05ldyI6ZmFsc2V9fV0sIl9taWxlc3RvbmVzIjpbXSwiSWQiOiIwMDAwMDAwMC0wMDAwLTAwMDAtMDAwMC0wMDAwMDAwMDAwMDAiLCJJc1NpbmdsZUl0ZW1Sb3ciOnRydWV9LHsiJGlkIjoiMjQ0NCIsIl90YXNrcyI6W3siJGlkIjoiMjQ0NSIsIl9hdHRhY2hlZE1pbGVzdG9uZXMiOltdLCJUYXNrRGVmaW5pdGlvbiI6eyIkaWQiOiIyNDQ2IiwiR3JvdXBOYW1lIjpudWxsLCJTdGFydERhdGUiOiIyMDI3LTAxLTA0VDAwOjAwOjAwWiIsIkVuZERhdGUiOiIyMDI3LTAzLTE5VDExOjU5OjAwWiIsIlBlcmNlbnRhZ2VDb21wbGV0ZSI6bnVsbCwiU3R5bGUiOnsiJGlkIjoiMjQ0NyIsIlNoYXBlIjowLCJTaGFwZVRoaWNrbmVzcyI6MCwiRHVyYXRpb25Gb3JtYXQiOjAsIkluY2x1ZGVOb25Xb3JraW5nRGF5c0luRHVyYXRpb24iOmZhbHNlLCJQZXJjZW50YWdlQ29tcGxldGVTdHlsZSI6eyIkaWQiOiIyNDQ4IiwiRm9udFNldHRpbmdzIjp7IiRpZCI6IjI0NDkiLCJGb250U2l6ZSI6MTAsIkZvbnROYW1lIjoiQ2FsaWJyaSIsIklzQm9sZCI6ZmFsc2UsIklzSXRhbGljIjpmYWxzZSwiSXNVbmRlcmxpbmVkIjpmYWxzZSwiUGFyZW50U3R5bGUiOm51bGx9LCJBdXRvU2l6ZSI6MCwiRm9yZWdyb3VuZCI6eyIkaWQiOiIyNDUwIiwiQ29sb3IiOnsiJGlkIjoiMjQ1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0NTIiLCJUb3AiOjAuMCwiTGVmdCI6MC4wLCJSaWdodCI6MC4wLCJCb3R0b20iOjAuMH0sIlBhZGRpbmciOnsiJGlkIjoiMjQ1MyIsIlRvcCI6MC4wLCJMZWZ0IjowLjAsIlJpZ2h0IjowLjAsIkJvdHRvbSI6MC4wfSwiQmFja2dyb3VuZCI6eyIkaWQiOiIyNDU0IiwiQ29sb3IiOnsiJGlkIjoiMjQ1NSIsIkEiOjg5LCJSIjowLCJHIjowLCJCIjowfX0sIklzVmlzaWJsZSI6dHJ1ZSwiV2lkdGgiOjAuMCwiSGVpZ2h0IjowLjAsIkJvcmRlclN0eWxlIjp7IiRpZCI6IjI0NTYiLCJMaW5lQ29sb3IiOm51bGwsIkxpbmVXZWlnaHQiOjAuMCwiTGluZVR5cGUiOjAsIlBhcmVudFN0eWxlIjpudWxsfSwiUGFyZW50U3R5bGUiOm51bGx9LCJEdXJhdGlvblN0eWxlIjp7IiRpZCI6IjI0NTciLCJGb250U2V0dGluZ3MiOnsiJGlkIjoiMjQ1OCIsIkZvbnRTaXplIjoxMCwiRm9udE5hbWUiOiJDYWxpYnJpIiwiSXNCb2xkIjpmYWxzZSwiSXNJdGFsaWMiOmZhbHNlLCJJc1VuZGVybGluZWQiOmZhbHNlLCJQYXJlbnRTdHlsZSI6bnVsbH0sIkF1dG9TaXplIjowLCJGb3JlZ3JvdW5kIjp7IiRpZCI6IjI0NTkiLCJDb2xvciI6eyIkaWQiOiIyNDYw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Q2MSIsIlRvcCI6MC4wLCJMZWZ0IjowLjAsIlJpZ2h0IjowLjAsIkJvdHRvbSI6MC4wfSwiUGFkZGluZyI6eyIkaWQiOiIyNDYyIiwiVG9wIjowLjAsIkxlZnQiOjAuMCwiUmlnaHQiOjAuMCwiQm90dG9tIjowLjB9LCJCYWNrZ3JvdW5kIjp7IiRpZCI6IjI0NjMiLCJDb2xvciI6eyIkaWQiOiIyNDY0IiwiQSI6ODksIlIiOjAsIkciOjAsIkIiOjB9fSwiSXNWaXNpYmxlIjp0cnVlLCJXaWR0aCI6MC4wLCJIZWlnaHQiOjAuMCwiQm9yZGVyU3R5bGUiOnsiJGlkIjoiMjQ2NSIsIkxpbmVDb2xvciI6bnVsbCwiTGluZVdlaWdodCI6MC4wLCJMaW5lVHlwZSI6MCwiUGFyZW50U3R5bGUiOm51bGx9LCJQYXJlbnRTdHlsZSI6bnVsbH0sIkhvcml6b250YWxDb25uZWN0b3JTdHlsZSI6eyIkaWQiOiIyNDY2IiwiTGluZUNvbG9yIjp7IiRpZCI6IjI0NjciLCIkdHlwZSI6Ik5MUkUuQ29tbW9uLkRvbS5Tb2xpZENvbG9yQnJ1c2gsIE5MUkUuQ29tbW9uIiwiQ29sb3IiOnsiJGlkIjoiMjQ2OCIsIkEiOjI1NSwiUiI6MjA0LCJHIjoyMDQsIkIiOjIwNH19LCJMaW5lV2VpZ2h0IjoxLjAsIkxpbmVUeXBlIjowLCJQYXJlbnRTdHlsZSI6bnVsbH0sIlZlcnRpY2FsQ29ubmVjdG9yU3R5bGUiOnsiJGlkIjoiMjQ2OSIsIkxpbmVDb2xvciI6eyIkaWQiOiIyNDcwIiwiJHR5cGUiOiJOTFJFLkNvbW1vbi5Eb20uU29saWRDb2xvckJydXNoLCBOTFJFLkNvbW1vbiIsIkNvbG9yIjp7IiRpZCI6IjI0NzE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yNDcyIiwiTWFyZ2luIjp7IiRpZCI6IjI0NzMiLCJUb3AiOjAuMCwiTGVmdCI6NC4wLCJSaWdodCI6NC4wLCJCb3R0b20iOjAuMH0sIlBhZGRpbmciOnsiJGlkIjoiMjQ3NCIsIlRvcCI6MC4wLCJMZWZ0IjowLjAsIlJpZ2h0IjowLjAsIkJvdHRvbSI6MC4wfSwiQmFja2dyb3VuZCI6eyIkaWQiOiIyNDc1IiwiQ29sb3IiOnsiJGlkIjoiMjQ3NiIsIkEiOjI1NSwiUiI6NjgsIkciOjg0LCJCIjoxMDZ9fSwiSXNWaXNpYmxlIjp0cnVlLCJXaWR0aCI6MC4wLCJIZWlnaHQiOjEwLjAsIkJvcmRlclN0eWxlIjp7IiRpZCI6IjI0NzciLCJMaW5lQ29sb3IiOnsiJGlkIjoiMjQ3OCIsIiR0eXBlIjoiTkxSRS5Db21tb24uRG9tLlNvbGlkQ29sb3JCcnVzaCwgTkxSRS5Db21tb24iLCJDb2xvciI6eyIkaWQiOiIyNDc5IiwiQSI6MjU1LCJSIjoyNTUsIkciOjAsIkIiOjB9fSwiTGluZVdlaWdodCI6MC4wLCJMaW5lVHlwZSI6MCwiUGFyZW50U3R5bGUiOm51bGx9LCJQYXJlbnRTdHlsZSI6bnVsbH0sIlRpdGxlU3R5bGUiOnsiJGlkIjoiMjQ4MCIsIkZvbnRTZXR0aW5ncyI6eyIkaWQiOiIyNDgxIiwiRm9udFNpemUiOjExLCJGb250TmFtZSI6IkNhbGlicmkiLCJJc0JvbGQiOnRydWUsIklzSXRhbGljIjpmYWxzZSwiSXNVbmRlcmxpbmVkIjpmYWxzZSwiUGFyZW50U3R5bGUiOm51bGx9LCJBdXRvU2l6ZSI6MCwiRm9yZWdyb3VuZCI6eyIkaWQiOiIyNDgyIiwiQ29sb3IiOnsiJGlkIjoiMjQ4My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yNDg0IiwiVG9wIjowLjAsIkxlZnQiOjAuMCwiUmlnaHQiOjAuMCwiQm90dG9tIjowLjB9LCJQYWRkaW5nIjp7IiRpZCI6IjI0ODUiLCJUb3AiOjAuMCwiTGVmdCI6MC4wLCJSaWdodCI6MC4wLCJCb3R0b20iOjAuMH0sIkJhY2tncm91bmQiOnsiJGlkIjoiMjQ4NiIsIkNvbG9yIjp7IiRpZCI6IjI0ODciLCJBIjowLCJSIjoyNTUsIkciOjI1NSwiQiI6MjU1fX0sIklzVmlzaWJsZSI6dHJ1ZSwiV2lkdGgiOjAuMCwiSGVpZ2h0IjowLjAsIkJvcmRlclN0eWxlIjp7IiRpZCI6IjI0ODgiLCJMaW5lQ29sb3IiOm51bGwsIkxpbmVXZWlnaHQiOjAuMCwiTGluZVR5cGUiOjAsIlBhcmVudFN0eWxlIjpudWxsfSwiUGFyZW50U3R5bGUiOm51bGx9LCJEYXRlU3R5bGUiOnsiJGlkIjoiMjQ4OSIsIkZvbnRTZXR0aW5ncyI6eyIkaWQiOiIyNDkwIiwiRm9udFNpemUiOjEwLCJGb250TmFtZSI6IkNhbGlicmkiLCJJc0JvbGQiOmZhbHNlLCJJc0l0YWxpYyI6ZmFsc2UsIklzVW5kZXJsaW5lZCI6ZmFsc2UsIlBhcmVudFN0eWxlIjpudWxsfSwiQXV0b1NpemUiOjAsIkZvcmVncm91bmQiOnsiJGlkIjoiMjQ5MSIsIkNvbG9yIjp7IiRpZCI6IjI0OTI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0OTMiLCJUb3AiOjAuMCwiTGVmdCI6MC4wLCJSaWdodCI6MC4wLCJCb3R0b20iOjAuMH0sIlBhZGRpbmciOnsiJGlkIjoiMjQ5NCIsIlRvcCI6MC4wLCJMZWZ0IjowLjAsIlJpZ2h0IjowLjAsIkJvdHRvbSI6MC4wfSwiQmFja2dyb3VuZCI6eyIkaWQiOiIyNDk1IiwiQ29sb3IiOnsiJGlkIjoiMjQ5NiIsIkEiOjg5LCJSIjowLCJHIjowLCJCIjowfX0sIklzVmlzaWJsZSI6dHJ1ZSwiV2lkdGgiOjAuMCwiSGVpZ2h0IjowLjAsIkJvcmRlclN0eWxlIjp7IiRpZCI6IjI0OTciLCJMaW5lQ29sb3IiOm51bGwsIkxpbmVXZWlnaHQiOjAuMCwiTGluZVR5cGUiOjAsIlBhcmVudFN0eWxlIjpudWxsfSwiUGFyZW50U3R5bGUiOm51bGx9LCJEYXRlRm9ybWF0Ijp7IiRpZCI6IjI0OTg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Q5OSIsIkZvcm1hdCI6MCwiSXNWaXNpYmxlIjpmYWxzZSwiTGFzdEtub3duVmlzaWJpbGl0eVN0YXRlIjpmYWxzZX0sIklzVmlzaWJsZSI6ZmFsc2UsIlBhcmVudFN0eWxlIjpudWxsfSwiSW5kZXgiOjUzLCJTbWFydER1cmF0aW9uQWN0aXZhdGVkIjpmYWxzZSwiRGF0ZUZvcm1hdCI6eyIkcmVmIjoiMjQ5OCJ9LCJXZWVrTnVtYmVyaW5nIjp7IiRpZCI6IjI1MDAiLCJGb3JtYXQiOjAsIklzVmlzaWJsZSI6ZmFsc2UsIkxhc3RLbm93blZpc2liaWxpdHlTdGF0ZSI6ZmFsc2V9LCJJZCI6ImNmMjVlN2NhLWViOTMtNGI3NS1iMWVmLWQyZGI3MTkwNWFkNSIsIkltcG9ydElkIjpudWxsLCJUaXRsZSI6IlJlbW92ZSBQSzEgQmVhbWxpbmUiLCJOb3RlIjpudWxsLCJIeXBlcmxpbmsiOnsiJGlkIjoiMjUwMSIsIkFkZHJlc3MiOiIiLCJTdWJBZGRyZXNzIjoiIn0sIklzQ2hhbmdlZCI6ZmFsc2UsIklzTmV3IjpmYWxzZX19XSwiX21pbGVzdG9uZXMiOltdLCJJZCI6IjAwMDAwMDAwLTAwMDAtMDAwMC0wMDAwLTAwMDAwMDAwMDAwMCIsIklzU2luZ2xlSXRlbVJvdyI6dHJ1ZX0seyIkaWQiOiIyNTAyIiwiX3Rhc2tzIjpbeyIkaWQiOiIyNTAzIiwiX2F0dGFjaGVkTWlsZXN0b25lcyI6W10sIlRhc2tEZWZpbml0aW9uIjp7IiRpZCI6IjI1MDQiLCJHcm91cE5hbWUiOm51bGwsIlN0YXJ0RGF0ZSI6IjIwMjctMDEtMTFUMDA6MDA6MDBaIiwiRW5kRGF0ZSI6IjIwMjctMDktMjlUMTE6NTk6MDAiLCJQZXJjZW50YWdlQ29tcGxldGUiOm51bGwsIlN0eWxlIjp7IiRpZCI6IjI1MDUiLCJTaGFwZSI6MCwiU2hhcGVUaGlja25lc3MiOjAsIkR1cmF0aW9uRm9ybWF0IjowLCJJbmNsdWRlTm9uV29ya2luZ0RheXNJbkR1cmF0aW9uIjpmYWxzZSwiUGVyY2VudGFnZUNvbXBsZXRlU3R5bGUiOnsiJGlkIjoiMjUwNiIsIkZvbnRTZXR0aW5ncyI6eyIkaWQiOiIyNTA3IiwiRm9udFNpemUiOjEwLCJGb250TmFtZSI6IkNhbGlicmkiLCJJc0JvbGQiOmZhbHNlLCJJc0l0YWxpYyI6ZmFsc2UsIklzVW5kZXJsaW5lZCI6ZmFsc2UsIlBhcmVudFN0eWxlIjpudWxsfSwiQXV0b1NpemUiOjAsIkZvcmVncm91bmQiOnsiJGlkIjoiMjUwOCIsIkNvbG9yIjp7IiRpZCI6IjI1MD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NTEwIiwiVG9wIjowLjAsIkxlZnQiOjAuMCwiUmlnaHQiOjAuMCwiQm90dG9tIjowLjB9LCJQYWRkaW5nIjp7IiRpZCI6IjI1MTEiLCJUb3AiOjAuMCwiTGVmdCI6MC4wLCJSaWdodCI6MC4wLCJCb3R0b20iOjAuMH0sIkJhY2tncm91bmQiOnsiJGlkIjoiMjUxMiIsIkNvbG9yIjp7IiRpZCI6IjI1MTMiLCJBIjo4OSwiUiI6MCwiRyI6MCwiQiI6MH19LCJJc1Zpc2libGUiOnRydWUsIldpZHRoIjowLjAsIkhlaWdodCI6MC4wLCJCb3JkZXJTdHlsZSI6eyIkaWQiOiIyNTE0IiwiTGluZUNvbG9yIjpudWxsLCJMaW5lV2VpZ2h0IjowLjAsIkxpbmVUeXBlIjowLCJQYXJlbnRTdHlsZSI6bnVsbH0sIlBhcmVudFN0eWxlIjpudWxsfSwiRHVyYXRpb25TdHlsZSI6eyIkaWQiOiIyNTE1IiwiRm9udFNldHRpbmdzIjp7IiRpZCI6IjI1MTYiLCJGb250U2l6ZSI6MTAsIkZvbnROYW1lIjoiQ2FsaWJyaSIsIklzQm9sZCI6ZmFsc2UsIklzSXRhbGljIjpmYWxzZSwiSXNVbmRlcmxpbmVkIjpmYWxzZSwiUGFyZW50U3R5bGUiOm51bGx9LCJBdXRvU2l6ZSI6MCwiRm9yZWdyb3VuZCI6eyIkaWQiOiIyNTE3IiwiQ29sb3IiOnsiJGlkIjoiMjUxO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1MTkiLCJUb3AiOjAuMCwiTGVmdCI6MC4wLCJSaWdodCI6MC4wLCJCb3R0b20iOjAuMH0sIlBhZGRpbmciOnsiJGlkIjoiMjUyMCIsIlRvcCI6MC4wLCJMZWZ0IjowLjAsIlJpZ2h0IjowLjAsIkJvdHRvbSI6MC4wfSwiQmFja2dyb3VuZCI6eyIkaWQiOiIyNTIxIiwiQ29sb3IiOnsiJGlkIjoiMjUyMiIsIkEiOjg5LCJSIjowLCJHIjowLCJCIjowfX0sIklzVmlzaWJsZSI6dHJ1ZSwiV2lkdGgiOjAuMCwiSGVpZ2h0IjowLjAsIkJvcmRlclN0eWxlIjp7IiRpZCI6IjI1MjMiLCJMaW5lQ29sb3IiOm51bGwsIkxpbmVXZWlnaHQiOjAuMCwiTGluZVR5cGUiOjAsIlBhcmVudFN0eWxlIjpudWxsfSwiUGFyZW50U3R5bGUiOm51bGx9LCJIb3Jpem9udGFsQ29ubmVjdG9yU3R5bGUiOnsiJGlkIjoiMjUyNCIsIkxpbmVDb2xvciI6eyIkaWQiOiIyNTI1IiwiJHR5cGUiOiJOTFJFLkNvbW1vbi5Eb20uU29saWRDb2xvckJydXNoLCBOTFJFLkNvbW1vbiIsIkNvbG9yIjp7IiRpZCI6IjI1MjYiLCJBIjoyNTUsIlIiOjIwNCwiRyI6MjA0LCJCIjoyMDR9fSwiTGluZVdlaWdodCI6MS4wLCJMaW5lVHlwZSI6MCwiUGFyZW50U3R5bGUiOm51bGx9LCJWZXJ0aWNhbENvbm5lY3RvclN0eWxlIjp7IiRpZCI6IjI1MjciLCJMaW5lQ29sb3IiOnsiJGlkIjoiMjUyOCIsIiR0eXBlIjoiTkxSRS5Db21tb24uRG9tLlNvbGlkQ29sb3JCcnVzaCwgTkxSRS5Db21tb24iLCJDb2xvciI6eyIkaWQiOiIyNTI5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jUzMCIsIk1hcmdpbiI6eyIkaWQiOiIyNTMxIiwiVG9wIjowLjAsIkxlZnQiOjQuMCwiUmlnaHQiOjQuMCwiQm90dG9tIjowLjB9LCJQYWRkaW5nIjp7IiRpZCI6IjI1MzIiLCJUb3AiOjAuMCwiTGVmdCI6MC4wLCJSaWdodCI6MC4wLCJCb3R0b20iOjAuMH0sIkJhY2tncm91bmQiOnsiJGlkIjoiMjUzMyIsIkNvbG9yIjp7IiRpZCI6IjI1MzQiLCJBIjoyNTUsIlIiOjY4LCJHIjo4NCwiQiI6MTA2fX0sIklzVmlzaWJsZSI6dHJ1ZSwiV2lkdGgiOjAuMCwiSGVpZ2h0IjoxMC4wLCJCb3JkZXJTdHlsZSI6eyIkaWQiOiIyNTM1IiwiTGluZUNvbG9yIjp7IiRpZCI6IjI1MzYiLCIkdHlwZSI6Ik5MUkUuQ29tbW9uLkRvbS5Tb2xpZENvbG9yQnJ1c2gsIE5MUkUuQ29tbW9uIiwiQ29sb3IiOnsiJGlkIjoiMjUzNyIsIkEiOjI1NSwiUiI6MjU1LCJHIjowLCJCIjowfX0sIkxpbmVXZWlnaHQiOjAuMCwiTGluZVR5cGUiOjAsIlBhcmVudFN0eWxlIjpudWxsfSwiUGFyZW50U3R5bGUiOm51bGx9LCJUaXRsZVN0eWxlIjp7IiRpZCI6IjI1MzgiLCJGb250U2V0dGluZ3MiOnsiJGlkIjoiMjUzOSIsIkZvbnRTaXplIjoxMSwiRm9udE5hbWUiOiJDYWxpYnJpIiwiSXNCb2xkIjp0cnVlLCJJc0l0YWxpYyI6ZmFsc2UsIklzVW5kZXJsaW5lZCI6ZmFsc2UsIlBhcmVudFN0eWxlIjpudWxsfSwiQXV0b1NpemUiOjAsIkZvcmVncm91bmQiOnsiJGlkIjoiMjU0MCIsIkNvbG9yIjp7IiRpZCI6IjI1NDE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jU0MiIsIlRvcCI6MC4wLCJMZWZ0IjowLjAsIlJpZ2h0IjowLjAsIkJvdHRvbSI6MC4wfSwiUGFkZGluZyI6eyIkaWQiOiIyNTQzIiwiVG9wIjowLjAsIkxlZnQiOjAuMCwiUmlnaHQiOjAuMCwiQm90dG9tIjowLjB9LCJCYWNrZ3JvdW5kIjp7IiRpZCI6IjI1NDQiLCJDb2xvciI6eyIkaWQiOiIyNTQ1IiwiQSI6MCwiUiI6MjU1LCJHIjoyNTUsIkIiOjI1NX19LCJJc1Zpc2libGUiOnRydWUsIldpZHRoIjowLjAsIkhlaWdodCI6MC4wLCJCb3JkZXJTdHlsZSI6eyIkaWQiOiIyNTQ2IiwiTGluZUNvbG9yIjpudWxsLCJMaW5lV2VpZ2h0IjowLjAsIkxpbmVUeXBlIjowLCJQYXJlbnRTdHlsZSI6bnVsbH0sIlBhcmVudFN0eWxlIjpudWxsfSwiRGF0ZVN0eWxlIjp7IiRpZCI6IjI1NDciLCJGb250U2V0dGluZ3MiOnsiJGlkIjoiMjU0OCIsIkZvbnRTaXplIjoxMCwiRm9udE5hbWUiOiJDYWxpYnJpIiwiSXNCb2xkIjpmYWxzZSwiSXNJdGFsaWMiOmZhbHNlLCJJc1VuZGVybGluZWQiOmZhbHNlLCJQYXJlbnRTdHlsZSI6bnVsbH0sIkF1dG9TaXplIjowLCJGb3JlZ3JvdW5kIjp7IiRpZCI6IjI1NDkiLCJDb2xvciI6eyIkaWQiOiIyNTUw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yNTUxIiwiVG9wIjowLjAsIkxlZnQiOjAuMCwiUmlnaHQiOjAuMCwiQm90dG9tIjowLjB9LCJQYWRkaW5nIjp7IiRpZCI6IjI1NTIiLCJUb3AiOjAuMCwiTGVmdCI6MC4wLCJSaWdodCI6MC4wLCJCb3R0b20iOjAuMH0sIkJhY2tncm91bmQiOnsiJGlkIjoiMjU1MyIsIkNvbG9yIjp7IiRpZCI6IjI1NTQiLCJBIjo4OSwiUiI6MCwiRyI6MCwiQiI6MH19LCJJc1Zpc2libGUiOnRydWUsIldpZHRoIjowLjAsIkhlaWdodCI6MC4wLCJCb3JkZXJTdHlsZSI6eyIkaWQiOiIyNTU1IiwiTGluZUNvbG9yIjpudWxsLCJMaW5lV2VpZ2h0IjowLjAsIkxpbmVUeXBlIjowLCJQYXJlbnRTdHlsZSI6bnVsbH0sIlBhcmVudFN0eWxlIjpudWxsfSwiRGF0ZUZvcm1hdCI6eyIkaWQiOiIyNTU2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1NTciLCJGb3JtYXQiOjAsIklzVmlzaWJsZSI6ZmFsc2UsIkxhc3RLbm93blZpc2liaWxpdHlTdGF0ZSI6ZmFsc2V9LCJJc1Zpc2libGUiOmZhbHNlLCJQYXJlbnRTdHlsZSI6bnVsbH0sIkluZGV4Ijo1NCwiU21hcnREdXJhdGlvbkFjdGl2YXRlZCI6ZmFsc2UsIkRhdGVGb3JtYXQiOnsiJHJlZiI6IjI1NTYifSwiV2Vla051bWJlcmluZyI6eyIkaWQiOiIyNTU4IiwiRm9ybWF0IjowLCJJc1Zpc2libGUiOmZhbHNlLCJMYXN0S25vd25WaXNpYmlsaXR5U3RhdGUiOmZhbHNlfSwiSWQiOiI1NDZkYzMzMi0zZDc0LTQ2NGEtOGVmNi1hNGU2ZTUzZjM2ZWEiLCJJbXBvcnRJZCI6bnVsbCwiVGl0bGUiOiJEaXNtb3VudCBUYXJnZXQgTSIsIk5vdGUiOm51bGwsIkh5cGVybGluayI6eyIkaWQiOiIyNTU5IiwiQWRkcmVzcyI6IiIsIlN1YkFkZHJlc3MiOiIifSwiSXNDaGFuZ2VkIjpmYWxzZSwiSXNOZXciOmZhbHNlfX0seyIkaWQiOiIyNTYwIiwiX2F0dGFjaGVkTWlsZXN0b25lcyI6W10sIlRhc2tEZWZpbml0aW9uIjp7IiRpZCI6IjI1NjEiLCJHcm91cE5hbWUiOm51bGwsIlN0YXJ0RGF0ZSI6IjIwMjctMTItMDNUMTE6NTk6MDAiLCJFbmREYXRlIjoiMjAyOC0wNC0xNFQxMTo1OTowMCIsIlBlcmNlbnRhZ2VDb21wbGV0ZSI6bnVsbCwiU3R5bGUiOnsiJGlkIjoiMjU2MiIsIlNoYXBlIjowLCJTaGFwZVRoaWNrbmVzcyI6MCwiRHVyYXRpb25Gb3JtYXQiOjAsIkluY2x1ZGVOb25Xb3JraW5nRGF5c0luRHVyYXRpb24iOmZhbHNlLCJQZXJjZW50YWdlQ29tcGxldGVTdHlsZSI6eyIkaWQiOiIyNTYzIiwiRm9udFNldHRpbmdzIjp7IiRpZCI6IjI1NjQiLCJGb250U2l6ZSI6MTAsIkZvbnROYW1lIjoiQ2FsaWJyaSIsIklzQm9sZCI6ZmFsc2UsIklzSXRhbGljIjpmYWxzZSwiSXNVbmRlcmxpbmVkIjpmYWxzZSwiUGFyZW50U3R5bGUiOm51bGx9LCJBdXRvU2l6ZSI6MCwiRm9yZWdyb3VuZCI6eyIkaWQiOiIyNTY1IiwiQ29sb3IiOnsiJGlkIjoiMjU2N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jU2NyIsIlRvcCI6MC4wLCJMZWZ0IjowLjAsIlJpZ2h0IjowLjAsIkJvdHRvbSI6MC4wfSwiUGFkZGluZyI6eyIkaWQiOiIyNTY4IiwiVG9wIjowLjAsIkxlZnQiOjAuMCwiUmlnaHQiOjAuMCwiQm90dG9tIjowLjB9LCJCYWNrZ3JvdW5kIjp7IiRpZCI6IjI1NjkiLCJDb2xvciI6eyIkaWQiOiIyNTcwIiwiQSI6ODksIlIiOjAsIkciOjAsIkIiOjB9fSwiSXNWaXNpYmxlIjp0cnVlLCJXaWR0aCI6MC4wLCJIZWlnaHQiOjAuMCwiQm9yZGVyU3R5bGUiOnsiJGlkIjoiMjU3MSIsIkxpbmVDb2xvciI6bnVsbCwiTGluZVdlaWdodCI6MC4wLCJMaW5lVHlwZSI6MCwiUGFyZW50U3R5bGUiOm51bGx9LCJQYXJlbnRTdHlsZSI6bnVsbH0sIkR1cmF0aW9uU3R5bGUiOnsiJGlkIjoiMjU3MiIsIkZvbnRTZXR0aW5ncyI6eyIkaWQiOiIyNTczIiwiRm9udFNpemUiOjEwLCJGb250TmFtZSI6IkNhbGlicmkiLCJJc0JvbGQiOmZhbHNlLCJJc0l0YWxpYyI6ZmFsc2UsIklzVW5kZXJsaW5lZCI6ZmFsc2UsIlBhcmVudFN0eWxlIjpudWxsfSwiQXV0b1NpemUiOjAsIkZvcmVncm91bmQiOnsiJGlkIjoiMjU3NCIsIkNvbG9yIjp7IiRpZCI6IjI1NzU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NTc2IiwiVG9wIjowLjAsIkxlZnQiOjAuMCwiUmlnaHQiOjAuMCwiQm90dG9tIjowLjB9LCJQYWRkaW5nIjp7IiRpZCI6IjI1NzciLCJUb3AiOjAuMCwiTGVmdCI6MC4wLCJSaWdodCI6MC4wLCJCb3R0b20iOjAuMH0sIkJhY2tncm91bmQiOnsiJGlkIjoiMjU3OCIsIkNvbG9yIjp7IiRpZCI6IjI1NzkiLCJBIjo4OSwiUiI6MCwiRyI6MCwiQiI6MH19LCJJc1Zpc2libGUiOnRydWUsIldpZHRoIjowLjAsIkhlaWdodCI6MC4wLCJCb3JkZXJTdHlsZSI6eyIkaWQiOiIyNTgwIiwiTGluZUNvbG9yIjpudWxsLCJMaW5lV2VpZ2h0IjowLjAsIkxpbmVUeXBlIjowLCJQYXJlbnRTdHlsZSI6bnVsbH0sIlBhcmVudFN0eWxlIjpudWxsfSwiSG9yaXpvbnRhbENvbm5lY3RvclN0eWxlIjp7IiRpZCI6IjI1ODEiLCJMaW5lQ29sb3IiOnsiJGlkIjoiMjU4MiIsIiR0eXBlIjoiTkxSRS5Db21tb24uRG9tLlNvbGlkQ29sb3JCcnVzaCwgTkxSRS5Db21tb24iLCJDb2xvciI6eyIkaWQiOiIyNTgzIiwiQSI6MjU1LCJSIjoyMDQsIkciOjIwNCwiQiI6MjA0fX0sIkxpbmVXZWlnaHQiOjEuMCwiTGluZVR5cGUiOjAsIlBhcmVudFN0eWxlIjpudWxsfSwiVmVydGljYWxDb25uZWN0b3JTdHlsZSI6eyIkaWQiOiIyNTg0IiwiTGluZUNvbG9yIjp7IiRpZCI6IjI1ODUiLCIkdHlwZSI6Ik5MUkUuQ29tbW9uLkRvbS5Tb2xpZENvbG9yQnJ1c2gsIE5MUkUuQ29tbW9uIiwiQ29sb3IiOnsiJGlkIjoiMjU4NiIsIkEiOjI1NSwiUiI6MjA0LCJHIjoyMDQsIkIiOjIwNH1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0cnVlLCJQZXJjZW50YWdlQ29tcGxldGVTaGFwZU9wYWNpdHkiOjM1LCJTaGFwZVN0eWxlIjp7IiRpZCI6IjI1ODciLCJNYXJnaW4iOnsiJGlkIjoiMjU4OCIsIlRvcCI6MC4wLCJMZWZ0Ijo0LjAsIlJpZ2h0Ijo0LjAsIkJvdHRvbSI6MC4wfSwiUGFkZGluZyI6eyIkaWQiOiIyNTg5IiwiVG9wIjowLjAsIkxlZnQiOjAuMCwiUmlnaHQiOjAuMCwiQm90dG9tIjowLjB9LCJCYWNrZ3JvdW5kIjp7IiRpZCI6IjI1OTAiLCJDb2xvciI6eyIkaWQiOiIyNTkxIiwiQSI6MjU1LCJSIjo2OCwiRyI6ODQsIkIiOjEwNn19LCJJc1Zpc2libGUiOnRydWUsIldpZHRoIjowLjAsIkhlaWdodCI6MTAuMCwiQm9yZGVyU3R5bGUiOnsiJGlkIjoiMjU5MiIsIkxpbmVDb2xvciI6eyIkaWQiOiIyNTkzIiwiJHR5cGUiOiJOTFJFLkNvbW1vbi5Eb20uU29saWRDb2xvckJydXNoLCBOTFJFLkNvbW1vbiIsIkNvbG9yIjp7IiRpZCI6IjI1OTQiLCJBIjoyNTUsIlIiOjI1NSwiRyI6MCwiQiI6MH19LCJMaW5lV2VpZ2h0IjowLjAsIkxpbmVUeXBlIjowLCJQYXJlbnRTdHlsZSI6bnVsbH0sIlBhcmVudFN0eWxlIjpudWxsfSwiVGl0bGVTdHlsZSI6eyIkaWQiOiIyNTk1IiwiRm9udFNldHRpbmdzIjp7IiRpZCI6IjI1OTYiLCJGb250U2l6ZSI6MTEsIkZvbnROYW1lIjoiQ2FsaWJyaSIsIklzQm9sZCI6dHJ1ZSwiSXNJdGFsaWMiOmZhbHNlLCJJc1VuZGVybGluZWQiOmZhbHNlLCJQYXJlbnRTdHlsZSI6bnVsbH0sIkF1dG9TaXplIjowLCJGb3JlZ3JvdW5kIjp7IiRpZCI6IjI1OTciLCJDb2xvciI6eyIkaWQiOiIyNTk4IiwiQSI6MjU1LCJSIjowLCJHIjowLCJCIjowfX0sIk1heFdpZHRoIjo3MjAuMCwiTWF4SGVpZ2h0IjoiSW5maW5pdHkiLCJTbWFydEZvcmVncm91bmRJc0FjdGl2ZSI6ZmFsc2UsIkhvcml6b250YWxBbGlnbm1lbnQiOjAsIlZlcnRpY2FsQWxpZ25tZW50IjowLCJTbWFydEZvcmVncm91bmQiOm51bGwsIkJhY2tncm91bmRGaWxsVHlwZSI6MCwiTWFyZ2luIjp7IiRpZCI6IjI1OTkiLCJUb3AiOjAuMCwiTGVmdCI6MC4wLCJSaWdodCI6MC4wLCJCb3R0b20iOjAuMH0sIlBhZGRpbmciOnsiJGlkIjoiMjYwMCIsIlRvcCI6MC4wLCJMZWZ0IjowLjAsIlJpZ2h0IjowLjAsIkJvdHRvbSI6MC4wfSwiQmFja2dyb3VuZCI6eyIkaWQiOiIyNjAxIiwiQ29sb3IiOnsiJGlkIjoiMjYwMiIsIkEiOjAsIlIiOjI1NSwiRyI6MjU1LCJCIjoyNTV9fSwiSXNWaXNpYmxlIjp0cnVlLCJXaWR0aCI6MC4wLCJIZWlnaHQiOjAuMCwiQm9yZGVyU3R5bGUiOnsiJGlkIjoiMjYwMyIsIkxpbmVDb2xvciI6bnVsbCwiTGluZVdlaWdodCI6MC4wLCJMaW5lVHlwZSI6MCwiUGFyZW50U3R5bGUiOm51bGx9LCJQYXJlbnRTdHlsZSI6bnVsbH0sIkRhdGVTdHlsZSI6eyIkaWQiOiIyNjA0IiwiRm9udFNldHRpbmdzIjp7IiRpZCI6IjI2MDUiLCJGb250U2l6ZSI6MTAsIkZvbnROYW1lIjoiQ2FsaWJyaSIsIklzQm9sZCI6ZmFsc2UsIklzSXRhbGljIjpmYWxzZSwiSXNVbmRlcmxpbmVkIjpmYWxzZSwiUGFyZW50U3R5bGUiOm51bGx9LCJBdXRvU2l6ZSI6MCwiRm9yZWdyb3VuZCI6eyIkaWQiOiIyNjA2IiwiQ29sb3IiOnsiJGlkIjoiMjYwN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jYwOCIsIlRvcCI6MC4wLCJMZWZ0IjowLjAsIlJpZ2h0IjowLjAsIkJvdHRvbSI6MC4wfSwiUGFkZGluZyI6eyIkaWQiOiIyNjA5IiwiVG9wIjowLjAsIkxlZnQiOjAuMCwiUmlnaHQiOjAuMCwiQm90dG9tIjowLjB9LCJCYWNrZ3JvdW5kIjp7IiRpZCI6IjI2MTAiLCJDb2xvciI6eyIkaWQiOiIyNjExIiwiQSI6MCwiUiI6MjU1LCJHIjoyNTUsIkIiOjI1NX19LCJJc1Zpc2libGUiOnRydWUsIldpZHRoIjowLjAsIkhlaWdodCI6MC4wLCJCb3JkZXJTdHlsZSI6eyIkaWQiOiIyNjEyIiwiTGluZUNvbG9yIjpudWxsLCJMaW5lV2VpZ2h0IjowLjAsIkxpbmVUeXBlIjowLCJQYXJlbnRTdHlsZSI6bnVsbH0sIlBhcmVudFN0eWxlIjpudWxsfSwiRGF0ZUZvcm1hdCI6eyIkaWQiOiIyNjE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2MTQiLCJGb3JtYXQiOjAsIklzVmlzaWJsZSI6ZmFsc2UsIkxhc3RLbm93blZpc2liaWxpdHlTdGF0ZSI6ZmFsc2V9LCJJc1Zpc2libGUiOmZhbHNlLCJQYXJlbnRTdHlsZSI6bnVsbH0sIkluZGV4Ijo1NSwiU21hcnREdXJhdGlvbkFjdGl2YXRlZCI6ZmFsc2UsIkRhdGVGb3JtYXQiOnsiJHJlZiI6IjI2MTMifSwiV2Vla051bWJlcmluZyI6eyIkaWQiOiIyNjE1IiwiRm9ybWF0IjowLCJJc1Zpc2libGUiOmZhbHNlLCJMYXN0S25vd25WaXNpYmlsaXR5U3RhdGUiOmZhbHNlfSwiSWQiOiIyNmM1NjljMC0xZTZhLTQ3YjgtYjliYi02MjE5MDY4ZGMwOGUiLCJJbXBvcnRJZCI6bnVsbCwiVGl0bGUiOiJJbnN0YWxsIFRhcmdldCBTdGF0aW9uIEgiLCJOb3RlIjpudWxsLCJIeXBlcmxpbmsiOnsiJGlkIjoiMjYxNiIsIkFkZHJlc3MiOiIiLCJTdWJBZGRyZXNzIjoiIn0sIklzQ2hhbmdlZCI6ZmFsc2UsIklzTmV3IjpmYWxzZX19LHsiJGlkIjoiMjYxNyIsIl9hdHRhY2hlZE1pbGVzdG9uZXMiOltdLCJUYXNrRGVmaW5pdGlvbiI6eyIkaWQiOiIyNjE4IiwiR3JvdXBOYW1lIjpudWxsLCJTdGFydERhdGUiOiIyMDI3LTEwLTAzVDAwOjAwOjAwIiwiRW5kRGF0ZSI6IjIwMjctMTEtMjdUMTE6NTk6MDAiLCJQZXJjZW50YWdlQ29tcGxldGUiOm51bGwsIlN0eWxlIjp7IiRpZCI6IjI2MTkiLCJTaGFwZSI6MCwiU2hhcGVUaGlja25lc3MiOjAsIkR1cmF0aW9uRm9ybWF0IjowLCJJbmNsdWRlTm9uV29ya2luZ0RheXNJbkR1cmF0aW9uIjpmYWxzZSwiUGVyY2VudGFnZUNvbXBsZXRlU3R5bGUiOnsiJGlkIjoiMjYyMCIsIkZvbnRTZXR0aW5ncyI6eyIkaWQiOiIyNjIxIiwiRm9udFNpemUiOjEwLCJGb250TmFtZSI6IkNhbGlicmkiLCJJc0JvbGQiOmZhbHNlLCJJc0l0YWxpYyI6ZmFsc2UsIklzVW5kZXJsaW5lZCI6ZmFsc2UsIlBhcmVudFN0eWxlIjpudWxsfSwiQXV0b1NpemUiOjAsIkZvcmVncm91bmQiOnsiJGlkIjoiMjYyMiIsIkNvbG9yIjp7IiRpZCI6IjI2MjM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yNjI0IiwiVG9wIjowLjAsIkxlZnQiOjAuMCwiUmlnaHQiOjAuMCwiQm90dG9tIjowLjB9LCJQYWRkaW5nIjp7IiRpZCI6IjI2MjUiLCJUb3AiOjAuMCwiTGVmdCI6MC4wLCJSaWdodCI6MC4wLCJCb3R0b20iOjAuMH0sIkJhY2tncm91bmQiOnsiJGlkIjoiMjYyNiIsIkNvbG9yIjp7IiRpZCI6IjI2MjciLCJBIjo4OSwiUiI6MCwiRyI6MCwiQiI6MH19LCJJc1Zpc2libGUiOnRydWUsIldpZHRoIjowLjAsIkhlaWdodCI6MC4wLCJCb3JkZXJTdHlsZSI6eyIkaWQiOiIyNjI4IiwiTGluZUNvbG9yIjpudWxsLCJMaW5lV2VpZ2h0IjowLjAsIkxpbmVUeXBlIjowLCJQYXJlbnRTdHlsZSI6bnVsbH0sIlBhcmVudFN0eWxlIjpudWxsfSwiRHVyYXRpb25TdHlsZSI6eyIkaWQiOiIyNjI5IiwiRm9udFNldHRpbmdzIjp7IiRpZCI6IjI2MzAiLCJGb250U2l6ZSI6MTAsIkZvbnROYW1lIjoiQ2FsaWJyaSIsIklzQm9sZCI6ZmFsc2UsIklzSXRhbGljIjpmYWxzZSwiSXNVbmRlcmxpbmVkIjpmYWxzZSwiUGFyZW50U3R5bGUiOm51bGx9LCJBdXRvU2l6ZSI6MCwiRm9yZWdyb3VuZCI6eyIkaWQiOiIyNjMxIiwiQ29sb3IiOnsiJGlkIjoiMjYzM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2MzMiLCJUb3AiOjAuMCwiTGVmdCI6MC4wLCJSaWdodCI6MC4wLCJCb3R0b20iOjAuMH0sIlBhZGRpbmciOnsiJGlkIjoiMjYzNCIsIlRvcCI6MC4wLCJMZWZ0IjowLjAsIlJpZ2h0IjowLjAsIkJvdHRvbSI6MC4wfSwiQmFja2dyb3VuZCI6eyIkaWQiOiIyNjM1IiwiQ29sb3IiOnsiJGlkIjoiMjYzNiIsIkEiOjg5LCJSIjowLCJHIjowLCJCIjowfX0sIklzVmlzaWJsZSI6dHJ1ZSwiV2lkdGgiOjAuMCwiSGVpZ2h0IjowLjAsIkJvcmRlclN0eWxlIjp7IiRpZCI6IjI2MzciLCJMaW5lQ29sb3IiOm51bGwsIkxpbmVXZWlnaHQiOjAuMCwiTGluZVR5cGUiOjAsIlBhcmVudFN0eWxlIjpudWxsfSwiUGFyZW50U3R5bGUiOm51bGx9LCJIb3Jpem9udGFsQ29ubmVjdG9yU3R5bGUiOnsiJGlkIjoiMjYzOCIsIkxpbmVDb2xvciI6eyIkaWQiOiIyNjM5IiwiJHR5cGUiOiJOTFJFLkNvbW1vbi5Eb20uU29saWRDb2xvckJydXNoLCBOTFJFLkNvbW1vbiIsIkNvbG9yIjp7IiRpZCI6IjI2NDAiLCJBIjoyNTUsIlIiOjIwNCwiRyI6MjA0LCJCIjoyMDR9fSwiTGluZVdlaWdodCI6MS4wLCJMaW5lVHlwZSI6MCwiUGFyZW50U3R5bGUiOm51bGx9LCJWZXJ0aWNhbENvbm5lY3RvclN0eWxlIjp7IiRpZCI6IjI2NDEiLCJMaW5lQ29sb3IiOnsiJGlkIjoiMjY0MiIsIiR0eXBlIjoiTkxSRS5Db21tb24uRG9tLlNvbGlkQ29sb3JCcnVzaCwgTkxSRS5Db21tb24iLCJDb2xvciI6eyIkaWQiOiIyNjQzIiwiQSI6MjU1LCJSIjoyMDQsIkciOjIwNCwiQiI6MjA0fX0sIkxpbmVXZWlnaHQiOjAuMCwiTGluZVR5cGUiOjAsIlBhcmVudFN0eWxlIjpudWxsfSwiTWFyZ2luIjpudWxsLCJTdGFydERhdGVQb3NpdGlvbiI6NiwiRW5kRGF0ZVBvc2l0aW9uIjo2LCJEYXRlSXNWaXNpYmxlIjpmYWxzZSwiVGl0bGVQb3NpdGlvbiI6MSwiRHVyYXRpb25Qb3NpdGlvbiI6NiwiUGVyY2VudGFnZUNvbXBsZXRlZFBvc2l0aW9uIjo2LCJTcGFjaW5nIjozLCJJc0JlbG93VGltZWJhbmQiOnRydWUsIlBlcmNlbnRhZ2VDb21wbGV0ZVNoYXBlT3BhY2l0eSI6MzUsIlNoYXBlU3R5bGUiOnsiJGlkIjoiMjY0NCIsIk1hcmdpbiI6eyIkaWQiOiIyNjQ1IiwiVG9wIjowLjAsIkxlZnQiOjQuMCwiUmlnaHQiOjQuMCwiQm90dG9tIjowLjB9LCJQYWRkaW5nIjp7IiRpZCI6IjI2NDYiLCJUb3AiOjAuMCwiTGVmdCI6MC4wLCJSaWdodCI6MC4wLCJCb3R0b20iOjAuMH0sIkJhY2tncm91bmQiOnsiJGlkIjoiMjY0NyIsIkNvbG9yIjp7IiRpZCI6IjI2NDgiLCJBIjoyNTUsIlIiOjY4LCJHIjo4NCwiQiI6MTA2fX0sIklzVmlzaWJsZSI6dHJ1ZSwiV2lkdGgiOjAuMCwiSGVpZ2h0IjoxMC4wLCJCb3JkZXJTdHlsZSI6eyIkaWQiOiIyNjQ5IiwiTGluZUNvbG9yIjp7IiRpZCI6IjI2NTAiLCIkdHlwZSI6Ik5MUkUuQ29tbW9uLkRvbS5Tb2xpZENvbG9yQnJ1c2gsIE5MUkUuQ29tbW9uIiwiQ29sb3IiOnsiJGlkIjoiMjY1MSIsIkEiOjI1NSwiUiI6MjU1LCJHIjowLCJCIjowfX0sIkxpbmVXZWlnaHQiOjAuMCwiTGluZVR5cGUiOjAsIlBhcmVudFN0eWxlIjpudWxsfSwiUGFyZW50U3R5bGUiOm51bGx9LCJUaXRsZVN0eWxlIjp7IiRpZCI6IjI2NTIiLCJGb250U2V0dGluZ3MiOnsiJGlkIjoiMjY1MyIsIkZvbnRTaXplIjoxMSwiRm9udE5hbWUiOiJDYWxpYnJpIiwiSXNCb2xkIjp0cnVlLCJJc0l0YWxpYyI6ZmFsc2UsIklzVW5kZXJsaW5lZCI6ZmFsc2UsIlBhcmVudFN0eWxlIjpudWxsfSwiQXV0b1NpemUiOjAsIkZvcmVncm91bmQiOnsiJGlkIjoiMjY1NCIsIkNvbG9yIjp7IiRpZCI6IjI2NTU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jY1NiIsIlRvcCI6MC4wLCJMZWZ0IjowLjAsIlJpZ2h0IjowLjAsIkJvdHRvbSI6MC4wfSwiUGFkZGluZyI6eyIkaWQiOiIyNjU3IiwiVG9wIjowLjAsIkxlZnQiOjAuMCwiUmlnaHQiOjAuMCwiQm90dG9tIjowLjB9LCJCYWNrZ3JvdW5kIjp7IiRpZCI6IjI2NTgiLCJDb2xvciI6eyIkaWQiOiIyNjU5IiwiQSI6MCwiUiI6MjU1LCJHIjoyNTUsIkIiOjI1NX19LCJJc1Zpc2libGUiOnRydWUsIldpZHRoIjowLjAsIkhlaWdodCI6MC4wLCJCb3JkZXJTdHlsZSI6eyIkaWQiOiIyNjYwIiwiTGluZUNvbG9yIjpudWxsLCJMaW5lV2VpZ2h0IjowLjAsIkxpbmVUeXBlIjowLCJQYXJlbnRTdHlsZSI6bnVsbH0sIlBhcmVudFN0eWxlIjpudWxsfSwiRGF0ZVN0eWxlIjp7IiRpZCI6IjI2NjEiLCJGb250U2V0dGluZ3MiOnsiJGlkIjoiMjY2MiIsIkZvbnRTaXplIjoxMCwiRm9udE5hbWUiOiJDYWxpYnJpIiwiSXNCb2xkIjpmYWxzZSwiSXNJdGFsaWMiOmZhbHNlLCJJc1VuZGVybGluZWQiOmZhbHNlLCJQYXJlbnRTdHlsZSI6bnVsbH0sIkF1dG9TaXplIjowLCJGb3JlZ3JvdW5kIjp7IiRpZCI6IjI2NjMiLCJDb2xvciI6eyIkaWQiOiIyNjY0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yNjY1IiwiVG9wIjowLjAsIkxlZnQiOjAuMCwiUmlnaHQiOjAuMCwiQm90dG9tIjowLjB9LCJQYWRkaW5nIjp7IiRpZCI6IjI2NjYiLCJUb3AiOjAuMCwiTGVmdCI6MC4wLCJSaWdodCI6MC4wLCJCb3R0b20iOjAuMH0sIkJhY2tncm91bmQiOnsiJGlkIjoiMjY2NyIsIkNvbG9yIjp7IiRpZCI6IjI2NjgiLCJBIjo4OSwiUiI6MCwiRyI6MCwiQiI6MH19LCJJc1Zpc2libGUiOnRydWUsIldpZHRoIjowLjAsIkhlaWdodCI6MC4wLCJCb3JkZXJTdHlsZSI6eyIkaWQiOiIyNjY5IiwiTGluZUNvbG9yIjpudWxsLCJMaW5lV2VpZ2h0IjowLjAsIkxpbmVUeXBlIjowLCJQYXJlbnRTdHlsZSI6bnVsbH0sIlBhcmVudFN0eWxlIjpudWxsfSwiRGF0ZUZvcm1hdCI6eyIkaWQiOiIyNjcw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2NzEiLCJGb3JtYXQiOjAsIklzVmlzaWJsZSI6ZmFsc2UsIkxhc3RLbm93blZpc2liaWxpdHlTdGF0ZSI6ZmFsc2V9LCJJc1Zpc2libGUiOmZhbHNlLCJQYXJlbnRTdHlsZSI6bnVsbH0sIkluZGV4Ijo1NiwiU21hcnREdXJhdGlvbkFjdGl2YXRlZCI6ZmFsc2UsIkRhdGVGb3JtYXQiOnsiJHJlZiI6IjI2NzAifSwiV2Vla051bWJlcmluZyI6eyIkaWQiOiIyNjcyIiwiRm9ybWF0IjowLCJJc1Zpc2libGUiOmZhbHNlLCJMYXN0S25vd25WaXNpYmlsaXR5U3RhdGUiOmZhbHNlfSwiSWQiOiI3ZDk2MDk2OS1kZGZjLTRkZmUtYTgzMS03MjMxNDljMTg0MmUiLCJJbXBvcnRJZCI6bnVsbCwiVGl0bGUiOiJSZW1vdmUgUEsxIFNoaWVsZGluZyIsIk5vdGUiOm51bGwsIkh5cGVybGluayI6eyIkaWQiOiIyNjczIiwiQWRkcmVzcyI6IiIsIlN1YkFkZHJlc3MiOiIifSwiSXNDaGFuZ2VkIjpmYWxzZSwiSXNOZXciOmZhbHNlfX1dLCJfbWlsZXN0b25lcyI6W10sIklkIjoiODA0Nzc3MWMtMDFkMS00NjhkLTgzYWUtZjc2ZmQ4OWE2YmE0IiwiSXNTaW5nbGVJdGVtUm93IjpmYWxzZX0seyIkaWQiOiIyNjc0IiwiX3Rhc2tzIjpbeyIkaWQiOiIyNjc1IiwiX2F0dGFjaGVkTWlsZXN0b25lcyI6W10sIlRhc2tEZWZpbml0aW9uIjp7IiRpZCI6IjI2NzYiLCJHcm91cE5hbWUiOm51bGwsIlN0YXJ0RGF0ZSI6IjIwMjgtMDEtMTZUMDA6MDA6MDAiLCJFbmREYXRlIjoiMjAyOC0wNS0xNlQxMTo1OTowMCIsIlBlcmNlbnRhZ2VDb21wbGV0ZSI6bnVsbCwiU3R5bGUiOnsiJGlkIjoiMjY3NyIsIlNoYXBlIjowLCJTaGFwZVRoaWNrbmVzcyI6MCwiRHVyYXRpb25Gb3JtYXQiOjAsIkluY2x1ZGVOb25Xb3JraW5nRGF5c0luRHVyYXRpb24iOmZhbHNlLCJQZXJjZW50YWdlQ29tcGxldGVTdHlsZSI6eyIkaWQiOiIyNjc4IiwiRm9udFNldHRpbmdzIjp7IiRpZCI6IjI2NzkiLCJGb250U2l6ZSI6MTAsIkZvbnROYW1lIjoiQ2FsaWJyaSIsIklzQm9sZCI6ZmFsc2UsIklzSXRhbGljIjpmYWxzZSwiSXNVbmRlcmxpbmVkIjpmYWxzZSwiUGFyZW50U3R5bGUiOm51bGx9LCJBdXRvU2l6ZSI6MCwiRm9yZWdyb3VuZCI6eyIkaWQiOiIyNjgwIiwiQ29sb3IiOnsiJGlkIjoiMjY4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2ODIiLCJUb3AiOjAuMCwiTGVmdCI6MC4wLCJSaWdodCI6MC4wLCJCb3R0b20iOjAuMH0sIlBhZGRpbmciOnsiJGlkIjoiMjY4MyIsIlRvcCI6MC4wLCJMZWZ0IjowLjAsIlJpZ2h0IjowLjAsIkJvdHRvbSI6MC4wfSwiQmFja2dyb3VuZCI6eyIkaWQiOiIyNjg0IiwiQ29sb3IiOnsiJGlkIjoiMjY4NSIsIkEiOjg5LCJSIjowLCJHIjowLCJCIjowfX0sIklzVmlzaWJsZSI6dHJ1ZSwiV2lkdGgiOjAuMCwiSGVpZ2h0IjowLjAsIkJvcmRlclN0eWxlIjp7IiRpZCI6IjI2ODYiLCJMaW5lQ29sb3IiOm51bGwsIkxpbmVXZWlnaHQiOjAuMCwiTGluZVR5cGUiOjAsIlBhcmVudFN0eWxlIjpudWxsfSwiUGFyZW50U3R5bGUiOm51bGx9LCJEdXJhdGlvblN0eWxlIjp7IiRpZCI6IjI2ODciLCJGb250U2V0dGluZ3MiOnsiJGlkIjoiMjY4OCIsIkZvbnRTaXplIjoxMCwiRm9udE5hbWUiOiJDYWxpYnJpIiwiSXNCb2xkIjpmYWxzZSwiSXNJdGFsaWMiOmZhbHNlLCJJc1VuZGVybGluZWQiOmZhbHNlLCJQYXJlbnRTdHlsZSI6bnVsbH0sIkF1dG9TaXplIjowLCJGb3JlZ3JvdW5kIjp7IiRpZCI6IjI2ODkiLCJDb2xvciI6eyIkaWQiOiIyNjkw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Y5MSIsIlRvcCI6MC4wLCJMZWZ0IjowLjAsIlJpZ2h0IjowLjAsIkJvdHRvbSI6MC4wfSwiUGFkZGluZyI6eyIkaWQiOiIyNjkyIiwiVG9wIjowLjAsIkxlZnQiOjAuMCwiUmlnaHQiOjAuMCwiQm90dG9tIjowLjB9LCJCYWNrZ3JvdW5kIjp7IiRpZCI6IjI2OTMiLCJDb2xvciI6eyIkaWQiOiIyNjk0IiwiQSI6ODksIlIiOjAsIkciOjAsIkIiOjB9fSwiSXNWaXNpYmxlIjp0cnVlLCJXaWR0aCI6MC4wLCJIZWlnaHQiOjAuMCwiQm9yZGVyU3R5bGUiOnsiJGlkIjoiMjY5NSIsIkxpbmVDb2xvciI6bnVsbCwiTGluZVdlaWdodCI6MC4wLCJMaW5lVHlwZSI6MCwiUGFyZW50U3R5bGUiOm51bGx9LCJQYXJlbnRTdHlsZSI6bnVsbH0sIkhvcml6b250YWxDb25uZWN0b3JTdHlsZSI6eyIkaWQiOiIyNjk2IiwiTGluZUNvbG9yIjp7IiRpZCI6IjI2OTciLCIkdHlwZSI6Ik5MUkUuQ29tbW9uLkRvbS5Tb2xpZENvbG9yQnJ1c2gsIE5MUkUuQ29tbW9uIiwiQ29sb3IiOnsiJGlkIjoiMjY5OCIsIkEiOjI1NSwiUiI6MjA0LCJHIjoyMDQsIkIiOjIwNH19LCJMaW5lV2VpZ2h0IjoxLjAsIkxpbmVUeXBlIjowLCJQYXJlbnRTdHlsZSI6bnVsbH0sIlZlcnRpY2FsQ29ubmVjdG9yU3R5bGUiOnsiJGlkIjoiMjY5OSIsIkxpbmVDb2xvciI6eyIkaWQiOiIyNzAwIiwiJHR5cGUiOiJOTFJFLkNvbW1vbi5Eb20uU29saWRDb2xvckJydXNoLCBOTFJFLkNvbW1vbiIsIkNvbG9yIjp7IiRpZCI6IjI3MDE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yNzAyIiwiTWFyZ2luIjp7IiRpZCI6IjI3MDMiLCJUb3AiOjAuMCwiTGVmdCI6NC4wLCJSaWdodCI6NC4wLCJCb3R0b20iOjAuMH0sIlBhZGRpbmciOnsiJGlkIjoiMjcwNCIsIlRvcCI6MC4wLCJMZWZ0IjowLjAsIlJpZ2h0IjowLjAsIkJvdHRvbSI6MC4wfSwiQmFja2dyb3VuZCI6eyIkaWQiOiIyNzA1IiwiQ29sb3IiOnsiJGlkIjoiMjcwNiIsIkEiOjI1NSwiUiI6NjgsIkciOjg0LCJCIjoxMDZ9fSwiSXNWaXNpYmxlIjp0cnVlLCJXaWR0aCI6MC4wLCJIZWlnaHQiOjEwLjAsIkJvcmRlclN0eWxlIjp7IiRpZCI6IjI3MDciLCJMaW5lQ29sb3IiOnsiJGlkIjoiMjcwOCIsIiR0eXBlIjoiTkxSRS5Db21tb24uRG9tLlNvbGlkQ29sb3JCcnVzaCwgTkxSRS5Db21tb24iLCJDb2xvciI6eyIkaWQiOiIyNzA5IiwiQSI6MjU1LCJSIjoyNTUsIkciOjAsIkIiOjB9fSwiTGluZVdlaWdodCI6MC4wLCJMaW5lVHlwZSI6MCwiUGFyZW50U3R5bGUiOm51bGx9LCJQYXJlbnRTdHlsZSI6bnVsbH0sIlRpdGxlU3R5bGUiOnsiJGlkIjoiMjcxMCIsIkZvbnRTZXR0aW5ncyI6eyIkaWQiOiIyNzExIiwiRm9udFNpemUiOjExLCJGb250TmFtZSI6IkNhbGlicmkiLCJJc0JvbGQiOnRydWUsIklzSXRhbGljIjpmYWxzZSwiSXNVbmRlcmxpbmVkIjpmYWxzZSwiUGFyZW50U3R5bGUiOm51bGx9LCJBdXRvU2l6ZSI6MCwiRm9yZWdyb3VuZCI6eyIkaWQiOiIyNzEyIiwiQ29sb3IiOnsiJGlkIjoiMjcxMy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yNzE0IiwiVG9wIjowLjAsIkxlZnQiOjAuMCwiUmlnaHQiOjAuMCwiQm90dG9tIjowLjB9LCJQYWRkaW5nIjp7IiRpZCI6IjI3MTUiLCJUb3AiOjAuMCwiTGVmdCI6MC4wLCJSaWdodCI6MC4wLCJCb3R0b20iOjAuMH0sIkJhY2tncm91bmQiOnsiJGlkIjoiMjcxNiIsIkNvbG9yIjp7IiRpZCI6IjI3MTciLCJBIjowLCJSIjoyNTUsIkciOjI1NSwiQiI6MjU1fX0sIklzVmlzaWJsZSI6dHJ1ZSwiV2lkdGgiOjAuMCwiSGVpZ2h0IjowLjAsIkJvcmRlclN0eWxlIjp7IiRpZCI6IjI3MTgiLCJMaW5lQ29sb3IiOm51bGwsIkxpbmVXZWlnaHQiOjAuMCwiTGluZVR5cGUiOjAsIlBhcmVudFN0eWxlIjpudWxsfSwiUGFyZW50U3R5bGUiOm51bGx9LCJEYXRlU3R5bGUiOnsiJGlkIjoiMjcxOSIsIkZvbnRTZXR0aW5ncyI6eyIkaWQiOiIyNzIwIiwiRm9udFNpemUiOjEwLCJGb250TmFtZSI6IkNhbGlicmkiLCJJc0JvbGQiOmZhbHNlLCJJc0l0YWxpYyI6ZmFsc2UsIklzVW5kZXJsaW5lZCI6ZmFsc2UsIlBhcmVudFN0eWxlIjpudWxsfSwiQXV0b1NpemUiOjAsIkZvcmVncm91bmQiOnsiJGlkIjoiMjcyMSIsIkNvbG9yIjp7IiRpZCI6IjI3MjI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3MjMiLCJUb3AiOjAuMCwiTGVmdCI6MC4wLCJSaWdodCI6MC4wLCJCb3R0b20iOjAuMH0sIlBhZGRpbmciOnsiJGlkIjoiMjcyNCIsIlRvcCI6MC4wLCJMZWZ0IjowLjAsIlJpZ2h0IjowLjAsIkJvdHRvbSI6MC4wfSwiQmFja2dyb3VuZCI6eyIkaWQiOiIyNzI1IiwiQ29sb3IiOnsiJGlkIjoiMjcyNiIsIkEiOjg5LCJSIjowLCJHIjowLCJCIjowfX0sIklzVmlzaWJsZSI6dHJ1ZSwiV2lkdGgiOjAuMCwiSGVpZ2h0IjowLjAsIkJvcmRlclN0eWxlIjp7IiRpZCI6IjI3MjciLCJMaW5lQ29sb3IiOm51bGwsIkxpbmVXZWlnaHQiOjAuMCwiTGluZVR5cGUiOjAsIlBhcmVudFN0eWxlIjpudWxsfSwiUGFyZW50U3R5bGUiOm51bGx9LCJEYXRlRm9ybWF0Ijp7IiRpZCI6IjI3Mjg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cyOSIsIkZvcm1hdCI6MCwiSXNWaXNpYmxlIjpmYWxzZSwiTGFzdEtub3duVmlzaWJpbGl0eVN0YXRlIjpmYWxzZX0sIklzVmlzaWJsZSI6ZmFsc2UsIlBhcmVudFN0eWxlIjpudWxsfSwiSW5kZXgiOjU3LCJTbWFydER1cmF0aW9uQWN0aXZhdGVkIjpmYWxzZSwiRGF0ZUZvcm1hdCI6eyIkcmVmIjoiMjcyOCJ9LCJXZWVrTnVtYmVyaW5nIjp7IiRpZCI6IjI3MzAiLCJGb3JtYXQiOjAsIklzVmlzaWJsZSI6ZmFsc2UsIkxhc3RLbm93blZpc2liaWxpdHlTdGF0ZSI6ZmFsc2V9LCJJZCI6ImY4YTBjOWViLTgxN2EtNDlmYy04OTU2LTk4MjliMzhjNGI3OCIsIkltcG9ydElkIjpudWxsLCJUaXRsZSI6Ikluc3RhbGwgSW4tU2hpZWxkaW5nLUJlYW1saW5lIiwiTm90ZSI6bnVsbCwiSHlwZXJsaW5rIjp7IiRpZCI6IjI3MzEiLCJBZGRyZXNzIjoiIiwiU3ViQWRkcmVzcyI6IiJ9LCJJc0NoYW5nZWQiOmZhbHNlLCJJc05ldyI6ZmFsc2V9fV0sIl9taWxlc3RvbmVzIjpbXSwiSWQiOiIwMDAwMDAwMC0wMDAwLTAwMDAtMDAwMC0wMDAwMDAwMDAwMDAiLCJJc1NpbmdsZUl0ZW1Sb3ciOnRydWV9LHsiJGlkIjoiMjczMiIsIl90YXNrcyI6W3siJGlkIjoiMjczMyIsIl9hdHRhY2hlZE1pbGVzdG9uZXMiOltdLCJUYXNrRGVmaW5pdGlvbiI6eyIkaWQiOiIyNzM0IiwiR3JvdXBOYW1lIjpudWxsLCJTdGFydERhdGUiOiIyMDI4LTAzLTE2VDExOjU5OjAwIiwiRW5kRGF0ZSI6IjIwMjgtMDctMDNUMTE6NTk6MDAiLCJQZXJjZW50YWdlQ29tcGxldGUiOm51bGwsIlN0eWxlIjp7IiRpZCI6IjI3MzUiLCJTaGFwZSI6MCwiU2hhcGVUaGlja25lc3MiOjAsIkR1cmF0aW9uRm9ybWF0IjowLCJJbmNsdWRlTm9uV29ya2luZ0RheXNJbkR1cmF0aW9uIjpmYWxzZSwiUGVyY2VudGFnZUNvbXBsZXRlU3R5bGUiOnsiJGlkIjoiMjczNiIsIkZvbnRTZXR0aW5ncyI6eyIkaWQiOiIyNzM3IiwiRm9udFNpemUiOjEwLCJGb250TmFtZSI6IkNhbGlicmkiLCJJc0JvbGQiOmZhbHNlLCJJc0l0YWxpYyI6ZmFsc2UsIklzVW5kZXJsaW5lZCI6ZmFsc2UsIlBhcmVudFN0eWxlIjpudWxsfSwiQXV0b1NpemUiOjAsIkZvcmVncm91bmQiOnsiJGlkIjoiMjczOCIsIkNvbG9yIjp7IiRpZCI6IjI3Mzk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I3NDAiLCJUb3AiOjAuMCwiTGVmdCI6MC4wLCJSaWdodCI6MC4wLCJCb3R0b20iOjAuMH0sIlBhZGRpbmciOnsiJGlkIjoiMjc0MSIsIlRvcCI6MC4wLCJMZWZ0IjowLjAsIlJpZ2h0IjowLjAsIkJvdHRvbSI6MC4wfSwiQmFja2dyb3VuZCI6eyIkaWQiOiIyNzQyIiwiQ29sb3IiOnsiJGlkIjoiMjc0MyIsIkEiOjg5LCJSIjowLCJHIjowLCJCIjowfX0sIklzVmlzaWJsZSI6dHJ1ZSwiV2lkdGgiOjAuMCwiSGVpZ2h0IjowLjAsIkJvcmRlclN0eWxlIjp7IiRpZCI6IjI3NDQiLCJMaW5lQ29sb3IiOm51bGwsIkxpbmVXZWlnaHQiOjAuMCwiTGluZVR5cGUiOjAsIlBhcmVudFN0eWxlIjpudWxsfSwiUGFyZW50U3R5bGUiOm51bGx9LCJEdXJhdGlvblN0eWxlIjp7IiRpZCI6IjI3NDUiLCJGb250U2V0dGluZ3MiOnsiJGlkIjoiMjc0NiIsIkZvbnRTaXplIjoxMCwiRm9udE5hbWUiOiJDYWxpYnJpIiwiSXNCb2xkIjpmYWxzZSwiSXNJdGFsaWMiOmZhbHNlLCJJc1VuZGVybGluZWQiOmZhbHNlLCJQYXJlbnRTdHlsZSI6bnVsbH0sIkF1dG9TaXplIjowLCJGb3JlZ3JvdW5kIjp7IiRpZCI6IjI3NDciLCJDb2xvciI6eyIkaWQiOiIyNzQ4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c0OSIsIlRvcCI6MC4wLCJMZWZ0IjowLjAsIlJpZ2h0IjowLjAsIkJvdHRvbSI6MC4wfSwiUGFkZGluZyI6eyIkaWQiOiIyNzUwIiwiVG9wIjowLjAsIkxlZnQiOjAuMCwiUmlnaHQiOjAuMCwiQm90dG9tIjowLjB9LCJCYWNrZ3JvdW5kIjp7IiRpZCI6IjI3NTEiLCJDb2xvciI6eyIkaWQiOiIyNzUyIiwiQSI6ODksIlIiOjAsIkciOjAsIkIiOjB9fSwiSXNWaXNpYmxlIjp0cnVlLCJXaWR0aCI6MC4wLCJIZWlnaHQiOjAuMCwiQm9yZGVyU3R5bGUiOnsiJGlkIjoiMjc1MyIsIkxpbmVDb2xvciI6bnVsbCwiTGluZVdlaWdodCI6MC4wLCJMaW5lVHlwZSI6MCwiUGFyZW50U3R5bGUiOm51bGx9LCJQYXJlbnRTdHlsZSI6bnVsbH0sIkhvcml6b250YWxDb25uZWN0b3JTdHlsZSI6eyIkaWQiOiIyNzU0IiwiTGluZUNvbG9yIjp7IiRpZCI6IjI3NTUiLCIkdHlwZSI6Ik5MUkUuQ29tbW9uLkRvbS5Tb2xpZENvbG9yQnJ1c2gsIE5MUkUuQ29tbW9uIiwiQ29sb3IiOnsiJGlkIjoiMjc1NiIsIkEiOjI1NSwiUiI6MjA0LCJHIjoyMDQsIkIiOjIwNH19LCJMaW5lV2VpZ2h0IjoxLjAsIkxpbmVUeXBlIjowLCJQYXJlbnRTdHlsZSI6bnVsbH0sIlZlcnRpY2FsQ29ubmVjdG9yU3R5bGUiOnsiJGlkIjoiMjc1NyIsIkxpbmVDb2xvciI6eyIkaWQiOiIyNzU4IiwiJHR5cGUiOiJOTFJFLkNvbW1vbi5Eb20uU29saWRDb2xvckJydXNoLCBOTFJFLkNvbW1vbiIsIkNvbG9yIjp7IiRpZCI6IjI3NTk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yNzYwIiwiTWFyZ2luIjp7IiRpZCI6IjI3NjEiLCJUb3AiOjAuMCwiTGVmdCI6NC4wLCJSaWdodCI6NC4wLCJCb3R0b20iOjAuMH0sIlBhZGRpbmciOnsiJGlkIjoiMjc2MiIsIlRvcCI6MC4wLCJMZWZ0IjowLjAsIlJpZ2h0IjowLjAsIkJvdHRvbSI6MC4wfSwiQmFja2dyb3VuZCI6eyIkaWQiOiIyNzYzIiwiQ29sb3IiOnsiJGlkIjoiMjc2NCIsIkEiOjI1NSwiUiI6NjgsIkciOjg0LCJCIjoxMDZ9fSwiSXNWaXNpYmxlIjp0cnVlLCJXaWR0aCI6MC4wLCJIZWlnaHQiOjEwLjAsIkJvcmRlclN0eWxlIjp7IiRpZCI6IjI3NjUiLCJMaW5lQ29sb3IiOnsiJGlkIjoiMjc2NiIsIiR0eXBlIjoiTkxSRS5Db21tb24uRG9tLlNvbGlkQ29sb3JCcnVzaCwgTkxSRS5Db21tb24iLCJDb2xvciI6eyIkaWQiOiIyNzY3IiwiQSI6MjU1LCJSIjoyNTUsIkciOjAsIkIiOjB9fSwiTGluZVdlaWdodCI6MC4wLCJMaW5lVHlwZSI6MCwiUGFyZW50U3R5bGUiOm51bGx9LCJQYXJlbnRTdHlsZSI6bnVsbH0sIlRpdGxlU3R5bGUiOnsiJGlkIjoiMjc2OCIsIkZvbnRTZXR0aW5ncyI6eyIkaWQiOiIyNzY5IiwiRm9udFNpemUiOjExLCJGb250TmFtZSI6IkNhbGlicmkiLCJJc0JvbGQiOnRydWUsIklzSXRhbGljIjpmYWxzZSwiSXNVbmRlcmxpbmVkIjpmYWxzZSwiUGFyZW50U3R5bGUiOm51bGx9LCJBdXRvU2l6ZSI6MCwiRm9yZWdyb3VuZCI6eyIkaWQiOiIyNzcwIiwiQ29sb3IiOnsiJGlkIjoiMjc3M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yNzcyIiwiVG9wIjowLjAsIkxlZnQiOjAuMCwiUmlnaHQiOjAuMCwiQm90dG9tIjowLjB9LCJQYWRkaW5nIjp7IiRpZCI6IjI3NzMiLCJUb3AiOjAuMCwiTGVmdCI6MC4wLCJSaWdodCI6MC4wLCJCb3R0b20iOjAuMH0sIkJhY2tncm91bmQiOnsiJGlkIjoiMjc3NCIsIkNvbG9yIjp7IiRpZCI6IjI3NzUiLCJBIjowLCJSIjoyNTUsIkciOjI1NSwiQiI6MjU1fX0sIklzVmlzaWJsZSI6dHJ1ZSwiV2lkdGgiOjAuMCwiSGVpZ2h0IjowLjAsIkJvcmRlclN0eWxlIjp7IiRpZCI6IjI3NzYiLCJMaW5lQ29sb3IiOm51bGwsIkxpbmVXZWlnaHQiOjAuMCwiTGluZVR5cGUiOjAsIlBhcmVudFN0eWxlIjpudWxsfSwiUGFyZW50U3R5bGUiOm51bGx9LCJEYXRlU3R5bGUiOnsiJGlkIjoiMjc3NyIsIkZvbnRTZXR0aW5ncyI6eyIkaWQiOiIyNzc4IiwiRm9udFNpemUiOjEwLCJGb250TmFtZSI6IkNhbGlicmkiLCJJc0JvbGQiOmZhbHNlLCJJc0l0YWxpYyI6ZmFsc2UsIklzVW5kZXJsaW5lZCI6ZmFsc2UsIlBhcmVudFN0eWxlIjpudWxsfSwiQXV0b1NpemUiOjAsIkZvcmVncm91bmQiOnsiJGlkIjoiMjc3OSIsIkNvbG9yIjp7IiRpZCI6IjI3ODA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3ODEiLCJUb3AiOjAuMCwiTGVmdCI6MC4wLCJSaWdodCI6MC4wLCJCb3R0b20iOjAuMH0sIlBhZGRpbmciOnsiJGlkIjoiMjc4MiIsIlRvcCI6MC4wLCJMZWZ0IjowLjAsIlJpZ2h0IjowLjAsIkJvdHRvbSI6MC4wfSwiQmFja2dyb3VuZCI6eyIkaWQiOiIyNzgzIiwiQ29sb3IiOnsiJGlkIjoiMjc4NCIsIkEiOjAsIlIiOjI1NSwiRyI6MjU1LCJCIjoyNTV9fSwiSXNWaXNpYmxlIjp0cnVlLCJXaWR0aCI6MC4wLCJIZWlnaHQiOjAuMCwiQm9yZGVyU3R5bGUiOnsiJGlkIjoiMjc4NSIsIkxpbmVDb2xvciI6bnVsbCwiTGluZVdlaWdodCI6MC4wLCJMaW5lVHlwZSI6MCwiUGFyZW50U3R5bGUiOm51bGx9LCJQYXJlbnRTdHlsZSI6bnVsbH0sIkRhdGVGb3JtYXQiOnsiJGlkIjoiMjc4N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Nzg3IiwiRm9ybWF0IjowLCJJc1Zpc2libGUiOmZhbHNlLCJMYXN0S25vd25WaXNpYmlsaXR5U3RhdGUiOmZhbHNlfSwiSXNWaXNpYmxlIjpmYWxzZSwiUGFyZW50U3R5bGUiOm51bGx9LCJJbmRleCI6NTgsIlNtYXJ0RHVyYXRpb25BY3RpdmF0ZWQiOmZhbHNlLCJEYXRlRm9ybWF0Ijp7IiRyZWYiOiIyNzg2In0sIldlZWtOdW1iZXJpbmciOnsiJGlkIjoiMjc4OCIsIkZvcm1hdCI6MCwiSXNWaXNpYmxlIjpmYWxzZSwiTGFzdEtub3duVmlzaWJpbGl0eVN0YXRlIjpmYWxzZX0sIklkIjoiMmI2ODgwZjEtNDljNi00MjE0LWI2MTItOWVjOGRkZjUzNDNlIiwiSW1wb3J0SWQiOm51bGwsIlRpdGxlIjoiSW5zdGFsbCBTaGllbGRpbmciLCJOb3RlIjpudWxsLCJIeXBlcmxpbmsiOnsiJGlkIjoiMjc4OSIsIkFkZHJlc3MiOiIiLCJTdWJBZGRyZXNzIjoiIn0sIklzQ2hhbmdlZCI6ZmFsc2UsIklzTmV3IjpmYWxzZX19XSwiX21pbGVzdG9uZXMiOltdLCJJZCI6IjAwMDAwMDAwLTAwMDAtMDAwMC0wMDAwLTAwMDAwMDAwMDAwMCIsIklzU2luZ2xlSXRlbVJvdyI6dHJ1ZX0seyIkaWQiOiIyNzkwIiwiX3Rhc2tzIjpbeyIkaWQiOiIyNzkxIiwiX2F0dGFjaGVkTWlsZXN0b25lcyI6W10sIlRhc2tEZWZpbml0aW9uIjp7IiRpZCI6IjI3OTIiLCJHcm91cE5hbWUiOm51bGwsIlN0YXJ0RGF0ZSI6IjIwMjgtMDQtMjBUMDA6MDA6MDAiLCJFbmREYXRlIjoiMjAyOC0wNi0xOVQyMzo1OTowMCIsIlBlcmNlbnRhZ2VDb21wbGV0ZSI6bnVsbCwiU3R5bGUiOnsiJGlkIjoiMjc5MyIsIlNoYXBlIjowLCJTaGFwZVRoaWNrbmVzcyI6MCwiRHVyYXRpb25Gb3JtYXQiOjAsIkluY2x1ZGVOb25Xb3JraW5nRGF5c0luRHVyYXRpb24iOmZhbHNlLCJQZXJjZW50YWdlQ29tcGxldGVTdHlsZSI6eyIkaWQiOiIyNzk0IiwiRm9udFNldHRpbmdzIjp7IiRpZCI6IjI3OTUiLCJGb250U2l6ZSI6MTAsIkZvbnROYW1lIjoiQ2FsaWJyaSIsIklzQm9sZCI6ZmFsc2UsIklzSXRhbGljIjpmYWxzZSwiSXNVbmRlcmxpbmVkIjpmYWxzZSwiUGFyZW50U3R5bGUiOm51bGx9LCJBdXRvU2l6ZSI6MCwiRm9yZWdyb3VuZCI6eyIkaWQiOiIyNzk2IiwiQ29sb3IiOnsiJGlkIjoiMjc5N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3OTgiLCJUb3AiOjAuMCwiTGVmdCI6MC4wLCJSaWdodCI6MC4wLCJCb3R0b20iOjAuMH0sIlBhZGRpbmciOnsiJGlkIjoiMjc5OSIsIlRvcCI6MC4wLCJMZWZ0IjowLjAsIlJpZ2h0IjowLjAsIkJvdHRvbSI6MC4wfSwiQmFja2dyb3VuZCI6eyIkaWQiOiIyODAwIiwiQ29sb3IiOnsiJGlkIjoiMjgwMSIsIkEiOjg5LCJSIjowLCJHIjowLCJCIjowfX0sIklzVmlzaWJsZSI6dHJ1ZSwiV2lkdGgiOjAuMCwiSGVpZ2h0IjowLjAsIkJvcmRlclN0eWxlIjp7IiRpZCI6IjI4MDIiLCJMaW5lQ29sb3IiOm51bGwsIkxpbmVXZWlnaHQiOjAuMCwiTGluZVR5cGUiOjAsIlBhcmVudFN0eWxlIjpudWxsfSwiUGFyZW50U3R5bGUiOm51bGx9LCJEdXJhdGlvblN0eWxlIjp7IiRpZCI6IjI4MDMiLCJGb250U2V0dGluZ3MiOnsiJGlkIjoiMjgwNCIsIkZvbnRTaXplIjoxMCwiRm9udE5hbWUiOiJDYWxpYnJpIiwiSXNCb2xkIjpmYWxzZSwiSXNJdGFsaWMiOmZhbHNlLCJJc1VuZGVybGluZWQiOmZhbHNlLCJQYXJlbnRTdHlsZSI6bnVsbH0sIkF1dG9TaXplIjowLCJGb3JlZ3JvdW5kIjp7IiRpZCI6IjI4MDUiLCJDb2xvciI6eyIkaWQiOiIyODA2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gwNyIsIlRvcCI6MC4wLCJMZWZ0IjowLjAsIlJpZ2h0IjowLjAsIkJvdHRvbSI6MC4wfSwiUGFkZGluZyI6eyIkaWQiOiIyODA4IiwiVG9wIjowLjAsIkxlZnQiOjAuMCwiUmlnaHQiOjAuMCwiQm90dG9tIjowLjB9LCJCYWNrZ3JvdW5kIjp7IiRpZCI6IjI4MDkiLCJDb2xvciI6eyIkaWQiOiIyODEwIiwiQSI6ODksIlIiOjAsIkciOjAsIkIiOjB9fSwiSXNWaXNpYmxlIjp0cnVlLCJXaWR0aCI6MC4wLCJIZWlnaHQiOjAuMCwiQm9yZGVyU3R5bGUiOnsiJGlkIjoiMjgxMSIsIkxpbmVDb2xvciI6bnVsbCwiTGluZVdlaWdodCI6MC4wLCJMaW5lVHlwZSI6MCwiUGFyZW50U3R5bGUiOm51bGx9LCJQYXJlbnRTdHlsZSI6bnVsbH0sIkhvcml6b250YWxDb25uZWN0b3JTdHlsZSI6eyIkaWQiOiIyODEyIiwiTGluZUNvbG9yIjp7IiRpZCI6IjI4MTMiLCIkdHlwZSI6Ik5MUkUuQ29tbW9uLkRvbS5Tb2xpZENvbG9yQnJ1c2gsIE5MUkUuQ29tbW9uIiwiQ29sb3IiOnsiJGlkIjoiMjgxNCIsIkEiOjI1NSwiUiI6MjA0LCJHIjoyMDQsIkIiOjIwNH19LCJMaW5lV2VpZ2h0IjoxLjAsIkxpbmVUeXBlIjowLCJQYXJlbnRTdHlsZSI6bnVsbH0sIlZlcnRpY2FsQ29ubmVjdG9yU3R5bGUiOnsiJGlkIjoiMjgxNSIsIkxpbmVDb2xvciI6eyIkaWQiOiIyODE2IiwiJHR5cGUiOiJOTFJFLkNvbW1vbi5Eb20uU29saWRDb2xvckJydXNoLCBOTFJFLkNvbW1vbiIsIkNvbG9yIjp7IiRpZCI6IjI4MTc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yODE4IiwiTWFyZ2luIjp7IiRpZCI6IjI4MTkiLCJUb3AiOjAuMCwiTGVmdCI6NC4wLCJSaWdodCI6NC4wLCJCb3R0b20iOjAuMH0sIlBhZGRpbmciOnsiJGlkIjoiMjgyMCIsIlRvcCI6MC4wLCJMZWZ0IjowLjAsIlJpZ2h0IjowLjAsIkJvdHRvbSI6MC4wfSwiQmFja2dyb3VuZCI6eyIkaWQiOiIyODIxIiwiQ29sb3IiOnsiJGlkIjoiMjgyMiIsIkEiOjI1NSwiUiI6NjgsIkciOjg0LCJCIjoxMDZ9fSwiSXNWaXNpYmxlIjp0cnVlLCJXaWR0aCI6MC4wLCJIZWlnaHQiOjEwLjAsIkJvcmRlclN0eWxlIjp7IiRpZCI6IjI4MjMiLCJMaW5lQ29sb3IiOnsiJGlkIjoiMjgyNCIsIiR0eXBlIjoiTkxSRS5Db21tb24uRG9tLlNvbGlkQ29sb3JCcnVzaCwgTkxSRS5Db21tb24iLCJDb2xvciI6eyIkaWQiOiIyODI1IiwiQSI6MjU1LCJSIjoyNTUsIkciOjAsIkIiOjB9fSwiTGluZVdlaWdodCI6MC4wLCJMaW5lVHlwZSI6MCwiUGFyZW50U3R5bGUiOm51bGx9LCJQYXJlbnRTdHlsZSI6bnVsbH0sIlRpdGxlU3R5bGUiOnsiJGlkIjoiMjgyNiIsIkZvbnRTZXR0aW5ncyI6eyIkaWQiOiIyODI3IiwiRm9udFNpemUiOjExLCJGb250TmFtZSI6IkNhbGlicmkiLCJJc0JvbGQiOnRydWUsIklzSXRhbGljIjpmYWxzZSwiSXNVbmRlcmxpbmVkIjpmYWxzZSwiUGFyZW50U3R5bGUiOm51bGx9LCJBdXRvU2l6ZSI6MCwiRm9yZWdyb3VuZCI6eyIkaWQiOiIyODI4IiwiQ29sb3IiOnsiJGlkIjoiMjgyO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yODMwIiwiVG9wIjowLjAsIkxlZnQiOjAuMCwiUmlnaHQiOjAuMCwiQm90dG9tIjowLjB9LCJQYWRkaW5nIjp7IiRpZCI6IjI4MzEiLCJUb3AiOjAuMCwiTGVmdCI6MC4wLCJSaWdodCI6MC4wLCJCb3R0b20iOjAuMH0sIkJhY2tncm91bmQiOnsiJGlkIjoiMjgzMiIsIkNvbG9yIjp7IiRpZCI6IjI4MzMiLCJBIjowLCJSIjoyNTUsIkciOjI1NSwiQiI6MjU1fX0sIklzVmlzaWJsZSI6dHJ1ZSwiV2lkdGgiOjAuMCwiSGVpZ2h0IjowLjAsIkJvcmRlclN0eWxlIjp7IiRpZCI6IjI4MzQiLCJMaW5lQ29sb3IiOm51bGwsIkxpbmVXZWlnaHQiOjAuMCwiTGluZVR5cGUiOjAsIlBhcmVudFN0eWxlIjpudWxsfSwiUGFyZW50U3R5bGUiOm51bGx9LCJEYXRlU3R5bGUiOnsiJGlkIjoiMjgzNSIsIkZvbnRTZXR0aW5ncyI6eyIkaWQiOiIyODM2IiwiRm9udFNpemUiOjEwLCJGb250TmFtZSI6IkNhbGlicmkiLCJJc0JvbGQiOmZhbHNlLCJJc0l0YWxpYyI6ZmFsc2UsIklzVW5kZXJsaW5lZCI6ZmFsc2UsIlBhcmVudFN0eWxlIjpudWxsfSwiQXV0b1NpemUiOjAsIkZvcmVncm91bmQiOnsiJGlkIjoiMjgzNyIsIkNvbG9yIjp7IiRpZCI6IjI4Mz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4MzkiLCJUb3AiOjAuMCwiTGVmdCI6MC4wLCJSaWdodCI6MC4wLCJCb3R0b20iOjAuMH0sIlBhZGRpbmciOnsiJGlkIjoiMjg0MCIsIlRvcCI6MC4wLCJMZWZ0IjowLjAsIlJpZ2h0IjowLjAsIkJvdHRvbSI6MC4wfSwiQmFja2dyb3VuZCI6eyIkaWQiOiIyODQxIiwiQ29sb3IiOnsiJGlkIjoiMjg0MiIsIkEiOjAsIlIiOjI1NSwiRyI6MjU1LCJCIjoyNTV9fSwiSXNWaXNpYmxlIjp0cnVlLCJXaWR0aCI6MC4wLCJIZWlnaHQiOjAuMCwiQm9yZGVyU3R5bGUiOnsiJGlkIjoiMjg0MyIsIkxpbmVDb2xvciI6bnVsbCwiTGluZVdlaWdodCI6MC4wLCJMaW5lVHlwZSI6MCwiUGFyZW50U3R5bGUiOm51bGx9LCJQYXJlbnRTdHlsZSI6bnVsbH0sIkRhdGVGb3JtYXQiOnsiJGlkIjoiMjg0N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ODQ1IiwiRm9ybWF0IjowLCJJc1Zpc2libGUiOmZhbHNlLCJMYXN0S25vd25WaXNpYmlsaXR5U3RhdGUiOmZhbHNlfSwiSXNWaXNpYmxlIjpmYWxzZSwiUGFyZW50U3R5bGUiOm51bGx9LCJJbmRleCI6NTksIlNtYXJ0RHVyYXRpb25BY3RpdmF0ZWQiOmZhbHNlLCJEYXRlRm9ybWF0Ijp7IiRyZWYiOiIyODQ0In0sIldlZWtOdW1iZXJpbmciOnsiJGlkIjoiMjg0NiIsIkZvcm1hdCI6MCwiSXNWaXNpYmxlIjpmYWxzZSwiTGFzdEtub3duVmlzaWJpbGl0eVN0YXRlIjpmYWxzZX0sIklkIjoiYzg4OTM2NWUtMDliYi00YzFiLTk3YWEtZjBhMDk3MDdhOGU0IiwiSW1wb3J0SWQiOm51bGwsIlRpdGxlIjoiSW5zdGFsbCBQSzEgQmVhbWxpbmUiLCJOb3RlIjpudWxsLCJIeXBlcmxpbmsiOnsiJGlkIjoiMjg0NyIsIkFkZHJlc3MiOiIiLCJTdWJBZGRyZXNzIjoiIn0sIklzQ2hhbmdlZCI6ZmFsc2UsIklzTmV3IjpmYWxzZX19XSwiX21pbGVzdG9uZXMiOltdLCJJZCI6IjAwMDAwMDAwLTAwMDAtMDAwMC0wMDAwLTAwMDAwMDAwMDAwMCIsIklzU2luZ2xlSXRlbVJvdyI6dHJ1ZX0seyIkaWQiOiIyODQ4IiwiX3Rhc2tzIjpbeyIkaWQiOiIyODQ5IiwiX2F0dGFjaGVkTWlsZXN0b25lcyI6W10sIlRhc2tEZWZpbml0aW9uIjp7IiRpZCI6IjI4NTAiLCJHcm91cE5hbWUiOm51bGwsIlN0YXJ0RGF0ZSI6IjIwMjgtMDQtMzBUMDA6MDA6MDAiLCJFbmREYXRlIjoiMjAyOC0wNy0zMVQyMzo1OTowMFoiLCJQZXJjZW50YWdlQ29tcGxldGUiOm51bGwsIlN0eWxlIjp7IiRpZCI6IjI4NTEiLCJTaGFwZSI6MCwiU2hhcGVUaGlja25lc3MiOjAsIkR1cmF0aW9uRm9ybWF0IjowLCJJbmNsdWRlTm9uV29ya2luZ0RheXNJbkR1cmF0aW9uIjpmYWxzZSwiUGVyY2VudGFnZUNvbXBsZXRlU3R5bGUiOnsiJGlkIjoiMjg1MiIsIkZvbnRTZXR0aW5ncyI6eyIkaWQiOiIyODUzIiwiRm9udFNpemUiOjEwLCJGb250TmFtZSI6IkNhbGlicmkiLCJJc0JvbGQiOmZhbHNlLCJJc0l0YWxpYyI6ZmFsc2UsIklzVW5kZXJsaW5lZCI6ZmFsc2UsIlBhcmVudFN0eWxlIjpudWxsfSwiQXV0b1NpemUiOjAsIkZvcmVncm91bmQiOnsiJGlkIjoiMjg1NCIsIkNvbG9yIjp7IiRpZCI6IjI4NTU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I4NTYiLCJUb3AiOjAuMCwiTGVmdCI6MC4wLCJSaWdodCI6MC4wLCJCb3R0b20iOjAuMH0sIlBhZGRpbmciOnsiJGlkIjoiMjg1NyIsIlRvcCI6MC4wLCJMZWZ0IjowLjAsIlJpZ2h0IjowLjAsIkJvdHRvbSI6MC4wfSwiQmFja2dyb3VuZCI6eyIkaWQiOiIyODU4IiwiQ29sb3IiOnsiJGlkIjoiMjg1OSIsIkEiOjg5LCJSIjowLCJHIjowLCJCIjowfX0sIklzVmlzaWJsZSI6dHJ1ZSwiV2lkdGgiOjAuMCwiSGVpZ2h0IjowLjAsIkJvcmRlclN0eWxlIjp7IiRpZCI6IjI4NjAiLCJMaW5lQ29sb3IiOm51bGwsIkxpbmVXZWlnaHQiOjAuMCwiTGluZVR5cGUiOjAsIlBhcmVudFN0eWxlIjpudWxsfSwiUGFyZW50U3R5bGUiOm51bGx9LCJEdXJhdGlvblN0eWxlIjp7IiRpZCI6IjI4NjEiLCJGb250U2V0dGluZ3MiOnsiJGlkIjoiMjg2MiIsIkZvbnRTaXplIjoxMCwiRm9udE5hbWUiOiJDYWxpYnJpIiwiSXNCb2xkIjpmYWxzZSwiSXNJdGFsaWMiOmZhbHNlLCJJc1VuZGVybGluZWQiOmZhbHNlLCJQYXJlbnRTdHlsZSI6bnVsbH0sIkF1dG9TaXplIjowLCJGb3JlZ3JvdW5kIjp7IiRpZCI6IjI4NjMiLCJDb2xvciI6eyIkaWQiOiIyODY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g2NSIsIlRvcCI6MC4wLCJMZWZ0IjowLjAsIlJpZ2h0IjowLjAsIkJvdHRvbSI6MC4wfSwiUGFkZGluZyI6eyIkaWQiOiIyODY2IiwiVG9wIjowLjAsIkxlZnQiOjAuMCwiUmlnaHQiOjAuMCwiQm90dG9tIjowLjB9LCJCYWNrZ3JvdW5kIjp7IiRpZCI6IjI4NjciLCJDb2xvciI6eyIkaWQiOiIyODY4IiwiQSI6ODksIlIiOjAsIkciOjAsIkIiOjB9fSwiSXNWaXNpYmxlIjp0cnVlLCJXaWR0aCI6MC4wLCJIZWlnaHQiOjAuMCwiQm9yZGVyU3R5bGUiOnsiJGlkIjoiMjg2OSIsIkxpbmVDb2xvciI6bnVsbCwiTGluZVdlaWdodCI6MC4wLCJMaW5lVHlwZSI6MCwiUGFyZW50U3R5bGUiOm51bGx9LCJQYXJlbnRTdHlsZSI6bnVsbH0sIkhvcml6b250YWxDb25uZWN0b3JTdHlsZSI6eyIkaWQiOiIyODcwIiwiTGluZUNvbG9yIjp7IiRpZCI6IjI4NzEiLCIkdHlwZSI6Ik5MUkUuQ29tbW9uLkRvbS5Tb2xpZENvbG9yQnJ1c2gsIE5MUkUuQ29tbW9uIiwiQ29sb3IiOnsiJGlkIjoiMjg3MiIsIkEiOjI1NSwiUiI6MjA0LCJHIjoyMDQsIkIiOjIwNH19LCJMaW5lV2VpZ2h0IjoxLjAsIkxpbmVUeXBlIjowLCJQYXJlbnRTdHlsZSI6bnVsbH0sIlZlcnRpY2FsQ29ubmVjdG9yU3R5bGUiOnsiJGlkIjoiMjg3MyIsIkxpbmVDb2xvciI6eyIkaWQiOiIyODc0IiwiJHR5cGUiOiJOTFJFLkNvbW1vbi5Eb20uU29saWRDb2xvckJydXNoLCBOTFJFLkNvbW1vbiIsIkNvbG9yIjp7IiRpZCI6IjI4NzU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yODc2IiwiTWFyZ2luIjp7IiRpZCI6IjI4NzciLCJUb3AiOjAuMCwiTGVmdCI6NC4wLCJSaWdodCI6NC4wLCJCb3R0b20iOjAuMH0sIlBhZGRpbmciOnsiJGlkIjoiMjg3OCIsIlRvcCI6MC4wLCJMZWZ0IjowLjAsIlJpZ2h0IjowLjAsIkJvdHRvbSI6MC4wfSwiQmFja2dyb3VuZCI6eyIkaWQiOiIyODc5IiwiQ29sb3IiOnsiJGlkIjoiMjg4MCIsIkEiOjI1NSwiUiI6NjgsIkciOjg0LCJCIjoxMDZ9fSwiSXNWaXNpYmxlIjp0cnVlLCJXaWR0aCI6MC4wLCJIZWlnaHQiOjEwLjAsIkJvcmRlclN0eWxlIjp7IiRpZCI6IjI4ODEiLCJMaW5lQ29sb3IiOnsiJGlkIjoiMjg4MiIsIiR0eXBlIjoiTkxSRS5Db21tb24uRG9tLlNvbGlkQ29sb3JCcnVzaCwgTkxSRS5Db21tb24iLCJDb2xvciI6eyIkaWQiOiIyODgzIiwiQSI6MjU1LCJSIjoyNTUsIkciOjAsIkIiOjB9fSwiTGluZVdlaWdodCI6MC4wLCJMaW5lVHlwZSI6MCwiUGFyZW50U3R5bGUiOm51bGx9LCJQYXJlbnRTdHlsZSI6bnVsbH0sIlRpdGxlU3R5bGUiOnsiJGlkIjoiMjg4NCIsIkZvbnRTZXR0aW5ncyI6eyIkaWQiOiIyODg1IiwiRm9udFNpemUiOjExLCJGb250TmFtZSI6IkNhbGlicmkiLCJJc0JvbGQiOnRydWUsIklzSXRhbGljIjpmYWxzZSwiSXNVbmRlcmxpbmVkIjpmYWxzZSwiUGFyZW50U3R5bGUiOm51bGx9LCJBdXRvU2l6ZSI6MCwiRm9yZWdyb3VuZCI6eyIkaWQiOiIyODg2IiwiQ29sb3IiOnsiJGlkIjoiMjg4Ny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yODg4IiwiVG9wIjowLjAsIkxlZnQiOjAuMCwiUmlnaHQiOjAuMCwiQm90dG9tIjowLjB9LCJQYWRkaW5nIjp7IiRpZCI6IjI4ODkiLCJUb3AiOjAuMCwiTGVmdCI6MC4wLCJSaWdodCI6MC4wLCJCb3R0b20iOjAuMH0sIkJhY2tncm91bmQiOnsiJGlkIjoiMjg5MCIsIkNvbG9yIjp7IiRpZCI6IjI4OTEiLCJBIjowLCJSIjoyNTUsIkciOjI1NSwiQiI6MjU1fX0sIklzVmlzaWJsZSI6dHJ1ZSwiV2lkdGgiOjAuMCwiSGVpZ2h0IjowLjAsIkJvcmRlclN0eWxlIjp7IiRpZCI6IjI4OTIiLCJMaW5lQ29sb3IiOm51bGwsIkxpbmVXZWlnaHQiOjAuMCwiTGluZVR5cGUiOjAsIlBhcmVudFN0eWxlIjpudWxsfSwiUGFyZW50U3R5bGUiOm51bGx9LCJEYXRlU3R5bGUiOnsiJGlkIjoiMjg5MyIsIkZvbnRTZXR0aW5ncyI6eyIkaWQiOiIyODk0IiwiRm9udFNpemUiOjEwLCJGb250TmFtZSI6IkNhbGlicmkiLCJJc0JvbGQiOmZhbHNlLCJJc0l0YWxpYyI6ZmFsc2UsIklzVW5kZXJsaW5lZCI6ZmFsc2UsIlBhcmVudFN0eWxlIjpudWxsfSwiQXV0b1NpemUiOjAsIkZvcmVncm91bmQiOnsiJGlkIjoiMjg5NSIsIkNvbG9yIjp7IiRpZCI6IjI4OTY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4OTciLCJUb3AiOjAuMCwiTGVmdCI6MC4wLCJSaWdodCI6MC4wLCJCb3R0b20iOjAuMH0sIlBhZGRpbmciOnsiJGlkIjoiMjg5OCIsIlRvcCI6MC4wLCJMZWZ0IjowLjAsIlJpZ2h0IjowLjAsIkJvdHRvbSI6MC4wfSwiQmFja2dyb3VuZCI6eyIkaWQiOiIyODk5IiwiQ29sb3IiOnsiJGlkIjoiMjkwMCIsIkEiOjAsIlIiOjI1NSwiRyI6MjU1LCJCIjoyNTV9fSwiSXNWaXNpYmxlIjp0cnVlLCJXaWR0aCI6MC4wLCJIZWlnaHQiOjAuMCwiQm9yZGVyU3R5bGUiOnsiJGlkIjoiMjkwMSIsIkxpbmVDb2xvciI6bnVsbCwiTGluZVdlaWdodCI6MC4wLCJMaW5lVHlwZSI6MCwiUGFyZW50U3R5bGUiOm51bGx9LCJQYXJlbnRTdHlsZSI6bnVsbH0sIkRhdGVGb3JtYXQiOnsiJGlkIjoiMjkw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OTAzIiwiRm9ybWF0IjowLCJJc1Zpc2libGUiOmZhbHNlLCJMYXN0S25vd25WaXNpYmlsaXR5U3RhdGUiOmZhbHNlfSwiSXNWaXNpYmxlIjpmYWxzZSwiUGFyZW50U3R5bGUiOm51bGx9LCJJbmRleCI6NjAsIlNtYXJ0RHVyYXRpb25BY3RpdmF0ZWQiOmZhbHNlLCJEYXRlRm9ybWF0Ijp7IiRyZWYiOiIyOTAyIn0sIldlZWtOdW1iZXJpbmciOnsiJGlkIjoiMjkwNCIsIkZvcm1hdCI6MCwiSXNWaXNpYmxlIjpmYWxzZSwiTGFzdEtub3duVmlzaWJpbGl0eVN0YXRlIjpmYWxzZX0sIklkIjoiOGYzYzQxNDUtYWE0YS00NjQwLThiY2EtMTA2NjAyOTg1MTI0IiwiSW1wb3J0SWQiOm51bGwsIlRpdGxlIjoiSW5zdGFsbCBCZWFtbGluZSBBcmVhIE11SDIsIE11SDMiLCJOb3RlIjpudWxsLCJIeXBlcmxpbmsiOnsiJGlkIjoiMjkwNSIsIkFkZHJlc3MiOiIiLCJTdWJBZGRyZXNzIjoiIn0sIklzQ2hhbmdlZCI6ZmFsc2UsIklzTmV3IjpmYWxzZX19XSwiX21pbGVzdG9uZXMiOltdLCJJZCI6IjAwMDAwMDAwLTAwMDAtMDAwMC0wMDAwLTAwMDAwMDAwMDAwMCIsIklzU2luZ2xlSXRlbVJvdyI6dHJ1ZX1dLCJJbmRleCI6MCwiSWQiOiIwZTY5ZTQ4Mi1jOWJhLTRhNzAtYjlkMS1kNDQwNzc4NTlkZDQiLCJIZWFkZXJUZXh0IjpudWxsLCJJc0RlZmF1bHQiOnRydWUsIlN0eWxlIjp7IiRpZCI6IjI5MDYiLCJIZWFkZXJTdHlsZSI6eyIkaWQiOiIyOTA3IiwiVGV4dFN0eWxlIjp7IiRpZCI6IjI5MDgiLCJGb250U2V0dGluZ3MiOnsiJGlkIjoiMjkwOSIsIkZvbnRTaXplIjoxMiwiRm9udE5hbWUiOiJDYWxpYnJpIiwiSXNCb2xkIjpmYWxzZSwiSXNJdGFsaWMiOmZhbHNlLCJJc1VuZGVybGluZWQiOmZhbHNlLCJQYXJlbnRTdHlsZSI6bnVsbH0sIkF1dG9TaXplIjowLCJGb3JlZ3JvdW5kIjp7IiRpZCI6IjI5MTAiLCJDb2xvciI6eyIkaWQiOiIyOTExIiwiQSI6MjU1LCJSIjowLCJHIjowLCJCIjowfX0sIk1heFdpZHRoIjowLjAsIk1heEhlaWdodCI6MC4wLCJTbWFydEZvcmVncm91bmRJc0FjdGl2ZSI6ZmFsc2UsIkhvcml6b250YWxBbGlnbm1lbnQiOjAsIlZlcnRpY2FsQWxpZ25tZW50IjowLCJTbWFydEZvcmVncm91bmQiOm51bGwsIkJhY2tncm91bmRGaWxsVHlwZSI6MCwiTWFyZ2luIjp7IiRpZCI6IjI5MTIiLCJUb3AiOjAuMCwiTGVmdCI6MC4wLCJSaWdodCI6MC4wLCJCb3R0b20iOjAuMH0sIlBhZGRpbmciOnsiJGlkIjoiMjkxMyIsIlRvcCI6MC4wLCJMZWZ0IjowLjAsIlJpZ2h0IjowLjAsIkJvdHRvbSI6MC4wfSwiQmFja2dyb3VuZCI6bnVsbCwiSXNWaXNpYmxlIjpmYWxzZSwiV2lkdGgiOjAuMCwiSGVpZ2h0IjowLjAsIkJvcmRlclN0eWxlIjpudWxsLCJQYXJlbnRTdHlsZSI6bnVsbH0sIlJlY3RhbmdsZVN0eWxlIjp7IiRpZCI6IjI5MTQiLCJNYXJnaW4iOnsiJGlkIjoiMjkxNSIsIlRvcCI6MC4wLCJMZWZ0IjowLjAsIlJpZ2h0IjowLjAsIkJvdHRvbSI6MC4wfSwiUGFkZGluZyI6eyIkaWQiOiIyOTE2IiwiVG9wIjowLjAsIkxlZnQiOjAuMCwiUmlnaHQiOjAuMCwiQm90dG9tIjowLjB9LCJCYWNrZ3JvdW5kIjp7IiRpZCI6IjI5MTciLCJDb2xvciI6eyIkaWQiOiIyOTE4IiwiQSI6NjMsIlIiOjExMiwiRyI6MTczLCJCIjo3MX19LCJJc1Zpc2libGUiOmZhbHNlLCJXaWR0aCI6MC4wLCJIZWlnaHQiOjAuMCwiQm9yZGVyU3R5bGUiOnsiJGlkIjoiMjkxOSIsIkxpbmVDb2xvciI6eyIkaWQiOiIyOTIwIiwiJHR5cGUiOiJOTFJFLkNvbW1vbi5Eb20uU29saWRDb2xvckJydXNoLCBOTFJFLkNvbW1vbiIsIkNvbG9yIjp7IiRpZCI6IjI5MjEiLCJBIjoyNTUsIlIiOjI1NSwiRyI6MCwiQiI6MH19LCJMaW5lV2VpZ2h0IjowLjAsIkxpbmVUeXBlIjowLCJQYXJlbnRTdHlsZSI6bnVsbH0sIlBhcmVudFN0eWxlIjpudWxsfSwiTWFyZ2luIjp7IiRpZCI6IjI5MjIiLCJUb3AiOjAuMCwiTGVmdCI6MC4wLCJSaWdodCI6MC4wLCJCb3R0b20iOjAuMH0sIlBhZGRpbmciOnsiJGlkIjoiMjkyMyIsIlRvcCI6MC4wLCJMZWZ0IjowLjAsIlJpZ2h0IjowLjAsIkJvdHRvbSI6MC4wfSwiQmFja2dyb3VuZCI6bnVsbCwiSXNWaXNpYmxlIjp0cnVlLCJXaWR0aCI6MC4wLCJIZWlnaHQiOjAuMCwiQm9yZGVyU3R5bGUiOm51bGwsIlBhcmVudFN0eWxlIjpudWxsfSwiQmFja2dyb3VuZFN0eWxlIjp7IiRpZCI6IjI5MjQiLCJNYXJnaW4iOnsiJGlkIjoiMjkyNSIsIlRvcCI6MC4wLCJMZWZ0IjowLjAsIlJpZ2h0IjowLjAsIkJvdHRvbSI6MC4wfSwiUGFkZGluZyI6eyIkaWQiOiIyOTI2IiwiVG9wIjowLjAsIkxlZnQiOjAuMCwiUmlnaHQiOjAuMCwiQm90dG9tIjowLjB9LCJCYWNrZ3JvdW5kIjp7IiRpZCI6IjI5MjciLCJDb2xvciI6eyIkaWQiOiIyOTI4IiwiQSI6MzgsIlIiOjExMiwiRyI6MTczLCJCIjo3MX19LCJJc1Zpc2libGUiOnRydWUsIldpZHRoIjowLjAsIkhlaWdodCI6MC4wLCJCb3JkZXJTdHlsZSI6eyIkaWQiOiIyOTI5IiwiTGluZUNvbG9yIjp7IiRpZCI6IjI5MzAiLCIkdHlwZSI6Ik5MUkUuQ29tbW9uLkRvbS5Tb2xpZENvbG9yQnJ1c2gsIE5MUkUuQ29tbW9uIiwiQ29sb3IiOnsiJGlkIjoiMjkzMSIsIkEiOjI1NSwiUiI6MjM0LCJHIjoyMiwiQiI6MzB9fSwiTGluZVdlaWdodCI6MC4wLCJMaW5lVHlwZSI6MCwiUGFyZW50U3R5bGUiOm51bGx9LCJQYXJlbnRTdHlsZSI6bnVsbH0sIk1hcmdpbiI6eyIkaWQiOiIyOTMyIiwiVG9wIjowLjAsIkxlZnQiOjAuMCwiUmlnaHQiOjAuMCwiQm90dG9tIjowLjB9LCJQYWRkaW5nIjp7IiRpZCI6IjI5MzMiLCJUb3AiOjAuMCwiTGVmdCI6MC4wLCJSaWdodCI6MC4wLCJCb3R0b20iOjAuMH0sIklzVmlzaWJsZSI6dHJ1ZSwiV2lkdGgiOjAuMCwiSGVpZ2h0IjowLjAsIkJvcmRlclN0eWxlIjp7IiRpZCI6IjI5MzQiLCJMaW5lQ29sb3IiOm51bGwsIkxpbmVXZWlnaHQiOjAuMCwiTGluZVR5cGUiOjAsIlBhcmVudFN0eWxlIjpudWxsfSwiUGFyZW50U3R5bGUiOm51bGx9fV0sIklkIjoiODkxMWJjZWItNjc5NC00MWFkLWIzNzUtNmE3OTRiNjgyZjMxIiwiSW5kZXgiOjEsIkhlYWRlclRleHQiOiJISU1CIiwiU3R5bGUiOnsiJGlkIjoiMjkzNSIsIlN0eWxlSWQiOiIwMDAwMDAwMC0wMDAwLTAwMDAtMDAwMC0wMDAwMDAwMDAwMDAiLCJIZWFkZXJTdHlsZSI6eyIkaWQiOiIyOTM2IiwiVGV4dElzVmVydGljYWwiOmZhbHNlLCJUZXh0U3R5bGUiOnsiJGlkIjoiMjkzNyIsIkZvbnRTZXR0aW5ncyI6eyIkaWQiOiIyOTM4IiwiRm9udFNpemUiOjEwLCJGb250TmFtZSI6IkZyYW5rbGluIEdvdGhpYyBNZWRpdW0iLCJJc0JvbGQiOmZhbHNlLCJJc0l0YWxpYyI6ZmFsc2UsIklzVW5kZXJsaW5lZCI6ZmFsc2UsIlBhcmVudFN0eWxlIjpudWxsfSwiQXV0b1NpemUiOjIsIkZvcmVncm91bmQiOnsiJGlkIjoiMjkzOSIsIkNvbG9yIjp7IiRpZCI6IjI5NDAiLCJBIjoyNTUsIlIiOjAsIkciOjAsIkIiOjB9fSwiTWF4V2lkdGgiOjcxLjAsIk1heEhlaWdodCI6IkluZmluaXR5IiwiU21hcnRGb3JlZ3JvdW5kSXNBY3RpdmUiOmZhbHNlLCJIb3Jpem9udGFsQWxpZ25tZW50IjowLCJWZXJ0aWNhbEFsaWdubWVudCI6MCwiU21hcnRGb3JlZ3JvdW5kIjpudWxsLCJCYWNrZ3JvdW5kRmlsbFR5cGUiOjAsIk1hcmdpbiI6eyIkaWQiOiIyOTQxIiwiVG9wIjowLjAsIkxlZnQiOjAuMCwiUmlnaHQiOjAuMCwiQm90dG9tIjowLjB9LCJQYWRkaW5nIjp7IiRpZCI6IjI5NDIiLCJUb3AiOjAuMCwiTGVmdCI6MC4wLCJSaWdodCI6MC4wLCJCb3R0b20iOjAuMH0sIkJhY2tncm91bmQiOm51bGwsIklzVmlzaWJsZSI6ZmFsc2UsIldpZHRoIjowLjAsIkhlaWdodCI6MC4wLCJCb3JkZXJTdHlsZSI6bnVsbCwiUGFyZW50U3R5bGUiOm51bGx9LCJSZWN0YW5nbGVTdHlsZSI6eyIkaWQiOiIyOTQzIiwiTWFyZ2luIjp7IiRpZCI6IjI5NDQiLCJUb3AiOjAuMCwiTGVmdCI6MC4wLCJSaWdodCI6MC4wLCJCb3R0b20iOjAuMH0sIlBhZGRpbmciOnsiJGlkIjoiMjk0NSIsIlRvcCI6MC4wLCJMZWZ0IjowLjAsIlJpZ2h0IjowLjAsIkJvdHRvbSI6MC4wfSwiQmFja2dyb3VuZCI6eyIkaWQiOiIyOTQ2IiwiQ29sb3IiOnsiJGlkIjoiMjk0NyIsIkEiOjEyNywiUiI6OTEsIkciOjE1NSwiQiI6MjEzfX0sIklzVmlzaWJsZSI6dHJ1ZSwiV2lkdGgiOjAuMCwiSGVpZ2h0IjowLjAsIkJvcmRlclN0eWxlIjp7IiRpZCI6IjI5NDgiLCJMaW5lQ29sb3IiOnsiJGlkIjoiMjk0OSIsIiR0eXBlIjoiTkxSRS5Db21tb24uRG9tLlNvbGlkQ29sb3JCcnVzaCwgTkxSRS5Db21tb24iLCJDb2xvciI6eyIkaWQiOiIyOTUwIiwiQSI6MjU1LCJSIjoyNTUsIkciOjAsIkIiOjB9fSwiTGluZVdlaWdodCI6MC4wLCJMaW5lVHlwZSI6MCwiUGFyZW50U3R5bGUiOm51bGx9LCJQYXJlbnRTdHlsZSI6bnVsbH0sIk1hcmdpbiI6eyIkaWQiOiIyOTUxIiwiVG9wIjowLjAsIkxlZnQiOjAuMCwiUmlnaHQiOjAuMCwiQm90dG9tIjowLjB9LCJQYWRkaW5nIjp7IiRpZCI6IjI5NTIiLCJUb3AiOjAuMCwiTGVmdCI6MC4wLCJSaWdodCI6MC4wLCJCb3R0b20iOjAuMH0sIkJhY2tncm91bmQiOm51bGwsIklzVmlzaWJsZSI6dHJ1ZSwiV2lkdGgiOjAuMCwiSGVpZ2h0IjowLjAsIkJvcmRlclN0eWxlIjpudWxsLCJQYXJlbnRTdHlsZSI6bnVsbH0sIkJhY2tncm91bmRTdHlsZSI6eyIkaWQiOiIyOTUzIiwiTWFyZ2luIjp7IiRpZCI6IjI5NTQiLCJUb3AiOjAuMCwiTGVmdCI6MC4wLCJSaWdodCI6MC4wLCJCb3R0b20iOjAuMH0sIlBhZGRpbmciOnsiJGlkIjoiMjk1NSIsIlRvcCI6MC4wLCJMZWZ0IjowLjAsIlJpZ2h0IjowLjAsIkJvdHRvbSI6MC4wfSwiQmFja2dyb3VuZCI6eyIkaWQiOiIyOTU2IiwiQ29sb3IiOnsiJGlkIjoiMjk1NyIsIkEiOjM4LCJSIjo5MSwiRyI6MTU1LCJCIjoyMTN9fSwiSXNWaXNpYmxlIjp0cnVlLCJXaWR0aCI6MC4wLCJIZWlnaHQiOjAuMCwiQm9yZGVyU3R5bGUiOnsiJGlkIjoiMjk1OCIsIkxpbmVDb2xvciI6eyIkaWQiOiIyOTU5IiwiJHR5cGUiOiJOTFJFLkNvbW1vbi5Eb20uU29saWRDb2xvckJydXNoLCBOTFJFLkNvbW1vbiIsIkNvbG9yIjp7IiRpZCI6IjI5NjAiLCJBIjoyNTUsIlIiOjI1NSwiRyI6MCwiQiI6MH19LCJMaW5lV2VpZ2h0IjowLjAsIkxpbmVUeXBlIjowLCJQYXJlbnRTdHlsZSI6bnVsbH0sIlBhcmVudFN0eWxlIjpudWxsfSwiSXNBYm92ZVRpbWViYW5kIjpmYWxzZSwiU3BhY2luZyI6MiwiRGVmYXVsdFN3aW1sYW5lVGFza1N0eWxlIjp7IiRpZCI6IjI5NjEiLCIkdHlwZSI6Ik5MUkUuQ29tbW9uLkRvbS5TdHlsZXMuRXhwbGljaXRTZXRhYmxlVGFza1N0eWxlLCBOTFJFLkNvbW1vbiIsIlNoYXBlIjowLCJTaGFwZVRoaWNrbmVzcyI6MCwiRHVyYXRpb25Gb3JtYXQiOjAsIkluY2x1ZGVOb25Xb3JraW5nRGF5c0luRHVyYXRpb24iOmZhbHNlLCJQZXJjZW50YWdlQ29tcGxldGVTdHlsZSI6eyIkaWQiOiIyOTYyIiwiRm9udFNldHRpbmdzIjp7IiRpZCI6IjI5NjMiLCJGb250U2l6ZSI6MTAsIkZvbnROYW1lIjoiQ2FsaWJyaSIsIklzQm9sZCI6ZmFsc2UsIklzSXRhbGljIjpmYWxzZSwiSXNVbmRlcmxpbmVkIjpmYWxzZSwiUGFyZW50U3R5bGUiOm51bGx9LCJBdXRvU2l6ZSI6MCwiRm9yZWdyb3VuZCI6eyIkaWQiOiIyOTY0IiwiQ29sb3IiOnsiJGlkIjoiMjk2N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5NjYiLCJUb3AiOjAuMCwiTGVmdCI6MC4wLCJSaWdodCI6MC4wLCJCb3R0b20iOjAuMH0sIlBhZGRpbmciOnsiJGlkIjoiMjk2NyIsIlRvcCI6MC4wLCJMZWZ0IjowLjAsIlJpZ2h0IjowLjAsIkJvdHRvbSI6MC4wfSwiQmFja2dyb3VuZCI6eyIkaWQiOiIyOTY4IiwiQ29sb3IiOnsiJGlkIjoiMjk2OSIsIkEiOjg5LCJSIjowLCJHIjowLCJCIjowfX0sIklzVmlzaWJsZSI6dHJ1ZSwiV2lkdGgiOjAuMCwiSGVpZ2h0IjowLjAsIkJvcmRlclN0eWxlIjp7IiRpZCI6IjI5NzAiLCJMaW5lQ29sb3IiOm51bGwsIkxpbmVXZWlnaHQiOjAuMCwiTGluZVR5cGUiOjAsIlBhcmVudFN0eWxlIjpudWxsfSwiUGFyZW50U3R5bGUiOm51bGx9LCJEdXJhdGlvblN0eWxlIjp7IiRpZCI6IjI5NzEiLCJGb250U2V0dGluZ3MiOnsiJGlkIjoiMjk3MiIsIkZvbnRTaXplIjoxMCwiRm9udE5hbWUiOiJDYWxpYnJpIiwiSXNCb2xkIjpmYWxzZSwiSXNJdGFsaWMiOmZhbHNlLCJJc1VuZGVybGluZWQiOmZhbHNlLCJQYXJlbnRTdHlsZSI6bnVsbH0sIkF1dG9TaXplIjowLCJGb3JlZ3JvdW5kIjp7IiRpZCI6IjI5NzMiLCJDb2xvciI6eyIkaWQiOiIyOTc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k3NSIsIlRvcCI6MC4wLCJMZWZ0IjowLjAsIlJpZ2h0IjowLjAsIkJvdHRvbSI6MC4wfSwiUGFkZGluZyI6eyIkaWQiOiIyOTc2IiwiVG9wIjowLjAsIkxlZnQiOjAuMCwiUmlnaHQiOjAuMCwiQm90dG9tIjowLjB9LCJCYWNrZ3JvdW5kIjp7IiRpZCI6IjI5NzciLCJDb2xvciI6eyIkaWQiOiIyOTc4IiwiQSI6ODksIlIiOjAsIkciOjAsIkIiOjB9fSwiSXNWaXNpYmxlIjp0cnVlLCJXaWR0aCI6MC4wLCJIZWlnaHQiOjAuMCwiQm9yZGVyU3R5bGUiOnsiJGlkIjoiMjk3OSIsIkxpbmVDb2xvciI6bnVsbCwiTGluZVdlaWdodCI6MC4wLCJMaW5lVHlwZSI6MCwiUGFyZW50U3R5bGUiOm51bGx9LCJQYXJlbnRTdHlsZSI6bnVsbH0sIkhvcml6b250YWxDb25uZWN0b3JTdHlsZSI6eyIkaWQiOiIyOTgwIiwiTGluZUNvbG9yIjp7IiRpZCI6IjI5ODEiLCIkdHlwZSI6Ik5MUkUuQ29tbW9uLkRvbS5Tb2xpZENvbG9yQnJ1c2gsIE5MUkUuQ29tbW9uIiwiQ29sb3IiOnsiJGlkIjoiMjk4MiIsIkEiOjI1NSwiUiI6MjA0LCJHIjoyMDQsIkIiOjIwNH19LCJMaW5lV2VpZ2h0IjoxLjAsIkxpbmVUeXBlIjowLCJQYXJlbnRTdHlsZSI6bnVsbH0sIlZlcnRpY2FsQ29ubmVjdG9yU3R5bGUiOnsiJGlkIjoiMjk4MyIsIkxpbmVDb2xvciI6eyIkaWQiOiIyOTg0IiwiJHR5cGUiOiJOTFJFLkNvbW1vbi5Eb20uU29saWRDb2xvckJydXNoLCBOTFJFLkNvbW1vbiIsIkNvbG9yIjp7IiRpZCI6IjI5ODU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yOTg2IiwiTWFyZ2luIjp7IiRpZCI6IjI5ODciLCJUb3AiOjAuMCwiTGVmdCI6NC4wLCJSaWdodCI6NC4wLCJCb3R0b20iOjAuMH0sIlBhZGRpbmciOnsiJGlkIjoiMjk4OCIsIlRvcCI6MC4wLCJMZWZ0IjowLjAsIlJpZ2h0IjowLjAsIkJvdHRvbSI6MC4wfSwiQmFja2dyb3VuZCI6eyIkaWQiOiIyOTg5IiwiQ29sb3IiOnsiJGlkIjoiMjk5MCIsIkEiOjI1NSwiUiI6MjUsIkciOjExNiwiQiI6MjR9fSwiSXNWaXNpYmxlIjp0cnVlLCJXaWR0aCI6MC4wLCJIZWlnaHQiOjEwLjAsIkJvcmRlclN0eWxlIjp7IiRpZCI6IjI5OTEiLCJMaW5lQ29sb3IiOnsiJGlkIjoiMjk5MiIsIiR0eXBlIjoiTkxSRS5Db21tb24uRG9tLlNvbGlkQ29sb3JCcnVzaCwgTkxSRS5Db21tb24iLCJDb2xvciI6eyIkaWQiOiIyOTkzIiwiQSI6MjU1LCJSIjoyMzQsIkciOjIyLCJCIjozMH19LCJMaW5lV2VpZ2h0IjowLjAsIkxpbmVUeXBlIjowLCJQYXJlbnRTdHlsZSI6bnVsbH0sIlBhcmVudFN0eWxlIjpudWxsfSwiVGl0bGVTdHlsZSI6eyIkaWQiOiIyOTk0IiwiRm9udFNldHRpbmdzIjp7IiRpZCI6IjI5OTUiLCJGb250U2l6ZSI6MTEsIkZvbnROYW1lIjoiQ2FsaWJyaSIsIklzQm9sZCI6dHJ1ZSwiSXNJdGFsaWMiOmZhbHNlLCJJc1VuZGVybGluZWQiOmZhbHNlLCJQYXJlbnRTdHlsZSI6bnVsbH0sIkF1dG9TaXplIjowLCJGb3JlZ3JvdW5kIjp7IiRpZCI6IjI5OTYiLCJDb2xvciI6eyIkaWQiOiIyOTk3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I5OTgiLCJUb3AiOjAuMCwiTGVmdCI6MC4wLCJSaWdodCI6MC4wLCJCb3R0b20iOjAuMH0sIlBhZGRpbmciOnsiJGlkIjoiMjk5OSIsIlRvcCI6MC4wLCJMZWZ0IjowLjAsIlJpZ2h0IjowLjAsIkJvdHRvbSI6MC4wfSwiQmFja2dyb3VuZCI6eyIkaWQiOiIzMDAwIiwiQ29sb3IiOnsiJGlkIjoiMzAwMSIsIkEiOjAsIlIiOjI1NSwiRyI6MjU1LCJCIjoyNTV9fSwiSXNWaXNpYmxlIjp0cnVlLCJXaWR0aCI6MC4wLCJIZWlnaHQiOjAuMCwiQm9yZGVyU3R5bGUiOnsiJGlkIjoiMzAwMiIsIkxpbmVDb2xvciI6bnVsbCwiTGluZVdlaWdodCI6MC4wLCJMaW5lVHlwZSI6MCwiUGFyZW50U3R5bGUiOm51bGx9LCJQYXJlbnRTdHlsZSI6bnVsbH0sIkRhdGVTdHlsZSI6eyIkaWQiOiIzMDAzIiwiRm9udFNldHRpbmdzIjp7IiRpZCI6IjMwMDQiLCJGb250U2l6ZSI6MTAsIkZvbnROYW1lIjoiQ2FsaWJyaSIsIklzQm9sZCI6ZmFsc2UsIklzSXRhbGljIjpmYWxzZSwiSXNVbmRlcmxpbmVkIjpmYWxzZSwiUGFyZW50U3R5bGUiOm51bGx9LCJBdXRvU2l6ZSI6MCwiRm9yZWdyb3VuZCI6eyIkaWQiOiIzMDA1IiwiQ29sb3IiOnsiJGlkIjoiMzAwN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AwNyIsIlRvcCI6MC4wLCJMZWZ0IjowLjAsIlJpZ2h0IjowLjAsIkJvdHRvbSI6MC4wfSwiUGFkZGluZyI6eyIkaWQiOiIzMDA4IiwiVG9wIjowLjAsIkxlZnQiOjAuMCwiUmlnaHQiOjAuMCwiQm90dG9tIjowLjB9LCJCYWNrZ3JvdW5kIjp7IiRpZCI6IjMwMDkiLCJDb2xvciI6eyIkaWQiOiIzMDEwIiwiQSI6ODksIlIiOjAsIkciOjAsIkIiOjB9fSwiSXNWaXNpYmxlIjp0cnVlLCJXaWR0aCI6MC4wLCJIZWlnaHQiOjAuMCwiQm9yZGVyU3R5bGUiOnsiJGlkIjoiMzAxMSIsIkxpbmVDb2xvciI6bnVsbCwiTGluZVdlaWdodCI6MC4wLCJMaW5lVHlwZSI6MCwiUGFyZW50U3R5bGUiOm51bGx9LCJQYXJlbnRTdHlsZSI6bnVsbH0sIkRhdGVGb3JtYXQiOnsiJGlkIjoiMzAx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MDEzIiwiRm9ybWF0IjowLCJJc1Zpc2libGUiOmZhbHNlLCJMYXN0S25vd25WaXNpYmlsaXR5U3RhdGUiOmZhbHNlfSwiSXNWaXNpYmxlIjp0cnVlLCJQYXJlbnRTdHlsZSI6bnVsbCwiX2V4cGxpY2l0bHlTZXQiOnsiJGlkIjoiMzAxNCIsIlNoYXBlU3R5bGUiOmZhbHNlLCJUaXRsZVN0eWxlIjpmYWxzZSwiRGF0ZVN0eWxlIjpmYWxzZSwiSG9yaXpvbnRhbENvbm5lY3RvclN0eWxlIjpmYWxzZSwiVmVydGljYWxDb25uZWN0b3JTdHlsZSI6ZmFsc2UsIlBlcmNlbnRhZ2VDb21wbGV0ZVNoYXBlT3BhY2l0eSI6ZmFsc2UsIlNoYXBlIjpmYWxzZSwiU2hhcGVUaGlja25lc3MiOmZhbHNlLCJEdXJhdGlvbkZvcm1hdCI6ZmFsc2UsIkluY2x1ZGVOb25Xb3JraW5nRGF5c0luRHVyYXRpb24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XZWVrTnVtYmVyaW5nIjpmYWxzZSwiSXNWaXNpYmxlIjpmYWxzZX19LCJEZWZhdWx0U3dpbWxhbmVNb3RTdHlsZSI6eyIkaWQiOiIzMDE1IiwiU2hhcGUiOjIsIkNvbm5lY3Rvck1hcmdpbiI6eyIkaWQiOiIzMDE2IiwiVG9wIjowLjAsIkxlZnQiOjIuMCwiUmlnaHQiOjIuMCwiQm90dG9tIjowLjB9LCJDb25uZWN0b3JTdHlsZSI6eyIkaWQiOiIzMDE3IiwiTGluZUNvbG9yIjp7IiRpZCI6IjMwMTgiLCIkdHlwZSI6Ik5MUkUuQ29tbW9uLkRvbS5Tb2xpZENvbG9yQnJ1c2gsIE5MUkUuQ29tbW9uIiwiQ29sb3IiOnsiJGlkIjoiMzAxOSIsIkEiOjEyNywiUiI6NzksIkciOjEyOSwiQiI6MTg5fX0sIkxpbmVXZWlnaHQiOjEuMCwiTGluZVR5cGUiOjAsIlBhcmVudFN0eWxlIjpudWxsfSwiSXNCZWxvd1RpbWViYW5kIjpmYWxzZSwiUG9zaXRpb25PblRhc2siOjEsIkhpZGVEYXRlIjpmYWxzZSwiU2hhcGVTaXplIjoxLCJTcGFjaW5nIjowLjAsIlBhZGRpbmciOnsiJGlkIjoiMzAyMCIsIlRvcCI6NS4wLCJMZWZ0IjozLjAsIlJpZ2h0IjowLjAsIkJvdHRvbSI6Mi4wfSwiU2hhcGVTdHlsZSI6eyIkaWQiOiIzMDIxIiwiTWFyZ2luIjp7IiRpZCI6IjMwMjIiLCJUb3AiOjAuMCwiTGVmdCI6MC4wLCJSaWdodCI6MC4wLCJCb3R0b20iOjAuMH0sIlBhZGRpbmciOnsiJGlkIjoiMzAyMyIsIlRvcCI6MC4wLCJMZWZ0IjowLjAsIlJpZ2h0IjowLjAsIkJvdHRvbSI6MC4wfSwiQmFja2dyb3VuZCI6eyIkaWQiOiIzMDI0IiwiQ29sb3IiOnsiJGlkIjoiMzAyNSIsIkEiOjEyNywiUiI6MTEyLCJHIjoxNzMsIkIiOjcxfX0sIklzVmlzaWJsZSI6dHJ1ZSwiV2lkdGgiOjEzLjAsIkhlaWdodCI6MTMuMCwiQm9yZGVyU3R5bGUiOnsiJGlkIjoiMzAyNiIsIkxpbmVDb2xvciI6eyIkaWQiOiIzMDI3IiwiJHR5cGUiOiJOTFJFLkNvbW1vbi5Eb20uU29saWRDb2xvckJydXNoLCBOTFJFLkNvbW1vbiIsIkNvbG9yIjp7IiRpZCI6IjMwMjgiLCJBIjoyNTUsIlIiOjIzNCwiRyI6MjIsIkIiOjMwfX0sIkxpbmVXZWlnaHQiOjAuMCwiTGluZVR5cGUiOjAsIlBhcmVudFN0eWxlIjpudWxsfSwiUGFyZW50U3R5bGUiOm51bGx9LCJUaXRsZVN0eWxlIjp7IiRpZCI6IjMwMjkiLCJGb250U2V0dGluZ3MiOnsiJGlkIjoiMzAzMCIsIkZvbnRTaXplIjoxMSwiRm9udE5hbWUiOiJDYWxpYnJpIiwiSXNCb2xkIjp0cnVlLCJJc0l0YWxpYyI6ZmFsc2UsIklzVW5kZXJsaW5lZCI6ZmFsc2UsIlBhcmVudFN0eWxlIjpudWxsfSwiQXV0b1NpemUiOjAsIkZvcmVncm91bmQiOnsiJGlkIjoiMzAzMSIsIkNvbG9yIjp7IiRpZCI6IjMwMzI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zAzMyIsIlRvcCI6MC4wLCJMZWZ0IjowLjAsIlJpZ2h0IjowLjAsIkJvdHRvbSI6MC4wfSwiUGFkZGluZyI6eyIkaWQiOiIzMDM0IiwiVG9wIjowLjAsIkxlZnQiOjAuMCwiUmlnaHQiOjAuMCwiQm90dG9tIjowLjB9LCJCYWNrZ3JvdW5kIjp7IiRpZCI6IjMwMzUiLCJDb2xvciI6eyIkaWQiOiIzMDM2IiwiQSI6ODksIlIiOjAsIkciOjAsIkIiOjB9fSwiSXNWaXNpYmxlIjp0cnVlLCJXaWR0aCI6MC4wLCJIZWlnaHQiOjAuMCwiQm9yZGVyU3R5bGUiOnsiJGlkIjoiMzAzNyIsIkxpbmVDb2xvciI6bnVsbCwiTGluZVdlaWdodCI6MC4wLCJMaW5lVHlwZSI6MCwiUGFyZW50U3R5bGUiOm51bGx9LCJQYXJlbnRTdHlsZSI6bnVsbH0sIkRhdGVTdHlsZSI6eyIkaWQiOiIzMDM4IiwiRm9udFNldHRpbmdzIjp7IiRpZCI6IjMwMzkiLCJGb250U2l6ZSI6MTAsIkZvbnROYW1lIjoiQ2FsaWJyaSIsIklzQm9sZCI6ZmFsc2UsIklzSXRhbGljIjpmYWxzZSwiSXNVbmRlcmxpbmVkIjpmYWxzZSwiUGFyZW50U3R5bGUiOm51bGx9LCJBdXRvU2l6ZSI6MCwiRm9yZWdyb3VuZCI6eyIkaWQiOiIzMDQwIiwiQ29sb3IiOnsiJGlkIjoiMzA0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A0MiIsIlRvcCI6MC4wLCJMZWZ0IjowLjAsIlJpZ2h0IjowLjAsIkJvdHRvbSI6MC4wfSwiUGFkZGluZyI6eyIkaWQiOiIzMDQzIiwiVG9wIjowLjAsIkxlZnQiOjAuMCwiUmlnaHQiOjAuMCwiQm90dG9tIjowLjB9LCJCYWNrZ3JvdW5kIjp7IiRpZCI6IjMwNDQiLCJDb2xvciI6eyIkaWQiOiIzMDQ1IiwiQSI6ODksIlIiOjAsIkciOjAsIkIiOjB9fSwiSXNWaXNpYmxlIjp0cnVlLCJXaWR0aCI6MC4wLCJIZWlnaHQiOjAuMCwiQm9yZGVyU3R5bGUiOnsiJGlkIjoiMzA0NiIsIkxpbmVDb2xvciI6bnVsbCwiTGluZVdlaWdodCI6MC4wLCJMaW5lVHlwZSI6MCwiUGFyZW50U3R5bGUiOm51bGx9LCJQYXJlbnRTdHlsZSI6bnVsbH0sIkRhdGVGb3JtYXQiOnsiJGlkIjoiMzA0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MDQ4IiwiRm9ybWF0IjowLCJJc1Zpc2libGUiOmZhbHNlLCJMYXN0S25vd25WaXNpYmlsaXR5U3RhdGUiOmZhbHNlfSwiSXNWaXNpYmxlIjp0cnVlLCJQYXJlbnRTdHlsZSI6bnVsbH0sIkRlZmF1bHRTd2ltbGFuZU1pbGVzdG9uZVN0eWxlIjp7IiRpZCI6IjMwNDkiLCJUaXRsZVBvc2l0aW9uIjoiUmlnaHQiLCJEYXRlUG9zaXRpb24iOiJMZWZ0IiwiU2hhcGVUeXBlIjoyLCJTaGFwZVNpemUiOjEsIlNwYWNpbmciOjUsIlNoYXBlU3R5bGUiOnsiJGlkIjoiMzA1MCIsIk1hcmdpbiI6eyIkaWQiOiIzMDUxIiwiVG9wIjowLjAsIkxlZnQiOjAuMCwiUmlnaHQiOjAuMCwiQm90dG9tIjowLjB9LCJQYWRkaW5nIjp7IiRpZCI6IjMwNTIiLCJUb3AiOjAuMCwiTGVmdCI6MC4wLCJSaWdodCI6MC4wLCJCb3R0b20iOjAuMH0sIkJhY2tncm91bmQiOnsiJGlkIjoiMzA1MyIsIkNvbG9yIjp7IiRpZCI6IjMwNTQiLCJBIjoxMjcsIlIiOjExMiwiRyI6MTczLCJCIjo3MX19LCJJc1Zpc2libGUiOnRydWUsIldpZHRoIjoxMy4wLCJIZWlnaHQiOjEzLjAsIkJvcmRlclN0eWxlIjp7IiRpZCI6IjMwNTUiLCJMaW5lQ29sb3IiOnsiJGlkIjoiMzA1NiIsIiR0eXBlIjoiTkxSRS5Db21tb24uRG9tLlNvbGlkQ29sb3JCcnVzaCwgTkxSRS5Db21tb24iLCJDb2xvciI6eyIkaWQiOiIzMDU3IiwiQSI6MjU1LCJSIjoyMzQsIkciOjIyLCJCIjozMH19LCJMaW5lV2VpZ2h0IjowLjAsIkxpbmVUeXBlIjowLCJQYXJlbnRTdHlsZSI6bnVsbH0sIlBhcmVudFN0eWxlIjpudWxsfSwiVGl0bGVTdHlsZSI6eyIkaWQiOiIzMDU4IiwiRm9udFNldHRpbmdzIjp7IiRpZCI6IjMwNTkiLCJGb250U2l6ZSI6MTEsIkZvbnROYW1lIjoiQ2FsaWJyaSIsIklzQm9sZCI6dHJ1ZSwiSXNJdGFsaWMiOmZhbHNlLCJJc1VuZGVybGluZWQiOmZhbHNlLCJQYXJlbnRTdHlsZSI6bnVsbH0sIkF1dG9TaXplIjowLCJGb3JlZ3JvdW5kIjp7IiRpZCI6IjMwNjAiLCJDb2xvciI6eyIkaWQiOiIzMDYx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MwNjIiLCJUb3AiOjAuMCwiTGVmdCI6MC4wLCJSaWdodCI6MC4wLCJCb3R0b20iOjAuMH0sIlBhZGRpbmciOnsiJGlkIjoiMzA2MyIsIlRvcCI6MC4wLCJMZWZ0IjowLjAsIlJpZ2h0IjowLjAsIkJvdHRvbSI6MC4wfSwiQmFja2dyb3VuZCI6eyIkaWQiOiIzMDY0IiwiQ29sb3IiOnsiJGlkIjoiMzA2NSIsIkEiOjg5LCJSIjowLCJHIjowLCJCIjowfX0sIklzVmlzaWJsZSI6dHJ1ZSwiV2lkdGgiOjAuMCwiSGVpZ2h0IjowLjAsIkJvcmRlclN0eWxlIjp7IiRpZCI6IjMwNjYiLCJMaW5lQ29sb3IiOm51bGwsIkxpbmVXZWlnaHQiOjAuMCwiTGluZVR5cGUiOjAsIlBhcmVudFN0eWxlIjpudWxsfSwiUGFyZW50U3R5bGUiOm51bGx9LCJEYXRlU3R5bGUiOnsiJGlkIjoiMzA2NyIsIkZvbnRTZXR0aW5ncyI6eyIkaWQiOiIzMDY4IiwiRm9udFNpemUiOjEwLCJGb250TmFtZSI6IkNhbGlicmkiLCJJc0JvbGQiOmZhbHNlLCJJc0l0YWxpYyI6ZmFsc2UsIklzVW5kZXJsaW5lZCI6ZmFsc2UsIlBhcmVudFN0eWxlIjpudWxsfSwiQXV0b1NpemUiOjAsIkZvcmVncm91bmQiOnsiJGlkIjoiMzA2OSIsIkNvbG9yIjp7IiRpZCI6IjMwNzA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MwNzEiLCJUb3AiOjAuMCwiTGVmdCI6MC4wLCJSaWdodCI6MC4wLCJCb3R0b20iOjAuMH0sIlBhZGRpbmciOnsiJGlkIjoiMzA3MiIsIlRvcCI6MC4wLCJMZWZ0IjowLjAsIlJpZ2h0IjowLjAsIkJvdHRvbSI6MC4wfSwiQmFja2dyb3VuZCI6eyIkaWQiOiIzMDczIiwiQ29sb3IiOnsiJGlkIjoiMzA3NCIsIkEiOjg5LCJSIjowLCJHIjowLCJCIjowfX0sIklzVmlzaWJsZSI6dHJ1ZSwiV2lkdGgiOjAuMCwiSGVpZ2h0IjowLjAsIkJvcmRlclN0eWxlIjp7IiRpZCI6IjMwNzUiLCJMaW5lQ29sb3IiOm51bGwsIkxpbmVXZWlnaHQiOjAuMCwiTGluZVR5cGUiOjAsIlBhcmVudFN0eWxlIjpudWxsfSwiUGFyZW50U3R5bGUiOm51bGx9LCJEYXRlRm9ybWF0Ijp7IiRpZCI6IjMwNzY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zA3NyIsIkZvcm1hdCI6MCwiSXNWaXNpYmxlIjpmYWxzZSwiTGFzdEtub3duVmlzaWJpbGl0eVN0YXRlIjpmYWxzZX0sIklzVmlzaWJsZSI6dHJ1ZSwiUGFyZW50U3R5bGUiOm51bGx9LCJEZWZhdWx0U3dpbWxhbmVBY3Rpdml0eVN0eWxlIjp7IiRpZCI6IjMwNzgiLCJIZWFkZXJTdHlsZSI6eyIkaWQiOiIzMDc5IiwiVGV4dFN0eWxlIjp7IiRpZCI6IjMwODAiLCJGb250U2V0dGluZ3MiOnsiJGlkIjoiMzA4MSIsIkZvbnRTaXplIjoxMiwiRm9udE5hbWUiOiJDYWxpYnJpIiwiSXNCb2xkIjpmYWxzZSwiSXNJdGFsaWMiOmZhbHNlLCJJc1VuZGVybGluZWQiOmZhbHNlLCJQYXJlbnRTdHlsZSI6bnVsbH0sIkF1dG9TaXplIjowLCJGb3JlZ3JvdW5kIjp7IiRpZCI6IjMwODIiLCJDb2xvciI6eyIkaWQiOiIzMDgzIiwiQSI6MjU1LCJSIjowLCJHIjowLCJCIjowfX0sIk1heFdpZHRoIjowLjAsIk1heEhlaWdodCI6MC4wLCJTbWFydEZvcmVncm91bmRJc0FjdGl2ZSI6ZmFsc2UsIkhvcml6b250YWxBbGlnbm1lbnQiOjAsIlZlcnRpY2FsQWxpZ25tZW50IjowLCJTbWFydEZvcmVncm91bmQiOm51bGwsIkJhY2tncm91bmRGaWxsVHlwZSI6MCwiTWFyZ2luIjp7IiRpZCI6IjMwODQiLCJUb3AiOjAuMCwiTGVmdCI6MC4wLCJSaWdodCI6MC4wLCJCb3R0b20iOjAuMH0sIlBhZGRpbmciOnsiJGlkIjoiMzA4NSIsIlRvcCI6MC4wLCJMZWZ0IjowLjAsIlJpZ2h0IjowLjAsIkJvdHRvbSI6MC4wfSwiQmFja2dyb3VuZCI6bnVsbCwiSXNWaXNpYmxlIjpmYWxzZSwiV2lkdGgiOjAuMCwiSGVpZ2h0IjowLjAsIkJvcmRlclN0eWxlIjpudWxsLCJQYXJlbnRTdHlsZSI6bnVsbH0sIlJlY3RhbmdsZVN0eWxlIjp7IiRpZCI6IjMwODYiLCJNYXJnaW4iOnsiJGlkIjoiMzA4NyIsIlRvcCI6MC4wLCJMZWZ0IjowLjAsIlJpZ2h0IjowLjAsIkJvdHRvbSI6MC4wfSwiUGFkZGluZyI6eyIkaWQiOiIzMDg4IiwiVG9wIjowLjAsIkxlZnQiOjAuMCwiUmlnaHQiOjAuMCwiQm90dG9tIjowLjB9LCJCYWNrZ3JvdW5kIjp7IiRpZCI6IjMwODkiLCJDb2xvciI6eyIkaWQiOiIzMDkwIiwiQSI6NjMsIlIiOjExMiwiRyI6MTczLCJCIjo3MX19LCJJc1Zpc2libGUiOmZhbHNlLCJXaWR0aCI6MC4wLCJIZWlnaHQiOjAuMCwiQm9yZGVyU3R5bGUiOnsiJGlkIjoiMzA5MSIsIkxpbmVDb2xvciI6eyIkaWQiOiIzMDkyIiwiJHR5cGUiOiJOTFJFLkNvbW1vbi5Eb20uU29saWRDb2xvckJydXNoLCBOTFJFLkNvbW1vbiIsIkNvbG9yIjp7IiRpZCI6IjMwOTMiLCJBIjoyNTUsIlIiOjI1NSwiRyI6MCwiQiI6MH19LCJMaW5lV2VpZ2h0IjowLjAsIkxpbmVUeXBlIjowLCJQYXJlbnRTdHlsZSI6bnVsbH0sIlBhcmVudFN0eWxlIjpudWxsfSwiTWFyZ2luIjp7IiRpZCI6IjMwOTQiLCJUb3AiOjAuMCwiTGVmdCI6MC4wLCJSaWdodCI6MC4wLCJCb3R0b20iOjAuMH0sIlBhZGRpbmciOnsiJGlkIjoiMzA5NSIsIlRvcCI6MC4wLCJMZWZ0IjowLjAsIlJpZ2h0IjowLjAsIkJvdHRvbSI6MC4wfSwiQmFja2dyb3VuZCI6bnVsbCwiSXNWaXNpYmxlIjp0cnVlLCJXaWR0aCI6MC4wLCJIZWlnaHQiOjAuMCwiQm9yZGVyU3R5bGUiOm51bGwsIlBhcmVudFN0eWxlIjpudWxsfSwiQmFja2dyb3VuZFN0eWxlIjp7IiRpZCI6IjMwOTYiLCJNYXJnaW4iOnsiJGlkIjoiMzA5NyIsIlRvcCI6MC4wLCJMZWZ0IjowLjAsIlJpZ2h0IjowLjAsIkJvdHRvbSI6MC4wfSwiUGFkZGluZyI6eyIkaWQiOiIzMDk4IiwiVG9wIjowLjAsIkxlZnQiOjAuMCwiUmlnaHQiOjAuMCwiQm90dG9tIjowLjB9LCJCYWNrZ3JvdW5kIjp7IiRpZCI6IjMwOTkiLCJDb2xvciI6eyIkaWQiOiIzMTAwIiwiQSI6MzgsIlIiOjExMiwiRyI6MTczLCJCIjo3MX19LCJJc1Zpc2libGUiOnRydWUsIldpZHRoIjowLjAsIkhlaWdodCI6MC4wLCJCb3JkZXJTdHlsZSI6eyIkaWQiOiIzMTAxIiwiTGluZUNvbG9yIjp7IiRpZCI6IjMxMDIiLCIkdHlwZSI6Ik5MUkUuQ29tbW9uLkRvbS5Tb2xpZENvbG9yQnJ1c2gsIE5MUkUuQ29tbW9uIiwiQ29sb3IiOnsiJGlkIjoiMzEwMyIsIkEiOjI1NSwiUiI6MjM0LCJHIjoyMiwiQiI6MzB9fSwiTGluZVdlaWdodCI6MC4wLCJMaW5lVHlwZSI6MCwiUGFyZW50U3R5bGUiOm51bGx9LCJQYXJlbnRTdHlsZSI6bnVsbH0sIk1hcmdpbiI6eyIkaWQiOiIzMTA0IiwiVG9wIjowLjAsIkxlZnQiOjAuMCwiUmlnaHQiOjAuMCwiQm90dG9tIjowLjB9LCJQYWRkaW5nIjp7IiRpZCI6IjMxMDUiLCJUb3AiOjAuMCwiTGVmdCI6MC4wLCJSaWdodCI6MC4wLCJCb3R0b20iOjAuMH0sIklzVmlzaWJsZSI6dHJ1ZSwiV2lkdGgiOjAuMCwiSGVpZ2h0IjowLjAsIkJvcmRlclN0eWxlIjp7IiRpZCI6IjMxMDYiLCJMaW5lQ29sb3IiOm51bGwsIkxpbmVXZWlnaHQiOjAuMCwiTGluZVR5cGUiOjAsIlBhcmVudFN0eWxlIjpudWxsfSwiUGFyZW50U3R5bGUiOm51bGx9LCJNYXJnaW4iOnsiJGlkIjoiMzEwNyIsIlRvcCI6MC4wLCJMZWZ0IjowLjAsIlJpZ2h0IjowLjAsIkJvdHRvbSI6MC4wfSwiUGFkZGluZyI6eyIkaWQiOiIzMTA4IiwiVG9wIjowLjAsIkxlZnQiOjAuMCwiUmlnaHQiOjAuMCwiQm90dG9tIjowLjB9LCJJc1Zpc2libGUiOnRydWUsIldpZHRoIjowLjAsIkhlaWdodCI6MC4wLCJCb3JkZXJTdHlsZSI6eyIkaWQiOiIzMTA5IiwiTGluZUNvbG9yIjpudWxsLCJMaW5lV2VpZ2h0IjowLjAsIkxpbmVUeXBlIjowLCJQYXJlbnRTdHlsZSI6bnVsbH0sIlBhcmVudFN0eWxlIjpudWxsfX0seyIkaWQiOiIzMTEwIiwiX2FjdGl2aXRpZXMiOlt7IiRpZCI6IjMxMTEiLCJfcm93cyI6W3siJGlkIjoiMzExMiIsIl90YXNrcyI6W3siJGlkIjoiMzExMyIsIl9hdHRhY2hlZE1pbGVzdG9uZXMiOltdLCJUYXNrRGVmaW5pdGlvbiI6eyIkaWQiOiIzMTE0IiwiR3JvdXBOYW1lIjpudWxsLCJTdGFydERhdGUiOiIyMDI2LTA5LTI4VDAwOjAwOjAwIiwiRW5kRGF0ZSI6IjIwMjYtMTItMjhUMjM6NTk6MDAiLCJQZXJjZW50YWdlQ29tcGxldGUiOm51bGwsIlN0eWxlIjp7IiRpZCI6IjMxMTUiLCJTaGFwZSI6MCwiU2hhcGVUaGlja25lc3MiOjAsIkR1cmF0aW9uRm9ybWF0IjowLCJJbmNsdWRlTm9uV29ya2luZ0RheXNJbkR1cmF0aW9uIjpmYWxzZSwiUGVyY2VudGFnZUNvbXBsZXRlU3R5bGUiOnsiJGlkIjoiMzExNiIsIkZvbnRTZXR0aW5ncyI6eyIkaWQiOiIzMTE3IiwiRm9udFNpemUiOjEwLCJGb250TmFtZSI6IkNhbGlicmkiLCJJc0JvbGQiOmZhbHNlLCJJc0l0YWxpYyI6ZmFsc2UsIklzVW5kZXJsaW5lZCI6ZmFsc2UsIlBhcmVudFN0eWxlIjpudWxsfSwiQXV0b1NpemUiOjAsIkZvcmVncm91bmQiOnsiJGlkIjoiMzExOCIsIkNvbG9yIjp7IiRpZCI6IjMxMTk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xMjAiLCJUb3AiOjAuMCwiTGVmdCI6MC4wLCJSaWdodCI6MC4wLCJCb3R0b20iOjAuMH0sIlBhZGRpbmciOnsiJGlkIjoiMzEyMSIsIlRvcCI6MC4wLCJMZWZ0IjowLjAsIlJpZ2h0IjowLjAsIkJvdHRvbSI6MC4wfSwiQmFja2dyb3VuZCI6eyIkaWQiOiIzMTIyIiwiQ29sb3IiOnsiJGlkIjoiMzEyMyIsIkEiOjg5LCJSIjowLCJHIjowLCJCIjowfX0sIklzVmlzaWJsZSI6dHJ1ZSwiV2lkdGgiOjAuMCwiSGVpZ2h0IjowLjAsIkJvcmRlclN0eWxlIjp7IiRpZCI6IjMxMjQiLCJMaW5lQ29sb3IiOm51bGwsIkxpbmVXZWlnaHQiOjAuMCwiTGluZVR5cGUiOjAsIlBhcmVudFN0eWxlIjpudWxsfSwiUGFyZW50U3R5bGUiOm51bGx9LCJEdXJhdGlvblN0eWxlIjp7IiRpZCI6IjMxMjUiLCJGb250U2V0dGluZ3MiOnsiJGlkIjoiMzEyNiIsIkZvbnRTaXplIjoxMCwiRm9udE5hbWUiOiJDYWxpYnJpIiwiSXNCb2xkIjpmYWxzZSwiSXNJdGFsaWMiOmZhbHNlLCJJc1VuZGVybGluZWQiOmZhbHNlLCJQYXJlbnRTdHlsZSI6bnVsbH0sIkF1dG9TaXplIjowLCJGb3JlZ3JvdW5kIjp7IiRpZCI6IjMxMjciLCJDb2xvciI6eyIkaWQiOiIzMTI4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EyOSIsIlRvcCI6MC4wLCJMZWZ0IjowLjAsIlJpZ2h0IjowLjAsIkJvdHRvbSI6MC4wfSwiUGFkZGluZyI6eyIkaWQiOiIzMTMwIiwiVG9wIjowLjAsIkxlZnQiOjAuMCwiUmlnaHQiOjAuMCwiQm90dG9tIjowLjB9LCJCYWNrZ3JvdW5kIjp7IiRpZCI6IjMxMzEiLCJDb2xvciI6eyIkaWQiOiIzMTMyIiwiQSI6ODksIlIiOjAsIkciOjAsIkIiOjB9fSwiSXNWaXNpYmxlIjp0cnVlLCJXaWR0aCI6MC4wLCJIZWlnaHQiOjAuMCwiQm9yZGVyU3R5bGUiOnsiJGlkIjoiMzEzMyIsIkxpbmVDb2xvciI6bnVsbCwiTGluZVdlaWdodCI6MC4wLCJMaW5lVHlwZSI6MCwiUGFyZW50U3R5bGUiOm51bGx9LCJQYXJlbnRTdHlsZSI6bnVsbH0sIkhvcml6b250YWxDb25uZWN0b3JTdHlsZSI6eyIkaWQiOiIzMTM0IiwiTGluZUNvbG9yIjp7IiRpZCI6IjMxMzUiLCIkdHlwZSI6Ik5MUkUuQ29tbW9uLkRvbS5Tb2xpZENvbG9yQnJ1c2gsIE5MUkUuQ29tbW9uIiwiQ29sb3IiOnsiJGlkIjoiMzEzNiIsIkEiOjI1NSwiUiI6MjA0LCJHIjoyMDQsIkIiOjIwNH19LCJMaW5lV2VpZ2h0IjoxLjAsIkxpbmVUeXBlIjowLCJQYXJlbnRTdHlsZSI6bnVsbH0sIlZlcnRpY2FsQ29ubmVjdG9yU3R5bGUiOnsiJGlkIjoiMzEzNyIsIkxpbmVDb2xvciI6eyIkaWQiOiIzMTM4IiwiJHR5cGUiOiJOTFJFLkNvbW1vbi5Eb20uU29saWRDb2xvckJydXNoLCBOTFJFLkNvbW1vbiIsIkNvbG9yIjp7IiRpZCI6IjMxMzk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MTQwIiwiTWFyZ2luIjp7IiRpZCI6IjMxNDEiLCJUb3AiOjAuMCwiTGVmdCI6NC4wLCJSaWdodCI6NC4wLCJCb3R0b20iOjAuMH0sIlBhZGRpbmciOnsiJGlkIjoiMzE0MiIsIlRvcCI6MC4wLCJMZWZ0IjowLjAsIlJpZ2h0IjowLjAsIkJvdHRvbSI6MC4wfSwiQmFja2dyb3VuZCI6eyIkaWQiOiIzMTQzIiwiQ29sb3IiOnsiJGlkIjoiMzE0NCIsIkEiOjI1NSwiUiI6ODQsIkciOjEzMCwiQiI6NTN9fSwiSXNWaXNpYmxlIjp0cnVlLCJXaWR0aCI6MC4wLCJIZWlnaHQiOjEwLjAsIkJvcmRlclN0eWxlIjp7IiRpZCI6IjMxNDUiLCJMaW5lQ29sb3IiOnsiJGlkIjoiMzE0NiIsIiR0eXBlIjoiTkxSRS5Db21tb24uRG9tLlNvbGlkQ29sb3JCcnVzaCwgTkxSRS5Db21tb24iLCJDb2xvciI6eyIkaWQiOiIzMTQ3IiwiQSI6MjU1LCJSIjoyMzQsIkciOjIyLCJCIjozMH19LCJMaW5lV2VpZ2h0IjowLjAsIkxpbmVUeXBlIjowLCJQYXJlbnRTdHlsZSI6bnVsbH0sIlBhcmVudFN0eWxlIjpudWxsfSwiVGl0bGVTdHlsZSI6eyIkaWQiOiIzMTQ4IiwiRm9udFNldHRpbmdzIjp7IiRpZCI6IjMxNDkiLCJGb250U2l6ZSI6MTEsIkZvbnROYW1lIjoiQ2FsaWJyaSIsIklzQm9sZCI6dHJ1ZSwiSXNJdGFsaWMiOmZhbHNlLCJJc1VuZGVybGluZWQiOmZhbHNlLCJQYXJlbnRTdHlsZSI6bnVsbH0sIkF1dG9TaXplIjowLCJGb3JlZ3JvdW5kIjp7IiRpZCI6IjMxNTAiLCJDb2xvciI6eyIkaWQiOiIzMTUx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MxNTIiLCJUb3AiOjAuMCwiTGVmdCI6MC4wLCJSaWdodCI6MC4wLCJCb3R0b20iOjAuMH0sIlBhZGRpbmciOnsiJGlkIjoiMzE1MyIsIlRvcCI6MC4wLCJMZWZ0IjowLjAsIlJpZ2h0IjowLjAsIkJvdHRvbSI6MC4wfSwiQmFja2dyb3VuZCI6eyIkaWQiOiIzMTU0IiwiQ29sb3IiOnsiJGlkIjoiMzE1NSIsIkEiOjAsIlIiOjI1NSwiRyI6MjU1LCJCIjoyNTV9fSwiSXNWaXNpYmxlIjp0cnVlLCJXaWR0aCI6MC4wLCJIZWlnaHQiOjAuMCwiQm9yZGVyU3R5bGUiOnsiJGlkIjoiMzE1NiIsIkxpbmVDb2xvciI6bnVsbCwiTGluZVdlaWdodCI6MC4wLCJMaW5lVHlwZSI6MCwiUGFyZW50U3R5bGUiOm51bGx9LCJQYXJlbnRTdHlsZSI6bnVsbH0sIkRhdGVTdHlsZSI6eyIkaWQiOiIzMTU3IiwiRm9udFNldHRpbmdzIjp7IiRpZCI6IjMxNTgiLCJGb250U2l6ZSI6MTAsIkZvbnROYW1lIjoiQ2FsaWJyaSIsIklzQm9sZCI6ZmFsc2UsIklzSXRhbGljIjpmYWxzZSwiSXNVbmRlcmxpbmVkIjpmYWxzZSwiUGFyZW50U3R5bGUiOm51bGx9LCJBdXRvU2l6ZSI6MCwiRm9yZWdyb3VuZCI6eyIkaWQiOiIzMTU5IiwiQ29sb3IiOnsiJGlkIjoiMzE2M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E2MSIsIlRvcCI6MC4wLCJMZWZ0IjowLjAsIlJpZ2h0IjowLjAsIkJvdHRvbSI6MC4wfSwiUGFkZGluZyI6eyIkaWQiOiIzMTYyIiwiVG9wIjowLjAsIkxlZnQiOjAuMCwiUmlnaHQiOjAuMCwiQm90dG9tIjowLjB9LCJCYWNrZ3JvdW5kIjp7IiRpZCI6IjMxNjMiLCJDb2xvciI6eyIkaWQiOiIzMTY0IiwiQSI6ODksIlIiOjAsIkciOjAsIkIiOjB9fSwiSXNWaXNpYmxlIjp0cnVlLCJXaWR0aCI6MC4wLCJIZWlnaHQiOjAuMCwiQm9yZGVyU3R5bGUiOnsiJGlkIjoiMzE2NSIsIkxpbmVDb2xvciI6bnVsbCwiTGluZVdlaWdodCI6MC4wLCJMaW5lVHlwZSI6MCwiUGFyZW50U3R5bGUiOm51bGx9LCJQYXJlbnRTdHlsZSI6bnVsbH0sIkRhdGVGb3JtYXQiOnsiJGlkIjoiMzE2N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MTY3IiwiRm9ybWF0IjowLCJJc1Zpc2libGUiOmZhbHNlLCJMYXN0S25vd25WaXNpYmlsaXR5U3RhdGUiOmZhbHNlfSwiSXNWaXNpYmxlIjp0cnVlLCJQYXJlbnRTdHlsZSI6bnVsbH0sIkluZGV4Ijo2MSwiU21hcnREdXJhdGlvbkFjdGl2YXRlZCI6ZmFsc2UsIkRhdGVGb3JtYXQiOnsiJHJlZiI6IjMxNjYifSwiV2Vla051bWJlcmluZyI6eyIkaWQiOiIzMTY4IiwiRm9ybWF0IjowLCJJc1Zpc2libGUiOmZhbHNlLCJMYXN0S25vd25WaXNpYmlsaXR5U3RhdGUiOmZhbHNlfSwiSWQiOiJhOTM5NmExOC05ZTFjLTQ2YWMtOWQxZi0xYjE2ZmNkNWE3YWQiLCJJbXBvcnRJZCI6bnVsbCwiVGl0bGUiOiJCdWlsZGluZyBQcmUtUHJvamVjdCIsIk5vdGUiOm51bGwsIkh5cGVybGluayI6eyIkaWQiOiIzMTY5IiwiQWRkcmVzcyI6IiIsIlN1YkFkZHJlc3MiOiIifSwiSXNDaGFuZ2VkIjpmYWxzZSwiSXNOZXciOmZhbHNlfX0seyIkaWQiOiIzMTcwIiwiX2F0dGFjaGVkTWlsZXN0b25lcyI6W10sIlRhc2tEZWZpbml0aW9uIjp7IiRpZCI6IjMxNzEiLCJHcm91cE5hbWUiOm51bGwsIlN0YXJ0RGF0ZSI6IjIwMjctMDEtMDRUMDA6MDA6MDAiLCJFbmREYXRlIjoiMjAyOC0xMi0yN1QyMzo1OTowMCIsIlBlcmNlbnRhZ2VDb21wbGV0ZSI6bnVsbCwiU3R5bGUiOnsiJGlkIjoiMzE3MiIsIlNoYXBlIjowLCJTaGFwZVRoaWNrbmVzcyI6MCwiRHVyYXRpb25Gb3JtYXQiOjAsIkluY2x1ZGVOb25Xb3JraW5nRGF5c0luRHVyYXRpb24iOmZhbHNlLCJQZXJjZW50YWdlQ29tcGxldGVTdHlsZSI6eyIkaWQiOiIzMTczIiwiRm9udFNldHRpbmdzIjp7IiRpZCI6IjMxNzQiLCJGb250U2l6ZSI6MTAsIkZvbnROYW1lIjoiQ2FsaWJyaSIsIklzQm9sZCI6ZmFsc2UsIklzSXRhbGljIjpmYWxzZSwiSXNVbmRlcmxpbmVkIjpmYWxzZSwiUGFyZW50U3R5bGUiOm51bGx9LCJBdXRvU2l6ZSI6MCwiRm9yZWdyb3VuZCI6eyIkaWQiOiIzMTc1IiwiQ29sb3IiOnsiJGlkIjoiMzE3N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zE3NyIsIlRvcCI6MC4wLCJMZWZ0IjowLjAsIlJpZ2h0IjowLjAsIkJvdHRvbSI6MC4wfSwiUGFkZGluZyI6eyIkaWQiOiIzMTc4IiwiVG9wIjowLjAsIkxlZnQiOjAuMCwiUmlnaHQiOjAuMCwiQm90dG9tIjowLjB9LCJCYWNrZ3JvdW5kIjp7IiRpZCI6IjMxNzkiLCJDb2xvciI6eyIkaWQiOiIzMTgwIiwiQSI6ODksIlIiOjAsIkciOjAsIkIiOjB9fSwiSXNWaXNpYmxlIjp0cnVlLCJXaWR0aCI6MC4wLCJIZWlnaHQiOjAuMCwiQm9yZGVyU3R5bGUiOnsiJGlkIjoiMzE4MSIsIkxpbmVDb2xvciI6bnVsbCwiTGluZVdlaWdodCI6MC4wLCJMaW5lVHlwZSI6MCwiUGFyZW50U3R5bGUiOm51bGx9LCJQYXJlbnRTdHlsZSI6bnVsbH0sIkR1cmF0aW9uU3R5bGUiOnsiJGlkIjoiMzE4MiIsIkZvbnRTZXR0aW5ncyI6eyIkaWQiOiIzMTgzIiwiRm9udFNpemUiOjEwLCJGb250TmFtZSI6IkNhbGlicmkiLCJJc0JvbGQiOmZhbHNlLCJJc0l0YWxpYyI6ZmFsc2UsIklzVW5kZXJsaW5lZCI6ZmFsc2UsIlBhcmVudFN0eWxlIjpudWxsfSwiQXV0b1NpemUiOjAsIkZvcmVncm91bmQiOnsiJGlkIjoiMzE4NCIsIkNvbG9yIjp7IiRpZCI6IjMxODU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zMTg2IiwiVG9wIjowLjAsIkxlZnQiOjAuMCwiUmlnaHQiOjAuMCwiQm90dG9tIjowLjB9LCJQYWRkaW5nIjp7IiRpZCI6IjMxODciLCJUb3AiOjAuMCwiTGVmdCI6MC4wLCJSaWdodCI6MC4wLCJCb3R0b20iOjAuMH0sIkJhY2tncm91bmQiOnsiJGlkIjoiMzE4OCIsIkNvbG9yIjp7IiRpZCI6IjMxODkiLCJBIjo4OSwiUiI6MCwiRyI6MCwiQiI6MH19LCJJc1Zpc2libGUiOnRydWUsIldpZHRoIjowLjAsIkhlaWdodCI6MC4wLCJCb3JkZXJTdHlsZSI6eyIkaWQiOiIzMTkwIiwiTGluZUNvbG9yIjpudWxsLCJMaW5lV2VpZ2h0IjowLjAsIkxpbmVUeXBlIjowLCJQYXJlbnRTdHlsZSI6bnVsbH0sIlBhcmVudFN0eWxlIjpudWxsfSwiSG9yaXpvbnRhbENvbm5lY3RvclN0eWxlIjp7IiRpZCI6IjMxOTEiLCJMaW5lQ29sb3IiOnsiJGlkIjoiMzE5MiIsIiR0eXBlIjoiTkxSRS5Db21tb24uRG9tLlNvbGlkQ29sb3JCcnVzaCwgTkxSRS5Db21tb24iLCJDb2xvciI6eyIkaWQiOiIzMTkzIiwiQSI6MjU1LCJSIjoyMDQsIkciOjIwNCwiQiI6MjA0fX0sIkxpbmVXZWlnaHQiOjEuMCwiTGluZVR5cGUiOjAsIlBhcmVudFN0eWxlIjpudWxsfSwiVmVydGljYWxDb25uZWN0b3JTdHlsZSI6eyIkaWQiOiIzMTk0IiwiTGluZUNvbG9yIjp7IiRpZCI6IjMxOTUiLCIkdHlwZSI6Ik5MUkUuQ29tbW9uLkRvbS5Tb2xpZENvbG9yQnJ1c2gsIE5MUkUuQ29tbW9uIiwiQ29sb3IiOnsiJGlkIjoiMzE5NiIsIkEiOjI1NSwiUiI6MjA0LCJHIjoyMDQsIkIiOjIwNH1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0cnVlLCJQZXJjZW50YWdlQ29tcGxldGVTaGFwZU9wYWNpdHkiOjM1LCJTaGFwZVN0eWxlIjp7IiRpZCI6IjMxOTciLCJNYXJnaW4iOnsiJGlkIjoiMzE5OCIsIlRvcCI6MC4wLCJMZWZ0Ijo0LjAsIlJpZ2h0Ijo0LjAsIkJvdHRvbSI6MC4wfSwiUGFkZGluZyI6eyIkaWQiOiIzMTk5IiwiVG9wIjowLjAsIkxlZnQiOjAuMCwiUmlnaHQiOjAuMCwiQm90dG9tIjowLjB9LCJCYWNrZ3JvdW5kIjp7IiRpZCI6IjMyMDAiLCJDb2xvciI6eyIkaWQiOiIzMjAxIiwiQSI6MjU1LCJSIjo4NCwiRyI6MTMwLCJCIjo1M319LCJJc1Zpc2libGUiOnRydWUsIldpZHRoIjowLjAsIkhlaWdodCI6MTAuMCwiQm9yZGVyU3R5bGUiOnsiJGlkIjoiMzIwMiIsIkxpbmVDb2xvciI6eyIkaWQiOiIzMjAzIiwiJHR5cGUiOiJOTFJFLkNvbW1vbi5Eb20uU29saWRDb2xvckJydXNoLCBOTFJFLkNvbW1vbiIsIkNvbG9yIjp7IiRpZCI6IjMyMDQiLCJBIjoyNTUsIlIiOjIzNCwiRyI6MjIsIkIiOjMwfX0sIkxpbmVXZWlnaHQiOjAuMCwiTGluZVR5cGUiOjAsIlBhcmVudFN0eWxlIjpudWxsfSwiUGFyZW50U3R5bGUiOm51bGx9LCJUaXRsZVN0eWxlIjp7IiRpZCI6IjMyMDUiLCJGb250U2V0dGluZ3MiOnsiJGlkIjoiMzIwNiIsIkZvbnRTaXplIjoxMSwiRm9udE5hbWUiOiJDYWxpYnJpIiwiSXNCb2xkIjp0cnVlLCJJc0l0YWxpYyI6ZmFsc2UsIklzVW5kZXJsaW5lZCI6ZmFsc2UsIlBhcmVudFN0eWxlIjpudWxsfSwiQXV0b1NpemUiOjAsIkZvcmVncm91bmQiOnsiJGlkIjoiMzIwNyIsIkNvbG9yIjp7IiRpZCI6IjMyMDg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zIwOSIsIlRvcCI6MC4wLCJMZWZ0IjowLjAsIlJpZ2h0IjowLjAsIkJvdHRvbSI6MC4wfSwiUGFkZGluZyI6eyIkaWQiOiIzMjEwIiwiVG9wIjowLjAsIkxlZnQiOjAuMCwiUmlnaHQiOjAuMCwiQm90dG9tIjowLjB9LCJCYWNrZ3JvdW5kIjp7IiRpZCI6IjMyMTEiLCJDb2xvciI6eyIkaWQiOiIzMjEyIiwiQSI6MCwiUiI6MjU1LCJHIjoyNTUsIkIiOjI1NX19LCJJc1Zpc2libGUiOnRydWUsIldpZHRoIjowLjAsIkhlaWdodCI6MC4wLCJCb3JkZXJTdHlsZSI6eyIkaWQiOiIzMjEzIiwiTGluZUNvbG9yIjpudWxsLCJMaW5lV2VpZ2h0IjowLjAsIkxpbmVUeXBlIjowLCJQYXJlbnRTdHlsZSI6bnVsbH0sIlBhcmVudFN0eWxlIjpudWxsfSwiRGF0ZVN0eWxlIjp7IiRpZCI6IjMyMTQiLCJGb250U2V0dGluZ3MiOnsiJGlkIjoiMzIxNSIsIkZvbnRTaXplIjoxMCwiRm9udE5hbWUiOiJDYWxpYnJpIiwiSXNCb2xkIjpmYWxzZSwiSXNJdGFsaWMiOmZhbHNlLCJJc1VuZGVybGluZWQiOmZhbHNlLCJQYXJlbnRTdHlsZSI6bnVsbH0sIkF1dG9TaXplIjowLCJGb3JlZ3JvdW5kIjp7IiRpZCI6IjMyMTYiLCJDb2xvciI6eyIkaWQiOiIzMjE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MjE4IiwiVG9wIjowLjAsIkxlZnQiOjAuMCwiUmlnaHQiOjAuMCwiQm90dG9tIjowLjB9LCJQYWRkaW5nIjp7IiRpZCI6IjMyMTkiLCJUb3AiOjAuMCwiTGVmdCI6MC4wLCJSaWdodCI6MC4wLCJCb3R0b20iOjAuMH0sIkJhY2tncm91bmQiOnsiJGlkIjoiMzIyMCIsIkNvbG9yIjp7IiRpZCI6IjMyMjEiLCJBIjo4OSwiUiI6MCwiRyI6MCwiQiI6MH19LCJJc1Zpc2libGUiOnRydWUsIldpZHRoIjowLjAsIkhlaWdodCI6MC4wLCJCb3JkZXJTdHlsZSI6eyIkaWQiOiIzMjIyIiwiTGluZUNvbG9yIjpudWxsLCJMaW5lV2VpZ2h0IjowLjAsIkxpbmVUeXBlIjowLCJQYXJlbnRTdHlsZSI6bnVsbH0sIlBhcmVudFN0eWxlIjpudWxsfSwiRGF0ZUZvcm1hdCI6eyIkaWQiOiIzMjI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yMjQiLCJGb3JtYXQiOjAsIklzVmlzaWJsZSI6ZmFsc2UsIkxhc3RLbm93blZpc2liaWxpdHlTdGF0ZSI6ZmFsc2V9LCJJc1Zpc2libGUiOnRydWUsIlBhcmVudFN0eWxlIjpudWxsfSwiSW5kZXgiOjYyLCJTbWFydER1cmF0aW9uQWN0aXZhdGVkIjpmYWxzZSwiRGF0ZUZvcm1hdCI6eyIkcmVmIjoiMzIyMyJ9LCJXZWVrTnVtYmVyaW5nIjp7IiRpZCI6IjMyMjUiLCJGb3JtYXQiOjAsIklzVmlzaWJsZSI6ZmFsc2UsIkxhc3RLbm93blZpc2liaWxpdHlTdGF0ZSI6ZmFsc2V9LCJJZCI6ImE2YWEwYzgzLTYxM2UtNDI0MC04ZGUxLWQwYTFkZTI2Y2M0ZiIsIkltcG9ydElkIjpudWxsLCJUaXRsZSI6IkJ1aWxkaW5nIFBsYW5uaW5nICYgVGVuZGVyaW5nIiwiTm90ZSI6bnVsbCwiSHlwZXJsaW5rIjp7IiRpZCI6IjMyMjYiLCJBZGRyZXNzIjoiIiwiU3ViQWRkcmVzcyI6IiJ9LCJJc0NoYW5nZWQiOmZhbHNlLCJJc05ldyI6ZmFsc2V9fSx7IiRpZCI6IjMyMjciLCJfYXR0YWNoZWRNaWxlc3RvbmVzIjpbXSwiVGFza0RlZmluaXRpb24iOnsiJGlkIjoiMzIyOCIsIkdyb3VwTmFtZSI6bnVsbCwiU3RhcnREYXRlIjoiMjAyOS0wMS0wMVQwMDowMDowMCIsIkVuZERhdGUiOiIyMDMxLTAxLTAxVDIzOjU5OjAwWiIsIlBlcmNlbnRhZ2VDb21wbGV0ZSI6bnVsbCwiU3R5bGUiOnsiJGlkIjoiMzIyOSIsIlNoYXBlIjowLCJTaGFwZVRoaWNrbmVzcyI6MCwiRHVyYXRpb25Gb3JtYXQiOjAsIkluY2x1ZGVOb25Xb3JraW5nRGF5c0luRHVyYXRpb24iOmZhbHNlLCJQZXJjZW50YWdlQ29tcGxldGVTdHlsZSI6eyIkaWQiOiIzMjMwIiwiRm9udFNldHRpbmdzIjp7IiRpZCI6IjMyMzEiLCJGb250U2l6ZSI6MTAsIkZvbnROYW1lIjoiQ2FsaWJyaSIsIklzQm9sZCI6ZmFsc2UsIklzSXRhbGljIjpmYWxzZSwiSXNVbmRlcmxpbmVkIjpmYWxzZSwiUGFyZW50U3R5bGUiOm51bGx9LCJBdXRvU2l6ZSI6MCwiRm9yZWdyb3VuZCI6eyIkaWQiOiIzMjMyIiwiQ29sb3IiOnsiJGlkIjoiMzIzM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yMzQiLCJUb3AiOjAuMCwiTGVmdCI6MC4wLCJSaWdodCI6MC4wLCJCb3R0b20iOjAuMH0sIlBhZGRpbmciOnsiJGlkIjoiMzIzNSIsIlRvcCI6MC4wLCJMZWZ0IjowLjAsIlJpZ2h0IjowLjAsIkJvdHRvbSI6MC4wfSwiQmFja2dyb3VuZCI6eyIkaWQiOiIzMjM2IiwiQ29sb3IiOnsiJGlkIjoiMzIzNyIsIkEiOjg5LCJSIjowLCJHIjowLCJCIjowfX0sIklzVmlzaWJsZSI6dHJ1ZSwiV2lkdGgiOjAuMCwiSGVpZ2h0IjowLjAsIkJvcmRlclN0eWxlIjp7IiRpZCI6IjMyMzgiLCJMaW5lQ29sb3IiOm51bGwsIkxpbmVXZWlnaHQiOjAuMCwiTGluZVR5cGUiOjAsIlBhcmVudFN0eWxlIjpudWxsfSwiUGFyZW50U3R5bGUiOm51bGx9LCJEdXJhdGlvblN0eWxlIjp7IiRpZCI6IjMyMzkiLCJGb250U2V0dGluZ3MiOnsiJGlkIjoiMzI0MCIsIkZvbnRTaXplIjoxMCwiRm9udE5hbWUiOiJDYWxpYnJpIiwiSXNCb2xkIjpmYWxzZSwiSXNJdGFsaWMiOmZhbHNlLCJJc1VuZGVybGluZWQiOmZhbHNlLCJQYXJlbnRTdHlsZSI6bnVsbH0sIkF1dG9TaXplIjowLCJGb3JlZ3JvdW5kIjp7IiRpZCI6IjMyNDEiLCJDb2xvciI6eyIkaWQiOiIzMjQy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I0MyIsIlRvcCI6MC4wLCJMZWZ0IjowLjAsIlJpZ2h0IjowLjAsIkJvdHRvbSI6MC4wfSwiUGFkZGluZyI6eyIkaWQiOiIzMjQ0IiwiVG9wIjowLjAsIkxlZnQiOjAuMCwiUmlnaHQiOjAuMCwiQm90dG9tIjowLjB9LCJCYWNrZ3JvdW5kIjp7IiRpZCI6IjMyNDUiLCJDb2xvciI6eyIkaWQiOiIzMjQ2IiwiQSI6ODksIlIiOjAsIkciOjAsIkIiOjB9fSwiSXNWaXNpYmxlIjp0cnVlLCJXaWR0aCI6MC4wLCJIZWlnaHQiOjAuMCwiQm9yZGVyU3R5bGUiOnsiJGlkIjoiMzI0NyIsIkxpbmVDb2xvciI6bnVsbCwiTGluZVdlaWdodCI6MC4wLCJMaW5lVHlwZSI6MCwiUGFyZW50U3R5bGUiOm51bGx9LCJQYXJlbnRTdHlsZSI6bnVsbH0sIkhvcml6b250YWxDb25uZWN0b3JTdHlsZSI6eyIkaWQiOiIzMjQ4IiwiTGluZUNvbG9yIjp7IiRpZCI6IjMyNDkiLCIkdHlwZSI6Ik5MUkUuQ29tbW9uLkRvbS5Tb2xpZENvbG9yQnJ1c2gsIE5MUkUuQ29tbW9uIiwiQ29sb3IiOnsiJGlkIjoiMzI1MCIsIkEiOjI1NSwiUiI6MjA0LCJHIjoyMDQsIkIiOjIwNH19LCJMaW5lV2VpZ2h0IjoxLjAsIkxpbmVUeXBlIjowLCJQYXJlbnRTdHlsZSI6bnVsbH0sIlZlcnRpY2FsQ29ubmVjdG9yU3R5bGUiOnsiJGlkIjoiMzI1MSIsIkxpbmVDb2xvciI6eyIkaWQiOiIzMjUyIiwiJHR5cGUiOiJOTFJFLkNvbW1vbi5Eb20uU29saWRDb2xvckJydXNoLCBOTFJFLkNvbW1vbiIsIkNvbG9yIjp7IiRpZCI6IjMyNTMiLCJBIjoyNTUsIlIiOjIwNCwiRyI6MjA0LCJCIjoyMDR9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dHJ1ZSwiUGVyY2VudGFnZUNvbXBsZXRlU2hhcGVPcGFjaXR5IjozNSwiU2hhcGVTdHlsZSI6eyIkaWQiOiIzMjU0IiwiTWFyZ2luIjp7IiRpZCI6IjMyNTUiLCJUb3AiOjAuMCwiTGVmdCI6NC4wLCJSaWdodCI6NC4wLCJCb3R0b20iOjAuMH0sIlBhZGRpbmciOnsiJGlkIjoiMzI1NiIsIlRvcCI6MC4wLCJMZWZ0IjowLjAsIlJpZ2h0IjowLjAsIkJvdHRvbSI6MC4wfSwiQmFja2dyb3VuZCI6eyIkaWQiOiIzMjU3IiwiQ29sb3IiOnsiJGlkIjoiMzI1OCIsIkEiOjI1NSwiUiI6NTYsIkciOjg3LCJCIjozNX19LCJJc1Zpc2libGUiOnRydWUsIldpZHRoIjoyMjQuMCwiSGVpZ2h0IjoxMC4wLCJCb3JkZXJTdHlsZSI6eyIkaWQiOiIzMjU5IiwiTGluZUNvbG9yIjp7IiRpZCI6IjMyNjAiLCIkdHlwZSI6Ik5MUkUuQ29tbW9uLkRvbS5Tb2xpZENvbG9yQnJ1c2gsIE5MUkUuQ29tbW9uIiwiQ29sb3IiOnsiJGlkIjoiMzI2MSIsIkEiOjI1NSwiUiI6MjU1LCJHIjowLCJCIjowfX0sIkxpbmVXZWlnaHQiOjAuMCwiTGluZVR5cGUiOjAsIlBhcmVudFN0eWxlIjpudWxsfSwiUGFyZW50U3R5bGUiOm51bGx9LCJUaXRsZVN0eWxlIjp7IiRpZCI6IjMyNjIiLCJGb250U2V0dGluZ3MiOnsiJGlkIjoiMzI2MyIsIkZvbnRTaXplIjoxMSwiRm9udE5hbWUiOiJDYWxpYnJpIiwiSXNCb2xkIjp0cnVlLCJJc0l0YWxpYyI6ZmFsc2UsIklzVW5kZXJsaW5lZCI6ZmFsc2UsIlBhcmVudFN0eWxlIjpudWxsfSwiQXV0b1NpemUiOjAsIkZvcmVncm91bmQiOnsiJGlkIjoiMzI2NCIsIkNvbG9yIjp7IiRpZCI6IjMyNjU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zI2NiIsIlRvcCI6MC4wLCJMZWZ0IjowLjAsIlJpZ2h0IjowLjAsIkJvdHRvbSI6MC4wfSwiUGFkZGluZyI6eyIkaWQiOiIzMjY3IiwiVG9wIjowLjAsIkxlZnQiOjAuMCwiUmlnaHQiOjAuMCwiQm90dG9tIjowLjB9LCJCYWNrZ3JvdW5kIjp7IiRpZCI6IjMyNjgiLCJDb2xvciI6eyIkaWQiOiIzMjY5IiwiQSI6MCwiUiI6MjU1LCJHIjoyNTUsIkIiOjI1NX19LCJJc1Zpc2libGUiOnRydWUsIldpZHRoIjowLjAsIkhlaWdodCI6MC4wLCJCb3JkZXJTdHlsZSI6eyIkaWQiOiIzMjcwIiwiTGluZUNvbG9yIjpudWxsLCJMaW5lV2VpZ2h0IjowLjAsIkxpbmVUeXBlIjowLCJQYXJlbnRTdHlsZSI6bnVsbH0sIlBhcmVudFN0eWxlIjpudWxsfSwiRGF0ZVN0eWxlIjp7IiRpZCI6IjMyNzEiLCJGb250U2V0dGluZ3MiOnsiJGlkIjoiMzI3MiIsIkZvbnRTaXplIjoxMCwiRm9udE5hbWUiOiJDYWxpYnJpIiwiSXNCb2xkIjpmYWxzZSwiSXNJdGFsaWMiOmZhbHNlLCJJc1VuZGVybGluZWQiOmZhbHNlLCJQYXJlbnRTdHlsZSI6bnVsbH0sIkF1dG9TaXplIjowLCJGb3JlZ3JvdW5kIjp7IiRpZCI6IjMyNzMiLCJDb2xvciI6eyIkaWQiOiIzMjc0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Mjc1IiwiVG9wIjowLjAsIkxlZnQiOjAuMCwiUmlnaHQiOjAuMCwiQm90dG9tIjowLjB9LCJQYWRkaW5nIjp7IiRpZCI6IjMyNzYiLCJUb3AiOjAuMCwiTGVmdCI6MC4wLCJSaWdodCI6MC4wLCJCb3R0b20iOjAuMH0sIkJhY2tncm91bmQiOnsiJGlkIjoiMzI3NyIsIkNvbG9yIjp7IiRpZCI6IjMyNzgiLCJBIjo4OSwiUiI6MCwiRyI6MCwiQiI6MH19LCJJc1Zpc2libGUiOnRydWUsIldpZHRoIjowLjAsIkhlaWdodCI6MC4wLCJCb3JkZXJTdHlsZSI6eyIkaWQiOiIzMjc5IiwiTGluZUNvbG9yIjpudWxsLCJMaW5lV2VpZ2h0IjowLjAsIkxpbmVUeXBlIjowLCJQYXJlbnRTdHlsZSI6bnVsbH0sIlBhcmVudFN0eWxlIjpudWxsfSwiRGF0ZUZvcm1hdCI6eyIkaWQiOiIzMjgw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yODEiLCJGb3JtYXQiOjAsIklzVmlzaWJsZSI6ZmFsc2UsIkxhc3RLbm93blZpc2liaWxpdHlTdGF0ZSI6ZmFsc2V9LCJJc1Zpc2libGUiOnRydWUsIlBhcmVudFN0eWxlIjpudWxsfSwiSW5kZXgiOjYzLCJTbWFydER1cmF0aW9uQWN0aXZhdGVkIjpmYWxzZSwiRGF0ZUZvcm1hdCI6eyIkcmVmIjoiMzI4MCJ9LCJXZWVrTnVtYmVyaW5nIjp7IiRpZCI6IjMyODIiLCJGb3JtYXQiOjAsIklzVmlzaWJsZSI6ZmFsc2UsIkxhc3RLbm93blZpc2liaWxpdHlTdGF0ZSI6ZmFsc2V9LCJJZCI6ImVkYmVhNjBkLWQ3NmYtNDJjZC1iMWUyLTk1NjYxODA2ZDUwNiIsIkltcG9ydElkIjpudWxsLCJUaXRsZSI6IkJ1aWxkaW5nIENvbnN0cnVjdGlvbiIsIk5vdGUiOm51bGwsIkh5cGVybGluayI6eyIkaWQiOiIzMjgzIiwiQWRkcmVzcyI6IiIsIlN1YkFkZHJlc3MiOiIifSwiSXNDaGFuZ2VkIjpmYWxzZSwiSXNOZXciOmZhbHNlfX0seyIkaWQiOiIzMjg0IiwiX2F0dGFjaGVkTWlsZXN0b25lcyI6W10sIlRhc2tEZWZpbml0aW9uIjp7IiRpZCI6IjMyODUiLCJHcm91cE5hbWUiOm51bGwsIlN0YXJ0RGF0ZSI6IjIwMzEtMDEtMDdUMDA6MDA6MDAiLCJFbmREYXRlIjoiMjAzMS0wOC0wNFQxMTo1OTowMCIsIlBlcmNlbnRhZ2VDb21wbGV0ZSI6bnVsbCwiU3R5bGUiOnsiJGlkIjoiMzI4NiIsIlNoYXBlIjowLCJTaGFwZVRoaWNrbmVzcyI6MCwiRHVyYXRpb25Gb3JtYXQiOjAsIkluY2x1ZGVOb25Xb3JraW5nRGF5c0luRHVyYXRpb24iOmZhbHNlLCJQZXJjZW50YWdlQ29tcGxldGVTdHlsZSI6eyIkaWQiOiIzMjg3IiwiRm9udFNldHRpbmdzIjp7IiRpZCI6IjMyODgiLCJGb250U2l6ZSI6MTAsIkZvbnROYW1lIjoiQ2FsaWJyaSIsIklzQm9sZCI6ZmFsc2UsIklzSXRhbGljIjpmYWxzZSwiSXNVbmRlcmxpbmVkIjpmYWxzZSwiUGFyZW50U3R5bGUiOm51bGx9LCJBdXRvU2l6ZSI6MCwiRm9yZWdyb3VuZCI6eyIkaWQiOiIzMjg5IiwiQ29sb3IiOnsiJGlkIjoiMzI5M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zI5MSIsIlRvcCI6MC4wLCJMZWZ0IjowLjAsIlJpZ2h0IjowLjAsIkJvdHRvbSI6MC4wfSwiUGFkZGluZyI6eyIkaWQiOiIzMjkyIiwiVG9wIjowLjAsIkxlZnQiOjAuMCwiUmlnaHQiOjAuMCwiQm90dG9tIjowLjB9LCJCYWNrZ3JvdW5kIjp7IiRpZCI6IjMyOTMiLCJDb2xvciI6eyIkaWQiOiIzMjk0IiwiQSI6ODksIlIiOjAsIkciOjAsIkIiOjB9fSwiSXNWaXNpYmxlIjp0cnVlLCJXaWR0aCI6MC4wLCJIZWlnaHQiOjAuMCwiQm9yZGVyU3R5bGUiOnsiJGlkIjoiMzI5NSIsIkxpbmVDb2xvciI6bnVsbCwiTGluZVdlaWdodCI6MC4wLCJMaW5lVHlwZSI6MCwiUGFyZW50U3R5bGUiOm51bGx9LCJQYXJlbnRTdHlsZSI6bnVsbH0sIkR1cmF0aW9uU3R5bGUiOnsiJGlkIjoiMzI5NiIsIkZvbnRTZXR0aW5ncyI6eyIkaWQiOiIzMjk3IiwiRm9udFNpemUiOjEwLCJGb250TmFtZSI6IkNhbGlicmkiLCJJc0JvbGQiOmZhbHNlLCJJc0l0YWxpYyI6ZmFsc2UsIklzVW5kZXJsaW5lZCI6ZmFsc2UsIlBhcmVudFN0eWxlIjpudWxsfSwiQXV0b1NpemUiOjAsIkZvcmVncm91bmQiOnsiJGlkIjoiMzI5OCIsIkNvbG9yIjp7IiRpZCI6IjMyOT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zMzAwIiwiVG9wIjowLjAsIkxlZnQiOjAuMCwiUmlnaHQiOjAuMCwiQm90dG9tIjowLjB9LCJQYWRkaW5nIjp7IiRpZCI6IjMzMDEiLCJUb3AiOjAuMCwiTGVmdCI6MC4wLCJSaWdodCI6MC4wLCJCb3R0b20iOjAuMH0sIkJhY2tncm91bmQiOnsiJGlkIjoiMzMwMiIsIkNvbG9yIjp7IiRpZCI6IjMzMDMiLCJBIjo4OSwiUiI6MCwiRyI6MCwiQiI6MH19LCJJc1Zpc2libGUiOnRydWUsIldpZHRoIjowLjAsIkhlaWdodCI6MC4wLCJCb3JkZXJTdHlsZSI6eyIkaWQiOiIzMzA0IiwiTGluZUNvbG9yIjpudWxsLCJMaW5lV2VpZ2h0IjowLjAsIkxpbmVUeXBlIjowLCJQYXJlbnRTdHlsZSI6bnVsbH0sIlBhcmVudFN0eWxlIjpudWxsfSwiSG9yaXpvbnRhbENvbm5lY3RvclN0eWxlIjp7IiRpZCI6IjMzMDUiLCJMaW5lQ29sb3IiOnsiJGlkIjoiMzMwNiIsIiR0eXBlIjoiTkxSRS5Db21tb24uRG9tLlNvbGlkQ29sb3JCcnVzaCwgTkxSRS5Db21tb24iLCJDb2xvciI6eyIkaWQiOiIzMzA3IiwiQSI6MjU1LCJSIjoyMDQsIkciOjIwNCwiQiI6MjA0fX0sIkxpbmVXZWlnaHQiOjEuMCwiTGluZVR5cGUiOjAsIlBhcmVudFN0eWxlIjpudWxsfSwiVmVydGljYWxDb25uZWN0b3JTdHlsZSI6eyIkaWQiOiIzMzA4IiwiTGluZUNvbG9yIjp7IiRpZCI6IjMzMDkiLCIkdHlwZSI6Ik5MUkUuQ29tbW9uLkRvbS5Tb2xpZENvbG9yQnJ1c2gsIE5MUkUuQ29tbW9uIiwiQ29sb3IiOnsiJGlkIjoiMzMxM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MzMTEiLCJNYXJnaW4iOnsiJGlkIjoiMzMxMiIsIlRvcCI6MC4wLCJMZWZ0Ijo0LjAsIlJpZ2h0Ijo0LjAsIkJvdHRvbSI6MC4wfSwiUGFkZGluZyI6eyIkaWQiOiIzMzEzIiwiVG9wIjowLjAsIkxlZnQiOjAuMCwiUmlnaHQiOjAuMCwiQm90dG9tIjowLjB9LCJCYWNrZ3JvdW5kIjp7IiRpZCI6IjMzMTQiLCJDb2xvciI6eyIkaWQiOiIzMzE1IiwiQSI6MjU1LCJSIjoxMTUsIkciOjExNSwiQiI6MTE1fX0sIklzVmlzaWJsZSI6dHJ1ZSwiV2lkdGgiOjAuMCwiSGVpZ2h0IjoxMC4wLCJCb3JkZXJTdHlsZSI6eyIkaWQiOiIzMzE2IiwiTGluZUNvbG9yIjp7IiRpZCI6IjMzMTciLCIkdHlwZSI6Ik5MUkUuQ29tbW9uLkRvbS5Tb2xpZENvbG9yQnJ1c2gsIE5MUkUuQ29tbW9uIiwiQ29sb3IiOnsiJGlkIjoiMzMxOCIsIkEiOjI1NSwiUiI6MjU1LCJHIjowLCJCIjowfX0sIkxpbmVXZWlnaHQiOjAuMCwiTGluZVR5cGUiOjAsIlBhcmVudFN0eWxlIjpudWxsfSwiUGFyZW50U3R5bGUiOm51bGx9LCJUaXRsZVN0eWxlIjp7IiRpZCI6IjMzMTkiLCJGb250U2V0dGluZ3MiOnsiJGlkIjoiMzMyMCIsIkZvbnRTaXplIjoxMSwiRm9udE5hbWUiOiJDYWxpYnJpIiwiSXNCb2xkIjp0cnVlLCJJc0l0YWxpYyI6ZmFsc2UsIklzVW5kZXJsaW5lZCI6ZmFsc2UsIlBhcmVudFN0eWxlIjpudWxsfSwiQXV0b1NpemUiOjAsIkZvcmVncm91bmQiOnsiJGlkIjoiMzMyMSIsIkNvbG9yIjp7IiRpZCI6IjMzMjI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zMyMyIsIlRvcCI6MC4wLCJMZWZ0IjowLjAsIlJpZ2h0IjowLjAsIkJvdHRvbSI6MC4wfSwiUGFkZGluZyI6eyIkaWQiOiIzMzI0IiwiVG9wIjowLjAsIkxlZnQiOjAuMCwiUmlnaHQiOjAuMCwiQm90dG9tIjowLjB9LCJCYWNrZ3JvdW5kIjp7IiRpZCI6IjMzMjUiLCJDb2xvciI6eyIkaWQiOiIzMzI2IiwiQSI6MCwiUiI6MjU1LCJHIjoyNTUsIkIiOjI1NX19LCJJc1Zpc2libGUiOnRydWUsIldpZHRoIjowLjAsIkhlaWdodCI6MC4wLCJCb3JkZXJTdHlsZSI6eyIkaWQiOiIzMzI3IiwiTGluZUNvbG9yIjpudWxsLCJMaW5lV2VpZ2h0IjowLjAsIkxpbmVUeXBlIjowLCJQYXJlbnRTdHlsZSI6bnVsbH0sIlBhcmVudFN0eWxlIjpudWxsfSwiRGF0ZVN0eWxlIjp7IiRpZCI6IjMzMjgiLCJGb250U2V0dGluZ3MiOnsiJGlkIjoiMzMyOSIsIkZvbnRTaXplIjoxMCwiRm9udE5hbWUiOiJDYWxpYnJpIiwiSXNCb2xkIjpmYWxzZSwiSXNJdGFsaWMiOmZhbHNlLCJJc1VuZGVybGluZWQiOmZhbHNlLCJQYXJlbnRTdHlsZSI6bnVsbH0sIkF1dG9TaXplIjowLCJGb3JlZ3JvdW5kIjp7IiRpZCI6IjMzMzAiLCJDb2xvciI6eyIkaWQiOiIzMzM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MzMyIiwiVG9wIjowLjAsIkxlZnQiOjAuMCwiUmlnaHQiOjAuMCwiQm90dG9tIjowLjB9LCJQYWRkaW5nIjp7IiRpZCI6IjMzMzMiLCJUb3AiOjAuMCwiTGVmdCI6MC4wLCJSaWdodCI6MC4wLCJCb3R0b20iOjAuMH0sIkJhY2tncm91bmQiOnsiJGlkIjoiMzMzNCIsIkNvbG9yIjp7IiRpZCI6IjMzMzUiLCJBIjo4OSwiUiI6MCwiRyI6MCwiQiI6MH19LCJJc1Zpc2libGUiOnRydWUsIldpZHRoIjowLjAsIkhlaWdodCI6MC4wLCJCb3JkZXJTdHlsZSI6eyIkaWQiOiIzMzM2IiwiTGluZUNvbG9yIjpudWxsLCJMaW5lV2VpZ2h0IjowLjAsIkxpbmVUeXBlIjowLCJQYXJlbnRTdHlsZSI6bnVsbH0sIlBhcmVudFN0eWxlIjpudWxsfSwiRGF0ZUZvcm1hdCI6eyIkaWQiOiIzMzM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zMzgiLCJGb3JtYXQiOjAsIklzVmlzaWJsZSI6ZmFsc2UsIkxhc3RLbm93blZpc2liaWxpdHlTdGF0ZSI6ZmFsc2V9LCJJc1Zpc2libGUiOnRydWUsIlBhcmVudFN0eWxlIjpudWxsfSwiSW5kZXgiOjY1LCJTbWFydER1cmF0aW9uQWN0aXZhdGVkIjpmYWxzZSwiRGF0ZUZvcm1hdCI6eyIkcmVmIjoiMzMzNyJ9LCJXZWVrTnVtYmVyaW5nIjp7IiRpZCI6IjMzMzkiLCJGb3JtYXQiOjAsIklzVmlzaWJsZSI6ZmFsc2UsIkxhc3RLbm93blZpc2liaWxpdHlTdGF0ZSI6ZmFsc2V9LCJJZCI6ImZiOTYzZTdkLWVmYjItNDZhNi1hOWMwLTE0YzI2OTRhY2U2YiIsIkltcG9ydElkIjpudWxsLCJUaXRsZSI6Ii4iLCJOb3RlIjpudWxsLCJIeXBlcmxpbmsiOnsiJGlkIjoiMzM0MCIsIkFkZHJlc3MiOiIiLCJTdWJBZGRyZXNzIjoiIn0sIklzQ2hhbmdlZCI6ZmFsc2UsIklzTmV3IjpmYWxzZX19LHsiJGlkIjoiMzM0MSIsIl9hdHRhY2hlZE1pbGVzdG9uZXMiOltdLCJUYXNrRGVmaW5pdGlvbiI6eyIkaWQiOiIzMzQyIiwiR3JvdXBOYW1lIjpudWxsLCJTdGFydERhdGUiOiIyMDMxLTA4LTExVDAwOjAwOjAwIiwiRW5kRGF0ZSI6IjIwMzItMDgtMTFUMTE6NTk6MDAiLCJQZXJjZW50YWdlQ29tcGxldGUiOm51bGwsIlN0eWxlIjp7IiRpZCI6IjMzNDMiLCJTaGFwZSI6MCwiU2hhcGVUaGlja25lc3MiOjAsIkR1cmF0aW9uRm9ybWF0IjowLCJJbmNsdWRlTm9uV29ya2luZ0RheXNJbkR1cmF0aW9uIjpmYWxzZSwiUGVyY2VudGFnZUNvbXBsZXRlU3R5bGUiOnsiJGlkIjoiMzM0NCIsIkZvbnRTZXR0aW5ncyI6eyIkaWQiOiIzMzQ1IiwiRm9udFNpemUiOjEwLCJGb250TmFtZSI6IkNhbGlicmkiLCJJc0JvbGQiOmZhbHNlLCJJc0l0YWxpYyI6ZmFsc2UsIklzVW5kZXJsaW5lZCI6ZmFsc2UsIlBhcmVudFN0eWxlIjpudWxsfSwiQXV0b1NpemUiOjAsIkZvcmVncm91bmQiOnsiJGlkIjoiMzM0NiIsIkNvbG9yIjp7IiRpZCI6IjMzND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zNDgiLCJUb3AiOjAuMCwiTGVmdCI6MC4wLCJSaWdodCI6MC4wLCJCb3R0b20iOjAuMH0sIlBhZGRpbmciOnsiJGlkIjoiMzM0OSIsIlRvcCI6MC4wLCJMZWZ0IjowLjAsIlJpZ2h0IjowLjAsIkJvdHRvbSI6MC4wfSwiQmFja2dyb3VuZCI6eyIkaWQiOiIzMzUwIiwiQ29sb3IiOnsiJGlkIjoiMzM1MSIsIkEiOjg5LCJSIjowLCJHIjowLCJCIjowfX0sIklzVmlzaWJsZSI6dHJ1ZSwiV2lkdGgiOjAuMCwiSGVpZ2h0IjowLjAsIkJvcmRlclN0eWxlIjp7IiRpZCI6IjMzNTIiLCJMaW5lQ29sb3IiOm51bGwsIkxpbmVXZWlnaHQiOjAuMCwiTGluZVR5cGUiOjAsIlBhcmVudFN0eWxlIjpudWxsfSwiUGFyZW50U3R5bGUiOm51bGx9LCJEdXJhdGlvblN0eWxlIjp7IiRpZCI6IjMzNTMiLCJGb250U2V0dGluZ3MiOnsiJGlkIjoiMzM1NCIsIkZvbnRTaXplIjoxMCwiRm9udE5hbWUiOiJDYWxpYnJpIiwiSXNCb2xkIjpmYWxzZSwiSXNJdGFsaWMiOmZhbHNlLCJJc1VuZGVybGluZWQiOmZhbHNlLCJQYXJlbnRTdHlsZSI6bnVsbH0sIkF1dG9TaXplIjowLCJGb3JlZ3JvdW5kIjp7IiRpZCI6IjMzNTUiLCJDb2xvciI6eyIkaWQiOiIzMzU2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M1NyIsIlRvcCI6MC4wLCJMZWZ0IjowLjAsIlJpZ2h0IjowLjAsIkJvdHRvbSI6MC4wfSwiUGFkZGluZyI6eyIkaWQiOiIzMzU4IiwiVG9wIjowLjAsIkxlZnQiOjAuMCwiUmlnaHQiOjAuMCwiQm90dG9tIjowLjB9LCJCYWNrZ3JvdW5kIjp7IiRpZCI6IjMzNTkiLCJDb2xvciI6eyIkaWQiOiIzMzYwIiwiQSI6ODksIlIiOjAsIkciOjAsIkIiOjB9fSwiSXNWaXNpYmxlIjp0cnVlLCJXaWR0aCI6MC4wLCJIZWlnaHQiOjAuMCwiQm9yZGVyU3R5bGUiOnsiJGlkIjoiMzM2MSIsIkxpbmVDb2xvciI6bnVsbCwiTGluZVdlaWdodCI6MC4wLCJMaW5lVHlwZSI6MCwiUGFyZW50U3R5bGUiOm51bGx9LCJQYXJlbnRTdHlsZSI6bnVsbH0sIkhvcml6b250YWxDb25uZWN0b3JTdHlsZSI6eyIkaWQiOiIzMzYyIiwiTGluZUNvbG9yIjp7IiRpZCI6IjMzNjMiLCIkdHlwZSI6Ik5MUkUuQ29tbW9uLkRvbS5Tb2xpZENvbG9yQnJ1c2gsIE5MUkUuQ29tbW9uIiwiQ29sb3IiOnsiJGlkIjoiMzM2NCIsIkEiOjI1NSwiUiI6MjA0LCJHIjoyMDQsIkIiOjIwNH19LCJMaW5lV2VpZ2h0IjoxLjAsIkxpbmVUeXBlIjowLCJQYXJlbnRTdHlsZSI6bnVsbH0sIlZlcnRpY2FsQ29ubmVjdG9yU3R5bGUiOnsiJGlkIjoiMzM2NSIsIkxpbmVDb2xvciI6eyIkaWQiOiIzMzY2IiwiJHR5cGUiOiJOTFJFLkNvbW1vbi5Eb20uU29saWRDb2xvckJydXNoLCBOTFJFLkNvbW1vbiIsIkNvbG9yIjp7IiRpZCI6IjMzNjc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MzY4IiwiTWFyZ2luIjp7IiRpZCI6IjMzNjkiLCJUb3AiOjAuMCwiTGVmdCI6NC4wLCJSaWdodCI6NC4wLCJCb3R0b20iOjAuMH0sIlBhZGRpbmciOnsiJGlkIjoiMzM3MCIsIlRvcCI6MC4wLCJMZWZ0IjowLjAsIlJpZ2h0IjowLjAsIkJvdHRvbSI6MC4wfSwiQmFja2dyb3VuZCI6eyIkaWQiOiIzMzcxIiwiQ29sb3IiOnsiJGlkIjoiMzM3MiIsIkEiOjI1NSwiUiI6MTE1LCJHIjoxMTUsIkIiOjExNX19LCJJc1Zpc2libGUiOnRydWUsIldpZHRoIjowLjAsIkhlaWdodCI6MTAuMCwiQm9yZGVyU3R5bGUiOnsiJGlkIjoiMzM3MyIsIkxpbmVDb2xvciI6eyIkaWQiOiIzMzc0IiwiJHR5cGUiOiJOTFJFLkNvbW1vbi5Eb20uU29saWRDb2xvckJydXNoLCBOTFJFLkNvbW1vbiIsIkNvbG9yIjp7IiRpZCI6IjMzNzUiLCJBIjoyNTUsIlIiOjI1NSwiRyI6MCwiQiI6MH19LCJMaW5lV2VpZ2h0IjowLjAsIkxpbmVUeXBlIjowLCJQYXJlbnRTdHlsZSI6bnVsbH0sIlBhcmVudFN0eWxlIjpudWxsfSwiVGl0bGVTdHlsZSI6eyIkaWQiOiIzMzc2IiwiRm9udFNldHRpbmdzIjp7IiRpZCI6IjMzNzciLCJGb250U2l6ZSI6MTEsIkZvbnROYW1lIjoiQ2FsaWJyaSIsIklzQm9sZCI6dHJ1ZSwiSXNJdGFsaWMiOmZhbHNlLCJJc1VuZGVybGluZWQiOmZhbHNlLCJQYXJlbnRTdHlsZSI6bnVsbH0sIkF1dG9TaXplIjowLCJGb3JlZ3JvdW5kIjp7IiRpZCI6IjMzNzgiLCJDb2xvciI6eyIkaWQiOiIzMzc5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MzODAiLCJUb3AiOjAuMCwiTGVmdCI6MC4wLCJSaWdodCI6MC4wLCJCb3R0b20iOjAuMH0sIlBhZGRpbmciOnsiJGlkIjoiMzM4MSIsIlRvcCI6MC4wLCJMZWZ0IjowLjAsIlJpZ2h0IjowLjAsIkJvdHRvbSI6MC4wfSwiQmFja2dyb3VuZCI6eyIkaWQiOiIzMzgyIiwiQ29sb3IiOnsiJGlkIjoiMzM4MyIsIkEiOjAsIlIiOjI1NSwiRyI6MjU1LCJCIjoyNTV9fSwiSXNWaXNpYmxlIjp0cnVlLCJXaWR0aCI6MC4wLCJIZWlnaHQiOjAuMCwiQm9yZGVyU3R5bGUiOnsiJGlkIjoiMzM4NCIsIkxpbmVDb2xvciI6bnVsbCwiTGluZVdlaWdodCI6MC4wLCJMaW5lVHlwZSI6MCwiUGFyZW50U3R5bGUiOm51bGx9LCJQYXJlbnRTdHlsZSI6bnVsbH0sIkRhdGVTdHlsZSI6eyIkaWQiOiIzMzg1IiwiRm9udFNldHRpbmdzIjp7IiRpZCI6IjMzODYiLCJGb250U2l6ZSI6MTAsIkZvbnROYW1lIjoiQ2FsaWJyaSIsIklzQm9sZCI6ZmFsc2UsIklzSXRhbGljIjpmYWxzZSwiSXNVbmRlcmxpbmVkIjpmYWxzZSwiUGFyZW50U3R5bGUiOm51bGx9LCJBdXRvU2l6ZSI6MCwiRm9yZWdyb3VuZCI6eyIkaWQiOiIzMzg3IiwiQ29sb3IiOnsiJGlkIjoiMzM4O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M4OSIsIlRvcCI6MC4wLCJMZWZ0IjowLjAsIlJpZ2h0IjowLjAsIkJvdHRvbSI6MC4wfSwiUGFkZGluZyI6eyIkaWQiOiIzMzkwIiwiVG9wIjowLjAsIkxlZnQiOjAuMCwiUmlnaHQiOjAuMCwiQm90dG9tIjowLjB9LCJCYWNrZ3JvdW5kIjp7IiRpZCI6IjMzOTEiLCJDb2xvciI6eyIkaWQiOiIzMzkyIiwiQSI6ODksIlIiOjAsIkciOjAsIkIiOjB9fSwiSXNWaXNpYmxlIjp0cnVlLCJXaWR0aCI6MC4wLCJIZWlnaHQiOjAuMCwiQm9yZGVyU3R5bGUiOnsiJGlkIjoiMzM5MyIsIkxpbmVDb2xvciI6bnVsbCwiTGluZVdlaWdodCI6MC4wLCJMaW5lVHlwZSI6MCwiUGFyZW50U3R5bGUiOm51bGx9LCJQYXJlbnRTdHlsZSI6bnVsbH0sIkRhdGVGb3JtYXQiOnsiJGlkIjoiMzM5N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Mzk1IiwiRm9ybWF0IjowLCJJc1Zpc2libGUiOmZhbHNlLCJMYXN0S25vd25WaXNpYmlsaXR5U3RhdGUiOmZhbHNlfSwiSXNWaXNpYmxlIjp0cnVlLCJQYXJlbnRTdHlsZSI6bnVsbH0sIkluZGV4Ijo2NiwiU21hcnREdXJhdGlvbkFjdGl2YXRlZCI6ZmFsc2UsIkRhdGVGb3JtYXQiOnsiJHJlZiI6IjMzOTQifSwiV2Vla051bWJlcmluZyI6eyIkaWQiOiIzMzk2IiwiRm9ybWF0IjowLCJJc1Zpc2libGUiOmZhbHNlLCJMYXN0S25vd25WaXNpYmlsaXR5U3RhdGUiOmZhbHNlfSwiSWQiOiJiNWFiOTYwMy0xOWVkLTQ3MWEtODg1Mi05OWEyOWZhZGVkN2UiLCJJbXBvcnRJZCI6bnVsbCwiVGl0bGUiOiIuIiwiTm90ZSI6bnVsbCwiSHlwZXJsaW5rIjp7IiRpZCI6IjMzOTciLCJBZGRyZXNzIjoiIiwiU3ViQWRkcmVzcyI6IiJ9LCJJc0NoYW5nZWQiOmZhbHNlLCJJc05ldyI6ZmFsc2V9fSx7IiRpZCI6IjMzOTgiLCJfYXR0YWNoZWRNaWxlc3RvbmVzIjpbXSwiVGFza0RlZmluaXRpb24iOnsiJGlkIjoiMzM5OSIsIkdyb3VwTmFtZSI6bnVsbCwiU3RhcnREYXRlIjoiMjAzMS0wMS0wNFQwMDowMDowMCIsIkVuZERhdGUiOiIyMDMxLTA0LTMwVDExOjU5OjAwIiwiUGVyY2VudGFnZUNvbXBsZXRlIjpudWxsLCJTdHlsZSI6eyIkaWQiOiIzNDAwIiwiU2hhcGUiOjAsIlNoYXBlVGhpY2tuZXNzIjowLCJEdXJhdGlvbkZvcm1hdCI6MCwiSW5jbHVkZU5vbldvcmtpbmdEYXlzSW5EdXJhdGlvbiI6ZmFsc2UsIlBlcmNlbnRhZ2VDb21wbGV0ZVN0eWxlIjp7IiRpZCI6IjM0MDEiLCJGb250U2V0dGluZ3MiOnsiJGlkIjoiMzQwMiIsIkZvbnRTaXplIjoxMCwiRm9udE5hbWUiOiJDYWxpYnJpIiwiSXNCb2xkIjpmYWxzZSwiSXNJdGFsaWMiOmZhbHNlLCJJc1VuZGVybGluZWQiOmZhbHNlLCJQYXJlbnRTdHlsZSI6bnVsbH0sIkF1dG9TaXplIjowLCJGb3JlZ3JvdW5kIjp7IiRpZCI6IjM0MDMiLCJDb2xvciI6eyIkaWQiOiIzNDA0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zNDA1IiwiVG9wIjowLjAsIkxlZnQiOjAuMCwiUmlnaHQiOjAuMCwiQm90dG9tIjowLjB9LCJQYWRkaW5nIjp7IiRpZCI6IjM0MDYiLCJUb3AiOjAuMCwiTGVmdCI6MC4wLCJSaWdodCI6MC4wLCJCb3R0b20iOjAuMH0sIkJhY2tncm91bmQiOnsiJGlkIjoiMzQwNyIsIkNvbG9yIjp7IiRpZCI6IjM0MDgiLCJBIjo4OSwiUiI6MCwiRyI6MCwiQiI6MH19LCJJc1Zpc2libGUiOnRydWUsIldpZHRoIjowLjAsIkhlaWdodCI6MC4wLCJCb3JkZXJTdHlsZSI6eyIkaWQiOiIzNDA5IiwiTGluZUNvbG9yIjpudWxsLCJMaW5lV2VpZ2h0IjowLjAsIkxpbmVUeXBlIjowLCJQYXJlbnRTdHlsZSI6bnVsbH0sIlBhcmVudFN0eWxlIjpudWxsfSwiRHVyYXRpb25TdHlsZSI6eyIkaWQiOiIzNDEwIiwiRm9udFNldHRpbmdzIjp7IiRpZCI6IjM0MTEiLCJGb250U2l6ZSI6MTAsIkZvbnROYW1lIjoiQ2FsaWJyaSIsIklzQm9sZCI6ZmFsc2UsIklzSXRhbGljIjpmYWxzZSwiSXNVbmRlcmxpbmVkIjpmYWxzZSwiUGFyZW50U3R5bGUiOm51bGx9LCJBdXRvU2l6ZSI6MCwiRm9yZWdyb3VuZCI6eyIkaWQiOiIzNDEyIiwiQ29sb3IiOnsiJGlkIjoiMzQxM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0MTQiLCJUb3AiOjAuMCwiTGVmdCI6MC4wLCJSaWdodCI6MC4wLCJCb3R0b20iOjAuMH0sIlBhZGRpbmciOnsiJGlkIjoiMzQxNSIsIlRvcCI6MC4wLCJMZWZ0IjowLjAsIlJpZ2h0IjowLjAsIkJvdHRvbSI6MC4wfSwiQmFja2dyb3VuZCI6eyIkaWQiOiIzNDE2IiwiQ29sb3IiOnsiJGlkIjoiMzQxNyIsIkEiOjg5LCJSIjowLCJHIjowLCJCIjowfX0sIklzVmlzaWJsZSI6dHJ1ZSwiV2lkdGgiOjAuMCwiSGVpZ2h0IjowLjAsIkJvcmRlclN0eWxlIjp7IiRpZCI6IjM0MTgiLCJMaW5lQ29sb3IiOm51bGwsIkxpbmVXZWlnaHQiOjAuMCwiTGluZVR5cGUiOjAsIlBhcmVudFN0eWxlIjpudWxsfSwiUGFyZW50U3R5bGUiOm51bGx9LCJIb3Jpem9udGFsQ29ubmVjdG9yU3R5bGUiOnsiJGlkIjoiMzQxOSIsIkxpbmVDb2xvciI6eyIkaWQiOiIzNDIwIiwiJHR5cGUiOiJOTFJFLkNvbW1vbi5Eb20uU29saWRDb2xvckJydXNoLCBOTFJFLkNvbW1vbiIsIkNvbG9yIjp7IiRpZCI6IjM0MjEiLCJBIjoyNTUsIlIiOjIwNCwiRyI6MjA0LCJCIjoyMDR9fSwiTGluZVdlaWdodCI6MS4wLCJMaW5lVHlwZSI6MCwiUGFyZW50U3R5bGUiOm51bGx9LCJWZXJ0aWNhbENvbm5lY3RvclN0eWxlIjp7IiRpZCI6IjM0MjIiLCJMaW5lQ29sb3IiOnsiJGlkIjoiMzQyMyIsIiR0eXBlIjoiTkxSRS5Db21tb24uRG9tLlNvbGlkQ29sb3JCcnVzaCwgTkxSRS5Db21tb24iLCJDb2xvciI6eyIkaWQiOiIzNDI0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zQyNSIsIk1hcmdpbiI6eyIkaWQiOiIzNDI2IiwiVG9wIjowLjAsIkxlZnQiOjQuMCwiUmlnaHQiOjQuMCwiQm90dG9tIjowLjB9LCJQYWRkaW5nIjp7IiRpZCI6IjM0MjciLCJUb3AiOjAuMCwiTGVmdCI6MC4wLCJSaWdodCI6MC4wLCJCb3R0b20iOjAuMH0sIkJhY2tncm91bmQiOnsiJGlkIjoiMzQyOCIsIkNvbG9yIjp7IiRpZCI6IjM0MjkiLCJBIjoxNzgsIlIiOjE3OCwiRyI6MTQsIkIiOjE4fX0sIklzVmlzaWJsZSI6dHJ1ZSwiV2lkdGgiOjAuMCwiSGVpZ2h0IjoxMC4wLCJCb3JkZXJTdHlsZSI6eyIkaWQiOiIzNDMwIiwiTGluZUNvbG9yIjp7IiRpZCI6IjM0MzEiLCIkdHlwZSI6Ik5MUkUuQ29tbW9uLkRvbS5Tb2xpZENvbG9yQnJ1c2gsIE5MUkUuQ29tbW9uIiwiQ29sb3IiOnsiJGlkIjoiMzQzMiIsIkEiOjI1NSwiUiI6MjU1LCJHIjowLCJCIjowfX0sIkxpbmVXZWlnaHQiOjAuMCwiTGluZVR5cGUiOjAsIlBhcmVudFN0eWxlIjpudWxsfSwiUGFyZW50U3R5bGUiOm51bGx9LCJUaXRsZVN0eWxlIjp7IiRpZCI6IjM0MzMiLCJGb250U2V0dGluZ3MiOnsiJGlkIjoiMzQzNCIsIkZvbnRTaXplIjoxMSwiRm9udE5hbWUiOiJDYWxpYnJpIiwiSXNCb2xkIjp0cnVlLCJJc0l0YWxpYyI6ZmFsc2UsIklzVW5kZXJsaW5lZCI6ZmFsc2UsIlBhcmVudFN0eWxlIjpudWxsfSwiQXV0b1NpemUiOjAsIkZvcmVncm91bmQiOnsiJGlkIjoiMzQzNSIsIkNvbG9yIjp7IiRpZCI6IjM0MzYiLCJBIjoyNTUsIlIiOjExNSwiRyI6MTE1LCJCIjoxMTV9fSwiTWF4V2lkdGgiOjcyMC4wLCJNYXhIZWlnaHQiOiJJbmZpbml0eSIsIlNtYXJ0Rm9yZWdyb3VuZElzQWN0aXZlIjpmYWxzZSwiSG9yaXpvbnRhbEFsaWdubWVudCI6MiwiVmVydGljYWxBbGlnbm1lbnQiOjAsIlNtYXJ0Rm9yZWdyb3VuZCI6bnVsbCwiQmFja2dyb3VuZEZpbGxUeXBlIjowLCJNYXJnaW4iOnsiJGlkIjoiMzQzNyIsIlRvcCI6MC4wLCJMZWZ0IjowLjAsIlJpZ2h0IjowLjAsIkJvdHRvbSI6MC4wfSwiUGFkZGluZyI6eyIkaWQiOiIzNDM4IiwiVG9wIjowLjAsIkxlZnQiOjAuMCwiUmlnaHQiOjAuMCwiQm90dG9tIjowLjB9LCJCYWNrZ3JvdW5kIjp7IiRpZCI6IjM0MzkiLCJDb2xvciI6eyIkaWQiOiIzNDQwIiwiQSI6MCwiUiI6MjU1LCJHIjoyNTUsIkIiOjI1NX19LCJJc1Zpc2libGUiOnRydWUsIldpZHRoIjowLjAsIkhlaWdodCI6MC4wLCJCb3JkZXJTdHlsZSI6eyIkaWQiOiIzNDQxIiwiTGluZUNvbG9yIjpudWxsLCJMaW5lV2VpZ2h0IjowLjAsIkxpbmVUeXBlIjowLCJQYXJlbnRTdHlsZSI6bnVsbH0sIlBhcmVudFN0eWxlIjpudWxsfSwiRGF0ZVN0eWxlIjp7IiRpZCI6IjM0NDIiLCJGb250U2V0dGluZ3MiOnsiJGlkIjoiMzQ0MyIsIkZvbnRTaXplIjoxMCwiRm9udE5hbWUiOiJDYWxpYnJpIiwiSXNCb2xkIjpmYWxzZSwiSXNJdGFsaWMiOmZhbHNlLCJJc1VuZGVybGluZWQiOmZhbHNlLCJQYXJlbnRTdHlsZSI6bnVsbH0sIkF1dG9TaXplIjowLCJGb3JlZ3JvdW5kIjp7IiRpZCI6IjM0NDQiLCJDb2xvciI6eyIkaWQiOiIzNDQ1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NDQ2IiwiVG9wIjowLjAsIkxlZnQiOjAuMCwiUmlnaHQiOjAuMCwiQm90dG9tIjowLjB9LCJQYWRkaW5nIjp7IiRpZCI6IjM0NDciLCJUb3AiOjAuMCwiTGVmdCI6MC4wLCJSaWdodCI6MC4wLCJCb3R0b20iOjAuMH0sIkJhY2tncm91bmQiOnsiJGlkIjoiMzQ0OCIsIkNvbG9yIjp7IiRpZCI6IjM0NDkiLCJBIjo4OSwiUiI6MCwiRyI6MCwiQiI6MH19LCJJc1Zpc2libGUiOnRydWUsIldpZHRoIjowLjAsIkhlaWdodCI6MC4wLCJCb3JkZXJTdHlsZSI6eyIkaWQiOiIzNDUwIiwiTGluZUNvbG9yIjpudWxsLCJMaW5lV2VpZ2h0IjowLjAsIkxpbmVUeXBlIjowLCJQYXJlbnRTdHlsZSI6bnVsbH0sIlBhcmVudFN0eWxlIjpudWxsfSwiRGF0ZUZvcm1hdCI6eyIkaWQiOiIzNDU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0NTIiLCJGb3JtYXQiOjAsIklzVmlzaWJsZSI6ZmFsc2UsIkxhc3RLbm93blZpc2liaWxpdHlTdGF0ZSI6ZmFsc2V9LCJJc1Zpc2libGUiOmZhbHNlLCJQYXJlbnRTdHlsZSI6bnVsbH0sIkluZGV4Ijo2NCwiU21hcnREdXJhdGlvbkFjdGl2YXRlZCI6ZmFsc2UsIkRhdGVGb3JtYXQiOnsiJHJlZiI6IjM0NTEifSwiV2Vla051bWJlcmluZyI6eyIkaWQiOiIzNDUzIiwiRm9ybWF0IjowLCJJc1Zpc2libGUiOmZhbHNlLCJMYXN0S25vd25WaXNpYmlsaXR5U3RhdGUiOmZhbHNlfSwiSWQiOiJmMjM4MjUyNy0zYWFkLTRkMjQtODc2Ny02ZWE2NDE0NmViY2UiLCJJbXBvcnRJZCI6bnVsbCwiVGl0bGUiOiIuIiwiTm90ZSI6bnVsbCwiSHlwZXJsaW5rIjp7IiRpZCI6IjM0NTQiLCJBZGRyZXNzIjoiIiwiU3ViQWRkcmVzcyI6IiJ9LCJJc0NoYW5nZWQiOmZhbHNlLCJJc05ldyI6ZmFsc2V9fV0sIl9taWxlc3RvbmVzIjpbXSwiSWQiOiI1NmMxZDRkMy0wNjM5LTQ5MzgtYTg1OS0zNTI3NWM2MWRhOWMiLCJJc1NpbmdsZUl0ZW1Sb3ciOmZhbHNlfSx7IiRpZCI6IjM0NTUiLCJfdGFza3MiOlt7IiRpZCI6IjM0NTYiLCJfYXR0YWNoZWRNaWxlc3RvbmVzIjpbXSwiVGFza0RlZmluaXRpb24iOnsiJGlkIjoiMzQ1NyIsIkdyb3VwTmFtZSI6bnVsbCwiU3RhcnREYXRlIjoiMjAyNy0wOS0wMlQwMDowMDowMCIsIkVuZERhdGUiOiIyMDI4LTA1LTMwVDIzOjU5OjAwIiwiUGVyY2VudGFnZUNvbXBsZXRlIjpudWxsLCJTdHlsZSI6eyIkaWQiOiIzNDU4IiwiU2hhcGUiOjAsIlNoYXBlVGhpY2tuZXNzIjowLCJEdXJhdGlvbkZvcm1hdCI6MCwiSW5jbHVkZU5vbldvcmtpbmdEYXlzSW5EdXJhdGlvbiI6ZmFsc2UsIlBlcmNlbnRhZ2VDb21wbGV0ZVN0eWxlIjp7IiRpZCI6IjM0NTkiLCJGb250U2V0dGluZ3MiOnsiJGlkIjoiMzQ2MCIsIkZvbnRTaXplIjoxMCwiRm9udE5hbWUiOiJDYWxpYnJpIiwiSXNCb2xkIjpmYWxzZSwiSXNJdGFsaWMiOmZhbHNlLCJJc1VuZGVybGluZWQiOmZhbHNlLCJQYXJlbnRTdHlsZSI6bnVsbH0sIkF1dG9TaXplIjowLCJGb3JlZ3JvdW5kIjp7IiRpZCI6IjM0NjEiLCJDb2xvciI6eyIkaWQiOiIzNDYy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zNDYzIiwiVG9wIjowLjAsIkxlZnQiOjAuMCwiUmlnaHQiOjAuMCwiQm90dG9tIjowLjB9LCJQYWRkaW5nIjp7IiRpZCI6IjM0NjQiLCJUb3AiOjAuMCwiTGVmdCI6MC4wLCJSaWdodCI6MC4wLCJCb3R0b20iOjAuMH0sIkJhY2tncm91bmQiOnsiJGlkIjoiMzQ2NSIsIkNvbG9yIjp7IiRpZCI6IjM0NjYiLCJBIjo4OSwiUiI6MCwiRyI6MCwiQiI6MH19LCJJc1Zpc2libGUiOnRydWUsIldpZHRoIjowLjAsIkhlaWdodCI6MC4wLCJCb3JkZXJTdHlsZSI6eyIkaWQiOiIzNDY3IiwiTGluZUNvbG9yIjpudWxsLCJMaW5lV2VpZ2h0IjowLjAsIkxpbmVUeXBlIjowLCJQYXJlbnRTdHlsZSI6bnVsbH0sIlBhcmVudFN0eWxlIjpudWxsfSwiRHVyYXRpb25TdHlsZSI6eyIkaWQiOiIzNDY4IiwiRm9udFNldHRpbmdzIjp7IiRpZCI6IjM0NjkiLCJGb250U2l6ZSI6MTAsIkZvbnROYW1lIjoiQ2FsaWJyaSIsIklzQm9sZCI6ZmFsc2UsIklzSXRhbGljIjpmYWxzZSwiSXNVbmRlcmxpbmVkIjpmYWxzZSwiUGFyZW50U3R5bGUiOm51bGx9LCJBdXRvU2l6ZSI6MCwiRm9yZWdyb3VuZCI6eyIkaWQiOiIzNDcwIiwiQ29sb3IiOnsiJGlkIjoiMzQ3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0NzIiLCJUb3AiOjAuMCwiTGVmdCI6MC4wLCJSaWdodCI6MC4wLCJCb3R0b20iOjAuMH0sIlBhZGRpbmciOnsiJGlkIjoiMzQ3MyIsIlRvcCI6MC4wLCJMZWZ0IjowLjAsIlJpZ2h0IjowLjAsIkJvdHRvbSI6MC4wfSwiQmFja2dyb3VuZCI6eyIkaWQiOiIzNDc0IiwiQ29sb3IiOnsiJGlkIjoiMzQ3NSIsIkEiOjg5LCJSIjowLCJHIjowLCJCIjowfX0sIklzVmlzaWJsZSI6dHJ1ZSwiV2lkdGgiOjAuMCwiSGVpZ2h0IjowLjAsIkJvcmRlclN0eWxlIjp7IiRpZCI6IjM0NzYiLCJMaW5lQ29sb3IiOm51bGwsIkxpbmVXZWlnaHQiOjAuMCwiTGluZVR5cGUiOjAsIlBhcmVudFN0eWxlIjpudWxsfSwiUGFyZW50U3R5bGUiOm51bGx9LCJIb3Jpem9udGFsQ29ubmVjdG9yU3R5bGUiOnsiJGlkIjoiMzQ3NyIsIkxpbmVDb2xvciI6eyIkaWQiOiIzNDc4IiwiJHR5cGUiOiJOTFJFLkNvbW1vbi5Eb20uU29saWRDb2xvckJydXNoLCBOTFJFLkNvbW1vbiIsIkNvbG9yIjp7IiRpZCI6IjM0NzkiLCJBIjoyNTUsIlIiOjIwNCwiRyI6MjA0LCJCIjoyMDR9fSwiTGluZVdlaWdodCI6MS4wLCJMaW5lVHlwZSI6MCwiUGFyZW50U3R5bGUiOm51bGx9LCJWZXJ0aWNhbENvbm5lY3RvclN0eWxlIjp7IiRpZCI6IjM0ODAiLCJMaW5lQ29sb3IiOnsiJGlkIjoiMzQ4MSIsIiR0eXBlIjoiTkxSRS5Db21tb24uRG9tLlNvbGlkQ29sb3JCcnVzaCwgTkxSRS5Db21tb24iLCJDb2xvciI6eyIkaWQiOiIzNDgy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zQ4MyIsIk1hcmdpbiI6eyIkaWQiOiIzNDg0IiwiVG9wIjowLjAsIkxlZnQiOjQuMCwiUmlnaHQiOjQuMCwiQm90dG9tIjowLjB9LCJQYWRkaW5nIjp7IiRpZCI6IjM0ODUiLCJUb3AiOjAuMCwiTGVmdCI6MC4wLCJSaWdodCI6MC4wLCJCb3R0b20iOjAuMH0sIkJhY2tncm91bmQiOnsiJGlkIjoiMzQ4NiIsIkNvbG9yIjp7IiRpZCI6IjM0ODciLCJBIjoyNTUsIlIiOjExMiwiRyI6MTczLCJCIjo3MX19LCJJc1Zpc2libGUiOnRydWUsIldpZHRoIjowLjAsIkhlaWdodCI6MTAuMCwiQm9yZGVyU3R5bGUiOnsiJGlkIjoiMzQ4OCIsIkxpbmVDb2xvciI6eyIkaWQiOiIzNDg5IiwiJHR5cGUiOiJOTFJFLkNvbW1vbi5Eb20uU29saWRDb2xvckJydXNoLCBOTFJFLkNvbW1vbiIsIkNvbG9yIjp7IiRpZCI6IjM0OTAiLCJBIjoyNTUsIlIiOjIzNCwiRyI6MjIsIkIiOjMwfX0sIkxpbmVXZWlnaHQiOjAuMCwiTGluZVR5cGUiOjAsIlBhcmVudFN0eWxlIjpudWxsfSwiUGFyZW50U3R5bGUiOm51bGx9LCJUaXRsZVN0eWxlIjp7IiRpZCI6IjM0OTEiLCJGb250U2V0dGluZ3MiOnsiJGlkIjoiMzQ5MiIsIkZvbnRTaXplIjoxMSwiRm9udE5hbWUiOiJDYWxpYnJpIiwiSXNCb2xkIjp0cnVlLCJJc0l0YWxpYyI6ZmFsc2UsIklzVW5kZXJsaW5lZCI6ZmFsc2UsIlBhcmVudFN0eWxlIjpudWxsfSwiQXV0b1NpemUiOjAsIkZvcmVncm91bmQiOnsiJGlkIjoiMzQ5MyIsIkNvbG9yIjp7IiRpZCI6IjM0OTQ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zQ5NSIsIlRvcCI6MC4wLCJMZWZ0IjowLjAsIlJpZ2h0IjowLjAsIkJvdHRvbSI6MC4wfSwiUGFkZGluZyI6eyIkaWQiOiIzNDk2IiwiVG9wIjowLjAsIkxlZnQiOjAuMCwiUmlnaHQiOjAuMCwiQm90dG9tIjowLjB9LCJCYWNrZ3JvdW5kIjp7IiRpZCI6IjM0OTciLCJDb2xvciI6eyIkaWQiOiIzNDk4IiwiQSI6MCwiUiI6MjU1LCJHIjoyNTUsIkIiOjI1NX19LCJJc1Zpc2libGUiOnRydWUsIldpZHRoIjowLjAsIkhlaWdodCI6MC4wLCJCb3JkZXJTdHlsZSI6eyIkaWQiOiIzNDk5IiwiTGluZUNvbG9yIjpudWxsLCJMaW5lV2VpZ2h0IjowLjAsIkxpbmVUeXBlIjowLCJQYXJlbnRTdHlsZSI6bnVsbH0sIlBhcmVudFN0eWxlIjpudWxsfSwiRGF0ZVN0eWxlIjp7IiRpZCI6IjM1MDAiLCJGb250U2V0dGluZ3MiOnsiJGlkIjoiMzUwMSIsIkZvbnRTaXplIjoxMCwiRm9udE5hbWUiOiJDYWxpYnJpIiwiSXNCb2xkIjpmYWxzZSwiSXNJdGFsaWMiOmZhbHNlLCJJc1VuZGVybGluZWQiOmZhbHNlLCJQYXJlbnRTdHlsZSI6bnVsbH0sIkF1dG9TaXplIjowLCJGb3JlZ3JvdW5kIjp7IiRpZCI6IjM1MDIiLCJDb2xvciI6eyIkaWQiOiIzNTA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NTA0IiwiVG9wIjowLjAsIkxlZnQiOjAuMCwiUmlnaHQiOjAuMCwiQm90dG9tIjowLjB9LCJQYWRkaW5nIjp7IiRpZCI6IjM1MDUiLCJUb3AiOjAuMCwiTGVmdCI6MC4wLCJSaWdodCI6MC4wLCJCb3R0b20iOjAuMH0sIkJhY2tncm91bmQiOnsiJGlkIjoiMzUwNiIsIkNvbG9yIjp7IiRpZCI6IjM1MDciLCJBIjo4OSwiUiI6MCwiRyI6MCwiQiI6MH19LCJJc1Zpc2libGUiOnRydWUsIldpZHRoIjowLjAsIkhlaWdodCI6MC4wLCJCb3JkZXJTdHlsZSI6eyIkaWQiOiIzNTA4IiwiTGluZUNvbG9yIjpudWxsLCJMaW5lV2VpZ2h0IjowLjAsIkxpbmVUeXBlIjowLCJQYXJlbnRTdHlsZSI6bnVsbH0sIlBhcmVudFN0eWxlIjpudWxsfSwiRGF0ZUZvcm1hdCI6eyIkaWQiOiIzNTA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1MTAiLCJGb3JtYXQiOjAsIklzVmlzaWJsZSI6ZmFsc2UsIkxhc3RLbm93blZpc2liaWxpdHlTdGF0ZSI6ZmFsc2V9LCJJc1Zpc2libGUiOnRydWUsIlBhcmVudFN0eWxlIjpudWxsfSwiSW5kZXgiOjY3LCJTbWFydER1cmF0aW9uQWN0aXZhdGVkIjpmYWxzZSwiRGF0ZUZvcm1hdCI6eyIkcmVmIjoiMzUwOSJ9LCJXZWVrTnVtYmVyaW5nIjp7IiRpZCI6IjM1MTEiLCJGb3JtYXQiOjAsIklzVmlzaWJsZSI6ZmFsc2UsIkxhc3RLbm93blZpc2liaWxpdHlTdGF0ZSI6ZmFsc2V9LCJJZCI6ImU5YmZhYmM4LTE2N2YtNGQ5My1iNjlmLTlhNTFkNDY4YjA4ZCIsIkltcG9ydElkIjpudWxsLCJUaXRsZSI6Ii4iLCJOb3RlIjpudWxsLCJIeXBlcmxpbmsiOnsiJGlkIjoiMzUxMiIsIkFkZHJlc3MiOiIiLCJTdWJBZGRyZXNzIjoiIn0sIklzQ2hhbmdlZCI6ZmFsc2UsIklzTmV3IjpmYWxzZX19LHsiJGlkIjoiMzUxMyIsIl9hdHRhY2hlZE1pbGVzdG9uZXMiOltdLCJUYXNrRGVmaW5pdGlvbiI6eyIkaWQiOiIzNTE0IiwiR3JvdXBOYW1lIjpudWxsLCJTdGFydERhdGUiOiIyMDI5LTAxLTAyVDIzOjU5OjAwIiwiRW5kRGF0ZSI6IjIwMjktMDctMDRUMjM6NTg6MDAiLCJQZXJjZW50YWdlQ29tcGxldGUiOm51bGwsIlN0eWxlIjp7IiRpZCI6IjM1MTUiLCJTaGFwZSI6MCwiU2hhcGVUaGlja25lc3MiOjAsIkR1cmF0aW9uRm9ybWF0IjowLCJJbmNsdWRlTm9uV29ya2luZ0RheXNJbkR1cmF0aW9uIjpmYWxzZSwiUGVyY2VudGFnZUNvbXBsZXRlU3R5bGUiOnsiJGlkIjoiMzUxNiIsIkZvbnRTZXR0aW5ncyI6eyIkaWQiOiIzNTE3IiwiRm9udFNpemUiOjEwLCJGb250TmFtZSI6IkNhbGlicmkiLCJJc0JvbGQiOmZhbHNlLCJJc0l0YWxpYyI6ZmFsc2UsIklzVW5kZXJsaW5lZCI6ZmFsc2UsIlBhcmVudFN0eWxlIjpudWxsfSwiQXV0b1NpemUiOjAsIkZvcmVncm91bmQiOnsiJGlkIjoiMzUxOCIsIkNvbG9yIjp7IiRpZCI6IjM1MTk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1MjAiLCJUb3AiOjAuMCwiTGVmdCI6MC4wLCJSaWdodCI6MC4wLCJCb3R0b20iOjAuMH0sIlBhZGRpbmciOnsiJGlkIjoiMzUyMSIsIlRvcCI6MC4wLCJMZWZ0IjowLjAsIlJpZ2h0IjowLjAsIkJvdHRvbSI6MC4wfSwiQmFja2dyb3VuZCI6eyIkaWQiOiIzNTIyIiwiQ29sb3IiOnsiJGlkIjoiMzUyMyIsIkEiOjg5LCJSIjowLCJHIjowLCJCIjowfX0sIklzVmlzaWJsZSI6dHJ1ZSwiV2lkdGgiOjAuMCwiSGVpZ2h0IjowLjAsIkJvcmRlclN0eWxlIjp7IiRpZCI6IjM1MjQiLCJMaW5lQ29sb3IiOm51bGwsIkxpbmVXZWlnaHQiOjAuMCwiTGluZVR5cGUiOjAsIlBhcmVudFN0eWxlIjpudWxsfSwiUGFyZW50U3R5bGUiOm51bGx9LCJEdXJhdGlvblN0eWxlIjp7IiRpZCI6IjM1MjUiLCJGb250U2V0dGluZ3MiOnsiJGlkIjoiMzUyNiIsIkZvbnRTaXplIjoxMCwiRm9udE5hbWUiOiJDYWxpYnJpIiwiSXNCb2xkIjpmYWxzZSwiSXNJdGFsaWMiOmZhbHNlLCJJc1VuZGVybGluZWQiOmZhbHNlLCJQYXJlbnRTdHlsZSI6bnVsbH0sIkF1dG9TaXplIjowLCJGb3JlZ3JvdW5kIjp7IiRpZCI6IjM1MjciLCJDb2xvciI6eyIkaWQiOiIzNTI4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UyOSIsIlRvcCI6MC4wLCJMZWZ0IjowLjAsIlJpZ2h0IjowLjAsIkJvdHRvbSI6MC4wfSwiUGFkZGluZyI6eyIkaWQiOiIzNTMwIiwiVG9wIjowLjAsIkxlZnQiOjAuMCwiUmlnaHQiOjAuMCwiQm90dG9tIjowLjB9LCJCYWNrZ3JvdW5kIjp7IiRpZCI6IjM1MzEiLCJDb2xvciI6eyIkaWQiOiIzNTMyIiwiQSI6ODksIlIiOjAsIkciOjAsIkIiOjB9fSwiSXNWaXNpYmxlIjp0cnVlLCJXaWR0aCI6MC4wLCJIZWlnaHQiOjAuMCwiQm9yZGVyU3R5bGUiOnsiJGlkIjoiMzUzMyIsIkxpbmVDb2xvciI6bnVsbCwiTGluZVdlaWdodCI6MC4wLCJMaW5lVHlwZSI6MCwiUGFyZW50U3R5bGUiOm51bGx9LCJQYXJlbnRTdHlsZSI6bnVsbH0sIkhvcml6b250YWxDb25uZWN0b3JTdHlsZSI6eyIkaWQiOiIzNTM0IiwiTGluZUNvbG9yIjp7IiRpZCI6IjM1MzUiLCIkdHlwZSI6Ik5MUkUuQ29tbW9uLkRvbS5Tb2xpZENvbG9yQnJ1c2gsIE5MUkUuQ29tbW9uIiwiQ29sb3IiOnsiJGlkIjoiMzUzNiIsIkEiOjI1NSwiUiI6MjA0LCJHIjoyMDQsIkIiOjIwNH19LCJMaW5lV2VpZ2h0IjoxLjAsIkxpbmVUeXBlIjowLCJQYXJlbnRTdHlsZSI6bnVsbH0sIlZlcnRpY2FsQ29ubmVjdG9yU3R5bGUiOnsiJGlkIjoiMzUzNyIsIkxpbmVDb2xvciI6eyIkaWQiOiIzNTM4IiwiJHR5cGUiOiJOTFJFLkNvbW1vbi5Eb20uU29saWRDb2xvckJydXNoLCBOTFJFLkNvbW1vbiIsIkNvbG9yIjp7IiRpZCI6IjM1Mzk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zNTQwIiwiTWFyZ2luIjp7IiRpZCI6IjM1NDEiLCJUb3AiOjAuMCwiTGVmdCI6NC4wLCJSaWdodCI6NC4wLCJCb3R0b20iOjAuMH0sIlBhZGRpbmciOnsiJGlkIjoiMzU0MiIsIlRvcCI6MC4wLCJMZWZ0IjowLjAsIlJpZ2h0IjowLjAsIkJvdHRvbSI6MC4wfSwiQmFja2dyb3VuZCI6eyIkaWQiOiIzNTQzIiwiQ29sb3IiOnsiJGlkIjoiMzU0NCIsIkEiOjI1NSwiUiI6MTkxLCJHIjoxNDQsIkIiOjB9fSwiSXNWaXNpYmxlIjp0cnVlLCJXaWR0aCI6MC4wLCJIZWlnaHQiOjEwLjAsIkJvcmRlclN0eWxlIjp7IiRpZCI6IjM1NDUiLCJMaW5lQ29sb3IiOnsiJGlkIjoiMzU0NiIsIiR0eXBlIjoiTkxSRS5Db21tb24uRG9tLlNvbGlkQ29sb3JCcnVzaCwgTkxSRS5Db21tb24iLCJDb2xvciI6eyIkaWQiOiIzNTQ3IiwiQSI6MjU1LCJSIjoyMzQsIkciOjIyLCJCIjozMH19LCJMaW5lV2VpZ2h0IjowLjAsIkxpbmVUeXBlIjowLCJQYXJlbnRTdHlsZSI6bnVsbH0sIlBhcmVudFN0eWxlIjpudWxsfSwiVGl0bGVTdHlsZSI6eyIkaWQiOiIzNTQ4IiwiRm9udFNldHRpbmdzIjp7IiRpZCI6IjM1NDkiLCJGb250U2l6ZSI6MTEsIkZvbnROYW1lIjoiQ2FsaWJyaSIsIklzQm9sZCI6dHJ1ZSwiSXNJdGFsaWMiOmZhbHNlLCJJc1VuZGVybGluZWQiOmZhbHNlLCJQYXJlbnRTdHlsZSI6bnVsbH0sIkF1dG9TaXplIjowLCJGb3JlZ3JvdW5kIjp7IiRpZCI6IjM1NTAiLCJDb2xvciI6eyIkaWQiOiIzNTUx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M1NTIiLCJUb3AiOjAuMCwiTGVmdCI6MC4wLCJSaWdodCI6MC4wLCJCb3R0b20iOjAuMH0sIlBhZGRpbmciOnsiJGlkIjoiMzU1MyIsIlRvcCI6MC4wLCJMZWZ0IjowLjAsIlJpZ2h0IjowLjAsIkJvdHRvbSI6MC4wfSwiQmFja2dyb3VuZCI6eyIkaWQiOiIzNTU0IiwiQ29sb3IiOnsiJGlkIjoiMzU1NSIsIkEiOjAsIlIiOjI1NSwiRyI6MjU1LCJCIjoyNTV9fSwiSXNWaXNpYmxlIjp0cnVlLCJXaWR0aCI6MC4wLCJIZWlnaHQiOjAuMCwiQm9yZGVyU3R5bGUiOnsiJGlkIjoiMzU1NiIsIkxpbmVDb2xvciI6bnVsbCwiTGluZVdlaWdodCI6MC4wLCJMaW5lVHlwZSI6MCwiUGFyZW50U3R5bGUiOm51bGx9LCJQYXJlbnRTdHlsZSI6bnVsbH0sIkRhdGVTdHlsZSI6eyIkaWQiOiIzNTU3IiwiRm9udFNldHRpbmdzIjp7IiRpZCI6IjM1NTgiLCJGb250U2l6ZSI6MTAsIkZvbnROYW1lIjoiQ2FsaWJyaSIsIklzQm9sZCI6ZmFsc2UsIklzSXRhbGljIjpmYWxzZSwiSXNVbmRlcmxpbmVkIjpmYWxzZSwiUGFyZW50U3R5bGUiOm51bGx9LCJBdXRvU2l6ZSI6MCwiRm9yZWdyb3VuZCI6eyIkaWQiOiIzNTU5IiwiQ29sb3IiOnsiJGlkIjoiMzU2M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U2MSIsIlRvcCI6MC4wLCJMZWZ0IjowLjAsIlJpZ2h0IjowLjAsIkJvdHRvbSI6MC4wfSwiUGFkZGluZyI6eyIkaWQiOiIzNTYyIiwiVG9wIjowLjAsIkxlZnQiOjAuMCwiUmlnaHQiOjAuMCwiQm90dG9tIjowLjB9LCJCYWNrZ3JvdW5kIjp7IiRpZCI6IjM1NjMiLCJDb2xvciI6eyIkaWQiOiIzNTY0IiwiQSI6ODksIlIiOjAsIkciOjAsIkIiOjB9fSwiSXNWaXNpYmxlIjp0cnVlLCJXaWR0aCI6MC4wLCJIZWlnaHQiOjAuMCwiQm9yZGVyU3R5bGUiOnsiJGlkIjoiMzU2NSIsIkxpbmVDb2xvciI6bnVsbCwiTGluZVdlaWdodCI6MC4wLCJMaW5lVHlwZSI6MCwiUGFyZW50U3R5bGUiOm51bGx9LCJQYXJlbnRTdHlsZSI6bnVsbH0sIkRhdGVGb3JtYXQiOnsiJGlkIjoiMzU2N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NTY3IiwiRm9ybWF0IjowLCJJc1Zpc2libGUiOmZhbHNlLCJMYXN0S25vd25WaXNpYmlsaXR5U3RhdGUiOmZhbHNlfSwiSXNWaXNpYmxlIjp0cnVlLCJQYXJlbnRTdHlsZSI6bnVsbH0sIkluZGV4Ijo2OCwiU21hcnREdXJhdGlvbkFjdGl2YXRlZCI6ZmFsc2UsIkRhdGVGb3JtYXQiOnsiJHJlZiI6IjM1NjYifSwiV2Vla051bWJlcmluZyI6eyIkaWQiOiIzNTY4IiwiRm9ybWF0IjowLCJJc1Zpc2libGUiOmZhbHNlLCJMYXN0S25vd25WaXNpYmlsaXR5U3RhdGUiOmZhbHNlfSwiSWQiOiJmMmJhMzQ2OC1mN2RjLTRmZDEtOGMwMi03YTc3MDRjYzIzYTIiLCJJbXBvcnRJZCI6bnVsbCwiVGl0bGUiOiJFeGNhdmF0aW9uIHBpdCBpbmNsLiBwaWxlcyIsIk5vdGUiOm51bGwsIkh5cGVybGluayI6eyIkaWQiOiIzNTY5IiwiQWRkcmVzcyI6IiIsIlN1YkFkZHJlc3MiOiIifSwiSXNDaGFuZ2VkIjpmYWxzZSwiSXNOZXciOmZhbHNlfX0seyIkaWQiOiIzNTcwIiwiX2F0dGFjaGVkTWlsZXN0b25lcyI6W10sIlRhc2tEZWZpbml0aW9uIjp7IiRpZCI6IjM1NzEiLCJHcm91cE5hbWUiOm51bGwsIlN0YXJ0RGF0ZSI6IjIwMzEtMDEtMDJUMDA6MDA6MDAiLCJFbmREYXRlIjoiMjAzMS0wNi0zMFQyMzo1OTowMCIsIlBlcmNlbnRhZ2VDb21wbGV0ZSI6bnVsbCwiU3R5bGUiOnsiJGlkIjoiMzU3MiIsIlNoYXBlIjowLCJTaGFwZVRoaWNrbmVzcyI6MCwiRHVyYXRpb25Gb3JtYXQiOjAsIkluY2x1ZGVOb25Xb3JraW5nRGF5c0luRHVyYXRpb24iOmZhbHNlLCJQZXJjZW50YWdlQ29tcGxldGVTdHlsZSI6eyIkaWQiOiIzNTczIiwiRm9udFNldHRpbmdzIjp7IiRpZCI6IjM1NzQiLCJGb250U2l6ZSI6MTAsIkZvbnROYW1lIjoiQ2FsaWJyaSIsIklzQm9sZCI6ZmFsc2UsIklzSXRhbGljIjpmYWxzZSwiSXNVbmRlcmxpbmVkIjpmYWxzZSwiUGFyZW50U3R5bGUiOm51bGx9LCJBdXRvU2l6ZSI6MCwiRm9yZWdyb3VuZCI6eyIkaWQiOiIzNTc1IiwiQ29sb3IiOnsiJGlkIjoiMzU3N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1NzciLCJUb3AiOjAuMCwiTGVmdCI6MC4wLCJSaWdodCI6MC4wLCJCb3R0b20iOjAuMH0sIlBhZGRpbmciOnsiJGlkIjoiMzU3OCIsIlRvcCI6MC4wLCJMZWZ0IjowLjAsIlJpZ2h0IjowLjAsIkJvdHRvbSI6MC4wfSwiQmFja2dyb3VuZCI6eyIkaWQiOiIzNTc5IiwiQ29sb3IiOnsiJGlkIjoiMzU4MCIsIkEiOjg5LCJSIjowLCJHIjowLCJCIjowfX0sIklzVmlzaWJsZSI6dHJ1ZSwiV2lkdGgiOjAuMCwiSGVpZ2h0IjowLjAsIkJvcmRlclN0eWxlIjp7IiRpZCI6IjM1ODEiLCJMaW5lQ29sb3IiOm51bGwsIkxpbmVXZWlnaHQiOjAuMCwiTGluZVR5cGUiOjAsIlBhcmVudFN0eWxlIjpudWxsfSwiUGFyZW50U3R5bGUiOm51bGx9LCJEdXJhdGlvblN0eWxlIjp7IiRpZCI6IjM1ODIiLCJGb250U2V0dGluZ3MiOnsiJGlkIjoiMzU4MyIsIkZvbnRTaXplIjoxMCwiRm9udE5hbWUiOiJDYWxpYnJpIiwiSXNCb2xkIjpmYWxzZSwiSXNJdGFsaWMiOmZhbHNlLCJJc1VuZGVybGluZWQiOmZhbHNlLCJQYXJlbnRTdHlsZSI6bnVsbH0sIkF1dG9TaXplIjowLCJGb3JlZ3JvdW5kIjp7IiRpZCI6IjM1ODQiLCJDb2xvciI6eyIkaWQiOiIzNTg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U4NiIsIlRvcCI6MC4wLCJMZWZ0IjowLjAsIlJpZ2h0IjowLjAsIkJvdHRvbSI6MC4wfSwiUGFkZGluZyI6eyIkaWQiOiIzNTg3IiwiVG9wIjowLjAsIkxlZnQiOjAuMCwiUmlnaHQiOjAuMCwiQm90dG9tIjowLjB9LCJCYWNrZ3JvdW5kIjp7IiRpZCI6IjM1ODgiLCJDb2xvciI6eyIkaWQiOiIzNTg5IiwiQSI6ODksIlIiOjAsIkciOjAsIkIiOjB9fSwiSXNWaXNpYmxlIjp0cnVlLCJXaWR0aCI6MC4wLCJIZWlnaHQiOjAuMCwiQm9yZGVyU3R5bGUiOnsiJGlkIjoiMzU5MCIsIkxpbmVDb2xvciI6bnVsbCwiTGluZVdlaWdodCI6MC4wLCJMaW5lVHlwZSI6MCwiUGFyZW50U3R5bGUiOm51bGx9LCJQYXJlbnRTdHlsZSI6bnVsbH0sIkhvcml6b250YWxDb25uZWN0b3JTdHlsZSI6eyIkaWQiOiIzNTkxIiwiTGluZUNvbG9yIjp7IiRpZCI6IjM1OTIiLCIkdHlwZSI6Ik5MUkUuQ29tbW9uLkRvbS5Tb2xpZENvbG9yQnJ1c2gsIE5MUkUuQ29tbW9uIiwiQ29sb3IiOnsiJGlkIjoiMzU5MyIsIkEiOjI1NSwiUiI6MjA0LCJHIjoyMDQsIkIiOjIwNH19LCJMaW5lV2VpZ2h0IjoxLjAsIkxpbmVUeXBlIjowLCJQYXJlbnRTdHlsZSI6bnVsbH0sIlZlcnRpY2FsQ29ubmVjdG9yU3R5bGUiOnsiJGlkIjoiMzU5NCIsIkxpbmVDb2xvciI6eyIkaWQiOiIzNTk1IiwiJHR5cGUiOiJOTFJFLkNvbW1vbi5Eb20uU29saWRDb2xvckJydXNoLCBOTFJFLkNvbW1vbiIsIkNvbG9yIjp7IiRpZCI6IjM1OTY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zNTk3IiwiTWFyZ2luIjp7IiRpZCI6IjM1OTgiLCJUb3AiOjAuMCwiTGVmdCI6NC4wLCJSaWdodCI6NC4wLCJCb3R0b20iOjAuMH0sIlBhZGRpbmciOnsiJGlkIjoiMzU5OSIsIlRvcCI6MC4wLCJMZWZ0IjowLjAsIlJpZ2h0IjowLjAsIkJvdHRvbSI6MC4wfSwiQmFja2dyb3VuZCI6eyIkaWQiOiIzNjAwIiwiQ29sb3IiOnsiJGlkIjoiMzYwMSIsIkEiOjI1NSwiUiI6MTEyLCJHIjoxNzMsIkIiOjcxfX0sIklzVmlzaWJsZSI6dHJ1ZSwiV2lkdGgiOjAuMCwiSGVpZ2h0IjoxMC4wLCJCb3JkZXJTdHlsZSI6eyIkaWQiOiIzNjAyIiwiTGluZUNvbG9yIjp7IiRpZCI6IjM2MDMiLCIkdHlwZSI6Ik5MUkUuQ29tbW9uLkRvbS5Tb2xpZENvbG9yQnJ1c2gsIE5MUkUuQ29tbW9uIiwiQ29sb3IiOnsiJGlkIjoiMzYwNCIsIkEiOjI1NSwiUiI6MjU1LCJHIjowLCJCIjowfX0sIkxpbmVXZWlnaHQiOjAuMCwiTGluZVR5cGUiOjAsIlBhcmVudFN0eWxlIjpudWxsfSwiUGFyZW50U3R5bGUiOm51bGx9LCJUaXRsZVN0eWxlIjp7IiRpZCI6IjM2MDUiLCJGb250U2V0dGluZ3MiOnsiJGlkIjoiMzYwNiIsIkZvbnRTaXplIjoxMSwiRm9udE5hbWUiOiJDYWxpYnJpIiwiSXNCb2xkIjp0cnVlLCJJc0l0YWxpYyI6ZmFsc2UsIklzVW5kZXJsaW5lZCI6ZmFsc2UsIlBhcmVudFN0eWxlIjpudWxsfSwiQXV0b1NpemUiOjAsIkZvcmVncm91bmQiOnsiJGlkIjoiMzYwNyIsIkNvbG9yIjp7IiRpZCI6IjM2MDg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zYwOSIsIlRvcCI6MC4wLCJMZWZ0IjowLjAsIlJpZ2h0IjowLjAsIkJvdHRvbSI6MC4wfSwiUGFkZGluZyI6eyIkaWQiOiIzNjEwIiwiVG9wIjowLjAsIkxlZnQiOjAuMCwiUmlnaHQiOjAuMCwiQm90dG9tIjowLjB9LCJCYWNrZ3JvdW5kIjp7IiRpZCI6IjM2MTEiLCJDb2xvciI6eyIkaWQiOiIzNjEyIiwiQSI6MCwiUiI6MjU1LCJHIjoyNTUsIkIiOjI1NX19LCJJc1Zpc2libGUiOnRydWUsIldpZHRoIjowLjAsIkhlaWdodCI6MC4wLCJCb3JkZXJTdHlsZSI6eyIkaWQiOiIzNjEzIiwiTGluZUNvbG9yIjpudWxsLCJMaW5lV2VpZ2h0IjowLjAsIkxpbmVUeXBlIjowLCJQYXJlbnRTdHlsZSI6bnVsbH0sIlBhcmVudFN0eWxlIjpudWxsfSwiRGF0ZVN0eWxlIjp7IiRpZCI6IjM2MTQiLCJGb250U2V0dGluZ3MiOnsiJGlkIjoiMzYxNSIsIkZvbnRTaXplIjoxMCwiRm9udE5hbWUiOiJDYWxpYnJpIiwiSXNCb2xkIjpmYWxzZSwiSXNJdGFsaWMiOmZhbHNlLCJJc1VuZGVybGluZWQiOmZhbHNlLCJQYXJlbnRTdHlsZSI6bnVsbH0sIkF1dG9TaXplIjowLCJGb3JlZ3JvdW5kIjp7IiRpZCI6IjM2MTYiLCJDb2xvciI6eyIkaWQiOiIzNjE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NjE4IiwiVG9wIjowLjAsIkxlZnQiOjAuMCwiUmlnaHQiOjAuMCwiQm90dG9tIjowLjB9LCJQYWRkaW5nIjp7IiRpZCI6IjM2MTkiLCJUb3AiOjAuMCwiTGVmdCI6MC4wLCJSaWdodCI6MC4wLCJCb3R0b20iOjAuMH0sIkJhY2tncm91bmQiOnsiJGlkIjoiMzYyMCIsIkNvbG9yIjp7IiRpZCI6IjM2MjEiLCJBIjo4OSwiUiI6MCwiRyI6MCwiQiI6MH19LCJJc1Zpc2libGUiOnRydWUsIldpZHRoIjowLjAsIkhlaWdodCI6MC4wLCJCb3JkZXJTdHlsZSI6eyIkaWQiOiIzNjIyIiwiTGluZUNvbG9yIjpudWxsLCJMaW5lV2VpZ2h0IjowLjAsIkxpbmVUeXBlIjowLCJQYXJlbnRTdHlsZSI6bnVsbH0sIlBhcmVudFN0eWxlIjpudWxsfSwiRGF0ZUZvcm1hdCI6eyIkaWQiOiIzNjI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2MjQiLCJGb3JtYXQiOjAsIklzVmlzaWJsZSI6ZmFsc2UsIkxhc3RLbm93blZpc2liaWxpdHlTdGF0ZSI6ZmFsc2V9LCJJc1Zpc2libGUiOnRydWUsIlBhcmVudFN0eWxlIjpudWxsfSwiSW5kZXgiOjY5LCJTbWFydER1cmF0aW9uQWN0aXZhdGVkIjpmYWxzZSwiRGF0ZUZvcm1hdCI6eyIkcmVmIjoiMzYyMyJ9LCJXZWVrTnVtYmVyaW5nIjp7IiRpZCI6IjM2MjUiLCJGb3JtYXQiOjAsIklzVmlzaWJsZSI6ZmFsc2UsIkxhc3RLbm93blZpc2liaWxpdHlTdGF0ZSI6ZmFsc2V9LCJJZCI6IjM5OTI5ZWNiLWY4MmMtNGFmNy04ZTk3LWU4YjE1MGYzMTg4NSIsIkltcG9ydElkIjpudWxsLCJUaXRsZSI6IkNvbm5lY3Rpb24gSElQQSAtIFRBVFRPT1MiLCJOb3RlIjpudWxsLCJIeXBlcmxpbmsiOnsiJGlkIjoiMzYyNiIsIkFkZHJlc3MiOiIiLCJTdWJBZGRyZXNzIjoiIn0sIklzQ2hhbmdlZCI6ZmFsc2UsIklzTmV3IjpmYWxzZX19LHsiJGlkIjoiMzYyNyIsIl9hdHRhY2hlZE1pbGVzdG9uZXMiOltdLCJUYXNrRGVmaW5pdGlvbiI6eyIkaWQiOiIzNjI4IiwiR3JvdXBOYW1lIjpudWxsLCJTdGFydERhdGUiOiIyMDI3LTAxLTA0VDAwOjAwOjAwIiwiRW5kRGF0ZSI6IjIwMjctMDUtMDNUMjM6NTk6MDAiLCJQZXJjZW50YWdlQ29tcGxldGUiOm51bGwsIlN0eWxlIjp7IiRpZCI6IjM2MjkiLCJTaGFwZSI6MCwiU2hhcGVUaGlja25lc3MiOjAsIkR1cmF0aW9uRm9ybWF0IjowLCJJbmNsdWRlTm9uV29ya2luZ0RheXNJbkR1cmF0aW9uIjpmYWxzZSwiUGVyY2VudGFnZUNvbXBsZXRlU3R5bGUiOnsiJGlkIjoiMzYzMCIsIkZvbnRTZXR0aW5ncyI6eyIkaWQiOiIzNjMxIiwiRm9udFNpemUiOjEwLCJGb250TmFtZSI6IkNhbGlicmkiLCJJc0JvbGQiOmZhbHNlLCJJc0l0YWxpYyI6ZmFsc2UsIklzVW5kZXJsaW5lZCI6ZmFsc2UsIlBhcmVudFN0eWxlIjpudWxsfSwiQXV0b1NpemUiOjAsIkZvcmVncm91bmQiOnsiJGlkIjoiMzYzMiIsIkNvbG9yIjp7IiRpZCI6IjM2MzM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2MzQiLCJUb3AiOjAuMCwiTGVmdCI6MC4wLCJSaWdodCI6MC4wLCJCb3R0b20iOjAuMH0sIlBhZGRpbmciOnsiJGlkIjoiMzYzNSIsIlRvcCI6MC4wLCJMZWZ0IjowLjAsIlJpZ2h0IjowLjAsIkJvdHRvbSI6MC4wfSwiQmFja2dyb3VuZCI6eyIkaWQiOiIzNjM2IiwiQ29sb3IiOnsiJGlkIjoiMzYzNyIsIkEiOjg5LCJSIjowLCJHIjowLCJCIjowfX0sIklzVmlzaWJsZSI6dHJ1ZSwiV2lkdGgiOjAuMCwiSGVpZ2h0IjowLjAsIkJvcmRlclN0eWxlIjp7IiRpZCI6IjM2MzgiLCJMaW5lQ29sb3IiOm51bGwsIkxpbmVXZWlnaHQiOjAuMCwiTGluZVR5cGUiOjAsIlBhcmVudFN0eWxlIjpudWxsfSwiUGFyZW50U3R5bGUiOm51bGx9LCJEdXJhdGlvblN0eWxlIjp7IiRpZCI6IjM2MzkiLCJGb250U2V0dGluZ3MiOnsiJGlkIjoiMzY0MCIsIkZvbnRTaXplIjoxMCwiRm9udE5hbWUiOiJDYWxpYnJpIiwiSXNCb2xkIjpmYWxzZSwiSXNJdGFsaWMiOmZhbHNlLCJJc1VuZGVybGluZWQiOmZhbHNlLCJQYXJlbnRTdHlsZSI6bnVsbH0sIkF1dG9TaXplIjowLCJGb3JlZ3JvdW5kIjp7IiRpZCI6IjM2NDEiLCJDb2xvciI6eyIkaWQiOiIzNjQy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Y0MyIsIlRvcCI6MC4wLCJMZWZ0IjowLjAsIlJpZ2h0IjowLjAsIkJvdHRvbSI6MC4wfSwiUGFkZGluZyI6eyIkaWQiOiIzNjQ0IiwiVG9wIjowLjAsIkxlZnQiOjAuMCwiUmlnaHQiOjAuMCwiQm90dG9tIjowLjB9LCJCYWNrZ3JvdW5kIjp7IiRpZCI6IjM2NDUiLCJDb2xvciI6eyIkaWQiOiIzNjQ2IiwiQSI6ODksIlIiOjAsIkciOjAsIkIiOjB9fSwiSXNWaXNpYmxlIjp0cnVlLCJXaWR0aCI6MC4wLCJIZWlnaHQiOjAuMCwiQm9yZGVyU3R5bGUiOnsiJGlkIjoiMzY0NyIsIkxpbmVDb2xvciI6bnVsbCwiTGluZVdlaWdodCI6MC4wLCJMaW5lVHlwZSI6MCwiUGFyZW50U3R5bGUiOm51bGx9LCJQYXJlbnRTdHlsZSI6bnVsbH0sIkhvcml6b250YWxDb25uZWN0b3JTdHlsZSI6eyIkaWQiOiIzNjQ4IiwiTGluZUNvbG9yIjp7IiRpZCI6IjM2NDkiLCIkdHlwZSI6Ik5MUkUuQ29tbW9uLkRvbS5Tb2xpZENvbG9yQnJ1c2gsIE5MUkUuQ29tbW9uIiwiQ29sb3IiOnsiJGlkIjoiMzY1MCIsIkEiOjI1NSwiUiI6MjA0LCJHIjoyMDQsIkIiOjIwNH19LCJMaW5lV2VpZ2h0IjoxLjAsIkxpbmVUeXBlIjowLCJQYXJlbnRTdHlsZSI6bnVsbH0sIlZlcnRpY2FsQ29ubmVjdG9yU3R5bGUiOnsiJGlkIjoiMzY1MSIsIkxpbmVDb2xvciI6eyIkaWQiOiIzNjUyIiwiJHR5cGUiOiJOTFJFLkNvbW1vbi5Eb20uU29saWRDb2xvckJydXNoLCBOTFJFLkNvbW1vbiIsIkNvbG9yIjp7IiRpZCI6IjM2NTM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NjU0IiwiTWFyZ2luIjp7IiRpZCI6IjM2NTUiLCJUb3AiOjAuMCwiTGVmdCI6NC4wLCJSaWdodCI6NC4wLCJCb3R0b20iOjAuMH0sIlBhZGRpbmciOnsiJGlkIjoiMzY1NiIsIlRvcCI6MC4wLCJMZWZ0IjowLjAsIlJpZ2h0IjowLjAsIkJvdHRvbSI6MC4wfSwiQmFja2dyb3VuZCI6eyIkaWQiOiIzNjU3IiwiQ29sb3IiOnsiJGlkIjoiMzY1OCIsIkEiOjI1NSwiUiI6MTEyLCJHIjoxNzMsIkIiOjcxfX0sIklzVmlzaWJsZSI6dHJ1ZSwiV2lkdGgiOjAuMCwiSGVpZ2h0IjoxMC4wLCJCb3JkZXJTdHlsZSI6eyIkaWQiOiIzNjU5IiwiTGluZUNvbG9yIjp7IiRpZCI6IjM2NjAiLCIkdHlwZSI6Ik5MUkUuQ29tbW9uLkRvbS5Tb2xpZENvbG9yQnJ1c2gsIE5MUkUuQ29tbW9uIiwiQ29sb3IiOnsiJGlkIjoiMzY2MSIsIkEiOjI1NSwiUiI6MjM0LCJHIjoyMiwiQiI6MzB9fSwiTGluZVdlaWdodCI6MC4wLCJMaW5lVHlwZSI6MCwiUGFyZW50U3R5bGUiOm51bGx9LCJQYXJlbnRTdHlsZSI6bnVsbH0sIlRpdGxlU3R5bGUiOnsiJGlkIjoiMzY2MiIsIkZvbnRTZXR0aW5ncyI6eyIkaWQiOiIzNjYzIiwiRm9udFNpemUiOjExLCJGb250TmFtZSI6IkNhbGlicmkiLCJJc0JvbGQiOnRydWUsIklzSXRhbGljIjpmYWxzZSwiSXNVbmRlcmxpbmVkIjpmYWxzZSwiUGFyZW50U3R5bGUiOm51bGx9LCJBdXRvU2l6ZSI6MCwiRm9yZWdyb3VuZCI6eyIkaWQiOiIzNjY0IiwiQ29sb3IiOnsiJGlkIjoiMzY2N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zNjY2IiwiVG9wIjowLjAsIkxlZnQiOjAuMCwiUmlnaHQiOjAuMCwiQm90dG9tIjowLjB9LCJQYWRkaW5nIjp7IiRpZCI6IjM2NjciLCJUb3AiOjAuMCwiTGVmdCI6MC4wLCJSaWdodCI6MC4wLCJCb3R0b20iOjAuMH0sIkJhY2tncm91bmQiOnsiJGlkIjoiMzY2OCIsIkNvbG9yIjp7IiRpZCI6IjM2NjkiLCJBIjowLCJSIjoyNTUsIkciOjI1NSwiQiI6MjU1fX0sIklzVmlzaWJsZSI6dHJ1ZSwiV2lkdGgiOjAuMCwiSGVpZ2h0IjowLjAsIkJvcmRlclN0eWxlIjp7IiRpZCI6IjM2NzAiLCJMaW5lQ29sb3IiOm51bGwsIkxpbmVXZWlnaHQiOjAuMCwiTGluZVR5cGUiOjAsIlBhcmVudFN0eWxlIjpudWxsfSwiUGFyZW50U3R5bGUiOm51bGx9LCJEYXRlU3R5bGUiOnsiJGlkIjoiMzY3MSIsIkZvbnRTZXR0aW5ncyI6eyIkaWQiOiIzNjcyIiwiRm9udFNpemUiOjEwLCJGb250TmFtZSI6IkNhbGlicmkiLCJJc0JvbGQiOmZhbHNlLCJJc0l0YWxpYyI6ZmFsc2UsIklzVW5kZXJsaW5lZCI6ZmFsc2UsIlBhcmVudFN0eWxlIjpudWxsfSwiQXV0b1NpemUiOjAsIkZvcmVncm91bmQiOnsiJGlkIjoiMzY3MyIsIkNvbG9yIjp7IiRpZCI6IjM2NzQ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M2NzUiLCJUb3AiOjAuMCwiTGVmdCI6MC4wLCJSaWdodCI6MC4wLCJCb3R0b20iOjAuMH0sIlBhZGRpbmciOnsiJGlkIjoiMzY3NiIsIlRvcCI6MC4wLCJMZWZ0IjowLjAsIlJpZ2h0IjowLjAsIkJvdHRvbSI6MC4wfSwiQmFja2dyb3VuZCI6eyIkaWQiOiIzNjc3IiwiQ29sb3IiOnsiJGlkIjoiMzY3OCIsIkEiOjg5LCJSIjowLCJHIjowLCJCIjowfX0sIklzVmlzaWJsZSI6dHJ1ZSwiV2lkdGgiOjAuMCwiSGVpZ2h0IjowLjAsIkJvcmRlclN0eWxlIjp7IiRpZCI6IjM2NzkiLCJMaW5lQ29sb3IiOm51bGwsIkxpbmVXZWlnaHQiOjAuMCwiTGluZVR5cGUiOjAsIlBhcmVudFN0eWxlIjpudWxsfSwiUGFyZW50U3R5bGUiOm51bGx9LCJEYXRlRm9ybWF0Ijp7IiRpZCI6IjM2OD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zY4MSIsIkZvcm1hdCI6MCwiSXNWaXNpYmxlIjpmYWxzZSwiTGFzdEtub3duVmlzaWJpbGl0eVN0YXRlIjpmYWxzZX0sIklzVmlzaWJsZSI6dHJ1ZSwiUGFyZW50U3R5bGUiOm51bGx9LCJJbmRleCI6NzAsIlNtYXJ0RHVyYXRpb25BY3RpdmF0ZWQiOmZhbHNlLCJEYXRlRm9ybWF0Ijp7IiRyZWYiOiIzNjgwIn0sIldlZWtOdW1iZXJpbmciOnsiJGlkIjoiMzY4MiIsIkZvcm1hdCI6MCwiSXNWaXNpYmxlIjpmYWxzZSwiTGFzdEtub3duVmlzaWJpbGl0eVN0YXRlIjpmYWxzZX0sIklkIjoiN2I3M2QxNDctMTg3Ni00NWIyLTkxNTEtNGQ3MmJmOGNhZWY3IiwiSW1wb3J0SWQiOm51bGwsIlRpdGxlIjoiVUNOIFNpdGUgcHJlcGFyYXRpb24iLCJOb3RlIjpudWxsLCJIeXBlcmxpbmsiOnsiJGlkIjoiMzY4MyIsIkFkZHJlc3MiOiIiLCJTdWJBZGRyZXNzIjoiIn0sIklzQ2hhbmdlZCI6ZmFsc2UsIklzTmV3IjpmYWxzZX19LHsiJGlkIjoiMzY4NCIsIl9hdHRhY2hlZE1pbGVzdG9uZXMiOltdLCJUYXNrRGVmaW5pdGlvbiI6eyIkaWQiOiIzNjg1IiwiR3JvdXBOYW1lIjpudWxsLCJTdGFydERhdGUiOiIyMDI5LTAxLTAxVDAwOjAwOjAwIiwiRW5kRGF0ZSI6IjIwMjktMDUtMDJUMjM6NTk6MDAiLCJQZXJjZW50YWdlQ29tcGxldGUiOm51bGwsIlN0eWxlIjp7IiRpZCI6IjM2ODYiLCJTaGFwZSI6MCwiU2hhcGVUaGlja25lc3MiOjAsIkR1cmF0aW9uRm9ybWF0IjowLCJJbmNsdWRlTm9uV29ya2luZ0RheXNJbkR1cmF0aW9uIjpmYWxzZSwiUGVyY2VudGFnZUNvbXBsZXRlU3R5bGUiOnsiJGlkIjoiMzY4NyIsIkZvbnRTZXR0aW5ncyI6eyIkaWQiOiIzNjg4IiwiRm9udFNpemUiOjEwLCJGb250TmFtZSI6IkNhbGlicmkiLCJJc0JvbGQiOmZhbHNlLCJJc0l0YWxpYyI6ZmFsc2UsIklzVW5kZXJsaW5lZCI6ZmFsc2UsIlBhcmVudFN0eWxlIjpudWxsfSwiQXV0b1NpemUiOjAsIkZvcmVncm91bmQiOnsiJGlkIjoiMzY4OSIsIkNvbG9yIjp7IiRpZCI6IjM2OTA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2OTEiLCJUb3AiOjAuMCwiTGVmdCI6MC4wLCJSaWdodCI6MC4wLCJCb3R0b20iOjAuMH0sIlBhZGRpbmciOnsiJGlkIjoiMzY5MiIsIlRvcCI6MC4wLCJMZWZ0IjowLjAsIlJpZ2h0IjowLjAsIkJvdHRvbSI6MC4wfSwiQmFja2dyb3VuZCI6eyIkaWQiOiIzNjkzIiwiQ29sb3IiOnsiJGlkIjoiMzY5NCIsIkEiOjg5LCJSIjowLCJHIjowLCJCIjowfX0sIklzVmlzaWJsZSI6dHJ1ZSwiV2lkdGgiOjAuMCwiSGVpZ2h0IjowLjAsIkJvcmRlclN0eWxlIjp7IiRpZCI6IjM2OTUiLCJMaW5lQ29sb3IiOm51bGwsIkxpbmVXZWlnaHQiOjAuMCwiTGluZVR5cGUiOjAsIlBhcmVudFN0eWxlIjpudWxsfSwiUGFyZW50U3R5bGUiOm51bGx9LCJEdXJhdGlvblN0eWxlIjp7IiRpZCI6IjM2OTYiLCJGb250U2V0dGluZ3MiOnsiJGlkIjoiMzY5NyIsIkZvbnRTaXplIjoxMCwiRm9udE5hbWUiOiJDYWxpYnJpIiwiSXNCb2xkIjpmYWxzZSwiSXNJdGFsaWMiOmZhbHNlLCJJc1VuZGVybGluZWQiOmZhbHNlLCJQYXJlbnRTdHlsZSI6bnVsbH0sIkF1dG9TaXplIjowLCJGb3JlZ3JvdW5kIjp7IiRpZCI6IjM2OTgiLCJDb2xvciI6eyIkaWQiOiIzNjk5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cwMCIsIlRvcCI6MC4wLCJMZWZ0IjowLjAsIlJpZ2h0IjowLjAsIkJvdHRvbSI6MC4wfSwiUGFkZGluZyI6eyIkaWQiOiIzNzAxIiwiVG9wIjowLjAsIkxlZnQiOjAuMCwiUmlnaHQiOjAuMCwiQm90dG9tIjowLjB9LCJCYWNrZ3JvdW5kIjp7IiRpZCI6IjM3MDIiLCJDb2xvciI6eyIkaWQiOiIzNzAzIiwiQSI6ODksIlIiOjAsIkciOjAsIkIiOjB9fSwiSXNWaXNpYmxlIjp0cnVlLCJXaWR0aCI6MC4wLCJIZWlnaHQiOjAuMCwiQm9yZGVyU3R5bGUiOnsiJGlkIjoiMzcwNCIsIkxpbmVDb2xvciI6bnVsbCwiTGluZVdlaWdodCI6MC4wLCJMaW5lVHlwZSI6MCwiUGFyZW50U3R5bGUiOm51bGx9LCJQYXJlbnRTdHlsZSI6bnVsbH0sIkhvcml6b250YWxDb25uZWN0b3JTdHlsZSI6eyIkaWQiOiIzNzA1IiwiTGluZUNvbG9yIjp7IiRpZCI6IjM3MDYiLCIkdHlwZSI6Ik5MUkUuQ29tbW9uLkRvbS5Tb2xpZENvbG9yQnJ1c2gsIE5MUkUuQ29tbW9uIiwiQ29sb3IiOnsiJGlkIjoiMzcwNyIsIkEiOjI1NSwiUiI6MjA0LCJHIjoyMDQsIkIiOjIwNH19LCJMaW5lV2VpZ2h0IjoxLjAsIkxpbmVUeXBlIjowLCJQYXJlbnRTdHlsZSI6bnVsbH0sIlZlcnRpY2FsQ29ubmVjdG9yU3R5bGUiOnsiJGlkIjoiMzcwOCIsIkxpbmVDb2xvciI6eyIkaWQiOiIzNzA5IiwiJHR5cGUiOiJOTFJFLkNvbW1vbi5Eb20uU29saWRDb2xvckJydXNoLCBOTFJFLkNvbW1vbiIsIkNvbG9yIjp7IiRpZCI6IjM3MTA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NzExIiwiTWFyZ2luIjp7IiRpZCI6IjM3MTIiLCJUb3AiOjAuMCwiTGVmdCI6NC4wLCJSaWdodCI6NC4wLCJCb3R0b20iOjAuMH0sIlBhZGRpbmciOnsiJGlkIjoiMzcxMyIsIlRvcCI6MC4wLCJMZWZ0IjowLjAsIlJpZ2h0IjowLjAsIkJvdHRvbSI6MC4wfSwiQmFja2dyb3VuZCI6eyIkaWQiOiIzNzE0IiwiQ29sb3IiOnsiJGlkIjoiMzcxNSIsIkEiOjE3OCwiUiI6MTc4LCJHIjoxNCwiQiI6MTh9fSwiSXNWaXNpYmxlIjp0cnVlLCJXaWR0aCI6MC4wLCJIZWlnaHQiOjEwLjAsIkJvcmRlclN0eWxlIjp7IiRpZCI6IjM3MTYiLCJMaW5lQ29sb3IiOnsiJGlkIjoiMzcxNyIsIiR0eXBlIjoiTkxSRS5Db21tb24uRG9tLlNvbGlkQ29sb3JCcnVzaCwgTkxSRS5Db21tb24iLCJDb2xvciI6eyIkaWQiOiIzNzE4IiwiQSI6MjU1LCJSIjoyMzQsIkciOjIyLCJCIjozMH19LCJMaW5lV2VpZ2h0IjowLjAsIkxpbmVUeXBlIjowLCJQYXJlbnRTdHlsZSI6bnVsbH0sIlBhcmVudFN0eWxlIjpudWxsfSwiVGl0bGVTdHlsZSI6eyIkaWQiOiIzNzE5IiwiRm9udFNldHRpbmdzIjp7IiRpZCI6IjM3MjAiLCJGb250U2l6ZSI6MTEsIkZvbnROYW1lIjoiQ2FsaWJyaSIsIklzQm9sZCI6dHJ1ZSwiSXNJdGFsaWMiOmZhbHNlLCJJc1VuZGVybGluZWQiOmZhbHNlLCJQYXJlbnRTdHlsZSI6bnVsbH0sIkF1dG9TaXplIjowLCJGb3JlZ3JvdW5kIjp7IiRpZCI6IjM3MjEiLCJDb2xvciI6eyIkaWQiOiIzNzIy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M3MjMiLCJUb3AiOjAuMCwiTGVmdCI6MC4wLCJSaWdodCI6MC4wLCJCb3R0b20iOjAuMH0sIlBhZGRpbmciOnsiJGlkIjoiMzcyNCIsIlRvcCI6MC4wLCJMZWZ0IjowLjAsIlJpZ2h0IjowLjAsIkJvdHRvbSI6MC4wfSwiQmFja2dyb3VuZCI6eyIkaWQiOiIzNzI1IiwiQ29sb3IiOnsiJGlkIjoiMzcyNiIsIkEiOjAsIlIiOjI1NSwiRyI6MjU1LCJCIjoyNTV9fSwiSXNWaXNpYmxlIjp0cnVlLCJXaWR0aCI6MC4wLCJIZWlnaHQiOjAuMCwiQm9yZGVyU3R5bGUiOnsiJGlkIjoiMzcyNyIsIkxpbmVDb2xvciI6bnVsbCwiTGluZVdlaWdodCI6MC4wLCJMaW5lVHlwZSI6MCwiUGFyZW50U3R5bGUiOm51bGx9LCJQYXJlbnRTdHlsZSI6bnVsbH0sIkRhdGVTdHlsZSI6eyIkaWQiOiIzNzI4IiwiRm9udFNldHRpbmdzIjp7IiRpZCI6IjM3MjkiLCJGb250U2l6ZSI6MTAsIkZvbnROYW1lIjoiQ2FsaWJyaSIsIklzQm9sZCI6ZmFsc2UsIklzSXRhbGljIjpmYWxzZSwiSXNVbmRlcmxpbmVkIjpmYWxzZSwiUGFyZW50U3R5bGUiOm51bGx9LCJBdXRvU2l6ZSI6MCwiRm9yZWdyb3VuZCI6eyIkaWQiOiIzNzMwIiwiQ29sb3IiOnsiJGlkIjoiMzcz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zczMiIsIlRvcCI6MC4wLCJMZWZ0IjowLjAsIlJpZ2h0IjowLjAsIkJvdHRvbSI6MC4wfSwiUGFkZGluZyI6eyIkaWQiOiIzNzMzIiwiVG9wIjowLjAsIkxlZnQiOjAuMCwiUmlnaHQiOjAuMCwiQm90dG9tIjowLjB9LCJCYWNrZ3JvdW5kIjp7IiRpZCI6IjM3MzQiLCJDb2xvciI6eyIkaWQiOiIzNzM1IiwiQSI6ODksIlIiOjAsIkciOjAsIkIiOjB9fSwiSXNWaXNpYmxlIjp0cnVlLCJXaWR0aCI6MC4wLCJIZWlnaHQiOjAuMCwiQm9yZGVyU3R5bGUiOnsiJGlkIjoiMzczNiIsIkxpbmVDb2xvciI6bnVsbCwiTGluZVdlaWdodCI6MC4wLCJMaW5lVHlwZSI6MCwiUGFyZW50U3R5bGUiOm51bGx9LCJQYXJlbnRTdHlsZSI6bnVsbH0sIkRhdGVGb3JtYXQiOnsiJGlkIjoiMzcz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NzM4IiwiRm9ybWF0IjowLCJJc1Zpc2libGUiOmZhbHNlLCJMYXN0S25vd25WaXNpYmlsaXR5U3RhdGUiOmZhbHNlfSwiSXNWaXNpYmxlIjpmYWxzZSwiUGFyZW50U3R5bGUiOm51bGx9LCJJbmRleCI6NzEsIlNtYXJ0RHVyYXRpb25BY3RpdmF0ZWQiOmZhbHNlLCJEYXRlRm9ybWF0Ijp7IiRyZWYiOiIzNzM3In0sIldlZWtOdW1iZXJpbmciOnsiJGlkIjoiMzczOSIsIkZvcm1hdCI6MCwiSXNWaXNpYmxlIjpmYWxzZSwiTGFzdEtub3duVmlzaWJpbGl0eVN0YXRlIjpmYWxzZX0sIklkIjoiMTQ0ODg1OTQtN2U5Zi00OWI3LTg3YjEtZjcwNzI3ZDQ2M2IwIiwiSW1wb3J0SWQiOm51bGwsIlRpdGxlIjoiLiIsIk5vdGUiOm51bGwsIkh5cGVybGluayI6eyIkaWQiOiIzNzQwIiwiQWRkcmVzcyI6IiIsIlN1YkFkZHJlc3MiOiIifSwiSXNDaGFuZ2VkIjpmYWxzZSwiSXNOZXciOmZhbHNlfX1dLCJfbWlsZXN0b25lcyI6W10sIklkIjoiMmUwN2I3ZTItYzEwOS00OGI4LTg5NGQtYWQwNjE2NjYyZTRmIiwiSXNTaW5nbGVJdGVtUm93IjpmYWxzZX0seyIkaWQiOiIzNzQxIiwiX3Rhc2tzIjpbeyIkaWQiOiIzNzQyIiwiX2F0dGFjaGVkTWlsZXN0b25lcyI6W10sIlRhc2tEZWZpbml0aW9uIjp7IiRpZCI6IjM3NDMiLCJHcm91cE5hbWUiOm51bGwsIlN0YXJ0RGF0ZSI6IjIwMjgtMDYtMDJUMjM6NTk6MDAiLCJFbmREYXRlIjoiMjAyOC0xMC0yOVQyMzo1ODowMCIsIlBlcmNlbnRhZ2VDb21wbGV0ZSI6bnVsbCwiU3R5bGUiOnsiJGlkIjoiMzc0NCIsIlNoYXBlIjowLCJTaGFwZVRoaWNrbmVzcyI6MCwiRHVyYXRpb25Gb3JtYXQiOjAsIkluY2x1ZGVOb25Xb3JraW5nRGF5c0luRHVyYXRpb24iOmZhbHNlLCJQZXJjZW50YWdlQ29tcGxldGVTdHlsZSI6eyIkaWQiOiIzNzQ1IiwiRm9udFNldHRpbmdzIjp7IiRpZCI6IjM3NDYiLCJGb250U2l6ZSI6MTAsIkZvbnROYW1lIjoiQ2FsaWJyaSIsIklzQm9sZCI6ZmFsc2UsIklzSXRhbGljIjpmYWxzZSwiSXNVbmRlcmxpbmVkIjpmYWxzZSwiUGFyZW50U3R5bGUiOm51bGx9LCJBdXRvU2l6ZSI6MCwiRm9yZWdyb3VuZCI6eyIkaWQiOiIzNzQ3IiwiQ29sb3IiOnsiJGlkIjoiMzc0O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zc0OSIsIlRvcCI6MC4wLCJMZWZ0IjowLjAsIlJpZ2h0IjowLjAsIkJvdHRvbSI6MC4wfSwiUGFkZGluZyI6eyIkaWQiOiIzNzUwIiwiVG9wIjowLjAsIkxlZnQiOjAuMCwiUmlnaHQiOjAuMCwiQm90dG9tIjowLjB9LCJCYWNrZ3JvdW5kIjp7IiRpZCI6IjM3NTEiLCJDb2xvciI6eyIkaWQiOiIzNzUyIiwiQSI6ODksIlIiOjAsIkciOjAsIkIiOjB9fSwiSXNWaXNpYmxlIjp0cnVlLCJXaWR0aCI6MC4wLCJIZWlnaHQiOjAuMCwiQm9yZGVyU3R5bGUiOnsiJGlkIjoiMzc1MyIsIkxpbmVDb2xvciI6bnVsbCwiTGluZVdlaWdodCI6MC4wLCJMaW5lVHlwZSI6MCwiUGFyZW50U3R5bGUiOm51bGx9LCJQYXJlbnRTdHlsZSI6bnVsbH0sIkR1cmF0aW9uU3R5bGUiOnsiJGlkIjoiMzc1NCIsIkZvbnRTZXR0aW5ncyI6eyIkaWQiOiIzNzU1IiwiRm9udFNpemUiOjEwLCJGb250TmFtZSI6IkNhbGlicmkiLCJJc0JvbGQiOmZhbHNlLCJJc0l0YWxpYyI6ZmFsc2UsIklzVW5kZXJsaW5lZCI6ZmFsc2UsIlBhcmVudFN0eWxlIjpudWxsfSwiQXV0b1NpemUiOjAsIkZvcmVncm91bmQiOnsiJGlkIjoiMzc1NiIsIkNvbG9yIjp7IiRpZCI6IjM3NTc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zNzU4IiwiVG9wIjowLjAsIkxlZnQiOjAuMCwiUmlnaHQiOjAuMCwiQm90dG9tIjowLjB9LCJQYWRkaW5nIjp7IiRpZCI6IjM3NTkiLCJUb3AiOjAuMCwiTGVmdCI6MC4wLCJSaWdodCI6MC4wLCJCb3R0b20iOjAuMH0sIkJhY2tncm91bmQiOnsiJGlkIjoiMzc2MCIsIkNvbG9yIjp7IiRpZCI6IjM3NjEiLCJBIjo4OSwiUiI6MCwiRyI6MCwiQiI6MH19LCJJc1Zpc2libGUiOnRydWUsIldpZHRoIjowLjAsIkhlaWdodCI6MC4wLCJCb3JkZXJTdHlsZSI6eyIkaWQiOiIzNzYyIiwiTGluZUNvbG9yIjpudWxsLCJMaW5lV2VpZ2h0IjowLjAsIkxpbmVUeXBlIjowLCJQYXJlbnRTdHlsZSI6bnVsbH0sIlBhcmVudFN0eWxlIjpudWxsfSwiSG9yaXpvbnRhbENvbm5lY3RvclN0eWxlIjp7IiRpZCI6IjM3NjMiLCJMaW5lQ29sb3IiOnsiJGlkIjoiMzc2NCIsIiR0eXBlIjoiTkxSRS5Db21tb24uRG9tLlNvbGlkQ29sb3JCcnVzaCwgTkxSRS5Db21tb24iLCJDb2xvciI6eyIkaWQiOiIzNzY1IiwiQSI6MjU1LCJSIjoyMDQsIkciOjIwNCwiQiI6MjA0fX0sIkxpbmVXZWlnaHQiOjEuMCwiTGluZVR5cGUiOjAsIlBhcmVudFN0eWxlIjpudWxsfSwiVmVydGljYWxDb25uZWN0b3JTdHlsZSI6eyIkaWQiOiIzNzY2IiwiTGluZUNvbG9yIjp7IiRpZCI6IjM3NjciLCIkdHlwZSI6Ik5MUkUuQ29tbW9uLkRvbS5Tb2xpZENvbG9yQnJ1c2gsIE5MUkUuQ29tbW9uIiwiQ29sb3IiOnsiJGlkIjoiMzc2O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M3NjkiLCJNYXJnaW4iOnsiJGlkIjoiMzc3MCIsIlRvcCI6MC4wLCJMZWZ0Ijo0LjAsIlJpZ2h0Ijo0LjAsIkJvdHRvbSI6MC4wfSwiUGFkZGluZyI6eyIkaWQiOiIzNzcxIiwiVG9wIjowLjAsIkxlZnQiOjAuMCwiUmlnaHQiOjAuMCwiQm90dG9tIjowLjB9LCJCYWNrZ3JvdW5kIjp7IiRpZCI6IjM3NzIiLCJDb2xvciI6eyIkaWQiOiIzNzczIiwiQSI6MjU1LCJSIjoxOTEsIkciOjE0NCwiQiI6MH19LCJJc1Zpc2libGUiOnRydWUsIldpZHRoIjowLjAsIkhlaWdodCI6MTAuMCwiQm9yZGVyU3R5bGUiOnsiJGlkIjoiMzc3NCIsIkxpbmVDb2xvciI6eyIkaWQiOiIzNzc1IiwiJHR5cGUiOiJOTFJFLkNvbW1vbi5Eb20uU29saWRDb2xvckJydXNoLCBOTFJFLkNvbW1vbiIsIkNvbG9yIjp7IiRpZCI6IjM3NzYiLCJBIjoyNTUsIlIiOjIzNCwiRyI6MjIsIkIiOjMwfX0sIkxpbmVXZWlnaHQiOjAuMCwiTGluZVR5cGUiOjAsIlBhcmVudFN0eWxlIjpudWxsfSwiUGFyZW50U3R5bGUiOm51bGx9LCJUaXRsZVN0eWxlIjp7IiRpZCI6IjM3NzciLCJGb250U2V0dGluZ3MiOnsiJGlkIjoiMzc3OCIsIkZvbnRTaXplIjoxMSwiRm9udE5hbWUiOiJDYWxpYnJpIiwiSXNCb2xkIjp0cnVlLCJJc0l0YWxpYyI6ZmFsc2UsIklzVW5kZXJsaW5lZCI6ZmFsc2UsIlBhcmVudFN0eWxlIjpudWxsfSwiQXV0b1NpemUiOjAsIkZvcmVncm91bmQiOnsiJGlkIjoiMzc3OSIsIkNvbG9yIjp7IiRpZCI6IjM3ODA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Mzc4MSIsIlRvcCI6MC4wLCJMZWZ0IjowLjAsIlJpZ2h0IjowLjAsIkJvdHRvbSI6MC4wfSwiUGFkZGluZyI6eyIkaWQiOiIzNzgyIiwiVG9wIjowLjAsIkxlZnQiOjAuMCwiUmlnaHQiOjAuMCwiQm90dG9tIjowLjB9LCJCYWNrZ3JvdW5kIjp7IiRpZCI6IjM3ODMiLCJDb2xvciI6eyIkaWQiOiIzNzg0IiwiQSI6MCwiUiI6MjU1LCJHIjoyNTUsIkIiOjI1NX19LCJJc1Zpc2libGUiOnRydWUsIldpZHRoIjowLjAsIkhlaWdodCI6MC4wLCJCb3JkZXJTdHlsZSI6eyIkaWQiOiIzNzg1IiwiTGluZUNvbG9yIjpudWxsLCJMaW5lV2VpZ2h0IjowLjAsIkxpbmVUeXBlIjowLCJQYXJlbnRTdHlsZSI6bnVsbH0sIlBhcmVudFN0eWxlIjpudWxsfSwiRGF0ZVN0eWxlIjp7IiRpZCI6IjM3ODYiLCJGb250U2V0dGluZ3MiOnsiJGlkIjoiMzc4NyIsIkZvbnRTaXplIjoxMCwiRm9udE5hbWUiOiJDYWxpYnJpIiwiSXNCb2xkIjpmYWxzZSwiSXNJdGFsaWMiOmZhbHNlLCJJc1VuZGVybGluZWQiOmZhbHNlLCJQYXJlbnRTdHlsZSI6bnVsbH0sIkF1dG9TaXplIjowLCJGb3JlZ3JvdW5kIjp7IiRpZCI6IjM3ODgiLCJDb2xvciI6eyIkaWQiOiIzNzg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NzkwIiwiVG9wIjowLjAsIkxlZnQiOjAuMCwiUmlnaHQiOjAuMCwiQm90dG9tIjowLjB9LCJQYWRkaW5nIjp7IiRpZCI6IjM3OTEiLCJUb3AiOjAuMCwiTGVmdCI6MC4wLCJSaWdodCI6MC4wLCJCb3R0b20iOjAuMH0sIkJhY2tncm91bmQiOnsiJGlkIjoiMzc5MiIsIkNvbG9yIjp7IiRpZCI6IjM3OTMiLCJBIjo4OSwiUiI6MCwiRyI6MCwiQiI6MH19LCJJc1Zpc2libGUiOnRydWUsIldpZHRoIjowLjAsIkhlaWdodCI6MC4wLCJCb3JkZXJTdHlsZSI6eyIkaWQiOiIzNzk0IiwiTGluZUNvbG9yIjpudWxsLCJMaW5lV2VpZ2h0IjowLjAsIkxpbmVUeXBlIjowLCJQYXJlbnRTdHlsZSI6bnVsbH0sIlBhcmVudFN0eWxlIjpudWxsfSwiRGF0ZUZvcm1hdCI6eyIkaWQiOiIzNzk1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3OTYiLCJGb3JtYXQiOjAsIklzVmlzaWJsZSI6ZmFsc2UsIkxhc3RLbm93blZpc2liaWxpdHlTdGF0ZSI6ZmFsc2V9LCJJc1Zpc2libGUiOnRydWUsIlBhcmVudFN0eWxlIjpudWxsfSwiSW5kZXgiOjcyLCJTbWFydER1cmF0aW9uQWN0aXZhdGVkIjpmYWxzZSwiRGF0ZUZvcm1hdCI6eyIkcmVmIjoiMzc5NSJ9LCJXZWVrTnVtYmVyaW5nIjp7IiRpZCI6IjM3OTciLCJGb3JtYXQiOjAsIklzVmlzaWJsZSI6ZmFsc2UsIkxhc3RLbm93blZpc2liaWxpdHlTdGF0ZSI6ZmFsc2V9LCJJZCI6IjUyYWM4YjM1LTllYWMtNDFiNi05NGZiLTQ1OGM3MGFlYjIzYyIsIkltcG9ydElkIjpudWxsLCJUaXRsZSI6IlJlbW92YWwgV01GQSIsIk5vdGUiOm51bGwsIkh5cGVybGluayI6eyIkaWQiOiIzNzk4IiwiQWRkcmVzcyI6IiIsIlN1YkFkZHJlc3MiOiIifSwiSXNDaGFuZ2VkIjpmYWxzZSwiSXNOZXciOmZhbHNlfX0seyIkaWQiOiIzNzk5IiwiX2F0dGFjaGVkTWlsZXN0b25lcyI6W10sIlRhc2tEZWZpbml0aW9uIjp7IiRpZCI6IjM4MDAiLCJHcm91cE5hbWUiOm51bGwsIlN0YXJ0RGF0ZSI6IjIwMzAtMTEtMTJUMDA6MDA6MDAiLCJFbmREYXRlIjoiMjAzMi0wNC0wN1QyMzo1OTowMCIsIlBlcmNlbnRhZ2VDb21wbGV0ZSI6bnVsbCwiU3R5bGUiOnsiJGlkIjoiMzgwMSIsIlNoYXBlIjowLCJTaGFwZVRoaWNrbmVzcyI6MCwiRHVyYXRpb25Gb3JtYXQiOjAsIkluY2x1ZGVOb25Xb3JraW5nRGF5c0luRHVyYXRpb24iOmZhbHNlLCJQZXJjZW50YWdlQ29tcGxldGVTdHlsZSI6eyIkaWQiOiIzODAyIiwiRm9udFNldHRpbmdzIjp7IiRpZCI6IjM4MDMiLCJGb250U2l6ZSI6MTAsIkZvbnROYW1lIjoiQ2FsaWJyaSIsIklzQm9sZCI6ZmFsc2UsIklzSXRhbGljIjpmYWxzZSwiSXNVbmRlcmxpbmVkIjpmYWxzZSwiUGFyZW50U3R5bGUiOm51bGx9LCJBdXRvU2l6ZSI6MCwiRm9yZWdyb3VuZCI6eyIkaWQiOiIzODA0IiwiQ29sb3IiOnsiJGlkIjoiMzgwN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4MDYiLCJUb3AiOjAuMCwiTGVmdCI6MC4wLCJSaWdodCI6MC4wLCJCb3R0b20iOjAuMH0sIlBhZGRpbmciOnsiJGlkIjoiMzgwNyIsIlRvcCI6MC4wLCJMZWZ0IjowLjAsIlJpZ2h0IjowLjAsIkJvdHRvbSI6MC4wfSwiQmFja2dyb3VuZCI6eyIkaWQiOiIzODA4IiwiQ29sb3IiOnsiJGlkIjoiMzgwOSIsIkEiOjg5LCJSIjowLCJHIjowLCJCIjowfX0sIklzVmlzaWJsZSI6dHJ1ZSwiV2lkdGgiOjAuMCwiSGVpZ2h0IjowLjAsIkJvcmRlclN0eWxlIjp7IiRpZCI6IjM4MTAiLCJMaW5lQ29sb3IiOm51bGwsIkxpbmVXZWlnaHQiOjAuMCwiTGluZVR5cGUiOjAsIlBhcmVudFN0eWxlIjpudWxsfSwiUGFyZW50U3R5bGUiOm51bGx9LCJEdXJhdGlvblN0eWxlIjp7IiRpZCI6IjM4MTEiLCJGb250U2V0dGluZ3MiOnsiJGlkIjoiMzgxMiIsIkZvbnRTaXplIjoxMCwiRm9udE5hbWUiOiJDYWxpYnJpIiwiSXNCb2xkIjpmYWxzZSwiSXNJdGFsaWMiOmZhbHNlLCJJc1VuZGVybGluZWQiOmZhbHNlLCJQYXJlbnRTdHlsZSI6bnVsbH0sIkF1dG9TaXplIjowLCJGb3JlZ3JvdW5kIjp7IiRpZCI6IjM4MTMiLCJDb2xvciI6eyIkaWQiOiIzODE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gxNSIsIlRvcCI6MC4wLCJMZWZ0IjowLjAsIlJpZ2h0IjowLjAsIkJvdHRvbSI6MC4wfSwiUGFkZGluZyI6eyIkaWQiOiIzODE2IiwiVG9wIjowLjAsIkxlZnQiOjAuMCwiUmlnaHQiOjAuMCwiQm90dG9tIjowLjB9LCJCYWNrZ3JvdW5kIjp7IiRpZCI6IjM4MTciLCJDb2xvciI6eyIkaWQiOiIzODE4IiwiQSI6ODksIlIiOjAsIkciOjAsIkIiOjB9fSwiSXNWaXNpYmxlIjp0cnVlLCJXaWR0aCI6MC4wLCJIZWlnaHQiOjAuMCwiQm9yZGVyU3R5bGUiOnsiJGlkIjoiMzgxOSIsIkxpbmVDb2xvciI6bnVsbCwiTGluZVdlaWdodCI6MC4wLCJMaW5lVHlwZSI6MCwiUGFyZW50U3R5bGUiOm51bGx9LCJQYXJlbnRTdHlsZSI6bnVsbH0sIkhvcml6b250YWxDb25uZWN0b3JTdHlsZSI6eyIkaWQiOiIzODIwIiwiTGluZUNvbG9yIjp7IiRpZCI6IjM4MjEiLCIkdHlwZSI6Ik5MUkUuQ29tbW9uLkRvbS5Tb2xpZENvbG9yQnJ1c2gsIE5MUkUuQ29tbW9uIiwiQ29sb3IiOnsiJGlkIjoiMzgyMiIsIkEiOjI1NSwiUiI6MjA0LCJHIjoyMDQsIkIiOjIwNH19LCJMaW5lV2VpZ2h0IjoxLjAsIkxpbmVUeXBlIjowLCJQYXJlbnRTdHlsZSI6bnVsbH0sIlZlcnRpY2FsQ29ubmVjdG9yU3R5bGUiOnsiJGlkIjoiMzgyMyIsIkxpbmVDb2xvciI6eyIkaWQiOiIzODI0IiwiJHR5cGUiOiJOTFJFLkNvbW1vbi5Eb20uU29saWRDb2xvckJydXNoLCBOTFJFLkNvbW1vbiIsIkNvbG9yIjp7IiRpZCI6IjM4MjU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zODI2IiwiTWFyZ2luIjp7IiRpZCI6IjM4MjciLCJUb3AiOjAuMCwiTGVmdCI6NC4wLCJSaWdodCI6NC4wLCJCb3R0b20iOjAuMH0sIlBhZGRpbmciOnsiJGlkIjoiMzgyOCIsIlRvcCI6MC4wLCJMZWZ0IjowLjAsIlJpZ2h0IjowLjAsIkJvdHRvbSI6MC4wfSwiQmFja2dyb3VuZCI6eyIkaWQiOiIzODI5IiwiQ29sb3IiOnsiJGlkIjoiMzgzMCIsIkEiOjI1NSwiUiI6MTEyLCJHIjoxNzMsIkIiOjcxfX0sIklzVmlzaWJsZSI6dHJ1ZSwiV2lkdGgiOjAuMCwiSGVpZ2h0IjoxMC4wLCJCb3JkZXJTdHlsZSI6eyIkaWQiOiIzODMxIiwiTGluZUNvbG9yIjp7IiRpZCI6IjM4MzIiLCIkdHlwZSI6Ik5MUkUuQ29tbW9uLkRvbS5Tb2xpZENvbG9yQnJ1c2gsIE5MUkUuQ29tbW9uIiwiQ29sb3IiOnsiJGlkIjoiMzgzMyIsIkEiOjI1NSwiUiI6MjM0LCJHIjoyMiwiQiI6MzB9fSwiTGluZVdlaWdodCI6MC4wLCJMaW5lVHlwZSI6MCwiUGFyZW50U3R5bGUiOm51bGx9LCJQYXJlbnRTdHlsZSI6bnVsbH0sIlRpdGxlU3R5bGUiOnsiJGlkIjoiMzgzNCIsIkZvbnRTZXR0aW5ncyI6eyIkaWQiOiIzODM1IiwiRm9udFNpemUiOjExLCJGb250TmFtZSI6IkNhbGlicmkiLCJJc0JvbGQiOnRydWUsIklzSXRhbGljIjpmYWxzZSwiSXNVbmRlcmxpbmVkIjpmYWxzZSwiUGFyZW50U3R5bGUiOm51bGx9LCJBdXRvU2l6ZSI6MCwiRm9yZWdyb3VuZCI6eyIkaWQiOiIzODM2IiwiQ29sb3IiOnsiJGlkIjoiMzgzNyIsIkEiOjI1NSwiUiI6MCwiRyI6MCwiQiI6MH19LCJNYXhXaWR0aCI6NzIwLjAsIk1heEhlaWdodCI6IkluZmluaXR5IiwiU21hcnRGb3JlZ3JvdW5kSXNBY3RpdmUiOmZhbHNlLCJIb3Jpem9udGFsQWxpZ25tZW50IjowLCJWZXJ0aWNhbEFsaWdubWVudCI6MCwiU21hcnRGb3JlZ3JvdW5kIjpudWxsLCJCYWNrZ3JvdW5kRmlsbFR5cGUiOjAsIk1hcmdpbiI6eyIkaWQiOiIzODM4IiwiVG9wIjowLjAsIkxlZnQiOjAuMCwiUmlnaHQiOjAuMCwiQm90dG9tIjowLjB9LCJQYWRkaW5nIjp7IiRpZCI6IjM4MzkiLCJUb3AiOjAuMCwiTGVmdCI6MC4wLCJSaWdodCI6MC4wLCJCb3R0b20iOjAuMH0sIkJhY2tncm91bmQiOnsiJGlkIjoiMzg0MCIsIkNvbG9yIjp7IiRpZCI6IjM4NDEiLCJBIjowLCJSIjoyNTUsIkciOjI1NSwiQiI6MjU1fX0sIklzVmlzaWJsZSI6dHJ1ZSwiV2lkdGgiOjAuMCwiSGVpZ2h0IjowLjAsIkJvcmRlclN0eWxlIjp7IiRpZCI6IjM4NDIiLCJMaW5lQ29sb3IiOm51bGwsIkxpbmVXZWlnaHQiOjAuMCwiTGluZVR5cGUiOjAsIlBhcmVudFN0eWxlIjpudWxsfSwiUGFyZW50U3R5bGUiOm51bGx9LCJEYXRlU3R5bGUiOnsiJGlkIjoiMzg0MyIsIkZvbnRTZXR0aW5ncyI6eyIkaWQiOiIzODQ0IiwiRm9udFNpemUiOjEwLCJGb250TmFtZSI6IkNhbGlicmkiLCJJc0JvbGQiOmZhbHNlLCJJc0l0YWxpYyI6ZmFsc2UsIklzVW5kZXJsaW5lZCI6ZmFsc2UsIlBhcmVudFN0eWxlIjpudWxsfSwiQXV0b1NpemUiOjAsIkZvcmVncm91bmQiOnsiJGlkIjoiMzg0NSIsIkNvbG9yIjp7IiRpZCI6IjM4NDY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M4NDciLCJUb3AiOjAuMCwiTGVmdCI6MC4wLCJSaWdodCI6MC4wLCJCb3R0b20iOjAuMH0sIlBhZGRpbmciOnsiJGlkIjoiMzg0OCIsIlRvcCI6MC4wLCJMZWZ0IjowLjAsIlJpZ2h0IjowLjAsIkJvdHRvbSI6MC4wfSwiQmFja2dyb3VuZCI6eyIkaWQiOiIzODQ5IiwiQ29sb3IiOnsiJGlkIjoiMzg1MCIsIkEiOjg5LCJSIjowLCJHIjowLCJCIjowfX0sIklzVmlzaWJsZSI6dHJ1ZSwiV2lkdGgiOjAuMCwiSGVpZ2h0IjowLjAsIkJvcmRlclN0eWxlIjp7IiRpZCI6IjM4NTEiLCJMaW5lQ29sb3IiOm51bGwsIkxpbmVXZWlnaHQiOjAuMCwiTGluZVR5cGUiOjAsIlBhcmVudFN0eWxlIjpudWxsfSwiUGFyZW50U3R5bGUiOm51bGx9LCJEYXRlRm9ybWF0Ijp7IiRpZCI6IjM4NT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zg1MyIsIkZvcm1hdCI6MCwiSXNWaXNpYmxlIjpmYWxzZSwiTGFzdEtub3duVmlzaWJpbGl0eVN0YXRlIjpmYWxzZX0sIklzVmlzaWJsZSI6dHJ1ZSwiUGFyZW50U3R5bGUiOm51bGx9LCJJbmRleCI6NzMsIlNtYXJ0RHVyYXRpb25BY3RpdmF0ZWQiOmZhbHNlLCJEYXRlRm9ybWF0Ijp7IiRyZWYiOiIzODUyIn0sIldlZWtOdW1iZXJpbmciOnsiJGlkIjoiMzg1NCIsIkZvcm1hdCI6MCwiSXNWaXNpYmxlIjpmYWxzZSwiTGFzdEtub3duVmlzaWJpbGl0eVN0YXRlIjpmYWxzZX0sIklkIjoiM2QyZGVjNWYtMzJhYy00NjJkLWE1YjgtYjQ4YzczYmIyYmE3IiwiSW1wb3J0SWQiOm51bGwsIlRpdGxlIjoiVEFUVE9PUyBJbnN0YWxsYXRpb24iLCJOb3RlIjpudWxsLCJIeXBlcmxpbmsiOnsiJGlkIjoiMzg1NSIsIkFkZHJlc3MiOiIiLCJTdWJBZGRyZXNzIjoiIn0sIklzQ2hhbmdlZCI6ZmFsc2UsIklzTmV3IjpmYWxzZX19XSwiX21pbGVzdG9uZXMiOltdLCJJZCI6ImQwYTVkMjMwLTM5ZjYtNDhiYS1hNTE2LTQwYjAyNTc1NWEyOSIsIklzU2luZ2xlSXRlbVJvdyI6ZmFsc2V9LHsiJGlkIjoiMzg1NiIsIl90YXNrcyI6W3siJGlkIjoiMzg1NyIsIl9hdHRhY2hlZE1pbGVzdG9uZXMiOltdLCJUYXNrRGVmaW5pdGlvbiI6eyIkaWQiOiIzODU4IiwiR3JvdXBOYW1lIjpudWxsLCJTdGFydERhdGUiOiIyMDMyLTA0LTA5VDAwOjAwOjAwIiwiRW5kRGF0ZSI6IjIwMzItMTItMjNUMjM6NTk6MDAiLCJQZXJjZW50YWdlQ29tcGxldGUiOm51bGwsIlN0eWxlIjp7IiRpZCI6IjM4NTkiLCJTaGFwZSI6MCwiU2hhcGVUaGlja25lc3MiOjAsIkR1cmF0aW9uRm9ybWF0IjowLCJJbmNsdWRlTm9uV29ya2luZ0RheXNJbkR1cmF0aW9uIjpmYWxzZSwiUGVyY2VudGFnZUNvbXBsZXRlU3R5bGUiOnsiJGlkIjoiMzg2MCIsIkZvbnRTZXR0aW5ncyI6eyIkaWQiOiIzODYxIiwiRm9udFNpemUiOjEwLCJGb250TmFtZSI6IkNhbGlicmkiLCJJc0JvbGQiOmZhbHNlLCJJc0l0YWxpYyI6ZmFsc2UsIklzVW5kZXJsaW5lZCI6ZmFsc2UsIlBhcmVudFN0eWxlIjpudWxsfSwiQXV0b1NpemUiOjAsIkZvcmVncm91bmQiOnsiJGlkIjoiMzg2MiIsIkNvbG9yIjp7IiRpZCI6IjM4NjM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zODY0IiwiVG9wIjowLjAsIkxlZnQiOjAuMCwiUmlnaHQiOjAuMCwiQm90dG9tIjowLjB9LCJQYWRkaW5nIjp7IiRpZCI6IjM4NjUiLCJUb3AiOjAuMCwiTGVmdCI6MC4wLCJSaWdodCI6MC4wLCJCb3R0b20iOjAuMH0sIkJhY2tncm91bmQiOnsiJGlkIjoiMzg2NiIsIkNvbG9yIjp7IiRpZCI6IjM4NjciLCJBIjo4OSwiUiI6MCwiRyI6MCwiQiI6MH19LCJJc1Zpc2libGUiOnRydWUsIldpZHRoIjowLjAsIkhlaWdodCI6MC4wLCJCb3JkZXJTdHlsZSI6eyIkaWQiOiIzODY4IiwiTGluZUNvbG9yIjpudWxsLCJMaW5lV2VpZ2h0IjowLjAsIkxpbmVUeXBlIjowLCJQYXJlbnRTdHlsZSI6bnVsbH0sIlBhcmVudFN0eWxlIjpudWxsfSwiRHVyYXRpb25TdHlsZSI6eyIkaWQiOiIzODY5IiwiRm9udFNldHRpbmdzIjp7IiRpZCI6IjM4NzAiLCJGb250U2l6ZSI6MTAsIkZvbnROYW1lIjoiQ2FsaWJyaSIsIklzQm9sZCI6ZmFsc2UsIklzSXRhbGljIjpmYWxzZSwiSXNVbmRlcmxpbmVkIjpmYWxzZSwiUGFyZW50U3R5bGUiOm51bGx9LCJBdXRvU2l6ZSI6MCwiRm9yZWdyb3VuZCI6eyIkaWQiOiIzODcxIiwiQ29sb3IiOnsiJGlkIjoiMzg3M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M4NzMiLCJUb3AiOjAuMCwiTGVmdCI6MC4wLCJSaWdodCI6MC4wLCJCb3R0b20iOjAuMH0sIlBhZGRpbmciOnsiJGlkIjoiMzg3NCIsIlRvcCI6MC4wLCJMZWZ0IjowLjAsIlJpZ2h0IjowLjAsIkJvdHRvbSI6MC4wfSwiQmFja2dyb3VuZCI6eyIkaWQiOiIzODc1IiwiQ29sb3IiOnsiJGlkIjoiMzg3NiIsIkEiOjg5LCJSIjowLCJHIjowLCJCIjowfX0sIklzVmlzaWJsZSI6dHJ1ZSwiV2lkdGgiOjAuMCwiSGVpZ2h0IjowLjAsIkJvcmRlclN0eWxlIjp7IiRpZCI6IjM4NzciLCJMaW5lQ29sb3IiOm51bGwsIkxpbmVXZWlnaHQiOjAuMCwiTGluZVR5cGUiOjAsIlBhcmVudFN0eWxlIjpudWxsfSwiUGFyZW50U3R5bGUiOm51bGx9LCJIb3Jpem9udGFsQ29ubmVjdG9yU3R5bGUiOnsiJGlkIjoiMzg3OCIsIkxpbmVDb2xvciI6eyIkaWQiOiIzODc5IiwiJHR5cGUiOiJOTFJFLkNvbW1vbi5Eb20uU29saWRDb2xvckJydXNoLCBOTFJFLkNvbW1vbiIsIkNvbG9yIjp7IiRpZCI6IjM4ODAiLCJBIjoyNTUsIlIiOjIwNCwiRyI6MjA0LCJCIjoyMDR9fSwiTGluZVdlaWdodCI6MS4wLCJMaW5lVHlwZSI6MCwiUGFyZW50U3R5bGUiOm51bGx9LCJWZXJ0aWNhbENvbm5lY3RvclN0eWxlIjp7IiRpZCI6IjM4ODEiLCJMaW5lQ29sb3IiOnsiJGlkIjoiMzg4MiIsIiR0eXBlIjoiTkxSRS5Db21tb24uRG9tLlNvbGlkQ29sb3JCcnVzaCwgTkxSRS5Db21tb24iLCJDb2xvciI6eyIkaWQiOiIzODgz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zg4NCIsIk1hcmdpbiI6eyIkaWQiOiIzODg1IiwiVG9wIjowLjAsIkxlZnQiOjQuMCwiUmlnaHQiOjQuMCwiQm90dG9tIjowLjB9LCJQYWRkaW5nIjp7IiRpZCI6IjM4ODYiLCJUb3AiOjAuMCwiTGVmdCI6MC4wLCJSaWdodCI6MC4wLCJCb3R0b20iOjAuMH0sIkJhY2tncm91bmQiOnsiJGlkIjoiMzg4NyIsIkNvbG9yIjp7IiRpZCI6IjM4ODgiLCJBIjoyNTUsIlIiOjExMSwiRyI6NDksIkIiOjE1Mn19LCJJc1Zpc2libGUiOnRydWUsIldpZHRoIjowLjAsIkhlaWdodCI6MTAuMCwiQm9yZGVyU3R5bGUiOnsiJGlkIjoiMzg4OSIsIkxpbmVDb2xvciI6eyIkaWQiOiIzODkwIiwiJHR5cGUiOiJOTFJFLkNvbW1vbi5Eb20uU29saWRDb2xvckJydXNoLCBOTFJFLkNvbW1vbiIsIkNvbG9yIjp7IiRpZCI6IjM4OTEiLCJBIjoyNTUsIlIiOjIzNCwiRyI6MjIsIkIiOjMwfX0sIkxpbmVXZWlnaHQiOjAuMCwiTGluZVR5cGUiOjAsIlBhcmVudFN0eWxlIjpudWxsfSwiUGFyZW50U3R5bGUiOm51bGx9LCJUaXRsZVN0eWxlIjp7IiRpZCI6IjM4OTIiLCJGb250U2V0dGluZ3MiOnsiJGlkIjoiMzg5MyIsIkZvbnRTaXplIjoxMSwiRm9udE5hbWUiOiJDYWxpYnJpIiwiSXNCb2xkIjp0cnVlLCJJc0l0YWxpYyI6ZmFsc2UsIklzVW5kZXJsaW5lZCI6ZmFsc2UsIlBhcmVudFN0eWxlIjpudWxsfSwiQXV0b1NpemUiOjAsIkZvcmVncm91bmQiOnsiJGlkIjoiMzg5NCIsIkNvbG9yIjp7IiRpZCI6IjM4OTU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zg5NiIsIlRvcCI6MC4wLCJMZWZ0IjowLjAsIlJpZ2h0IjowLjAsIkJvdHRvbSI6MC4wfSwiUGFkZGluZyI6eyIkaWQiOiIzODk3IiwiVG9wIjowLjAsIkxlZnQiOjAuMCwiUmlnaHQiOjAuMCwiQm90dG9tIjowLjB9LCJCYWNrZ3JvdW5kIjp7IiRpZCI6IjM4OTgiLCJDb2xvciI6eyIkaWQiOiIzODk5IiwiQSI6MCwiUiI6MjU1LCJHIjoyNTUsIkIiOjI1NX19LCJJc1Zpc2libGUiOnRydWUsIldpZHRoIjowLjAsIkhlaWdodCI6MC4wLCJCb3JkZXJTdHlsZSI6eyIkaWQiOiIzOTAwIiwiTGluZUNvbG9yIjpudWxsLCJMaW5lV2VpZ2h0IjowLjAsIkxpbmVUeXBlIjowLCJQYXJlbnRTdHlsZSI6bnVsbH0sIlBhcmVudFN0eWxlIjpudWxsfSwiRGF0ZVN0eWxlIjp7IiRpZCI6IjM5MDEiLCJGb250U2V0dGluZ3MiOnsiJGlkIjoiMzkwMiIsIkZvbnRTaXplIjoxMCwiRm9udE5hbWUiOiJDYWxpYnJpIiwiSXNCb2xkIjpmYWxzZSwiSXNJdGFsaWMiOmZhbHNlLCJJc1VuZGVybGluZWQiOmZhbHNlLCJQYXJlbnRTdHlsZSI6bnVsbH0sIkF1dG9TaXplIjowLCJGb3JlZ3JvdW5kIjp7IiRpZCI6IjM5MDMiLCJDb2xvciI6eyIkaWQiOiIzOTA0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OTA1IiwiVG9wIjowLjAsIkxlZnQiOjAuMCwiUmlnaHQiOjAuMCwiQm90dG9tIjowLjB9LCJQYWRkaW5nIjp7IiRpZCI6IjM5MDYiLCJUb3AiOjAuMCwiTGVmdCI6MC4wLCJSaWdodCI6MC4wLCJCb3R0b20iOjAuMH0sIkJhY2tncm91bmQiOnsiJGlkIjoiMzkwNyIsIkNvbG9yIjp7IiRpZCI6IjM5MDgiLCJBIjowLCJSIjoyNTUsIkciOjI1NSwiQiI6MjU1fX0sIklzVmlzaWJsZSI6dHJ1ZSwiV2lkdGgiOjAuMCwiSGVpZ2h0IjowLjAsIkJvcmRlclN0eWxlIjp7IiRpZCI6IjM5MDkiLCJMaW5lQ29sb3IiOm51bGwsIkxpbmVXZWlnaHQiOjAuMCwiTGluZVR5cGUiOjAsIlBhcmVudFN0eWxlIjpudWxsfSwiUGFyZW50U3R5bGUiOm51bGx9LCJEYXRlRm9ybWF0Ijp7IiRpZCI6IjM5MT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zkxMSIsIkZvcm1hdCI6MCwiSXNWaXNpYmxlIjpmYWxzZSwiTGFzdEtub3duVmlzaWJpbGl0eVN0YXRlIjpmYWxzZX0sIklzVmlzaWJsZSI6dHJ1ZSwiUGFyZW50U3R5bGUiOm51bGx9LCJJbmRleCI6NzQsIlNtYXJ0RHVyYXRpb25BY3RpdmF0ZWQiOmZhbHNlLCJEYXRlRm9ybWF0Ijp7IiRyZWYiOiIzOTEwIn0sIldlZWtOdW1iZXJpbmciOnsiJGlkIjoiMzkxMiIsIkZvcm1hdCI6MCwiSXNWaXNpYmxlIjpmYWxzZSwiTGFzdEtub3duVmlzaWJpbGl0eVN0YXRlIjpmYWxzZX0sIklkIjoiMzY0MjNhYTMtMjkwYS00MDBkLWE3MDctZjliMmJlOTNhODY1IiwiSW1wb3J0SWQiOm51bGwsIlRpdGxlIjoiVEFUVE9PUyBDb21tLiIsIk5vdGUiOm51bGwsIkh5cGVybGluayI6eyIkaWQiOiIzOTEzIiwiQWRkcmVzcyI6IiIsIlN1YkFkZHJlc3MiOiIifSwiSXNDaGFuZ2VkIjpmYWxzZSwiSXNOZXciOmZhbHNlfX0seyIkaWQiOiIzOTE0IiwiX2F0dGFjaGVkTWlsZXN0b25lcyI6W10sIlRhc2tEZWZpbml0aW9uIjp7IiRpZCI6IjM5MTUiLCJHcm91cE5hbWUiOm51bGwsIlN0YXJ0RGF0ZSI6IjIwMjgtMTEtMDNUMjM6NTk6MDAiLCJFbmREYXRlIjoiMjAyOC0xMS0zMFQyMzo1OTowMCIsIlBlcmNlbnRhZ2VDb21wbGV0ZSI6bnVsbCwiU3R5bGUiOnsiJGlkIjoiMzkxNiIsIlNoYXBlIjowLCJTaGFwZVRoaWNrbmVzcyI6MCwiRHVyYXRpb25Gb3JtYXQiOjAsIkluY2x1ZGVOb25Xb3JraW5nRGF5c0luRHVyYXRpb24iOmZhbHNlLCJQZXJjZW50YWdlQ29tcGxldGVTdHlsZSI6eyIkaWQiOiIzOTE3IiwiRm9udFNldHRpbmdzIjp7IiRpZCI6IjM5MTgiLCJGb250U2l6ZSI6MTAsIkZvbnROYW1lIjoiQ2FsaWJyaSIsIklzQm9sZCI6ZmFsc2UsIklzSXRhbGljIjpmYWxzZSwiSXNVbmRlcmxpbmVkIjpmYWxzZSwiUGFyZW50U3R5bGUiOm51bGx9LCJBdXRvU2l6ZSI6MCwiRm9yZWdyb3VuZCI6eyIkaWQiOiIzOTE5IiwiQ29sb3IiOnsiJGlkIjoiMzkyM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zkyMSIsIlRvcCI6MC4wLCJMZWZ0IjowLjAsIlJpZ2h0IjowLjAsIkJvdHRvbSI6MC4wfSwiUGFkZGluZyI6eyIkaWQiOiIzOTIyIiwiVG9wIjowLjAsIkxlZnQiOjAuMCwiUmlnaHQiOjAuMCwiQm90dG9tIjowLjB9LCJCYWNrZ3JvdW5kIjp7IiRpZCI6IjM5MjMiLCJDb2xvciI6eyIkaWQiOiIzOTI0IiwiQSI6ODksIlIiOjAsIkciOjAsIkIiOjB9fSwiSXNWaXNpYmxlIjp0cnVlLCJXaWR0aCI6MC4wLCJIZWlnaHQiOjAuMCwiQm9yZGVyU3R5bGUiOnsiJGlkIjoiMzkyNSIsIkxpbmVDb2xvciI6bnVsbCwiTGluZVdlaWdodCI6MC4wLCJMaW5lVHlwZSI6MCwiUGFyZW50U3R5bGUiOm51bGx9LCJQYXJlbnRTdHlsZSI6bnVsbH0sIkR1cmF0aW9uU3R5bGUiOnsiJGlkIjoiMzkyNiIsIkZvbnRTZXR0aW5ncyI6eyIkaWQiOiIzOTI3IiwiRm9udFNpemUiOjEwLCJGb250TmFtZSI6IkNhbGlicmkiLCJJc0JvbGQiOmZhbHNlLCJJc0l0YWxpYyI6ZmFsc2UsIklzVW5kZXJsaW5lZCI6ZmFsc2UsIlBhcmVudFN0eWxlIjpudWxsfSwiQXV0b1NpemUiOjAsIkZvcmVncm91bmQiOnsiJGlkIjoiMzkyOCIsIkNvbG9yIjp7IiRpZCI6IjM5Mj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zOTMwIiwiVG9wIjowLjAsIkxlZnQiOjAuMCwiUmlnaHQiOjAuMCwiQm90dG9tIjowLjB9LCJQYWRkaW5nIjp7IiRpZCI6IjM5MzEiLCJUb3AiOjAuMCwiTGVmdCI6MC4wLCJSaWdodCI6MC4wLCJCb3R0b20iOjAuMH0sIkJhY2tncm91bmQiOnsiJGlkIjoiMzkzMiIsIkNvbG9yIjp7IiRpZCI6IjM5MzMiLCJBIjo4OSwiUiI6MCwiRyI6MCwiQiI6MH19LCJJc1Zpc2libGUiOnRydWUsIldpZHRoIjowLjAsIkhlaWdodCI6MC4wLCJCb3JkZXJTdHlsZSI6eyIkaWQiOiIzOTM0IiwiTGluZUNvbG9yIjpudWxsLCJMaW5lV2VpZ2h0IjowLjAsIkxpbmVUeXBlIjowLCJQYXJlbnRTdHlsZSI6bnVsbH0sIlBhcmVudFN0eWxlIjpudWxsfSwiSG9yaXpvbnRhbENvbm5lY3RvclN0eWxlIjp7IiRpZCI6IjM5MzUiLCJMaW5lQ29sb3IiOnsiJGlkIjoiMzkzNiIsIiR0eXBlIjoiTkxSRS5Db21tb24uRG9tLlNvbGlkQ29sb3JCcnVzaCwgTkxSRS5Db21tb24iLCJDb2xvciI6eyIkaWQiOiIzOTM3IiwiQSI6MjU1LCJSIjoyMDQsIkciOjIwNCwiQiI6MjA0fX0sIkxpbmVXZWlnaHQiOjEuMCwiTGluZVR5cGUiOjAsIlBhcmVudFN0eWxlIjpudWxsfSwiVmVydGljYWxDb25uZWN0b3JTdHlsZSI6eyIkaWQiOiIzOTM4IiwiTGluZUNvbG9yIjp7IiRpZCI6IjM5MzkiLCIkdHlwZSI6Ik5MUkUuQ29tbW9uLkRvbS5Tb2xpZENvbG9yQnJ1c2gsIE5MUkUuQ29tbW9uIiwiQ29sb3IiOnsiJGlkIjoiMzk0M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M5NDEiLCJNYXJnaW4iOnsiJGlkIjoiMzk0MiIsIlRvcCI6MC4wLCJMZWZ0Ijo0LjAsIlJpZ2h0Ijo0LjAsIkJvdHRvbSI6MC4wfSwiUGFkZGluZyI6eyIkaWQiOiIzOTQzIiwiVG9wIjowLjAsIkxlZnQiOjAuMCwiUmlnaHQiOjAuMCwiQm90dG9tIjowLjB9LCJCYWNrZ3JvdW5kIjp7IiRpZCI6IjM5NDQiLCJDb2xvciI6eyIkaWQiOiIzOTQ1IiwiQSI6MjU1LCJSIjoxOTEsIkciOjE0NCwiQiI6MH19LCJJc1Zpc2libGUiOnRydWUsIldpZHRoIjowLjAsIkhlaWdodCI6MTAuMCwiQm9yZGVyU3R5bGUiOnsiJGlkIjoiMzk0NiIsIkxpbmVDb2xvciI6eyIkaWQiOiIzOTQ3IiwiJHR5cGUiOiJOTFJFLkNvbW1vbi5Eb20uU29saWRDb2xvckJydXNoLCBOTFJFLkNvbW1vbiIsIkNvbG9yIjp7IiRpZCI6IjM5NDgiLCJBIjoyNTUsIlIiOjIzNCwiRyI6MjIsIkIiOjMwfX0sIkxpbmVXZWlnaHQiOjAuMCwiTGluZVR5cGUiOjAsIlBhcmVudFN0eWxlIjpudWxsfSwiUGFyZW50U3R5bGUiOm51bGx9LCJUaXRsZVN0eWxlIjp7IiRpZCI6IjM5NDkiLCJGb250U2V0dGluZ3MiOnsiJGlkIjoiMzk1MCIsIkZvbnRTaXplIjoxMSwiRm9udE5hbWUiOiJDYWxpYnJpIiwiSXNCb2xkIjp0cnVlLCJJc0l0YWxpYyI6ZmFsc2UsIklzVW5kZXJsaW5lZCI6ZmFsc2UsIlBhcmVudFN0eWxlIjpudWxsfSwiQXV0b1NpemUiOjAsIkZvcmVncm91bmQiOnsiJGlkIjoiMzk1MSIsIkNvbG9yIjp7IiRpZCI6IjM5NTI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Mzk1MyIsIlRvcCI6MC4wLCJMZWZ0IjowLjAsIlJpZ2h0IjowLjAsIkJvdHRvbSI6MC4wfSwiUGFkZGluZyI6eyIkaWQiOiIzOTU0IiwiVG9wIjowLjAsIkxlZnQiOjAuMCwiUmlnaHQiOjAuMCwiQm90dG9tIjowLjB9LCJCYWNrZ3JvdW5kIjp7IiRpZCI6IjM5NTUiLCJDb2xvciI6eyIkaWQiOiIzOTU2IiwiQSI6MCwiUiI6MjU1LCJHIjoyNTUsIkIiOjI1NX19LCJJc1Zpc2libGUiOnRydWUsIldpZHRoIjowLjAsIkhlaWdodCI6MC4wLCJCb3JkZXJTdHlsZSI6eyIkaWQiOiIzOTU3IiwiTGluZUNvbG9yIjpudWxsLCJMaW5lV2VpZ2h0IjowLjAsIkxpbmVUeXBlIjowLCJQYXJlbnRTdHlsZSI6bnVsbH0sIlBhcmVudFN0eWxlIjpudWxsfSwiRGF0ZVN0eWxlIjp7IiRpZCI6IjM5NTgiLCJGb250U2V0dGluZ3MiOnsiJGlkIjoiMzk1OSIsIkZvbnRTaXplIjoxMCwiRm9udE5hbWUiOiJDYWxpYnJpIiwiSXNCb2xkIjpmYWxzZSwiSXNJdGFsaWMiOmZhbHNlLCJJc1VuZGVybGluZWQiOmZhbHNlLCJQYXJlbnRTdHlsZSI6bnVsbH0sIkF1dG9TaXplIjowLCJGb3JlZ3JvdW5kIjp7IiRpZCI6IjM5NjAiLCJDb2xvciI6eyIkaWQiOiIzOTY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OTYyIiwiVG9wIjowLjAsIkxlZnQiOjAuMCwiUmlnaHQiOjAuMCwiQm90dG9tIjowLjB9LCJQYWRkaW5nIjp7IiRpZCI6IjM5NjMiLCJUb3AiOjAuMCwiTGVmdCI6MC4wLCJSaWdodCI6MC4wLCJCb3R0b20iOjAuMH0sIkJhY2tncm91bmQiOnsiJGlkIjoiMzk2NCIsIkNvbG9yIjp7IiRpZCI6IjM5NjUiLCJBIjo4OSwiUiI6MCwiRyI6MCwiQiI6MH19LCJJc1Zpc2libGUiOnRydWUsIldpZHRoIjowLjAsIkhlaWdodCI6MC4wLCJCb3JkZXJTdHlsZSI6eyIkaWQiOiIzOTY2IiwiTGluZUNvbG9yIjpudWxsLCJMaW5lV2VpZ2h0IjowLjAsIkxpbmVUeXBlIjowLCJQYXJlbnRTdHlsZSI6bnVsbH0sIlBhcmVudFN0eWxlIjpudWxsfSwiRGF0ZUZvcm1hdCI6eyIkaWQiOiIzOTY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5NjgiLCJGb3JtYXQiOjAsIklzVmlzaWJsZSI6ZmFsc2UsIkxhc3RLbm93blZpc2liaWxpdHlTdGF0ZSI6ZmFsc2V9LCJJc1Zpc2libGUiOnRydWUsIlBhcmVudFN0eWxlIjpudWxsfSwiSW5kZXgiOjc1LCJTbWFydER1cmF0aW9uQWN0aXZhdGVkIjpmYWxzZSwiRGF0ZUZvcm1hdCI6eyIkcmVmIjoiMzk2NyJ9LCJXZWVrTnVtYmVyaW5nIjp7IiRpZCI6IjM5NjkiLCJGb3JtYXQiOjAsIklzVmlzaWJsZSI6ZmFsc2UsIkxhc3RLbm93blZpc2liaWxpdHlTdGF0ZSI6ZmFsc2V9LCJJZCI6IjAzMDYxNWNkLTI2NjQtNGMyMS1iYzg4LTYzMzc5NDQ0OTcxMSIsIkltcG9ydElkIjpudWxsLCJUaXRsZSI6IkNsb3NpbmcgVUNOIFdhbGwiLCJOb3RlIjpudWxsLCJIeXBlcmxpbmsiOnsiJGlkIjoiMzk3MCIsIkFkZHJlc3MiOiIiLCJTdWJBZGRyZXNzIjoiIn0sIklzQ2hhbmdlZCI6ZmFsc2UsIklzTmV3IjpmYWxzZX19XSwiX21pbGVzdG9uZXMiOltdLCJJZCI6IjFiY2NjNTQ1LTY3MzYtNDVmMC04NGNhLWI0NmQzMDk5NjQ5NSIsIklzU2luZ2xlSXRlbVJvdyI6ZmFsc2V9LHsiJGlkIjoiMzk3MSIsIl90YXNrcyI6W3siJGlkIjoiMzk3MiIsIl9hdHRhY2hlZE1pbGVzdG9uZXMiOltdLCJUYXNrRGVmaW5pdGlvbiI6eyIkaWQiOiIzOTczIiwiR3JvdXBOYW1lIjpudWxsLCJTdGFydERhdGUiOiIyMDI4LTEyLTAzVDIzOjU5OjAwIiwiRW5kRGF0ZSI6IjIwMjgtMTItMzFUMjM6NTk6MDAiLCJQZXJjZW50YWdlQ29tcGxldGUiOm51bGwsIlN0eWxlIjp7IiRpZCI6IjM5NzQiLCJTaGFwZSI6MCwiU2hhcGVUaGlja25lc3MiOjAsIkR1cmF0aW9uRm9ybWF0IjowLCJJbmNsdWRlTm9uV29ya2luZ0RheXNJbkR1cmF0aW9uIjpmYWxzZSwiUGVyY2VudGFnZUNvbXBsZXRlU3R5bGUiOnsiJGlkIjoiMzk3NSIsIkZvbnRTZXR0aW5ncyI6eyIkaWQiOiIzOTc2IiwiRm9udFNpemUiOjEwLCJGb250TmFtZSI6IkNhbGlicmkiLCJJc0JvbGQiOmZhbHNlLCJJc0l0YWxpYyI6ZmFsc2UsIklzVW5kZXJsaW5lZCI6ZmFsc2UsIlBhcmVudFN0eWxlIjpudWxsfSwiQXV0b1NpemUiOjAsIkZvcmVncm91bmQiOnsiJGlkIjoiMzk3NyIsIkNvbG9yIjp7IiRpZCI6IjM5Nz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M5NzkiLCJUb3AiOjAuMCwiTGVmdCI6MC4wLCJSaWdodCI6MC4wLCJCb3R0b20iOjAuMH0sIlBhZGRpbmciOnsiJGlkIjoiMzk4MCIsIlRvcCI6MC4wLCJMZWZ0IjowLjAsIlJpZ2h0IjowLjAsIkJvdHRvbSI6MC4wfSwiQmFja2dyb3VuZCI6eyIkaWQiOiIzOTgxIiwiQ29sb3IiOnsiJGlkIjoiMzk4MiIsIkEiOjg5LCJSIjowLCJHIjowLCJCIjowfX0sIklzVmlzaWJsZSI6dHJ1ZSwiV2lkdGgiOjAuMCwiSGVpZ2h0IjowLjAsIkJvcmRlclN0eWxlIjp7IiRpZCI6IjM5ODMiLCJMaW5lQ29sb3IiOm51bGwsIkxpbmVXZWlnaHQiOjAuMCwiTGluZVR5cGUiOjAsIlBhcmVudFN0eWxlIjpudWxsfSwiUGFyZW50U3R5bGUiOm51bGx9LCJEdXJhdGlvblN0eWxlIjp7IiRpZCI6IjM5ODQiLCJGb250U2V0dGluZ3MiOnsiJGlkIjoiMzk4NSIsIkZvbnRTaXplIjoxMCwiRm9udE5hbWUiOiJDYWxpYnJpIiwiSXNCb2xkIjpmYWxzZSwiSXNJdGFsaWMiOmZhbHNlLCJJc1VuZGVybGluZWQiOmZhbHNlLCJQYXJlbnRTdHlsZSI6bnVsbH0sIkF1dG9TaXplIjowLCJGb3JlZ3JvdW5kIjp7IiRpZCI6IjM5ODYiLCJDb2xvciI6eyIkaWQiOiIzOTg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zk4OCIsIlRvcCI6MC4wLCJMZWZ0IjowLjAsIlJpZ2h0IjowLjAsIkJvdHRvbSI6MC4wfSwiUGFkZGluZyI6eyIkaWQiOiIzOTg5IiwiVG9wIjowLjAsIkxlZnQiOjAuMCwiUmlnaHQiOjAuMCwiQm90dG9tIjowLjB9LCJCYWNrZ3JvdW5kIjp7IiRpZCI6IjM5OTAiLCJDb2xvciI6eyIkaWQiOiIzOTkxIiwiQSI6ODksIlIiOjAsIkciOjAsIkIiOjB9fSwiSXNWaXNpYmxlIjp0cnVlLCJXaWR0aCI6MC4wLCJIZWlnaHQiOjAuMCwiQm9yZGVyU3R5bGUiOnsiJGlkIjoiMzk5MiIsIkxpbmVDb2xvciI6bnVsbCwiTGluZVdlaWdodCI6MC4wLCJMaW5lVHlwZSI6MCwiUGFyZW50U3R5bGUiOm51bGx9LCJQYXJlbnRTdHlsZSI6bnVsbH0sIkhvcml6b250YWxDb25uZWN0b3JTdHlsZSI6eyIkaWQiOiIzOTkzIiwiTGluZUNvbG9yIjp7IiRpZCI6IjM5OTQiLCIkdHlwZSI6Ik5MUkUuQ29tbW9uLkRvbS5Tb2xpZENvbG9yQnJ1c2gsIE5MUkUuQ29tbW9uIiwiQ29sb3IiOnsiJGlkIjoiMzk5NSIsIkEiOjI1NSwiUiI6MjA0LCJHIjoyMDQsIkIiOjIwNH19LCJMaW5lV2VpZ2h0IjoxLjAsIkxpbmVUeXBlIjowLCJQYXJlbnRTdHlsZSI6bnVsbH0sIlZlcnRpY2FsQ29ubmVjdG9yU3R5bGUiOnsiJGlkIjoiMzk5NiIsIkxpbmVDb2xvciI6eyIkaWQiOiIzOTk3IiwiJHR5cGUiOiJOTFJFLkNvbW1vbi5Eb20uU29saWRDb2xvckJydXNoLCBOTFJFLkNvbW1vbiIsIkNvbG9yIjp7IiRpZCI6IjM5OTg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OTk5IiwiTWFyZ2luIjp7IiRpZCI6IjQwMDAiLCJUb3AiOjAuMCwiTGVmdCI6NC4wLCJSaWdodCI6NC4wLCJCb3R0b20iOjAuMH0sIlBhZGRpbmciOnsiJGlkIjoiNDAwMSIsIlRvcCI6MC4wLCJMZWZ0IjowLjAsIlJpZ2h0IjowLjAsIkJvdHRvbSI6MC4wfSwiQmFja2dyb3VuZCI6eyIkaWQiOiI0MDAyIiwiQ29sb3IiOnsiJGlkIjoiNDAwMyIsIkEiOjI1NSwiUiI6MTkxLCJHIjoxNDQsIkIiOjB9fSwiSXNWaXNpYmxlIjp0cnVlLCJXaWR0aCI6MC4wLCJIZWlnaHQiOjEwLjAsIkJvcmRlclN0eWxlIjp7IiRpZCI6IjQwMDQiLCJMaW5lQ29sb3IiOnsiJGlkIjoiNDAwNSIsIiR0eXBlIjoiTkxSRS5Db21tb24uRG9tLlNvbGlkQ29sb3JCcnVzaCwgTkxSRS5Db21tb24iLCJDb2xvciI6eyIkaWQiOiI0MDA2IiwiQSI6MjU1LCJSIjoyMzQsIkciOjIyLCJCIjozMH19LCJMaW5lV2VpZ2h0IjowLjAsIkxpbmVUeXBlIjowLCJQYXJlbnRTdHlsZSI6bnVsbH0sIlBhcmVudFN0eWxlIjpudWxsfSwiVGl0bGVTdHlsZSI6eyIkaWQiOiI0MDA3IiwiRm9udFNldHRpbmdzIjp7IiRpZCI6IjQwMDgiLCJGb250U2l6ZSI6MTEsIkZvbnROYW1lIjoiQ2FsaWJyaSIsIklzQm9sZCI6dHJ1ZSwiSXNJdGFsaWMiOmZhbHNlLCJJc1VuZGVybGluZWQiOmZhbHNlLCJQYXJlbnRTdHlsZSI6bnVsbH0sIkF1dG9TaXplIjowLCJGb3JlZ3JvdW5kIjp7IiRpZCI6IjQwMDkiLCJDb2xvciI6eyIkaWQiOiI0MDEw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QwMTEiLCJUb3AiOjAuMCwiTGVmdCI6MC4wLCJSaWdodCI6MC4wLCJCb3R0b20iOjAuMH0sIlBhZGRpbmciOnsiJGlkIjoiNDAxMiIsIlRvcCI6MC4wLCJMZWZ0IjowLjAsIlJpZ2h0IjowLjAsIkJvdHRvbSI6MC4wfSwiQmFja2dyb3VuZCI6eyIkaWQiOiI0MDEzIiwiQ29sb3IiOnsiJGlkIjoiNDAxNCIsIkEiOjAsIlIiOjI1NSwiRyI6MjU1LCJCIjoyNTV9fSwiSXNWaXNpYmxlIjp0cnVlLCJXaWR0aCI6MC4wLCJIZWlnaHQiOjAuMCwiQm9yZGVyU3R5bGUiOnsiJGlkIjoiNDAxNSIsIkxpbmVDb2xvciI6bnVsbCwiTGluZVdlaWdodCI6MC4wLCJMaW5lVHlwZSI6MCwiUGFyZW50U3R5bGUiOm51bGx9LCJQYXJlbnRTdHlsZSI6bnVsbH0sIkRhdGVTdHlsZSI6eyIkaWQiOiI0MDE2IiwiRm9udFNldHRpbmdzIjp7IiRpZCI6IjQwMTciLCJGb250U2l6ZSI6MTAsIkZvbnROYW1lIjoiQ2FsaWJyaSIsIklzQm9sZCI6ZmFsc2UsIklzSXRhbGljIjpmYWxzZSwiSXNVbmRlcmxpbmVkIjpmYWxzZSwiUGFyZW50U3R5bGUiOm51bGx9LCJBdXRvU2l6ZSI6MCwiRm9yZWdyb3VuZCI6eyIkaWQiOiI0MDE4IiwiQ29sb3IiOnsiJGlkIjoiNDAxO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AyMCIsIlRvcCI6MC4wLCJMZWZ0IjowLjAsIlJpZ2h0IjowLjAsIkJvdHRvbSI6MC4wfSwiUGFkZGluZyI6eyIkaWQiOiI0MDIxIiwiVG9wIjowLjAsIkxlZnQiOjAuMCwiUmlnaHQiOjAuMCwiQm90dG9tIjowLjB9LCJCYWNrZ3JvdW5kIjp7IiRpZCI6IjQwMjIiLCJDb2xvciI6eyIkaWQiOiI0MDIzIiwiQSI6ODksIlIiOjAsIkciOjAsIkIiOjB9fSwiSXNWaXNpYmxlIjp0cnVlLCJXaWR0aCI6MC4wLCJIZWlnaHQiOjAuMCwiQm9yZGVyU3R5bGUiOnsiJGlkIjoiNDAyNCIsIkxpbmVDb2xvciI6bnVsbCwiTGluZVdlaWdodCI6MC4wLCJMaW5lVHlwZSI6MCwiUGFyZW50U3R5bGUiOm51bGx9LCJQYXJlbnRTdHlsZSI6bnVsbH0sIkRhdGVGb3JtYXQiOnsiJGlkIjoiNDAyN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MDI2IiwiRm9ybWF0IjowLCJJc1Zpc2libGUiOmZhbHNlLCJMYXN0S25vd25WaXNpYmlsaXR5U3RhdGUiOmZhbHNlfSwiSXNWaXNpYmxlIjp0cnVlLCJQYXJlbnRTdHlsZSI6bnVsbH0sIkluZGV4Ijo3NiwiU21hcnREdXJhdGlvbkFjdGl2YXRlZCI6ZmFsc2UsIkRhdGVGb3JtYXQiOnsiJHJlZiI6IjQwMjUifSwiV2Vla051bWJlcmluZyI6eyIkaWQiOiI0MDI3IiwiRm9ybWF0IjowLCJJc1Zpc2libGUiOmZhbHNlLCJMYXN0S25vd25WaXNpYmlsaXR5U3RhdGUiOmZhbHNlfSwiSWQiOiJhOTg3MzUzOS01YjIxLTQ2MDgtODNiYy03YzY4NGFkYmU5YmMiLCJJbXBvcnRJZCI6bnVsbCwiVGl0bGUiOiJTaGllbGRpbmcgUC1jaGFubmVsIiwiTm90ZSI6bnVsbCwiSHlwZXJsaW5rIjp7IiRpZCI6IjQwMjgiLCJBZGRyZXNzIjoiIiwiU3ViQWRkcmVzcyI6IiJ9LCJJc0NoYW5nZWQiOmZhbHNlLCJJc05ldyI6ZmFsc2V9fV0sIl9taWxlc3RvbmVzIjpbXSwiSWQiOiIwMDAwMDAwMC0wMDAwLTAwMDAtMDAwMC0wMDAwMDAwMDAwMDAiLCJJc1NpbmdsZUl0ZW1Sb3ciOnRydWV9LHsiJGlkIjoiNDAyOSIsIl90YXNrcyI6W3siJGlkIjoiNDAzMCIsIl9hdHRhY2hlZE1pbGVzdG9uZXMiOltdLCJUYXNrRGVmaW5pdGlvbiI6eyIkaWQiOiI0MDMxIiwiR3JvdXBOYW1lIjpudWxsLCJTdGFydERhdGUiOiIyMDI3LTAxLTExVDAwOjAwOjAwIiwiRW5kRGF0ZSI6IjIwMjctMDMtMzBUMjM6NTk6MDAiLCJQZXJjZW50YWdlQ29tcGxldGUiOm51bGwsIlN0eWxlIjp7IiRpZCI6IjQwMzIiLCJTaGFwZSI6MCwiU2hhcGVUaGlja25lc3MiOjAsIkR1cmF0aW9uRm9ybWF0IjowLCJJbmNsdWRlTm9uV29ya2luZ0RheXNJbkR1cmF0aW9uIjpmYWxzZSwiUGVyY2VudGFnZUNvbXBsZXRlU3R5bGUiOnsiJGlkIjoiNDAzMyIsIkZvbnRTZXR0aW5ncyI6eyIkaWQiOiI0MDM0IiwiRm9udFNpemUiOjEwLCJGb250TmFtZSI6IkNhbGlicmkiLCJJc0JvbGQiOmZhbHNlLCJJc0l0YWxpYyI6ZmFsc2UsIklzVW5kZXJsaW5lZCI6ZmFsc2UsIlBhcmVudFN0eWxlIjpudWxsfSwiQXV0b1NpemUiOjAsIkZvcmVncm91bmQiOnsiJGlkIjoiNDAzNSIsIkNvbG9yIjp7IiRpZCI6IjQwMzY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wMzciLCJUb3AiOjAuMCwiTGVmdCI6MC4wLCJSaWdodCI6MC4wLCJCb3R0b20iOjAuMH0sIlBhZGRpbmciOnsiJGlkIjoiNDAzOCIsIlRvcCI6MC4wLCJMZWZ0IjowLjAsIlJpZ2h0IjowLjAsIkJvdHRvbSI6MC4wfSwiQmFja2dyb3VuZCI6eyIkaWQiOiI0MDM5IiwiQ29sb3IiOnsiJGlkIjoiNDA0MCIsIkEiOjg5LCJSIjowLCJHIjowLCJCIjowfX0sIklzVmlzaWJsZSI6dHJ1ZSwiV2lkdGgiOjAuMCwiSGVpZ2h0IjowLjAsIkJvcmRlclN0eWxlIjp7IiRpZCI6IjQwNDEiLCJMaW5lQ29sb3IiOm51bGwsIkxpbmVXZWlnaHQiOjAuMCwiTGluZVR5cGUiOjAsIlBhcmVudFN0eWxlIjpudWxsfSwiUGFyZW50U3R5bGUiOm51bGx9LCJEdXJhdGlvblN0eWxlIjp7IiRpZCI6IjQwNDIiLCJGb250U2V0dGluZ3MiOnsiJGlkIjoiNDA0MyIsIkZvbnRTaXplIjoxMCwiRm9udE5hbWUiOiJDYWxpYnJpIiwiSXNCb2xkIjpmYWxzZSwiSXNJdGFsaWMiOmZhbHNlLCJJc1VuZGVybGluZWQiOmZhbHNlLCJQYXJlbnRTdHlsZSI6bnVsbH0sIkF1dG9TaXplIjowLCJGb3JlZ3JvdW5kIjp7IiRpZCI6IjQwNDQiLCJDb2xvciI6eyIkaWQiOiI0MDQ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A0NiIsIlRvcCI6MC4wLCJMZWZ0IjowLjAsIlJpZ2h0IjowLjAsIkJvdHRvbSI6MC4wfSwiUGFkZGluZyI6eyIkaWQiOiI0MDQ3IiwiVG9wIjowLjAsIkxlZnQiOjAuMCwiUmlnaHQiOjAuMCwiQm90dG9tIjowLjB9LCJCYWNrZ3JvdW5kIjp7IiRpZCI6IjQwNDgiLCJDb2xvciI6eyIkaWQiOiI0MDQ5IiwiQSI6ODksIlIiOjAsIkciOjAsIkIiOjB9fSwiSXNWaXNpYmxlIjp0cnVlLCJXaWR0aCI6MC4wLCJIZWlnaHQiOjAuMCwiQm9yZGVyU3R5bGUiOnsiJGlkIjoiNDA1MCIsIkxpbmVDb2xvciI6bnVsbCwiTGluZVdlaWdodCI6MC4wLCJMaW5lVHlwZSI6MCwiUGFyZW50U3R5bGUiOm51bGx9LCJQYXJlbnRTdHlsZSI6bnVsbH0sIkhvcml6b250YWxDb25uZWN0b3JTdHlsZSI6eyIkaWQiOiI0MDUxIiwiTGluZUNvbG9yIjp7IiRpZCI6IjQwNTIiLCIkdHlwZSI6Ik5MUkUuQ29tbW9uLkRvbS5Tb2xpZENvbG9yQnJ1c2gsIE5MUkUuQ29tbW9uIiwiQ29sb3IiOnsiJGlkIjoiNDA1MyIsIkEiOjI1NSwiUiI6MjA0LCJHIjoyMDQsIkIiOjIwNH19LCJMaW5lV2VpZ2h0IjoxLjAsIkxpbmVUeXBlIjowLCJQYXJlbnRTdHlsZSI6bnVsbH0sIlZlcnRpY2FsQ29ubmVjdG9yU3R5bGUiOnsiJGlkIjoiNDA1NCIsIkxpbmVDb2xvciI6eyIkaWQiOiI0MDU1IiwiJHR5cGUiOiJOTFJFLkNvbW1vbi5Eb20uU29saWRDb2xvckJydXNoLCBOTFJFLkNvbW1vbiIsIkNvbG9yIjp7IiRpZCI6IjQwNTY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0MDU3IiwiTWFyZ2luIjp7IiRpZCI6IjQwNTgiLCJUb3AiOjAuMCwiTGVmdCI6NC4wLCJSaWdodCI6NC4wLCJCb3R0b20iOjAuMH0sIlBhZGRpbmciOnsiJGlkIjoiNDA1OSIsIlRvcCI6MC4wLCJMZWZ0IjowLjAsIlJpZ2h0IjowLjAsIkJvdHRvbSI6MC4wfSwiQmFja2dyb3VuZCI6eyIkaWQiOiI0MDYwIiwiQ29sb3IiOnsiJGlkIjoiNDA2MSIsIkEiOjI1NSwiUiI6MTY5LCJHIjoyMDksIkIiOjE0Mn19LCJJc1Zpc2libGUiOnRydWUsIldpZHRoIjowLjAsIkhlaWdodCI6MTAuMCwiQm9yZGVyU3R5bGUiOnsiJGlkIjoiNDA2MiIsIkxpbmVDb2xvciI6eyIkaWQiOiI0MDYzIiwiJHR5cGUiOiJOTFJFLkNvbW1vbi5Eb20uU29saWRDb2xvckJydXNoLCBOTFJFLkNvbW1vbiIsIkNvbG9yIjp7IiRpZCI6IjQwNjQiLCJBIjoyNTUsIlIiOjIzNCwiRyI6MjIsIkIiOjMwfX0sIkxpbmVXZWlnaHQiOjAuMCwiTGluZVR5cGUiOjAsIlBhcmVudFN0eWxlIjpudWxsfSwiUGFyZW50U3R5bGUiOm51bGx9LCJUaXRsZVN0eWxlIjp7IiRpZCI6IjQwNjUiLCJGb250U2V0dGluZ3MiOnsiJGlkIjoiNDA2NiIsIkZvbnRTaXplIjoxMSwiRm9udE5hbWUiOiJDYWxpYnJpIiwiSXNCb2xkIjp0cnVlLCJJc0l0YWxpYyI6ZmFsc2UsIklzVW5kZXJsaW5lZCI6ZmFsc2UsIlBhcmVudFN0eWxlIjpudWxsfSwiQXV0b1NpemUiOjAsIkZvcmVncm91bmQiOnsiJGlkIjoiNDA2NyIsIkNvbG9yIjp7IiRpZCI6IjQwNjg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NDA2OSIsIlRvcCI6MC4wLCJMZWZ0IjowLjAsIlJpZ2h0IjowLjAsIkJvdHRvbSI6MC4wfSwiUGFkZGluZyI6eyIkaWQiOiI0MDcwIiwiVG9wIjowLjAsIkxlZnQiOjAuMCwiUmlnaHQiOjAuMCwiQm90dG9tIjowLjB9LCJCYWNrZ3JvdW5kIjp7IiRpZCI6IjQwNzEiLCJDb2xvciI6eyIkaWQiOiI0MDcyIiwiQSI6MCwiUiI6MjU1LCJHIjoyNTUsIkIiOjI1NX19LCJJc1Zpc2libGUiOnRydWUsIldpZHRoIjowLjAsIkhlaWdodCI6MC4wLCJCb3JkZXJTdHlsZSI6eyIkaWQiOiI0MDczIiwiTGluZUNvbG9yIjpudWxsLCJMaW5lV2VpZ2h0IjowLjAsIkxpbmVUeXBlIjowLCJQYXJlbnRTdHlsZSI6bnVsbH0sIlBhcmVudFN0eWxlIjpudWxsfSwiRGF0ZVN0eWxlIjp7IiRpZCI6IjQwNzQiLCJGb250U2V0dGluZ3MiOnsiJGlkIjoiNDA3NSIsIkZvbnRTaXplIjoxMCwiRm9udE5hbWUiOiJDYWxpYnJpIiwiSXNCb2xkIjpmYWxzZSwiSXNJdGFsaWMiOmZhbHNlLCJJc1VuZGVybGluZWQiOmZhbHNlLCJQYXJlbnRTdHlsZSI6bnVsbH0sIkF1dG9TaXplIjowLCJGb3JlZ3JvdW5kIjp7IiRpZCI6IjQwNzYiLCJDb2xvciI6eyIkaWQiOiI0MDc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MDc4IiwiVG9wIjowLjAsIkxlZnQiOjAuMCwiUmlnaHQiOjAuMCwiQm90dG9tIjowLjB9LCJQYWRkaW5nIjp7IiRpZCI6IjQwNzkiLCJUb3AiOjAuMCwiTGVmdCI6MC4wLCJSaWdodCI6MC4wLCJCb3R0b20iOjAuMH0sIkJhY2tncm91bmQiOnsiJGlkIjoiNDA4MCIsIkNvbG9yIjp7IiRpZCI6IjQwODEiLCJBIjo4OSwiUiI6MCwiRyI6MCwiQiI6MH19LCJJc1Zpc2libGUiOnRydWUsIldpZHRoIjowLjAsIkhlaWdodCI6MC4wLCJCb3JkZXJTdHlsZSI6eyIkaWQiOiI0MDgyIiwiTGluZUNvbG9yIjpudWxsLCJMaW5lV2VpZ2h0IjowLjAsIkxpbmVUeXBlIjowLCJQYXJlbnRTdHlsZSI6bnVsbH0sIlBhcmVudFN0eWxlIjpudWxsfSwiRGF0ZUZvcm1hdCI6eyIkaWQiOiI0MDg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wODQiLCJGb3JtYXQiOjAsIklzVmlzaWJsZSI6ZmFsc2UsIkxhc3RLbm93blZpc2liaWxpdHlTdGF0ZSI6ZmFsc2V9LCJJc1Zpc2libGUiOmZhbHNlLCJQYXJlbnRTdHlsZSI6bnVsbH0sIkluZGV4Ijo3NywiU21hcnREdXJhdGlvbkFjdGl2YXRlZCI6ZmFsc2UsIkRhdGVGb3JtYXQiOnsiJHJlZiI6IjQwODMifSwiV2Vla051bWJlcmluZyI6eyIkaWQiOiI0MDg1IiwiRm9ybWF0IjowLCJJc1Zpc2libGUiOmZhbHNlLCJMYXN0S25vd25WaXNpYmlsaXR5U3RhdGUiOmZhbHNlfSwiSWQiOiI1ZGZhMzVmZC05ZGVkLTRmMmMtOTY0MS0zZTYwMzAyNmZjY2YiLCJJbXBvcnRJZCI6bnVsbCwiVGl0bGUiOiJuZXcgUGtDMCIsIk5vdGUiOm51bGwsIkh5cGVybGluayI6eyIkaWQiOiI0MDg2IiwiQWRkcmVzcyI6IiIsIlN1YkFkZHJlc3MiOiIifSwiSXNDaGFuZ2VkIjpmYWxzZSwiSXNOZXciOmZhbHNlfX0seyIkaWQiOiI0MDg3IiwiX2F0dGFjaGVkTWlsZXN0b25lcyI6W10sIlRhc2tEZWZpbml0aW9uIjp7IiRpZCI6IjQwODgiLCJHcm91cE5hbWUiOm51bGwsIlN0YXJ0RGF0ZSI6IjIwMjctMDUtMzBUMDA6MDA6MDAiLCJFbmREYXRlIjoiMjAyNy0wOS0yOFQyMzo1OTowMCIsIlBlcmNlbnRhZ2VDb21wbGV0ZSI6bnVsbCwiU3R5bGUiOnsiJGlkIjoiNDA4OSIsIlNoYXBlIjowLCJTaGFwZVRoaWNrbmVzcyI6MCwiRHVyYXRpb25Gb3JtYXQiOjAsIkluY2x1ZGVOb25Xb3JraW5nRGF5c0luRHVyYXRpb24iOmZhbHNlLCJQZXJjZW50YWdlQ29tcGxldGVTdHlsZSI6eyIkaWQiOiI0MDkwIiwiRm9udFNldHRpbmdzIjp7IiRpZCI6IjQwOTEiLCJGb250U2l6ZSI6MTAsIkZvbnROYW1lIjoiQ2FsaWJyaSIsIklzQm9sZCI6ZmFsc2UsIklzSXRhbGljIjpmYWxzZSwiSXNVbmRlcmxpbmVkIjpmYWxzZSwiUGFyZW50U3R5bGUiOm51bGx9LCJBdXRvU2l6ZSI6MCwiRm9yZWdyb3VuZCI6eyIkaWQiOiI0MDkyIiwiQ29sb3IiOnsiJGlkIjoiNDA5My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A5NCIsIlRvcCI6MC4wLCJMZWZ0IjowLjAsIlJpZ2h0IjowLjAsIkJvdHRvbSI6MC4wfSwiUGFkZGluZyI6eyIkaWQiOiI0MDk1IiwiVG9wIjowLjAsIkxlZnQiOjAuMCwiUmlnaHQiOjAuMCwiQm90dG9tIjowLjB9LCJCYWNrZ3JvdW5kIjp7IiRpZCI6IjQwOTYiLCJDb2xvciI6eyIkaWQiOiI0MDk3IiwiQSI6ODksIlIiOjAsIkciOjAsIkIiOjB9fSwiSXNWaXNpYmxlIjp0cnVlLCJXaWR0aCI6MC4wLCJIZWlnaHQiOjAuMCwiQm9yZGVyU3R5bGUiOnsiJGlkIjoiNDA5OCIsIkxpbmVDb2xvciI6bnVsbCwiTGluZVdlaWdodCI6MC4wLCJMaW5lVHlwZSI6MCwiUGFyZW50U3R5bGUiOm51bGx9LCJQYXJlbnRTdHlsZSI6bnVsbH0sIkR1cmF0aW9uU3R5bGUiOnsiJGlkIjoiNDA5OSIsIkZvbnRTZXR0aW5ncyI6eyIkaWQiOiI0MTAwIiwiRm9udFNpemUiOjEwLCJGb250TmFtZSI6IkNhbGlicmkiLCJJc0JvbGQiOmZhbHNlLCJJc0l0YWxpYyI6ZmFsc2UsIklzVW5kZXJsaW5lZCI6ZmFsc2UsIlBhcmVudFN0eWxlIjpudWxsfSwiQXV0b1NpemUiOjAsIkZvcmVncm91bmQiOnsiJGlkIjoiNDEwMSIsIkNvbG9yIjp7IiRpZCI6IjQxMDI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0MTAzIiwiVG9wIjowLjAsIkxlZnQiOjAuMCwiUmlnaHQiOjAuMCwiQm90dG9tIjowLjB9LCJQYWRkaW5nIjp7IiRpZCI6IjQxMDQiLCJUb3AiOjAuMCwiTGVmdCI6MC4wLCJSaWdodCI6MC4wLCJCb3R0b20iOjAuMH0sIkJhY2tncm91bmQiOnsiJGlkIjoiNDEwNSIsIkNvbG9yIjp7IiRpZCI6IjQxMDYiLCJBIjo4OSwiUiI6MCwiRyI6MCwiQiI6MH19LCJJc1Zpc2libGUiOnRydWUsIldpZHRoIjowLjAsIkhlaWdodCI6MC4wLCJCb3JkZXJTdHlsZSI6eyIkaWQiOiI0MTA3IiwiTGluZUNvbG9yIjpudWxsLCJMaW5lV2VpZ2h0IjowLjAsIkxpbmVUeXBlIjowLCJQYXJlbnRTdHlsZSI6bnVsbH0sIlBhcmVudFN0eWxlIjpudWxsfSwiSG9yaXpvbnRhbENvbm5lY3RvclN0eWxlIjp7IiRpZCI6IjQxMDgiLCJMaW5lQ29sb3IiOnsiJGlkIjoiNDEwOSIsIiR0eXBlIjoiTkxSRS5Db21tb24uRG9tLlNvbGlkQ29sb3JCcnVzaCwgTkxSRS5Db21tb24iLCJDb2xvciI6eyIkaWQiOiI0MTEwIiwiQSI6MjU1LCJSIjoyMDQsIkciOjIwNCwiQiI6MjA0fX0sIkxpbmVXZWlnaHQiOjEuMCwiTGluZVR5cGUiOjAsIlBhcmVudFN0eWxlIjpudWxsfSwiVmVydGljYWxDb25uZWN0b3JTdHlsZSI6eyIkaWQiOiI0MTExIiwiTGluZUNvbG9yIjp7IiRpZCI6IjQxMTIiLCIkdHlwZSI6Ik5MUkUuQ29tbW9uLkRvbS5Tb2xpZENvbG9yQnJ1c2gsIE5MUkUuQ29tbW9uIiwiQ29sb3IiOnsiJGlkIjoiNDExMy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QxMTQiLCJNYXJnaW4iOnsiJGlkIjoiNDExNSIsIlRvcCI6MC4wLCJMZWZ0Ijo0LjAsIlJpZ2h0Ijo0LjAsIkJvdHRvbSI6MC4wfSwiUGFkZGluZyI6eyIkaWQiOiI0MTE2IiwiVG9wIjowLjAsIkxlZnQiOjAuMCwiUmlnaHQiOjAuMCwiQm90dG9tIjowLjB9LCJCYWNrZ3JvdW5kIjp7IiRpZCI6IjQxMTciLCJDb2xvciI6eyIkaWQiOiI0MTE4IiwiQSI6MjU1LCJSIjoxNjksIkciOjIwOSwiQiI6MTQyfX0sIklzVmlzaWJsZSI6dHJ1ZSwiV2lkdGgiOjAuMCwiSGVpZ2h0IjoxMC4wLCJCb3JkZXJTdHlsZSI6eyIkaWQiOiI0MTE5IiwiTGluZUNvbG9yIjp7IiRpZCI6IjQxMjAiLCIkdHlwZSI6Ik5MUkUuQ29tbW9uLkRvbS5Tb2xpZENvbG9yQnJ1c2gsIE5MUkUuQ29tbW9uIiwiQ29sb3IiOnsiJGlkIjoiNDEyMSIsIkEiOjI1NSwiUiI6MjM0LCJHIjoyMiwiQiI6MzB9fSwiTGluZVdlaWdodCI6MC4wLCJMaW5lVHlwZSI6MCwiUGFyZW50U3R5bGUiOm51bGx9LCJQYXJlbnRTdHlsZSI6bnVsbH0sIlRpdGxlU3R5bGUiOnsiJGlkIjoiNDEyMiIsIkZvbnRTZXR0aW5ncyI6eyIkaWQiOiI0MTIzIiwiRm9udFNpemUiOjExLCJGb250TmFtZSI6IkNhbGlicmkiLCJJc0JvbGQiOnRydWUsIklzSXRhbGljIjpmYWxzZSwiSXNVbmRlcmxpbmVkIjpmYWxzZSwiUGFyZW50U3R5bGUiOm51bGx9LCJBdXRvU2l6ZSI6MCwiRm9yZWdyb3VuZCI6eyIkaWQiOiI0MTI0IiwiQ29sb3IiOnsiJGlkIjoiNDEyN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0MTI2IiwiVG9wIjowLjAsIkxlZnQiOjAuMCwiUmlnaHQiOjAuMCwiQm90dG9tIjowLjB9LCJQYWRkaW5nIjp7IiRpZCI6IjQxMjciLCJUb3AiOjAuMCwiTGVmdCI6MC4wLCJSaWdodCI6MC4wLCJCb3R0b20iOjAuMH0sIkJhY2tncm91bmQiOnsiJGlkIjoiNDEyOCIsIkNvbG9yIjp7IiRpZCI6IjQxMjkiLCJBIjowLCJSIjoyNTUsIkciOjI1NSwiQiI6MjU1fX0sIklzVmlzaWJsZSI6dHJ1ZSwiV2lkdGgiOjAuMCwiSGVpZ2h0IjowLjAsIkJvcmRlclN0eWxlIjp7IiRpZCI6IjQxMzAiLCJMaW5lQ29sb3IiOm51bGwsIkxpbmVXZWlnaHQiOjAuMCwiTGluZVR5cGUiOjAsIlBhcmVudFN0eWxlIjpudWxsfSwiUGFyZW50U3R5bGUiOm51bGx9LCJEYXRlU3R5bGUiOnsiJGlkIjoiNDEzMSIsIkZvbnRTZXR0aW5ncyI6eyIkaWQiOiI0MTMyIiwiRm9udFNpemUiOjEwLCJGb250TmFtZSI6IkNhbGlicmkiLCJJc0JvbGQiOmZhbHNlLCJJc0l0YWxpYyI6ZmFsc2UsIklzVW5kZXJsaW5lZCI6ZmFsc2UsIlBhcmVudFN0eWxlIjpudWxsfSwiQXV0b1NpemUiOjAsIkZvcmVncm91bmQiOnsiJGlkIjoiNDEzMyIsIkNvbG9yIjp7IiRpZCI6IjQxMzQ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QxMzUiLCJUb3AiOjAuMCwiTGVmdCI6MC4wLCJSaWdodCI6MC4wLCJCb3R0b20iOjAuMH0sIlBhZGRpbmciOnsiJGlkIjoiNDEzNiIsIlRvcCI6MC4wLCJMZWZ0IjowLjAsIlJpZ2h0IjowLjAsIkJvdHRvbSI6MC4wfSwiQmFja2dyb3VuZCI6eyIkaWQiOiI0MTM3IiwiQ29sb3IiOnsiJGlkIjoiNDEzOCIsIkEiOjg5LCJSIjowLCJHIjowLCJCIjowfX0sIklzVmlzaWJsZSI6dHJ1ZSwiV2lkdGgiOjAuMCwiSGVpZ2h0IjowLjAsIkJvcmRlclN0eWxlIjp7IiRpZCI6IjQxMzkiLCJMaW5lQ29sb3IiOm51bGwsIkxpbmVXZWlnaHQiOjAuMCwiTGluZVR5cGUiOjAsIlBhcmVudFN0eWxlIjpudWxsfSwiUGFyZW50U3R5bGUiOm51bGx9LCJEYXRlRm9ybWF0Ijp7IiRpZCI6IjQxND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DE0MSIsIkZvcm1hdCI6MCwiSXNWaXNpYmxlIjpmYWxzZSwiTGFzdEtub3duVmlzaWJpbGl0eVN0YXRlIjpmYWxzZX0sIklzVmlzaWJsZSI6ZmFsc2UsIlBhcmVudFN0eWxlIjpudWxsfSwiSW5kZXgiOjc4LCJTbWFydER1cmF0aW9uQWN0aXZhdGVkIjpmYWxzZSwiRGF0ZUZvcm1hdCI6eyIkcmVmIjoiNDE0MCJ9LCJXZWVrTnVtYmVyaW5nIjp7IiRpZCI6IjQxNDIiLCJGb3JtYXQiOjAsIklzVmlzaWJsZSI6ZmFsc2UsIkxhc3RLbm93blZpc2liaWxpdHlTdGF0ZSI6ZmFsc2V9LCJJZCI6ImFiYWYwNGM4LTZlYzAtNDYxMi1hYTkzLWI2ZWE4MDc2NTdlZCIsIkltcG9ydElkIjpudWxsLCJUaXRsZSI6Ii4gIiwiTm90ZSI6bnVsbCwiSHlwZXJsaW5rIjp7IiRpZCI6IjQxNDMiLCJBZGRyZXNzIjoiIiwiU3ViQWRkcmVzcyI6IiJ9LCJJc0NoYW5nZWQiOmZhbHNlLCJJc05ldyI6ZmFsc2V9fSx7IiRpZCI6IjQxNDQiLCJfYXR0YWNoZWRNaWxlc3RvbmVzIjpbXSwiVGFza0RlZmluaXRpb24iOnsiJGlkIjoiNDE0NSIsIkdyb3VwTmFtZSI6bnVsbCwiU3RhcnREYXRlIjoiMjAyOS0wNy0wM1QyMzo1OTowMCIsIkVuZERhdGUiOiIyMDMwLTAxLTEwVDIzOjU4OjAwIiwiUGVyY2VudGFnZUNvbXBsZXRlIjpudWxsLCJTdHlsZSI6eyIkaWQiOiI0MTQ2IiwiU2hhcGUiOjAsIlNoYXBlVGhpY2tuZXNzIjowLCJEdXJhdGlvbkZvcm1hdCI6MCwiSW5jbHVkZU5vbldvcmtpbmdEYXlzSW5EdXJhdGlvbiI6ZmFsc2UsIlBlcmNlbnRhZ2VDb21wbGV0ZVN0eWxlIjp7IiRpZCI6IjQxNDciLCJGb250U2V0dGluZ3MiOnsiJGlkIjoiNDE0OCIsIkZvbnRTaXplIjoxMCwiRm9udE5hbWUiOiJDYWxpYnJpIiwiSXNCb2xkIjpmYWxzZSwiSXNJdGFsaWMiOmZhbHNlLCJJc1VuZGVybGluZWQiOmZhbHNlLCJQYXJlbnRTdHlsZSI6bnVsbH0sIkF1dG9TaXplIjowLCJGb3JlZ3JvdW5kIjp7IiRpZCI6IjQxNDkiLCJDb2xvciI6eyIkaWQiOiI0MTUw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0MTUxIiwiVG9wIjowLjAsIkxlZnQiOjAuMCwiUmlnaHQiOjAuMCwiQm90dG9tIjowLjB9LCJQYWRkaW5nIjp7IiRpZCI6IjQxNTIiLCJUb3AiOjAuMCwiTGVmdCI6MC4wLCJSaWdodCI6MC4wLCJCb3R0b20iOjAuMH0sIkJhY2tncm91bmQiOnsiJGlkIjoiNDE1MyIsIkNvbG9yIjp7IiRpZCI6IjQxNTQiLCJBIjo4OSwiUiI6MCwiRyI6MCwiQiI6MH19LCJJc1Zpc2libGUiOnRydWUsIldpZHRoIjowLjAsIkhlaWdodCI6MC4wLCJCb3JkZXJTdHlsZSI6eyIkaWQiOiI0MTU1IiwiTGluZUNvbG9yIjpudWxsLCJMaW5lV2VpZ2h0IjowLjAsIkxpbmVUeXBlIjowLCJQYXJlbnRTdHlsZSI6bnVsbH0sIlBhcmVudFN0eWxlIjpudWxsfSwiRHVyYXRpb25TdHlsZSI6eyIkaWQiOiI0MTU2IiwiRm9udFNldHRpbmdzIjp7IiRpZCI6IjQxNTciLCJGb250U2l6ZSI6MTAsIkZvbnROYW1lIjoiQ2FsaWJyaSIsIklzQm9sZCI6ZmFsc2UsIklzSXRhbGljIjpmYWxzZSwiSXNVbmRlcmxpbmVkIjpmYWxzZSwiUGFyZW50U3R5bGUiOm51bGx9LCJBdXRvU2l6ZSI6MCwiRm9yZWdyb3VuZCI6eyIkaWQiOiI0MTU4IiwiQ29sb3IiOnsiJGlkIjoiNDE1O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QxNjAiLCJUb3AiOjAuMCwiTGVmdCI6MC4wLCJSaWdodCI6MC4wLCJCb3R0b20iOjAuMH0sIlBhZGRpbmciOnsiJGlkIjoiNDE2MSIsIlRvcCI6MC4wLCJMZWZ0IjowLjAsIlJpZ2h0IjowLjAsIkJvdHRvbSI6MC4wfSwiQmFja2dyb3VuZCI6eyIkaWQiOiI0MTYyIiwiQ29sb3IiOnsiJGlkIjoiNDE2MyIsIkEiOjg5LCJSIjowLCJHIjowLCJCIjowfX0sIklzVmlzaWJsZSI6dHJ1ZSwiV2lkdGgiOjAuMCwiSGVpZ2h0IjowLjAsIkJvcmRlclN0eWxlIjp7IiRpZCI6IjQxNjQiLCJMaW5lQ29sb3IiOm51bGwsIkxpbmVXZWlnaHQiOjAuMCwiTGluZVR5cGUiOjAsIlBhcmVudFN0eWxlIjpudWxsfSwiUGFyZW50U3R5bGUiOm51bGx9LCJIb3Jpem9udGFsQ29ubmVjdG9yU3R5bGUiOnsiJGlkIjoiNDE2NSIsIkxpbmVDb2xvciI6eyIkaWQiOiI0MTY2IiwiJHR5cGUiOiJOTFJFLkNvbW1vbi5Eb20uU29saWRDb2xvckJydXNoLCBOTFJFLkNvbW1vbiIsIkNvbG9yIjp7IiRpZCI6IjQxNjciLCJBIjoyNTUsIlIiOjIwNCwiRyI6MjA0LCJCIjoyMDR9fSwiTGluZVdlaWdodCI6MS4wLCJMaW5lVHlwZSI6MCwiUGFyZW50U3R5bGUiOm51bGx9LCJWZXJ0aWNhbENvbm5lY3RvclN0eWxlIjp7IiRpZCI6IjQxNjgiLCJMaW5lQ29sb3IiOnsiJGlkIjoiNDE2OSIsIiR0eXBlIjoiTkxSRS5Db21tb24uRG9tLlNvbGlkQ29sb3JCcnVzaCwgTkxSRS5Db21tb24iLCJDb2xvciI6eyIkaWQiOiI0MTcwIiwiQSI6MjU1LCJSIjoyMDQsIkciOjIwNCwiQiI6MjA0fX0sIkxpbmVXZWlnaHQiOjAuMCwiTGluZVR5cGUiOjAsIlBhcmVudFN0eWxlIjpudWxsfSwiTWFyZ2luIjpudWxsLCJTdGFydERhdGVQb3NpdGlvbiI6NiwiRW5kRGF0ZVBvc2l0aW9uIjo2LCJEYXRlSXNWaXNpYmxlIjpmYWxzZSwiVGl0bGVQb3NpdGlvbiI6NCwiRHVyYXRpb25Qb3NpdGlvbiI6NiwiUGVyY2VudGFnZUNvbXBsZXRlZFBvc2l0aW9uIjo2LCJTcGFjaW5nIjozLCJJc0JlbG93VGltZWJhbmQiOnRydWUsIlBlcmNlbnRhZ2VDb21wbGV0ZVNoYXBlT3BhY2l0eSI6MzUsIlNoYXBlU3R5bGUiOnsiJGlkIjoiNDE3MSIsIk1hcmdpbiI6eyIkaWQiOiI0MTcyIiwiVG9wIjowLjAsIkxlZnQiOjQuMCwiUmlnaHQiOjQuMCwiQm90dG9tIjowLjB9LCJQYWRkaW5nIjp7IiRpZCI6IjQxNzMiLCJUb3AiOjAuMCwiTGVmdCI6MC4wLCJSaWdodCI6MC4wLCJCb3R0b20iOjAuMH0sIkJhY2tncm91bmQiOnsiJGlkIjoiNDE3NCIsIkNvbG9yIjp7IiRpZCI6IjQxNzUiLCJBIjoyNTUsIlIiOjkxLCJHIjoxNTUsIkIiOjIxM319LCJJc1Zpc2libGUiOnRydWUsIldpZHRoIjowLjAsIkhlaWdodCI6MTAuMCwiQm9yZGVyU3R5bGUiOnsiJGlkIjoiNDE3NiIsIkxpbmVDb2xvciI6eyIkaWQiOiI0MTc3IiwiJHR5cGUiOiJOTFJFLkNvbW1vbi5Eb20uU29saWRDb2xvckJydXNoLCBOTFJFLkNvbW1vbiIsIkNvbG9yIjp7IiRpZCI6IjQxNzgiLCJBIjoyNTUsIlIiOjIzNCwiRyI6MjIsIkIiOjMwfX0sIkxpbmVXZWlnaHQiOjAuMCwiTGluZVR5cGUiOjAsIlBhcmVudFN0eWxlIjpudWxsfSwiUGFyZW50U3R5bGUiOm51bGx9LCJUaXRsZVN0eWxlIjp7IiRpZCI6IjQxNzkiLCJGb250U2V0dGluZ3MiOnsiJGlkIjoiNDE4MCIsIkZvbnRTaXplIjoxMSwiRm9udE5hbWUiOiJDYWxpYnJpIiwiSXNCb2xkIjp0cnVlLCJJc0l0YWxpYyI6ZmFsc2UsIklzVW5kZXJsaW5lZCI6ZmFsc2UsIlBhcmVudFN0eWxlIjpudWxsfSwiQXV0b1NpemUiOjAsIkZvcmVncm91bmQiOnsiJGlkIjoiNDE4MSIsIkNvbG9yIjp7IiRpZCI6IjQxODI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DE4MyIsIlRvcCI6MC4wLCJMZWZ0IjowLjAsIlJpZ2h0IjowLjAsIkJvdHRvbSI6MC4wfSwiUGFkZGluZyI6eyIkaWQiOiI0MTg0IiwiVG9wIjowLjAsIkxlZnQiOjAuMCwiUmlnaHQiOjAuMCwiQm90dG9tIjowLjB9LCJCYWNrZ3JvdW5kIjp7IiRpZCI6IjQxODUiLCJDb2xvciI6eyIkaWQiOiI0MTg2IiwiQSI6MCwiUiI6MjU1LCJHIjoyNTUsIkIiOjI1NX19LCJJc1Zpc2libGUiOnRydWUsIldpZHRoIjowLjAsIkhlaWdodCI6MC4wLCJCb3JkZXJTdHlsZSI6eyIkaWQiOiI0MTg3IiwiTGluZUNvbG9yIjpudWxsLCJMaW5lV2VpZ2h0IjowLjAsIkxpbmVUeXBlIjowLCJQYXJlbnRTdHlsZSI6bnVsbH0sIlBhcmVudFN0eWxlIjpudWxsfSwiRGF0ZVN0eWxlIjp7IiRpZCI6IjQxODgiLCJGb250U2V0dGluZ3MiOnsiJGlkIjoiNDE4OSIsIkZvbnRTaXplIjoxMCwiRm9udE5hbWUiOiJDYWxpYnJpIiwiSXNCb2xkIjpmYWxzZSwiSXNJdGFsaWMiOmZhbHNlLCJJc1VuZGVybGluZWQiOmZhbHNlLCJQYXJlbnRTdHlsZSI6bnVsbH0sIkF1dG9TaXplIjowLCJGb3JlZ3JvdW5kIjp7IiRpZCI6IjQxOTAiLCJDb2xvciI6eyIkaWQiOiI0MTk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MTkyIiwiVG9wIjowLjAsIkxlZnQiOjAuMCwiUmlnaHQiOjAuMCwiQm90dG9tIjowLjB9LCJQYWRkaW5nIjp7IiRpZCI6IjQxOTMiLCJUb3AiOjAuMCwiTGVmdCI6MC4wLCJSaWdodCI6MC4wLCJCb3R0b20iOjAuMH0sIkJhY2tncm91bmQiOnsiJGlkIjoiNDE5NCIsIkNvbG9yIjp7IiRpZCI6IjQxOTUiLCJBIjo4OSwiUiI6MCwiRyI6MCwiQiI6MH19LCJJc1Zpc2libGUiOnRydWUsIldpZHRoIjowLjAsIkhlaWdodCI6MC4wLCJCb3JkZXJTdHlsZSI6eyIkaWQiOiI0MTk2IiwiTGluZUNvbG9yIjpudWxsLCJMaW5lV2VpZ2h0IjowLjAsIkxpbmVUeXBlIjowLCJQYXJlbnRTdHlsZSI6bnVsbH0sIlBhcmVudFN0eWxlIjpudWxsfSwiRGF0ZUZvcm1hdCI6eyIkaWQiOiI0MTk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xOTgiLCJGb3JtYXQiOjAsIklzVmlzaWJsZSI6ZmFsc2UsIkxhc3RLbm93blZpc2liaWxpdHlTdGF0ZSI6ZmFsc2V9LCJJc1Zpc2libGUiOmZhbHNlLCJQYXJlbnRTdHlsZSI6bnVsbH0sIkluZGV4Ijo3OSwiU21hcnREdXJhdGlvbkFjdGl2YXRlZCI6ZmFsc2UsIkRhdGVGb3JtYXQiOnsiJHJlZiI6IjQxOTcifSwiV2Vla051bWJlcmluZyI6eyIkaWQiOiI0MTk5IiwiRm9ybWF0IjowLCJJc1Zpc2libGUiOmZhbHNlLCJMYXN0S25vd25WaXNpYmlsaXR5U3RhdGUiOmZhbHNlfSwiSWQiOiJmMWY3NmQ5Ny1lNGQ5LTQwNDktOTkxYi1mMjJkZGZiMmQ1OWIiLCJJbXBvcnRJZCI6bnVsbCwiVGl0bGUiOiIgMi5VRyAvIDEuVUcgLyBFRyAiLCJOb3RlIjpudWxsLCJIeXBlcmxpbmsiOnsiJGlkIjoiNDIwMCIsIkFkZHJlc3MiOiIiLCJTdWJBZGRyZXNzIjoiIn0sIklzQ2hhbmdlZCI6ZmFsc2UsIklzTmV3IjpmYWxzZX19XSwiX21pbGVzdG9uZXMiOltdLCJJZCI6ImIxMDZhM2E1LWVhMzItNDNkNi04NDA5LWU3MmFhM2M0Y2QxYSIsIklzU2luZ2xlSXRlbVJvdyI6ZmFsc2V9LHsiJGlkIjoiNDIwMSIsIl90YXNrcyI6W3siJGlkIjoiNDIwMiIsIl9hdHRhY2hlZE1pbGVzdG9uZXMiOltdLCJUYXNrRGVmaW5pdGlvbiI6eyIkaWQiOiI0MjAzIiwiR3JvdXBOYW1lIjpudWxsLCJTdGFydERhdGUiOiIyMDI3LTExLTI2VDAwOjAwOjAwIiwiRW5kRGF0ZSI6IjIwMjgtMDMtMjZUMjM6NTk6MDAiLCJQZXJjZW50YWdlQ29tcGxldGUiOm51bGwsIlN0eWxlIjp7IiRpZCI6IjQyMDQiLCJTaGFwZSI6MCwiU2hhcGVUaGlja25lc3MiOjAsIkR1cmF0aW9uRm9ybWF0IjowLCJJbmNsdWRlTm9uV29ya2luZ0RheXNJbkR1cmF0aW9uIjpmYWxzZSwiUGVyY2VudGFnZUNvbXBsZXRlU3R5bGUiOnsiJGlkIjoiNDIwNSIsIkZvbnRTZXR0aW5ncyI6eyIkaWQiOiI0MjA2IiwiRm9udFNpemUiOjEwLCJGb250TmFtZSI6IkNhbGlicmkiLCJJc0JvbGQiOmZhbHNlLCJJc0l0YWxpYyI6ZmFsc2UsIklzVW5kZXJsaW5lZCI6ZmFsc2UsIlBhcmVudFN0eWxlIjpudWxsfSwiQXV0b1NpemUiOjAsIkZvcmVncm91bmQiOnsiJGlkIjoiNDIwNyIsIkNvbG9yIjp7IiRpZCI6IjQyMD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yMDkiLCJUb3AiOjAuMCwiTGVmdCI6MC4wLCJSaWdodCI6MC4wLCJCb3R0b20iOjAuMH0sIlBhZGRpbmciOnsiJGlkIjoiNDIxMCIsIlRvcCI6MC4wLCJMZWZ0IjowLjAsIlJpZ2h0IjowLjAsIkJvdHRvbSI6MC4wfSwiQmFja2dyb3VuZCI6eyIkaWQiOiI0MjExIiwiQ29sb3IiOnsiJGlkIjoiNDIxMiIsIkEiOjg5LCJSIjowLCJHIjowLCJCIjowfX0sIklzVmlzaWJsZSI6dHJ1ZSwiV2lkdGgiOjAuMCwiSGVpZ2h0IjowLjAsIkJvcmRlclN0eWxlIjp7IiRpZCI6IjQyMTMiLCJMaW5lQ29sb3IiOm51bGwsIkxpbmVXZWlnaHQiOjAuMCwiTGluZVR5cGUiOjAsIlBhcmVudFN0eWxlIjpudWxsfSwiUGFyZW50U3R5bGUiOm51bGx9LCJEdXJhdGlvblN0eWxlIjp7IiRpZCI6IjQyMTQiLCJGb250U2V0dGluZ3MiOnsiJGlkIjoiNDIxNSIsIkZvbnRTaXplIjoxMCwiRm9udE5hbWUiOiJDYWxpYnJpIiwiSXNCb2xkIjpmYWxzZSwiSXNJdGFsaWMiOmZhbHNlLCJJc1VuZGVybGluZWQiOmZhbHNlLCJQYXJlbnRTdHlsZSI6bnVsbH0sIkF1dG9TaXplIjowLCJGb3JlZ3JvdW5kIjp7IiRpZCI6IjQyMTYiLCJDb2xvciI6eyIkaWQiOiI0MjE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IxOCIsIlRvcCI6MC4wLCJMZWZ0IjowLjAsIlJpZ2h0IjowLjAsIkJvdHRvbSI6MC4wfSwiUGFkZGluZyI6eyIkaWQiOiI0MjE5IiwiVG9wIjowLjAsIkxlZnQiOjAuMCwiUmlnaHQiOjAuMCwiQm90dG9tIjowLjB9LCJCYWNrZ3JvdW5kIjp7IiRpZCI6IjQyMjAiLCJDb2xvciI6eyIkaWQiOiI0MjIxIiwiQSI6ODksIlIiOjAsIkciOjAsIkIiOjB9fSwiSXNWaXNpYmxlIjp0cnVlLCJXaWR0aCI6MC4wLCJIZWlnaHQiOjAuMCwiQm9yZGVyU3R5bGUiOnsiJGlkIjoiNDIyMiIsIkxpbmVDb2xvciI6bnVsbCwiTGluZVdlaWdodCI6MC4wLCJMaW5lVHlwZSI6MCwiUGFyZW50U3R5bGUiOm51bGx9LCJQYXJlbnRTdHlsZSI6bnVsbH0sIkhvcml6b250YWxDb25uZWN0b3JTdHlsZSI6eyIkaWQiOiI0MjIzIiwiTGluZUNvbG9yIjp7IiRpZCI6IjQyMjQiLCIkdHlwZSI6Ik5MUkUuQ29tbW9uLkRvbS5Tb2xpZENvbG9yQnJ1c2gsIE5MUkUuQ29tbW9uIiwiQ29sb3IiOnsiJGlkIjoiNDIyNSIsIkEiOjI1NSwiUiI6MjA0LCJHIjoyMDQsIkIiOjIwNH19LCJMaW5lV2VpZ2h0IjoxLjAsIkxpbmVUeXBlIjowLCJQYXJlbnRTdHlsZSI6bnVsbH0sIlZlcnRpY2FsQ29ubmVjdG9yU3R5bGUiOnsiJGlkIjoiNDIyNiIsIkxpbmVDb2xvciI6eyIkaWQiOiI0MjI3IiwiJHR5cGUiOiJOTFJFLkNvbW1vbi5Eb20uU29saWRDb2xvckJydXNoLCBOTFJFLkNvbW1vbiIsIkNvbG9yIjp7IiRpZCI6IjQyMjg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0MjI5IiwiTWFyZ2luIjp7IiRpZCI6IjQyMzAiLCJUb3AiOjAuMCwiTGVmdCI6NC4wLCJSaWdodCI6NC4wLCJCb3R0b20iOjAuMH0sIlBhZGRpbmciOnsiJGlkIjoiNDIzMSIsIlRvcCI6MC4wLCJMZWZ0IjowLjAsIlJpZ2h0IjowLjAsIkJvdHRvbSI6MC4wfSwiQmFja2dyb3VuZCI6eyIkaWQiOiI0MjMyIiwiQ29sb3IiOnsiJGlkIjoiNDIzMyIsIkEiOjI1NSwiUiI6MTY5LCJHIjoyMDksIkIiOjE0Mn19LCJJc1Zpc2libGUiOnRydWUsIldpZHRoIjowLjAsIkhlaWdodCI6MTAuMCwiQm9yZGVyU3R5bGUiOnsiJGlkIjoiNDIzNCIsIkxpbmVDb2xvciI6eyIkaWQiOiI0MjM1IiwiJHR5cGUiOiJOTFJFLkNvbW1vbi5Eb20uU29saWRDb2xvckJydXNoLCBOTFJFLkNvbW1vbiIsIkNvbG9yIjp7IiRpZCI6IjQyMzYiLCJBIjoyNTUsIlIiOjIzNCwiRyI6MjIsIkIiOjMwfX0sIkxpbmVXZWlnaHQiOjAuMCwiTGluZVR5cGUiOjAsIlBhcmVudFN0eWxlIjpudWxsfSwiUGFyZW50U3R5bGUiOm51bGx9LCJUaXRsZVN0eWxlIjp7IiRpZCI6IjQyMzciLCJGb250U2V0dGluZ3MiOnsiJGlkIjoiNDIzOCIsIkZvbnRTaXplIjoxMSwiRm9udE5hbWUiOiJDYWxpYnJpIiwiSXNCb2xkIjp0cnVlLCJJc0l0YWxpYyI6ZmFsc2UsIklzVW5kZXJsaW5lZCI6ZmFsc2UsIlBhcmVudFN0eWxlIjpudWxsfSwiQXV0b1NpemUiOjAsIkZvcmVncm91bmQiOnsiJGlkIjoiNDIzOSIsIkNvbG9yIjp7IiRpZCI6IjQyNDA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NDI0MSIsIlRvcCI6MC4wLCJMZWZ0IjowLjAsIlJpZ2h0IjowLjAsIkJvdHRvbSI6MC4wfSwiUGFkZGluZyI6eyIkaWQiOiI0MjQyIiwiVG9wIjowLjAsIkxlZnQiOjAuMCwiUmlnaHQiOjAuMCwiQm90dG9tIjowLjB9LCJCYWNrZ3JvdW5kIjp7IiRpZCI6IjQyNDMiLCJDb2xvciI6eyIkaWQiOiI0MjQ0IiwiQSI6MCwiUiI6MjU1LCJHIjoyNTUsIkIiOjI1NX19LCJJc1Zpc2libGUiOnRydWUsIldpZHRoIjowLjAsIkhlaWdodCI6MC4wLCJCb3JkZXJTdHlsZSI6eyIkaWQiOiI0MjQ1IiwiTGluZUNvbG9yIjpudWxsLCJMaW5lV2VpZ2h0IjowLjAsIkxpbmVUeXBlIjowLCJQYXJlbnRTdHlsZSI6bnVsbH0sIlBhcmVudFN0eWxlIjpudWxsfSwiRGF0ZVN0eWxlIjp7IiRpZCI6IjQyNDYiLCJGb250U2V0dGluZ3MiOnsiJGlkIjoiNDI0NyIsIkZvbnRTaXplIjoxMCwiRm9udE5hbWUiOiJDYWxpYnJpIiwiSXNCb2xkIjpmYWxzZSwiSXNJdGFsaWMiOmZhbHNlLCJJc1VuZGVybGluZWQiOmZhbHNlLCJQYXJlbnRTdHlsZSI6bnVsbH0sIkF1dG9TaXplIjowLCJGb3JlZ3JvdW5kIjp7IiRpZCI6IjQyNDgiLCJDb2xvciI6eyIkaWQiOiI0MjQ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MjUwIiwiVG9wIjowLjAsIkxlZnQiOjAuMCwiUmlnaHQiOjAuMCwiQm90dG9tIjowLjB9LCJQYWRkaW5nIjp7IiRpZCI6IjQyNTEiLCJUb3AiOjAuMCwiTGVmdCI6MC4wLCJSaWdodCI6MC4wLCJCb3R0b20iOjAuMH0sIkJhY2tncm91bmQiOnsiJGlkIjoiNDI1MiIsIkNvbG9yIjp7IiRpZCI6IjQyNTMiLCJBIjo4OSwiUiI6MCwiRyI6MCwiQiI6MH19LCJJc1Zpc2libGUiOnRydWUsIldpZHRoIjowLjAsIkhlaWdodCI6MC4wLCJCb3JkZXJTdHlsZSI6eyIkaWQiOiI0MjU0IiwiTGluZUNvbG9yIjpudWxsLCJMaW5lV2VpZ2h0IjowLjAsIkxpbmVUeXBlIjowLCJQYXJlbnRTdHlsZSI6bnVsbH0sIlBhcmVudFN0eWxlIjpudWxsfSwiRGF0ZUZvcm1hdCI6eyIkaWQiOiI0MjU1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yNTYiLCJGb3JtYXQiOjAsIklzVmlzaWJsZSI6ZmFsc2UsIkxhc3RLbm93blZpc2liaWxpdHlTdGF0ZSI6ZmFsc2V9LCJJc1Zpc2libGUiOmZhbHNlLCJQYXJlbnRTdHlsZSI6bnVsbH0sIkluZGV4Ijo4MCwiU21hcnREdXJhdGlvbkFjdGl2YXRlZCI6ZmFsc2UsIkRhdGVGb3JtYXQiOnsiJHJlZiI6IjQyNTUifSwiV2Vla051bWJlcmluZyI6eyIkaWQiOiI0MjU3IiwiRm9ybWF0IjowLCJJc1Zpc2libGUiOmZhbHNlLCJMYXN0S25vd25WaXNpYmlsaXR5U3RhdGUiOmZhbHNlfSwiSWQiOiJmYjVjYjE4ZC00ZTQzLTQxNWQtOGVmOS05YWRiOTgxZGJjNjIiLCJJbXBvcnRJZCI6bnVsbCwiVGl0bGUiOiIuIiwiTm90ZSI6bnVsbCwiSHlwZXJsaW5rIjp7IiRpZCI6IjQyNTgiLCJBZGRyZXNzIjoiIiwiU3ViQWRkcmVzcyI6IiJ9LCJJc0NoYW5nZWQiOmZhbHNlLCJJc05ldyI6ZmFsc2V9fSx7IiRpZCI6IjQyNTkiLCJfYXR0YWNoZWRNaWxlc3RvbmVzIjpbXSwiVGFza0RlZmluaXRpb24iOnsiJGlkIjoiNDI2MCIsIkdyb3VwTmFtZSI6bnVsbCwiU3RhcnREYXRlIjoiMjAyNy0wNS0wNFQwMDowMDowMCIsIkVuZERhdGUiOiIyMDI3LTA2LTE4VDIzOjU5OjAwIiwiUGVyY2VudGFnZUNvbXBsZXRlIjpudWxsLCJTdHlsZSI6eyIkaWQiOiI0MjYxIiwiU2hhcGUiOjAsIlNoYXBlVGhpY2tuZXNzIjowLCJEdXJhdGlvbkZvcm1hdCI6MCwiSW5jbHVkZU5vbldvcmtpbmdEYXlzSW5EdXJhdGlvbiI6ZmFsc2UsIlBlcmNlbnRhZ2VDb21wbGV0ZVN0eWxlIjp7IiRpZCI6IjQyNjIiLCJGb250U2V0dGluZ3MiOnsiJGlkIjoiNDI2MyIsIkZvbnRTaXplIjoxMCwiRm9udE5hbWUiOiJDYWxpYnJpIiwiSXNCb2xkIjpmYWxzZSwiSXNJdGFsaWMiOmZhbHNlLCJJc1VuZGVybGluZWQiOmZhbHNlLCJQYXJlbnRTdHlsZSI6bnVsbH0sIkF1dG9TaXplIjowLCJGb3JlZ3JvdW5kIjp7IiRpZCI6IjQyNjQiLCJDb2xvciI6eyIkaWQiOiI0MjY1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0MjY2IiwiVG9wIjowLjAsIkxlZnQiOjAuMCwiUmlnaHQiOjAuMCwiQm90dG9tIjowLjB9LCJQYWRkaW5nIjp7IiRpZCI6IjQyNjciLCJUb3AiOjAuMCwiTGVmdCI6MC4wLCJSaWdodCI6MC4wLCJCb3R0b20iOjAuMH0sIkJhY2tncm91bmQiOnsiJGlkIjoiNDI2OCIsIkNvbG9yIjp7IiRpZCI6IjQyNjkiLCJBIjo4OSwiUiI6MCwiRyI6MCwiQiI6MH19LCJJc1Zpc2libGUiOnRydWUsIldpZHRoIjowLjAsIkhlaWdodCI6MC4wLCJCb3JkZXJTdHlsZSI6eyIkaWQiOiI0MjcwIiwiTGluZUNvbG9yIjpudWxsLCJMaW5lV2VpZ2h0IjowLjAsIkxpbmVUeXBlIjowLCJQYXJlbnRTdHlsZSI6bnVsbH0sIlBhcmVudFN0eWxlIjpudWxsfSwiRHVyYXRpb25TdHlsZSI6eyIkaWQiOiI0MjcxIiwiRm9udFNldHRpbmdzIjp7IiRpZCI6IjQyNzIiLCJGb250U2l6ZSI6MTAsIkZvbnROYW1lIjoiQ2FsaWJyaSIsIklzQm9sZCI6ZmFsc2UsIklzSXRhbGljIjpmYWxzZSwiSXNVbmRlcmxpbmVkIjpmYWxzZSwiUGFyZW50U3R5bGUiOm51bGx9LCJBdXRvU2l6ZSI6MCwiRm9yZWdyb3VuZCI6eyIkaWQiOiI0MjczIiwiQ29sb3IiOnsiJGlkIjoiNDI3N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QyNzUiLCJUb3AiOjAuMCwiTGVmdCI6MC4wLCJSaWdodCI6MC4wLCJCb3R0b20iOjAuMH0sIlBhZGRpbmciOnsiJGlkIjoiNDI3NiIsIlRvcCI6MC4wLCJMZWZ0IjowLjAsIlJpZ2h0IjowLjAsIkJvdHRvbSI6MC4wfSwiQmFja2dyb3VuZCI6eyIkaWQiOiI0Mjc3IiwiQ29sb3IiOnsiJGlkIjoiNDI3OCIsIkEiOjg5LCJSIjowLCJHIjowLCJCIjowfX0sIklzVmlzaWJsZSI6dHJ1ZSwiV2lkdGgiOjAuMCwiSGVpZ2h0IjowLjAsIkJvcmRlclN0eWxlIjp7IiRpZCI6IjQyNzkiLCJMaW5lQ29sb3IiOm51bGwsIkxpbmVXZWlnaHQiOjAuMCwiTGluZVR5cGUiOjAsIlBhcmVudFN0eWxlIjpudWxsfSwiUGFyZW50U3R5bGUiOm51bGx9LCJIb3Jpem9udGFsQ29ubmVjdG9yU3R5bGUiOnsiJGlkIjoiNDI4MCIsIkxpbmVDb2xvciI6eyIkaWQiOiI0MjgxIiwiJHR5cGUiOiJOTFJFLkNvbW1vbi5Eb20uU29saWRDb2xvckJydXNoLCBOTFJFLkNvbW1vbiIsIkNvbG9yIjp7IiRpZCI6IjQyODIiLCJBIjoyNTUsIlIiOjIwNCwiRyI6MjA0LCJCIjoyMDR9fSwiTGluZVdlaWdodCI6MS4wLCJMaW5lVHlwZSI6MCwiUGFyZW50U3R5bGUiOm51bGx9LCJWZXJ0aWNhbENvbm5lY3RvclN0eWxlIjp7IiRpZCI6IjQyODMiLCJMaW5lQ29sb3IiOnsiJGlkIjoiNDI4NCIsIiR0eXBlIjoiTkxSRS5Db21tb24uRG9tLlNvbGlkQ29sb3JCcnVzaCwgTkxSRS5Db21tb24iLCJDb2xvciI6eyIkaWQiOiI0Mjg1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NDI4NiIsIk1hcmdpbiI6eyIkaWQiOiI0Mjg3IiwiVG9wIjowLjAsIkxlZnQiOjQuMCwiUmlnaHQiOjQuMCwiQm90dG9tIjowLjB9LCJQYWRkaW5nIjp7IiRpZCI6IjQyODgiLCJUb3AiOjAuMCwiTGVmdCI6MC4wLCJSaWdodCI6MC4wLCJCb3R0b20iOjAuMH0sIkJhY2tncm91bmQiOnsiJGlkIjoiNDI4OSIsIkNvbG9yIjp7IiRpZCI6IjQyOTAiLCJBIjoyNTUsIlIiOjE2OSwiRyI6MjA5LCJCIjoxNDJ9fSwiSXNWaXNpYmxlIjp0cnVlLCJXaWR0aCI6MC4wLCJIZWlnaHQiOjEwLjAsIkJvcmRlclN0eWxlIjp7IiRpZCI6IjQyOTEiLCJMaW5lQ29sb3IiOnsiJGlkIjoiNDI5MiIsIiR0eXBlIjoiTkxSRS5Db21tb24uRG9tLlNvbGlkQ29sb3JCcnVzaCwgTkxSRS5Db21tb24iLCJDb2xvciI6eyIkaWQiOiI0MjkzIiwiQSI6MjU1LCJSIjoyMzQsIkciOjIyLCJCIjozMH19LCJMaW5lV2VpZ2h0IjowLjAsIkxpbmVUeXBlIjowLCJQYXJlbnRTdHlsZSI6bnVsbH0sIlBhcmVudFN0eWxlIjpudWxsfSwiVGl0bGVTdHlsZSI6eyIkaWQiOiI0Mjk0IiwiRm9udFNldHRpbmdzIjp7IiRpZCI6IjQyOTUiLCJGb250U2l6ZSI6MTEsIkZvbnROYW1lIjoiQ2FsaWJyaSIsIklzQm9sZCI6dHJ1ZSwiSXNJdGFsaWMiOmZhbHNlLCJJc1VuZGVybGluZWQiOmZhbHNlLCJQYXJlbnRTdHlsZSI6bnVsbH0sIkF1dG9TaXplIjowLCJGb3JlZ3JvdW5kIjp7IiRpZCI6IjQyOTYiLCJDb2xvciI6eyIkaWQiOiI0Mjk3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QyOTgiLCJUb3AiOjAuMCwiTGVmdCI6MC4wLCJSaWdodCI6MC4wLCJCb3R0b20iOjAuMH0sIlBhZGRpbmciOnsiJGlkIjoiNDI5OSIsIlRvcCI6MC4wLCJMZWZ0IjowLjAsIlJpZ2h0IjowLjAsIkJvdHRvbSI6MC4wfSwiQmFja2dyb3VuZCI6eyIkaWQiOiI0MzAwIiwiQ29sb3IiOnsiJGlkIjoiNDMwMSIsIkEiOjAsIlIiOjI1NSwiRyI6MjU1LCJCIjoyNTV9fSwiSXNWaXNpYmxlIjp0cnVlLCJXaWR0aCI6MC4wLCJIZWlnaHQiOjAuMCwiQm9yZGVyU3R5bGUiOnsiJGlkIjoiNDMwMiIsIkxpbmVDb2xvciI6bnVsbCwiTGluZVdlaWdodCI6MC4wLCJMaW5lVHlwZSI6MCwiUGFyZW50U3R5bGUiOm51bGx9LCJQYXJlbnRTdHlsZSI6bnVsbH0sIkRhdGVTdHlsZSI6eyIkaWQiOiI0MzAzIiwiRm9udFNldHRpbmdzIjp7IiRpZCI6IjQzMDQiLCJGb250U2l6ZSI6MTAsIkZvbnROYW1lIjoiQ2FsaWJyaSIsIklzQm9sZCI6ZmFsc2UsIklzSXRhbGljIjpmYWxzZSwiSXNVbmRlcmxpbmVkIjpmYWxzZSwiUGFyZW50U3R5bGUiOm51bGx9LCJBdXRvU2l6ZSI6MCwiRm9yZWdyb3VuZCI6eyIkaWQiOiI0MzA1IiwiQ29sb3IiOnsiJGlkIjoiNDMwN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MwNyIsIlRvcCI6MC4wLCJMZWZ0IjowLjAsIlJpZ2h0IjowLjAsIkJvdHRvbSI6MC4wfSwiUGFkZGluZyI6eyIkaWQiOiI0MzA4IiwiVG9wIjowLjAsIkxlZnQiOjAuMCwiUmlnaHQiOjAuMCwiQm90dG9tIjowLjB9LCJCYWNrZ3JvdW5kIjp7IiRpZCI6IjQzMDkiLCJDb2xvciI6eyIkaWQiOiI0MzEwIiwiQSI6ODksIlIiOjAsIkciOjAsIkIiOjB9fSwiSXNWaXNpYmxlIjp0cnVlLCJXaWR0aCI6MC4wLCJIZWlnaHQiOjAuMCwiQm9yZGVyU3R5bGUiOnsiJGlkIjoiNDMxMSIsIkxpbmVDb2xvciI6bnVsbCwiTGluZVdlaWdodCI6MC4wLCJMaW5lVHlwZSI6MCwiUGFyZW50U3R5bGUiOm51bGx9LCJQYXJlbnRTdHlsZSI6bnVsbH0sIkRhdGVGb3JtYXQiOnsiJGlkIjoiNDMx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MzEzIiwiRm9ybWF0IjowLCJJc1Zpc2libGUiOmZhbHNlLCJMYXN0S25vd25WaXNpYmlsaXR5U3RhdGUiOmZhbHNlfSwiSXNWaXNpYmxlIjpmYWxzZSwiUGFyZW50U3R5bGUiOm51bGx9LCJJbmRleCI6ODEsIlNtYXJ0RHVyYXRpb25BY3RpdmF0ZWQiOmZhbHNlLCJEYXRlRm9ybWF0Ijp7IiRyZWYiOiI0MzEyIn0sIldlZWtOdW1iZXJpbmciOnsiJGlkIjoiNDMxNCIsIkZvcm1hdCI6MCwiSXNWaXNpYmxlIjpmYWxzZSwiTGFzdEtub3duVmlzaWJpbGl0eVN0YXRlIjpmYWxzZX0sIklkIjoiZTg4MjZkMDItN2I3Zi00ZGY3LTg2MTktN2UyYzFhM2QyZTE5IiwiSW1wb3J0SWQiOm51bGwsIlRpdGxlIjoiVUNOIENvbnRyb2wgcm9vbSIsIk5vdGUiOm51bGwsIkh5cGVybGluayI6eyIkaWQiOiI0MzE1IiwiQWRkcmVzcyI6IiIsIlN1YkFkZHJlc3MiOiIifSwiSXNDaGFuZ2VkIjpmYWxzZSwiSXNOZXciOmZhbHNlfX1dLCJfbWlsZXN0b25lcyI6W10sIklkIjoiYjI5NGZkZWMtYzRlNy00YjJiLTg1NDctNTI3MDhiMjZjZDRhIiwiSXNTaW5nbGVJdGVtUm93IjpmYWxzZX0seyIkaWQiOiI0MzE2IiwiX3Rhc2tzIjpbeyIkaWQiOiI0MzE3IiwiX2F0dGFjaGVkTWlsZXN0b25lcyI6W10sIlRhc2tEZWZpbml0aW9uIjp7IiRpZCI6IjQzMTgiLCJHcm91cE5hbWUiOm51bGwsIlN0YXJ0RGF0ZSI6IjIwMjctMDEtMjlUMDA6MDA6MDAiLCJFbmREYXRlIjoiMjAyNy0wNi0xN1QyMzo1OTowMCIsIlBlcmNlbnRhZ2VDb21wbGV0ZSI6bnVsbCwiU3R5bGUiOnsiJGlkIjoiNDMxOSIsIlNoYXBlIjowLCJTaGFwZVRoaWNrbmVzcyI6MCwiRHVyYXRpb25Gb3JtYXQiOjAsIkluY2x1ZGVOb25Xb3JraW5nRGF5c0luRHVyYXRpb24iOmZhbHNlLCJQZXJjZW50YWdlQ29tcGxldGVTdHlsZSI6eyIkaWQiOiI0MzIwIiwiRm9udFNldHRpbmdzIjp7IiRpZCI6IjQzMjEiLCJGb250U2l6ZSI6MTAsIkZvbnROYW1lIjoiQ2FsaWJyaSIsIklzQm9sZCI6ZmFsc2UsIklzSXRhbGljIjpmYWxzZSwiSXNVbmRlcmxpbmVkIjpmYWxzZSwiUGFyZW50U3R5bGUiOm51bGx9LCJBdXRvU2l6ZSI6MCwiRm9yZWdyb3VuZCI6eyIkaWQiOiI0MzIyIiwiQ29sb3IiOnsiJGlkIjoiNDMyMy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MyNCIsIlRvcCI6MC4wLCJMZWZ0IjowLjAsIlJpZ2h0IjowLjAsIkJvdHRvbSI6MC4wfSwiUGFkZGluZyI6eyIkaWQiOiI0MzI1IiwiVG9wIjowLjAsIkxlZnQiOjAuMCwiUmlnaHQiOjAuMCwiQm90dG9tIjowLjB9LCJCYWNrZ3JvdW5kIjp7IiRpZCI6IjQzMjYiLCJDb2xvciI6eyIkaWQiOiI0MzI3IiwiQSI6ODksIlIiOjAsIkciOjAsIkIiOjB9fSwiSXNWaXNpYmxlIjp0cnVlLCJXaWR0aCI6MC4wLCJIZWlnaHQiOjAuMCwiQm9yZGVyU3R5bGUiOnsiJGlkIjoiNDMyOCIsIkxpbmVDb2xvciI6bnVsbCwiTGluZVdlaWdodCI6MC4wLCJMaW5lVHlwZSI6MCwiUGFyZW50U3R5bGUiOm51bGx9LCJQYXJlbnRTdHlsZSI6bnVsbH0sIkR1cmF0aW9uU3R5bGUiOnsiJGlkIjoiNDMyOSIsIkZvbnRTZXR0aW5ncyI6eyIkaWQiOiI0MzMwIiwiRm9udFNpemUiOjEwLCJGb250TmFtZSI6IkNhbGlicmkiLCJJc0JvbGQiOmZhbHNlLCJJc0l0YWxpYyI6ZmFsc2UsIklzVW5kZXJsaW5lZCI6ZmFsc2UsIlBhcmVudFN0eWxlIjpudWxsfSwiQXV0b1NpemUiOjAsIkZvcmVncm91bmQiOnsiJGlkIjoiNDMzMSIsIkNvbG9yIjp7IiRpZCI6IjQzMzI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0MzMzIiwiVG9wIjowLjAsIkxlZnQiOjAuMCwiUmlnaHQiOjAuMCwiQm90dG9tIjowLjB9LCJQYWRkaW5nIjp7IiRpZCI6IjQzMzQiLCJUb3AiOjAuMCwiTGVmdCI6MC4wLCJSaWdodCI6MC4wLCJCb3R0b20iOjAuMH0sIkJhY2tncm91bmQiOnsiJGlkIjoiNDMzNSIsIkNvbG9yIjp7IiRpZCI6IjQzMzYiLCJBIjo4OSwiUiI6MCwiRyI6MCwiQiI6MH19LCJJc1Zpc2libGUiOnRydWUsIldpZHRoIjowLjAsIkhlaWdodCI6MC4wLCJCb3JkZXJTdHlsZSI6eyIkaWQiOiI0MzM3IiwiTGluZUNvbG9yIjpudWxsLCJMaW5lV2VpZ2h0IjowLjAsIkxpbmVUeXBlIjowLCJQYXJlbnRTdHlsZSI6bnVsbH0sIlBhcmVudFN0eWxlIjpudWxsfSwiSG9yaXpvbnRhbENvbm5lY3RvclN0eWxlIjp7IiRpZCI6IjQzMzgiLCJMaW5lQ29sb3IiOnsiJGlkIjoiNDMzOSIsIiR0eXBlIjoiTkxSRS5Db21tb24uRG9tLlNvbGlkQ29sb3JCcnVzaCwgTkxSRS5Db21tb24iLCJDb2xvciI6eyIkaWQiOiI0MzQwIiwiQSI6MjU1LCJSIjoyMDQsIkciOjIwNCwiQiI6MjA0fX0sIkxpbmVXZWlnaHQiOjEuMCwiTGluZVR5cGUiOjAsIlBhcmVudFN0eWxlIjpudWxsfSwiVmVydGljYWxDb25uZWN0b3JTdHlsZSI6eyIkaWQiOiI0MzQxIiwiTGluZUNvbG9yIjp7IiRpZCI6IjQzNDIiLCIkdHlwZSI6Ik5MUkUuQ29tbW9uLkRvbS5Tb2xpZENvbG9yQnJ1c2gsIE5MUkUuQ29tbW9uIiwiQ29sb3IiOnsiJGlkIjoiNDM0My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QzNDQiLCJNYXJnaW4iOnsiJGlkIjoiNDM0NSIsIlRvcCI6MC4wLCJMZWZ0Ijo0LjAsIlJpZ2h0Ijo0LjAsIkJvdHRvbSI6MC4wfSwiUGFkZGluZyI6eyIkaWQiOiI0MzQ2IiwiVG9wIjowLjAsIkxlZnQiOjAuMCwiUmlnaHQiOjAuMCwiQm90dG9tIjowLjB9LCJCYWNrZ3JvdW5kIjp7IiRpZCI6IjQzNDciLCJDb2xvciI6eyIkaWQiOiI0MzQ4IiwiQSI6MjU1LCJSIjoxNjksIkciOjIwOSwiQiI6MTQyfX0sIklzVmlzaWJsZSI6dHJ1ZSwiV2lkdGgiOjAuMCwiSGVpZ2h0IjoxMC4wLCJCb3JkZXJTdHlsZSI6eyIkaWQiOiI0MzQ5IiwiTGluZUNvbG9yIjp7IiRpZCI6IjQzNTAiLCIkdHlwZSI6Ik5MUkUuQ29tbW9uLkRvbS5Tb2xpZENvbG9yQnJ1c2gsIE5MUkUuQ29tbW9uIiwiQ29sb3IiOnsiJGlkIjoiNDM1MSIsIkEiOjI1NSwiUiI6MjM0LCJHIjoyMiwiQiI6MzB9fSwiTGluZVdlaWdodCI6MC4wLCJMaW5lVHlwZSI6MCwiUGFyZW50U3R5bGUiOm51bGx9LCJQYXJlbnRTdHlsZSI6bnVsbH0sIlRpdGxlU3R5bGUiOnsiJGlkIjoiNDM1MiIsIkZvbnRTZXR0aW5ncyI6eyIkaWQiOiI0MzUzIiwiRm9udFNpemUiOjExLCJGb250TmFtZSI6IkNhbGlicmkiLCJJc0JvbGQiOnRydWUsIklzSXRhbGljIjpmYWxzZSwiSXNVbmRlcmxpbmVkIjpmYWxzZSwiUGFyZW50U3R5bGUiOm51bGx9LCJBdXRvU2l6ZSI6MCwiRm9yZWdyb3VuZCI6eyIkaWQiOiI0MzU0IiwiQ29sb3IiOnsiJGlkIjoiNDM1NS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0MzU2IiwiVG9wIjowLjAsIkxlZnQiOjAuMCwiUmlnaHQiOjAuMCwiQm90dG9tIjowLjB9LCJQYWRkaW5nIjp7IiRpZCI6IjQzNTciLCJUb3AiOjAuMCwiTGVmdCI6MC4wLCJSaWdodCI6MC4wLCJCb3R0b20iOjAuMH0sIkJhY2tncm91bmQiOnsiJGlkIjoiNDM1OCIsIkNvbG9yIjp7IiRpZCI6IjQzNTkiLCJBIjowLCJSIjoyNTUsIkciOjI1NSwiQiI6MjU1fX0sIklzVmlzaWJsZSI6dHJ1ZSwiV2lkdGgiOjAuMCwiSGVpZ2h0IjowLjAsIkJvcmRlclN0eWxlIjp7IiRpZCI6IjQzNjAiLCJMaW5lQ29sb3IiOm51bGwsIkxpbmVXZWlnaHQiOjAuMCwiTGluZVR5cGUiOjAsIlBhcmVudFN0eWxlIjpudWxsfSwiUGFyZW50U3R5bGUiOm51bGx9LCJEYXRlU3R5bGUiOnsiJGlkIjoiNDM2MSIsIkZvbnRTZXR0aW5ncyI6eyIkaWQiOiI0MzYyIiwiRm9udFNpemUiOjEwLCJGb250TmFtZSI6IkNhbGlicmkiLCJJc0JvbGQiOmZhbHNlLCJJc0l0YWxpYyI6ZmFsc2UsIklzVW5kZXJsaW5lZCI6ZmFsc2UsIlBhcmVudFN0eWxlIjpudWxsfSwiQXV0b1NpemUiOjAsIkZvcmVncm91bmQiOnsiJGlkIjoiNDM2MyIsIkNvbG9yIjp7IiRpZCI6IjQzNjQ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QzNjUiLCJUb3AiOjAuMCwiTGVmdCI6MC4wLCJSaWdodCI6MC4wLCJCb3R0b20iOjAuMH0sIlBhZGRpbmciOnsiJGlkIjoiNDM2NiIsIlRvcCI6MC4wLCJMZWZ0IjowLjAsIlJpZ2h0IjowLjAsIkJvdHRvbSI6MC4wfSwiQmFja2dyb3VuZCI6eyIkaWQiOiI0MzY3IiwiQ29sb3IiOnsiJGlkIjoiNDM2OCIsIkEiOjg5LCJSIjowLCJHIjowLCJCIjowfX0sIklzVmlzaWJsZSI6dHJ1ZSwiV2lkdGgiOjAuMCwiSGVpZ2h0IjowLjAsIkJvcmRlclN0eWxlIjp7IiRpZCI6IjQzNjkiLCJMaW5lQ29sb3IiOm51bGwsIkxpbmVXZWlnaHQiOjAuMCwiTGluZVR5cGUiOjAsIlBhcmVudFN0eWxlIjpudWxsfSwiUGFyZW50U3R5bGUiOm51bGx9LCJEYXRlRm9ybWF0Ijp7IiRpZCI6IjQzNz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DM3MSIsIkZvcm1hdCI6MCwiSXNWaXNpYmxlIjpmYWxzZSwiTGFzdEtub3duVmlzaWJpbGl0eVN0YXRlIjpmYWxzZX0sIklzVmlzaWJsZSI6ZmFsc2UsIlBhcmVudFN0eWxlIjpudWxsfSwiSW5kZXgiOjgyLCJTbWFydER1cmF0aW9uQWN0aXZhdGVkIjpmYWxzZSwiRGF0ZUZvcm1hdCI6eyIkcmVmIjoiNDM3MCJ9LCJXZWVrTnVtYmVyaW5nIjp7IiRpZCI6IjQzNzIiLCJGb3JtYXQiOjAsIklzVmlzaWJsZSI6ZmFsc2UsIkxhc3RLbm93blZpc2liaWxpdHlTdGF0ZSI6ZmFsc2V9LCJJZCI6Ijg2MmQ1OGM1LTBkZDktNGI5YS1hMDhjLTAxNDdkZWE0MWZjMCIsIkltcG9ydElkIjpudWxsLCJUaXRsZSI6IlVDTiBCdWlsZGluZyBwcmVwLiIsIk5vdGUiOm51bGwsIkh5cGVybGluayI6eyIkaWQiOiI0MzczIiwiQWRkcmVzcyI6IiIsIlN1YkFkZHJlc3MiOiIifSwiSXNDaGFuZ2VkIjpmYWxzZSwiSXNOZXciOmZhbHNlfX0seyIkaWQiOiI0Mzc0IiwiX2F0dGFjaGVkTWlsZXN0b25lcyI6W10sIlRhc2tEZWZpbml0aW9uIjp7IiRpZCI6IjQzNzUiLCJHcm91cE5hbWUiOm51bGwsIlN0YXJ0RGF0ZSI6IjIwMjctMDYtMjFUMDA6MDA6MDAiLCJFbmREYXRlIjoiMjAyNy0xMC0zMVQyMzo1OTowMCIsIlBlcmNlbnRhZ2VDb21wbGV0ZSI6bnVsbCwiU3R5bGUiOnsiJGlkIjoiNDM3NiIsIlNoYXBlIjowLCJTaGFwZVRoaWNrbmVzcyI6MywiRHVyYXRpb25Gb3JtYXQiOjAsIkluY2x1ZGVOb25Xb3JraW5nRGF5c0luRHVyYXRpb24iOmZhbHNlLCJQZXJjZW50YWdlQ29tcGxldGVTdHlsZSI6eyIkaWQiOiI0Mzc3IiwiRm9udFNldHRpbmdzIjp7IiRpZCI6IjQzNzgiLCJGb250U2l6ZSI6MTAsIkZvbnROYW1lIjoiQ2FsaWJyaSIsIklzQm9sZCI6ZmFsc2UsIklzSXRhbGljIjpmYWxzZSwiSXNVbmRlcmxpbmVkIjpmYWxzZSwiUGFyZW50U3R5bGUiOm51bGx9LCJBdXRvU2l6ZSI6MCwiRm9yZWdyb3VuZCI6eyIkaWQiOiI0Mzc5IiwiQ29sb3IiOnsiJGlkIjoiNDM4M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QzODEiLCJUb3AiOjAuMCwiTGVmdCI6MC4wLCJSaWdodCI6MC4wLCJCb3R0b20iOjAuMH0sIlBhZGRpbmciOnsiJGlkIjoiNDM4MiIsIlRvcCI6MC4wLCJMZWZ0IjowLjAsIlJpZ2h0IjowLjAsIkJvdHRvbSI6MC4wfSwiQmFja2dyb3VuZCI6eyIkaWQiOiI0MzgzIiwiQ29sb3IiOnsiJGlkIjoiNDM4NCIsIkEiOjg5LCJSIjowLCJHIjowLCJCIjowfX0sIklzVmlzaWJsZSI6dHJ1ZSwiV2lkdGgiOjAuMCwiSGVpZ2h0IjowLjAsIkJvcmRlclN0eWxlIjp7IiRpZCI6IjQzODUiLCJMaW5lQ29sb3IiOm51bGwsIkxpbmVXZWlnaHQiOjAuMCwiTGluZVR5cGUiOjAsIlBhcmVudFN0eWxlIjpudWxsfSwiUGFyZW50U3R5bGUiOm51bGx9LCJEdXJhdGlvblN0eWxlIjp7IiRpZCI6IjQzODYiLCJGb250U2V0dGluZ3MiOnsiJGlkIjoiNDM4NyIsIkZvbnRTaXplIjoxMCwiRm9udE5hbWUiOiJDYWxpYnJpIiwiSXNCb2xkIjpmYWxzZSwiSXNJdGFsaWMiOmZhbHNlLCJJc1VuZGVybGluZWQiOmZhbHNlLCJQYXJlbnRTdHlsZSI6bnVsbH0sIkF1dG9TaXplIjowLCJGb3JlZ3JvdW5kIjp7IiRpZCI6IjQzODgiLCJDb2xvciI6eyIkaWQiOiI0Mzg5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M5MCIsIlRvcCI6MC4wLCJMZWZ0IjowLjAsIlJpZ2h0IjowLjAsIkJvdHRvbSI6MC4wfSwiUGFkZGluZyI6eyIkaWQiOiI0MzkxIiwiVG9wIjowLjAsIkxlZnQiOjAuMCwiUmlnaHQiOjAuMCwiQm90dG9tIjowLjB9LCJCYWNrZ3JvdW5kIjp7IiRpZCI6IjQzOTIiLCJDb2xvciI6eyIkaWQiOiI0MzkzIiwiQSI6ODksIlIiOjAsIkciOjAsIkIiOjB9fSwiSXNWaXNpYmxlIjp0cnVlLCJXaWR0aCI6MC4wLCJIZWlnaHQiOjAuMCwiQm9yZGVyU3R5bGUiOnsiJGlkIjoiNDM5NCIsIkxpbmVDb2xvciI6bnVsbCwiTGluZVdlaWdodCI6MC4wLCJMaW5lVHlwZSI6MCwiUGFyZW50U3R5bGUiOm51bGx9LCJQYXJlbnRTdHlsZSI6bnVsbH0sIkhvcml6b250YWxDb25uZWN0b3JTdHlsZSI6eyIkaWQiOiI0Mzk1IiwiTGluZUNvbG9yIjp7IiRpZCI6IjQzOTYiLCIkdHlwZSI6Ik5MUkUuQ29tbW9uLkRvbS5Tb2xpZENvbG9yQnJ1c2gsIE5MUkUuQ29tbW9uIiwiQ29sb3IiOnsiJGlkIjoiNDM5NyIsIkEiOjI1NSwiUiI6MjA0LCJHIjoyMDQsIkIiOjIwNH19LCJMaW5lV2VpZ2h0IjoxLjAsIkxpbmVUeXBlIjowLCJQYXJlbnRTdHlsZSI6bnVsbH0sIlZlcnRpY2FsQ29ubmVjdG9yU3R5bGUiOnsiJGlkIjoiNDM5OCIsIkxpbmVDb2xvciI6eyIkaWQiOiI0Mzk5IiwiJHR5cGUiOiJOTFJFLkNvbW1vbi5Eb20uU29saWRDb2xvckJydXNoLCBOTFJFLkNvbW1vbiIsIkNvbG9yIjp7IiRpZCI6IjQ0MDA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0NDAxIiwiTWFyZ2luIjp7IiRpZCI6IjQ0MDIiLCJUb3AiOjAuMCwiTGVmdCI6NC4wLCJSaWdodCI6NC4wLCJCb3R0b20iOjAuMH0sIlBhZGRpbmciOnsiJGlkIjoiNDQwMyIsIlRvcCI6MC4wLCJMZWZ0IjowLjAsIlJpZ2h0IjowLjAsIkJvdHRvbSI6MC4wfSwiQmFja2dyb3VuZCI6eyIkaWQiOiI0NDA0IiwiQ29sb3IiOnsiJGlkIjoiNDQwNSIsIkEiOjI1NSwiUiI6MTY5LCJHIjoyMDksIkIiOjE0Mn19LCJJc1Zpc2libGUiOnRydWUsIldpZHRoIjowLjAsIkhlaWdodCI6MTAuMCwiQm9yZGVyU3R5bGUiOnsiJGlkIjoiNDQwNiIsIkxpbmVDb2xvciI6eyIkaWQiOiI0NDA3IiwiJHR5cGUiOiJOTFJFLkNvbW1vbi5Eb20uU29saWRDb2xvckJydXNoLCBOTFJFLkNvbW1vbiIsIkNvbG9yIjp7IiRpZCI6IjQ0MDgiLCJBIjoyNTUsIlIiOjI1NSwiRyI6MCwiQiI6MH19LCJMaW5lV2VpZ2h0IjowLjAsIkxpbmVUeXBlIjowLCJQYXJlbnRTdHlsZSI6bnVsbH0sIlBhcmVudFN0eWxlIjpudWxsfSwiVGl0bGVTdHlsZSI6eyIkaWQiOiI0NDA5IiwiRm9udFNldHRpbmdzIjp7IiRpZCI6IjQ0MTAiLCJGb250U2l6ZSI6MTEsIkZvbnROYW1lIjoiQ2FsaWJyaSIsIklzQm9sZCI6dHJ1ZSwiSXNJdGFsaWMiOmZhbHNlLCJJc1VuZGVybGluZWQiOmZhbHNlLCJQYXJlbnRTdHlsZSI6bnVsbH0sIkF1dG9TaXplIjowLCJGb3JlZ3JvdW5kIjp7IiRpZCI6IjQ0MTEiLCJDb2xvciI6eyIkaWQiOiI0NDEyIiwiQSI6MjU1LCJSIjowLCJHIjowLCJCIjowfX0sIk1heFdpZHRoIjo3MjAuMCwiTWF4SGVpZ2h0IjoiSW5maW5pdHkiLCJTbWFydEZvcmVncm91bmRJc0FjdGl2ZSI6ZmFsc2UsIkhvcml6b250YWxBbGlnbm1lbnQiOjAsIlZlcnRpY2FsQWxpZ25tZW50IjowLCJTbWFydEZvcmVncm91bmQiOm51bGwsIkJhY2tncm91bmRGaWxsVHlwZSI6MCwiTWFyZ2luIjp7IiRpZCI6IjQ0MTMiLCJUb3AiOjAuMCwiTGVmdCI6MC4wLCJSaWdodCI6MC4wLCJCb3R0b20iOjAuMH0sIlBhZGRpbmciOnsiJGlkIjoiNDQxNCIsIlRvcCI6MC4wLCJMZWZ0IjowLjAsIlJpZ2h0IjowLjAsIkJvdHRvbSI6MC4wfSwiQmFja2dyb3VuZCI6eyIkaWQiOiI0NDE1IiwiQ29sb3IiOnsiJGlkIjoiNDQxNiIsIkEiOjAsIlIiOjI1NSwiRyI6MjU1LCJCIjoyNTV9fSwiSXNWaXNpYmxlIjp0cnVlLCJXaWR0aCI6MC4wLCJIZWlnaHQiOjAuMCwiQm9yZGVyU3R5bGUiOnsiJGlkIjoiNDQxNyIsIkxpbmVDb2xvciI6bnVsbCwiTGluZVdlaWdodCI6MC4wLCJMaW5lVHlwZSI6MCwiUGFyZW50U3R5bGUiOm51bGx9LCJQYXJlbnRTdHlsZSI6bnVsbH0sIkRhdGVTdHlsZSI6eyIkaWQiOiI0NDE4IiwiRm9udFNldHRpbmdzIjp7IiRpZCI6IjQ0MTkiLCJGb250U2l6ZSI6MTAsIkZvbnROYW1lIjoiQ2FsaWJyaSIsIklzQm9sZCI6ZmFsc2UsIklzSXRhbGljIjpmYWxzZSwiSXNVbmRlcmxpbmVkIjpmYWxzZSwiUGFyZW50U3R5bGUiOm51bGx9LCJBdXRvU2l6ZSI6MCwiRm9yZWdyb3VuZCI6eyIkaWQiOiI0NDIwIiwiQ29sb3IiOnsiJGlkIjoiNDQy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QyMiIsIlRvcCI6MC4wLCJMZWZ0IjowLjAsIlJpZ2h0IjowLjAsIkJvdHRvbSI6MC4wfSwiUGFkZGluZyI6eyIkaWQiOiI0NDIzIiwiVG9wIjowLjAsIkxlZnQiOjAuMCwiUmlnaHQiOjAuMCwiQm90dG9tIjowLjB9LCJCYWNrZ3JvdW5kIjp7IiRpZCI6IjQ0MjQiLCJDb2xvciI6eyIkaWQiOiI0NDI1IiwiQSI6MCwiUiI6MjU1LCJHIjoyNTUsIkIiOjI1NX19LCJJc1Zpc2libGUiOnRydWUsIldpZHRoIjowLjAsIkhlaWdodCI6MC4wLCJCb3JkZXJTdHlsZSI6eyIkaWQiOiI0NDI2IiwiTGluZUNvbG9yIjpudWxsLCJMaW5lV2VpZ2h0IjowLjAsIkxpbmVUeXBlIjowLCJQYXJlbnRTdHlsZSI6bnVsbH0sIlBhcmVudFN0eWxlIjpudWxsfSwiRGF0ZUZvcm1hdCI6eyIkaWQiOiI0NDI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0MjgiLCJGb3JtYXQiOjAsIklzVmlzaWJsZSI6ZmFsc2UsIkxhc3RLbm93blZpc2liaWxpdHlTdGF0ZSI6ZmFsc2V9LCJJc1Zpc2libGUiOmZhbHNlLCJQYXJlbnRTdHlsZSI6bnVsbH0sIkluZGV4Ijo4MywiU21hcnREdXJhdGlvbkFjdGl2YXRlZCI6ZmFsc2UsIkRhdGVGb3JtYXQiOnsiJHJlZiI6IjQ0MjcifSwiV2Vla051bWJlcmluZyI6eyIkaWQiOiI0NDI5IiwiRm9ybWF0IjowLCJJc1Zpc2libGUiOmZhbHNlLCJMYXN0S25vd25WaXNpYmlsaXR5U3RhdGUiOmZhbHNlfSwiSWQiOiJiNDJkNjg5My03Nzk0LTQ0NGItOTUxOS0xZTQ3NjVhYzdkM2EiLCJJbXBvcnRJZCI6bnVsbCwiVGl0bGUiOiJVQ04gRDIgcGxhdGZvcm0iLCJOb3RlIjpudWxsLCJIeXBlcmxpbmsiOnsiJGlkIjoiNDQzMCIsIkFkZHJlc3MiOiIiLCJTdWJBZGRyZXNzIjoiIn0sIklzQ2hhbmdlZCI6ZmFsc2UsIklzTmV3IjpmYWxzZX19XSwiX21pbGVzdG9uZXMiOltdLCJJZCI6ImE4MzEwMmM0LTIxNzItNGQwNi1hM2E3LWUwNzhjOWVjZjE4YSIsIklzU2luZ2xlSXRlbVJvdyI6ZmFsc2V9LHsiJGlkIjoiNDQzMSIsIl90YXNrcyI6W3siJGlkIjoiNDQzMiIsIl9hdHRhY2hlZE1pbGVzdG9uZXMiOltdLCJUYXNrRGVmaW5pdGlvbiI6eyIkaWQiOiI0NDMzIiwiR3JvdXBOYW1lIjpudWxsLCJTdGFydERhdGUiOiIyMDI3LTA3LTI4VDAwOjAwOjAwIiwiRW5kRGF0ZSI6IjIwMjctMTEtMThUMjM6NTk6MDAiLCJQZXJjZW50YWdlQ29tcGxldGUiOm51bGwsIlN0eWxlIjp7IiRpZCI6IjQ0MzQiLCJTaGFwZSI6MCwiU2hhcGVUaGlja25lc3MiOjAsIkR1cmF0aW9uRm9ybWF0IjowLCJJbmNsdWRlTm9uV29ya2luZ0RheXNJbkR1cmF0aW9uIjpmYWxzZSwiUGVyY2VudGFnZUNvbXBsZXRlU3R5bGUiOnsiJGlkIjoiNDQzNSIsIkZvbnRTZXR0aW5ncyI6eyIkaWQiOiI0NDM2IiwiRm9udFNpemUiOjEwLCJGb250TmFtZSI6IkNhbGlicmkiLCJJc0JvbGQiOmZhbHNlLCJJc0l0YWxpYyI6ZmFsc2UsIklzVW5kZXJsaW5lZCI6ZmFsc2UsIlBhcmVudFN0eWxlIjpudWxsfSwiQXV0b1NpemUiOjAsIkZvcmVncm91bmQiOnsiJGlkIjoiNDQzNyIsIkNvbG9yIjp7IiRpZCI6IjQ0Mz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0MzkiLCJUb3AiOjAuMCwiTGVmdCI6MC4wLCJSaWdodCI6MC4wLCJCb3R0b20iOjAuMH0sIlBhZGRpbmciOnsiJGlkIjoiNDQ0MCIsIlRvcCI6MC4wLCJMZWZ0IjowLjAsIlJpZ2h0IjowLjAsIkJvdHRvbSI6MC4wfSwiQmFja2dyb3VuZCI6eyIkaWQiOiI0NDQxIiwiQ29sb3IiOnsiJGlkIjoiNDQ0MiIsIkEiOjg5LCJSIjowLCJHIjowLCJCIjowfX0sIklzVmlzaWJsZSI6dHJ1ZSwiV2lkdGgiOjAuMCwiSGVpZ2h0IjowLjAsIkJvcmRlclN0eWxlIjp7IiRpZCI6IjQ0NDMiLCJMaW5lQ29sb3IiOm51bGwsIkxpbmVXZWlnaHQiOjAuMCwiTGluZVR5cGUiOjAsIlBhcmVudFN0eWxlIjpudWxsfSwiUGFyZW50U3R5bGUiOm51bGx9LCJEdXJhdGlvblN0eWxlIjp7IiRpZCI6IjQ0NDQiLCJGb250U2V0dGluZ3MiOnsiJGlkIjoiNDQ0NSIsIkZvbnRTaXplIjoxMCwiRm9udE5hbWUiOiJDYWxpYnJpIiwiSXNCb2xkIjpmYWxzZSwiSXNJdGFsaWMiOmZhbHNlLCJJc1VuZGVybGluZWQiOmZhbHNlLCJQYXJlbnRTdHlsZSI6bnVsbH0sIkF1dG9TaXplIjowLCJGb3JlZ3JvdW5kIjp7IiRpZCI6IjQ0NDYiLCJDb2xvciI6eyIkaWQiOiI0NDQ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Q0OCIsIlRvcCI6MC4wLCJMZWZ0IjowLjAsIlJpZ2h0IjowLjAsIkJvdHRvbSI6MC4wfSwiUGFkZGluZyI6eyIkaWQiOiI0NDQ5IiwiVG9wIjowLjAsIkxlZnQiOjAuMCwiUmlnaHQiOjAuMCwiQm90dG9tIjowLjB9LCJCYWNrZ3JvdW5kIjp7IiRpZCI6IjQ0NTAiLCJDb2xvciI6eyIkaWQiOiI0NDUxIiwiQSI6ODksIlIiOjAsIkciOjAsIkIiOjB9fSwiSXNWaXNpYmxlIjp0cnVlLCJXaWR0aCI6MC4wLCJIZWlnaHQiOjAuMCwiQm9yZGVyU3R5bGUiOnsiJGlkIjoiNDQ1MiIsIkxpbmVDb2xvciI6bnVsbCwiTGluZVdlaWdodCI6MC4wLCJMaW5lVHlwZSI6MCwiUGFyZW50U3R5bGUiOm51bGx9LCJQYXJlbnRTdHlsZSI6bnVsbH0sIkhvcml6b250YWxDb25uZWN0b3JTdHlsZSI6eyIkaWQiOiI0NDUzIiwiTGluZUNvbG9yIjp7IiRpZCI6IjQ0NTQiLCIkdHlwZSI6Ik5MUkUuQ29tbW9uLkRvbS5Tb2xpZENvbG9yQnJ1c2gsIE5MUkUuQ29tbW9uIiwiQ29sb3IiOnsiJGlkIjoiNDQ1NSIsIkEiOjI1NSwiUiI6MjA0LCJHIjoyMDQsIkIiOjIwNH19LCJMaW5lV2VpZ2h0IjoxLjAsIkxpbmVUeXBlIjowLCJQYXJlbnRTdHlsZSI6bnVsbH0sIlZlcnRpY2FsQ29ubmVjdG9yU3R5bGUiOnsiJGlkIjoiNDQ1NiIsIkxpbmVDb2xvciI6eyIkaWQiOiI0NDU3IiwiJHR5cGUiOiJOTFJFLkNvbW1vbi5Eb20uU29saWRDb2xvckJydXNoLCBOTFJFLkNvbW1vbiIsIkNvbG9yIjp7IiRpZCI6IjQ0NTg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0NDU5IiwiTWFyZ2luIjp7IiRpZCI6IjQ0NjAiLCJUb3AiOjAuMCwiTGVmdCI6NC4wLCJSaWdodCI6NC4wLCJCb3R0b20iOjAuMH0sIlBhZGRpbmciOnsiJGlkIjoiNDQ2MSIsIlRvcCI6MC4wLCJMZWZ0IjowLjAsIlJpZ2h0IjowLjAsIkJvdHRvbSI6MC4wfSwiQmFja2dyb3VuZCI6eyIkaWQiOiI0NDYyIiwiQ29sb3IiOnsiJGlkIjoiNDQ2MyIsIkEiOjI1NSwiUiI6MTY5LCJHIjoyMDksIkIiOjE0Mn19LCJJc1Zpc2libGUiOnRydWUsIldpZHRoIjowLjAsIkhlaWdodCI6MTAuMCwiQm9yZGVyU3R5bGUiOnsiJGlkIjoiNDQ2NCIsIkxpbmVDb2xvciI6eyIkaWQiOiI0NDY1IiwiJHR5cGUiOiJOTFJFLkNvbW1vbi5Eb20uU29saWRDb2xvckJydXNoLCBOTFJFLkNvbW1vbiIsIkNvbG9yIjp7IiRpZCI6IjQ0NjYiLCJBIjoyNTUsIlIiOjIzNCwiRyI6MjIsIkIiOjMwfX0sIkxpbmVXZWlnaHQiOjAuMCwiTGluZVR5cGUiOjAsIlBhcmVudFN0eWxlIjpudWxsfSwiUGFyZW50U3R5bGUiOm51bGx9LCJUaXRsZVN0eWxlIjp7IiRpZCI6IjQ0NjciLCJGb250U2V0dGluZ3MiOnsiJGlkIjoiNDQ2OCIsIkZvbnRTaXplIjoxMSwiRm9udE5hbWUiOiJDYWxpYnJpIiwiSXNCb2xkIjp0cnVlLCJJc0l0YWxpYyI6ZmFsc2UsIklzVW5kZXJsaW5lZCI6ZmFsc2UsIlBhcmVudFN0eWxlIjpudWxsfSwiQXV0b1NpemUiOjAsIkZvcmVncm91bmQiOnsiJGlkIjoiNDQ2OSIsIkNvbG9yIjp7IiRpZCI6IjQ0NzA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NDQ3MSIsIlRvcCI6MC4wLCJMZWZ0IjowLjAsIlJpZ2h0IjowLjAsIkJvdHRvbSI6MC4wfSwiUGFkZGluZyI6eyIkaWQiOiI0NDcyIiwiVG9wIjowLjAsIkxlZnQiOjAuMCwiUmlnaHQiOjAuMCwiQm90dG9tIjowLjB9LCJCYWNrZ3JvdW5kIjp7IiRpZCI6IjQ0NzMiLCJDb2xvciI6eyIkaWQiOiI0NDc0IiwiQSI6MCwiUiI6MjU1LCJHIjoyNTUsIkIiOjI1NX19LCJJc1Zpc2libGUiOnRydWUsIldpZHRoIjowLjAsIkhlaWdodCI6MC4wLCJCb3JkZXJTdHlsZSI6eyIkaWQiOiI0NDc1IiwiTGluZUNvbG9yIjpudWxsLCJMaW5lV2VpZ2h0IjowLjAsIkxpbmVUeXBlIjowLCJQYXJlbnRTdHlsZSI6bnVsbH0sIlBhcmVudFN0eWxlIjpudWxsfSwiRGF0ZVN0eWxlIjp7IiRpZCI6IjQ0NzYiLCJGb250U2V0dGluZ3MiOnsiJGlkIjoiNDQ3NyIsIkZvbnRTaXplIjoxMCwiRm9udE5hbWUiOiJDYWxpYnJpIiwiSXNCb2xkIjpmYWxzZSwiSXNJdGFsaWMiOmZhbHNlLCJJc1VuZGVybGluZWQiOmZhbHNlLCJQYXJlbnRTdHlsZSI6bnVsbH0sIkF1dG9TaXplIjowLCJGb3JlZ3JvdW5kIjp7IiRpZCI6IjQ0NzgiLCJDb2xvciI6eyIkaWQiOiI0NDc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NDgwIiwiVG9wIjowLjAsIkxlZnQiOjAuMCwiUmlnaHQiOjAuMCwiQm90dG9tIjowLjB9LCJQYWRkaW5nIjp7IiRpZCI6IjQ0ODEiLCJUb3AiOjAuMCwiTGVmdCI6MC4wLCJSaWdodCI6MC4wLCJCb3R0b20iOjAuMH0sIkJhY2tncm91bmQiOnsiJGlkIjoiNDQ4MiIsIkNvbG9yIjp7IiRpZCI6IjQ0ODMiLCJBIjo4OSwiUiI6MCwiRyI6MCwiQiI6MH19LCJJc1Zpc2libGUiOnRydWUsIldpZHRoIjowLjAsIkhlaWdodCI6MC4wLCJCb3JkZXJTdHlsZSI6eyIkaWQiOiI0NDg0IiwiTGluZUNvbG9yIjpudWxsLCJMaW5lV2VpZ2h0IjowLjAsIkxpbmVUeXBlIjowLCJQYXJlbnRTdHlsZSI6bnVsbH0sIlBhcmVudFN0eWxlIjpudWxsfSwiRGF0ZUZvcm1hdCI6eyIkaWQiOiI0NDg1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0ODYiLCJGb3JtYXQiOjAsIklzVmlzaWJsZSI6ZmFsc2UsIkxhc3RLbm93blZpc2liaWxpdHlTdGF0ZSI6ZmFsc2V9LCJJc1Zpc2libGUiOmZhbHNlLCJQYXJlbnRTdHlsZSI6bnVsbH0sIkluZGV4Ijo4NCwiU21hcnREdXJhdGlvbkFjdGl2YXRlZCI6ZmFsc2UsIkRhdGVGb3JtYXQiOnsiJHJlZiI6IjQ0ODUifSwiV2Vla051bWJlcmluZyI6eyIkaWQiOiI0NDg3IiwiRm9ybWF0IjowLCJJc1Zpc2libGUiOmZhbHNlLCJMYXN0S25vd25WaXNpYmlsaXR5U3RhdGUiOmZhbHNlfSwiSWQiOiIwNTUxOTBkMC05ODMyLTRkODUtOTUzNC0xMDM5OGI1MDlmNmYiLCJJbXBvcnRJZCI6bnVsbCwiVGl0bGUiOiJ0cmFuc2Zvcm1lcnMiLCJOb3RlIjpudWxsLCJIeXBlcmxpbmsiOnsiJGlkIjoiNDQ4OCIsIkFkZHJlc3MiOiIiLCJTdWJBZGRyZXNzIjoiIn0sIklzQ2hhbmdlZCI6ZmFsc2UsIklzTmV3IjpmYWxzZX19LHsiJGlkIjoiNDQ4OSIsIl9hdHRhY2hlZE1pbGVzdG9uZXMiOltdLCJUYXNrRGVmaW5pdGlvbiI6eyIkaWQiOiI0NDkwIiwiR3JvdXBOYW1lIjpudWxsLCJTdGFydERhdGUiOiIyMDI4LTAxLTAzVDAwOjAwOjAwIiwiRW5kRGF0ZSI6IjIwMjgtMDMtMDlUMjM6NTk6MDAiLCJQZXJjZW50YWdlQ29tcGxldGUiOm51bGwsIlN0eWxlIjp7IiRpZCI6IjQ0OTEiLCJTaGFwZSI6MCwiU2hhcGVUaGlja25lc3MiOjAsIkR1cmF0aW9uRm9ybWF0IjowLCJJbmNsdWRlTm9uV29ya2luZ0RheXNJbkR1cmF0aW9uIjpmYWxzZSwiUGVyY2VudGFnZUNvbXBsZXRlU3R5bGUiOnsiJGlkIjoiNDQ5MiIsIkZvbnRTZXR0aW5ncyI6eyIkaWQiOiI0NDkzIiwiRm9udFNpemUiOjEwLCJGb250TmFtZSI6IkNhbGlicmkiLCJJc0JvbGQiOmZhbHNlLCJJc0l0YWxpYyI6ZmFsc2UsIklzVW5kZXJsaW5lZCI6ZmFsc2UsIlBhcmVudFN0eWxlIjpudWxsfSwiQXV0b1NpemUiOjAsIkZvcmVncm91bmQiOnsiJGlkIjoiNDQ5NCIsIkNvbG9yIjp7IiRpZCI6IjQ0OTU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0OTYiLCJUb3AiOjAuMCwiTGVmdCI6MC4wLCJSaWdodCI6MC4wLCJCb3R0b20iOjAuMH0sIlBhZGRpbmciOnsiJGlkIjoiNDQ5NyIsIlRvcCI6MC4wLCJMZWZ0IjowLjAsIlJpZ2h0IjowLjAsIkJvdHRvbSI6MC4wfSwiQmFja2dyb3VuZCI6eyIkaWQiOiI0NDk4IiwiQ29sb3IiOnsiJGlkIjoiNDQ5OSIsIkEiOjg5LCJSIjowLCJHIjowLCJCIjowfX0sIklzVmlzaWJsZSI6dHJ1ZSwiV2lkdGgiOjAuMCwiSGVpZ2h0IjowLjAsIkJvcmRlclN0eWxlIjp7IiRpZCI6IjQ1MDAiLCJMaW5lQ29sb3IiOm51bGwsIkxpbmVXZWlnaHQiOjAuMCwiTGluZVR5cGUiOjAsIlBhcmVudFN0eWxlIjpudWxsfSwiUGFyZW50U3R5bGUiOm51bGx9LCJEdXJhdGlvblN0eWxlIjp7IiRpZCI6IjQ1MDEiLCJGb250U2V0dGluZ3MiOnsiJGlkIjoiNDUwMiIsIkZvbnRTaXplIjoxMCwiRm9udE5hbWUiOiJDYWxpYnJpIiwiSXNCb2xkIjpmYWxzZSwiSXNJdGFsaWMiOmZhbHNlLCJJc1VuZGVybGluZWQiOmZhbHNlLCJQYXJlbnRTdHlsZSI6bnVsbH0sIkF1dG9TaXplIjowLCJGb3JlZ3JvdW5kIjp7IiRpZCI6IjQ1MDMiLCJDb2xvciI6eyIkaWQiOiI0NTA0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UwNSIsIlRvcCI6MC4wLCJMZWZ0IjowLjAsIlJpZ2h0IjowLjAsIkJvdHRvbSI6MC4wfSwiUGFkZGluZyI6eyIkaWQiOiI0NTA2IiwiVG9wIjowLjAsIkxlZnQiOjAuMCwiUmlnaHQiOjAuMCwiQm90dG9tIjowLjB9LCJCYWNrZ3JvdW5kIjp7IiRpZCI6IjQ1MDciLCJDb2xvciI6eyIkaWQiOiI0NTA4IiwiQSI6ODksIlIiOjAsIkciOjAsIkIiOjB9fSwiSXNWaXNpYmxlIjp0cnVlLCJXaWR0aCI6MC4wLCJIZWlnaHQiOjAuMCwiQm9yZGVyU3R5bGUiOnsiJGlkIjoiNDUwOSIsIkxpbmVDb2xvciI6bnVsbCwiTGluZVdlaWdodCI6MC4wLCJMaW5lVHlwZSI6MCwiUGFyZW50U3R5bGUiOm51bGx9LCJQYXJlbnRTdHlsZSI6bnVsbH0sIkhvcml6b250YWxDb25uZWN0b3JTdHlsZSI6eyIkaWQiOiI0NTEwIiwiTGluZUNvbG9yIjp7IiRpZCI6IjQ1MTEiLCIkdHlwZSI6Ik5MUkUuQ29tbW9uLkRvbS5Tb2xpZENvbG9yQnJ1c2gsIE5MUkUuQ29tbW9uIiwiQ29sb3IiOnsiJGlkIjoiNDUxMiIsIkEiOjI1NSwiUiI6MjA0LCJHIjoyMDQsIkIiOjIwNH19LCJMaW5lV2VpZ2h0IjoxLjAsIkxpbmVUeXBlIjowLCJQYXJlbnRTdHlsZSI6bnVsbH0sIlZlcnRpY2FsQ29ubmVjdG9yU3R5bGUiOnsiJGlkIjoiNDUxMyIsIkxpbmVDb2xvciI6eyIkaWQiOiI0NTE0IiwiJHR5cGUiOiJOTFJFLkNvbW1vbi5Eb20uU29saWRDb2xvckJydXNoLCBOTFJFLkNvbW1vbiIsIkNvbG9yIjp7IiRpZCI6IjQ1MTU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0NTE2IiwiTWFyZ2luIjp7IiRpZCI6IjQ1MTciLCJUb3AiOjAuMCwiTGVmdCI6NC4wLCJSaWdodCI6NC4wLCJCb3R0b20iOjAuMH0sIlBhZGRpbmciOnsiJGlkIjoiNDUxOCIsIlRvcCI6MC4wLCJMZWZ0IjowLjAsIlJpZ2h0IjowLjAsIkJvdHRvbSI6MC4wfSwiQmFja2dyb3VuZCI6eyIkaWQiOiI0NTE5IiwiQ29sb3IiOnsiJGlkIjoiNDUyMCIsIkEiOjI1NSwiUiI6MTY5LCJHIjoyMDksIkIiOjE0Mn19LCJJc1Zpc2libGUiOnRydWUsIldpZHRoIjowLjAsIkhlaWdodCI6MTAuMCwiQm9yZGVyU3R5bGUiOnsiJGlkIjoiNDUyMSIsIkxpbmVDb2xvciI6eyIkaWQiOiI0NTIyIiwiJHR5cGUiOiJOTFJFLkNvbW1vbi5Eb20uU29saWRDb2xvckJydXNoLCBOTFJFLkNvbW1vbiIsIkNvbG9yIjp7IiRpZCI6IjQ1MjMiLCJBIjoyNTUsIlIiOjIzNCwiRyI6MjIsIkIiOjMwfX0sIkxpbmVXZWlnaHQiOjAuMCwiTGluZVR5cGUiOjAsIlBhcmVudFN0eWxlIjpudWxsfSwiUGFyZW50U3R5bGUiOm51bGx9LCJUaXRsZVN0eWxlIjp7IiRpZCI6IjQ1MjQiLCJGb250U2V0dGluZ3MiOnsiJGlkIjoiNDUyNSIsIkZvbnRTaXplIjoxMSwiRm9udE5hbWUiOiJDYWxpYnJpIiwiSXNCb2xkIjp0cnVlLCJJc0l0YWxpYyI6ZmFsc2UsIklzVW5kZXJsaW5lZCI6ZmFsc2UsIlBhcmVudFN0eWxlIjpudWxsfSwiQXV0b1NpemUiOjAsIkZvcmVncm91bmQiOnsiJGlkIjoiNDUyNiIsIkNvbG9yIjp7IiRpZCI6IjQ1Mjc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NDUyOCIsIlRvcCI6MC4wLCJMZWZ0IjowLjAsIlJpZ2h0IjowLjAsIkJvdHRvbSI6MC4wfSwiUGFkZGluZyI6eyIkaWQiOiI0NTI5IiwiVG9wIjowLjAsIkxlZnQiOjAuMCwiUmlnaHQiOjAuMCwiQm90dG9tIjowLjB9LCJCYWNrZ3JvdW5kIjp7IiRpZCI6IjQ1MzAiLCJDb2xvciI6eyIkaWQiOiI0NTMxIiwiQSI6MCwiUiI6MjU1LCJHIjoyNTUsIkIiOjI1NX19LCJJc1Zpc2libGUiOnRydWUsIldpZHRoIjowLjAsIkhlaWdodCI6MC4wLCJCb3JkZXJTdHlsZSI6eyIkaWQiOiI0NTMyIiwiTGluZUNvbG9yIjpudWxsLCJMaW5lV2VpZ2h0IjowLjAsIkxpbmVUeXBlIjowLCJQYXJlbnRTdHlsZSI6bnVsbH0sIlBhcmVudFN0eWxlIjpudWxsfSwiRGF0ZVN0eWxlIjp7IiRpZCI6IjQ1MzMiLCJGb250U2V0dGluZ3MiOnsiJGlkIjoiNDUzNCIsIkZvbnRTaXplIjoxMCwiRm9udE5hbWUiOiJDYWxpYnJpIiwiSXNCb2xkIjpmYWxzZSwiSXNJdGFsaWMiOmZhbHNlLCJJc1VuZGVybGluZWQiOmZhbHNlLCJQYXJlbnRTdHlsZSI6bnVsbH0sIkF1dG9TaXplIjowLCJGb3JlZ3JvdW5kIjp7IiRpZCI6IjQ1MzUiLCJDb2xvciI6eyIkaWQiOiI0NTM2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NTM3IiwiVG9wIjowLjAsIkxlZnQiOjAuMCwiUmlnaHQiOjAuMCwiQm90dG9tIjowLjB9LCJQYWRkaW5nIjp7IiRpZCI6IjQ1MzgiLCJUb3AiOjAuMCwiTGVmdCI6MC4wLCJSaWdodCI6MC4wLCJCb3R0b20iOjAuMH0sIkJhY2tncm91bmQiOnsiJGlkIjoiNDUzOSIsIkNvbG9yIjp7IiRpZCI6IjQ1NDAiLCJBIjo4OSwiUiI6MCwiRyI6MCwiQiI6MH19LCJJc1Zpc2libGUiOnRydWUsIldpZHRoIjowLjAsIkhlaWdodCI6MC4wLCJCb3JkZXJTdHlsZSI6eyIkaWQiOiI0NTQxIiwiTGluZUNvbG9yIjpudWxsLCJMaW5lV2VpZ2h0IjowLjAsIkxpbmVUeXBlIjowLCJQYXJlbnRTdHlsZSI6bnVsbH0sIlBhcmVudFN0eWxlIjpudWxsfSwiRGF0ZUZvcm1hdCI6eyIkaWQiOiI0NTQy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1NDMiLCJGb3JtYXQiOjAsIklzVmlzaWJsZSI6ZmFsc2UsIkxhc3RLbm93blZpc2liaWxpdHlTdGF0ZSI6ZmFsc2V9LCJJc1Zpc2libGUiOmZhbHNlLCJQYXJlbnRTdHlsZSI6bnVsbH0sIkluZGV4Ijo4NSwiU21hcnREdXJhdGlvbkFjdGl2YXRlZCI6ZmFsc2UsIkRhdGVGb3JtYXQiOnsiJHJlZiI6IjQ1NDIifSwiV2Vla051bWJlcmluZyI6eyIkaWQiOiI0NTQ0IiwiRm9ybWF0IjowLCJJc1Zpc2libGUiOmZhbHNlLCJMYXN0S25vd25WaXNpYmlsaXR5U3RhdGUiOmZhbHNlfSwiSWQiOiIwM2I2MzFhMS1kYzNiLTQ3NTYtYWYzYi1iYWE3NjE0YWU4YjAiLCJJbXBvcnRJZCI6bnVsbCwiVGl0bGUiOiJQcm9zY2FuIHZlbnRpbGF0aW9uIiwiTm90ZSI6bnVsbCwiSHlwZXJsaW5rIjp7IiRpZCI6IjQ1NDUiLCJBZGRyZXNzIjoiIiwiU3ViQWRkcmVzcyI6IiJ9LCJJc0NoYW5nZWQiOmZhbHNlLCJJc05ldyI6ZmFsc2V9fV0sIl9taWxlc3RvbmVzIjpbXSwiSWQiOiJiODAzM2ZiOC0xYzYzLTQ5MTUtYWMwOC1kZmU4Njg2ZDk4M2IiLCJJc1NpbmdsZUl0ZW1Sb3ciOmZhbHNlfSx7IiRpZCI6IjQ1NDYiLCJfdGFza3MiOlt7IiRpZCI6IjQ1NDciLCJfYXR0YWNoZWRNaWxlc3RvbmVzIjpbXSwiVGFza0RlZmluaXRpb24iOnsiJGlkIjoiNDU0OCIsIkdyb3VwTmFtZSI6bnVsbCwiU3RhcnREYXRlIjoiMjAyNy0xMC0yM1QwMDowMDowMCIsIkVuZERhdGUiOiIyMDI4LTAzLTI4VDIzOjU5OjAwIiwiUGVyY2VudGFnZUNvbXBsZXRlIjpudWxsLCJTdHlsZSI6eyIkaWQiOiI0NTQ5IiwiU2hhcGUiOjAsIlNoYXBlVGhpY2tuZXNzIjowLCJEdXJhdGlvbkZvcm1hdCI6MCwiSW5jbHVkZU5vbldvcmtpbmdEYXlzSW5EdXJhdGlvbiI6ZmFsc2UsIlBlcmNlbnRhZ2VDb21wbGV0ZVN0eWxlIjp7IiRpZCI6IjQ1NTAiLCJGb250U2V0dGluZ3MiOnsiJGlkIjoiNDU1MSIsIkZvbnRTaXplIjoxMCwiRm9udE5hbWUiOiJDYWxpYnJpIiwiSXNCb2xkIjpmYWxzZSwiSXNJdGFsaWMiOmZhbHNlLCJJc1VuZGVybGluZWQiOmZhbHNlLCJQYXJlbnRTdHlsZSI6bnVsbH0sIkF1dG9TaXplIjowLCJGb3JlZ3JvdW5kIjp7IiRpZCI6IjQ1NTIiLCJDb2xvciI6eyIkaWQiOiI0NTUz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0NTU0IiwiVG9wIjowLjAsIkxlZnQiOjAuMCwiUmlnaHQiOjAuMCwiQm90dG9tIjowLjB9LCJQYWRkaW5nIjp7IiRpZCI6IjQ1NTUiLCJUb3AiOjAuMCwiTGVmdCI6MC4wLCJSaWdodCI6MC4wLCJCb3R0b20iOjAuMH0sIkJhY2tncm91bmQiOnsiJGlkIjoiNDU1NiIsIkNvbG9yIjp7IiRpZCI6IjQ1NTciLCJBIjo4OSwiUiI6MCwiRyI6MCwiQiI6MH19LCJJc1Zpc2libGUiOnRydWUsIldpZHRoIjowLjAsIkhlaWdodCI6MC4wLCJCb3JkZXJTdHlsZSI6eyIkaWQiOiI0NTU4IiwiTGluZUNvbG9yIjpudWxsLCJMaW5lV2VpZ2h0IjowLjAsIkxpbmVUeXBlIjowLCJQYXJlbnRTdHlsZSI6bnVsbH0sIlBhcmVudFN0eWxlIjpudWxsfSwiRHVyYXRpb25TdHlsZSI6eyIkaWQiOiI0NTU5IiwiRm9udFNldHRpbmdzIjp7IiRpZCI6IjQ1NjAiLCJGb250U2l6ZSI6MTAsIkZvbnROYW1lIjoiQ2FsaWJyaSIsIklzQm9sZCI6ZmFsc2UsIklzSXRhbGljIjpmYWxzZSwiSXNVbmRlcmxpbmVkIjpmYWxzZSwiUGFyZW50U3R5bGUiOm51bGx9LCJBdXRvU2l6ZSI6MCwiRm9yZWdyb3VuZCI6eyIkaWQiOiI0NTYxIiwiQ29sb3IiOnsiJGlkIjoiNDU2Mi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Q1NjMiLCJUb3AiOjAuMCwiTGVmdCI6MC4wLCJSaWdodCI6MC4wLCJCb3R0b20iOjAuMH0sIlBhZGRpbmciOnsiJGlkIjoiNDU2NCIsIlRvcCI6MC4wLCJMZWZ0IjowLjAsIlJpZ2h0IjowLjAsIkJvdHRvbSI6MC4wfSwiQmFja2dyb3VuZCI6eyIkaWQiOiI0NTY1IiwiQ29sb3IiOnsiJGlkIjoiNDU2NiIsIkEiOjg5LCJSIjowLCJHIjowLCJCIjowfX0sIklzVmlzaWJsZSI6dHJ1ZSwiV2lkdGgiOjAuMCwiSGVpZ2h0IjowLjAsIkJvcmRlclN0eWxlIjp7IiRpZCI6IjQ1NjciLCJMaW5lQ29sb3IiOm51bGwsIkxpbmVXZWlnaHQiOjAuMCwiTGluZVR5cGUiOjAsIlBhcmVudFN0eWxlIjpudWxsfSwiUGFyZW50U3R5bGUiOm51bGx9LCJIb3Jpem9udGFsQ29ubmVjdG9yU3R5bGUiOnsiJGlkIjoiNDU2OCIsIkxpbmVDb2xvciI6eyIkaWQiOiI0NTY5IiwiJHR5cGUiOiJOTFJFLkNvbW1vbi5Eb20uU29saWRDb2xvckJydXNoLCBOTFJFLkNvbW1vbiIsIkNvbG9yIjp7IiRpZCI6IjQ1NzAiLCJBIjoyNTUsIlIiOjIwNCwiRyI6MjA0LCJCIjoyMDR9fSwiTGluZVdlaWdodCI6MS4wLCJMaW5lVHlwZSI6MCwiUGFyZW50U3R5bGUiOm51bGx9LCJWZXJ0aWNhbENvbm5lY3RvclN0eWxlIjp7IiRpZCI6IjQ1NzEiLCJMaW5lQ29sb3IiOnsiJGlkIjoiNDU3MiIsIiR0eXBlIjoiTkxSRS5Db21tb24uRG9tLlNvbGlkQ29sb3JCcnVzaCwgTkxSRS5Db21tb24iLCJDb2xvciI6eyIkaWQiOiI0NTcz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NDU3NCIsIk1hcmdpbiI6eyIkaWQiOiI0NTc1IiwiVG9wIjowLjAsIkxlZnQiOjQuMCwiUmlnaHQiOjQuMCwiQm90dG9tIjowLjB9LCJQYWRkaW5nIjp7IiRpZCI6IjQ1NzYiLCJUb3AiOjAuMCwiTGVmdCI6MC4wLCJSaWdodCI6MC4wLCJCb3R0b20iOjAuMH0sIkJhY2tncm91bmQiOnsiJGlkIjoiNDU3NyIsIkNvbG9yIjp7IiRpZCI6IjQ1NzgiLCJBIjoyNTUsIlIiOjE2OSwiRyI6MjA5LCJCIjoxNDJ9fSwiSXNWaXNpYmxlIjp0cnVlLCJXaWR0aCI6MC4wLCJIZWlnaHQiOjEwLjAsIkJvcmRlclN0eWxlIjp7IiRpZCI6IjQ1NzkiLCJMaW5lQ29sb3IiOnsiJGlkIjoiNDU4MCIsIiR0eXBlIjoiTkxSRS5Db21tb24uRG9tLlNvbGlkQ29sb3JCcnVzaCwgTkxSRS5Db21tb24iLCJDb2xvciI6eyIkaWQiOiI0NTgxIiwiQSI6MjU1LCJSIjoyMzQsIkciOjIyLCJCIjozMH19LCJMaW5lV2VpZ2h0IjowLjAsIkxpbmVUeXBlIjowLCJQYXJlbnRTdHlsZSI6bnVsbH0sIlBhcmVudFN0eWxlIjpudWxsfSwiVGl0bGVTdHlsZSI6eyIkaWQiOiI0NTgyIiwiRm9udFNldHRpbmdzIjp7IiRpZCI6IjQ1ODMiLCJGb250U2l6ZSI6MTEsIkZvbnROYW1lIjoiQ2FsaWJyaSIsIklzQm9sZCI6dHJ1ZSwiSXNJdGFsaWMiOmZhbHNlLCJJc1VuZGVybGluZWQiOmZhbHNlLCJQYXJlbnRTdHlsZSI6bnVsbH0sIkF1dG9TaXplIjowLCJGb3JlZ3JvdW5kIjp7IiRpZCI6IjQ1ODQiLCJDb2xvciI6eyIkaWQiOiI0NTg1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Q1ODYiLCJUb3AiOjAuMCwiTGVmdCI6MC4wLCJSaWdodCI6MC4wLCJCb3R0b20iOjAuMH0sIlBhZGRpbmciOnsiJGlkIjoiNDU4NyIsIlRvcCI6MC4wLCJMZWZ0IjowLjAsIlJpZ2h0IjowLjAsIkJvdHRvbSI6MC4wfSwiQmFja2dyb3VuZCI6eyIkaWQiOiI0NTg4IiwiQ29sb3IiOnsiJGlkIjoiNDU4OSIsIkEiOjAsIlIiOjI1NSwiRyI6MjU1LCJCIjoyNTV9fSwiSXNWaXNpYmxlIjp0cnVlLCJXaWR0aCI6MC4wLCJIZWlnaHQiOjAuMCwiQm9yZGVyU3R5bGUiOnsiJGlkIjoiNDU5MCIsIkxpbmVDb2xvciI6bnVsbCwiTGluZVdlaWdodCI6MC4wLCJMaW5lVHlwZSI6MCwiUGFyZW50U3R5bGUiOm51bGx9LCJQYXJlbnRTdHlsZSI6bnVsbH0sIkRhdGVTdHlsZSI6eyIkaWQiOiI0NTkxIiwiRm9udFNldHRpbmdzIjp7IiRpZCI6IjQ1OTIiLCJGb250U2l6ZSI6MTAsIkZvbnROYW1lIjoiQ2FsaWJyaSIsIklzQm9sZCI6ZmFsc2UsIklzSXRhbGljIjpmYWxzZSwiSXNVbmRlcmxpbmVkIjpmYWxzZSwiUGFyZW50U3R5bGUiOm51bGx9LCJBdXRvU2l6ZSI6MCwiRm9yZWdyb3VuZCI6eyIkaWQiOiI0NTkzIiwiQ29sb3IiOnsiJGlkIjoiNDU5N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U5NSIsIlRvcCI6MC4wLCJMZWZ0IjowLjAsIlJpZ2h0IjowLjAsIkJvdHRvbSI6MC4wfSwiUGFkZGluZyI6eyIkaWQiOiI0NTk2IiwiVG9wIjowLjAsIkxlZnQiOjAuMCwiUmlnaHQiOjAuMCwiQm90dG9tIjowLjB9LCJCYWNrZ3JvdW5kIjp7IiRpZCI6IjQ1OTciLCJDb2xvciI6eyIkaWQiOiI0NTk4IiwiQSI6ODksIlIiOjAsIkciOjAsIkIiOjB9fSwiSXNWaXNpYmxlIjp0cnVlLCJXaWR0aCI6MC4wLCJIZWlnaHQiOjAuMCwiQm9yZGVyU3R5bGUiOnsiJGlkIjoiNDU5OSIsIkxpbmVDb2xvciI6bnVsbCwiTGluZVdlaWdodCI6MC4wLCJMaW5lVHlwZSI6MCwiUGFyZW50U3R5bGUiOm51bGx9LCJQYXJlbnRTdHlsZSI6bnVsbH0sIkRhdGVGb3JtYXQiOnsiJGlkIjoiNDYw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NjAxIiwiRm9ybWF0IjowLCJJc1Zpc2libGUiOmZhbHNlLCJMYXN0S25vd25WaXNpYmlsaXR5U3RhdGUiOmZhbHNlfSwiSXNWaXNpYmxlIjpmYWxzZSwiUGFyZW50U3R5bGUiOm51bGx9LCJJbmRleCI6ODYsIlNtYXJ0RHVyYXRpb25BY3RpdmF0ZWQiOmZhbHNlLCJEYXRlRm9ybWF0Ijp7IiRyZWYiOiI0NjAwIn0sIldlZWtOdW1iZXJpbmciOnsiJGlkIjoiNDYwMiIsIkZvcm1hdCI6MCwiSXNWaXNpYmxlIjpmYWxzZSwiTGFzdEtub3duVmlzaWJpbGl0eVN0YXRlIjpmYWxzZX0sIklkIjoiNTBjMzZlZGEtM2VjMC00MGZlLThjM2YtNDEzZmYzZDM2ZjBjIiwiSW1wb3J0SWQiOm51bGwsIlRpdGxlIjoiVUNOIE9mZmljZXMgYW5kIExhYidzIiwiTm90ZSI6bnVsbCwiSHlwZXJsaW5rIjp7IiRpZCI6IjQ2MDMiLCJBZGRyZXNzIjoiIiwiU3ViQWRkcmVzcyI6IiJ9LCJJc0NoYW5nZWQiOmZhbHNlLCJJc05ldyI6ZmFsc2V9fV0sIl9taWxlc3RvbmVzIjpbXSwiSWQiOiIwMDAwMDAwMC0wMDAwLTAwMDAtMDAwMC0wMDAwMDAwMDAwMDAiLCJJc1NpbmdsZUl0ZW1Sb3ciOnRydWV9LHsiJGlkIjoiNDYwNCIsIl90YXNrcyI6W3siJGlkIjoiNDYwNSIsIl9hdHRhY2hlZE1pbGVzdG9uZXMiOltdLCJUYXNrRGVmaW5pdGlvbiI6eyIkaWQiOiI0NjA2IiwiR3JvdXBOYW1lIjpudWxsLCJTdGFydERhdGUiOiIyMDI3LTA2LTEwVDAwOjAwOjAwIiwiRW5kRGF0ZSI6IjIwMjctMDgtMjdUMjM6NTk6MDAiLCJQZXJjZW50YWdlQ29tcGxldGUiOm51bGwsIlN0eWxlIjp7IiRpZCI6IjQ2MDciLCJTaGFwZSI6MCwiU2hhcGVUaGlja25lc3MiOjAsIkR1cmF0aW9uRm9ybWF0IjowLCJJbmNsdWRlTm9uV29ya2luZ0RheXNJbkR1cmF0aW9uIjpmYWxzZSwiUGVyY2VudGFnZUNvbXBsZXRlU3R5bGUiOnsiJGlkIjoiNDYwOCIsIkZvbnRTZXR0aW5ncyI6eyIkaWQiOiI0NjA5IiwiRm9udFNpemUiOjEwLCJGb250TmFtZSI6IkNhbGlicmkiLCJJc0JvbGQiOmZhbHNlLCJJc0l0YWxpYyI6ZmFsc2UsIklzVW5kZXJsaW5lZCI6ZmFsc2UsIlBhcmVudFN0eWxlIjpudWxsfSwiQXV0b1NpemUiOjAsIkZvcmVncm91bmQiOnsiJGlkIjoiNDYxMCIsIkNvbG9yIjp7IiRpZCI6IjQ2MTE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2MTIiLCJUb3AiOjAuMCwiTGVmdCI6MC4wLCJSaWdodCI6MC4wLCJCb3R0b20iOjAuMH0sIlBhZGRpbmciOnsiJGlkIjoiNDYxMyIsIlRvcCI6MC4wLCJMZWZ0IjowLjAsIlJpZ2h0IjowLjAsIkJvdHRvbSI6MC4wfSwiQmFja2dyb3VuZCI6eyIkaWQiOiI0NjE0IiwiQ29sb3IiOnsiJGlkIjoiNDYxNSIsIkEiOjg5LCJSIjowLCJHIjowLCJCIjowfX0sIklzVmlzaWJsZSI6dHJ1ZSwiV2lkdGgiOjAuMCwiSGVpZ2h0IjowLjAsIkJvcmRlclN0eWxlIjp7IiRpZCI6IjQ2MTYiLCJMaW5lQ29sb3IiOm51bGwsIkxpbmVXZWlnaHQiOjAuMCwiTGluZVR5cGUiOjAsIlBhcmVudFN0eWxlIjpudWxsfSwiUGFyZW50U3R5bGUiOm51bGx9LCJEdXJhdGlvblN0eWxlIjp7IiRpZCI6IjQ2MTciLCJGb250U2V0dGluZ3MiOnsiJGlkIjoiNDYxOCIsIkZvbnRTaXplIjoxMCwiRm9udE5hbWUiOiJDYWxpYnJpIiwiSXNCb2xkIjpmYWxzZSwiSXNJdGFsaWMiOmZhbHNlLCJJc1VuZGVybGluZWQiOmZhbHNlLCJQYXJlbnRTdHlsZSI6bnVsbH0sIkF1dG9TaXplIjowLCJGb3JlZ3JvdW5kIjp7IiRpZCI6IjQ2MTkiLCJDb2xvciI6eyIkaWQiOiI0NjIw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YyMSIsIlRvcCI6MC4wLCJMZWZ0IjowLjAsIlJpZ2h0IjowLjAsIkJvdHRvbSI6MC4wfSwiUGFkZGluZyI6eyIkaWQiOiI0NjIyIiwiVG9wIjowLjAsIkxlZnQiOjAuMCwiUmlnaHQiOjAuMCwiQm90dG9tIjowLjB9LCJCYWNrZ3JvdW5kIjp7IiRpZCI6IjQ2MjMiLCJDb2xvciI6eyIkaWQiOiI0NjI0IiwiQSI6ODksIlIiOjAsIkciOjAsIkIiOjB9fSwiSXNWaXNpYmxlIjp0cnVlLCJXaWR0aCI6MC4wLCJIZWlnaHQiOjAuMCwiQm9yZGVyU3R5bGUiOnsiJGlkIjoiNDYyNSIsIkxpbmVDb2xvciI6bnVsbCwiTGluZVdlaWdodCI6MC4wLCJMaW5lVHlwZSI6MCwiUGFyZW50U3R5bGUiOm51bGx9LCJQYXJlbnRTdHlsZSI6bnVsbH0sIkhvcml6b250YWxDb25uZWN0b3JTdHlsZSI6eyIkaWQiOiI0NjI2IiwiTGluZUNvbG9yIjp7IiRpZCI6IjQ2MjciLCIkdHlwZSI6Ik5MUkUuQ29tbW9uLkRvbS5Tb2xpZENvbG9yQnJ1c2gsIE5MUkUuQ29tbW9uIiwiQ29sb3IiOnsiJGlkIjoiNDYyOCIsIkEiOjI1NSwiUiI6MjA0LCJHIjoyMDQsIkIiOjIwNH19LCJMaW5lV2VpZ2h0IjoxLjAsIkxpbmVUeXBlIjowLCJQYXJlbnRTdHlsZSI6bnVsbH0sIlZlcnRpY2FsQ29ubmVjdG9yU3R5bGUiOnsiJGlkIjoiNDYyOSIsIkxpbmVDb2xvciI6eyIkaWQiOiI0NjMwIiwiJHR5cGUiOiJOTFJFLkNvbW1vbi5Eb20uU29saWRDb2xvckJydXNoLCBOTFJFLkNvbW1vbiIsIkNvbG9yIjp7IiRpZCI6IjQ2MzE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0NjMyIiwiTWFyZ2luIjp7IiRpZCI6IjQ2MzMiLCJUb3AiOjAuMCwiTGVmdCI6NC4wLCJSaWdodCI6NC4wLCJCb3R0b20iOjAuMH0sIlBhZGRpbmciOnsiJGlkIjoiNDYzNCIsIlRvcCI6MC4wLCJMZWZ0IjowLjAsIlJpZ2h0IjowLjAsIkJvdHRvbSI6MC4wfSwiQmFja2dyb3VuZCI6eyIkaWQiOiI0NjM1IiwiQ29sb3IiOnsiJGlkIjoiNDYzNiIsIkEiOjI1NSwiUiI6MTY5LCJHIjoyMDksIkIiOjE0Mn19LCJJc1Zpc2libGUiOnRydWUsIldpZHRoIjowLjAsIkhlaWdodCI6MTAuMCwiQm9yZGVyU3R5bGUiOnsiJGlkIjoiNDYzNyIsIkxpbmVDb2xvciI6eyIkaWQiOiI0NjM4IiwiJHR5cGUiOiJOTFJFLkNvbW1vbi5Eb20uU29saWRDb2xvckJydXNoLCBOTFJFLkNvbW1vbiIsIkNvbG9yIjp7IiRpZCI6IjQ2MzkiLCJBIjoyNTUsIlIiOjIzNCwiRyI6MjIsIkIiOjMwfX0sIkxpbmVXZWlnaHQiOjAuMCwiTGluZVR5cGUiOjAsIlBhcmVudFN0eWxlIjpudWxsfSwiUGFyZW50U3R5bGUiOm51bGx9LCJUaXRsZVN0eWxlIjp7IiRpZCI6IjQ2NDAiLCJGb250U2V0dGluZ3MiOnsiJGlkIjoiNDY0MSIsIkZvbnRTaXplIjoxMSwiRm9udE5hbWUiOiJDYWxpYnJpIiwiSXNCb2xkIjp0cnVlLCJJc0l0YWxpYyI6ZmFsc2UsIklzVW5kZXJsaW5lZCI6ZmFsc2UsIlBhcmVudFN0eWxlIjpudWxsfSwiQXV0b1NpemUiOjAsIkZvcmVncm91bmQiOnsiJGlkIjoiNDY0MiIsIkNvbG9yIjp7IiRpZCI6IjQ2NDM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NDY0NCIsIlRvcCI6MC4wLCJMZWZ0IjowLjAsIlJpZ2h0IjowLjAsIkJvdHRvbSI6MC4wfSwiUGFkZGluZyI6eyIkaWQiOiI0NjQ1IiwiVG9wIjowLjAsIkxlZnQiOjAuMCwiUmlnaHQiOjAuMCwiQm90dG9tIjowLjB9LCJCYWNrZ3JvdW5kIjp7IiRpZCI6IjQ2NDYiLCJDb2xvciI6eyIkaWQiOiI0NjQ3IiwiQSI6MCwiUiI6MjU1LCJHIjoyNTUsIkIiOjI1NX19LCJJc1Zpc2libGUiOnRydWUsIldpZHRoIjowLjAsIkhlaWdodCI6MC4wLCJCb3JkZXJTdHlsZSI6eyIkaWQiOiI0NjQ4IiwiTGluZUNvbG9yIjpudWxsLCJMaW5lV2VpZ2h0IjowLjAsIkxpbmVUeXBlIjowLCJQYXJlbnRTdHlsZSI6bnVsbH0sIlBhcmVudFN0eWxlIjpudWxsfSwiRGF0ZVN0eWxlIjp7IiRpZCI6IjQ2NDkiLCJGb250U2V0dGluZ3MiOnsiJGlkIjoiNDY1MCIsIkZvbnRTaXplIjoxMCwiRm9udE5hbWUiOiJDYWxpYnJpIiwiSXNCb2xkIjpmYWxzZSwiSXNJdGFsaWMiOmZhbHNlLCJJc1VuZGVybGluZWQiOmZhbHNlLCJQYXJlbnRTdHlsZSI6bnVsbH0sIkF1dG9TaXplIjowLCJGb3JlZ3JvdW5kIjp7IiRpZCI6IjQ2NTEiLCJDb2xvciI6eyIkaWQiOiI0NjUy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NjUzIiwiVG9wIjowLjAsIkxlZnQiOjAuMCwiUmlnaHQiOjAuMCwiQm90dG9tIjowLjB9LCJQYWRkaW5nIjp7IiRpZCI6IjQ2NTQiLCJUb3AiOjAuMCwiTGVmdCI6MC4wLCJSaWdodCI6MC4wLCJCb3R0b20iOjAuMH0sIkJhY2tncm91bmQiOnsiJGlkIjoiNDY1NSIsIkNvbG9yIjp7IiRpZCI6IjQ2NTYiLCJBIjo4OSwiUiI6MCwiRyI6MCwiQiI6MH19LCJJc1Zpc2libGUiOnRydWUsIldpZHRoIjowLjAsIkhlaWdodCI6MC4wLCJCb3JkZXJTdHlsZSI6eyIkaWQiOiI0NjU3IiwiTGluZUNvbG9yIjpudWxsLCJMaW5lV2VpZ2h0IjowLjAsIkxpbmVUeXBlIjowLCJQYXJlbnRTdHlsZSI6bnVsbH0sIlBhcmVudFN0eWxlIjpudWxsfSwiRGF0ZUZvcm1hdCI6eyIkaWQiOiI0NjU4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2NTkiLCJGb3JtYXQiOjAsIklzVmlzaWJsZSI6ZmFsc2UsIkxhc3RLbm93blZpc2liaWxpdHlTdGF0ZSI6ZmFsc2V9LCJJc1Zpc2libGUiOmZhbHNlLCJQYXJlbnRTdHlsZSI6bnVsbH0sIkluZGV4Ijo4NywiU21hcnREdXJhdGlvbkFjdGl2YXRlZCI6ZmFsc2UsIkRhdGVGb3JtYXQiOnsiJHJlZiI6IjQ2NTgifSwiV2Vla051bWJlcmluZyI6eyIkaWQiOiI0NjYwIiwiRm9ybWF0IjowLCJJc1Zpc2libGUiOmZhbHNlLCJMYXN0S25vd25WaXNpYmlsaXR5U3RhdGUiOmZhbHNlfSwiSWQiOiIwM2VmM2EwNy1mMWMxLTQ5ZDctOWI0OC02MGI1MGU4OGE2YTgiLCJJbXBvcnRJZCI6bnVsbCwiVGl0bGUiOiJVQ04gdGFua3Jvb20iLCJOb3RlIjpudWxsLCJIeXBlcmxpbmsiOnsiJGlkIjoiNDY2MSIsIkFkZHJlc3MiOiIiLCJTdWJBZGRyZXNzIjoiIn0sIklzQ2hhbmdlZCI6ZmFsc2UsIklzTmV3IjpmYWxzZX19LHsiJGlkIjoiNDY2MiIsIl9hdHRhY2hlZE1pbGVzdG9uZXMiOltdLCJUYXNrRGVmaW5pdGlvbiI6eyIkaWQiOiI0NjYzIiwiR3JvdXBOYW1lIjpudWxsLCJTdGFydERhdGUiOiIyMDI3LTAxLTA0VDAwOjAwOjAwIiwiRW5kRGF0ZSI6IjIwMjctMDQtMDNUMjM6NTk6MDAiLCJQZXJjZW50YWdlQ29tcGxldGUiOm51bGwsIlN0eWxlIjp7IiRpZCI6IjQ2NjQiLCJTaGFwZSI6MCwiU2hhcGVUaGlja25lc3MiOjAsIkR1cmF0aW9uRm9ybWF0IjowLCJJbmNsdWRlTm9uV29ya2luZ0RheXNJbkR1cmF0aW9uIjpmYWxzZSwiUGVyY2VudGFnZUNvbXBsZXRlU3R5bGUiOnsiJGlkIjoiNDY2NSIsIkZvbnRTZXR0aW5ncyI6eyIkaWQiOiI0NjY2IiwiRm9udFNpemUiOjEwLCJGb250TmFtZSI6IkNhbGlicmkiLCJJc0JvbGQiOmZhbHNlLCJJc0l0YWxpYyI6ZmFsc2UsIklzVW5kZXJsaW5lZCI6ZmFsc2UsIlBhcmVudFN0eWxlIjpudWxsfSwiQXV0b1NpemUiOjAsIkZvcmVncm91bmQiOnsiJGlkIjoiNDY2NyIsIkNvbG9yIjp7IiRpZCI6IjQ2Nj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2NjkiLCJUb3AiOjAuMCwiTGVmdCI6MC4wLCJSaWdodCI6MC4wLCJCb3R0b20iOjAuMH0sIlBhZGRpbmciOnsiJGlkIjoiNDY3MCIsIlRvcCI6MC4wLCJMZWZ0IjowLjAsIlJpZ2h0IjowLjAsIkJvdHRvbSI6MC4wfSwiQmFja2dyb3VuZCI6eyIkaWQiOiI0NjcxIiwiQ29sb3IiOnsiJGlkIjoiNDY3MiIsIkEiOjg5LCJSIjowLCJHIjowLCJCIjowfX0sIklzVmlzaWJsZSI6dHJ1ZSwiV2lkdGgiOjAuMCwiSGVpZ2h0IjowLjAsIkJvcmRlclN0eWxlIjp7IiRpZCI6IjQ2NzMiLCJMaW5lQ29sb3IiOm51bGwsIkxpbmVXZWlnaHQiOjAuMCwiTGluZVR5cGUiOjAsIlBhcmVudFN0eWxlIjpudWxsfSwiUGFyZW50U3R5bGUiOm51bGx9LCJEdXJhdGlvblN0eWxlIjp7IiRpZCI6IjQ2NzQiLCJGb250U2V0dGluZ3MiOnsiJGlkIjoiNDY3NSIsIkZvbnRTaXplIjoxMCwiRm9udE5hbWUiOiJDYWxpYnJpIiwiSXNCb2xkIjpmYWxzZSwiSXNJdGFsaWMiOmZhbHNlLCJJc1VuZGVybGluZWQiOmZhbHNlLCJQYXJlbnRTdHlsZSI6bnVsbH0sIkF1dG9TaXplIjowLCJGb3JlZ3JvdW5kIjp7IiRpZCI6IjQ2NzYiLCJDb2xvciI6eyIkaWQiOiI0Njc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Y3OCIsIlRvcCI6MC4wLCJMZWZ0IjowLjAsIlJpZ2h0IjowLjAsIkJvdHRvbSI6MC4wfSwiUGFkZGluZyI6eyIkaWQiOiI0Njc5IiwiVG9wIjowLjAsIkxlZnQiOjAuMCwiUmlnaHQiOjAuMCwiQm90dG9tIjowLjB9LCJCYWNrZ3JvdW5kIjp7IiRpZCI6IjQ2ODAiLCJDb2xvciI6eyIkaWQiOiI0NjgxIiwiQSI6ODksIlIiOjAsIkciOjAsIkIiOjB9fSwiSXNWaXNpYmxlIjp0cnVlLCJXaWR0aCI6MC4wLCJIZWlnaHQiOjAuMCwiQm9yZGVyU3R5bGUiOnsiJGlkIjoiNDY4MiIsIkxpbmVDb2xvciI6bnVsbCwiTGluZVdlaWdodCI6MC4wLCJMaW5lVHlwZSI6MCwiUGFyZW50U3R5bGUiOm51bGx9LCJQYXJlbnRTdHlsZSI6bnVsbH0sIkhvcml6b250YWxDb25uZWN0b3JTdHlsZSI6eyIkaWQiOiI0NjgzIiwiTGluZUNvbG9yIjp7IiRpZCI6IjQ2ODQiLCIkdHlwZSI6Ik5MUkUuQ29tbW9uLkRvbS5Tb2xpZENvbG9yQnJ1c2gsIE5MUkUuQ29tbW9uIiwiQ29sb3IiOnsiJGlkIjoiNDY4NSIsIkEiOjI1NSwiUiI6MjA0LCJHIjoyMDQsIkIiOjIwNH19LCJMaW5lV2VpZ2h0IjoxLjAsIkxpbmVUeXBlIjowLCJQYXJlbnRTdHlsZSI6bnVsbH0sIlZlcnRpY2FsQ29ubmVjdG9yU3R5bGUiOnsiJGlkIjoiNDY4NiIsIkxpbmVDb2xvciI6eyIkaWQiOiI0Njg3IiwiJHR5cGUiOiJOTFJFLkNvbW1vbi5Eb20uU29saWRDb2xvckJydXNoLCBOTFJFLkNvbW1vbiIsIkNvbG9yIjp7IiRpZCI6IjQ2ODg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0Njg5IiwiTWFyZ2luIjp7IiRpZCI6IjQ2OTAiLCJUb3AiOjAuMCwiTGVmdCI6NC4wLCJSaWdodCI6NC4wLCJCb3R0b20iOjAuMH0sIlBhZGRpbmciOnsiJGlkIjoiNDY5MSIsIlRvcCI6MC4wLCJMZWZ0IjowLjAsIlJpZ2h0IjowLjAsIkJvdHRvbSI6MC4wfSwiQmFja2dyb3VuZCI6eyIkaWQiOiI0NjkyIiwiQ29sb3IiOnsiJGlkIjoiNDY5MyIsIkEiOjI1NSwiUiI6MTY5LCJHIjoyMDksIkIiOjE0Mn19LCJJc1Zpc2libGUiOnRydWUsIldpZHRoIjowLjAsIkhlaWdodCI6MTAuMCwiQm9yZGVyU3R5bGUiOnsiJGlkIjoiNDY5NCIsIkxpbmVDb2xvciI6eyIkaWQiOiI0Njk1IiwiJHR5cGUiOiJOTFJFLkNvbW1vbi5Eb20uU29saWRDb2xvckJydXNoLCBOTFJFLkNvbW1vbiIsIkNvbG9yIjp7IiRpZCI6IjQ2OTYiLCJBIjoyNTUsIlIiOjIzNCwiRyI6MjIsIkIiOjMwfX0sIkxpbmVXZWlnaHQiOjAuMCwiTGluZVR5cGUiOjAsIlBhcmVudFN0eWxlIjpudWxsfSwiUGFyZW50U3R5bGUiOm51bGx9LCJUaXRsZVN0eWxlIjp7IiRpZCI6IjQ2OTciLCJGb250U2V0dGluZ3MiOnsiJGlkIjoiNDY5OCIsIkZvbnRTaXplIjoxMSwiRm9udE5hbWUiOiJDYWxpYnJpIiwiSXNCb2xkIjp0cnVlLCJJc0l0YWxpYyI6ZmFsc2UsIklzVW5kZXJsaW5lZCI6ZmFsc2UsIlBhcmVudFN0eWxlIjpudWxsfSwiQXV0b1NpemUiOjAsIkZvcmVncm91bmQiOnsiJGlkIjoiNDY5OSIsIkNvbG9yIjp7IiRpZCI6IjQ3MDA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NDcwMSIsIlRvcCI6MC4wLCJMZWZ0IjowLjAsIlJpZ2h0IjowLjAsIkJvdHRvbSI6MC4wfSwiUGFkZGluZyI6eyIkaWQiOiI0NzAyIiwiVG9wIjowLjAsIkxlZnQiOjAuMCwiUmlnaHQiOjAuMCwiQm90dG9tIjowLjB9LCJCYWNrZ3JvdW5kIjp7IiRpZCI6IjQ3MDMiLCJDb2xvciI6eyIkaWQiOiI0NzA0IiwiQSI6MCwiUiI6MjU1LCJHIjoyNTUsIkIiOjI1NX19LCJJc1Zpc2libGUiOnRydWUsIldpZHRoIjowLjAsIkhlaWdodCI6MC4wLCJCb3JkZXJTdHlsZSI6eyIkaWQiOiI0NzA1IiwiTGluZUNvbG9yIjpudWxsLCJMaW5lV2VpZ2h0IjowLjAsIkxpbmVUeXBlIjowLCJQYXJlbnRTdHlsZSI6bnVsbH0sIlBhcmVudFN0eWxlIjpudWxsfSwiRGF0ZVN0eWxlIjp7IiRpZCI6IjQ3MDYiLCJGb250U2V0dGluZ3MiOnsiJGlkIjoiNDcwNyIsIkZvbnRTaXplIjoxMCwiRm9udE5hbWUiOiJDYWxpYnJpIiwiSXNCb2xkIjpmYWxzZSwiSXNJdGFsaWMiOmZhbHNlLCJJc1VuZGVybGluZWQiOmZhbHNlLCJQYXJlbnRTdHlsZSI6bnVsbH0sIkF1dG9TaXplIjowLCJGb3JlZ3JvdW5kIjp7IiRpZCI6IjQ3MDgiLCJDb2xvciI6eyIkaWQiOiI0NzA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NzEwIiwiVG9wIjowLjAsIkxlZnQiOjAuMCwiUmlnaHQiOjAuMCwiQm90dG9tIjowLjB9LCJQYWRkaW5nIjp7IiRpZCI6IjQ3MTEiLCJUb3AiOjAuMCwiTGVmdCI6MC4wLCJSaWdodCI6MC4wLCJCb3R0b20iOjAuMH0sIkJhY2tncm91bmQiOnsiJGlkIjoiNDcxMiIsIkNvbG9yIjp7IiRpZCI6IjQ3MTMiLCJBIjo4OSwiUiI6MCwiRyI6MCwiQiI6MH19LCJJc1Zpc2libGUiOnRydWUsIldpZHRoIjowLjAsIkhlaWdodCI6MC4wLCJCb3JkZXJTdHlsZSI6eyIkaWQiOiI0NzE0IiwiTGluZUNvbG9yIjpudWxsLCJMaW5lV2VpZ2h0IjowLjAsIkxpbmVUeXBlIjowLCJQYXJlbnRTdHlsZSI6bnVsbH0sIlBhcmVudFN0eWxlIjpudWxsfSwiRGF0ZUZvcm1hdCI6eyIkaWQiOiI0NzE1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3MTYiLCJGb3JtYXQiOjAsIklzVmlzaWJsZSI6ZmFsc2UsIkxhc3RLbm93blZpc2liaWxpdHlTdGF0ZSI6ZmFsc2V9LCJJc1Zpc2libGUiOmZhbHNlLCJQYXJlbnRTdHlsZSI6bnVsbH0sIkluZGV4Ijo4OCwiU21hcnREdXJhdGlvbkFjdGl2YXRlZCI6ZmFsc2UsIkRhdGVGb3JtYXQiOnsiJHJlZiI6IjQ3MTUifSwiV2Vla051bWJlcmluZyI6eyIkaWQiOiI0NzE3IiwiRm9ybWF0IjowLCJJc1Zpc2libGUiOmZhbHNlLCJMYXN0S25vd25WaXNpYmlsaXR5U3RhdGUiOmZhbHNlfSwiSWQiOiIzZDkzODZkYi03MjVmLTQ5ZWQtOTFlYy0yNWFkZjZlNzE1NGIiLCJJbXBvcnRJZCI6bnVsbCwiVGl0bGUiOiJNZWRpYSBzdXBwbHkiLCJOb3RlIjpudWxsLCJIeXBlcmxpbmsiOnsiJGlkIjoiNDcxOCIsIkFkZHJlc3MiOiIiLCJTdWJBZGRyZXNzIjoiIn0sIklzQ2hhbmdlZCI6ZmFsc2UsIklzTmV3IjpmYWxzZX19XSwiX21pbGVzdG9uZXMiOltdLCJJZCI6ImI3Y2Y2NjMxLTI4YTMtNDU2Yy1hOWViLTA5MTg3ZWM2MjgxMyIsIklzU2luZ2xlSXRlbVJvdyI6ZmFsc2V9LHsiJGlkIjoiNDcxOSIsIl90YXNrcyI6W3siJGlkIjoiNDcyMCIsIl9hdHRhY2hlZE1pbGVzdG9uZXMiOltdLCJUYXNrRGVmaW5pdGlvbiI6eyIkaWQiOiI0NzIxIiwiR3JvdXBOYW1lIjpudWxsLCJTdGFydERhdGUiOiIyMDI3LTA5LTI3VDAwOjAwOjAwIiwiRW5kRGF0ZSI6IjIwMjgtMDMtMjNUMjM6NTk6MDAiLCJQZXJjZW50YWdlQ29tcGxldGUiOm51bGwsIlN0eWxlIjp7IiRpZCI6IjQ3MjIiLCJTaGFwZSI6MCwiU2hhcGVUaGlja25lc3MiOjAsIkR1cmF0aW9uRm9ybWF0IjowLCJJbmNsdWRlTm9uV29ya2luZ0RheXNJbkR1cmF0aW9uIjpmYWxzZSwiUGVyY2VudGFnZUNvbXBsZXRlU3R5bGUiOnsiJGlkIjoiNDcyMyIsIkZvbnRTZXR0aW5ncyI6eyIkaWQiOiI0NzI0IiwiRm9udFNpemUiOjEwLCJGb250TmFtZSI6IkNhbGlicmkiLCJJc0JvbGQiOmZhbHNlLCJJc0l0YWxpYyI6ZmFsc2UsIklzVW5kZXJsaW5lZCI6ZmFsc2UsIlBhcmVudFN0eWxlIjpudWxsfSwiQXV0b1NpemUiOjAsIkZvcmVncm91bmQiOnsiJGlkIjoiNDcyNSIsIkNvbG9yIjp7IiRpZCI6IjQ3MjY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Q3MjciLCJUb3AiOjAuMCwiTGVmdCI6MC4wLCJSaWdodCI6MC4wLCJCb3R0b20iOjAuMH0sIlBhZGRpbmciOnsiJGlkIjoiNDcyOCIsIlRvcCI6MC4wLCJMZWZ0IjowLjAsIlJpZ2h0IjowLjAsIkJvdHRvbSI6MC4wfSwiQmFja2dyb3VuZCI6eyIkaWQiOiI0NzI5IiwiQ29sb3IiOnsiJGlkIjoiNDczMCIsIkEiOjg5LCJSIjowLCJHIjowLCJCIjowfX0sIklzVmlzaWJsZSI6dHJ1ZSwiV2lkdGgiOjAuMCwiSGVpZ2h0IjowLjAsIkJvcmRlclN0eWxlIjp7IiRpZCI6IjQ3MzEiLCJMaW5lQ29sb3IiOm51bGwsIkxpbmVXZWlnaHQiOjAuMCwiTGluZVR5cGUiOjAsIlBhcmVudFN0eWxlIjpudWxsfSwiUGFyZW50U3R5bGUiOm51bGx9LCJEdXJhdGlvblN0eWxlIjp7IiRpZCI6IjQ3MzIiLCJGb250U2V0dGluZ3MiOnsiJGlkIjoiNDczMyIsIkZvbnRTaXplIjoxMCwiRm9udE5hbWUiOiJDYWxpYnJpIiwiSXNCb2xkIjpmYWxzZSwiSXNJdGFsaWMiOmZhbHNlLCJJc1VuZGVybGluZWQiOmZhbHNlLCJQYXJlbnRTdHlsZSI6bnVsbH0sIkF1dG9TaXplIjowLCJGb3JlZ3JvdW5kIjp7IiRpZCI6IjQ3MzQiLCJDb2xvciI6eyIkaWQiOiI0NzM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DczNiIsIlRvcCI6MC4wLCJMZWZ0IjowLjAsIlJpZ2h0IjowLjAsIkJvdHRvbSI6MC4wfSwiUGFkZGluZyI6eyIkaWQiOiI0NzM3IiwiVG9wIjowLjAsIkxlZnQiOjAuMCwiUmlnaHQiOjAuMCwiQm90dG9tIjowLjB9LCJCYWNrZ3JvdW5kIjp7IiRpZCI6IjQ3MzgiLCJDb2xvciI6eyIkaWQiOiI0NzM5IiwiQSI6ODksIlIiOjAsIkciOjAsIkIiOjB9fSwiSXNWaXNpYmxlIjp0cnVlLCJXaWR0aCI6MC4wLCJIZWlnaHQiOjAuMCwiQm9yZGVyU3R5bGUiOnsiJGlkIjoiNDc0MCIsIkxpbmVDb2xvciI6bnVsbCwiTGluZVdlaWdodCI6MC4wLCJMaW5lVHlwZSI6MCwiUGFyZW50U3R5bGUiOm51bGx9LCJQYXJlbnRTdHlsZSI6bnVsbH0sIkhvcml6b250YWxDb25uZWN0b3JTdHlsZSI6eyIkaWQiOiI0NzQxIiwiTGluZUNvbG9yIjp7IiRpZCI6IjQ3NDIiLCIkdHlwZSI6Ik5MUkUuQ29tbW9uLkRvbS5Tb2xpZENvbG9yQnJ1c2gsIE5MUkUuQ29tbW9uIiwiQ29sb3IiOnsiJGlkIjoiNDc0MyIsIkEiOjI1NSwiUiI6MjA0LCJHIjoyMDQsIkIiOjIwNH19LCJMaW5lV2VpZ2h0IjoxLjAsIkxpbmVUeXBlIjowLCJQYXJlbnRTdHlsZSI6bnVsbH0sIlZlcnRpY2FsQ29ubmVjdG9yU3R5bGUiOnsiJGlkIjoiNDc0NCIsIkxpbmVDb2xvciI6eyIkaWQiOiI0NzQ1IiwiJHR5cGUiOiJOTFJFLkNvbW1vbi5Eb20uU29saWRDb2xvckJydXNoLCBOTFJFLkNvbW1vbiIsIkNvbG9yIjp7IiRpZCI6IjQ3NDY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0NzQ3IiwiTWFyZ2luIjp7IiRpZCI6IjQ3NDgiLCJUb3AiOjAuMCwiTGVmdCI6NC4wLCJSaWdodCI6NC4wLCJCb3R0b20iOjAuMH0sIlBhZGRpbmciOnsiJGlkIjoiNDc0OSIsIlRvcCI6MC4wLCJMZWZ0IjowLjAsIlJpZ2h0IjowLjAsIkJvdHRvbSI6MC4wfSwiQmFja2dyb3VuZCI6eyIkaWQiOiI0NzUwIiwiQ29sb3IiOnsiJGlkIjoiNDc1MSIsIkEiOjI1NSwiUiI6MTY5LCJHIjoyMDksIkIiOjE0Mn19LCJJc1Zpc2libGUiOnRydWUsIldpZHRoIjowLjAsIkhlaWdodCI6MTAuMCwiQm9yZGVyU3R5bGUiOnsiJGlkIjoiNDc1MiIsIkxpbmVDb2xvciI6eyIkaWQiOiI0NzUzIiwiJHR5cGUiOiJOTFJFLkNvbW1vbi5Eb20uU29saWRDb2xvckJydXNoLCBOTFJFLkNvbW1vbiIsIkNvbG9yIjp7IiRpZCI6IjQ3NTQiLCJBIjoyNTUsIlIiOjIzNCwiRyI6MjIsIkIiOjMwfX0sIkxpbmVXZWlnaHQiOjAuMCwiTGluZVR5cGUiOjAsIlBhcmVudFN0eWxlIjpudWxsfSwiUGFyZW50U3R5bGUiOm51bGx9LCJUaXRsZVN0eWxlIjp7IiRpZCI6IjQ3NTUiLCJGb250U2V0dGluZ3MiOnsiJGlkIjoiNDc1NiIsIkZvbnRTaXplIjoxMSwiRm9udE5hbWUiOiJDYWxpYnJpIiwiSXNCb2xkIjp0cnVlLCJJc0l0YWxpYyI6ZmFsc2UsIklzVW5kZXJsaW5lZCI6ZmFsc2UsIlBhcmVudFN0eWxlIjpudWxsfSwiQXV0b1NpemUiOjAsIkZvcmVncm91bmQiOnsiJGlkIjoiNDc1NyIsIkNvbG9yIjp7IiRpZCI6IjQ3NTg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NDc1OSIsIlRvcCI6MC4wLCJMZWZ0IjowLjAsIlJpZ2h0IjowLjAsIkJvdHRvbSI6MC4wfSwiUGFkZGluZyI6eyIkaWQiOiI0NzYwIiwiVG9wIjowLjAsIkxlZnQiOjAuMCwiUmlnaHQiOjAuMCwiQm90dG9tIjowLjB9LCJCYWNrZ3JvdW5kIjp7IiRpZCI6IjQ3NjEiLCJDb2xvciI6eyIkaWQiOiI0NzYyIiwiQSI6MCwiUiI6MjU1LCJHIjoyNTUsIkIiOjI1NX19LCJJc1Zpc2libGUiOnRydWUsIldpZHRoIjowLjAsIkhlaWdodCI6MC4wLCJCb3JkZXJTdHlsZSI6eyIkaWQiOiI0NzYzIiwiTGluZUNvbG9yIjpudWxsLCJMaW5lV2VpZ2h0IjowLjAsIkxpbmVUeXBlIjowLCJQYXJlbnRTdHlsZSI6bnVsbH0sIlBhcmVudFN0eWxlIjpudWxsfSwiRGF0ZVN0eWxlIjp7IiRpZCI6IjQ3NjQiLCJGb250U2V0dGluZ3MiOnsiJGlkIjoiNDc2NSIsIkZvbnRTaXplIjoxMCwiRm9udE5hbWUiOiJDYWxpYnJpIiwiSXNCb2xkIjpmYWxzZSwiSXNJdGFsaWMiOmZhbHNlLCJJc1VuZGVybGluZWQiOmZhbHNlLCJQYXJlbnRTdHlsZSI6bnVsbH0sIkF1dG9TaXplIjowLCJGb3JlZ3JvdW5kIjp7IiRpZCI6IjQ3NjYiLCJDb2xvciI6eyIkaWQiOiI0NzY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NzY4IiwiVG9wIjowLjAsIkxlZnQiOjAuMCwiUmlnaHQiOjAuMCwiQm90dG9tIjowLjB9LCJQYWRkaW5nIjp7IiRpZCI6IjQ3NjkiLCJUb3AiOjAuMCwiTGVmdCI6MC4wLCJSaWdodCI6MC4wLCJCb3R0b20iOjAuMH0sIkJhY2tncm91bmQiOnsiJGlkIjoiNDc3MCIsIkNvbG9yIjp7IiRpZCI6IjQ3NzEiLCJBIjo4OSwiUiI6MCwiRyI6MCwiQiI6MH19LCJJc1Zpc2libGUiOnRydWUsIldpZHRoIjowLjAsIkhlaWdodCI6MC4wLCJCb3JkZXJTdHlsZSI6eyIkaWQiOiI0NzcyIiwiTGluZUNvbG9yIjpudWxsLCJMaW5lV2VpZ2h0IjowLjAsIkxpbmVUeXBlIjowLCJQYXJlbnRTdHlsZSI6bnVsbH0sIlBhcmVudFN0eWxlIjpudWxsfSwiRGF0ZUZvcm1hdCI6eyIkaWQiOiI0Nzc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Q3NzQiLCJGb3JtYXQiOjAsIklzVmlzaWJsZSI6ZmFsc2UsIkxhc3RLbm93blZpc2liaWxpdHlTdGF0ZSI6ZmFsc2V9LCJJc1Zpc2libGUiOmZhbHNlLCJQYXJlbnRTdHlsZSI6bnVsbH0sIkluZGV4Ijo4OSwiU21hcnREdXJhdGlvbkFjdGl2YXRlZCI6ZmFsc2UsIkRhdGVGb3JtYXQiOnsiJHJlZiI6IjQ3NzMifSwiV2Vla051bWJlcmluZyI6eyIkaWQiOiI0Nzc1IiwiRm9ybWF0IjowLCJJc1Zpc2libGUiOmZhbHNlLCJMYXN0S25vd25WaXNpYmlsaXR5U3RhdGUiOmZhbHNlfSwiSWQiOiIyY2M4YjM0ZS1mNzE4LTQxMWUtYjZlYy1jYjI5YTEyYjgxOWEiLCJJbXBvcnRJZCI6bnVsbCwiVGl0bGUiOiJuZXcgUFMgUGxhdGZvcm0iLCJOb3RlIjpudWxsLCJIeXBlcmxpbmsiOnsiJGlkIjoiNDc3NiIsIkFkZHJlc3MiOiIiLCJTdWJBZGRyZXNzIjoiIn0sIklzQ2hhbmdlZCI6ZmFsc2UsIklzTmV3IjpmYWxzZX19XSwiX21pbGVzdG9uZXMiOltdLCJJZCI6IjAwMDAwMDAwLTAwMDAtMDAwMC0wMDAwLTAwMDAwMDAwMDAwMCIsIklzU2luZ2xlSXRlbVJvdyI6dHJ1ZX0seyIkaWQiOiI0Nzc3IiwiX3Rhc2tzIjpbeyIkaWQiOiI0Nzc4IiwiX2F0dGFjaGVkTWlsZXN0b25lcyI6W10sIlRhc2tEZWZpbml0aW9uIjp7IiRpZCI6IjQ3NzkiLCJHcm91cE5hbWUiOm51bGwsIlN0YXJ0RGF0ZSI6IjIwMzAtMDEtMDdUMjM6NTk6MDAiLCJFbmREYXRlIjoiMjAzMC0wNy0wOVQyMzo1ODowMCIsIlBlcmNlbnRhZ2VDb21wbGV0ZSI6bnVsbCwiU3R5bGUiOnsiJGlkIjoiNDc4MCIsIlNoYXBlIjowLCJTaGFwZVRoaWNrbmVzcyI6MCwiRHVyYXRpb25Gb3JtYXQiOjAsIkluY2x1ZGVOb25Xb3JraW5nRGF5c0luRHVyYXRpb24iOmZhbHNlLCJQZXJjZW50YWdlQ29tcGxldGVTdHlsZSI6eyIkaWQiOiI0NzgxIiwiRm9udFNldHRpbmdzIjp7IiRpZCI6IjQ3ODIiLCJGb250U2l6ZSI6MTAsIkZvbnROYW1lIjoiQ2FsaWJyaSIsIklzQm9sZCI6ZmFsc2UsIklzSXRhbGljIjpmYWxzZSwiSXNVbmRlcmxpbmVkIjpmYWxzZSwiUGFyZW50U3R5bGUiOm51bGx9LCJBdXRvU2l6ZSI6MCwiRm9yZWdyb3VuZCI6eyIkaWQiOiI0NzgzIiwiQ29sb3IiOnsiJGlkIjoiNDc4N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c4NSIsIlRvcCI6MC4wLCJMZWZ0IjowLjAsIlJpZ2h0IjowLjAsIkJvdHRvbSI6MC4wfSwiUGFkZGluZyI6eyIkaWQiOiI0Nzg2IiwiVG9wIjowLjAsIkxlZnQiOjAuMCwiUmlnaHQiOjAuMCwiQm90dG9tIjowLjB9LCJCYWNrZ3JvdW5kIjp7IiRpZCI6IjQ3ODciLCJDb2xvciI6eyIkaWQiOiI0Nzg4IiwiQSI6ODksIlIiOjAsIkciOjAsIkIiOjB9fSwiSXNWaXNpYmxlIjp0cnVlLCJXaWR0aCI6MC4wLCJIZWlnaHQiOjAuMCwiQm9yZGVyU3R5bGUiOnsiJGlkIjoiNDc4OSIsIkxpbmVDb2xvciI6bnVsbCwiTGluZVdlaWdodCI6MC4wLCJMaW5lVHlwZSI6MCwiUGFyZW50U3R5bGUiOm51bGx9LCJQYXJlbnRTdHlsZSI6bnVsbH0sIkR1cmF0aW9uU3R5bGUiOnsiJGlkIjoiNDc5MCIsIkZvbnRTZXR0aW5ncyI6eyIkaWQiOiI0NzkxIiwiRm9udFNpemUiOjEwLCJGb250TmFtZSI6IkNhbGlicmkiLCJJc0JvbGQiOmZhbHNlLCJJc0l0YWxpYyI6ZmFsc2UsIklzVW5kZXJsaW5lZCI6ZmFsc2UsIlBhcmVudFN0eWxlIjpudWxsfSwiQXV0b1NpemUiOjAsIkZvcmVncm91bmQiOnsiJGlkIjoiNDc5MiIsIkNvbG9yIjp7IiRpZCI6IjQ3OTM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0Nzk0IiwiVG9wIjowLjAsIkxlZnQiOjAuMCwiUmlnaHQiOjAuMCwiQm90dG9tIjowLjB9LCJQYWRkaW5nIjp7IiRpZCI6IjQ3OTUiLCJUb3AiOjAuMCwiTGVmdCI6MC4wLCJSaWdodCI6MC4wLCJCb3R0b20iOjAuMH0sIkJhY2tncm91bmQiOnsiJGlkIjoiNDc5NiIsIkNvbG9yIjp7IiRpZCI6IjQ3OTciLCJBIjo4OSwiUiI6MCwiRyI6MCwiQiI6MH19LCJJc1Zpc2libGUiOnRydWUsIldpZHRoIjowLjAsIkhlaWdodCI6MC4wLCJCb3JkZXJTdHlsZSI6eyIkaWQiOiI0Nzk4IiwiTGluZUNvbG9yIjpudWxsLCJMaW5lV2VpZ2h0IjowLjAsIkxpbmVUeXBlIjowLCJQYXJlbnRTdHlsZSI6bnVsbH0sIlBhcmVudFN0eWxlIjpudWxsfSwiSG9yaXpvbnRhbENvbm5lY3RvclN0eWxlIjp7IiRpZCI6IjQ3OTkiLCJMaW5lQ29sb3IiOnsiJGlkIjoiNDgwMCIsIiR0eXBlIjoiTkxSRS5Db21tb24uRG9tLlNvbGlkQ29sb3JCcnVzaCwgTkxSRS5Db21tb24iLCJDb2xvciI6eyIkaWQiOiI0ODAxIiwiQSI6MjU1LCJSIjoyMDQsIkciOjIwNCwiQiI6MjA0fX0sIkxpbmVXZWlnaHQiOjEuMCwiTGluZVR5cGUiOjAsIlBhcmVudFN0eWxlIjpudWxsfSwiVmVydGljYWxDb25uZWN0b3JTdHlsZSI6eyIkaWQiOiI0ODAyIiwiTGluZUNvbG9yIjp7IiRpZCI6IjQ4MDMiLCIkdHlwZSI6Ik5MUkUuQ29tbW9uLkRvbS5Tb2xpZENvbG9yQnJ1c2gsIE5MUkUuQ29tbW9uIiwiQ29sb3IiOnsiJGlkIjoiNDgwNC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Q4MDUiLCJNYXJnaW4iOnsiJGlkIjoiNDgwNiIsIlRvcCI6MC4wLCJMZWZ0Ijo0LjAsIlJpZ2h0Ijo0LjAsIkJvdHRvbSI6MC4wfSwiUGFkZGluZyI6eyIkaWQiOiI0ODA3IiwiVG9wIjowLjAsIkxlZnQiOjAuMCwiUmlnaHQiOjAuMCwiQm90dG9tIjowLjB9LCJCYWNrZ3JvdW5kIjp7IiRpZCI6IjQ4MDgiLCJDb2xvciI6eyIkaWQiOiI0ODA5IiwiQSI6MjU1LCJSIjo5MSwiRyI6MTU1LCJCIjoyMTN9fSwiSXNWaXNpYmxlIjp0cnVlLCJXaWR0aCI6MC4wLCJIZWlnaHQiOjEwLjAsIkJvcmRlclN0eWxlIjp7IiRpZCI6IjQ4MTAiLCJMaW5lQ29sb3IiOnsiJGlkIjoiNDgxMSIsIiR0eXBlIjoiTkxSRS5Db21tb24uRG9tLlNvbGlkQ29sb3JCcnVzaCwgTkxSRS5Db21tb24iLCJDb2xvciI6eyIkaWQiOiI0ODEyIiwiQSI6MjU1LCJSIjoyMzQsIkciOjIyLCJCIjozMH19LCJMaW5lV2VpZ2h0IjowLjAsIkxpbmVUeXBlIjowLCJQYXJlbnRTdHlsZSI6bnVsbH0sIlBhcmVudFN0eWxlIjpudWxsfSwiVGl0bGVTdHlsZSI6eyIkaWQiOiI0ODEzIiwiRm9udFNldHRpbmdzIjp7IiRpZCI6IjQ4MTQiLCJGb250U2l6ZSI6MTEsIkZvbnROYW1lIjoiQ2FsaWJyaSIsIklzQm9sZCI6dHJ1ZSwiSXNJdGFsaWMiOmZhbHNlLCJJc1VuZGVybGluZWQiOmZhbHNlLCJQYXJlbnRTdHlsZSI6bnVsbH0sIkF1dG9TaXplIjowLCJGb3JlZ3JvdW5kIjp7IiRpZCI6IjQ4MTUiLCJDb2xvciI6eyIkaWQiOiI0ODE2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Q4MTciLCJUb3AiOjAuMCwiTGVmdCI6MC4wLCJSaWdodCI6MC4wLCJCb3R0b20iOjAuMH0sIlBhZGRpbmciOnsiJGlkIjoiNDgxOCIsIlRvcCI6MC4wLCJMZWZ0IjowLjAsIlJpZ2h0IjowLjAsIkJvdHRvbSI6MC4wfSwiQmFja2dyb3VuZCI6eyIkaWQiOiI0ODE5IiwiQ29sb3IiOnsiJGlkIjoiNDgyMCIsIkEiOjAsIlIiOjI1NSwiRyI6MjU1LCJCIjoyNTV9fSwiSXNWaXNpYmxlIjp0cnVlLCJXaWR0aCI6MC4wLCJIZWlnaHQiOjAuMCwiQm9yZGVyU3R5bGUiOnsiJGlkIjoiNDgyMSIsIkxpbmVDb2xvciI6bnVsbCwiTGluZVdlaWdodCI6MC4wLCJMaW5lVHlwZSI6MCwiUGFyZW50U3R5bGUiOm51bGx9LCJQYXJlbnRTdHlsZSI6bnVsbH0sIkRhdGVTdHlsZSI6eyIkaWQiOiI0ODIyIiwiRm9udFNldHRpbmdzIjp7IiRpZCI6IjQ4MjMiLCJGb250U2l6ZSI6MTAsIkZvbnROYW1lIjoiQ2FsaWJyaSIsIklzQm9sZCI6ZmFsc2UsIklzSXRhbGljIjpmYWxzZSwiSXNVbmRlcmxpbmVkIjpmYWxzZSwiUGFyZW50U3R5bGUiOm51bGx9LCJBdXRvU2l6ZSI6MCwiRm9yZWdyb3VuZCI6eyIkaWQiOiI0ODI0IiwiQ29sb3IiOnsiJGlkIjoiNDgyN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gyNiIsIlRvcCI6MC4wLCJMZWZ0IjowLjAsIlJpZ2h0IjowLjAsIkJvdHRvbSI6MC4wfSwiUGFkZGluZyI6eyIkaWQiOiI0ODI3IiwiVG9wIjowLjAsIkxlZnQiOjAuMCwiUmlnaHQiOjAuMCwiQm90dG9tIjowLjB9LCJCYWNrZ3JvdW5kIjp7IiRpZCI6IjQ4MjgiLCJDb2xvciI6eyIkaWQiOiI0ODI5IiwiQSI6ODksIlIiOjAsIkciOjAsIkIiOjB9fSwiSXNWaXNpYmxlIjp0cnVlLCJXaWR0aCI6MC4wLCJIZWlnaHQiOjAuMCwiQm9yZGVyU3R5bGUiOnsiJGlkIjoiNDgzMCIsIkxpbmVDb2xvciI6bnVsbCwiTGluZVdlaWdodCI6MC4wLCJMaW5lVHlwZSI6MCwiUGFyZW50U3R5bGUiOm51bGx9LCJQYXJlbnRTdHlsZSI6bnVsbH0sIkRhdGVGb3JtYXQiOnsiJGlkIjoiNDgzM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ODMyIiwiRm9ybWF0IjowLCJJc1Zpc2libGUiOmZhbHNlLCJMYXN0S25vd25WaXNpYmlsaXR5U3RhdGUiOmZhbHNlfSwiSXNWaXNpYmxlIjpmYWxzZSwiUGFyZW50U3R5bGUiOm51bGx9LCJJbmRleCI6OTAsIlNtYXJ0RHVyYXRpb25BY3RpdmF0ZWQiOmZhbHNlLCJEYXRlRm9ybWF0Ijp7IiRyZWYiOiI0ODMxIn0sIldlZWtOdW1iZXJpbmciOnsiJGlkIjoiNDgzMyIsIkZvcm1hdCI6MCwiSXNWaXNpYmxlIjpmYWxzZSwiTGFzdEtub3duVmlzaWJpbGl0eVN0YXRlIjpmYWxzZX0sIklkIjoiMGYyYWE4YjctNDM0ZS00NzlkLThjYjQtNTFmMWM0M2U1NWE3IiwiSW1wb3J0SWQiOm51bGwsIlRpdGxlIjoiMS5PRyAtIDYuT0ciLCJOb3RlIjpudWxsLCJIeXBlcmxpbmsiOnsiJGlkIjoiNDgzNCIsIkFkZHJlc3MiOiIiLCJTdWJBZGRyZXNzIjoiIn0sIklzQ2hhbmdlZCI6ZmFsc2UsIklzTmV3IjpmYWxzZX19XSwiX21pbGVzdG9uZXMiOltdLCJJZCI6IjAwMDAwMDAwLTAwMDAtMDAwMC0wMDAwLTAwMDAwMDAwMDAwMCIsIklzU2luZ2xlSXRlbVJvdyI6dHJ1ZX0seyIkaWQiOiI0ODM1IiwiX3Rhc2tzIjpbeyIkaWQiOiI0ODM2IiwiX2F0dGFjaGVkTWlsZXN0b25lcyI6W10sIlRhc2tEZWZpbml0aW9uIjp7IiRpZCI6IjQ4MzciLCJHcm91cE5hbWUiOm51bGwsIlN0YXJ0RGF0ZSI6IjIwMzAtMDctMTFUMjM6NTk6MDAiLCJFbmREYXRlIjoiMjAzMS0wNC0xOVQyMzo1ODowMCIsIlBlcmNlbnRhZ2VDb21wbGV0ZSI6bnVsbCwiU3R5bGUiOnsiJGlkIjoiNDgzOCIsIlNoYXBlIjowLCJTaGFwZVRoaWNrbmVzcyI6MCwiRHVyYXRpb25Gb3JtYXQiOjAsIkluY2x1ZGVOb25Xb3JraW5nRGF5c0luRHVyYXRpb24iOmZhbHNlLCJQZXJjZW50YWdlQ29tcGxldGVTdHlsZSI6eyIkaWQiOiI0ODM5IiwiRm9udFNldHRpbmdzIjp7IiRpZCI6IjQ4NDAiLCJGb250U2l6ZSI6MTAsIkZvbnROYW1lIjoiQ2FsaWJyaSIsIklzQm9sZCI6ZmFsc2UsIklzSXRhbGljIjpmYWxzZSwiSXNVbmRlcmxpbmVkIjpmYWxzZSwiUGFyZW50U3R5bGUiOm51bGx9LCJBdXRvU2l6ZSI6MCwiRm9yZWdyb3VuZCI6eyIkaWQiOiI0ODQxIiwiQ29sb3IiOnsiJGlkIjoiNDg0M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g0MyIsIlRvcCI6MC4wLCJMZWZ0IjowLjAsIlJpZ2h0IjowLjAsIkJvdHRvbSI6MC4wfSwiUGFkZGluZyI6eyIkaWQiOiI0ODQ0IiwiVG9wIjowLjAsIkxlZnQiOjAuMCwiUmlnaHQiOjAuMCwiQm90dG9tIjowLjB9LCJCYWNrZ3JvdW5kIjp7IiRpZCI6IjQ4NDUiLCJDb2xvciI6eyIkaWQiOiI0ODQ2IiwiQSI6ODksIlIiOjAsIkciOjAsIkIiOjB9fSwiSXNWaXNpYmxlIjp0cnVlLCJXaWR0aCI6MC4wLCJIZWlnaHQiOjAuMCwiQm9yZGVyU3R5bGUiOnsiJGlkIjoiNDg0NyIsIkxpbmVDb2xvciI6bnVsbCwiTGluZVdlaWdodCI6MC4wLCJMaW5lVHlwZSI6MCwiUGFyZW50U3R5bGUiOm51bGx9LCJQYXJlbnRTdHlsZSI6bnVsbH0sIkR1cmF0aW9uU3R5bGUiOnsiJGlkIjoiNDg0OCIsIkZvbnRTZXR0aW5ncyI6eyIkaWQiOiI0ODQ5IiwiRm9udFNpemUiOjEwLCJGb250TmFtZSI6IkNhbGlicmkiLCJJc0JvbGQiOmZhbHNlLCJJc0l0YWxpYyI6ZmFsc2UsIklzVW5kZXJsaW5lZCI6ZmFsc2UsIlBhcmVudFN0eWxlIjpudWxsfSwiQXV0b1NpemUiOjAsIkZvcmVncm91bmQiOnsiJGlkIjoiNDg1MCIsIkNvbG9yIjp7IiRpZCI6IjQ4NTE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0ODUyIiwiVG9wIjowLjAsIkxlZnQiOjAuMCwiUmlnaHQiOjAuMCwiQm90dG9tIjowLjB9LCJQYWRkaW5nIjp7IiRpZCI6IjQ4NTMiLCJUb3AiOjAuMCwiTGVmdCI6MC4wLCJSaWdodCI6MC4wLCJCb3R0b20iOjAuMH0sIkJhY2tncm91bmQiOnsiJGlkIjoiNDg1NCIsIkNvbG9yIjp7IiRpZCI6IjQ4NTUiLCJBIjo4OSwiUiI6MCwiRyI6MCwiQiI6MH19LCJJc1Zpc2libGUiOnRydWUsIldpZHRoIjowLjAsIkhlaWdodCI6MC4wLCJCb3JkZXJTdHlsZSI6eyIkaWQiOiI0ODU2IiwiTGluZUNvbG9yIjpudWxsLCJMaW5lV2VpZ2h0IjowLjAsIkxpbmVUeXBlIjowLCJQYXJlbnRTdHlsZSI6bnVsbH0sIlBhcmVudFN0eWxlIjpudWxsfSwiSG9yaXpvbnRhbENvbm5lY3RvclN0eWxlIjp7IiRpZCI6IjQ4NTciLCJMaW5lQ29sb3IiOnsiJGlkIjoiNDg1OCIsIiR0eXBlIjoiTkxSRS5Db21tb24uRG9tLlNvbGlkQ29sb3JCcnVzaCwgTkxSRS5Db21tb24iLCJDb2xvciI6eyIkaWQiOiI0ODU5IiwiQSI6MjU1LCJSIjoyMDQsIkciOjIwNCwiQiI6MjA0fX0sIkxpbmVXZWlnaHQiOjEuMCwiTGluZVR5cGUiOjAsIlBhcmVudFN0eWxlIjpudWxsfSwiVmVydGljYWxDb25uZWN0b3JTdHlsZSI6eyIkaWQiOiI0ODYwIiwiTGluZUNvbG9yIjp7IiRpZCI6IjQ4NjEiLCIkdHlwZSI6Ik5MUkUuQ29tbW9uLkRvbS5Tb2xpZENvbG9yQnJ1c2gsIE5MUkUuQ29tbW9uIiwiQ29sb3IiOnsiJGlkIjoiNDg2Mi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Q4NjMiLCJNYXJnaW4iOnsiJGlkIjoiNDg2NCIsIlRvcCI6MC4wLCJMZWZ0Ijo0LjAsIlJpZ2h0Ijo0LjAsIkJvdHRvbSI6MC4wfSwiUGFkZGluZyI6eyIkaWQiOiI0ODY1IiwiVG9wIjowLjAsIkxlZnQiOjAuMCwiUmlnaHQiOjAuMCwiQm90dG9tIjowLjB9LCJCYWNrZ3JvdW5kIjp7IiRpZCI6IjQ4NjYiLCJDb2xvciI6eyIkaWQiOiI0ODY3IiwiQSI6MjU1LCJSIjo5MSwiRyI6MTU1LCJCIjoyMTN9fSwiSXNWaXNpYmxlIjp0cnVlLCJXaWR0aCI6MC4wLCJIZWlnaHQiOjEwLjAsIkJvcmRlclN0eWxlIjp7IiRpZCI6IjQ4NjgiLCJMaW5lQ29sb3IiOnsiJGlkIjoiNDg2OSIsIiR0eXBlIjoiTkxSRS5Db21tb24uRG9tLlNvbGlkQ29sb3JCcnVzaCwgTkxSRS5Db21tb24iLCJDb2xvciI6eyIkaWQiOiI0ODcwIiwiQSI6MjU1LCJSIjoyMzQsIkciOjIyLCJCIjozMH19LCJMaW5lV2VpZ2h0IjowLjAsIkxpbmVUeXBlIjowLCJQYXJlbnRTdHlsZSI6bnVsbH0sIlBhcmVudFN0eWxlIjpudWxsfSwiVGl0bGVTdHlsZSI6eyIkaWQiOiI0ODcxIiwiRm9udFNldHRpbmdzIjp7IiRpZCI6IjQ4NzIiLCJGb250U2l6ZSI6MTEsIkZvbnROYW1lIjoiQ2FsaWJyaSIsIklzQm9sZCI6dHJ1ZSwiSXNJdGFsaWMiOmZhbHNlLCJJc1VuZGVybGluZWQiOmZhbHNlLCJQYXJlbnRTdHlsZSI6bnVsbH0sIkF1dG9TaXplIjowLCJGb3JlZ3JvdW5kIjp7IiRpZCI6IjQ4NzMiLCJDb2xvciI6eyIkaWQiOiI0ODc0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Q4NzUiLCJUb3AiOjAuMCwiTGVmdCI6MC4wLCJSaWdodCI6MC4wLCJCb3R0b20iOjAuMH0sIlBhZGRpbmciOnsiJGlkIjoiNDg3NiIsIlRvcCI6MC4wLCJMZWZ0IjowLjAsIlJpZ2h0IjowLjAsIkJvdHRvbSI6MC4wfSwiQmFja2dyb3VuZCI6eyIkaWQiOiI0ODc3IiwiQ29sb3IiOnsiJGlkIjoiNDg3OCIsIkEiOjAsIlIiOjI1NSwiRyI6MjU1LCJCIjoyNTV9fSwiSXNWaXNpYmxlIjp0cnVlLCJXaWR0aCI6MC4wLCJIZWlnaHQiOjAuMCwiQm9yZGVyU3R5bGUiOnsiJGlkIjoiNDg3OSIsIkxpbmVDb2xvciI6bnVsbCwiTGluZVdlaWdodCI6MC4wLCJMaW5lVHlwZSI6MCwiUGFyZW50U3R5bGUiOm51bGx9LCJQYXJlbnRTdHlsZSI6bnVsbH0sIkRhdGVTdHlsZSI6eyIkaWQiOiI0ODgwIiwiRm9udFNldHRpbmdzIjp7IiRpZCI6IjQ4ODEiLCJGb250U2l6ZSI6MTAsIkZvbnROYW1lIjoiQ2FsaWJyaSIsIklzQm9sZCI6ZmFsc2UsIklzSXRhbGljIjpmYWxzZSwiSXNVbmRlcmxpbmVkIjpmYWxzZSwiUGFyZW50U3R5bGUiOm51bGx9LCJBdXRvU2l6ZSI6MCwiRm9yZWdyb3VuZCI6eyIkaWQiOiI0ODgyIiwiQ29sb3IiOnsiJGlkIjoiNDg4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g4NCIsIlRvcCI6MC4wLCJMZWZ0IjowLjAsIlJpZ2h0IjowLjAsIkJvdHRvbSI6MC4wfSwiUGFkZGluZyI6eyIkaWQiOiI0ODg1IiwiVG9wIjowLjAsIkxlZnQiOjAuMCwiUmlnaHQiOjAuMCwiQm90dG9tIjowLjB9LCJCYWNrZ3JvdW5kIjp7IiRpZCI6IjQ4ODYiLCJDb2xvciI6eyIkaWQiOiI0ODg3IiwiQSI6ODksIlIiOjAsIkciOjAsIkIiOjB9fSwiSXNWaXNpYmxlIjp0cnVlLCJXaWR0aCI6MC4wLCJIZWlnaHQiOjAuMCwiQm9yZGVyU3R5bGUiOnsiJGlkIjoiNDg4OCIsIkxpbmVDb2xvciI6bnVsbCwiTGluZVdlaWdodCI6MC4wLCJMaW5lVHlwZSI6MCwiUGFyZW50U3R5bGUiOm51bGx9LCJQYXJlbnRTdHlsZSI6bnVsbH0sIkRhdGVGb3JtYXQiOnsiJGlkIjoiNDg4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ODkwIiwiRm9ybWF0IjowLCJJc1Zpc2libGUiOmZhbHNlLCJMYXN0S25vd25WaXNpYmlsaXR5U3RhdGUiOmZhbHNlfSwiSXNWaXNpYmxlIjpmYWxzZSwiUGFyZW50U3R5bGUiOm51bGx9LCJJbmRleCI6OTEsIlNtYXJ0RHVyYXRpb25BY3RpdmF0ZWQiOmZhbHNlLCJEYXRlRm9ybWF0Ijp7IiRyZWYiOiI0ODg5In0sIldlZWtOdW1iZXJpbmciOnsiJGlkIjoiNDg5MSIsIkZvcm1hdCI6MCwiSXNWaXNpYmxlIjpmYWxzZSwiTGFzdEtub3duVmlzaWJpbGl0eVN0YXRlIjpmYWxzZX0sIklkIjoiMWZhYjJjM2EtNDcyNC00MmVlLTk5ZDktMzc3ZTk0NDkzODI3IiwiSW1wb3J0SWQiOm51bGwsIlRpdGxlIjoiSW5uZW5hdXNiYXUiLCJOb3RlIjpudWxsLCJIeXBlcmxpbmsiOnsiJGlkIjoiNDg5MiIsIkFkZHJlc3MiOiIiLCJTdWJBZGRyZXNzIjoiIn0sIklzQ2hhbmdlZCI6ZmFsc2UsIklzTmV3IjpmYWxzZX19XSwiX21pbGVzdG9uZXMiOltdLCJJZCI6IjAwMDAwMDAwLTAwMDAtMDAwMC0wMDAwLTAwMDAwMDAwMDAwMCIsIklzU2luZ2xlSXRlbVJvdyI6dHJ1ZX1dLCJJbmRleCI6MCwiSWQiOiJkMTY3MTM0OS0yYTU1LTRiZTgtYTE0MC0yNGZkYjZjMmQ4YjQiLCJIZWFkZXJUZXh0IjpudWxsLCJJc0RlZmF1bHQiOnRydWUsIlN0eWxlIjp7IiRpZCI6IjQ4OTMiLCJIZWFkZXJTdHlsZSI6eyIkaWQiOiI0ODk0IiwiVGV4dFN0eWxlIjp7IiRpZCI6IjQ4OTUiLCJGb250U2V0dGluZ3MiOnsiJGlkIjoiNDg5NiIsIkZvbnRTaXplIjoxMiwiRm9udE5hbWUiOiJDYWxpYnJpIiwiSXNCb2xkIjpmYWxzZSwiSXNJdGFsaWMiOmZhbHNlLCJJc1VuZGVybGluZWQiOmZhbHNlLCJQYXJlbnRTdHlsZSI6bnVsbH0sIkF1dG9TaXplIjowLCJGb3JlZ3JvdW5kIjp7IiRpZCI6IjQ4OTciLCJDb2xvciI6eyIkaWQiOiI0ODk4IiwiQSI6MjU1LCJSIjowLCJHIjowLCJCIjowfX0sIk1heFdpZHRoIjowLjAsIk1heEhlaWdodCI6MC4wLCJTbWFydEZvcmVncm91bmRJc0FjdGl2ZSI6ZmFsc2UsIkhvcml6b250YWxBbGlnbm1lbnQiOjAsIlZlcnRpY2FsQWxpZ25tZW50IjowLCJTbWFydEZvcmVncm91bmQiOm51bGwsIkJhY2tncm91bmRGaWxsVHlwZSI6MCwiTWFyZ2luIjp7IiRpZCI6IjQ4OTkiLCJUb3AiOjAuMCwiTGVmdCI6MC4wLCJSaWdodCI6MC4wLCJCb3R0b20iOjAuMH0sIlBhZGRpbmciOnsiJGlkIjoiNDkwMCIsIlRvcCI6MC4wLCJMZWZ0IjowLjAsIlJpZ2h0IjowLjAsIkJvdHRvbSI6MC4wfSwiQmFja2dyb3VuZCI6bnVsbCwiSXNWaXNpYmxlIjpmYWxzZSwiV2lkdGgiOjAuMCwiSGVpZ2h0IjowLjAsIkJvcmRlclN0eWxlIjpudWxsLCJQYXJlbnRTdHlsZSI6bnVsbH0sIlJlY3RhbmdsZVN0eWxlIjp7IiRpZCI6IjQ5MDEiLCJNYXJnaW4iOnsiJGlkIjoiNDkwMiIsIlRvcCI6MC4wLCJMZWZ0IjowLjAsIlJpZ2h0IjowLjAsIkJvdHRvbSI6MC4wfSwiUGFkZGluZyI6eyIkaWQiOiI0OTAzIiwiVG9wIjowLjAsIkxlZnQiOjAuMCwiUmlnaHQiOjAuMCwiQm90dG9tIjowLjB9LCJCYWNrZ3JvdW5kIjp7IiRpZCI6IjQ5MDQiLCJDb2xvciI6eyIkaWQiOiI0OTA1IiwiQSI6NjMsIlIiOjkxLCJHIjoxNTUsIkIiOjIxM319LCJJc1Zpc2libGUiOmZhbHNlLCJXaWR0aCI6MC4wLCJIZWlnaHQiOjAuMCwiQm9yZGVyU3R5bGUiOnsiJGlkIjoiNDkwNiIsIkxpbmVDb2xvciI6eyIkaWQiOiI0OTA3IiwiJHR5cGUiOiJOTFJFLkNvbW1vbi5Eb20uU29saWRDb2xvckJydXNoLCBOTFJFLkNvbW1vbiIsIkNvbG9yIjp7IiRpZCI6IjQ5MDgiLCJBIjoyNTUsIlIiOjI1NSwiRyI6MCwiQiI6MH19LCJMaW5lV2VpZ2h0IjowLjAsIkxpbmVUeXBlIjowLCJQYXJlbnRTdHlsZSI6bnVsbH0sIlBhcmVudFN0eWxlIjpudWxsfSwiTWFyZ2luIjp7IiRpZCI6IjQ5MDkiLCJUb3AiOjAuMCwiTGVmdCI6MC4wLCJSaWdodCI6MC4wLCJCb3R0b20iOjAuMH0sIlBhZGRpbmciOnsiJGlkIjoiNDkxMCIsIlRvcCI6MC4wLCJMZWZ0IjowLjAsIlJpZ2h0IjowLjAsIkJvdHRvbSI6MC4wfSwiQmFja2dyb3VuZCI6bnVsbCwiSXNWaXNpYmxlIjp0cnVlLCJXaWR0aCI6MC4wLCJIZWlnaHQiOjAuMCwiQm9yZGVyU3R5bGUiOm51bGwsIlBhcmVudFN0eWxlIjpudWxsfSwiQmFja2dyb3VuZFN0eWxlIjp7IiRpZCI6IjQ5MTEiLCJNYXJnaW4iOnsiJGlkIjoiNDkxMiIsIlRvcCI6MC4wLCJMZWZ0IjowLjAsIlJpZ2h0IjowLjAsIkJvdHRvbSI6MC4wfSwiUGFkZGluZyI6eyIkaWQiOiI0OTEzIiwiVG9wIjowLjAsIkxlZnQiOjAuMCwiUmlnaHQiOjAuMCwiQm90dG9tIjowLjB9LCJCYWNrZ3JvdW5kIjp7IiRpZCI6IjQ5MTQiLCJDb2xvciI6eyIkaWQiOiI0OTE1IiwiQSI6MzgsIlIiOjkxLCJHIjoxNTUsIkIiOjIxM319LCJJc1Zpc2libGUiOnRydWUsIldpZHRoIjowLjAsIkhlaWdodCI6MC4wLCJCb3JkZXJTdHlsZSI6eyIkaWQiOiI0OTE2IiwiTGluZUNvbG9yIjp7IiRpZCI6IjQ5MTciLCIkdHlwZSI6Ik5MUkUuQ29tbW9uLkRvbS5Tb2xpZENvbG9yQnJ1c2gsIE5MUkUuQ29tbW9uIiwiQ29sb3IiOnsiJGlkIjoiNDkxOCIsIkEiOjI1NSwiUiI6MjM0LCJHIjoyMiwiQiI6MzB9fSwiTGluZVdlaWdodCI6MC4wLCJMaW5lVHlwZSI6MCwiUGFyZW50U3R5bGUiOm51bGx9LCJQYXJlbnRTdHlsZSI6bnVsbH0sIk1hcmdpbiI6eyIkaWQiOiI0OTE5IiwiVG9wIjowLjAsIkxlZnQiOjAuMCwiUmlnaHQiOjAuMCwiQm90dG9tIjowLjB9LCJQYWRkaW5nIjp7IiRpZCI6IjQ5MjAiLCJUb3AiOjAuMCwiTGVmdCI6MC4wLCJSaWdodCI6MC4wLCJCb3R0b20iOjAuMH0sIklzVmlzaWJsZSI6dHJ1ZSwiV2lkdGgiOjAuMCwiSGVpZ2h0IjowLjAsIkJvcmRlclN0eWxlIjp7IiRpZCI6IjQ5MjEiLCJMaW5lQ29sb3IiOm51bGwsIkxpbmVXZWlnaHQiOjAuMCwiTGluZVR5cGUiOjAsIlBhcmVudFN0eWxlIjpudWxsfSwiUGFyZW50U3R5bGUiOm51bGx9fV0sIklkIjoiNzlmMDVlOGQtZTcyZS00Y2MzLTg1ZmMtZTg3NWZhNjU1MTdmIiwiSW5kZXgiOjIsIkhlYWRlclRleHQiOiJUQVRUT09TIiwiU3R5bGUiOnsiJGlkIjoiNDkyMiIsIlN0eWxlSWQiOiIwMDAwMDAwMC0wMDAwLTAwMDAtMDAwMC0wMDAwMDAwMDAwMDAiLCJIZWFkZXJTdHlsZSI6eyIkaWQiOiI0OTIzIiwiVGV4dElzVmVydGljYWwiOmZhbHNlLCJUZXh0U3R5bGUiOnsiJGlkIjoiNDkyNCIsIkZvbnRTZXR0aW5ncyI6eyIkaWQiOiI0OTI1IiwiRm9udFNpemUiOjEwLCJGb250TmFtZSI6IkZyYW5rbGluIEdvdGhpYyBNZWRpdW0iLCJJc0JvbGQiOmZhbHNlLCJJc0l0YWxpYyI6ZmFsc2UsIklzVW5kZXJsaW5lZCI6ZmFsc2UsIlBhcmVudFN0eWxlIjpudWxsfSwiQXV0b1NpemUiOjIsIkZvcmVncm91bmQiOnsiJGlkIjoiNDkyNiIsIkNvbG9yIjp7IiRpZCI6IjQ5MjciLCJBIjoyNTUsIlIiOjAsIkciOjAsIkIiOjB9fSwiTWF4V2lkdGgiOjcxLjAsIk1heEhlaWdodCI6IkluZmluaXR5IiwiU21hcnRGb3JlZ3JvdW5kSXNBY3RpdmUiOmZhbHNlLCJIb3Jpem9udGFsQWxpZ25tZW50IjowLCJWZXJ0aWNhbEFsaWdubWVudCI6MCwiU21hcnRGb3JlZ3JvdW5kIjpudWxsLCJCYWNrZ3JvdW5kRmlsbFR5cGUiOjAsIk1hcmdpbiI6eyIkaWQiOiI0OTI4IiwiVG9wIjowLjAsIkxlZnQiOjAuMCwiUmlnaHQiOjAuMCwiQm90dG9tIjowLjB9LCJQYWRkaW5nIjp7IiRpZCI6IjQ5MjkiLCJUb3AiOjAuMCwiTGVmdCI6MC4wLCJSaWdodCI6MC4wLCJCb3R0b20iOjAuMH0sIkJhY2tncm91bmQiOm51bGwsIklzVmlzaWJsZSI6ZmFsc2UsIldpZHRoIjowLjAsIkhlaWdodCI6MC4wLCJCb3JkZXJTdHlsZSI6bnVsbCwiUGFyZW50U3R5bGUiOm51bGx9LCJSZWN0YW5nbGVTdHlsZSI6eyIkaWQiOiI0OTMwIiwiTWFyZ2luIjp7IiRpZCI6IjQ5MzEiLCJUb3AiOjAuMCwiTGVmdCI6MC4wLCJSaWdodCI6MC4wLCJCb3R0b20iOjAuMH0sIlBhZGRpbmciOnsiJGlkIjoiNDkzMiIsIlRvcCI6MC4wLCJMZWZ0IjowLjAsIlJpZ2h0IjowLjAsIkJvdHRvbSI6MC4wfSwiQmFja2dyb3VuZCI6eyIkaWQiOiI0OTMzIiwiQ29sb3IiOnsiJGlkIjoiNDkzNCIsIkEiOjEyNywiUiI6MTEyLCJHIjoxNzMsIkIiOjcxfX0sIklzVmlzaWJsZSI6dHJ1ZSwiV2lkdGgiOjAuMCwiSGVpZ2h0IjowLjAsIkJvcmRlclN0eWxlIjp7IiRpZCI6IjQ5MzUiLCJMaW5lQ29sb3IiOnsiJGlkIjoiNDkzNiIsIiR0eXBlIjoiTkxSRS5Db21tb24uRG9tLlNvbGlkQ29sb3JCcnVzaCwgTkxSRS5Db21tb24iLCJDb2xvciI6eyIkaWQiOiI0OTM3IiwiQSI6MjU1LCJSIjoyNTUsIkciOjAsIkIiOjB9fSwiTGluZVdlaWdodCI6MC4wLCJMaW5lVHlwZSI6MCwiUGFyZW50U3R5bGUiOm51bGx9LCJQYXJlbnRTdHlsZSI6bnVsbH0sIk1hcmdpbiI6eyIkaWQiOiI0OTM4IiwiVG9wIjowLjAsIkxlZnQiOjAuMCwiUmlnaHQiOjAuMCwiQm90dG9tIjowLjB9LCJQYWRkaW5nIjp7IiRpZCI6IjQ5MzkiLCJUb3AiOjAuMCwiTGVmdCI6MC4wLCJSaWdodCI6MC4wLCJCb3R0b20iOjAuMH0sIkJhY2tncm91bmQiOm51bGwsIklzVmlzaWJsZSI6dHJ1ZSwiV2lkdGgiOjAuMCwiSGVpZ2h0IjowLjAsIkJvcmRlclN0eWxlIjpudWxsLCJQYXJlbnRTdHlsZSI6bnVsbH0sIkJhY2tncm91bmRTdHlsZSI6eyIkaWQiOiI0OTQwIiwiTWFyZ2luIjp7IiRpZCI6IjQ5NDEiLCJUb3AiOjAuMCwiTGVmdCI6MC4wLCJSaWdodCI6MC4wLCJCb3R0b20iOjAuMH0sIlBhZGRpbmciOnsiJGlkIjoiNDk0MiIsIlRvcCI6MC4wLCJMZWZ0IjowLjAsIlJpZ2h0IjowLjAsIkJvdHRvbSI6MC4wfSwiQmFja2dyb3VuZCI6eyIkaWQiOiI0OTQzIiwiQ29sb3IiOnsiJGlkIjoiNDk0NCIsIkEiOjM4LCJSIjoxMTIsIkciOjE3MywiQiI6NzF9fSwiSXNWaXNpYmxlIjp0cnVlLCJXaWR0aCI6MC4wLCJIZWlnaHQiOjAuMCwiQm9yZGVyU3R5bGUiOnsiJGlkIjoiNDk0NSIsIkxpbmVDb2xvciI6eyIkaWQiOiI0OTQ2IiwiJHR5cGUiOiJOTFJFLkNvbW1vbi5Eb20uU29saWRDb2xvckJydXNoLCBOTFJFLkNvbW1vbiIsIkNvbG9yIjp7IiRpZCI6IjQ5NDciLCJBIjoyNTUsIlIiOjI1NSwiRyI6MCwiQiI6MH19LCJMaW5lV2VpZ2h0IjowLjAsIkxpbmVUeXBlIjowLCJQYXJlbnRTdHlsZSI6bnVsbH0sIlBhcmVudFN0eWxlIjpudWxsfSwiSXNBYm92ZVRpbWViYW5kIjpmYWxzZSwiU3BhY2luZyI6MiwiRGVmYXVsdFN3aW1sYW5lVGFza1N0eWxlIjp7IiRpZCI6IjQ5NDgiLCIkdHlwZSI6Ik5MUkUuQ29tbW9uLkRvbS5TdHlsZXMuRXhwbGljaXRTZXRhYmxlVGFza1N0eWxlLCBOTFJFLkNvbW1vbiIsIlNoYXBlIjowLCJTaGFwZVRoaWNrbmVzcyI6MCwiRHVyYXRpb25Gb3JtYXQiOjAsIkluY2x1ZGVOb25Xb3JraW5nRGF5c0luRHVyYXRpb24iOmZhbHNlLCJQZXJjZW50YWdlQ29tcGxldGVTdHlsZSI6eyIkaWQiOiI0OTQ5IiwiRm9udFNldHRpbmdzIjp7IiRpZCI6IjQ5NTAiLCJGb250U2l6ZSI6MTAsIkZvbnROYW1lIjoiQ2FsaWJyaSIsIklzQm9sZCI6ZmFsc2UsIklzSXRhbGljIjpmYWxzZSwiSXNVbmRlcmxpbmVkIjpmYWxzZSwiUGFyZW50U3R5bGUiOm51bGx9LCJBdXRvU2l6ZSI6MCwiRm9yZWdyb3VuZCI6eyIkaWQiOiI0OTUxIiwiQ29sb3IiOnsiJGlkIjoiNDk1M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Dk1MyIsIlRvcCI6MC4wLCJMZWZ0IjowLjAsIlJpZ2h0IjowLjAsIkJvdHRvbSI6MC4wfSwiUGFkZGluZyI6eyIkaWQiOiI0OTU0IiwiVG9wIjowLjAsIkxlZnQiOjAuMCwiUmlnaHQiOjAuMCwiQm90dG9tIjowLjB9LCJCYWNrZ3JvdW5kIjp7IiRpZCI6IjQ5NTUiLCJDb2xvciI6eyIkaWQiOiI0OTU2IiwiQSI6ODksIlIiOjAsIkciOjAsIkIiOjB9fSwiSXNWaXNpYmxlIjp0cnVlLCJXaWR0aCI6MC4wLCJIZWlnaHQiOjAuMCwiQm9yZGVyU3R5bGUiOnsiJGlkIjoiNDk1NyIsIkxpbmVDb2xvciI6bnVsbCwiTGluZVdlaWdodCI6MC4wLCJMaW5lVHlwZSI6MCwiUGFyZW50U3R5bGUiOm51bGx9LCJQYXJlbnRTdHlsZSI6bnVsbH0sIkR1cmF0aW9uU3R5bGUiOnsiJGlkIjoiNDk1OCIsIkZvbnRTZXR0aW5ncyI6eyIkaWQiOiI0OTU5IiwiRm9udFNpemUiOjEwLCJGb250TmFtZSI6IkNhbGlicmkiLCJJc0JvbGQiOmZhbHNlLCJJc0l0YWxpYyI6ZmFsc2UsIklzVW5kZXJsaW5lZCI6ZmFsc2UsIlBhcmVudFN0eWxlIjpudWxsfSwiQXV0b1NpemUiOjAsIkZvcmVncm91bmQiOnsiJGlkIjoiNDk2MCIsIkNvbG9yIjp7IiRpZCI6IjQ5NjE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0OTYyIiwiVG9wIjowLjAsIkxlZnQiOjAuMCwiUmlnaHQiOjAuMCwiQm90dG9tIjowLjB9LCJQYWRkaW5nIjp7IiRpZCI6IjQ5NjMiLCJUb3AiOjAuMCwiTGVmdCI6MC4wLCJSaWdodCI6MC4wLCJCb3R0b20iOjAuMH0sIkJhY2tncm91bmQiOnsiJGlkIjoiNDk2NCIsIkNvbG9yIjp7IiRpZCI6IjQ5NjUiLCJBIjo4OSwiUiI6MCwiRyI6MCwiQiI6MH19LCJJc1Zpc2libGUiOnRydWUsIldpZHRoIjowLjAsIkhlaWdodCI6MC4wLCJCb3JkZXJTdHlsZSI6eyIkaWQiOiI0OTY2IiwiTGluZUNvbG9yIjpudWxsLCJMaW5lV2VpZ2h0IjowLjAsIkxpbmVUeXBlIjowLCJQYXJlbnRTdHlsZSI6bnVsbH0sIlBhcmVudFN0eWxlIjpudWxsfSwiSG9yaXpvbnRhbENvbm5lY3RvclN0eWxlIjp7IiRpZCI6IjQ5NjciLCJMaW5lQ29sb3IiOnsiJGlkIjoiNDk2OCIsIiR0eXBlIjoiTkxSRS5Db21tb24uRG9tLlNvbGlkQ29sb3JCcnVzaCwgTkxSRS5Db21tb24iLCJDb2xvciI6eyIkaWQiOiI0OTY5IiwiQSI6MjU1LCJSIjoyMDQsIkciOjIwNCwiQiI6MjA0fX0sIkxpbmVXZWlnaHQiOjEuMCwiTGluZVR5cGUiOjAsIlBhcmVudFN0eWxlIjpudWxsfSwiVmVydGljYWxDb25uZWN0b3JTdHlsZSI6eyIkaWQiOiI0OTcwIiwiTGluZUNvbG9yIjp7IiRpZCI6IjQ5NzEiLCIkdHlwZSI6Ik5MUkUuQ29tbW9uLkRvbS5Tb2xpZENvbG9yQnJ1c2gsIE5MUkUuQ29tbW9uIiwiQ29sb3IiOnsiJGlkIjoiNDk3Mi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Q5NzMiLCJNYXJnaW4iOnsiJGlkIjoiNDk3NCIsIlRvcCI6MC4wLCJMZWZ0Ijo0LjAsIlJpZ2h0Ijo0LjAsIkJvdHRvbSI6MC4wfSwiUGFkZGluZyI6eyIkaWQiOiI0OTc1IiwiVG9wIjowLjAsIkxlZnQiOjAuMCwiUmlnaHQiOjAuMCwiQm90dG9tIjowLjB9LCJCYWNrZ3JvdW5kIjp7IiRpZCI6IjQ5NzYiLCJDb2xvciI6eyIkaWQiOiI0OTc3IiwiQSI6MjU1LCJSIjo2OCwiRyI6ODQsIkIiOjEwNn19LCJJc1Zpc2libGUiOnRydWUsIldpZHRoIjowLjAsIkhlaWdodCI6MTAuMCwiQm9yZGVyU3R5bGUiOnsiJGlkIjoiNDk3OCIsIkxpbmVDb2xvciI6eyIkaWQiOiI0OTc5IiwiJHR5cGUiOiJOTFJFLkNvbW1vbi5Eb20uU29saWRDb2xvckJydXNoLCBOTFJFLkNvbW1vbiIsIkNvbG9yIjp7IiRpZCI6IjQ5ODAiLCJBIjoyNTUsIlIiOjIzNCwiRyI6MjIsIkIiOjMwfX0sIkxpbmVXZWlnaHQiOjAuMCwiTGluZVR5cGUiOjAsIlBhcmVudFN0eWxlIjpudWxsfSwiUGFyZW50U3R5bGUiOm51bGx9LCJUaXRsZVN0eWxlIjp7IiRpZCI6IjQ5ODEiLCJGb250U2V0dGluZ3MiOnsiJGlkIjoiNDk4MiIsIkZvbnRTaXplIjoxMSwiRm9udE5hbWUiOiJDYWxpYnJpIiwiSXNCb2xkIjp0cnVlLCJJc0l0YWxpYyI6ZmFsc2UsIklzVW5kZXJsaW5lZCI6ZmFsc2UsIlBhcmVudFN0eWxlIjpudWxsfSwiQXV0b1NpemUiOjAsIkZvcmVncm91bmQiOnsiJGlkIjoiNDk4MyIsIkNvbG9yIjp7IiRpZCI6IjQ5ODQ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NDk4NSIsIlRvcCI6MC4wLCJMZWZ0IjowLjAsIlJpZ2h0IjowLjAsIkJvdHRvbSI6MC4wfSwiUGFkZGluZyI6eyIkaWQiOiI0OTg2IiwiVG9wIjowLjAsIkxlZnQiOjAuMCwiUmlnaHQiOjAuMCwiQm90dG9tIjowLjB9LCJCYWNrZ3JvdW5kIjp7IiRpZCI6IjQ5ODciLCJDb2xvciI6eyIkaWQiOiI0OTg4IiwiQSI6MCwiUiI6MjU1LCJHIjoyNTUsIkIiOjI1NX19LCJJc1Zpc2libGUiOnRydWUsIldpZHRoIjowLjAsIkhlaWdodCI6MC4wLCJCb3JkZXJTdHlsZSI6eyIkaWQiOiI0OTg5IiwiTGluZUNvbG9yIjpudWxsLCJMaW5lV2VpZ2h0IjowLjAsIkxpbmVUeXBlIjowLCJQYXJlbnRTdHlsZSI6bnVsbH0sIlBhcmVudFN0eWxlIjpudWxsfSwiRGF0ZVN0eWxlIjp7IiRpZCI6IjQ5OTAiLCJGb250U2V0dGluZ3MiOnsiJGlkIjoiNDk5MSIsIkZvbnRTaXplIjoxMCwiRm9udE5hbWUiOiJDYWxpYnJpIiwiSXNCb2xkIjpmYWxzZSwiSXNJdGFsaWMiOmZhbHNlLCJJc1VuZGVybGluZWQiOmZhbHNlLCJQYXJlbnRTdHlsZSI6bnVsbH0sIkF1dG9TaXplIjowLCJGb3JlZ3JvdW5kIjp7IiRpZCI6IjQ5OTIiLCJDb2xvciI6eyIkaWQiOiI0OTk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0OTk0IiwiVG9wIjowLjAsIkxlZnQiOjAuMCwiUmlnaHQiOjAuMCwiQm90dG9tIjowLjB9LCJQYWRkaW5nIjp7IiRpZCI6IjQ5OTUiLCJUb3AiOjAuMCwiTGVmdCI6MC4wLCJSaWdodCI6MC4wLCJCb3R0b20iOjAuMH0sIkJhY2tncm91bmQiOnsiJGlkIjoiNDk5NiIsIkNvbG9yIjp7IiRpZCI6IjQ5OTciLCJBIjo4OSwiUiI6MCwiRyI6MCwiQiI6MH19LCJJc1Zpc2libGUiOnRydWUsIldpZHRoIjowLjAsIkhlaWdodCI6MC4wLCJCb3JkZXJTdHlsZSI6eyIkaWQiOiI0OTk4IiwiTGluZUNvbG9yIjpudWxsLCJMaW5lV2VpZ2h0IjowLjAsIkxpbmVUeXBlIjowLCJQYXJlbnRTdHlsZSI6bnVsbH0sIlBhcmVudFN0eWxlIjpudWxsfSwiRGF0ZUZvcm1hdCI6eyIkaWQiOiI0OTk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wMDAiLCJGb3JtYXQiOjAsIklzVmlzaWJsZSI6ZmFsc2UsIkxhc3RLbm93blZpc2liaWxpdHlTdGF0ZSI6ZmFsc2V9LCJJc1Zpc2libGUiOnRydWUsIlBhcmVudFN0eWxlIjpudWxsLCJfZXhwbGljaXRseVNldCI6eyIkaWQiOiI1MDAx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ldlZWtOdW1iZXJpbmciOmZhbHNlLCJJc1Zpc2libGUiOmZhbHNlfX0sIkRlZmF1bHRTd2ltbGFuZU1vdFN0eWxlIjp7IiRpZCI6IjUwMDIiLCJTaGFwZSI6MiwiQ29ubmVjdG9yTWFyZ2luIjp7IiRpZCI6IjUwMDMiLCJUb3AiOjAuMCwiTGVmdCI6Mi4wLCJSaWdodCI6Mi4wLCJCb3R0b20iOjAuMH0sIkNvbm5lY3RvclN0eWxlIjp7IiRpZCI6IjUwMDQiLCJMaW5lQ29sb3IiOnsiJGlkIjoiNTAwNSIsIiR0eXBlIjoiTkxSRS5Db21tb24uRG9tLlNvbGlkQ29sb3JCcnVzaCwgTkxSRS5Db21tb24iLCJDb2xvciI6eyIkaWQiOiI1MDA2IiwiQSI6MTI3LCJSIjo3OSwiRyI6MTI5LCJCIjoxODl9fSwiTGluZVdlaWdodCI6MS4wLCJMaW5lVHlwZSI6MCwiUGFyZW50U3R5bGUiOm51bGx9LCJJc0JlbG93VGltZWJhbmQiOmZhbHNlLCJQb3NpdGlvbk9uVGFzayI6MSwiSGlkZURhdGUiOmZhbHNlLCJTaGFwZVNpemUiOjEsIlNwYWNpbmciOjAuMCwiUGFkZGluZyI6eyIkaWQiOiI1MDA3IiwiVG9wIjo1LjAsIkxlZnQiOjMuMCwiUmlnaHQiOjAuMCwiQm90dG9tIjoyLjB9LCJTaGFwZVN0eWxlIjp7IiRpZCI6IjUwMDgiLCJNYXJnaW4iOnsiJGlkIjoiNTAwOSIsIlRvcCI6MC4wLCJMZWZ0IjowLjAsIlJpZ2h0IjowLjAsIkJvdHRvbSI6MC4wfSwiUGFkZGluZyI6eyIkaWQiOiI1MDEwIiwiVG9wIjowLjAsIkxlZnQiOjAuMCwiUmlnaHQiOjAuMCwiQm90dG9tIjowLjB9LCJCYWNrZ3JvdW5kIjp7IiRpZCI6IjUwMTEiLCJDb2xvciI6eyIkaWQiOiI1MDEyIiwiQSI6MTI3LCJSIjo5MSwiRyI6MTU1LCJCIjoyMTN9fSwiSXNWaXNpYmxlIjp0cnVlLCJXaWR0aCI6MTMuMCwiSGVpZ2h0IjoxMy4wLCJCb3JkZXJTdHlsZSI6eyIkaWQiOiI1MDEzIiwiTGluZUNvbG9yIjp7IiRpZCI6IjUwMTQiLCIkdHlwZSI6Ik5MUkUuQ29tbW9uLkRvbS5Tb2xpZENvbG9yQnJ1c2gsIE5MUkUuQ29tbW9uIiwiQ29sb3IiOnsiJGlkIjoiNTAxNSIsIkEiOjI1NSwiUiI6MjM0LCJHIjoyMiwiQiI6MzB9fSwiTGluZVdlaWdodCI6MC4wLCJMaW5lVHlwZSI6MCwiUGFyZW50U3R5bGUiOm51bGx9LCJQYXJlbnRTdHlsZSI6bnVsbH0sIlRpdGxlU3R5bGUiOnsiJGlkIjoiNTAxNiIsIkZvbnRTZXR0aW5ncyI6eyIkaWQiOiI1MDE3IiwiRm9udFNpemUiOjExLCJGb250TmFtZSI6IkNhbGlicmkiLCJJc0JvbGQiOnRydWUsIklzSXRhbGljIjpmYWxzZSwiSXNVbmRlcmxpbmVkIjpmYWxzZSwiUGFyZW50U3R5bGUiOm51bGx9LCJBdXRvU2l6ZSI6MCwiRm9yZWdyb3VuZCI6eyIkaWQiOiI1MDE4IiwiQ29sb3IiOnsiJGlkIjoiNTAxO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MDIwIiwiVG9wIjowLjAsIkxlZnQiOjAuMCwiUmlnaHQiOjAuMCwiQm90dG9tIjowLjB9LCJQYWRkaW5nIjp7IiRpZCI6IjUwMjEiLCJUb3AiOjAuMCwiTGVmdCI6MC4wLCJSaWdodCI6MC4wLCJCb3R0b20iOjAuMH0sIkJhY2tncm91bmQiOnsiJGlkIjoiNTAyMiIsIkNvbG9yIjp7IiRpZCI6IjUwMjMiLCJBIjo4OSwiUiI6MCwiRyI6MCwiQiI6MH19LCJJc1Zpc2libGUiOnRydWUsIldpZHRoIjowLjAsIkhlaWdodCI6MC4wLCJCb3JkZXJTdHlsZSI6eyIkaWQiOiI1MDI0IiwiTGluZUNvbG9yIjpudWxsLCJMaW5lV2VpZ2h0IjowLjAsIkxpbmVUeXBlIjowLCJQYXJlbnRTdHlsZSI6bnVsbH0sIlBhcmVudFN0eWxlIjpudWxsfSwiRGF0ZVN0eWxlIjp7IiRpZCI6IjUwMjUiLCJGb250U2V0dGluZ3MiOnsiJGlkIjoiNTAyNiIsIkZvbnRTaXplIjoxMCwiRm9udE5hbWUiOiJDYWxpYnJpIiwiSXNCb2xkIjpmYWxzZSwiSXNJdGFsaWMiOmZhbHNlLCJJc1VuZGVybGluZWQiOmZhbHNlLCJQYXJlbnRTdHlsZSI6bnVsbH0sIkF1dG9TaXplIjowLCJGb3JlZ3JvdW5kIjp7IiRpZCI6IjUwMjciLCJDb2xvciI6eyIkaWQiOiI1MDI4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MDI5IiwiVG9wIjowLjAsIkxlZnQiOjAuMCwiUmlnaHQiOjAuMCwiQm90dG9tIjowLjB9LCJQYWRkaW5nIjp7IiRpZCI6IjUwMzAiLCJUb3AiOjAuMCwiTGVmdCI6MC4wLCJSaWdodCI6MC4wLCJCb3R0b20iOjAuMH0sIkJhY2tncm91bmQiOnsiJGlkIjoiNTAzMSIsIkNvbG9yIjp7IiRpZCI6IjUwMzIiLCJBIjo4OSwiUiI6MCwiRyI6MCwiQiI6MH19LCJJc1Zpc2libGUiOnRydWUsIldpZHRoIjowLjAsIkhlaWdodCI6MC4wLCJCb3JkZXJTdHlsZSI6eyIkaWQiOiI1MDMzIiwiTGluZUNvbG9yIjpudWxsLCJMaW5lV2VpZ2h0IjowLjAsIkxpbmVUeXBlIjowLCJQYXJlbnRTdHlsZSI6bnVsbH0sIlBhcmVudFN0eWxlIjpudWxsfSwiRGF0ZUZvcm1hdCI6eyIkaWQiOiI1MDM0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wMzUiLCJGb3JtYXQiOjAsIklzVmlzaWJsZSI6ZmFsc2UsIkxhc3RLbm93blZpc2liaWxpdHlTdGF0ZSI6ZmFsc2V9LCJJc1Zpc2libGUiOnRydWUsIlBhcmVudFN0eWxlIjpudWxsfSwiRGVmYXVsdFN3aW1sYW5lTWlsZXN0b25lU3R5bGUiOnsiJGlkIjoiNTAzNiIsIlRpdGxlUG9zaXRpb24iOiJSaWdodCIsIkRhdGVQb3NpdGlvbiI6IkxlZnQiLCJTaGFwZVR5cGUiOjIsIlNoYXBlU2l6ZSI6MSwiU3BhY2luZyI6NSwiU2hhcGVTdHlsZSI6eyIkaWQiOiI1MDM3IiwiTWFyZ2luIjp7IiRpZCI6IjUwMzgiLCJUb3AiOjAuMCwiTGVmdCI6MC4wLCJSaWdodCI6MC4wLCJCb3R0b20iOjAuMH0sIlBhZGRpbmciOnsiJGlkIjoiNTAzOSIsIlRvcCI6MC4wLCJMZWZ0IjowLjAsIlJpZ2h0IjowLjAsIkJvdHRvbSI6MC4wfSwiQmFja2dyb3VuZCI6eyIkaWQiOiI1MDQwIiwiQ29sb3IiOnsiJGlkIjoiNTA0MSIsIkEiOjEyNywiUiI6OTEsIkciOjE1NSwiQiI6MjEzfX0sIklzVmlzaWJsZSI6dHJ1ZSwiV2lkdGgiOjEzLjAsIkhlaWdodCI6MTMuMCwiQm9yZGVyU3R5bGUiOnsiJGlkIjoiNTA0MiIsIkxpbmVDb2xvciI6eyIkaWQiOiI1MDQzIiwiJHR5cGUiOiJOTFJFLkNvbW1vbi5Eb20uU29saWRDb2xvckJydXNoLCBOTFJFLkNvbW1vbiIsIkNvbG9yIjp7IiRpZCI6IjUwNDQiLCJBIjoyNTUsIlIiOjIzNCwiRyI6MjIsIkIiOjMwfX0sIkxpbmVXZWlnaHQiOjAuMCwiTGluZVR5cGUiOjAsIlBhcmVudFN0eWxlIjpudWxsfSwiUGFyZW50U3R5bGUiOm51bGx9LCJUaXRsZVN0eWxlIjp7IiRpZCI6IjUwNDUiLCJGb250U2V0dGluZ3MiOnsiJGlkIjoiNTA0NiIsIkZvbnRTaXplIjoxMSwiRm9udE5hbWUiOiJDYWxpYnJpIiwiSXNCb2xkIjp0cnVlLCJJc0l0YWxpYyI6ZmFsc2UsIklzVW5kZXJsaW5lZCI6ZmFsc2UsIlBhcmVudFN0eWxlIjpudWxsfSwiQXV0b1NpemUiOjAsIkZvcmVncm91bmQiOnsiJGlkIjoiNTA0NyIsIkNvbG9yIjp7IiRpZCI6IjUwNDg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A0OSIsIlRvcCI6MC4wLCJMZWZ0IjowLjAsIlJpZ2h0IjowLjAsIkJvdHRvbSI6MC4wfSwiUGFkZGluZyI6eyIkaWQiOiI1MDUwIiwiVG9wIjowLjAsIkxlZnQiOjAuMCwiUmlnaHQiOjAuMCwiQm90dG9tIjowLjB9LCJCYWNrZ3JvdW5kIjp7IiRpZCI6IjUwNTEiLCJDb2xvciI6eyIkaWQiOiI1MDUyIiwiQSI6ODksIlIiOjAsIkciOjAsIkIiOjB9fSwiSXNWaXNpYmxlIjp0cnVlLCJXaWR0aCI6MC4wLCJIZWlnaHQiOjAuMCwiQm9yZGVyU3R5bGUiOnsiJGlkIjoiNTA1MyIsIkxpbmVDb2xvciI6bnVsbCwiTGluZVdlaWdodCI6MC4wLCJMaW5lVHlwZSI6MCwiUGFyZW50U3R5bGUiOm51bGx9LCJQYXJlbnRTdHlsZSI6bnVsbH0sIkRhdGVTdHlsZSI6eyIkaWQiOiI1MDU0IiwiRm9udFNldHRpbmdzIjp7IiRpZCI6IjUwNTUiLCJGb250U2l6ZSI6MTAsIkZvbnROYW1lIjoiQ2FsaWJyaSIsIklzQm9sZCI6ZmFsc2UsIklzSXRhbGljIjpmYWxzZSwiSXNVbmRlcmxpbmVkIjpmYWxzZSwiUGFyZW50U3R5bGUiOm51bGx9LCJBdXRvU2l6ZSI6MCwiRm9yZWdyb3VuZCI6eyIkaWQiOiI1MDU2IiwiQ29sb3IiOnsiJGlkIjoiNTA1N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A1OCIsIlRvcCI6MC4wLCJMZWZ0IjowLjAsIlJpZ2h0IjowLjAsIkJvdHRvbSI6MC4wfSwiUGFkZGluZyI6eyIkaWQiOiI1MDU5IiwiVG9wIjowLjAsIkxlZnQiOjAuMCwiUmlnaHQiOjAuMCwiQm90dG9tIjowLjB9LCJCYWNrZ3JvdW5kIjp7IiRpZCI6IjUwNjAiLCJDb2xvciI6eyIkaWQiOiI1MDYxIiwiQSI6ODksIlIiOjAsIkciOjAsIkIiOjB9fSwiSXNWaXNpYmxlIjp0cnVlLCJXaWR0aCI6MC4wLCJIZWlnaHQiOjAuMCwiQm9yZGVyU3R5bGUiOnsiJGlkIjoiNTA2MiIsIkxpbmVDb2xvciI6bnVsbCwiTGluZVdlaWdodCI6MC4wLCJMaW5lVHlwZSI6MCwiUGFyZW50U3R5bGUiOm51bGx9LCJQYXJlbnRTdHlsZSI6bnVsbH0sIkRhdGVGb3JtYXQiOnsiJGlkIjoiNTA2M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1MDY0IiwiRm9ybWF0IjowLCJJc1Zpc2libGUiOmZhbHNlLCJMYXN0S25vd25WaXNpYmlsaXR5U3RhdGUiOmZhbHNlfSwiSXNWaXNpYmxlIjp0cnVlLCJQYXJlbnRTdHlsZSI6bnVsbH0sIkRlZmF1bHRTd2ltbGFuZUFjdGl2aXR5U3R5bGUiOnsiJGlkIjoiNTA2NSIsIkhlYWRlclN0eWxlIjp7IiRpZCI6IjUwNjYiLCJUZXh0U3R5bGUiOnsiJGlkIjoiNTA2NyIsIkZvbnRTZXR0aW5ncyI6eyIkaWQiOiI1MDY4IiwiRm9udFNpemUiOjEyLCJGb250TmFtZSI6IkNhbGlicmkiLCJJc0JvbGQiOmZhbHNlLCJJc0l0YWxpYyI6ZmFsc2UsIklzVW5kZXJsaW5lZCI6ZmFsc2UsIlBhcmVudFN0eWxlIjpudWxsfSwiQXV0b1NpemUiOjAsIkZvcmVncm91bmQiOnsiJGlkIjoiNTA2OSIsIkNvbG9yIjp7IiRpZCI6IjUwNzAiLCJBIjoyNTUsIlIiOjAsIkciOjAsIkIiOjB9fSwiTWF4V2lkdGgiOjAuMCwiTWF4SGVpZ2h0IjowLjAsIlNtYXJ0Rm9yZWdyb3VuZElzQWN0aXZlIjpmYWxzZSwiSG9yaXpvbnRhbEFsaWdubWVudCI6MCwiVmVydGljYWxBbGlnbm1lbnQiOjAsIlNtYXJ0Rm9yZWdyb3VuZCI6bnVsbCwiQmFja2dyb3VuZEZpbGxUeXBlIjowLCJNYXJnaW4iOnsiJGlkIjoiNTA3MSIsIlRvcCI6MC4wLCJMZWZ0IjowLjAsIlJpZ2h0IjowLjAsIkJvdHRvbSI6MC4wfSwiUGFkZGluZyI6eyIkaWQiOiI1MDcyIiwiVG9wIjowLjAsIkxlZnQiOjAuMCwiUmlnaHQiOjAuMCwiQm90dG9tIjowLjB9LCJCYWNrZ3JvdW5kIjpudWxsLCJJc1Zpc2libGUiOmZhbHNlLCJXaWR0aCI6MC4wLCJIZWlnaHQiOjAuMCwiQm9yZGVyU3R5bGUiOm51bGwsIlBhcmVudFN0eWxlIjpudWxsfSwiUmVjdGFuZ2xlU3R5bGUiOnsiJGlkIjoiNTA3MyIsIk1hcmdpbiI6eyIkaWQiOiI1MDc0IiwiVG9wIjowLjAsIkxlZnQiOjAuMCwiUmlnaHQiOjAuMCwiQm90dG9tIjowLjB9LCJQYWRkaW5nIjp7IiRpZCI6IjUwNzUiLCJUb3AiOjAuMCwiTGVmdCI6MC4wLCJSaWdodCI6MC4wLCJCb3R0b20iOjAuMH0sIkJhY2tncm91bmQiOnsiJGlkIjoiNTA3NiIsIkNvbG9yIjp7IiRpZCI6IjUwNzciLCJBIjo2MywiUiI6OTEsIkciOjE1NSwiQiI6MjEzfX0sIklzVmlzaWJsZSI6ZmFsc2UsIldpZHRoIjowLjAsIkhlaWdodCI6MC4wLCJCb3JkZXJTdHlsZSI6eyIkaWQiOiI1MDc4IiwiTGluZUNvbG9yIjp7IiRpZCI6IjUwNzkiLCIkdHlwZSI6Ik5MUkUuQ29tbW9uLkRvbS5Tb2xpZENvbG9yQnJ1c2gsIE5MUkUuQ29tbW9uIiwiQ29sb3IiOnsiJGlkIjoiNTA4MCIsIkEiOjI1NSwiUiI6MjU1LCJHIjowLCJCIjowfX0sIkxpbmVXZWlnaHQiOjAuMCwiTGluZVR5cGUiOjAsIlBhcmVudFN0eWxlIjpudWxsfSwiUGFyZW50U3R5bGUiOm51bGx9LCJNYXJnaW4iOnsiJGlkIjoiNTA4MSIsIlRvcCI6MC4wLCJMZWZ0IjowLjAsIlJpZ2h0IjowLjAsIkJvdHRvbSI6MC4wfSwiUGFkZGluZyI6eyIkaWQiOiI1MDgyIiwiVG9wIjowLjAsIkxlZnQiOjAuMCwiUmlnaHQiOjAuMCwiQm90dG9tIjowLjB9LCJCYWNrZ3JvdW5kIjpudWxsLCJJc1Zpc2libGUiOnRydWUsIldpZHRoIjowLjAsIkhlaWdodCI6MC4wLCJCb3JkZXJTdHlsZSI6bnVsbCwiUGFyZW50U3R5bGUiOm51bGx9LCJCYWNrZ3JvdW5kU3R5bGUiOnsiJGlkIjoiNTA4MyIsIk1hcmdpbiI6eyIkaWQiOiI1MDg0IiwiVG9wIjowLjAsIkxlZnQiOjAuMCwiUmlnaHQiOjAuMCwiQm90dG9tIjowLjB9LCJQYWRkaW5nIjp7IiRpZCI6IjUwODUiLCJUb3AiOjAuMCwiTGVmdCI6MC4wLCJSaWdodCI6MC4wLCJCb3R0b20iOjAuMH0sIkJhY2tncm91bmQiOnsiJGlkIjoiNTA4NiIsIkNvbG9yIjp7IiRpZCI6IjUwODciLCJBIjozOCwiUiI6OTEsIkciOjE1NSwiQiI6MjEzfX0sIklzVmlzaWJsZSI6dHJ1ZSwiV2lkdGgiOjAuMCwiSGVpZ2h0IjowLjAsIkJvcmRlclN0eWxlIjp7IiRpZCI6IjUwODgiLCJMaW5lQ29sb3IiOnsiJGlkIjoiNTA4OSIsIiR0eXBlIjoiTkxSRS5Db21tb24uRG9tLlNvbGlkQ29sb3JCcnVzaCwgTkxSRS5Db21tb24iLCJDb2xvciI6eyIkaWQiOiI1MDkwIiwiQSI6MjU1LCJSIjoyMzQsIkciOjIyLCJCIjozMH19LCJMaW5lV2VpZ2h0IjowLjAsIkxpbmVUeXBlIjowLCJQYXJlbnRTdHlsZSI6bnVsbH0sIlBhcmVudFN0eWxlIjpudWxsfSwiTWFyZ2luIjp7IiRpZCI6IjUwOTEiLCJUb3AiOjAuMCwiTGVmdCI6MC4wLCJSaWdodCI6MC4wLCJCb3R0b20iOjAuMH0sIlBhZGRpbmciOnsiJGlkIjoiNTA5MiIsIlRvcCI6MC4wLCJMZWZ0IjowLjAsIlJpZ2h0IjowLjAsIkJvdHRvbSI6MC4wfSwiSXNWaXNpYmxlIjp0cnVlLCJXaWR0aCI6MC4wLCJIZWlnaHQiOjAuMCwiQm9yZGVyU3R5bGUiOnsiJGlkIjoiNTA5MyIsIkxpbmVDb2xvciI6bnVsbCwiTGluZVdlaWdodCI6MC4wLCJMaW5lVHlwZSI6MCwiUGFyZW50U3R5bGUiOm51bGx9LCJQYXJlbnRTdHlsZSI6bnVsbH0sIk1hcmdpbiI6eyIkaWQiOiI1MDk0IiwiVG9wIjowLjAsIkxlZnQiOjAuMCwiUmlnaHQiOjAuMCwiQm90dG9tIjowLjB9LCJQYWRkaW5nIjp7IiRpZCI6IjUwOTUiLCJUb3AiOjAuMCwiTGVmdCI6MC4wLCJSaWdodCI6MC4wLCJCb3R0b20iOjAuMH0sIklzVmlzaWJsZSI6dHJ1ZSwiV2lkdGgiOjAuMCwiSGVpZ2h0IjowLjAsIkJvcmRlclN0eWxlIjp7IiRpZCI6IjUwOTYiLCJMaW5lQ29sb3IiOm51bGwsIkxpbmVXZWlnaHQiOjAuMCwiTGluZVR5cGUiOjAsIlBhcmVudFN0eWxlIjpudWxsfSwiUGFyZW50U3R5bGUiOm51bGx9fV0sIkN1bHR1cmVJbmZvTmFtZSI6ImVuLVVTIiwiU3R5bGVOYW1lIjpudWxsLCJWZXJzaW9uIjp7IiRpZCI6IjUwOTciLCJWZXJzaW9uIjoiNC40LjAiLCJPcmlnaW5hbEFzc2VtYmx5VmVyc2lvbiI6IjcuMDQuMDYuMDAiLCJFZGl0aW9uIjpudWxsLCJMYXN0U2F2ZWRFZGl0aW9uIjozLCJJc1BsdXNFZGl0aW9uIjpmYWxzZSwiSXNQcm9FZGl0aW9uIjpmYWxzZX0sIkVmZmVjdCI6MCwiU3R5bGUiOnsiJGlkIjoiNTA5OCIsIkRlZmF1bHREZXBlbmRlbmN5U3R5bGUiOnsiJGlkIjoiNTA5OSIsIkxpbmVTdHlsZSI6eyIkaWQiOiI1MTAwIiwiTGluZUNvbG9yIjp7IiRpZCI6IjUxMDEiLCIkdHlwZSI6Ik5MUkUuQ29tbW9uLkRvbS5Tb2xpZENvbG9yQnJ1c2gsIE5MUkUuQ29tbW9uIiwiQ29sb3IiOnsiJGlkIjoiNTEwMiIsIkEiOjI1NSwiUiI6MCwiRyI6MCwiQiI6MH19LCJMaW5lV2VpZ2h0IjoxLjAsIkxpbmVUeXBlIjowLCJQYXJlbnRTdHlsZSI6bnVsbH0sIkVuZEFycm93aGVhZExpbmVTdHlsZSI6eyIkaWQiOiI1MTAzIiwiS2luZCI6MSwiV2lkdGgiOjEsIkxlbmd0aCI6MCwiUGFyZW50U3R5bGUiOm51bGx9LCJCcmluZ1RvRnJvbnQiOnRydWUsIkVsYm93UmFkaXVzIjowLjAsIk1hcmdpbiI6eyIkaWQiOiI1MTA0IiwiVG9wIjowLjAsIkxlZnQiOjAuMCwiUmlnaHQiOjAuMCwiQm90dG9tIjowLjB9LCJQYWRkaW5nIjp7IiRpZCI6IjUxMDUiLCJUb3AiOjAuMCwiTGVmdCI6MC4wLCJSaWdodCI6MC4wLCJCb3R0b20iOjAuMH0sIkJhY2tncm91bmQiOm51bGwsIklzVmlzaWJsZSI6dHJ1ZSwiV2lkdGgiOjAuMCwiSGVpZ2h0IjowLjAsIkJvcmRlclN0eWxlIjpudWxsLCJQYXJlbnRTdHlsZSI6bnVsbH0sIkNyaXRpY2FsUGF0aFN0eWxlIjp7IiRpZCI6IjUxMDYiLCJDcml0aWNhbFBhdGhTdHlsZU9wdGlvbnMiOjE1LCJMaW5lU3R5bGUiOnsiJGlkIjoiNTEwNyIsIkxpbmVDb2xvciI6eyIkaWQiOiI1MTA4IiwiJHR5cGUiOiJOTFJFLkNvbW1vbi5Eb20uU29saWRDb2xvckJydXNoLCBOTFJFLkNvbW1vbiIsIkNvbG9yIjp7IiRpZCI6IjUxMDkiLCJBIjoyNTUsIlIiOjIyMiwiRyI6NTAsIkIiOjUwfX0sIkxpbmVXZWlnaHQiOjEuMCwiTGluZVR5cGUiOjAsIlBhcmVudFN0eWxlIjpudWxsfSwiVGl0bGVGb3JlZ3JvdW5kIjp7IiRpZCI6IjUxMTAiLCJDb2xvciI6eyIkaWQiOiI1MTExIiwiQSI6MjU1LCJSIjoxNzYsIkciOjE5LCJCIjoyNX19LCJTaGFwZXNCYWNrZ3JvdW5kIjp7IiRpZCI6IjUxMTIiLCJDb2xvciI6eyIkaWQiOiI1MTEzIiwiQSI6MjU1LCJSIjoyNTMsIkciOjIwMywiQiI6MjA4fX0sIlNoYXBlc0JvcmRlclN0eWxlIjp7IiRpZCI6IjUxMTQiLCJMaW5lQ29sb3IiOnsiJGlkIjoiNTExNSIsIiR0eXBlIjoiTkxSRS5Db21tb24uRG9tLlNvbGlkQ29sb3JCcnVzaCwgTkxSRS5Db21tb24iLCJDb2xvciI6eyIkaWQiOiI1MTE2IiwiQSI6MjU1LCJSIjoyMjIsIkciOjUwLCJCIjo1MH19LCJMaW5lV2VpZ2h0IjoxLjUsIkxpbmVUeXBlIjowLCJQYXJlbnRTdHlsZSI6bnVsbH0sIk1hcmdpbiI6eyIkaWQiOiI1MTE3IiwiVG9wIjowLjAsIkxlZnQiOjAuMCwiUmlnaHQiOjAuMCwiQm90dG9tIjowLjB9LCJQYWRkaW5nIjp7IiRpZCI6IjUxMTgiLCJUb3AiOjAuMCwiTGVmdCI6MC4wLCJSaWdodCI6MC4wLCJCb3R0b20iOjAuMH0sIkJhY2tncm91bmQiOm51bGwsIklzVmlzaWJsZSI6ZmFsc2UsIldpZHRoIjowLjAsIkhlaWdodCI6MC4wLCJCb3JkZXJTdHlsZSI6bnVsbCwiUGFyZW50U3R5bGUiOm51bGx9LCJQYW5lbHNTcGFjaW5nRGVmaW5pdGlvbiI6eyIkaWQiOiI1MTE5IiwiU3BhY2luZ0Fib3ZlVGltZWJhbmQiOjUsIlNwYWNpbmdCZWxvd1RpbWViYW5kIjo1LCJTcGFjaW5nQWJvdmVCZXR3ZWVuU3dpbWxhbmVzQW5kVGFza3MiOjUsIlNwYWNpbmdCZWxvd0JldHdlZW5Td2ltbGFuZXNBbmRUYXNrcyI6NX0sIlRpbWViYW5kU3R5bGUiOnsiJGlkIjoiNTEyMCIsIlNjYWxlTWFya2luZyI6MCwiU2hhcGUiOjAsIlNoYXBlU3R5bGUiOnsiJGlkIjoiNTEyMSIsIk1hcmdpbiI6eyIkaWQiOiI1MTIyIiwiVG9wIjowLjAsIkxlZnQiOjEwLjAsIlJpZ2h0IjoxMC4wLCJCb3R0b20iOjAuMH0sIlBhZGRpbmciOnsiJGlkIjoiNTEyMyIsIlRvcCI6MC4wLCJMZWZ0IjowLjAsIlJpZ2h0IjowLjAsIkJvdHRvbSI6MC4wfSwiQmFja2dyb3VuZCI6eyIkaWQiOiI1MTI0IiwiQ29sb3IiOnsiJGlkIjoiNTEyNSIsIkEiOjI1NSwiUiI6NjgsIkciOjg0LCJCIjoxMDZ9fSwiSXNWaXNpYmxlIjp0cnVlLCJXaWR0aCI6ODU4LjAsIkhlaWdodCI6MTQuMzk5OTk5NjE4NTMwMjczLCJCb3JkZXJTdHlsZSI6eyIkaWQiOiI1MTI2IiwiTGluZUNvbG9yIjp7IiRpZCI6IjUxMjciLCIkdHlwZSI6Ik5MUkUuQ29tbW9uLkRvbS5Tb2xpZENvbG9yQnJ1c2gsIE5MUkUuQ29tbW9uIiwiQ29sb3IiOnsiJGlkIjoiNTEyOCIsIkEiOjI1NSwiUiI6MjU1LCJHIjowLCJCIjowfX0sIkxpbmVXZWlnaHQiOjAuMCwiTGluZVR5cGUiOjAsIlBhcmVudFN0eWxlIjpudWxsfSwiUGFyZW50U3R5bGUiOm51bGx9LCJNaWRkbGVUaWVyU2hhcGVTdHlsZSI6eyIkaWQiOiI1MTI5IiwiTWFyZ2luIjp7IiRpZCI6IjUxMzAiLCJUb3AiOjAuMCwiTGVmdCI6MTAuMCwiUmlnaHQiOjEwLjAsIkJvdHRvbSI6MC4wfSwiUGFkZGluZyI6eyIkaWQiOiI1MTMxIiwiVG9wIjowLjAsIkxlZnQiOjAuMCwiUmlnaHQiOjAuMCwiQm90dG9tIjowLjB9LCJCYWNrZ3JvdW5kIjp7IiRpZCI6IjUxMzIiLCJDb2xvciI6eyIkaWQiOiI1MTMzIiwiQSI6MjU1LCJSIjo2OCwiRyI6ODQsIkIiOjEwNn19LCJJc1Zpc2libGUiOnRydWUsIldpZHRoIjo4NTguMCwiSGVpZ2h0IjoxNC4zOTk5OTk2MTg1MzAyNzMsIkJvcmRlclN0eWxlIjp7IiRpZCI6IjUxMzQiLCJMaW5lQ29sb3IiOnsiJGlkIjoiNTEzNSIsIiR0eXBlIjoiTkxSRS5Db21tb24uRG9tLlNvbGlkQ29sb3JCcnVzaCwgTkxSRS5Db21tb24iLCJDb2xvciI6eyIkaWQiOiI1MTM2IiwiQSI6MjU1LCJSIjoyNTUsIkciOjAsIkIiOjB9fSwiTGluZVdlaWdodCI6MC4wLCJMaW5lVHlwZSI6MCwiUGFyZW50U3R5bGUiOm51bGx9LCJQYXJlbnRTdHlsZSI6bnVsbH0sIkJvdHRvbVRpZXJTaGFwZVN0eWxlIjp7IiRpZCI6IjUxMzciLCJNYXJnaW4iOnsiJGlkIjoiNTEzOCIsIlRvcCI6MC4wLCJMZWZ0IjoxMC4wLCJSaWdodCI6MTAuMCwiQm90dG9tIjowLjB9LCJQYWRkaW5nIjp7IiRpZCI6IjUxMzkiLCJUb3AiOjAuMCwiTGVmdCI6MC4wLCJSaWdodCI6MC4wLCJCb3R0b20iOjAuMH0sIkJhY2tncm91bmQiOnsiJGlkIjoiNTE0MCIsIkNvbG9yIjp7IiRpZCI6IjUxNDEiLCJBIjoyNTUsIlIiOjY4LCJHIjo4NCwiQiI6MTA2fX0sIklzVmlzaWJsZSI6dHJ1ZSwiV2lkdGgiOjg1OC4wLCJIZWlnaHQiOjE0LjM5OTk5OTYxODUzMDI3MywiQm9yZGVyU3R5bGUiOnsiJGlkIjoiNTE0MiIsIkxpbmVDb2xvciI6eyIkaWQiOiI1MTQzIiwiJHR5cGUiOiJOTFJFLkNvbW1vbi5Eb20uU29saWRDb2xvckJydXNoLCBOTFJFLkNvbW1vbiIsIkNvbG9yIjp7IiRpZCI6IjUxNDQiLCJBIjoyNTUsIlIiOjI1NSwiRyI6MCwiQiI6MH19LCJMaW5lV2VpZ2h0IjowLjAsIkxpbmVUeXBlIjowLCJQYXJlbnRTdHlsZSI6bnVsbH0sIlBhcmVudFN0eWxlIjpudWxsfSwiUmlnaHRFbmRDYXBzU3R5bGUiOnsiJGlkIjoiNTE0NSIsIkZvbnRTZXR0aW5ncyI6eyIkaWQiOiI1MTQ2IiwiRm9udFNpemUiOjE4LCJGb250TmFtZSI6IkNhbGlicmkiLCJJc0JvbGQiOnRydWUsIklzSXRhbGljIjpmYWxzZSwiSXNVbmRlcmxpbmVkIjpmYWxzZSwiUGFyZW50U3R5bGUiOm51bGx9LCJBdXRvU2l6ZSI6MCwiRm9yZWdyb3VuZCI6eyIkaWQiOiI1MTQ3IiwiQ29sb3IiOnsiJGlkIjoiNTE0OC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NTE0OSIsIlRvcCI6MC4wLCJMZWZ0IjowLjAsIlJpZ2h0IjoyMC4wLCJCb3R0b20iOjAuMH0sIlBhZGRpbmciOnsiJGlkIjoiNTE1MCIsIlRvcCI6MC4wLCJMZWZ0IjowLjAsIlJpZ2h0IjowLjAsIkJvdHRvbSI6MC4wfSwiQmFja2dyb3VuZCI6eyIkaWQiOiI1MTUxIiwiQ29sb3IiOnsiJGlkIjoiNTE1MiIsIkEiOjg5LCJSIjowLCJHIjowLCJCIjowfX0sIklzVmlzaWJsZSI6ZmFsc2UsIldpZHRoIjowLjAsIkhlaWdodCI6MC4wLCJCb3JkZXJTdHlsZSI6bnVsbCwiUGFyZW50U3R5bGUiOm51bGx9LCJMZWZ0RW5kQ2Fwc1N0eWxlIjp7IiRpZCI6IjUxNTMiLCJGb250U2V0dGluZ3MiOnsiJGlkIjoiNTE1NCIsIkZvbnRTaXplIjoxOCwiRm9udE5hbWUiOiJDYWxpYnJpIiwiSXNCb2xkIjp0cnVlLCJJc0l0YWxpYyI6ZmFsc2UsIklzVW5kZXJsaW5lZCI6ZmFsc2UsIlBhcmVudFN0eWxlIjpudWxsfSwiQXV0b1NpemUiOjAsIkZvcmVncm91bmQiOnsiJGlkIjoiNTE1NSIsIkNvbG9yIjp7IiRpZCI6IjUxNTYiLCJBIjoyNTUsIlIiOjIzNywiRyI6MTI1LCJCIjo0OX19LCJNYXhXaWR0aCI6IkluZmluaXR5IiwiTWF4SGVpZ2h0IjoiSW5maW5pdHkiLCJTbWFydEZvcmVncm91bmRJc0FjdGl2ZSI6ZmFsc2UsIkhvcml6b250YWxBbGlnbm1lbnQiOjAsIlZlcnRpY2FsQWxpZ25tZW50IjowLCJTbWFydEZvcmVncm91bmQiOm51bGwsIkJhY2tncm91bmRGaWxsVHlwZSI6MCwiTWFyZ2luIjp7IiRpZCI6IjUxNTciLCJUb3AiOjAuMCwiTGVmdCI6MzkuNTA2NjY2NjY2NjY2NjYxLCJSaWdodCI6MC4wLCJCb3R0b20iOjAuMH0sIlBhZGRpbmciOnsiJGlkIjoiNTE1OCIsIlRvcCI6MC4wLCJMZWZ0IjowLjAsIlJpZ2h0IjowLjAsIkJvdHRvbSI6MC4wfSwiQmFja2dyb3VuZCI6eyIkaWQiOiI1MTU5IiwiQ29sb3IiOnsiJGlkIjoiNTE2MCIsIkEiOjg5LCJSIjowLCJHIjowLCJCIjowfX0sIklzVmlzaWJsZSI6ZmFsc2UsIldpZHRoIjowLjAsIkhlaWdodCI6MC4wLCJCb3JkZXJTdHlsZSI6bnVsbCwiUGFyZW50U3R5bGUiOm51bGx9LCJUb2RheVRleHRTdHlsZSI6eyIkaWQiOiI1MTYxIiwiRm9udFNldHRpbmdzIjp7IiRpZCI6IjUxNjIiLCJGb250U2l6ZSI6MTIsIkZvbnROYW1lIjoiQ2FsaWJyaSIsIklzQm9sZCI6ZmFsc2UsIklzSXRhbGljIjpmYWxzZSwiSXNVbmRlcmxpbmVkIjpmYWxzZSwiUGFyZW50U3R5bGUiOm51bGx9LCJBdXRvU2l6ZSI6MCwiRm9yZWdyb3VuZCI6eyIkaWQiOiI1MTYzIiwiQ29sb3IiOnsiJGlkIjoiNTE2N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MTY1IiwiVG9wIjowLjAsIkxlZnQiOjAuMCwiUmlnaHQiOjAuMCwiQm90dG9tIjowLjB9LCJQYWRkaW5nIjp7IiRpZCI6IjUxNjYiLCJUb3AiOjAuMCwiTGVmdCI6MC4wLCJSaWdodCI6MC4wLCJCb3R0b20iOjAuMH0sIkJhY2tncm91bmQiOnsiJGlkIjoiNTE2NyIsIkNvbG9yIjp7IiRpZCI6IjUxNjgiLCJBIjo4OSwiUiI6MCwiRyI6MCwiQiI6MH19LCJJc1Zpc2libGUiOnRydWUsIldpZHRoIjowLjAsIkhlaWdodCI6MC4wLCJCb3JkZXJTdHlsZSI6bnVsbCwiUGFyZW50U3R5bGUiOm51bGx9LCJUb2RheU1hcmtlclN0eWxlIjp7IiRpZCI6IjUxNjkiLCJNYXJnaW4iOnsiJGlkIjoiNTE3MCIsIlRvcCI6MC4wLCJMZWZ0IjowLjAsIlJpZ2h0IjowLjAsIkJvdHRvbSI6MC4wfSwiUGFkZGluZyI6eyIkaWQiOiI1MTcxIiwiVG9wIjowLjAsIkxlZnQiOjAuMCwiUmlnaHQiOjAuMCwiQm90dG9tIjowLjB9LCJCYWNrZ3JvdW5kIjp7IiRpZCI6IjUxNzIiLCJDb2xvciI6eyIkaWQiOiI1MTczIiwiQSI6MjU1LCJSIjoyNTUsIkciOjAsIkIiOjB9fSwiSXNWaXNpYmxlIjp0cnVlLCJXaWR0aCI6MC4wLCJIZWlnaHQiOjAuMCwiQm9yZGVyU3R5bGUiOm51bGwsIlBhcmVudFN0eWxlIjpudWxsfSwiU2NhbGVTdHlsZSI6eyIkaWQiOiI1MTc0IiwiU2hhcGUiOjAsIlNob3dTZWdtZW50U2VwYXJhdG9ycyI6dHJ1ZSwiU2VnbWVudFNlcGFyYXRvck9wYWNpdHkiOjMwLCJIYXNCZWVuVmlzaWJsZUJlZm9yZSI6dHJ1ZSwiRm9udFNldHRpbmdzIjp7IiRpZCI6IjUxNzUiLCJGb250U2l6ZSI6MTIsIkZvbnROYW1lIjoiQ2FsaWJyaSIsIklzQm9sZCI6ZmFsc2UsIklzSXRhbGljIjpmYWxzZSwiSXNVbmRlcmxpbmVkIjpmYWxzZSwiUGFyZW50U3R5bGUiOm51bGx9LCJBdXRvU2l6ZSI6MCwiRm9yZWdyb3VuZCI6eyIkaWQiOiI1MTc2IiwiQ29sb3IiOnsiJGlkIjoiNTE3NyIsIkEiOjI1NSwiUiI6MjU1LCJHIjoyNTUsIkIiOjI1NX19LCJNYXhXaWR0aCI6MjAwLjAsIk1heEhlaWdodCI6IkluZmluaXR5IiwiU21hcnRGb3JlZ3JvdW5kSXNBY3RpdmUiOmZhbHNlLCJIb3Jpem9udGFsQWxpZ25tZW50IjowLCJWZXJ0aWNhbEFsaWdubWVudCI6MSwiU21hcnRGb3JlZ3JvdW5kIjpudWxsLCJCYWNrZ3JvdW5kRmlsbFR5cGUiOjAsIk1hcmdpbiI6eyIkaWQiOiI1MTc4IiwiVG9wIjowLjAsIkxlZnQiOjQuMCwiUmlnaHQiOjQuMCwiQm90dG9tIjowLjB9LCJQYWRkaW5nIjp7IiRpZCI6IjUxNzkiLCJUb3AiOjAuMCwiTGVmdCI6MC4wLCJSaWdodCI6MC4wLCJCb3R0b20iOjAuMH0sIkJhY2tncm91bmQiOnsiJGlkIjoiNTE4MCIsIkNvbG9yIjp7IiRpZCI6IjUxODEiLCJBIjo4OSwiUiI6MCwiRyI6MCwiQiI6MH19LCJJc1Zpc2libGUiOnRydWUsIldpZHRoIjowLjAsIkhlaWdodCI6MC4wLCJCb3JkZXJTdHlsZSI6bnVsbCwiUGFyZW50U3R5bGUiOm51bGx9LCJTaW5nbGVTY2FsZVNoYXBlU3R5bGUiOnsiJGlkIjoiNTE4MiIsIlNoYXBlIjozLCJIZWlnaHQiOjIwLjB9LCJNaWRkbGVUaWVyU2NhbGVTdHlsZSI6eyIkaWQiOiI1MTgzIiwiU2hhcGUiOjAsIlNob3dTZWdtZW50U2VwYXJhdG9ycyI6dHJ1ZSwiU2VnbWVudFNlcGFyYXRvck9wYWNpdHkiOjMwLCJIYXNCZWVuVmlzaWJsZUJlZm9yZSI6dHJ1ZSwiRm9udFNldHRpbmdzIjp7IiRpZCI6IjUxODQiLCJGb250U2l6ZSI6MTIsIkZvbnROYW1lIjoiQ2FsaWJyaSIsIklzQm9sZCI6ZmFsc2UsIklzSXRhbGljIjpmYWxzZSwiSXNVbmRlcmxpbmVkIjpmYWxzZSwiUGFyZW50U3R5bGUiOm51bGx9LCJBdXRvU2l6ZSI6MCwiRm9yZWdyb3VuZCI6eyIkcmVmIjoiNTE3NiJ9LCJNYXhXaWR0aCI6MjAwLjAsIk1heEhlaWdodCI6IkluZmluaXR5IiwiU21hcnRGb3JlZ3JvdW5kSXNBY3RpdmUiOmZhbHNlLCJIb3Jpem9udGFsQWxpZ25tZW50IjowLCJWZXJ0aWNhbEFsaWdubWVudCI6MSwiU21hcnRGb3JlZ3JvdW5kIjpudWxsLCJCYWNrZ3JvdW5kRmlsbFR5cGUiOjAsIk1hcmdpbiI6eyIkaWQiOiI1MTg1IiwiVG9wIjowLjAsIkxlZnQiOjQuMCwiUmlnaHQiOjQuMCwiQm90dG9tIjowLjB9LCJQYWRkaW5nIjp7IiRpZCI6IjUxODYiLCJUb3AiOjAuMCwiTGVmdCI6MC4wLCJSaWdodCI6MC4wLCJCb3R0b20iOjAuMH0sIkJhY2tncm91bmQiOnsiJGlkIjoiNTE4NyIsIkNvbG9yIjp7IiRpZCI6IjUxODgiLCJBIjo4OSwiUiI6MCwiRyI6MCwiQiI6MH19LCJJc1Zpc2libGUiOnRydWUsIldpZHRoIjowLjAsIkhlaWdodCI6MC4wLCJCb3JkZXJTdHlsZSI6bnVsbCwiUGFyZW50U3R5bGUiOm51bGx9LCJCb3R0b21UaWVyU2NhbGVTdHlsZSI6eyIkaWQiOiI1MTg5IiwiU2hhcGUiOjAsIlNob3dTZWdtZW50U2VwYXJhdG9ycyI6dHJ1ZSwiU2VnbWVudFNlcGFyYXRvck9wYWNpdHkiOjMwLCJIYXNCZWVuVmlzaWJsZUJlZm9yZSI6ZmFsc2UsIkZvbnRTZXR0aW5ncyI6eyIkaWQiOiI1MTkwIiwiRm9udFNpemUiOjEyLCJGb250TmFtZSI6IkNhbGlicmkiLCJJc0JvbGQiOmZhbHNlLCJJc0l0YWxpYyI6ZmFsc2UsIklzVW5kZXJsaW5lZCI6ZmFsc2UsIlBhcmVudFN0eWxlIjpudWxsfSwiQXV0b1NpemUiOjAsIkZvcmVncm91bmQiOnsiJGlkIjoiNTE5MSIsIkNvbG9yIjp7IiRpZCI6IjUxOTIiLCJBIjoyNTUsIlIiOjI1NSwiRyI6MjU1LCJCIjoyNTV9fSwiTWF4V2lkdGgiOjIwMC4wLCJNYXhIZWlnaHQiOiJJbmZpbml0eSIsIlNtYXJ0Rm9yZWdyb3VuZElzQWN0aXZlIjpmYWxzZSwiSG9yaXpvbnRhbEFsaWdubWVudCI6MCwiVmVydGljYWxBbGlnbm1lbnQiOjEsIlNtYXJ0Rm9yZWdyb3VuZCI6bnVsbCwiQmFja2dyb3VuZEZpbGxUeXBlIjowLCJNYXJnaW4iOnsiJGlkIjoiNTE5MyIsIlRvcCI6MC4wLCJMZWZ0Ijo0LjAsIlJpZ2h0Ijo0LjAsIkJvdHRvbSI6MC4wfSwiUGFkZGluZyI6eyIkaWQiOiI1MTk0IiwiVG9wIjowLjAsIkxlZnQiOjAuMCwiUmlnaHQiOjAuMCwiQm90dG9tIjowLjB9LCJCYWNrZ3JvdW5kIjp7IiRpZCI6IjUxOTUiLCJDb2xvciI6eyIkaWQiOiI1MTk2IiwiQSI6ODksIlIiOjAsIkciOjAsIkIiOjB9fSwiSXNWaXNpYmxlIjpmYWxzZSwiV2lkdGgiOjAuMCwiSGVpZ2h0IjowLjAsIkJvcmRlclN0eWxlIjpudWxsLCJQYXJlbnRTdHlsZSI6bnVsbH0sIkVsYXBzZWRUaW1lQmFja2dyb3VuZCI6eyIkaWQiOiI1MTk3IiwiQ29sb3IiOnsiJGlkIjoiNTE5OCIsIkEiOjE5MSwiUiI6MjU1LCJHIjowLCJCIjowfX0sIkFwcGVuZFllYXJPblllYXJDaGFuZ2UiOmZhbHNlLCJFbGFwc2VkVGltZUZvcm1hdCI6MiwiVG9kYXlNYXJrZXJQb3NpdGlvbiI6MCwiUXVpY2tQb3NpdGlvbiI6MywiQWJzb2x1dGVQb3NpdGlvbiI6NzkuNCwiTWFyZ2luIjp7IiRpZCI6IjUxOTkiLCJUb3AiOjAuMCwiTGVmdCI6MTAuMCwiUmlnaHQiOjEwLjAsIkJvdHRvbSI6MC4wfSwiUGFkZGluZyI6eyIkaWQiOiI1MjAwIiwiVG9wIjowLjAsIkxlZnQiOjAuMCwiUmlnaHQiOjAuMCwiQm90dG9tIjowLjB9LCJCYWNrZ3JvdW5kIjp7IiRpZCI6IjUyMDEiLCJDb2xvciI6eyIkaWQiOiI1MjAyIiwiQSI6MjU1LCJSIjo0NywiRyI6NTQsIkIiOjE1M319LCJJc1Zpc2libGUiOnRydWUsIldpZHRoIjowLjAsIkhlaWdodCI6MC4wLCJCb3JkZXJTdHlsZSI6bnVsbCwiUGFyZW50U3R5bGUiOm51bGx9LCJEZWZhdWx0TWlsZXN0b25lU3R5bGUiOnsiJGlkIjoiNTIwMyIsIlNoYXBlIjoxOSwiQ29ubmVjdG9yTWFyZ2luIjp7IiRpZCI6IjUyMDQiLCJUb3AiOjAuMCwiTGVmdCI6Mi4wLCJSaWdodCI6Mi4wLCJCb3R0b20iOjAuMH0sIkNvbm5lY3RvclN0eWxlIjp7IiRpZCI6IjUyMDUiLCJMaW5lQ29sb3IiOnsiJGlkIjoiNTIwNiIsIiR0eXBlIjoiTkxSRS5Db21tb24uRG9tLlNvbGlkQ29sb3JCcnVzaCwgTkxSRS5Db21tb24iLCJDb2xvciI6eyIkaWQiOiI1MjA3IiwiQSI6MTI3LCJSIjo3OSwiRyI6MTI5LCJCIjoxODl9fSwiTGluZVdlaWdodCI6MS4wLCJMaW5lVHlwZSI6MCwiUGFyZW50U3R5bGUiOm51bGx9LCJJc0JlbG93VGltZWJhbmQiOmZhbHNlLCJQb3NpdGlvbk9uVGFzayI6MCwiSGlkZURhdGUiOmZhbHNlLCJTaGFwZVNpemUiOjEsIlNwYWNpbmciOjAuMCwiUGFkZGluZyI6eyIkaWQiOiI1MjA4IiwiVG9wIjo1LjAsIkxlZnQiOjMuMCwiUmlnaHQiOjAuMCwiQm90dG9tIjoyLjB9LCJTaGFwZVN0eWxlIjp7IiRpZCI6IjUyMDkiLCJNYXJnaW4iOnsiJGlkIjoiNTIxMCIsIlRvcCI6MC4wLCJMZWZ0IjowLjAsIlJpZ2h0IjowLjAsIkJvdHRvbSI6MC4wfSwiUGFkZGluZyI6eyIkaWQiOiI1MjExIiwiVG9wIjowLjAsIkxlZnQiOjAuMCwiUmlnaHQiOjAuMCwiQm90dG9tIjowLjB9LCJCYWNrZ3JvdW5kIjp7IiRpZCI6IjUyMTIiLCJDb2xvciI6eyIkaWQiOiI1MjEzIiwiQSI6MjU1LCJSIjoxMTIsIkciOjE3MywiQiI6NzF9fSwiSXNWaXNpYmxlIjp0cnVlLCJXaWR0aCI6MTMuMCwiSGVpZ2h0IjoxMy4wLCJCb3JkZXJTdHlsZSI6eyIkaWQiOiI1MjE0IiwiTGluZUNvbG9yIjp7IiRpZCI6IjUyMTUiLCIkdHlwZSI6Ik5MUkUuQ29tbW9uLkRvbS5Tb2xpZENvbG9yQnJ1c2gsIE5MUkUuQ29tbW9uIiwiQ29sb3IiOnsiJGlkIjoiNTIxNiIsIkEiOjI1NSwiUiI6MjM0LCJHIjoyMiwiQiI6MzB9fSwiTGluZVdlaWdodCI6MC4wLCJMaW5lVHlwZSI6MCwiUGFyZW50U3R5bGUiOm51bGx9LCJQYXJlbnRTdHlsZSI6bnVsbH0sIlRpdGxlU3R5bGUiOnsiJGlkIjoiNTIxNyIsIkZvbnRTZXR0aW5ncyI6eyIkaWQiOiI1MjE4IiwiRm9udFNpemUiOjExLCJGb250TmFtZSI6IkNhbGlicmkiLCJJc0JvbGQiOnRydWUsIklzSXRhbGljIjpmYWxzZSwiSXNVbmRlcmxpbmVkIjpmYWxzZSwiUGFyZW50U3R5bGUiOm51bGx9LCJBdXRvU2l6ZSI6MCwiRm9yZWdyb3VuZCI6eyIkaWQiOiI1MjE5IiwiQ29sb3IiOnsiJGlkIjoiNTIyM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MjIxIiwiVG9wIjowLjAsIkxlZnQiOjAuMCwiUmlnaHQiOjAuMCwiQm90dG9tIjowLjB9LCJQYWRkaW5nIjp7IiRpZCI6IjUyMjIiLCJUb3AiOjAuMCwiTGVmdCI6MC4wLCJSaWdodCI6MC4wLCJCb3R0b20iOjAuMH0sIkJhY2tncm91bmQiOnsiJGlkIjoiNTIyMyIsIkNvbG9yIjp7IiRpZCI6IjUyMjQiLCJBIjowLCJSIjoyNTUsIkciOjI1NSwiQiI6MjU1fX0sIklzVmlzaWJsZSI6dHJ1ZSwiV2lkdGgiOjAuMCwiSGVpZ2h0IjowLjAsIkJvcmRlclN0eWxlIjpudWxsLCJQYXJlbnRTdHlsZSI6bnVsbH0sIkRhdGVTdHlsZSI6eyIkaWQiOiI1MjI1IiwiRm9udFNldHRpbmdzIjp7IiRpZCI6IjUyMjYiLCJGb250U2l6ZSI6MTAsIkZvbnROYW1lIjoiQ2FsaWJyaSIsIklzQm9sZCI6ZmFsc2UsIklzSXRhbGljIjpmYWxzZSwiSXNVbmRlcmxpbmVkIjpmYWxzZSwiUGFyZW50U3R5bGUiOm51bGx9LCJBdXRvU2l6ZSI6MCwiRm9yZWdyb3VuZCI6eyIkaWQiOiI1MjI3IiwiQ29sb3IiOnsiJGlkIjoiNTIyO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IyOSIsIlRvcCI6MC4wLCJMZWZ0IjowLjAsIlJpZ2h0IjowLjAsIkJvdHRvbSI6MC4wfSwiUGFkZGluZyI6eyIkaWQiOiI1MjMwIiwiVG9wIjowLjAsIkxlZnQiOjAuMCwiUmlnaHQiOjAuMCwiQm90dG9tIjowLjB9LCJCYWNrZ3JvdW5kIjp7IiRpZCI6IjUyMzEiLCJDb2xvciI6eyIkaWQiOiI1MjMyIiwiQSI6MCwiUiI6MjU1LCJHIjoyNTUsIkIiOjI1NX19LCJJc1Zpc2libGUiOmZhbHNlLCJXaWR0aCI6MC4wLCJIZWlnaHQiOjAuMCwiQm9yZGVyU3R5bGUiOm51bGwsIlBhcmVudFN0eWxlIjpudWxsfSwiRGF0ZUZvcm1hdCI6eyIkaWQiOiI1MjM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yMzQiLCJGb3JtYXQiOjAsIklzVmlzaWJsZSI6ZmFsc2UsIkxhc3RLbm93blZpc2liaWxpdHlTdGF0ZSI6ZmFsc2V9LCJJc1Zpc2libGUiOnRydWUsIlBhcmVudFN0eWxlIjpudWxsfSwiRGVmYXVsdE1vdFN0eWxlIjp7IiRpZCI6IjUyMzUiLCJTaGFwZSI6MTksIkNvbm5lY3Rvck1hcmdpbiI6eyIkaWQiOiI1MjM2IiwiVG9wIjowLjAsIkxlZnQiOjIuMCwiUmlnaHQiOjIuMCwiQm90dG9tIjowLjB9LCJDb25uZWN0b3JTdHlsZSI6eyIkaWQiOiI1MjM3IiwiTGluZUNvbG9yIjp7IiRpZCI6IjUyMzgiLCIkdHlwZSI6Ik5MUkUuQ29tbW9uLkRvbS5Tb2xpZENvbG9yQnJ1c2gsIE5MUkUuQ29tbW9uIiwiQ29sb3IiOnsiJGlkIjoiNTIzOSIsIkEiOjEyNywiUiI6NzksIkciOjEyOSwiQiI6MTg5fX0sIkxpbmVXZWlnaHQiOjEuMCwiTGluZVR5cGUiOjAsIlBhcmVudFN0eWxlIjpudWxsfSwiSXNCZWxvd1RpbWViYW5kIjpmYWxzZSwiUG9zaXRpb25PblRhc2siOjEsIkhpZGVEYXRlIjpmYWxzZSwiU2hhcGVTaXplIjoxLCJTcGFjaW5nIjowLjAsIlBhZGRpbmciOnsiJGlkIjoiNTI0MCIsIlRvcCI6NS4wLCJMZWZ0IjozLjAsIlJpZ2h0IjowLjAsIkJvdHRvbSI6Mi4wfSwiU2hhcGVTdHlsZSI6eyIkaWQiOiI1MjQxIiwiTWFyZ2luIjp7IiRpZCI6IjUyNDIiLCJUb3AiOjAuMCwiTGVmdCI6MC4wLCJSaWdodCI6MC4wLCJCb3R0b20iOjAuMH0sIlBhZGRpbmciOnsiJGlkIjoiNTI0MyIsIlRvcCI6MC4wLCJMZWZ0IjowLjAsIlJpZ2h0IjowLjAsIkJvdHRvbSI6MC4wfSwiQmFja2dyb3VuZCI6eyIkaWQiOiI1MjQ0IiwiQ29sb3IiOnsiJGlkIjoiNTI0NSIsIkEiOjI1NSwiUiI6MTEyLCJHIjoxNzMsIkIiOjcxfX0sIklzVmlzaWJsZSI6dHJ1ZSwiV2lkdGgiOjEzLjAsIkhlaWdodCI6MTMuMCwiQm9yZGVyU3R5bGUiOnsiJGlkIjoiNTI0NiIsIkxpbmVDb2xvciI6eyIkaWQiOiI1MjQ3IiwiJHR5cGUiOiJOTFJFLkNvbW1vbi5Eb20uU29saWRDb2xvckJydXNoLCBOTFJFLkNvbW1vbiIsIkNvbG9yIjp7IiRpZCI6IjUyNDgiLCJBIjoyNTUsIlIiOjIzNCwiRyI6MjIsIkIiOjMwfX0sIkxpbmVXZWlnaHQiOjAuMCwiTGluZVR5cGUiOjAsIlBhcmVudFN0eWxlIjpudWxsfSwiUGFyZW50U3R5bGUiOm51bGx9LCJUaXRsZVN0eWxlIjp7IiRpZCI6IjUyNDkiLCJGb250U2V0dGluZ3MiOnsiJGlkIjoiNTI1MCIsIkZvbnRTaXplIjoxMSwiRm9udE5hbWUiOiJDYWxpYnJpIiwiSXNCb2xkIjp0cnVlLCJJc0l0YWxpYyI6ZmFsc2UsIklzVW5kZXJsaW5lZCI6ZmFsc2UsIlBhcmVudFN0eWxlIjpudWxsfSwiQXV0b1NpemUiOjAsIkZvcmVncm91bmQiOnsiJGlkIjoiNTI1MSIsIkNvbG9yIjp7IiRpZCI6IjUyNTI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I1MyIsIlRvcCI6MC4wLCJMZWZ0IjowLjAsIlJpZ2h0IjowLjAsIkJvdHRvbSI6MC4wfSwiUGFkZGluZyI6eyIkaWQiOiI1MjU0IiwiVG9wIjowLjAsIkxlZnQiOjAuMCwiUmlnaHQiOjAuMCwiQm90dG9tIjowLjB9LCJCYWNrZ3JvdW5kIjp7IiRpZCI6IjUyNTUiLCJDb2xvciI6eyIkaWQiOiI1MjU2IiwiQSI6MCwiUiI6MjU1LCJHIjoyNTUsIkIiOjI1NX19LCJJc1Zpc2libGUiOnRydWUsIldpZHRoIjowLjAsIkhlaWdodCI6MC4wLCJCb3JkZXJTdHlsZSI6bnVsbCwiUGFyZW50U3R5bGUiOm51bGx9LCJEYXRlU3R5bGUiOnsiJGlkIjoiNTI1NyIsIkZvbnRTZXR0aW5ncyI6eyIkaWQiOiI1MjU4IiwiRm9udFNpemUiOjEwLCJGb250TmFtZSI6IkNhbGlicmkiLCJJc0JvbGQiOmZhbHNlLCJJc0l0YWxpYyI6ZmFsc2UsIklzVW5kZXJsaW5lZCI6ZmFsc2UsIlBhcmVudFN0eWxlIjpudWxsfSwiQXV0b1NpemUiOjAsIkZvcmVncm91bmQiOnsiJGlkIjoiNTI1OSIsIkNvbG9yIjp7IiRpZCI6IjUyNjA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yNjEiLCJUb3AiOjAuMCwiTGVmdCI6MC4wLCJSaWdodCI6MC4wLCJCb3R0b20iOjAuMH0sIlBhZGRpbmciOnsiJGlkIjoiNTI2MiIsIlRvcCI6MC4wLCJMZWZ0IjowLjAsIlJpZ2h0IjowLjAsIkJvdHRvbSI6MC4wfSwiQmFja2dyb3VuZCI6eyIkaWQiOiI1MjYzIiwiQ29sb3IiOnsiJGlkIjoiNTI2NCIsIkEiOjAsIlIiOjI1NSwiRyI6MjU1LCJCIjoyNTV9fSwiSXNWaXNpYmxlIjpmYWxzZSwiV2lkdGgiOjAuMCwiSGVpZ2h0IjowLjAsIkJvcmRlclN0eWxlIjpudWxsLCJQYXJlbnRTdHlsZSI6bnVsbH0sIkRhdGVGb3JtYXQiOnsiJGlkIjoiNTI2N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1MjY2IiwiRm9ybWF0IjowLCJJc1Zpc2libGUiOmZhbHNlLCJMYXN0S25vd25WaXNpYmlsaXR5U3RhdGUiOmZhbHNlfSwiSXNWaXNpYmxlIjp0cnVlLCJQYXJlbnRTdHlsZSI6bnVsbH0sIkRlZmF1bHRUYXNrU3R5bGUiOnsiJGlkIjoiNTI2NyIsIlNoYXBlIjoxLCJTaGFwZVRoaWNrbmVzcyI6MCwiRHVyYXRpb25Gb3JtYXQiOjAsIkluY2x1ZGVOb25Xb3JraW5nRGF5c0luRHVyYXRpb24iOmZhbHNlLCJQZXJjZW50YWdlQ29tcGxldGVTdHlsZSI6eyIkaWQiOiI1MjY4IiwiRm9udFNldHRpbmdzIjp7IiRpZCI6IjUyNjkiLCJGb250U2l6ZSI6MTAsIkZvbnROYW1lIjoiQ2FsaWJyaSIsIklzQm9sZCI6ZmFsc2UsIklzSXRhbGljIjpmYWxzZSwiSXNVbmRlcmxpbmVkIjpmYWxzZSwiUGFyZW50U3R5bGUiOm51bGx9LCJBdXRvU2l6ZSI6MCwiRm9yZWdyb3VuZCI6eyIkaWQiOiI1MjcwIiwiQ29sb3IiOnsiJGlkIjoiNTI3M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UyNzIiLCJUb3AiOjAuMCwiTGVmdCI6MC4wLCJSaWdodCI6MC4wLCJCb3R0b20iOjAuMH0sIlBhZGRpbmciOnsiJGlkIjoiNTI3MyIsIlRvcCI6MC4wLCJMZWZ0IjowLjAsIlJpZ2h0IjowLjAsIkJvdHRvbSI6MC4wfSwiQmFja2dyb3VuZCI6eyIkaWQiOiI1Mjc0IiwiQ29sb3IiOnsiJGlkIjoiNTI3NSIsIkEiOjg5LCJSIjowLCJHIjowLCJCIjowfX0sIklzVmlzaWJsZSI6dHJ1ZSwiV2lkdGgiOjAuMCwiSGVpZ2h0IjowLjAsIkJvcmRlclN0eWxlIjpudWxsLCJQYXJlbnRTdHlsZSI6bnVsbH0sIkR1cmF0aW9uU3R5bGUiOnsiJGlkIjoiNTI3NiIsIkZvbnRTZXR0aW5ncyI6eyIkaWQiOiI1Mjc3IiwiRm9udFNpemUiOjEwLCJGb250TmFtZSI6IkNhbGlicmkiLCJJc0JvbGQiOmZhbHNlLCJJc0l0YWxpYyI6ZmFsc2UsIklzVW5kZXJsaW5lZCI6ZmFsc2UsIlBhcmVudFN0eWxlIjpudWxsfSwiQXV0b1NpemUiOjAsIkZvcmVncm91bmQiOnsiJGlkIjoiNTI3OCIsIkNvbG9yIjp7IiRpZCI6IjUyNz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1MjgwIiwiVG9wIjowLjAsIkxlZnQiOjAuMCwiUmlnaHQiOjAuMCwiQm90dG9tIjowLjB9LCJQYWRkaW5nIjp7IiRpZCI6IjUyODEiLCJUb3AiOjAuMCwiTGVmdCI6MC4wLCJSaWdodCI6MC4wLCJCb3R0b20iOjAuMH0sIkJhY2tncm91bmQiOnsiJGlkIjoiNTI4MiIsIkNvbG9yIjp7IiRpZCI6IjUyODMiLCJBIjo4OSwiUiI6MCwiRyI6MCwiQiI6MH19LCJJc1Zpc2libGUiOnRydWUsIldpZHRoIjowLjAsIkhlaWdodCI6MC4wLCJCb3JkZXJTdHlsZSI6bnVsbCwiUGFyZW50U3R5bGUiOm51bGx9LCJIb3Jpem9udGFsQ29ubmVjdG9yU3R5bGUiOnsiJGlkIjoiNTI4NCIsIkxpbmVDb2xvciI6eyIkaWQiOiI1Mjg1IiwiJHR5cGUiOiJOTFJFLkNvbW1vbi5Eb20uU29saWRDb2xvckJydXNoLCBOTFJFLkNvbW1vbiIsIkNvbG9yIjp7IiRpZCI6IjUyODYiLCJBIjoyNTUsIlIiOjIwNCwiRyI6MjA0LCJCIjoyMDR9fSwiTGluZVdlaWdodCI6MS4wLCJMaW5lVHlwZSI6MCwiUGFyZW50U3R5bGUiOm51bGx9LCJWZXJ0aWNhbENvbm5lY3RvclN0eWxlIjp7IiRpZCI6IjUyODciLCJMaW5lQ29sb3IiOnsiJGlkIjoiNTI4OCIsIiR0eXBlIjoiTkxSRS5Db21tb24uRG9tLlNvbGlkQ29sb3JCcnVzaCwgTkxSRS5Db21tb24iLCJDb2xvciI6eyIkaWQiOiI1Mjg5IiwiQSI6MjU1LCJSIjoyMDQsIkciOjIwNCwiQiI6MjA0fX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MsIklzQmVsb3dUaW1lYmFuZCI6ZmFsc2UsIlBlcmNlbnRhZ2VDb21wbGV0ZVNoYXBlT3BhY2l0eSI6MzUsIlNoYXBlU3R5bGUiOnsiJGlkIjoiNTI5MCIsIk1hcmdpbiI6eyIkaWQiOiI1MjkxIiwiVG9wIjowLjAsIkxlZnQiOjQuMCwiUmlnaHQiOjQuMCwiQm90dG9tIjowLjB9LCJQYWRkaW5nIjp7IiRpZCI6IjUyOTIiLCJUb3AiOjAuMCwiTGVmdCI6MC4wLCJSaWdodCI6MC4wLCJCb3R0b20iOjAuMH0sIkJhY2tncm91bmQiOnsiJGlkIjoiNTI5MyIsIkNvbG9yIjp7IiRpZCI6IjUyOTQiLCJBIjoxMjcsIlIiOjkxLCJHIjoxNTUsIkIiOjIxM319LCJJc1Zpc2libGUiOnRydWUsIldpZHRoIjowLjAsIkhlaWdodCI6MTAuMCwiQm9yZGVyU3R5bGUiOnsiJGlkIjoiNTI5NSIsIkxpbmVDb2xvciI6eyIkaWQiOiI1Mjk2IiwiJHR5cGUiOiJOTFJFLkNvbW1vbi5Eb20uU29saWRDb2xvckJydXNoLCBOTFJFLkNvbW1vbiIsIkNvbG9yIjp7IiRpZCI6IjUyOTciLCJBIjoyNTUsIlIiOjIzNCwiRyI6MjIsIkIiOjMwfX0sIkxpbmVXZWlnaHQiOjAuMCwiTGluZVR5cGUiOjAsIlBhcmVudFN0eWxlIjpudWxsfSwiUGFyZW50U3R5bGUiOm51bGx9LCJUaXRsZVN0eWxlIjp7IiRpZCI6IjUyOTgiLCJGb250U2V0dGluZ3MiOnsiJGlkIjoiNTI5OSIsIkZvbnRTaXplIjoxMSwiRm9udE5hbWUiOiJDYWxpYnJpIiwiSXNCb2xkIjp0cnVlLCJJc0l0YWxpYyI6ZmFsc2UsIklzVW5kZXJsaW5lZCI6ZmFsc2UsIlBhcmVudFN0eWxlIjpudWxsfSwiQXV0b1NpemUiOjAsIkZvcmVncm91bmQiOnsiJGlkIjoiNTMwMCIsIkNvbG9yIjp7IiRpZCI6IjUzMDE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MwMiIsIlRvcCI6MC4wLCJMZWZ0IjowLjAsIlJpZ2h0IjowLjAsIkJvdHRvbSI6MC4wfSwiUGFkZGluZyI6eyIkaWQiOiI1MzAzIiwiVG9wIjowLjAsIkxlZnQiOjAuMCwiUmlnaHQiOjAuMCwiQm90dG9tIjowLjB9LCJCYWNrZ3JvdW5kIjp7IiRpZCI6IjUzMDQiLCJDb2xvciI6eyIkaWQiOiI1MzA1IiwiQSI6ODksIlIiOjAsIkciOjAsIkIiOjB9fSwiSXNWaXNpYmxlIjp0cnVlLCJXaWR0aCI6MC4wLCJIZWlnaHQiOjAuMCwiQm9yZGVyU3R5bGUiOm51bGwsIlBhcmVudFN0eWxlIjpudWxsfSwiRGF0ZVN0eWxlIjp7IiRpZCI6IjUzMDYiLCJGb250U2V0dGluZ3MiOnsiJGlkIjoiNTMwNyIsIkZvbnRTaXplIjoxMCwiRm9udE5hbWUiOiJDYWxpYnJpIiwiSXNCb2xkIjpmYWxzZSwiSXNJdGFsaWMiOmZhbHNlLCJJc1VuZGVybGluZWQiOmZhbHNlLCJQYXJlbnRTdHlsZSI6bnVsbH0sIkF1dG9TaXplIjowLCJGb3JlZ3JvdW5kIjp7IiRpZCI6IjUzMDgiLCJDb2xvciI6eyIkaWQiOiI1MzA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MzEwIiwiVG9wIjowLjAsIkxlZnQiOjAuMCwiUmlnaHQiOjAuMCwiQm90dG9tIjowLjB9LCJQYWRkaW5nIjp7IiRpZCI6IjUzMTEiLCJUb3AiOjAuMCwiTGVmdCI6MC4wLCJSaWdodCI6MC4wLCJCb3R0b20iOjAuMH0sIkJhY2tncm91bmQiOnsiJGlkIjoiNTMxMiIsIkNvbG9yIjp7IiRpZCI6IjUzMTMiLCJBIjo4OSwiUiI6MCwiRyI6MCwiQiI6MH19LCJJc1Zpc2libGUiOnRydWUsIldpZHRoIjowLjAsIkhlaWdodCI6MC4wLCJCb3JkZXJTdHlsZSI6bnVsbCwiUGFyZW50U3R5bGUiOm51bGx9LCJEYXRlRm9ybWF0Ijp7IiRpZCI6IjUzMT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MxNSIsIkZvcm1hdCI6MCwiSXNWaXNpYmxlIjpmYWxzZSwiTGFzdEtub3duVmlzaWJpbGl0eVN0YXRlIjpmYWxzZX0sIklzVmlzaWJsZSI6dHJ1ZSwiUGFyZW50U3R5bGUiOm51bGwsIl9leHBsaWNpdGx5U2V0Ijp7IiRpZCI6IjUzMTY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V2Vla051bWJlcmluZyI6ZmFsc2UsIklzVmlzaWJsZSI6ZmFsc2V9fSwiRGVmYXVsdFN3aW1sYW5lTWlsZXN0b25lU3R5bGUiOnsiJGlkIjoiNTMxNyIsIlRpdGxlUG9zaXRpb24iOiJSaWdodCIsIkRhdGVQb3NpdGlvbiI6IkxlZnQiLCJTaGFwZVR5cGUiOjIsIlNoYXBlU2l6ZSI6MSwiU3BhY2luZyI6NSwiU2hhcGVTdHlsZSI6eyIkaWQiOiI1MzE4IiwiTWFyZ2luIjp7IiRpZCI6IjUzMTkiLCJUb3AiOjAuMCwiTGVmdCI6MC4wLCJSaWdodCI6MC4wLCJCb3R0b20iOjAuMH0sIlBhZGRpbmciOnsiJGlkIjoiNTMyMCIsIlRvcCI6MC4wLCJMZWZ0IjowLjAsIlJpZ2h0IjowLjAsIkJvdHRvbSI6MC4wfSwiQmFja2dyb3VuZCI6eyIkaWQiOiI1MzIxIiwiQ29sb3IiOnsiJGlkIjoiNTMyMiIsIkEiOjI1NSwiUiI6MCwiRyI6MTE0LCJCIjoxODh9fSwiSXNWaXNpYmxlIjp0cnVlLCJXaWR0aCI6MTMuMCwiSGVpZ2h0IjoxMy4wLCJCb3JkZXJTdHlsZSI6eyIkaWQiOiI1MzIzIiwiTGluZUNvbG9yIjp7IiRpZCI6IjUzMjQiLCIkdHlwZSI6Ik5MUkUuQ29tbW9uLkRvbS5Tb2xpZENvbG9yQnJ1c2gsIE5MUkUuQ29tbW9uIiwiQ29sb3IiOnsiJGlkIjoiNTMyNSIsIkEiOjI1NSwiUiI6MjU1LCJHIjowLCJCIjowfX0sIkxpbmVXZWlnaHQiOjAuMCwiTGluZVR5cGUiOjAsIlBhcmVudFN0eWxlIjpudWxsfSwiUGFyZW50U3R5bGUiOm51bGx9LCJUaXRsZVN0eWxlIjp7IiRpZCI6IjUzMjYiLCJGb250U2V0dGluZ3MiOnsiJGlkIjoiNTMyNyIsIkZvbnRTaXplIjoxMSwiRm9udE5hbWUiOiJDYWxpYnJpIiwiSXNCb2xkIjp0cnVlLCJJc0l0YWxpYyI6ZmFsc2UsIklzVW5kZXJsaW5lZCI6ZmFsc2UsIlBhcmVudFN0eWxlIjpudWxsfSwiQXV0b1NpemUiOjAsIkZvcmVncm91bmQiOnsiJGlkIjoiNTMyOCIsIkNvbG9yIjp7IiRpZCI6IjUzMjk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MzMCIsIlRvcCI6MC4wLCJMZWZ0IjowLjAsIlJpZ2h0IjowLjAsIkJvdHRvbSI6MC4wfSwiUGFkZGluZyI6eyIkaWQiOiI1MzMxIiwiVG9wIjowLjAsIkxlZnQiOjAuMCwiUmlnaHQiOjAuMCwiQm90dG9tIjowLjB9LCJCYWNrZ3JvdW5kIjp7IiRpZCI6IjUzMzIiLCJDb2xvciI6eyIkaWQiOiI1MzMzIiwiQSI6ODksIlIiOjAsIkciOjAsIkIiOjB9fSwiSXNWaXNpYmxlIjp0cnVlLCJXaWR0aCI6MC4wLCJIZWlnaHQiOjAuMCwiQm9yZGVyU3R5bGUiOm51bGwsIlBhcmVudFN0eWxlIjpudWxsfSwiRGF0ZVN0eWxlIjp7IiRpZCI6IjUzMzQiLCJGb250U2V0dGluZ3MiOnsiJGlkIjoiNTMzNSIsIkZvbnRTaXplIjoxMCwiRm9udE5hbWUiOiJDYWxpYnJpIiwiSXNCb2xkIjpmYWxzZSwiSXNJdGFsaWMiOmZhbHNlLCJJc1VuZGVybGluZWQiOmZhbHNlLCJQYXJlbnRTdHlsZSI6bnVsbH0sIkF1dG9TaXplIjowLCJGb3JlZ3JvdW5kIjp7IiRpZCI6IjUzMzYiLCJDb2xvciI6eyIkaWQiOiI1MzM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MzM4IiwiVG9wIjowLjAsIkxlZnQiOjAuMCwiUmlnaHQiOjAuMCwiQm90dG9tIjowLjB9LCJQYWRkaW5nIjp7IiRpZCI6IjUzMzkiLCJUb3AiOjAuMCwiTGVmdCI6MC4wLCJSaWdodCI6MC4wLCJCb3R0b20iOjAuMH0sIkJhY2tncm91bmQiOnsiJGlkIjoiNTM0MCIsIkNvbG9yIjp7IiRpZCI6IjUzNDEiLCJBIjo4OSwiUiI6MCwiRyI6MCwiQiI6MH19LCJJc1Zpc2libGUiOnRydWUsIldpZHRoIjowLjAsIkhlaWdodCI6MC4wLCJCb3JkZXJTdHlsZSI6bnVsbCwiUGFyZW50U3R5bGUiOm51bGx9LCJEYXRlRm9ybWF0Ijp7IiRpZCI6IjUzND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M0MyIsIkZvcm1hdCI6MCwiSXNWaXNpYmxlIjpmYWxzZSwiTGFzdEtub3duVmlzaWJpbGl0eVN0YXRlIjpmYWxzZX0sIklzVmlzaWJsZSI6dHJ1ZSwiUGFyZW50U3R5bGUiOm51bGx9LCJHcmlkbGluZVBhbmVsU3R5bGUiOnsiJGlkIjoiNTM0NCIsIkdyaWRsaW5lU3R5bGUiOnsiJGlkIjoiNTM0NSIsIkxpbmVDb2xvciI6eyIkaWQiOiI1MzQ2IiwiJHR5cGUiOiJOTFJFLkNvbW1vbi5Eb20uU29saWRDb2xvckJydXNoLCBOTFJFLkNvbW1vbiIsIkNvbG9yIjp7IiRpZCI6IjUzNDciLCJBIjozOCwiUiI6OTEsIkciOjE1NSwiQiI6MjEzfX0sIkxpbmVXZWlnaHQiOjEuMCwiTGluZVR5cGUiOjAsIlBhcmVudFN0eWxlIjpudWxsfSwiTWFyZ2luIjp7IiRpZCI6IjUzNDgiLCJUb3AiOjAuMCwiTGVmdCI6MC4wLCJSaWdodCI6MC4wLCJCb3R0b20iOjAuMH0sIlBhZGRpbmciOnsiJGlkIjoiNTM0OSIsIlRvcCI6MC4wLCJMZWZ0IjowLjAsIlJpZ2h0IjowLjAsIkJvdHRvbSI6MC4wfSwiQmFja2dyb3VuZCI6bnVsbCwiSXNWaXNpYmxlIjp0cnVlLCJXaWR0aCI6MC4wLCJIZWlnaHQiOjAuMCwiQm9yZGVyU3R5bGUiOnsiJGlkIjoiNTM1MCIsIkxpbmVDb2xvciI6bnVsbCwiTGluZVdlaWdodCI6MC4wLCJMaW5lVHlwZSI6MCwiUGFyZW50U3R5bGUiOm51bGx9LCJQYXJlbnRTdHlsZSI6bnVsbH0sIkFjdGl2aXR5TGluZVBhbmVsU3R5bGUiOnsiJGlkIjoiNTM1MSIsIkFjdGl2aXR5TGluZVN0eWxlIjp7IiRpZCI6IjUzNTIiLCJMaW5lQ29sb3IiOnsiJGlkIjoiNTM1MyIsIiR0eXBlIjoiTkxSRS5Db21tb24uRG9tLlNvbGlkQ29sb3JCcnVzaCwgTkxSRS5Db21tb24iLCJDb2xvciI6eyIkaWQiOiI1MzU0IiwiQSI6MzgsIlIiOjY4LCJHIjoxMTQsIkIiOjE5Nn19LCJMaW5lV2VpZ2h0IjoxLjAsIkxpbmVUeXBlIjowLCJQYXJlbnRTdHlsZSI6bnVsbH0sIk1hcmdpbiI6eyIkaWQiOiI1MzU1IiwiVG9wIjowLjAsIkxlZnQiOjAuMCwiUmlnaHQiOjAuMCwiQm90dG9tIjowLjB9LCJQYWRkaW5nIjp7IiRpZCI6IjUzNTYiLCJUb3AiOjAuMCwiTGVmdCI6MC4wLCJSaWdodCI6MC4wLCJCb3R0b20iOjAuMH0sIkJhY2tncm91bmQiOm51bGwsIklzVmlzaWJsZSI6dHJ1ZSwiV2lkdGgiOjAuMCwiSGVpZ2h0IjowLjAsIkJvcmRlclN0eWxlIjp7IiRpZCI6IjUzNTciLCJMaW5lQ29sb3IiOm51bGwsIkxpbmVXZWlnaHQiOjAuMCwiTGluZVR5cGUiOjAsIlBhcmVudFN0eWxlIjpudWxsfSwiUGFyZW50U3R5bGUiOm51bGx9LCJfc2VsZWN0ZWRUaGVtZVByZXNldENvbG9ycyI6eyIkaWQiOiI1MzU4IiwiVGV4dExpZ2h0Ijp7IiRpZCI6IjUzNTkiLCJBIjoyNTUsIlIiOjI1NSwiRyI6MjU1LCJCIjoyNTV9LCJUZXh0RGFyayI6eyIkaWQiOiI1MzYwIiwiQSI6MjU1LCJSIjowLCJHIjowLCJCIjowfSwiQWNjZW50MSI6eyIkcmVmIjoiNTE3NyJ9LCJBY2NlbnQyIjp7IiRpZCI6IjUzNjEiLCJBIjoyNTUsIlIiOjY4LCJHIjo4NCwiQiI6MTA2fSwiQWNjZW50MyI6eyIkaWQiOiI1MzYyIiwiQSI6MTI3LCJSIjo5MSwiRyI6MTU1LCJCIjoyMTN9LCJBY2NlbnQ0Ijp7IiRpZCI6IjUzNjMiLCJBIjoxMjcsIlIiOjI1NSwiRyI6MTkyLCJCIjowfSwiQWNjZW50NSI6eyIkaWQiOiI1MzY0IiwiQSI6MTI3LCJSIjoxMTIsIkciOjE3MywiQiI6NzF9LCJBY2NlbnQ2Ijp7IiRpZCI6IjUzNjUiLCJBIjoxMjcsIlIiOjE2NSwiRyI6MTY1LCJCIjoxNjV9LCJBY2NlbnQ3Ijp7IiRpZCI6IjUzNjYiLCJBIjoyNTUsIlIiOjE2MCwiRyI6NDMsIkIiOjE0N30sIkFjY2VudDgiOnsiJGlkIjoiNTM2NyIsIkEiOjI1NSwiUiI6NzgsIkciOjE2NywiQiI6NDZ9fSwiU2hvd0VsYXBzZWRUaW1lR3JhZGllbnRTdHlsZSI6ZmFsc2UsIlRpbWViYW5kUmVzZXJ2ZWRMZWZ0QXJlYVN0eWxlIjp7IiRpZCI6IjUzNjgiLCJBY3Rpdml0eUhlYWRlcldpZHRoIjowLjAsIklzU2V0IjpmYWxzZX0sIkRlZmF1bHRTd2ltbGFuZVN0eWxlIjpudWxsLCJEZWZhdWx0U3dpbWxhbmVWMlN0eWxlIjp7IiRpZCI6IjUzNjkiLCJTdHlsZUlkIjoiMDAwMDAwMDAtMDAwMC0wMDAwLTAwMDAtMDAwMDAwMDAwMDAwIiwiSGVhZGVyU3R5bGUiOnsiJGlkIjoiNTM3MCIsIlRleHRJc1ZlcnRpY2FsIjpmYWxzZSwiVGV4dFN0eWxlIjp7IiRpZCI6IjUzNzEiLCJGb250U2V0dGluZ3MiOnsiJGlkIjoiNTM3MiIsIkZvbnRTaXplIjoxMCwiRm9udE5hbWUiOiJGcmFua2xpbiBHb3RoaWMgTWVkaXVtIiwiSXNCb2xkIjpmYWxzZSwiSXNJdGFsaWMiOmZhbHNlLCJJc1VuZGVybGluZWQiOmZhbHNlLCJQYXJlbnRTdHlsZSI6bnVsbH0sIkF1dG9TaXplIjoyLCJGb3JlZ3JvdW5kIjp7IiRpZCI6IjUzNzMiLCJDb2xvciI6eyIkaWQiOiI1Mzc0IiwiQSI6MjU1LCJSIjozMiwiRyI6NTYsIkIiOjEwMH19LCJNYXhXaWR0aCI6IkluZmluaXR5IiwiTWF4SGVpZ2h0IjowLjAsIlNtYXJ0Rm9yZWdyb3VuZElzQWN0aXZlIjpmYWxzZSwiSG9yaXpvbnRhbEFsaWdubWVudCI6MCwiVmVydGljYWxBbGlnbm1lbnQiOjAsIlNtYXJ0Rm9yZWdyb3VuZCI6bnVsbCwiQmFja2dyb3VuZEZpbGxUeXBlIjowLCJNYXJnaW4iOnsiJGlkIjoiNTM3NSIsIlRvcCI6MC4wLCJMZWZ0IjowLjAsIlJpZ2h0IjowLjAsIkJvdHRvbSI6MC4wfSwiUGFkZGluZyI6eyIkaWQiOiI1Mzc2IiwiVG9wIjowLjAsIkxlZnQiOjAuMCwiUmlnaHQiOjAuMCwiQm90dG9tIjowLjB9LCJCYWNrZ3JvdW5kIjpudWxsLCJJc1Zpc2libGUiOmZhbHNlLCJXaWR0aCI6MC4wLCJIZWlnaHQiOjAuMCwiQm9yZGVyU3R5bGUiOm51bGwsIlBhcmVudFN0eWxlIjpudWxsfSwiUmVjdGFuZ2xlU3R5bGUiOnsiJGlkIjoiNTM3NyIsIk1hcmdpbiI6eyIkaWQiOiI1Mzc4IiwiVG9wIjowLjAsIkxlZnQiOjAuMCwiUmlnaHQiOjAuMCwiQm90dG9tIjowLjB9LCJQYWRkaW5nIjp7IiRpZCI6IjUzNzkiLCJUb3AiOjAuMCwiTGVmdCI6MC4wLCJSaWdodCI6MC4wLCJCb3R0b20iOjAuMH0sIkJhY2tncm91bmQiOnsiJGlkIjoiNTM4MCIsIkNvbG9yIjp7IiRpZCI6IjUzODEiLCJBIjoxMjcsIlIiOjkxLCJHIjoxNTUsIkIiOjIxM319LCJJc1Zpc2libGUiOnRydWUsIldpZHRoIjowLjAsIkhlaWdodCI6MC4wLCJCb3JkZXJTdHlsZSI6eyIkaWQiOiI1MzgyIiwiTGluZUNvbG9yIjp7IiRpZCI6IjUzODMiLCIkdHlwZSI6Ik5MUkUuQ29tbW9uLkRvbS5Tb2xpZENvbG9yQnJ1c2gsIE5MUkUuQ29tbW9uIiwiQ29sb3IiOnsiJGlkIjoiNTM4NCIsIkEiOjI1NSwiUiI6MjU1LCJHIjowLCJCIjowfX0sIkxpbmVXZWlnaHQiOjAuMCwiTGluZVR5cGUiOjAsIlBhcmVudFN0eWxlIjpudWxsfSwiUGFyZW50U3R5bGUiOm51bGx9LCJNYXJnaW4iOnsiJGlkIjoiNTM4NSIsIlRvcCI6MC4wLCJMZWZ0IjowLjAsIlJpZ2h0IjowLjAsIkJvdHRvbSI6MC4wfSwiUGFkZGluZyI6eyIkaWQiOiI1Mzg2IiwiVG9wIjowLjAsIkxlZnQiOjAuMCwiUmlnaHQiOjAuMCwiQm90dG9tIjowLjB9LCJCYWNrZ3JvdW5kIjpudWxsLCJJc1Zpc2libGUiOnRydWUsIldpZHRoIjowLjAsIkhlaWdodCI6MC4wLCJCb3JkZXJTdHlsZSI6bnVsbCwiUGFyZW50U3R5bGUiOm51bGx9LCJCYWNrZ3JvdW5kU3R5bGUiOnsiJGlkIjoiNTM4NyIsIk1hcmdpbiI6eyIkaWQiOiI1Mzg4IiwiVG9wIjowLjAsIkxlZnQiOjAuMCwiUmlnaHQiOjAuMCwiQm90dG9tIjowLjB9LCJQYWRkaW5nIjp7IiRpZCI6IjUzODkiLCJUb3AiOjAuMCwiTGVmdCI6MC4wLCJSaWdodCI6MC4wLCJCb3R0b20iOjAuMH0sIkJhY2tncm91bmQiOnsiJGlkIjoiNTM5MCIsIkNvbG9yIjp7IiRpZCI6IjUzOTEiLCJBIjozOCwiUiI6OTEsIkciOjE1NSwiQiI6MjEzfX0sIklzVmlzaWJsZSI6dHJ1ZSwiV2lkdGgiOjAuMCwiSGVpZ2h0IjowLjAsIkJvcmRlclN0eWxlIjp7IiRpZCI6IjUzOTIiLCJMaW5lQ29sb3IiOnsiJGlkIjoiNTM5MyIsIiR0eXBlIjoiTkxSRS5Db21tb24uRG9tLlNvbGlkQ29sb3JCcnVzaCwgTkxSRS5Db21tb24iLCJDb2xvciI6eyIkaWQiOiI1Mzk0IiwiQSI6MjU1LCJSIjoyMzQsIkciOjIyLCJCIjozMH19LCJMaW5lV2VpZ2h0IjowLjAsIkxpbmVUeXBlIjowLCJQYXJlbnRTdHlsZSI6bnVsbH0sIlBhcmVudFN0eWxlIjpudWxsfSwiSXNBYm92ZVRpbWViYW5kIjpmYWxzZSwiU3BhY2luZyI6MiwiRGVmYXVsdFN3aW1sYW5lVGFza1N0eWxlIjp7IiRpZCI6IjUzOTUiLCIkdHlwZSI6Ik5MUkUuQ29tbW9uLkRvbS5TdHlsZXMuRXhwbGljaXRTZXRhYmxlVGFza1N0eWxlLCBOTFJFLkNvbW1vbiIsIlNoYXBlIjowLCJTaGFwZVRoaWNrbmVzcyI6MCwiRHVyYXRpb25Gb3JtYXQiOjAsIkluY2x1ZGVOb25Xb3JraW5nRGF5c0luRHVyYXRpb24iOmZhbHNlLCJQZXJjZW50YWdlQ29tcGxldGVTdHlsZSI6eyIkaWQiOiI1Mzk2IiwiRm9udFNldHRpbmdzIjp7IiRpZCI6IjUzOTciLCJGb250U2l6ZSI6MTAsIkZvbnROYW1lIjoiQ2FsaWJyaSIsIklzQm9sZCI6ZmFsc2UsIklzSXRhbGljIjpmYWxzZSwiSXNVbmRlcmxpbmVkIjpmYWxzZSwiUGFyZW50U3R5bGUiOm51bGx9LCJBdXRvU2l6ZSI6MCwiRm9yZWdyb3VuZCI6eyIkaWQiOiI1Mzk4IiwiQ29sb3IiOnsiJGlkIjoiNTM5O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NTQwMCIsIlRvcCI6MC4wLCJMZWZ0IjowLjAsIlJpZ2h0IjowLjAsIkJvdHRvbSI6MC4wfSwiUGFkZGluZyI6eyIkaWQiOiI1NDAxIiwiVG9wIjowLjAsIkxlZnQiOjAuMCwiUmlnaHQiOjAuMCwiQm90dG9tIjowLjB9LCJCYWNrZ3JvdW5kIjp7IiRpZCI6IjU0MDIiLCJDb2xvciI6eyIkaWQiOiI1NDAzIiwiQSI6ODksIlIiOjAsIkciOjAsIkIiOjB9fSwiSXNWaXNpYmxlIjp0cnVlLCJXaWR0aCI6MC4wLCJIZWlnaHQiOjAuMCwiQm9yZGVyU3R5bGUiOm51bGwsIlBhcmVudFN0eWxlIjpudWxsfSwiRHVyYXRpb25TdHlsZSI6eyIkaWQiOiI1NDA0IiwiRm9udFNldHRpbmdzIjp7IiRpZCI6IjU0MDUiLCJGb250U2l6ZSI6MTAsIkZvbnROYW1lIjoiQ2FsaWJyaSIsIklzQm9sZCI6ZmFsc2UsIklzSXRhbGljIjpmYWxzZSwiSXNVbmRlcmxpbmVkIjpmYWxzZSwiUGFyZW50U3R5bGUiOm51bGx9LCJBdXRvU2l6ZSI6MCwiRm9yZWdyb3VuZCI6eyIkaWQiOiI1NDA2IiwiQ29sb3IiOnsiJGlkIjoiNTQwN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U0MDgiLCJUb3AiOjAuMCwiTGVmdCI6MC4wLCJSaWdodCI6MC4wLCJCb3R0b20iOjAuMH0sIlBhZGRpbmciOnsiJGlkIjoiNTQwOSIsIlRvcCI6MC4wLCJMZWZ0IjowLjAsIlJpZ2h0IjowLjAsIkJvdHRvbSI6MC4wfSwiQmFja2dyb3VuZCI6eyIkaWQiOiI1NDEwIiwiQ29sb3IiOnsiJGlkIjoiNTQxMSIsIkEiOjg5LCJSIjowLCJHIjowLCJCIjowfX0sIklzVmlzaWJsZSI6dHJ1ZSwiV2lkdGgiOjAuMCwiSGVpZ2h0IjowLjAsIkJvcmRlclN0eWxlIjpudWxsLCJQYXJlbnRTdHlsZSI6bnVsbH0sIkhvcml6b250YWxDb25uZWN0b3JTdHlsZSI6eyIkaWQiOiI1NDEyIiwiTGluZUNvbG9yIjp7IiRpZCI6IjU0MTMiLCIkdHlwZSI6Ik5MUkUuQ29tbW9uLkRvbS5Tb2xpZENvbG9yQnJ1c2gsIE5MUkUuQ29tbW9uIiwiQ29sb3IiOnsiJGlkIjoiNTQxNCIsIkEiOjI1NSwiUiI6MjA0LCJHIjoyMDQsIkIiOjIwNH19LCJMaW5lV2VpZ2h0IjoxLjAsIkxpbmVUeXBlIjowLCJQYXJlbnRTdHlsZSI6bnVsbH0sIlZlcnRpY2FsQ29ubmVjdG9yU3R5bGUiOnsiJGlkIjoiNTQxNSIsIkxpbmVDb2xvciI6eyIkaWQiOiI1NDE2IiwiJHR5cGUiOiJOTFJFLkNvbW1vbi5Eb20uU29saWRDb2xvckJydXNoLCBOTFJFLkNvbW1vbiIsIkNvbG9yIjp7IiRpZCI6IjU0MTc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1NDE4IiwiTWFyZ2luIjp7IiRpZCI6IjU0MTkiLCJUb3AiOjAuMCwiTGVmdCI6NC4wLCJSaWdodCI6NC4wLCJCb3R0b20iOjAuMH0sIlBhZGRpbmciOnsiJGlkIjoiNTQyMCIsIlRvcCI6MC4wLCJMZWZ0IjowLjAsIlJpZ2h0IjowLjAsIkJvdHRvbSI6MC4wfSwiQmFja2dyb3VuZCI6eyIkaWQiOiI1NDIxIiwiQ29sb3IiOnsiJGlkIjoiNTQyMiIsIkEiOjI1NSwiUiI6NjgsIkciOjg0LCJCIjoxMDZ9fSwiSXNWaXNpYmxlIjp0cnVlLCJXaWR0aCI6MC4wLCJIZWlnaHQiOjEwLjAsIkJvcmRlclN0eWxlIjp7IiRpZCI6IjU0MjMiLCJMaW5lQ29sb3IiOnsiJGlkIjoiNTQyNCIsIiR0eXBlIjoiTkxSRS5Db21tb24uRG9tLlNvbGlkQ29sb3JCcnVzaCwgTkxSRS5Db21tb24iLCJDb2xvciI6eyIkaWQiOiI1NDI1IiwiQSI6MjU1LCJSIjoyMzQsIkciOjIyLCJCIjozMH19LCJMaW5lV2VpZ2h0IjowLjAsIkxpbmVUeXBlIjowLCJQYXJlbnRTdHlsZSI6bnVsbH0sIlBhcmVudFN0eWxlIjpudWxsfSwiVGl0bGVTdHlsZSI6eyIkaWQiOiI1NDI2IiwiRm9udFNldHRpbmdzIjp7IiRpZCI6IjU0MjciLCJGb250U2l6ZSI6MTEsIkZvbnROYW1lIjoiQ2FsaWJyaSIsIklzQm9sZCI6dHJ1ZSwiSXNJdGFsaWMiOmZhbHNlLCJJc1VuZGVybGluZWQiOmZhbHNlLCJQYXJlbnRTdHlsZSI6bnVsbH0sIkF1dG9TaXplIjowLCJGb3JlZ3JvdW5kIjp7IiRpZCI6IjU0MjgiLCJDb2xvciI6eyIkaWQiOiI1NDI5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U0MzAiLCJUb3AiOjAuMCwiTGVmdCI6MC4wLCJSaWdodCI6MC4wLCJCb3R0b20iOjAuMH0sIlBhZGRpbmciOnsiJGlkIjoiNTQzMSIsIlRvcCI6MC4wLCJMZWZ0IjowLjAsIlJpZ2h0IjowLjAsIkJvdHRvbSI6MC4wfSwiQmFja2dyb3VuZCI6eyIkaWQiOiI1NDMyIiwiQ29sb3IiOnsiJGlkIjoiNTQzMyIsIkEiOjAsIlIiOjI1NSwiRyI6MjU1LCJCIjoyNTV9fSwiSXNWaXNpYmxlIjp0cnVlLCJXaWR0aCI6MC4wLCJIZWlnaHQiOjAuMCwiQm9yZGVyU3R5bGUiOm51bGwsIlBhcmVudFN0eWxlIjpudWxsfSwiRGF0ZVN0eWxlIjp7IiRpZCI6IjU0MzQiLCJGb250U2V0dGluZ3MiOnsiJGlkIjoiNTQzNSIsIkZvbnRTaXplIjoxMCwiRm9udE5hbWUiOiJDYWxpYnJpIiwiSXNCb2xkIjpmYWxzZSwiSXNJdGFsaWMiOmZhbHNlLCJJc1VuZGVybGluZWQiOmZhbHNlLCJQYXJlbnRTdHlsZSI6bnVsbH0sIkF1dG9TaXplIjowLCJGb3JlZ3JvdW5kIjp7IiRpZCI6IjU0MzYiLCJDb2xvciI6eyIkaWQiOiI1NDM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NDM4IiwiVG9wIjowLjAsIkxlZnQiOjAuMCwiUmlnaHQiOjAuMCwiQm90dG9tIjowLjB9LCJQYWRkaW5nIjp7IiRpZCI6IjU0MzkiLCJUb3AiOjAuMCwiTGVmdCI6MC4wLCJSaWdodCI6MC4wLCJCb3R0b20iOjAuMH0sIkJhY2tncm91bmQiOnsiJGlkIjoiNTQ0MCIsIkNvbG9yIjp7IiRpZCI6IjU0NDEiLCJBIjo4OSwiUiI6MCwiRyI6MCwiQiI6MH19LCJJc1Zpc2libGUiOnRydWUsIldpZHRoIjowLjAsIkhlaWdodCI6MC4wLCJCb3JkZXJTdHlsZSI6bnVsbCwiUGFyZW50U3R5bGUiOm51bGx9LCJEYXRlRm9ybWF0Ijp7IiRpZCI6IjU0ND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Q0MyIsIkZvcm1hdCI6MCwiSXNWaXNpYmxlIjpmYWxzZSwiTGFzdEtub3duVmlzaWJpbGl0eVN0YXRlIjpmYWxzZX0sIklzVmlzaWJsZSI6dHJ1ZSwiUGFyZW50U3R5bGUiOm51bGwsIl9leHBsaWNpdGx5U2V0Ijp7IiRpZCI6IjU0NDQ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V2Vla051bWJlcmluZyI6ZmFsc2UsIklzVmlzaWJsZSI6ZmFsc2V9fSwiRGVmYXVsdFN3aW1sYW5lTW90U3R5bGUiOnsiJGlkIjoiNTQ0NSIsIlNoYXBlIjoyLCJDb25uZWN0b3JNYXJnaW4iOnsiJGlkIjoiNTQ0NiIsIlRvcCI6MC4wLCJMZWZ0IjoyLjAsIlJpZ2h0IjoyLjAsIkJvdHRvbSI6MC4wfSwiQ29ubmVjdG9yU3R5bGUiOnsiJGlkIjoiNTQ0NyIsIkxpbmVDb2xvciI6eyIkaWQiOiI1NDQ4IiwiJHR5cGUiOiJOTFJFLkNvbW1vbi5Eb20uU29saWRDb2xvckJydXNoLCBOTFJFLkNvbW1vbiIsIkNvbG9yIjp7IiRpZCI6IjU0NDkiLCJBIjoxMjcsIlIiOjc5LCJHIjoxMjksIkIiOjE4OX19LCJMaW5lV2VpZ2h0IjoxLjAsIkxpbmVUeXBlIjowLCJQYXJlbnRTdHlsZSI6bnVsbH0sIklzQmVsb3dUaW1lYmFuZCI6ZmFsc2UsIlBvc2l0aW9uT25UYXNrIjoxLCJIaWRlRGF0ZSI6ZmFsc2UsIlNoYXBlU2l6ZSI6MSwiU3BhY2luZyI6MC4wLCJQYWRkaW5nIjp7IiRpZCI6IjU0NTAiLCJUb3AiOjUuMCwiTGVmdCI6My4wLCJSaWdodCI6MC4wLCJCb3R0b20iOjIuMH0sIlNoYXBlU3R5bGUiOnsiJGlkIjoiNTQ1MSIsIk1hcmdpbiI6eyIkaWQiOiI1NDUyIiwiVG9wIjowLjAsIkxlZnQiOjAuMCwiUmlnaHQiOjAuMCwiQm90dG9tIjowLjB9LCJQYWRkaW5nIjp7IiRpZCI6IjU0NTMiLCJUb3AiOjAuMCwiTGVmdCI6MC4wLCJSaWdodCI6MC4wLCJCb3R0b20iOjAuMH0sIkJhY2tncm91bmQiOnsiJGlkIjoiNTQ1NCIsIkNvbG9yIjp7IiRpZCI6IjU0NTUiLCJBIjoxMjcsIlIiOjkxLCJHIjoxNTUsIkIiOjIxM319LCJJc1Zpc2libGUiOnRydWUsIldpZHRoIjoxMy4wLCJIZWlnaHQiOjEzLjAsIkJvcmRlclN0eWxlIjp7IiRpZCI6IjU0NTYiLCJMaW5lQ29sb3IiOnsiJGlkIjoiNTQ1NyIsIiR0eXBlIjoiTkxSRS5Db21tb24uRG9tLlNvbGlkQ29sb3JCcnVzaCwgTkxSRS5Db21tb24iLCJDb2xvciI6eyIkaWQiOiI1NDU4IiwiQSI6MjU1LCJSIjoyMzQsIkciOjIyLCJCIjozMH19LCJMaW5lV2VpZ2h0IjowLjAsIkxpbmVUeXBlIjowLCJQYXJlbnRTdHlsZSI6bnVsbH0sIlBhcmVudFN0eWxlIjpudWxsfSwiVGl0bGVTdHlsZSI6eyIkaWQiOiI1NDU5IiwiRm9udFNldHRpbmdzIjp7IiRpZCI6IjU0NjAiLCJGb250U2l6ZSI6MTEsIkZvbnROYW1lIjoiQ2FsaWJyaSIsIklzQm9sZCI6dHJ1ZSwiSXNJdGFsaWMiOmZhbHNlLCJJc1VuZGVybGluZWQiOmZhbHNlLCJQYXJlbnRTdHlsZSI6bnVsbH0sIkF1dG9TaXplIjowLCJGb3JlZ3JvdW5kIjp7IiRpZCI6IjU0NjEiLCJDb2xvciI6eyIkaWQiOiI1NDYy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0NjMiLCJUb3AiOjAuMCwiTGVmdCI6MC4wLCJSaWdodCI6MC4wLCJCb3R0b20iOjAuMH0sIlBhZGRpbmciOnsiJGlkIjoiNTQ2NCIsIlRvcCI6MC4wLCJMZWZ0IjowLjAsIlJpZ2h0IjowLjAsIkJvdHRvbSI6MC4wfSwiQmFja2dyb3VuZCI6eyIkaWQiOiI1NDY1IiwiQ29sb3IiOnsiJGlkIjoiNTQ2NiIsIkEiOjg5LCJSIjowLCJHIjowLCJCIjowfX0sIklzVmlzaWJsZSI6dHJ1ZSwiV2lkdGgiOjAuMCwiSGVpZ2h0IjowLjAsIkJvcmRlclN0eWxlIjpudWxsLCJQYXJlbnRTdHlsZSI6bnVsbH0sIkRhdGVTdHlsZSI6eyIkaWQiOiI1NDY3IiwiRm9udFNldHRpbmdzIjp7IiRpZCI6IjU0NjgiLCJGb250U2l6ZSI6MTAsIkZvbnROYW1lIjoiQ2FsaWJyaSIsIklzQm9sZCI6ZmFsc2UsIklzSXRhbGljIjpmYWxzZSwiSXNVbmRlcmxpbmVkIjpmYWxzZSwiUGFyZW50U3R5bGUiOm51bGx9LCJBdXRvU2l6ZSI6MCwiRm9yZWdyb3VuZCI6eyIkaWQiOiI1NDY5IiwiQ29sb3IiOnsiJGlkIjoiNTQ3M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Q3MSIsIlRvcCI6MC4wLCJMZWZ0IjowLjAsIlJpZ2h0IjowLjAsIkJvdHRvbSI6MC4wfSwiUGFkZGluZyI6eyIkaWQiOiI1NDcyIiwiVG9wIjowLjAsIkxlZnQiOjAuMCwiUmlnaHQiOjAuMCwiQm90dG9tIjowLjB9LCJCYWNrZ3JvdW5kIjp7IiRpZCI6IjU0NzMiLCJDb2xvciI6eyIkaWQiOiI1NDc0IiwiQSI6ODksIlIiOjAsIkciOjAsIkIiOjB9fSwiSXNWaXNpYmxlIjp0cnVlLCJXaWR0aCI6MC4wLCJIZWlnaHQiOjAuMCwiQm9yZGVyU3R5bGUiOm51bGwsIlBhcmVudFN0eWxlIjpudWxsfSwiRGF0ZUZvcm1hdCI6eyIkaWQiOiI1NDc1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0NzYiLCJGb3JtYXQiOjAsIklzVmlzaWJsZSI6ZmFsc2UsIkxhc3RLbm93blZpc2liaWxpdHlTdGF0ZSI6ZmFsc2V9LCJJc1Zpc2libGUiOnRydWUsIlBhcmVudFN0eWxlIjpudWxsfSwiRGVmYXVsdFN3aW1sYW5lTWlsZXN0b25lU3R5bGUiOnsiJGlkIjoiNTQ3NyIsIlRpdGxlUG9zaXRpb24iOiJSaWdodCIsIkRhdGVQb3NpdGlvbiI6IkxlZnQiLCJTaGFwZVR5cGUiOjIsIlNoYXBlU2l6ZSI6MSwiU3BhY2luZyI6NSwiU2hhcGVTdHlsZSI6eyIkaWQiOiI1NDc4IiwiTWFyZ2luIjp7IiRpZCI6IjU0NzkiLCJUb3AiOjAuMCwiTGVmdCI6MC4wLCJSaWdodCI6MC4wLCJCb3R0b20iOjAuMH0sIlBhZGRpbmciOnsiJGlkIjoiNTQ4MCIsIlRvcCI6MC4wLCJMZWZ0IjowLjAsIlJpZ2h0IjowLjAsIkJvdHRvbSI6MC4wfSwiQmFja2dyb3VuZCI6eyIkaWQiOiI1NDgxIiwiQ29sb3IiOnsiJGlkIjoiNTQ4MiIsIkEiOjEyNywiUiI6OTEsIkciOjE1NSwiQiI6MjEzfX0sIklzVmlzaWJsZSI6dHJ1ZSwiV2lkdGgiOjEzLjAsIkhlaWdodCI6MTMuMCwiQm9yZGVyU3R5bGUiOnsiJGlkIjoiNTQ4MyIsIkxpbmVDb2xvciI6eyIkaWQiOiI1NDg0IiwiJHR5cGUiOiJOTFJFLkNvbW1vbi5Eb20uU29saWRDb2xvckJydXNoLCBOTFJFLkNvbW1vbiIsIkNvbG9yIjp7IiRpZCI6IjU0ODUiLCJBIjoyNTUsIlIiOjIzNCwiRyI6MjIsIkIiOjMwfX0sIkxpbmVXZWlnaHQiOjAuMCwiTGluZVR5cGUiOjAsIlBhcmVudFN0eWxlIjpudWxsfSwiUGFyZW50U3R5bGUiOm51bGx9LCJUaXRsZVN0eWxlIjp7IiRpZCI6IjU0ODYiLCJGb250U2V0dGluZ3MiOnsiJGlkIjoiNTQ4NyIsIkZvbnRTaXplIjoxMSwiRm9udE5hbWUiOiJDYWxpYnJpIiwiSXNCb2xkIjp0cnVlLCJJc0l0YWxpYyI6ZmFsc2UsIklzVW5kZXJsaW5lZCI6ZmFsc2UsIlBhcmVudFN0eWxlIjpudWxsfSwiQXV0b1NpemUiOjAsIkZvcmVncm91bmQiOnsiJGlkIjoiNTQ4OCIsIkNvbG9yIjp7IiRpZCI6IjU0ODk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Q5MCIsIlRvcCI6MC4wLCJMZWZ0IjowLjAsIlJpZ2h0IjowLjAsIkJvdHRvbSI6MC4wfSwiUGFkZGluZyI6eyIkaWQiOiI1NDkxIiwiVG9wIjowLjAsIkxlZnQiOjAuMCwiUmlnaHQiOjAuMCwiQm90dG9tIjowLjB9LCJCYWNrZ3JvdW5kIjp7IiRpZCI6IjU0OTIiLCJDb2xvciI6eyIkaWQiOiI1NDkzIiwiQSI6ODksIlIiOjAsIkciOjAsIkIiOjB9fSwiSXNWaXNpYmxlIjp0cnVlLCJXaWR0aCI6MC4wLCJIZWlnaHQiOjAuMCwiQm9yZGVyU3R5bGUiOm51bGwsIlBhcmVudFN0eWxlIjpudWxsfSwiRGF0ZVN0eWxlIjp7IiRpZCI6IjU0OTQiLCJGb250U2V0dGluZ3MiOnsiJGlkIjoiNTQ5NSIsIkZvbnRTaXplIjoxMCwiRm9udE5hbWUiOiJDYWxpYnJpIiwiSXNCb2xkIjpmYWxzZSwiSXNJdGFsaWMiOmZhbHNlLCJJc1VuZGVybGluZWQiOmZhbHNlLCJQYXJlbnRTdHlsZSI6bnVsbH0sIkF1dG9TaXplIjowLCJGb3JlZ3JvdW5kIjp7IiRpZCI6IjU0OTYiLCJDb2xvciI6eyIkaWQiOiI1NDk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NDk4IiwiVG9wIjowLjAsIkxlZnQiOjAuMCwiUmlnaHQiOjAuMCwiQm90dG9tIjowLjB9LCJQYWRkaW5nIjp7IiRpZCI6IjU0OTkiLCJUb3AiOjAuMCwiTGVmdCI6MC4wLCJSaWdodCI6MC4wLCJCb3R0b20iOjAuMH0sIkJhY2tncm91bmQiOnsiJGlkIjoiNTUwMCIsIkNvbG9yIjp7IiRpZCI6IjU1MDEiLCJBIjo4OSwiUiI6MCwiRyI6MCwiQiI6MH19LCJJc1Zpc2libGUiOnRydWUsIldpZHRoIjowLjAsIkhlaWdodCI6MC4wLCJCb3JkZXJTdHlsZSI6bnVsbCwiUGFyZW50U3R5bGUiOm51bGx9LCJEYXRlRm9ybWF0Ijp7IiRpZCI6IjU1MD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UwMyIsIkZvcm1hdCI6MCwiSXNWaXNpYmxlIjpmYWxzZSwiTGFzdEtub3duVmlzaWJpbGl0eVN0YXRlIjpmYWxzZX0sIklzVmlzaWJsZSI6dHJ1ZSwiUGFyZW50U3R5bGUiOm51bGx9LCJEZWZhdWx0U3dpbWxhbmVBY3Rpdml0eVN0eWxlIjp7IiRpZCI6IjU1MDQiLCJIZWFkZXJTdHlsZSI6eyIkaWQiOiI1NTA1IiwiVGV4dFN0eWxlIjp7IiRpZCI6IjU1MDYiLCJGb250U2V0dGluZ3MiOnsiJGlkIjoiNTUwNyIsIkZvbnRTaXplIjoxMiwiRm9udE5hbWUiOiJDYWxpYnJpIiwiSXNCb2xkIjpmYWxzZSwiSXNJdGFsaWMiOmZhbHNlLCJJc1VuZGVybGluZWQiOmZhbHNlLCJQYXJlbnRTdHlsZSI6bnVsbH0sIkF1dG9TaXplIjowLCJGb3JlZ3JvdW5kIjp7IiRpZCI6IjU1MDgiLCJDb2xvciI6eyIkaWQiOiI1NTA5IiwiQSI6MjU1LCJSIjowLCJHIjowLCJCIjowfX0sIk1heFdpZHRoIjowLjAsIk1heEhlaWdodCI6MC4wLCJTbWFydEZvcmVncm91bmRJc0FjdGl2ZSI6ZmFsc2UsIkhvcml6b250YWxBbGlnbm1lbnQiOjAsIlZlcnRpY2FsQWxpZ25tZW50IjowLCJTbWFydEZvcmVncm91bmQiOm51bGwsIkJhY2tncm91bmRGaWxsVHlwZSI6MCwiTWFyZ2luIjp7IiRpZCI6IjU1MTAiLCJUb3AiOjAuMCwiTGVmdCI6MC4wLCJSaWdodCI6MC4wLCJCb3R0b20iOjAuMH0sIlBhZGRpbmciOnsiJGlkIjoiNTUxMSIsIlRvcCI6MC4wLCJMZWZ0IjowLjAsIlJpZ2h0IjowLjAsIkJvdHRvbSI6MC4wfSwiQmFja2dyb3VuZCI6bnVsbCwiSXNWaXNpYmxlIjpmYWxzZSwiV2lkdGgiOjAuMCwiSGVpZ2h0IjowLjAsIkJvcmRlclN0eWxlIjpudWxsLCJQYXJlbnRTdHlsZSI6bnVsbH0sIlJlY3RhbmdsZVN0eWxlIjp7IiRpZCI6IjU1MTIiLCJNYXJnaW4iOnsiJGlkIjoiNTUxMyIsIlRvcCI6MC4wLCJMZWZ0IjowLjAsIlJpZ2h0IjowLjAsIkJvdHRvbSI6MC4wfSwiUGFkZGluZyI6eyIkaWQiOiI1NTE0IiwiVG9wIjowLjAsIkxlZnQiOjAuMCwiUmlnaHQiOjAuMCwiQm90dG9tIjowLjB9LCJCYWNrZ3JvdW5kIjp7IiRpZCI6IjU1MTUiLCJDb2xvciI6eyIkaWQiOiI1NTE2IiwiQSI6NjMsIlIiOjkxLCJHIjoxNTUsIkIiOjIxM319LCJJc1Zpc2libGUiOmZhbHNlLCJXaWR0aCI6MC4wLCJIZWlnaHQiOjAuMCwiQm9yZGVyU3R5bGUiOnsiJGlkIjoiNTUxNyIsIkxpbmVDb2xvciI6eyIkaWQiOiI1NTE4IiwiJHR5cGUiOiJOTFJFLkNvbW1vbi5Eb20uU29saWRDb2xvckJydXNoLCBOTFJFLkNvbW1vbiIsIkNvbG9yIjp7IiRpZCI6IjU1MTkiLCJBIjoyNTUsIlIiOjI1NSwiRyI6MCwiQiI6MH19LCJMaW5lV2VpZ2h0IjowLjAsIkxpbmVUeXBlIjowLCJQYXJlbnRTdHlsZSI6bnVsbH0sIlBhcmVudFN0eWxlIjpudWxsfSwiTWFyZ2luIjp7IiRpZCI6IjU1MjAiLCJUb3AiOjAuMCwiTGVmdCI6MC4wLCJSaWdodCI6MC4wLCJCb3R0b20iOjAuMH0sIlBhZGRpbmciOnsiJGlkIjoiNTUyMSIsIlRvcCI6MC4wLCJMZWZ0IjowLjAsIlJpZ2h0IjowLjAsIkJvdHRvbSI6MC4wfSwiQmFja2dyb3VuZCI6bnVsbCwiSXNWaXNpYmxlIjp0cnVlLCJXaWR0aCI6MC4wLCJIZWlnaHQiOjAuMCwiQm9yZGVyU3R5bGUiOm51bGwsIlBhcmVudFN0eWxlIjpudWxsfSwiQmFja2dyb3VuZFN0eWxlIjp7IiRpZCI6IjU1MjIiLCJNYXJnaW4iOnsiJGlkIjoiNTUyMyIsIlRvcCI6MC4wLCJMZWZ0IjowLjAsIlJpZ2h0IjowLjAsIkJvdHRvbSI6MC4wfSwiUGFkZGluZyI6eyIkaWQiOiI1NTI0IiwiVG9wIjowLjAsIkxlZnQiOjAuMCwiUmlnaHQiOjAuMCwiQm90dG9tIjowLjB9LCJCYWNrZ3JvdW5kIjp7IiRpZCI6IjU1MjUiLCJDb2xvciI6eyIkaWQiOiI1NTI2IiwiQSI6MzgsIlIiOjkxLCJHIjoxNTUsIkIiOjIxM319LCJJc1Zpc2libGUiOnRydWUsIldpZHRoIjowLjAsIkhlaWdodCI6MC4wLCJCb3JkZXJTdHlsZSI6eyIkaWQiOiI1NTI3IiwiTGluZUNvbG9yIjp7IiRpZCI6IjU1MjgiLCIkdHlwZSI6Ik5MUkUuQ29tbW9uLkRvbS5Tb2xpZENvbG9yQnJ1c2gsIE5MUkUuQ29tbW9uIiwiQ29sb3IiOnsiJGlkIjoiNTUyOSIsIkEiOjI1NSwiUiI6MjM0LCJHIjoyMiwiQiI6MzB9fSwiTGluZVdlaWdodCI6MC4wLCJMaW5lVHlwZSI6MCwiUGFyZW50U3R5bGUiOm51bGx9LCJQYXJlbnRTdHlsZSI6bnVsbH0sIk1hcmdpbiI6eyIkaWQiOiI1NTMwIiwiVG9wIjowLjAsIkxlZnQiOjAuMCwiUmlnaHQiOjAuMCwiQm90dG9tIjowLjB9LCJQYWRkaW5nIjp7IiRpZCI6IjU1MzEiLCJUb3AiOjAuMCwiTGVmdCI6MC4wLCJSaWdodCI6MC4wLCJCb3R0b20iOjAuMH0sIklzVmlzaWJsZSI6dHJ1ZSwiV2lkdGgiOjAuMCwiSGVpZ2h0IjowLjAsIkJvcmRlclN0eWxlIjpudWxsLCJQYXJlbnRTdHlsZSI6bnVsbH0sIk1hcmdpbiI6eyIkaWQiOiI1NTMyIiwiVG9wIjowLjAsIkxlZnQiOjAuMCwiUmlnaHQiOjAuMCwiQm90dG9tIjowLjB9LCJQYWRkaW5nIjp7IiRpZCI6IjU1MzMiLCJUb3AiOjAuMCwiTGVmdCI6MC4wLCJSaWdodCI6MC4wLCJCb3R0b20iOjAuMH0sIklzVmlzaWJsZSI6dHJ1ZSwiV2lkdGgiOjAuMCwiSGVpZ2h0IjowLjAsIkJvcmRlclN0eWxlIjp7IiRpZCI6IjU1MzQiLCJMaW5lQ29sb3IiOm51bGwsIkxpbmVXZWlnaHQiOjAuMCwiTGluZVR5cGUiOjAsIlBhcmVudFN0eWxlIjpudWxsfSwiUGFyZW50U3R5bGUiOm51bGx9LCJfYWRkaXRpb25hbFN3aW1sYW5lVjJTdHlsZXMiOlt7IiRpZCI6IjU1MzUiLCJTdHlsZUlkIjoiMDAwMDAwMDAtMDAwMC0wMDAwLTAwMDAtMDAwMDAwMDAwMDAwIiwiSGVhZGVyU3R5bGUiOnsiJGlkIjoiNTUzNiIsIlRleHRJc1ZlcnRpY2FsIjpmYWxzZSwiVGV4dFN0eWxlIjp7IiRpZCI6IjU1MzciLCJGb250U2V0dGluZ3MiOnsiJGlkIjoiNTUzOCIsIkZvbnRTaXplIjoxMCwiRm9udE5hbWUiOiJGcmFua2xpbiBHb3RoaWMgTWVkaXVtIiwiSXNCb2xkIjpmYWxzZSwiSXNJdGFsaWMiOmZhbHNlLCJJc1VuZGVybGluZWQiOmZhbHNlLCJQYXJlbnRTdHlsZSI6bnVsbH0sIkF1dG9TaXplIjoyLCJGb3JlZ3JvdW5kIjp7IiRpZCI6IjU1MzkiLCJDb2xvciI6eyIkaWQiOiI1NTQwIiwiQSI6MjU1LCJSIjoxMTgsIkciOjkwLCJCIjowfX0sIk1heFdpZHRoIjo3MS4wLCJNYXhIZWlnaHQiOiJJbmZpbml0eSIsIlNtYXJ0Rm9yZWdyb3VuZElzQWN0aXZlIjpmYWxzZSwiSG9yaXpvbnRhbEFsaWdubWVudCI6MCwiVmVydGljYWxBbGlnbm1lbnQiOjAsIlNtYXJ0Rm9yZWdyb3VuZCI6bnVsbCwiQmFja2dyb3VuZEZpbGxUeXBlIjowLCJNYXJnaW4iOnsiJGlkIjoiNTU0MSIsIlRvcCI6MC4wLCJMZWZ0IjowLjAsIlJpZ2h0IjowLjAsIkJvdHRvbSI6MC4wfSwiUGFkZGluZyI6eyIkaWQiOiI1NTQyIiwiVG9wIjowLjAsIkxlZnQiOjAuMCwiUmlnaHQiOjAuMCwiQm90dG9tIjowLjB9LCJCYWNrZ3JvdW5kIjpudWxsLCJJc1Zpc2libGUiOmZhbHNlLCJXaWR0aCI6MC4wLCJIZWlnaHQiOjAuMCwiQm9yZGVyU3R5bGUiOm51bGwsIlBhcmVudFN0eWxlIjpudWxsfSwiUmVjdGFuZ2xlU3R5bGUiOnsiJGlkIjoiNTU0MyIsIk1hcmdpbiI6eyIkaWQiOiI1NTQ0IiwiVG9wIjowLjAsIkxlZnQiOjAuMCwiUmlnaHQiOjAuMCwiQm90dG9tIjowLjB9LCJQYWRkaW5nIjp7IiRpZCI6IjU1NDUiLCJUb3AiOjAuMCwiTGVmdCI6MC4wLCJSaWdodCI6MC4wLCJCb3R0b20iOjAuMH0sIkJhY2tncm91bmQiOnsiJGlkIjoiNTU0NiIsIkNvbG9yIjp7IiRpZCI6IjU1NDciLCJBIjoxMjcsIlIiOjI1NSwiRyI6MTkyLCJCIjowfX0sIklzVmlzaWJsZSI6dHJ1ZSwiV2lkdGgiOjAuMCwiSGVpZ2h0IjowLjAsIkJvcmRlclN0eWxlIjp7IiRpZCI6IjU1NDgiLCJMaW5lQ29sb3IiOnsiJGlkIjoiNTU0OSIsIiR0eXBlIjoiTkxSRS5Db21tb24uRG9tLlNvbGlkQ29sb3JCcnVzaCwgTkxSRS5Db21tb24iLCJDb2xvciI6eyIkaWQiOiI1NTUwIiwiQSI6MjU1LCJSIjoyNTUsIkciOjAsIkIiOjB9fSwiTGluZVdlaWdodCI6MC4wLCJMaW5lVHlwZSI6MCwiUGFyZW50U3R5bGUiOm51bGx9LCJQYXJlbnRTdHlsZSI6bnVsbH0sIk1hcmdpbiI6eyIkaWQiOiI1NTUxIiwiVG9wIjowLjAsIkxlZnQiOjAuMCwiUmlnaHQiOjAuMCwiQm90dG9tIjowLjB9LCJQYWRkaW5nIjp7IiRpZCI6IjU1NTIiLCJUb3AiOjAuMCwiTGVmdCI6MC4wLCJSaWdodCI6MC4wLCJCb3R0b20iOjAuMH0sIkJhY2tncm91bmQiOm51bGwsIklzVmlzaWJsZSI6dHJ1ZSwiV2lkdGgiOjAuMCwiSGVpZ2h0IjowLjAsIkJvcmRlclN0eWxlIjpudWxsLCJQYXJlbnRTdHlsZSI6bnVsbH0sIkJhY2tncm91bmRTdHlsZSI6eyIkaWQiOiI1NTUzIiwiTWFyZ2luIjp7IiRpZCI6IjU1NTQiLCJUb3AiOjAuMCwiTGVmdCI6MC4wLCJSaWdodCI6MC4wLCJCb3R0b20iOjAuMH0sIlBhZGRpbmciOnsiJGlkIjoiNTU1NSIsIlRvcCI6MC4wLCJMZWZ0IjowLjAsIlJpZ2h0IjowLjAsIkJvdHRvbSI6MC4wfSwiQmFja2dyb3VuZCI6eyIkaWQiOiI1NTU2IiwiQ29sb3IiOnsiJGlkIjoiNTU1NyIsIkEiOjM4LCJSIjoyNTUsIkciOjE5MiwiQiI6MH19LCJJc1Zpc2libGUiOnRydWUsIldpZHRoIjowLjAsIkhlaWdodCI6MC4wLCJCb3JkZXJTdHlsZSI6eyIkaWQiOiI1NTU4IiwiTGluZUNvbG9yIjp7IiRpZCI6IjU1NTkiLCIkdHlwZSI6Ik5MUkUuQ29tbW9uLkRvbS5Tb2xpZENvbG9yQnJ1c2gsIE5MUkUuQ29tbW9uIiwiQ29sb3IiOnsiJGlkIjoiNTU2MCIsIkEiOjI1NSwiUiI6MjM0LCJHIjoyMiwiQiI6MzB9fSwiTGluZVdlaWdodCI6MC4wLCJMaW5lVHlwZSI6MCwiUGFyZW50U3R5bGUiOm51bGx9LCJQYXJlbnRTdHlsZSI6bnVsbH0sIklzQWJvdmVUaW1lYmFuZCI6ZmFsc2UsIlNwYWNpbmciOjIsIkRlZmF1bHRTd2ltbGFuZVRhc2tTdHlsZSI6eyIkaWQiOiI1NTYxIiwiJHR5cGUiOiJOTFJFLkNvbW1vbi5Eb20uU3R5bGVzLkV4cGxpY2l0U2V0YWJsZVRhc2tTdHlsZSwgTkxSRS5Db21tb24iLCJTaGFwZSI6MCwiU2hhcGVUaGlja25lc3MiOjAsIkR1cmF0aW9uRm9ybWF0IjowLCJJbmNsdWRlTm9uV29ya2luZ0RheXNJbkR1cmF0aW9uIjpmYWxzZSwiUGVyY2VudGFnZUNvbXBsZXRlU3R5bGUiOnsiJGlkIjoiNTU2MiIsIkZvbnRTZXR0aW5ncyI6eyIkaWQiOiI1NTYzIiwiRm9udFNpemUiOjEwLCJGb250TmFtZSI6IkNhbGlicmkiLCJJc0JvbGQiOmZhbHNlLCJJc0l0YWxpYyI6ZmFsc2UsIklzVW5kZXJsaW5lZCI6ZmFsc2UsIlBhcmVudFN0eWxlIjpudWxsfSwiQXV0b1NpemUiOjAsIkZvcmVncm91bmQiOnsiJGlkIjoiNTU2NCIsIkNvbG9yIjp7IiRpZCI6IjU1NjU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1NTY2IiwiVG9wIjowLjAsIkxlZnQiOjAuMCwiUmlnaHQiOjAuMCwiQm90dG9tIjowLjB9LCJQYWRkaW5nIjp7IiRpZCI6IjU1NjciLCJUb3AiOjAuMCwiTGVmdCI6MC4wLCJSaWdodCI6MC4wLCJCb3R0b20iOjAuMH0sIkJhY2tncm91bmQiOnsiJGlkIjoiNTU2OCIsIkNvbG9yIjp7IiRpZCI6IjU1NjkiLCJBIjo4OSwiUiI6MCwiRyI6MCwiQiI6MH19LCJJc1Zpc2libGUiOnRydWUsIldpZHRoIjowLjAsIkhlaWdodCI6MC4wLCJCb3JkZXJTdHlsZSI6bnVsbCwiUGFyZW50U3R5bGUiOm51bGx9LCJEdXJhdGlvblN0eWxlIjp7IiRpZCI6IjU1NzAiLCJGb250U2V0dGluZ3MiOnsiJGlkIjoiNTU3MSIsIkZvbnRTaXplIjoxMCwiRm9udE5hbWUiOiJDYWxpYnJpIiwiSXNCb2xkIjpmYWxzZSwiSXNJdGFsaWMiOmZhbHNlLCJJc1VuZGVybGluZWQiOmZhbHNlLCJQYXJlbnRTdHlsZSI6bnVsbH0sIkF1dG9TaXplIjowLCJGb3JlZ3JvdW5kIjp7IiRpZCI6IjU1NzIiLCJDb2xvciI6eyIkaWQiOiI1NTcz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TU3NCIsIlRvcCI6MC4wLCJMZWZ0IjowLjAsIlJpZ2h0IjowLjAsIkJvdHRvbSI6MC4wfSwiUGFkZGluZyI6eyIkaWQiOiI1NTc1IiwiVG9wIjowLjAsIkxlZnQiOjAuMCwiUmlnaHQiOjAuMCwiQm90dG9tIjowLjB9LCJCYWNrZ3JvdW5kIjp7IiRpZCI6IjU1NzYiLCJDb2xvciI6eyIkaWQiOiI1NTc3IiwiQSI6ODksIlIiOjAsIkciOjAsIkIiOjB9fSwiSXNWaXNpYmxlIjp0cnVlLCJXaWR0aCI6MC4wLCJIZWlnaHQiOjAuMCwiQm9yZGVyU3R5bGUiOm51bGwsIlBhcmVudFN0eWxlIjpudWxsfSwiSG9yaXpvbnRhbENvbm5lY3RvclN0eWxlIjp7IiRpZCI6IjU1NzgiLCJMaW5lQ29sb3IiOnsiJGlkIjoiNTU3OSIsIiR0eXBlIjoiTkxSRS5Db21tb24uRG9tLlNvbGlkQ29sb3JCcnVzaCwgTkxSRS5Db21tb24iLCJDb2xvciI6eyIkaWQiOiI1NTgwIiwiQSI6MjU1LCJSIjoyMDQsIkciOjIwNCwiQiI6MjA0fX0sIkxpbmVXZWlnaHQiOjEuMCwiTGluZVR5cGUiOjAsIlBhcmVudFN0eWxlIjpudWxsfSwiVmVydGljYWxDb25uZWN0b3JTdHlsZSI6eyIkaWQiOiI1NTgxIiwiTGluZUNvbG9yIjp7IiRpZCI6IjU1ODIiLCIkdHlwZSI6Ik5MUkUuQ29tbW9uLkRvbS5Tb2xpZENvbG9yQnJ1c2gsIE5MUkUuQ29tbW9uIiwiQ29sb3IiOnsiJGlkIjoiNTU4My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U1ODQiLCJNYXJnaW4iOnsiJGlkIjoiNTU4NSIsIlRvcCI6MC4wLCJMZWZ0Ijo0LjAsIlJpZ2h0Ijo0LjAsIkJvdHRvbSI6MC4wfSwiUGFkZGluZyI6eyIkaWQiOiI1NTg2IiwiVG9wIjowLjAsIkxlZnQiOjAuMCwiUmlnaHQiOjAuMCwiQm90dG9tIjowLjB9LCJCYWNrZ3JvdW5kIjp7IiRpZCI6IjU1ODciLCJDb2xvciI6eyIkaWQiOiI1NTg4IiwiQSI6MjU1LCJSIjoyMDYsIkciOjE0NiwiQiI6MH19LCJJc1Zpc2libGUiOnRydWUsIldpZHRoIjowLjAsIkhlaWdodCI6MTAuMCwiQm9yZGVyU3R5bGUiOnsiJGlkIjoiNTU4OSIsIkxpbmVDb2xvciI6eyIkaWQiOiI1NTkwIiwiJHR5cGUiOiJOTFJFLkNvbW1vbi5Eb20uU29saWRDb2xvckJydXNoLCBOTFJFLkNvbW1vbiIsIkNvbG9yIjp7IiRpZCI6IjU1OTEiLCJBIjoyNTUsIlIiOjIzNCwiRyI6MjIsIkIiOjMwfX0sIkxpbmVXZWlnaHQiOjAuMCwiTGluZVR5cGUiOjAsIlBhcmVudFN0eWxlIjpudWxsfSwiUGFyZW50U3R5bGUiOm51bGx9LCJUaXRsZVN0eWxlIjp7IiRpZCI6IjU1OTIiLCJGb250U2V0dGluZ3MiOnsiJGlkIjoiNTU5MyIsIkZvbnRTaXplIjoxMSwiRm9udE5hbWUiOiJDYWxpYnJpIiwiSXNCb2xkIjp0cnVlLCJJc0l0YWxpYyI6ZmFsc2UsIklzVW5kZXJsaW5lZCI6ZmFsc2UsIlBhcmVudFN0eWxlIjpudWxsfSwiQXV0b1NpemUiOjAsIkZvcmVncm91bmQiOnsiJGlkIjoiNTU5NCIsIkNvbG9yIjp7IiRpZCI6IjU1OTU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NTU5NiIsIlRvcCI6MC4wLCJMZWZ0IjowLjAsIlJpZ2h0IjowLjAsIkJvdHRvbSI6MC4wfSwiUGFkZGluZyI6eyIkaWQiOiI1NTk3IiwiVG9wIjowLjAsIkxlZnQiOjAuMCwiUmlnaHQiOjAuMCwiQm90dG9tIjowLjB9LCJCYWNrZ3JvdW5kIjp7IiRpZCI6IjU1OTgiLCJDb2xvciI6eyIkaWQiOiI1NTk5IiwiQSI6MCwiUiI6MjU1LCJHIjoyNTUsIkIiOjI1NX19LCJJc1Zpc2libGUiOnRydWUsIldpZHRoIjowLjAsIkhlaWdodCI6MC4wLCJCb3JkZXJTdHlsZSI6bnVsbCwiUGFyZW50U3R5bGUiOm51bGx9LCJEYXRlU3R5bGUiOnsiJGlkIjoiNTYwMCIsIkZvbnRTZXR0aW5ncyI6eyIkaWQiOiI1NjAxIiwiRm9udFNpemUiOjEwLCJGb250TmFtZSI6IkNhbGlicmkiLCJJc0JvbGQiOmZhbHNlLCJJc0l0YWxpYyI6ZmFsc2UsIklzVW5kZXJsaW5lZCI6ZmFsc2UsIlBhcmVudFN0eWxlIjpudWxsfSwiQXV0b1NpemUiOjAsIkZvcmVncm91bmQiOnsiJGlkIjoiNTYwMiIsIkNvbG9yIjp7IiRpZCI6IjU2MDM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2MDQiLCJUb3AiOjAuMCwiTGVmdCI6MC4wLCJSaWdodCI6MC4wLCJCb3R0b20iOjAuMH0sIlBhZGRpbmciOnsiJGlkIjoiNTYwNSIsIlRvcCI6MC4wLCJMZWZ0IjowLjAsIlJpZ2h0IjowLjAsIkJvdHRvbSI6MC4wfSwiQmFja2dyb3VuZCI6eyIkaWQiOiI1NjA2IiwiQ29sb3IiOnsiJGlkIjoiNTYwNyIsIkEiOjAsIlIiOjI1NSwiRyI6MjU1LCJCIjoyNTV9fSwiSXNWaXNpYmxlIjp0cnVlLCJXaWR0aCI6MC4wLCJIZWlnaHQiOjAuMCwiQm9yZGVyU3R5bGUiOm51bGwsIlBhcmVudFN0eWxlIjpudWxsfSwiRGF0ZUZvcm1hdCI6eyIkaWQiOiI1NjA4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2MDkiLCJGb3JtYXQiOjAsIklzVmlzaWJsZSI6ZmFsc2UsIkxhc3RLbm93blZpc2liaWxpdHlTdGF0ZSI6ZmFsc2V9LCJJc1Zpc2libGUiOnRydWUsIlBhcmVudFN0eWxlIjpudWxsLCJfZXhwbGljaXRseVNldCI6eyIkaWQiOiI1NjEw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ldlZWtOdW1iZXJpbmciOmZhbHNlLCJJc1Zpc2libGUiOmZhbHNlfX0sIkRlZmF1bHRTd2ltbGFuZU1vdFN0eWxlIjp7IiRpZCI6IjU2MTEiLCJTaGFwZSI6MiwiQ29ubmVjdG9yTWFyZ2luIjp7IiRpZCI6IjU2MTIiLCJUb3AiOjAuMCwiTGVmdCI6Mi4wLCJSaWdodCI6Mi4wLCJCb3R0b20iOjAuMH0sIkNvbm5lY3RvclN0eWxlIjp7IiRpZCI6IjU2MTMiLCJMaW5lQ29sb3IiOnsiJGlkIjoiNTYxNCIsIiR0eXBlIjoiTkxSRS5Db21tb24uRG9tLlNvbGlkQ29sb3JCcnVzaCwgTkxSRS5Db21tb24iLCJDb2xvciI6eyIkaWQiOiI1NjE1IiwiQSI6MTI3LCJSIjo3OSwiRyI6MTI5LCJCIjoxODl9fSwiTGluZVdlaWdodCI6MS4wLCJMaW5lVHlwZSI6MCwiUGFyZW50U3R5bGUiOm51bGx9LCJJc0JlbG93VGltZWJhbmQiOmZhbHNlLCJQb3NpdGlvbk9uVGFzayI6MSwiSGlkZURhdGUiOmZhbHNlLCJTaGFwZVNpemUiOjEsIlNwYWNpbmciOjAuMCwiUGFkZGluZyI6eyIkaWQiOiI1NjE2IiwiVG9wIjo1LjAsIkxlZnQiOjMuMCwiUmlnaHQiOjAuMCwiQm90dG9tIjoyLjB9LCJTaGFwZVN0eWxlIjp7IiRpZCI6IjU2MTciLCJNYXJnaW4iOnsiJGlkIjoiNTYxOCIsIlRvcCI6MC4wLCJMZWZ0IjowLjAsIlJpZ2h0IjowLjAsIkJvdHRvbSI6MC4wfSwiUGFkZGluZyI6eyIkaWQiOiI1NjE5IiwiVG9wIjowLjAsIkxlZnQiOjAuMCwiUmlnaHQiOjAuMCwiQm90dG9tIjowLjB9LCJCYWNrZ3JvdW5kIjp7IiRpZCI6IjU2MjAiLCJDb2xvciI6eyIkaWQiOiI1NjIxIiwiQSI6MTI3LCJSIjoyNTUsIkciOjE5MiwiQiI6MH19LCJJc1Zpc2libGUiOnRydWUsIldpZHRoIjoxMy4wLCJIZWlnaHQiOjEzLjAsIkJvcmRlclN0eWxlIjp7IiRpZCI6IjU2MjIiLCJMaW5lQ29sb3IiOnsiJGlkIjoiNTYyMyIsIiR0eXBlIjoiTkxSRS5Db21tb24uRG9tLlNvbGlkQ29sb3JCcnVzaCwgTkxSRS5Db21tb24iLCJDb2xvciI6eyIkaWQiOiI1NjI0IiwiQSI6MjU1LCJSIjoyMzQsIkciOjIyLCJCIjozMH19LCJMaW5lV2VpZ2h0IjowLjAsIkxpbmVUeXBlIjowLCJQYXJlbnRTdHlsZSI6bnVsbH0sIlBhcmVudFN0eWxlIjpudWxsfSwiVGl0bGVTdHlsZSI6eyIkaWQiOiI1NjI1IiwiRm9udFNldHRpbmdzIjp7IiRpZCI6IjU2MjYiLCJGb250U2l6ZSI6MTEsIkZvbnROYW1lIjoiQ2FsaWJyaSIsIklzQm9sZCI6dHJ1ZSwiSXNJdGFsaWMiOmZhbHNlLCJJc1VuZGVybGluZWQiOmZhbHNlLCJQYXJlbnRTdHlsZSI6bnVsbH0sIkF1dG9TaXplIjowLCJGb3JlZ3JvdW5kIjp7IiRpZCI6IjU2MjciLCJDb2xvciI6eyIkaWQiOiI1NjI4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2MjkiLCJUb3AiOjAuMCwiTGVmdCI6MC4wLCJSaWdodCI6MC4wLCJCb3R0b20iOjAuMH0sIlBhZGRpbmciOnsiJGlkIjoiNTYzMCIsIlRvcCI6MC4wLCJMZWZ0IjowLjAsIlJpZ2h0IjowLjAsIkJvdHRvbSI6MC4wfSwiQmFja2dyb3VuZCI6eyIkaWQiOiI1NjMxIiwiQ29sb3IiOnsiJGlkIjoiNTYzMiIsIkEiOjg5LCJSIjowLCJHIjowLCJCIjowfX0sIklzVmlzaWJsZSI6dHJ1ZSwiV2lkdGgiOjAuMCwiSGVpZ2h0IjowLjAsIkJvcmRlclN0eWxlIjpudWxsLCJQYXJlbnRTdHlsZSI6bnVsbH0sIkRhdGVTdHlsZSI6eyIkaWQiOiI1NjMzIiwiRm9udFNldHRpbmdzIjp7IiRpZCI6IjU2MzQiLCJGb250U2l6ZSI6MTAsIkZvbnROYW1lIjoiQ2FsaWJyaSIsIklzQm9sZCI6ZmFsc2UsIklzSXRhbGljIjpmYWxzZSwiSXNVbmRlcmxpbmVkIjpmYWxzZSwiUGFyZW50U3R5bGUiOm51bGx9LCJBdXRvU2l6ZSI6MCwiRm9yZWdyb3VuZCI6eyIkaWQiOiI1NjM1IiwiQ29sb3IiOnsiJGlkIjoiNTYzN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YzNyIsIlRvcCI6MC4wLCJMZWZ0IjowLjAsIlJpZ2h0IjowLjAsIkJvdHRvbSI6MC4wfSwiUGFkZGluZyI6eyIkaWQiOiI1NjM4IiwiVG9wIjowLjAsIkxlZnQiOjAuMCwiUmlnaHQiOjAuMCwiQm90dG9tIjowLjB9LCJCYWNrZ3JvdW5kIjp7IiRpZCI6IjU2MzkiLCJDb2xvciI6eyIkaWQiOiI1NjQwIiwiQSI6ODksIlIiOjAsIkciOjAsIkIiOjB9fSwiSXNWaXNpYmxlIjp0cnVlLCJXaWR0aCI6MC4wLCJIZWlnaHQiOjAuMCwiQm9yZGVyU3R5bGUiOm51bGwsIlBhcmVudFN0eWxlIjpudWxsfSwiRGF0ZUZvcm1hdCI6eyIkaWQiOiI1NjQ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2NDIiLCJGb3JtYXQiOjAsIklzVmlzaWJsZSI6ZmFsc2UsIkxhc3RLbm93blZpc2liaWxpdHlTdGF0ZSI6ZmFsc2V9LCJJc1Zpc2libGUiOnRydWUsIlBhcmVudFN0eWxlIjpudWxsfSwiRGVmYXVsdFN3aW1sYW5lTWlsZXN0b25lU3R5bGUiOnsiJGlkIjoiNTY0MyIsIlRpdGxlUG9zaXRpb24iOiJSaWdodCIsIkRhdGVQb3NpdGlvbiI6IkxlZnQiLCJTaGFwZVR5cGUiOjIsIlNoYXBlU2l6ZSI6MSwiU3BhY2luZyI6NSwiU2hhcGVTdHlsZSI6eyIkaWQiOiI1NjQ0IiwiTWFyZ2luIjp7IiRpZCI6IjU2NDUiLCJUb3AiOjAuMCwiTGVmdCI6MC4wLCJSaWdodCI6MC4wLCJCb3R0b20iOjAuMH0sIlBhZGRpbmciOnsiJGlkIjoiNTY0NiIsIlRvcCI6MC4wLCJMZWZ0IjowLjAsIlJpZ2h0IjowLjAsIkJvdHRvbSI6MC4wfSwiQmFja2dyb3VuZCI6eyIkaWQiOiI1NjQ3IiwiQ29sb3IiOnsiJGlkIjoiNTY0OCIsIkEiOjEyNywiUiI6MjU1LCJHIjoxOTIsIkIiOjB9fSwiSXNWaXNpYmxlIjp0cnVlLCJXaWR0aCI6MTMuMCwiSGVpZ2h0IjoxMy4wLCJCb3JkZXJTdHlsZSI6eyIkaWQiOiI1NjQ5IiwiTGluZUNvbG9yIjp7IiRpZCI6IjU2NTAiLCIkdHlwZSI6Ik5MUkUuQ29tbW9uLkRvbS5Tb2xpZENvbG9yQnJ1c2gsIE5MUkUuQ29tbW9uIiwiQ29sb3IiOnsiJGlkIjoiNTY1MSIsIkEiOjI1NSwiUiI6MjM0LCJHIjoyMiwiQiI6MzB9fSwiTGluZVdlaWdodCI6MC4wLCJMaW5lVHlwZSI6MCwiUGFyZW50U3R5bGUiOm51bGx9LCJQYXJlbnRTdHlsZSI6bnVsbH0sIlRpdGxlU3R5bGUiOnsiJGlkIjoiNTY1MiIsIkZvbnRTZXR0aW5ncyI6eyIkaWQiOiI1NjUzIiwiRm9udFNpemUiOjExLCJGb250TmFtZSI6IkNhbGlicmkiLCJJc0JvbGQiOnRydWUsIklzSXRhbGljIjpmYWxzZSwiSXNVbmRlcmxpbmVkIjpmYWxzZSwiUGFyZW50U3R5bGUiOm51bGx9LCJBdXRvU2l6ZSI6MCwiRm9yZWdyb3VuZCI6eyIkaWQiOiI1NjU0IiwiQ29sb3IiOnsiJGlkIjoiNTY1N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NjU2IiwiVG9wIjowLjAsIkxlZnQiOjAuMCwiUmlnaHQiOjAuMCwiQm90dG9tIjowLjB9LCJQYWRkaW5nIjp7IiRpZCI6IjU2NTciLCJUb3AiOjAuMCwiTGVmdCI6MC4wLCJSaWdodCI6MC4wLCJCb3R0b20iOjAuMH0sIkJhY2tncm91bmQiOnsiJGlkIjoiNTY1OCIsIkNvbG9yIjp7IiRpZCI6IjU2NTkiLCJBIjo4OSwiUiI6MCwiRyI6MCwiQiI6MH19LCJJc1Zpc2libGUiOnRydWUsIldpZHRoIjowLjAsIkhlaWdodCI6MC4wLCJCb3JkZXJTdHlsZSI6bnVsbCwiUGFyZW50U3R5bGUiOm51bGx9LCJEYXRlU3R5bGUiOnsiJGlkIjoiNTY2MCIsIkZvbnRTZXR0aW5ncyI6eyIkaWQiOiI1NjYxIiwiRm9udFNpemUiOjEwLCJGb250TmFtZSI6IkNhbGlicmkiLCJJc0JvbGQiOmZhbHNlLCJJc0l0YWxpYyI6ZmFsc2UsIklzVW5kZXJsaW5lZCI6ZmFsc2UsIlBhcmVudFN0eWxlIjpudWxsfSwiQXV0b1NpemUiOjAsIkZvcmVncm91bmQiOnsiJGlkIjoiNTY2MiIsIkNvbG9yIjp7IiRpZCI6IjU2NjM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2NjQiLCJUb3AiOjAuMCwiTGVmdCI6MC4wLCJSaWdodCI6MC4wLCJCb3R0b20iOjAuMH0sIlBhZGRpbmciOnsiJGlkIjoiNTY2NSIsIlRvcCI6MC4wLCJMZWZ0IjowLjAsIlJpZ2h0IjowLjAsIkJvdHRvbSI6MC4wfSwiQmFja2dyb3VuZCI6eyIkaWQiOiI1NjY2IiwiQ29sb3IiOnsiJGlkIjoiNTY2NyIsIkEiOjg5LCJSIjowLCJHIjowLCJCIjowfX0sIklzVmlzaWJsZSI6dHJ1ZSwiV2lkdGgiOjAuMCwiSGVpZ2h0IjowLjAsIkJvcmRlclN0eWxlIjpudWxsLCJQYXJlbnRTdHlsZSI6bnVsbH0sIkRhdGVGb3JtYXQiOnsiJGlkIjoiNTY2O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1NjY5IiwiRm9ybWF0IjowLCJJc1Zpc2libGUiOmZhbHNlLCJMYXN0S25vd25WaXNpYmlsaXR5U3RhdGUiOmZhbHNlfSwiSXNWaXNpYmxlIjp0cnVlLCJQYXJlbnRTdHlsZSI6bnVsbH0sIkRlZmF1bHRTd2ltbGFuZUFjdGl2aXR5U3R5bGUiOnsiJGlkIjoiNTY3MCIsIkhlYWRlclN0eWxlIjp7IiRpZCI6IjU2NzEiLCJUZXh0U3R5bGUiOnsiJGlkIjoiNTY3MiIsIkZvbnRTZXR0aW5ncyI6eyIkaWQiOiI1NjczIiwiRm9udFNpemUiOjEyLCJGb250TmFtZSI6IkNhbGlicmkiLCJJc0JvbGQiOmZhbHNlLCJJc0l0YWxpYyI6ZmFsc2UsIklzVW5kZXJsaW5lZCI6ZmFsc2UsIlBhcmVudFN0eWxlIjpudWxsfSwiQXV0b1NpemUiOjAsIkZvcmVncm91bmQiOnsiJGlkIjoiNTY3NCIsIkNvbG9yIjp7IiRpZCI6IjU2NzUiLCJBIjoyNTUsIlIiOjAsIkciOjAsIkIiOjB9fSwiTWF4V2lkdGgiOjAuMCwiTWF4SGVpZ2h0IjowLjAsIlNtYXJ0Rm9yZWdyb3VuZElzQWN0aXZlIjpmYWxzZSwiSG9yaXpvbnRhbEFsaWdubWVudCI6MCwiVmVydGljYWxBbGlnbm1lbnQiOjAsIlNtYXJ0Rm9yZWdyb3VuZCI6bnVsbCwiQmFja2dyb3VuZEZpbGxUeXBlIjowLCJNYXJnaW4iOnsiJGlkIjoiNTY3NiIsIlRvcCI6MC4wLCJMZWZ0IjowLjAsIlJpZ2h0IjowLjAsIkJvdHRvbSI6MC4wfSwiUGFkZGluZyI6eyIkaWQiOiI1Njc3IiwiVG9wIjowLjAsIkxlZnQiOjAuMCwiUmlnaHQiOjAuMCwiQm90dG9tIjowLjB9LCJCYWNrZ3JvdW5kIjpudWxsLCJJc1Zpc2libGUiOmZhbHNlLCJXaWR0aCI6MC4wLCJIZWlnaHQiOjAuMCwiQm9yZGVyU3R5bGUiOm51bGwsIlBhcmVudFN0eWxlIjpudWxsfSwiUmVjdGFuZ2xlU3R5bGUiOnsiJGlkIjoiNTY3OCIsIk1hcmdpbiI6eyIkaWQiOiI1Njc5IiwiVG9wIjowLjAsIkxlZnQiOjAuMCwiUmlnaHQiOjAuMCwiQm90dG9tIjowLjB9LCJQYWRkaW5nIjp7IiRpZCI6IjU2ODAiLCJUb3AiOjAuMCwiTGVmdCI6MC4wLCJSaWdodCI6MC4wLCJCb3R0b20iOjAuMH0sIkJhY2tncm91bmQiOnsiJGlkIjoiNTY4MSIsIkNvbG9yIjp7IiRpZCI6IjU2ODIiLCJBIjo2MywiUiI6MjU1LCJHIjoxOTIsIkIiOjB9fSwiSXNWaXNpYmxlIjpmYWxzZSwiV2lkdGgiOjAuMCwiSGVpZ2h0IjowLjAsIkJvcmRlclN0eWxlIjp7IiRpZCI6IjU2ODMiLCJMaW5lQ29sb3IiOnsiJGlkIjoiNTY4NCIsIiR0eXBlIjoiTkxSRS5Db21tb24uRG9tLlNvbGlkQ29sb3JCcnVzaCwgTkxSRS5Db21tb24iLCJDb2xvciI6eyIkaWQiOiI1Njg1IiwiQSI6MjU1LCJSIjoyNTUsIkciOjAsIkIiOjB9fSwiTGluZVdlaWdodCI6MC4wLCJMaW5lVHlwZSI6MCwiUGFyZW50U3R5bGUiOm51bGx9LCJQYXJlbnRTdHlsZSI6bnVsbH0sIk1hcmdpbiI6eyIkaWQiOiI1Njg2IiwiVG9wIjowLjAsIkxlZnQiOjAuMCwiUmlnaHQiOjAuMCwiQm90dG9tIjowLjB9LCJQYWRkaW5nIjp7IiRpZCI6IjU2ODciLCJUb3AiOjAuMCwiTGVmdCI6MC4wLCJSaWdodCI6MC4wLCJCb3R0b20iOjAuMH0sIkJhY2tncm91bmQiOm51bGwsIklzVmlzaWJsZSI6dHJ1ZSwiV2lkdGgiOjAuMCwiSGVpZ2h0IjowLjAsIkJvcmRlclN0eWxlIjpudWxsLCJQYXJlbnRTdHlsZSI6bnVsbH0sIkJhY2tncm91bmRTdHlsZSI6eyIkaWQiOiI1Njg4IiwiTWFyZ2luIjp7IiRpZCI6IjU2ODkiLCJUb3AiOjAuMCwiTGVmdCI6MC4wLCJSaWdodCI6MC4wLCJCb3R0b20iOjAuMH0sIlBhZGRpbmciOnsiJGlkIjoiNTY5MCIsIlRvcCI6MC4wLCJMZWZ0IjowLjAsIlJpZ2h0IjowLjAsIkJvdHRvbSI6MC4wfSwiQmFja2dyb3VuZCI6eyIkaWQiOiI1NjkxIiwiQ29sb3IiOnsiJGlkIjoiNTY5MiIsIkEiOjM4LCJSIjoyNTUsIkciOjE5MiwiQiI6MH19LCJJc1Zpc2libGUiOnRydWUsIldpZHRoIjowLjAsIkhlaWdodCI6MC4wLCJCb3JkZXJTdHlsZSI6eyIkaWQiOiI1NjkzIiwiTGluZUNvbG9yIjp7IiRpZCI6IjU2OTQiLCIkdHlwZSI6Ik5MUkUuQ29tbW9uLkRvbS5Tb2xpZENvbG9yQnJ1c2gsIE5MUkUuQ29tbW9uIiwiQ29sb3IiOnsiJGlkIjoiNTY5NSIsIkEiOjI1NSwiUiI6MjM0LCJHIjoyMiwiQiI6MzB9fSwiTGluZVdlaWdodCI6MC4wLCJMaW5lVHlwZSI6MCwiUGFyZW50U3R5bGUiOm51bGx9LCJQYXJlbnRTdHlsZSI6bnVsbH0sIk1hcmdpbiI6eyIkaWQiOiI1Njk2IiwiVG9wIjowLjAsIkxlZnQiOjAuMCwiUmlnaHQiOjAuMCwiQm90dG9tIjowLjB9LCJQYWRkaW5nIjp7IiRpZCI6IjU2OTciLCJUb3AiOjAuMCwiTGVmdCI6MC4wLCJSaWdodCI6MC4wLCJCb3R0b20iOjAuMH0sIklzVmlzaWJsZSI6dHJ1ZSwiV2lkdGgiOjAuMCwiSGVpZ2h0IjowLjAsIkJvcmRlclN0eWxlIjpudWxsLCJQYXJlbnRTdHlsZSI6bnVsbH0sIk1hcmdpbiI6eyIkaWQiOiI1Njk4IiwiVG9wIjowLjAsIkxlZnQiOjAuMCwiUmlnaHQiOjAuMCwiQm90dG9tIjowLjB9LCJQYWRkaW5nIjp7IiRpZCI6IjU2OTkiLCJUb3AiOjAuMCwiTGVmdCI6MC4wLCJSaWdodCI6MC4wLCJCb3R0b20iOjAuMH0sIklzVmlzaWJsZSI6dHJ1ZSwiV2lkdGgiOjAuMCwiSGVpZ2h0IjowLjAsIkJvcmRlclN0eWxlIjp7IiRpZCI6IjU3MDAiLCJMaW5lQ29sb3IiOm51bGwsIkxpbmVXZWlnaHQiOjAuMCwiTGluZVR5cGUiOjAsIlBhcmVudFN0eWxlIjpudWxsfSwiUGFyZW50U3R5bGUiOm51bGx9LHsiJGlkIjoiNTcwMSIsIlN0eWxlSWQiOiIwMDAwMDAwMC0wMDAwLTAwMDAtMDAwMC0wMDAwMDAwMDAwMDAiLCJIZWFkZXJTdHlsZSI6eyIkaWQiOiI1NzAyIiwiVGV4dElzVmVydGljYWwiOmZhbHNlLCJUZXh0U3R5bGUiOnsiJGlkIjoiNTcwMyIsIkZvbnRTZXR0aW5ncyI6eyIkaWQiOiI1NzA0IiwiRm9udFNpemUiOjEwLCJGb250TmFtZSI6IkZyYW5rbGluIEdvdGhpYyBNZWRpdW0iLCJJc0JvbGQiOmZhbHNlLCJJc0l0YWxpYyI6ZmFsc2UsIklzVW5kZXJsaW5lZCI6ZmFsc2UsIlBhcmVudFN0eWxlIjpudWxsfSwiQXV0b1NpemUiOjIsIkZvcmVncm91bmQiOnsiJGlkIjoiNTcwNSIsIkNvbG9yIjp7IiRpZCI6IjU3MDYiLCJBIjoyNTUsIlIiOjM5LCJHIjoxMDMsIkIiOjB9fSwiTWF4V2lkdGgiOjcxLjAsIk1heEhlaWdodCI6IkluZmluaXR5IiwiU21hcnRGb3JlZ3JvdW5kSXNBY3RpdmUiOmZhbHNlLCJIb3Jpem9udGFsQWxpZ25tZW50IjowLCJWZXJ0aWNhbEFsaWdubWVudCI6MCwiU21hcnRGb3JlZ3JvdW5kIjpudWxsLCJCYWNrZ3JvdW5kRmlsbFR5cGUiOjAsIk1hcmdpbiI6eyIkaWQiOiI1NzA3IiwiVG9wIjowLjAsIkxlZnQiOjAuMCwiUmlnaHQiOjAuMCwiQm90dG9tIjowLjB9LCJQYWRkaW5nIjp7IiRpZCI6IjU3MDgiLCJUb3AiOjAuMCwiTGVmdCI6MC4wLCJSaWdodCI6MC4wLCJCb3R0b20iOjAuMH0sIkJhY2tncm91bmQiOm51bGwsIklzVmlzaWJsZSI6ZmFsc2UsIldpZHRoIjowLjAsIkhlaWdodCI6MC4wLCJCb3JkZXJTdHlsZSI6bnVsbCwiUGFyZW50U3R5bGUiOm51bGx9LCJSZWN0YW5nbGVTdHlsZSI6eyIkaWQiOiI1NzA5IiwiTWFyZ2luIjp7IiRpZCI6IjU3MTAiLCJUb3AiOjAuMCwiTGVmdCI6MC4wLCJSaWdodCI6MC4wLCJCb3R0b20iOjAuMH0sIlBhZGRpbmciOnsiJGlkIjoiNTcxMSIsIlRvcCI6MC4wLCJMZWZ0IjowLjAsIlJpZ2h0IjowLjAsIkJvdHRvbSI6MC4wfSwiQmFja2dyb3VuZCI6eyIkaWQiOiI1NzEyIiwiQ29sb3IiOnsiJGlkIjoiNTcxMyIsIkEiOjEyNywiUiI6MTEyLCJHIjoxNzMsIkIiOjcxfX0sIklzVmlzaWJsZSI6dHJ1ZSwiV2lkdGgiOjAuMCwiSGVpZ2h0IjowLjAsIkJvcmRlclN0eWxlIjp7IiRpZCI6IjU3MTQiLCJMaW5lQ29sb3IiOnsiJGlkIjoiNTcxNSIsIiR0eXBlIjoiTkxSRS5Db21tb24uRG9tLlNvbGlkQ29sb3JCcnVzaCwgTkxSRS5Db21tb24iLCJDb2xvciI6eyIkaWQiOiI1NzE2IiwiQSI6MjU1LCJSIjoyNTUsIkciOjAsIkIiOjB9fSwiTGluZVdlaWdodCI6MC4wLCJMaW5lVHlwZSI6MCwiUGFyZW50U3R5bGUiOm51bGx9LCJQYXJlbnRTdHlsZSI6bnVsbH0sIk1hcmdpbiI6eyIkaWQiOiI1NzE3IiwiVG9wIjowLjAsIkxlZnQiOjAuMCwiUmlnaHQiOjAuMCwiQm90dG9tIjowLjB9LCJQYWRkaW5nIjp7IiRpZCI6IjU3MTgiLCJUb3AiOjAuMCwiTGVmdCI6MC4wLCJSaWdodCI6MC4wLCJCb3R0b20iOjAuMH0sIkJhY2tncm91bmQiOm51bGwsIklzVmlzaWJsZSI6dHJ1ZSwiV2lkdGgiOjAuMCwiSGVpZ2h0IjowLjAsIkJvcmRlclN0eWxlIjpudWxsLCJQYXJlbnRTdHlsZSI6bnVsbH0sIkJhY2tncm91bmRTdHlsZSI6eyIkaWQiOiI1NzE5IiwiTWFyZ2luIjp7IiRpZCI6IjU3MjAiLCJUb3AiOjAuMCwiTGVmdCI6MC4wLCJSaWdodCI6MC4wLCJCb3R0b20iOjAuMH0sIlBhZGRpbmciOnsiJGlkIjoiNTcyMSIsIlRvcCI6MC4wLCJMZWZ0IjowLjAsIlJpZ2h0IjowLjAsIkJvdHRvbSI6MC4wfSwiQmFja2dyb3VuZCI6eyIkaWQiOiI1NzIyIiwiQ29sb3IiOnsiJGlkIjoiNTcyMyIsIkEiOjM4LCJSIjoxMTIsIkciOjE3MywiQiI6NzF9fSwiSXNWaXNpYmxlIjp0cnVlLCJXaWR0aCI6MC4wLCJIZWlnaHQiOjAuMCwiQm9yZGVyU3R5bGUiOnsiJGlkIjoiNTcyNCIsIkxpbmVDb2xvciI6eyIkaWQiOiI1NzI1IiwiJHR5cGUiOiJOTFJFLkNvbW1vbi5Eb20uU29saWRDb2xvckJydXNoLCBOTFJFLkNvbW1vbiIsIkNvbG9yIjp7IiRpZCI6IjU3MjYiLCJBIjoyNTUsIlIiOjIzNCwiRyI6MjIsIkIiOjMwfX0sIkxpbmVXZWlnaHQiOjAuMCwiTGluZVR5cGUiOjAsIlBhcmVudFN0eWxlIjpudWxsfSwiUGFyZW50U3R5bGUiOm51bGx9LCJJc0Fib3ZlVGltZWJhbmQiOmZhbHNlLCJTcGFjaW5nIjoyLCJEZWZhdWx0U3dpbWxhbmVUYXNrU3R5bGUiOnsiJGlkIjoiNTcyNyIsIiR0eXBlIjoiTkxSRS5Db21tb24uRG9tLlN0eWxlcy5FeHBsaWNpdFNldGFibGVUYXNrU3R5bGUsIE5MUkUuQ29tbW9uIiwiU2hhcGUiOjAsIlNoYXBlVGhpY2tuZXNzIjowLCJEdXJhdGlvbkZvcm1hdCI6MCwiSW5jbHVkZU5vbldvcmtpbmdEYXlzSW5EdXJhdGlvbiI6ZmFsc2UsIlBlcmNlbnRhZ2VDb21wbGV0ZVN0eWxlIjp7IiRpZCI6IjU3MjgiLCJGb250U2V0dGluZ3MiOnsiJGlkIjoiNTcyOSIsIkZvbnRTaXplIjoxMCwiRm9udE5hbWUiOiJDYWxpYnJpIiwiSXNCb2xkIjpmYWxzZSwiSXNJdGFsaWMiOmZhbHNlLCJJc1VuZGVybGluZWQiOmZhbHNlLCJQYXJlbnRTdHlsZSI6bnVsbH0sIkF1dG9TaXplIjowLCJGb3JlZ3JvdW5kIjp7IiRpZCI6IjU3MzAiLCJDb2xvciI6eyIkaWQiOiI1NzMx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TczMiIsIlRvcCI6MC4wLCJMZWZ0IjowLjAsIlJpZ2h0IjowLjAsIkJvdHRvbSI6MC4wfSwiUGFkZGluZyI6eyIkaWQiOiI1NzMzIiwiVG9wIjowLjAsIkxlZnQiOjAuMCwiUmlnaHQiOjAuMCwiQm90dG9tIjowLjB9LCJCYWNrZ3JvdW5kIjp7IiRpZCI6IjU3MzQiLCJDb2xvciI6eyIkaWQiOiI1NzM1IiwiQSI6ODksIlIiOjAsIkciOjAsIkIiOjB9fSwiSXNWaXNpYmxlIjp0cnVlLCJXaWR0aCI6MC4wLCJIZWlnaHQiOjAuMCwiQm9yZGVyU3R5bGUiOm51bGwsIlBhcmVudFN0eWxlIjpudWxsfSwiRHVyYXRpb25TdHlsZSI6eyIkaWQiOiI1NzM2IiwiRm9udFNldHRpbmdzIjp7IiRpZCI6IjU3MzciLCJGb250U2l6ZSI6MTAsIkZvbnROYW1lIjoiQ2FsaWJyaSIsIklzQm9sZCI6ZmFsc2UsIklzSXRhbGljIjpmYWxzZSwiSXNVbmRlcmxpbmVkIjpmYWxzZSwiUGFyZW50U3R5bGUiOm51bGx9LCJBdXRvU2l6ZSI6MCwiRm9yZWdyb3VuZCI6eyIkaWQiOiI1NzM4IiwiQ29sb3IiOnsiJGlkIjoiNTczO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U3NDAiLCJUb3AiOjAuMCwiTGVmdCI6MC4wLCJSaWdodCI6MC4wLCJCb3R0b20iOjAuMH0sIlBhZGRpbmciOnsiJGlkIjoiNTc0MSIsIlRvcCI6MC4wLCJMZWZ0IjowLjAsIlJpZ2h0IjowLjAsIkJvdHRvbSI6MC4wfSwiQmFja2dyb3VuZCI6eyIkaWQiOiI1NzQyIiwiQ29sb3IiOnsiJGlkIjoiNTc0MyIsIkEiOjg5LCJSIjowLCJHIjowLCJCIjowfX0sIklzVmlzaWJsZSI6dHJ1ZSwiV2lkdGgiOjAuMCwiSGVpZ2h0IjowLjAsIkJvcmRlclN0eWxlIjpudWxsLCJQYXJlbnRTdHlsZSI6bnVsbH0sIkhvcml6b250YWxDb25uZWN0b3JTdHlsZSI6eyIkaWQiOiI1NzQ0IiwiTGluZUNvbG9yIjp7IiRpZCI6IjU3NDUiLCIkdHlwZSI6Ik5MUkUuQ29tbW9uLkRvbS5Tb2xpZENvbG9yQnJ1c2gsIE5MUkUuQ29tbW9uIiwiQ29sb3IiOnsiJGlkIjoiNTc0NiIsIkEiOjI1NSwiUiI6MjA0LCJHIjoyMDQsIkIiOjIwNH19LCJMaW5lV2VpZ2h0IjoxLjAsIkxpbmVUeXBlIjowLCJQYXJlbnRTdHlsZSI6bnVsbH0sIlZlcnRpY2FsQ29ubmVjdG9yU3R5bGUiOnsiJGlkIjoiNTc0NyIsIkxpbmVDb2xvciI6eyIkaWQiOiI1NzQ4IiwiJHR5cGUiOiJOTFJFLkNvbW1vbi5Eb20uU29saWRDb2xvckJydXNoLCBOTFJFLkNvbW1vbiIsIkNvbG9yIjp7IiRpZCI6IjU3NDkiLCJBIjoyNTUsIlIiOjIwNCwiRyI6MjA0LCJCIjoyMDR9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1NzUwIiwiTWFyZ2luIjp7IiRpZCI6IjU3NTEiLCJUb3AiOjAuMCwiTGVmdCI6NC4wLCJSaWdodCI6NC4wLCJCb3R0b20iOjAuMH0sIlBhZGRpbmciOnsiJGlkIjoiNTc1MiIsIlRvcCI6MC4wLCJMZWZ0IjowLjAsIlJpZ2h0IjowLjAsIkJvdHRvbSI6MC4wfSwiQmFja2dyb3VuZCI6eyIkaWQiOiI1NzUzIiwiQ29sb3IiOnsiJGlkIjoiNTc1NCIsIkEiOjI1NSwiUiI6MjUsIkciOjExNiwiQiI6MjR9fSwiSXNWaXNpYmxlIjp0cnVlLCJXaWR0aCI6MC4wLCJIZWlnaHQiOjEwLjAsIkJvcmRlclN0eWxlIjp7IiRpZCI6IjU3NTUiLCJMaW5lQ29sb3IiOnsiJGlkIjoiNTc1NiIsIiR0eXBlIjoiTkxSRS5Db21tb24uRG9tLlNvbGlkQ29sb3JCcnVzaCwgTkxSRS5Db21tb24iLCJDb2xvciI6eyIkaWQiOiI1NzU3IiwiQSI6MjU1LCJSIjoyMzQsIkciOjIyLCJCIjozMH19LCJMaW5lV2VpZ2h0IjowLjAsIkxpbmVUeXBlIjowLCJQYXJlbnRTdHlsZSI6bnVsbH0sIlBhcmVudFN0eWxlIjpudWxsfSwiVGl0bGVTdHlsZSI6eyIkaWQiOiI1NzU4IiwiRm9udFNldHRpbmdzIjp7IiRpZCI6IjU3NTkiLCJGb250U2l6ZSI6MTEsIkZvbnROYW1lIjoiQ2FsaWJyaSIsIklzQm9sZCI6dHJ1ZSwiSXNJdGFsaWMiOmZhbHNlLCJJc1VuZGVybGluZWQiOmZhbHNlLCJQYXJlbnRTdHlsZSI6bnVsbH0sIkF1dG9TaXplIjowLCJGb3JlZ3JvdW5kIjp7IiRpZCI6IjU3NjAiLCJDb2xvciI6eyIkaWQiOiI1NzYx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3NjIiLCJUb3AiOjAuMCwiTGVmdCI6MC4wLCJSaWdodCI6MC4wLCJCb3R0b20iOjAuMH0sIlBhZGRpbmciOnsiJGlkIjoiNTc2MyIsIlRvcCI6MC4wLCJMZWZ0IjowLjAsIlJpZ2h0IjowLjAsIkJvdHRvbSI6MC4wfSwiQmFja2dyb3VuZCI6eyIkaWQiOiI1NzY0IiwiQ29sb3IiOnsiJGlkIjoiNTc2NSIsIkEiOjAsIlIiOjI1NSwiRyI6MjU1LCJCIjoyNTV9fSwiSXNWaXNpYmxlIjp0cnVlLCJXaWR0aCI6MC4wLCJIZWlnaHQiOjAuMCwiQm9yZGVyU3R5bGUiOm51bGwsIlBhcmVudFN0eWxlIjpudWxsfSwiRGF0ZVN0eWxlIjp7IiRpZCI6IjU3NjYiLCJGb250U2V0dGluZ3MiOnsiJGlkIjoiNTc2NyIsIkZvbnRTaXplIjoxMCwiRm9udE5hbWUiOiJDYWxpYnJpIiwiSXNCb2xkIjpmYWxzZSwiSXNJdGFsaWMiOmZhbHNlLCJJc1VuZGVybGluZWQiOmZhbHNlLCJQYXJlbnRTdHlsZSI6bnVsbH0sIkF1dG9TaXplIjowLCJGb3JlZ3JvdW5kIjp7IiRpZCI6IjU3NjgiLCJDb2xvciI6eyIkaWQiOiI1NzY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NzcwIiwiVG9wIjowLjAsIkxlZnQiOjAuMCwiUmlnaHQiOjAuMCwiQm90dG9tIjowLjB9LCJQYWRkaW5nIjp7IiRpZCI6IjU3NzEiLCJUb3AiOjAuMCwiTGVmdCI6MC4wLCJSaWdodCI6MC4wLCJCb3R0b20iOjAuMH0sIkJhY2tncm91bmQiOnsiJGlkIjoiNTc3MiIsIkNvbG9yIjp7IiRpZCI6IjU3NzMiLCJBIjo4OSwiUiI6MCwiRyI6MCwiQiI6MH19LCJJc1Zpc2libGUiOnRydWUsIldpZHRoIjowLjAsIkhlaWdodCI6MC4wLCJCb3JkZXJTdHlsZSI6bnVsbCwiUGFyZW50U3R5bGUiOm51bGx9LCJEYXRlRm9ybWF0Ijp7IiRpZCI6IjU3Nz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c3NSIsIkZvcm1hdCI6MCwiSXNWaXNpYmxlIjpmYWxzZSwiTGFzdEtub3duVmlzaWJpbGl0eVN0YXRlIjpmYWxzZX0sIklzVmlzaWJsZSI6dHJ1ZSwiUGFyZW50U3R5bGUiOm51bGwsIl9leHBsaWNpdGx5U2V0Ijp7IiRpZCI6IjU3NzY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V2Vla051bWJlcmluZyI6ZmFsc2UsIklzVmlzaWJsZSI6ZmFsc2V9fSwiRGVmYXVsdFN3aW1sYW5lTW90U3R5bGUiOnsiJGlkIjoiNTc3NyIsIlNoYXBlIjoyLCJDb25uZWN0b3JNYXJnaW4iOnsiJGlkIjoiNTc3OCIsIlRvcCI6MC4wLCJMZWZ0IjoyLjAsIlJpZ2h0IjoyLjAsIkJvdHRvbSI6MC4wfSwiQ29ubmVjdG9yU3R5bGUiOnsiJGlkIjoiNTc3OSIsIkxpbmVDb2xvciI6eyIkaWQiOiI1NzgwIiwiJHR5cGUiOiJOTFJFLkNvbW1vbi5Eb20uU29saWRDb2xvckJydXNoLCBOTFJFLkNvbW1vbiIsIkNvbG9yIjp7IiRpZCI6IjU3ODEiLCJBIjoxMjcsIlIiOjc5LCJHIjoxMjksIkIiOjE4OX19LCJMaW5lV2VpZ2h0IjoxLjAsIkxpbmVUeXBlIjowLCJQYXJlbnRTdHlsZSI6bnVsbH0sIklzQmVsb3dUaW1lYmFuZCI6ZmFsc2UsIlBvc2l0aW9uT25UYXNrIjoxLCJIaWRlRGF0ZSI6ZmFsc2UsIlNoYXBlU2l6ZSI6MSwiU3BhY2luZyI6MC4wLCJQYWRkaW5nIjp7IiRpZCI6IjU3ODIiLCJUb3AiOjUuMCwiTGVmdCI6My4wLCJSaWdodCI6MC4wLCJCb3R0b20iOjIuMH0sIlNoYXBlU3R5bGUiOnsiJGlkIjoiNTc4MyIsIk1hcmdpbiI6eyIkaWQiOiI1Nzg0IiwiVG9wIjowLjAsIkxlZnQiOjAuMCwiUmlnaHQiOjAuMCwiQm90dG9tIjowLjB9LCJQYWRkaW5nIjp7IiRpZCI6IjU3ODUiLCJUb3AiOjAuMCwiTGVmdCI6MC4wLCJSaWdodCI6MC4wLCJCb3R0b20iOjAuMH0sIkJhY2tncm91bmQiOnsiJGlkIjoiNTc4NiIsIkNvbG9yIjp7IiRpZCI6IjU3ODciLCJBIjoxMjcsIlIiOjExMiwiRyI6MTczLCJCIjo3MX19LCJJc1Zpc2libGUiOnRydWUsIldpZHRoIjoxMy4wLCJIZWlnaHQiOjEzLjAsIkJvcmRlclN0eWxlIjp7IiRpZCI6IjU3ODgiLCJMaW5lQ29sb3IiOnsiJGlkIjoiNTc4OSIsIiR0eXBlIjoiTkxSRS5Db21tb24uRG9tLlNvbGlkQ29sb3JCcnVzaCwgTkxSRS5Db21tb24iLCJDb2xvciI6eyIkaWQiOiI1NzkwIiwiQSI6MjU1LCJSIjoyMzQsIkciOjIyLCJCIjozMH19LCJMaW5lV2VpZ2h0IjowLjAsIkxpbmVUeXBlIjowLCJQYXJlbnRTdHlsZSI6bnVsbH0sIlBhcmVudFN0eWxlIjpudWxsfSwiVGl0bGVTdHlsZSI6eyIkaWQiOiI1NzkxIiwiRm9udFNldHRpbmdzIjp7IiRpZCI6IjU3OTIiLCJGb250U2l6ZSI6MTEsIkZvbnROYW1lIjoiQ2FsaWJyaSIsIklzQm9sZCI6dHJ1ZSwiSXNJdGFsaWMiOmZhbHNlLCJJc1VuZGVybGluZWQiOmZhbHNlLCJQYXJlbnRTdHlsZSI6bnVsbH0sIkF1dG9TaXplIjowLCJGb3JlZ3JvdW5kIjp7IiRpZCI6IjU3OTMiLCJDb2xvciI6eyIkaWQiOiI1Nzk0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3OTUiLCJUb3AiOjAuMCwiTGVmdCI6MC4wLCJSaWdodCI6MC4wLCJCb3R0b20iOjAuMH0sIlBhZGRpbmciOnsiJGlkIjoiNTc5NiIsIlRvcCI6MC4wLCJMZWZ0IjowLjAsIlJpZ2h0IjowLjAsIkJvdHRvbSI6MC4wfSwiQmFja2dyb3VuZCI6eyIkaWQiOiI1Nzk3IiwiQ29sb3IiOnsiJGlkIjoiNTc5OCIsIkEiOjg5LCJSIjowLCJHIjowLCJCIjowfX0sIklzVmlzaWJsZSI6dHJ1ZSwiV2lkdGgiOjAuMCwiSGVpZ2h0IjowLjAsIkJvcmRlclN0eWxlIjpudWxsLCJQYXJlbnRTdHlsZSI6bnVsbH0sIkRhdGVTdHlsZSI6eyIkaWQiOiI1Nzk5IiwiRm9udFNldHRpbmdzIjp7IiRpZCI6IjU4MDAiLCJGb250U2l6ZSI6MTAsIkZvbnROYW1lIjoiQ2FsaWJyaSIsIklzQm9sZCI6ZmFsc2UsIklzSXRhbGljIjpmYWxzZSwiSXNVbmRlcmxpbmVkIjpmYWxzZSwiUGFyZW50U3R5bGUiOm51bGx9LCJBdXRvU2l6ZSI6MCwiRm9yZWdyb3VuZCI6eyIkaWQiOiI1ODAxIiwiQ29sb3IiOnsiJGlkIjoiNTgwM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gwMyIsIlRvcCI6MC4wLCJMZWZ0IjowLjAsIlJpZ2h0IjowLjAsIkJvdHRvbSI6MC4wfSwiUGFkZGluZyI6eyIkaWQiOiI1ODA0IiwiVG9wIjowLjAsIkxlZnQiOjAuMCwiUmlnaHQiOjAuMCwiQm90dG9tIjowLjB9LCJCYWNrZ3JvdW5kIjp7IiRpZCI6IjU4MDUiLCJDb2xvciI6eyIkaWQiOiI1ODA2IiwiQSI6ODksIlIiOjAsIkciOjAsIkIiOjB9fSwiSXNWaXNpYmxlIjp0cnVlLCJXaWR0aCI6MC4wLCJIZWlnaHQiOjAuMCwiQm9yZGVyU3R5bGUiOm51bGwsIlBhcmVudFN0eWxlIjpudWxsfSwiRGF0ZUZvcm1hdCI6eyIkaWQiOiI1ODA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4MDgiLCJGb3JtYXQiOjAsIklzVmlzaWJsZSI6ZmFsc2UsIkxhc3RLbm93blZpc2liaWxpdHlTdGF0ZSI6ZmFsc2V9LCJJc1Zpc2libGUiOnRydWUsIlBhcmVudFN0eWxlIjpudWxsfSwiRGVmYXVsdFN3aW1sYW5lTWlsZXN0b25lU3R5bGUiOnsiJGlkIjoiNTgwOSIsIlRpdGxlUG9zaXRpb24iOiJSaWdodCIsIkRhdGVQb3NpdGlvbiI6IkxlZnQiLCJTaGFwZVR5cGUiOjIsIlNoYXBlU2l6ZSI6MSwiU3BhY2luZyI6NSwiU2hhcGVTdHlsZSI6eyIkaWQiOiI1ODEwIiwiTWFyZ2luIjp7IiRpZCI6IjU4MTEiLCJUb3AiOjAuMCwiTGVmdCI6MC4wLCJSaWdodCI6MC4wLCJCb3R0b20iOjAuMH0sIlBhZGRpbmciOnsiJGlkIjoiNTgxMiIsIlRvcCI6MC4wLCJMZWZ0IjowLjAsIlJpZ2h0IjowLjAsIkJvdHRvbSI6MC4wfSwiQmFja2dyb3VuZCI6eyIkaWQiOiI1ODEzIiwiQ29sb3IiOnsiJGlkIjoiNTgxNCIsIkEiOjEyNywiUiI6MTEyLCJHIjoxNzMsIkIiOjcxfX0sIklzVmlzaWJsZSI6dHJ1ZSwiV2lkdGgiOjEzLjAsIkhlaWdodCI6MTMuMCwiQm9yZGVyU3R5bGUiOnsiJGlkIjoiNTgxNSIsIkxpbmVDb2xvciI6eyIkaWQiOiI1ODE2IiwiJHR5cGUiOiJOTFJFLkNvbW1vbi5Eb20uU29saWRDb2xvckJydXNoLCBOTFJFLkNvbW1vbiIsIkNvbG9yIjp7IiRpZCI6IjU4MTciLCJBIjoyNTUsIlIiOjIzNCwiRyI6MjIsIkIiOjMwfX0sIkxpbmVXZWlnaHQiOjAuMCwiTGluZVR5cGUiOjAsIlBhcmVudFN0eWxlIjpudWxsfSwiUGFyZW50U3R5bGUiOm51bGx9LCJUaXRsZVN0eWxlIjp7IiRpZCI6IjU4MTgiLCJGb250U2V0dGluZ3MiOnsiJGlkIjoiNTgxOSIsIkZvbnRTaXplIjoxMSwiRm9udE5hbWUiOiJDYWxpYnJpIiwiSXNCb2xkIjp0cnVlLCJJc0l0YWxpYyI6ZmFsc2UsIklzVW5kZXJsaW5lZCI6ZmFsc2UsIlBhcmVudFN0eWxlIjpudWxsfSwiQXV0b1NpemUiOjAsIkZvcmVncm91bmQiOnsiJGlkIjoiNTgyMCIsIkNvbG9yIjp7IiRpZCI6IjU4MjE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TgyMiIsIlRvcCI6MC4wLCJMZWZ0IjowLjAsIlJpZ2h0IjowLjAsIkJvdHRvbSI6MC4wfSwiUGFkZGluZyI6eyIkaWQiOiI1ODIzIiwiVG9wIjowLjAsIkxlZnQiOjAuMCwiUmlnaHQiOjAuMCwiQm90dG9tIjowLjB9LCJCYWNrZ3JvdW5kIjp7IiRpZCI6IjU4MjQiLCJDb2xvciI6eyIkaWQiOiI1ODI1IiwiQSI6ODksIlIiOjAsIkciOjAsIkIiOjB9fSwiSXNWaXNpYmxlIjp0cnVlLCJXaWR0aCI6MC4wLCJIZWlnaHQiOjAuMCwiQm9yZGVyU3R5bGUiOm51bGwsIlBhcmVudFN0eWxlIjpudWxsfSwiRGF0ZVN0eWxlIjp7IiRpZCI6IjU4MjYiLCJGb250U2V0dGluZ3MiOnsiJGlkIjoiNTgyNyIsIkZvbnRTaXplIjoxMCwiRm9udE5hbWUiOiJDYWxpYnJpIiwiSXNCb2xkIjpmYWxzZSwiSXNJdGFsaWMiOmZhbHNlLCJJc1VuZGVybGluZWQiOmZhbHNlLCJQYXJlbnRTdHlsZSI6bnVsbH0sIkF1dG9TaXplIjowLCJGb3JlZ3JvdW5kIjp7IiRpZCI6IjU4MjgiLCJDb2xvciI6eyIkaWQiOiI1ODI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ODMwIiwiVG9wIjowLjAsIkxlZnQiOjAuMCwiUmlnaHQiOjAuMCwiQm90dG9tIjowLjB9LCJQYWRkaW5nIjp7IiRpZCI6IjU4MzEiLCJUb3AiOjAuMCwiTGVmdCI6MC4wLCJSaWdodCI6MC4wLCJCb3R0b20iOjAuMH0sIkJhY2tncm91bmQiOnsiJGlkIjoiNTgzMiIsIkNvbG9yIjp7IiRpZCI6IjU4MzMiLCJBIjo4OSwiUiI6MCwiRyI6MCwiQiI6MH19LCJJc1Zpc2libGUiOnRydWUsIldpZHRoIjowLjAsIkhlaWdodCI6MC4wLCJCb3JkZXJTdHlsZSI6bnVsbCwiUGFyZW50U3R5bGUiOm51bGx9LCJEYXRlRm9ybWF0Ijp7IiRpZCI6IjU4Mz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gzNSIsIkZvcm1hdCI6MCwiSXNWaXNpYmxlIjpmYWxzZSwiTGFzdEtub3duVmlzaWJpbGl0eVN0YXRlIjpmYWxzZX0sIklzVmlzaWJsZSI6dHJ1ZSwiUGFyZW50U3R5bGUiOm51bGx9LCJEZWZhdWx0U3dpbWxhbmVBY3Rpdml0eVN0eWxlIjp7IiRpZCI6IjU4MzYiLCJIZWFkZXJTdHlsZSI6eyIkaWQiOiI1ODM3IiwiVGV4dFN0eWxlIjp7IiRpZCI6IjU4MzgiLCJGb250U2V0dGluZ3MiOnsiJGlkIjoiNTgzOSIsIkZvbnRTaXplIjoxMiwiRm9udE5hbWUiOiJDYWxpYnJpIiwiSXNCb2xkIjpmYWxzZSwiSXNJdGFsaWMiOmZhbHNlLCJJc1VuZGVybGluZWQiOmZhbHNlLCJQYXJlbnRTdHlsZSI6bnVsbH0sIkF1dG9TaXplIjowLCJGb3JlZ3JvdW5kIjp7IiRpZCI6IjU4NDAiLCJDb2xvciI6eyIkaWQiOiI1ODQxIiwiQSI6MjU1LCJSIjowLCJHIjowLCJCIjowfX0sIk1heFdpZHRoIjowLjAsIk1heEhlaWdodCI6MC4wLCJTbWFydEZvcmVncm91bmRJc0FjdGl2ZSI6ZmFsc2UsIkhvcml6b250YWxBbGlnbm1lbnQiOjAsIlZlcnRpY2FsQWxpZ25tZW50IjowLCJTbWFydEZvcmVncm91bmQiOm51bGwsIkJhY2tncm91bmRGaWxsVHlwZSI6MCwiTWFyZ2luIjp7IiRpZCI6IjU4NDIiLCJUb3AiOjAuMCwiTGVmdCI6MC4wLCJSaWdodCI6MC4wLCJCb3R0b20iOjAuMH0sIlBhZGRpbmciOnsiJGlkIjoiNTg0MyIsIlRvcCI6MC4wLCJMZWZ0IjowLjAsIlJpZ2h0IjowLjAsIkJvdHRvbSI6MC4wfSwiQmFja2dyb3VuZCI6bnVsbCwiSXNWaXNpYmxlIjpmYWxzZSwiV2lkdGgiOjAuMCwiSGVpZ2h0IjowLjAsIkJvcmRlclN0eWxlIjpudWxsLCJQYXJlbnRTdHlsZSI6bnVsbH0sIlJlY3RhbmdsZVN0eWxlIjp7IiRpZCI6IjU4NDQiLCJNYXJnaW4iOnsiJGlkIjoiNTg0NSIsIlRvcCI6MC4wLCJMZWZ0IjowLjAsIlJpZ2h0IjowLjAsIkJvdHRvbSI6MC4wfSwiUGFkZGluZyI6eyIkaWQiOiI1ODQ2IiwiVG9wIjowLjAsIkxlZnQiOjAuMCwiUmlnaHQiOjAuMCwiQm90dG9tIjowLjB9LCJCYWNrZ3JvdW5kIjp7IiRpZCI6IjU4NDciLCJDb2xvciI6eyIkaWQiOiI1ODQ4IiwiQSI6NjMsIlIiOjExMiwiRyI6MTczLCJCIjo3MX19LCJJc1Zpc2libGUiOmZhbHNlLCJXaWR0aCI6MC4wLCJIZWlnaHQiOjAuMCwiQm9yZGVyU3R5bGUiOnsiJGlkIjoiNTg0OSIsIkxpbmVDb2xvciI6eyIkaWQiOiI1ODUwIiwiJHR5cGUiOiJOTFJFLkNvbW1vbi5Eb20uU29saWRDb2xvckJydXNoLCBOTFJFLkNvbW1vbiIsIkNvbG9yIjp7IiRpZCI6IjU4NTEiLCJBIjoyNTUsIlIiOjI1NSwiRyI6MCwiQiI6MH19LCJMaW5lV2VpZ2h0IjowLjAsIkxpbmVUeXBlIjowLCJQYXJlbnRTdHlsZSI6bnVsbH0sIlBhcmVudFN0eWxlIjpudWxsfSwiTWFyZ2luIjp7IiRpZCI6IjU4NTIiLCJUb3AiOjAuMCwiTGVmdCI6MC4wLCJSaWdodCI6MC4wLCJCb3R0b20iOjAuMH0sIlBhZGRpbmciOnsiJGlkIjoiNTg1MyIsIlRvcCI6MC4wLCJMZWZ0IjowLjAsIlJpZ2h0IjowLjAsIkJvdHRvbSI6MC4wfSwiQmFja2dyb3VuZCI6bnVsbCwiSXNWaXNpYmxlIjp0cnVlLCJXaWR0aCI6MC4wLCJIZWlnaHQiOjAuMCwiQm9yZGVyU3R5bGUiOm51bGwsIlBhcmVudFN0eWxlIjpudWxsfSwiQmFja2dyb3VuZFN0eWxlIjp7IiRpZCI6IjU4NTQiLCJNYXJnaW4iOnsiJGlkIjoiNTg1NSIsIlRvcCI6MC4wLCJMZWZ0IjowLjAsIlJpZ2h0IjowLjAsIkJvdHRvbSI6MC4wfSwiUGFkZGluZyI6eyIkaWQiOiI1ODU2IiwiVG9wIjowLjAsIkxlZnQiOjAuMCwiUmlnaHQiOjAuMCwiQm90dG9tIjowLjB9LCJCYWNrZ3JvdW5kIjp7IiRpZCI6IjU4NTciLCJDb2xvciI6eyIkaWQiOiI1ODU4IiwiQSI6MzgsIlIiOjExMiwiRyI6MTczLCJCIjo3MX19LCJJc1Zpc2libGUiOnRydWUsIldpZHRoIjowLjAsIkhlaWdodCI6MC4wLCJCb3JkZXJTdHlsZSI6eyIkaWQiOiI1ODU5IiwiTGluZUNvbG9yIjp7IiRpZCI6IjU4NjAiLCIkdHlwZSI6Ik5MUkUuQ29tbW9uLkRvbS5Tb2xpZENvbG9yQnJ1c2gsIE5MUkUuQ29tbW9uIiwiQ29sb3IiOnsiJGlkIjoiNTg2MSIsIkEiOjI1NSwiUiI6MjM0LCJHIjoyMiwiQiI6MzB9fSwiTGluZVdlaWdodCI6MC4wLCJMaW5lVHlwZSI6MCwiUGFyZW50U3R5bGUiOm51bGx9LCJQYXJlbnRTdHlsZSI6bnVsbH0sIk1hcmdpbiI6eyIkaWQiOiI1ODYyIiwiVG9wIjowLjAsIkxlZnQiOjAuMCwiUmlnaHQiOjAuMCwiQm90dG9tIjowLjB9LCJQYWRkaW5nIjp7IiRpZCI6IjU4NjMiLCJUb3AiOjAuMCwiTGVmdCI6MC4wLCJSaWdodCI6MC4wLCJCb3R0b20iOjAuMH0sIklzVmlzaWJsZSI6dHJ1ZSwiV2lkdGgiOjAuMCwiSGVpZ2h0IjowLjAsIkJvcmRlclN0eWxlIjpudWxsLCJQYXJlbnRTdHlsZSI6bnVsbH0sIk1hcmdpbiI6eyIkaWQiOiI1ODY0IiwiVG9wIjowLjAsIkxlZnQiOjAuMCwiUmlnaHQiOjAuMCwiQm90dG9tIjowLjB9LCJQYWRkaW5nIjp7IiRpZCI6IjU4NjUiLCJUb3AiOjAuMCwiTGVmdCI6MC4wLCJSaWdodCI6MC4wLCJCb3R0b20iOjAuMH0sIklzVmlzaWJsZSI6dHJ1ZSwiV2lkdGgiOjAuMCwiSGVpZ2h0IjowLjAsIkJvcmRlclN0eWxlIjp7IiRpZCI6IjU4NjYiLCJMaW5lQ29sb3IiOm51bGwsIkxpbmVXZWlnaHQiOjAuMCwiTGluZVR5cGUiOjAsIlBhcmVudFN0eWxlIjpudWxsfSwiUGFyZW50U3R5bGUiOm51bGx9LHsiJGlkIjoiNTg2NyIsIlN0eWxlSWQiOiIwMDAwMDAwMC0wMDAwLTAwMDAtMDAwMC0wMDAwMDAwMDAwMDAiLCJIZWFkZXJTdHlsZSI6eyIkaWQiOiI1ODY4IiwiVGV4dElzVmVydGljYWwiOmZhbHNlLCJUZXh0U3R5bGUiOnsiJGlkIjoiNTg2OSIsIkZvbnRTZXR0aW5ncyI6eyIkaWQiOiI1ODcwIiwiRm9udFNpemUiOjEwLCJGb250TmFtZSI6IkZyYW5rbGluIEdvdGhpYyBNZWRpdW0iLCJJc0JvbGQiOmZhbHNlLCJJc0l0YWxpYyI6ZmFsc2UsIklzVW5kZXJsaW5lZCI6ZmFsc2UsIlBhcmVudFN0eWxlIjpudWxsfSwiQXV0b1NpemUiOjIsIkZvcmVncm91bmQiOnsiJGlkIjoiNTg3MSIsIkNvbG9yIjp7IiRpZCI6IjU4NzIiLCJBIjoyNTUsIlIiOjAsIkciOjAsIkIiOjB9fSwiTWF4V2lkdGgiOjcxLjAsIk1heEhlaWdodCI6IkluZmluaXR5IiwiU21hcnRGb3JlZ3JvdW5kSXNBY3RpdmUiOmZhbHNlLCJIb3Jpem9udGFsQWxpZ25tZW50IjowLCJWZXJ0aWNhbEFsaWdubWVudCI6MCwiU21hcnRGb3JlZ3JvdW5kIjpudWxsLCJCYWNrZ3JvdW5kRmlsbFR5cGUiOjAsIk1hcmdpbiI6eyIkaWQiOiI1ODczIiwiVG9wIjowLjAsIkxlZnQiOjAuMCwiUmlnaHQiOjAuMCwiQm90dG9tIjowLjB9LCJQYWRkaW5nIjp7IiRpZCI6IjU4NzQiLCJUb3AiOjAuMCwiTGVmdCI6MC4wLCJSaWdodCI6MC4wLCJCb3R0b20iOjAuMH0sIkJhY2tncm91bmQiOm51bGwsIklzVmlzaWJsZSI6ZmFsc2UsIldpZHRoIjowLjAsIkhlaWdodCI6MC4wLCJCb3JkZXJTdHlsZSI6bnVsbCwiUGFyZW50U3R5bGUiOm51bGx9LCJSZWN0YW5nbGVTdHlsZSI6eyIkaWQiOiI1ODc1IiwiTWFyZ2luIjp7IiRpZCI6IjU4NzYiLCJUb3AiOjAuMCwiTGVmdCI6MC4wLCJSaWdodCI6MC4wLCJCb3R0b20iOjAuMH0sIlBhZGRpbmciOnsiJGlkIjoiNTg3NyIsIlRvcCI6MC4wLCJMZWZ0IjowLjAsIlJpZ2h0IjowLjAsIkJvdHRvbSI6MC4wfSwiQmFja2dyb3VuZCI6eyIkaWQiOiI1ODc4IiwiQ29sb3IiOnsiJGlkIjoiNTg3OSIsIkEiOjEyNywiUiI6MTY1LCJHIjoxNjUsIkIiOjE2NX19LCJJc1Zpc2libGUiOnRydWUsIldpZHRoIjowLjAsIkhlaWdodCI6MC4wLCJCb3JkZXJTdHlsZSI6eyIkaWQiOiI1ODgwIiwiTGluZUNvbG9yIjp7IiRpZCI6IjU4ODEiLCIkdHlwZSI6Ik5MUkUuQ29tbW9uLkRvbS5Tb2xpZENvbG9yQnJ1c2gsIE5MUkUuQ29tbW9uIiwiQ29sb3IiOnsiJGlkIjoiNTg4MiIsIkEiOjI1NSwiUiI6MjU1LCJHIjowLCJCIjowfX0sIkxpbmVXZWlnaHQiOjAuMCwiTGluZVR5cGUiOjAsIlBhcmVudFN0eWxlIjpudWxsfSwiUGFyZW50U3R5bGUiOm51bGx9LCJNYXJnaW4iOnsiJGlkIjoiNTg4MyIsIlRvcCI6MC4wLCJMZWZ0IjowLjAsIlJpZ2h0IjowLjAsIkJvdHRvbSI6MC4wfSwiUGFkZGluZyI6eyIkaWQiOiI1ODg0IiwiVG9wIjowLjAsIkxlZnQiOjAuMCwiUmlnaHQiOjAuMCwiQm90dG9tIjowLjB9LCJCYWNrZ3JvdW5kIjpudWxsLCJJc1Zpc2libGUiOnRydWUsIldpZHRoIjowLjAsIkhlaWdodCI6MC4wLCJCb3JkZXJTdHlsZSI6bnVsbCwiUGFyZW50U3R5bGUiOm51bGx9LCJCYWNrZ3JvdW5kU3R5bGUiOnsiJGlkIjoiNTg4NSIsIk1hcmdpbiI6eyIkaWQiOiI1ODg2IiwiVG9wIjowLjAsIkxlZnQiOjAuMCwiUmlnaHQiOjAuMCwiQm90dG9tIjowLjB9LCJQYWRkaW5nIjp7IiRpZCI6IjU4ODciLCJUb3AiOjAuMCwiTGVmdCI6MC4wLCJSaWdodCI6MC4wLCJCb3R0b20iOjAuMH0sIkJhY2tncm91bmQiOnsiJGlkIjoiNTg4OCIsIkNvbG9yIjp7IiRpZCI6IjU4ODkiLCJBIjozOCwiUiI6MTY1LCJHIjoxNjUsIkIiOjE2NX19LCJJc1Zpc2libGUiOnRydWUsIldpZHRoIjowLjAsIkhlaWdodCI6MC4wLCJCb3JkZXJTdHlsZSI6eyIkaWQiOiI1ODkwIiwiTGluZUNvbG9yIjp7IiRpZCI6IjU4OTEiLCIkdHlwZSI6Ik5MUkUuQ29tbW9uLkRvbS5Tb2xpZENvbG9yQnJ1c2gsIE5MUkUuQ29tbW9uIiwiQ29sb3IiOnsiJGlkIjoiNTg5MiIsIkEiOjI1NSwiUiI6MjM0LCJHIjoyMiwiQiI6MzB9fSwiTGluZVdlaWdodCI6MC4wLCJMaW5lVHlwZSI6MCwiUGFyZW50U3R5bGUiOm51bGx9LCJQYXJlbnRTdHlsZSI6bnVsbH0sIklzQWJvdmVUaW1lYmFuZCI6ZmFsc2UsIlNwYWNpbmciOjIsIkRlZmF1bHRTd2ltbGFuZVRhc2tTdHlsZSI6eyIkaWQiOiI1ODkzIiwiJHR5cGUiOiJOTFJFLkNvbW1vbi5Eb20uU3R5bGVzLkV4cGxpY2l0U2V0YWJsZVRhc2tTdHlsZSwgTkxSRS5Db21tb24iLCJTaGFwZSI6MCwiU2hhcGVUaGlja25lc3MiOjAsIkR1cmF0aW9uRm9ybWF0IjowLCJJbmNsdWRlTm9uV29ya2luZ0RheXNJbkR1cmF0aW9uIjpmYWxzZSwiUGVyY2VudGFnZUNvbXBsZXRlU3R5bGUiOnsiJGlkIjoiNTg5NCIsIkZvbnRTZXR0aW5ncyI6eyIkaWQiOiI1ODk1IiwiRm9udFNpemUiOjEwLCJGb250TmFtZSI6IkNhbGlicmkiLCJJc0JvbGQiOmZhbHNlLCJJc0l0YWxpYyI6ZmFsc2UsIklzVW5kZXJsaW5lZCI6ZmFsc2UsIlBhcmVudFN0eWxlIjpudWxsfSwiQXV0b1NpemUiOjAsIkZvcmVncm91bmQiOnsiJGlkIjoiNTg5NiIsIkNvbG9yIjp7IiRpZCI6IjU4OTc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1ODk4IiwiVG9wIjowLjAsIkxlZnQiOjAuMCwiUmlnaHQiOjAuMCwiQm90dG9tIjowLjB9LCJQYWRkaW5nIjp7IiRpZCI6IjU4OTkiLCJUb3AiOjAuMCwiTGVmdCI6MC4wLCJSaWdodCI6MC4wLCJCb3R0b20iOjAuMH0sIkJhY2tncm91bmQiOnsiJGlkIjoiNTkwMCIsIkNvbG9yIjp7IiRpZCI6IjU5MDEiLCJBIjo4OSwiUiI6MCwiRyI6MCwiQiI6MH19LCJJc1Zpc2libGUiOnRydWUsIldpZHRoIjowLjAsIkhlaWdodCI6MC4wLCJCb3JkZXJTdHlsZSI6bnVsbCwiUGFyZW50U3R5bGUiOm51bGx9LCJEdXJhdGlvblN0eWxlIjp7IiRpZCI6IjU5MDIiLCJGb250U2V0dGluZ3MiOnsiJGlkIjoiNTkwMyIsIkZvbnRTaXplIjoxMCwiRm9udE5hbWUiOiJDYWxpYnJpIiwiSXNCb2xkIjpmYWxzZSwiSXNJdGFsaWMiOmZhbHNlLCJJc1VuZGVybGluZWQiOmZhbHNlLCJQYXJlbnRTdHlsZSI6bnVsbH0sIkF1dG9TaXplIjowLCJGb3JlZ3JvdW5kIjp7IiRpZCI6IjU5MDQiLCJDb2xvciI6eyIkaWQiOiI1OTA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TkwNiIsIlRvcCI6MC4wLCJMZWZ0IjowLjAsIlJpZ2h0IjowLjAsIkJvdHRvbSI6MC4wfSwiUGFkZGluZyI6eyIkaWQiOiI1OTA3IiwiVG9wIjowLjAsIkxlZnQiOjAuMCwiUmlnaHQiOjAuMCwiQm90dG9tIjowLjB9LCJCYWNrZ3JvdW5kIjp7IiRpZCI6IjU5MDgiLCJDb2xvciI6eyIkaWQiOiI1OTA5IiwiQSI6ODksIlIiOjAsIkciOjAsIkIiOjB9fSwiSXNWaXNpYmxlIjp0cnVlLCJXaWR0aCI6MC4wLCJIZWlnaHQiOjAuMCwiQm9yZGVyU3R5bGUiOm51bGwsIlBhcmVudFN0eWxlIjpudWxsfSwiSG9yaXpvbnRhbENvbm5lY3RvclN0eWxlIjp7IiRpZCI6IjU5MTAiLCJMaW5lQ29sb3IiOnsiJGlkIjoiNTkxMSIsIiR0eXBlIjoiTkxSRS5Db21tb24uRG9tLlNvbGlkQ29sb3JCcnVzaCwgTkxSRS5Db21tb24iLCJDb2xvciI6eyIkaWQiOiI1OTEyIiwiQSI6MjU1LCJSIjoyMDQsIkciOjIwNCwiQiI6MjA0fX0sIkxpbmVXZWlnaHQiOjEuMCwiTGluZVR5cGUiOjAsIlBhcmVudFN0eWxlIjpudWxsfSwiVmVydGljYWxDb25uZWN0b3JTdHlsZSI6eyIkaWQiOiI1OTEzIiwiTGluZUNvbG9yIjp7IiRpZCI6IjU5MTQiLCIkdHlwZSI6Ik5MUkUuQ29tbW9uLkRvbS5Tb2xpZENvbG9yQnJ1c2gsIE5MUkUuQ29tbW9uIiwiQ29sb3IiOnsiJGlkIjoiNTkxNSIsIkEiOjI1NSwiUiI6MjA0LCJHIjoyMDQsIkIiOjIwNH1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U5MTYiLCJNYXJnaW4iOnsiJGlkIjoiNTkxNyIsIlRvcCI6MC4wLCJMZWZ0Ijo0LjAsIlJpZ2h0Ijo0LjAsIkJvdHRvbSI6MC4wfSwiUGFkZGluZyI6eyIkaWQiOiI1OTE4IiwiVG9wIjowLjAsIkxlZnQiOjAuMCwiUmlnaHQiOjAuMCwiQm90dG9tIjowLjB9LCJCYWNrZ3JvdW5kIjp7IiRpZCI6IjU5MTkiLCJDb2xvciI6eyIkaWQiOiI1OTIwIiwiQSI6MjU1LCJSIjoxMTUsIkciOjExNSwiQiI6MTE1fX0sIklzVmlzaWJsZSI6dHJ1ZSwiV2lkdGgiOjAuMCwiSGVpZ2h0IjoxMC4wLCJCb3JkZXJTdHlsZSI6eyIkaWQiOiI1OTIxIiwiTGluZUNvbG9yIjp7IiRpZCI6IjU5MjIiLCIkdHlwZSI6Ik5MUkUuQ29tbW9uLkRvbS5Tb2xpZENvbG9yQnJ1c2gsIE5MUkUuQ29tbW9uIiwiQ29sb3IiOnsiJGlkIjoiNTkyMyIsIkEiOjI1NSwiUiI6MjM0LCJHIjoyMiwiQiI6MzB9fSwiTGluZVdlaWdodCI6MC4wLCJMaW5lVHlwZSI6MCwiUGFyZW50U3R5bGUiOm51bGx9LCJQYXJlbnRTdHlsZSI6bnVsbH0sIlRpdGxlU3R5bGUiOnsiJGlkIjoiNTkyNCIsIkZvbnRTZXR0aW5ncyI6eyIkaWQiOiI1OTI1IiwiRm9udFNpemUiOjExLCJGb250TmFtZSI6IkNhbGlicmkiLCJJc0JvbGQiOnRydWUsIklzSXRhbGljIjpmYWxzZSwiSXNVbmRlcmxpbmVkIjpmYWxzZSwiUGFyZW50U3R5bGUiOm51bGx9LCJBdXRvU2l6ZSI6MCwiRm9yZWdyb3VuZCI6eyIkaWQiOiI1OTI2IiwiQ29sb3IiOnsiJGlkIjoiNTkyNy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1OTI4IiwiVG9wIjowLjAsIkxlZnQiOjAuMCwiUmlnaHQiOjAuMCwiQm90dG9tIjowLjB9LCJQYWRkaW5nIjp7IiRpZCI6IjU5MjkiLCJUb3AiOjAuMCwiTGVmdCI6MC4wLCJSaWdodCI6MC4wLCJCb3R0b20iOjAuMH0sIkJhY2tncm91bmQiOnsiJGlkIjoiNTkzMCIsIkNvbG9yIjp7IiRpZCI6IjU5MzEiLCJBIjowLCJSIjoyNTUsIkciOjI1NSwiQiI6MjU1fX0sIklzVmlzaWJsZSI6dHJ1ZSwiV2lkdGgiOjAuMCwiSGVpZ2h0IjowLjAsIkJvcmRlclN0eWxlIjpudWxsLCJQYXJlbnRTdHlsZSI6bnVsbH0sIkRhdGVTdHlsZSI6eyIkaWQiOiI1OTMyIiwiRm9udFNldHRpbmdzIjp7IiRpZCI6IjU5MzMiLCJGb250U2l6ZSI6MTAsIkZvbnROYW1lIjoiQ2FsaWJyaSIsIklzQm9sZCI6ZmFsc2UsIklzSXRhbGljIjpmYWxzZSwiSXNVbmRlcmxpbmVkIjpmYWxzZSwiUGFyZW50U3R5bGUiOm51bGx9LCJBdXRvU2l6ZSI6MCwiRm9yZWdyb3VuZCI6eyIkaWQiOiI1OTM0IiwiQ29sb3IiOnsiJGlkIjoiNTkzN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TkzNiIsIlRvcCI6MC4wLCJMZWZ0IjowLjAsIlJpZ2h0IjowLjAsIkJvdHRvbSI6MC4wfSwiUGFkZGluZyI6eyIkaWQiOiI1OTM3IiwiVG9wIjowLjAsIkxlZnQiOjAuMCwiUmlnaHQiOjAuMCwiQm90dG9tIjowLjB9LCJCYWNrZ3JvdW5kIjp7IiRpZCI6IjU5MzgiLCJDb2xvciI6eyIkaWQiOiI1OTM5IiwiQSI6MCwiUiI6MjU1LCJHIjoyNTUsIkIiOjI1NX19LCJJc1Zpc2libGUiOnRydWUsIldpZHRoIjowLjAsIkhlaWdodCI6MC4wLCJCb3JkZXJTdHlsZSI6bnVsbCwiUGFyZW50U3R5bGUiOm51bGx9LCJEYXRlRm9ybWF0Ijp7IiRpZCI6IjU5ND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k0MSIsIkZvcm1hdCI6MCwiSXNWaXNpYmxlIjpmYWxzZSwiTGFzdEtub3duVmlzaWJpbGl0eVN0YXRlIjpmYWxzZX0sIklzVmlzaWJsZSI6dHJ1ZSwiUGFyZW50U3R5bGUiOm51bGwsIl9leHBsaWNpdGx5U2V0Ijp7IiRpZCI6IjU5NDI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V2Vla051bWJlcmluZyI6ZmFsc2UsIklzVmlzaWJsZSI6ZmFsc2V9fSwiRGVmYXVsdFN3aW1sYW5lTW90U3R5bGUiOnsiJGlkIjoiNTk0MyIsIlNoYXBlIjoyLCJDb25uZWN0b3JNYXJnaW4iOnsiJGlkIjoiNTk0NCIsIlRvcCI6MC4wLCJMZWZ0IjoyLjAsIlJpZ2h0IjoyLjAsIkJvdHRvbSI6MC4wfSwiQ29ubmVjdG9yU3R5bGUiOnsiJGlkIjoiNTk0NSIsIkxpbmVDb2xvciI6eyIkaWQiOiI1OTQ2IiwiJHR5cGUiOiJOTFJFLkNvbW1vbi5Eb20uU29saWRDb2xvckJydXNoLCBOTFJFLkNvbW1vbiIsIkNvbG9yIjp7IiRpZCI6IjU5NDciLCJBIjoxMjcsIlIiOjc5LCJHIjoxMjksIkIiOjE4OX19LCJMaW5lV2VpZ2h0IjoxLjAsIkxpbmVUeXBlIjowLCJQYXJlbnRTdHlsZSI6bnVsbH0sIklzQmVsb3dUaW1lYmFuZCI6ZmFsc2UsIlBvc2l0aW9uT25UYXNrIjoxLCJIaWRlRGF0ZSI6ZmFsc2UsIlNoYXBlU2l6ZSI6MSwiU3BhY2luZyI6MC4wLCJQYWRkaW5nIjp7IiRpZCI6IjU5NDgiLCJUb3AiOjUuMCwiTGVmdCI6My4wLCJSaWdodCI6MC4wLCJCb3R0b20iOjIuMH0sIlNoYXBlU3R5bGUiOnsiJGlkIjoiNTk0OSIsIk1hcmdpbiI6eyIkaWQiOiI1OTUwIiwiVG9wIjowLjAsIkxlZnQiOjAuMCwiUmlnaHQiOjAuMCwiQm90dG9tIjowLjB9LCJQYWRkaW5nIjp7IiRpZCI6IjU5NTEiLCJUb3AiOjAuMCwiTGVmdCI6MC4wLCJSaWdodCI6MC4wLCJCb3R0b20iOjAuMH0sIkJhY2tncm91bmQiOnsiJGlkIjoiNTk1MiIsIkNvbG9yIjp7IiRpZCI6IjU5NTMiLCJBIjoxMjcsIlIiOjE2NSwiRyI6MTY1LCJCIjoxNjV9fSwiSXNWaXNpYmxlIjp0cnVlLCJXaWR0aCI6MTMuMCwiSGVpZ2h0IjoxMy4wLCJCb3JkZXJTdHlsZSI6eyIkaWQiOiI1OTU0IiwiTGluZUNvbG9yIjp7IiRpZCI6IjU5NTUiLCIkdHlwZSI6Ik5MUkUuQ29tbW9uLkRvbS5Tb2xpZENvbG9yQnJ1c2gsIE5MUkUuQ29tbW9uIiwiQ29sb3IiOnsiJGlkIjoiNTk1NiIsIkEiOjI1NSwiUiI6MjM0LCJHIjoyMiwiQiI6MzB9fSwiTGluZVdlaWdodCI6MC4wLCJMaW5lVHlwZSI6MCwiUGFyZW50U3R5bGUiOm51bGx9LCJQYXJlbnRTdHlsZSI6bnVsbH0sIlRpdGxlU3R5bGUiOnsiJGlkIjoiNTk1NyIsIkZvbnRTZXR0aW5ncyI6eyIkaWQiOiI1OTU4IiwiRm9udFNpemUiOjExLCJGb250TmFtZSI6IkNhbGlicmkiLCJJc0JvbGQiOnRydWUsIklzSXRhbGljIjpmYWxzZSwiSXNVbmRlcmxpbmVkIjpmYWxzZSwiUGFyZW50U3R5bGUiOm51bGx9LCJBdXRvU2l6ZSI6MCwiRm9yZWdyb3VuZCI6eyIkaWQiOiI1OTU5IiwiQ29sb3IiOnsiJGlkIjoiNTk2M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OTYxIiwiVG9wIjowLjAsIkxlZnQiOjAuMCwiUmlnaHQiOjAuMCwiQm90dG9tIjowLjB9LCJQYWRkaW5nIjp7IiRpZCI6IjU5NjIiLCJUb3AiOjAuMCwiTGVmdCI6MC4wLCJSaWdodCI6MC4wLCJCb3R0b20iOjAuMH0sIkJhY2tncm91bmQiOnsiJGlkIjoiNTk2MyIsIkNvbG9yIjp7IiRpZCI6IjU5NjQiLCJBIjo4OSwiUiI6MCwiRyI6MCwiQiI6MH19LCJJc1Zpc2libGUiOnRydWUsIldpZHRoIjowLjAsIkhlaWdodCI6MC4wLCJCb3JkZXJTdHlsZSI6bnVsbCwiUGFyZW50U3R5bGUiOm51bGx9LCJEYXRlU3R5bGUiOnsiJGlkIjoiNTk2NSIsIkZvbnRTZXR0aW5ncyI6eyIkaWQiOiI1OTY2IiwiRm9udFNpemUiOjEwLCJGb250TmFtZSI6IkNhbGlicmkiLCJJc0JvbGQiOmZhbHNlLCJJc0l0YWxpYyI6ZmFsc2UsIklzVW5kZXJsaW5lZCI6ZmFsc2UsIlBhcmVudFN0eWxlIjpudWxsfSwiQXV0b1NpemUiOjAsIkZvcmVncm91bmQiOnsiJGlkIjoiNTk2NyIsIkNvbG9yIjp7IiRpZCI6IjU5Nj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5NjkiLCJUb3AiOjAuMCwiTGVmdCI6MC4wLCJSaWdodCI6MC4wLCJCb3R0b20iOjAuMH0sIlBhZGRpbmciOnsiJGlkIjoiNTk3MCIsIlRvcCI6MC4wLCJMZWZ0IjowLjAsIlJpZ2h0IjowLjAsIkJvdHRvbSI6MC4wfSwiQmFja2dyb3VuZCI6eyIkaWQiOiI1OTcxIiwiQ29sb3IiOnsiJGlkIjoiNTk3MiIsIkEiOjg5LCJSIjowLCJHIjowLCJCIjowfX0sIklzVmlzaWJsZSI6dHJ1ZSwiV2lkdGgiOjAuMCwiSGVpZ2h0IjowLjAsIkJvcmRlclN0eWxlIjpudWxsLCJQYXJlbnRTdHlsZSI6bnVsbH0sIkRhdGVGb3JtYXQiOnsiJGlkIjoiNTk3M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1OTc0IiwiRm9ybWF0IjowLCJJc1Zpc2libGUiOmZhbHNlLCJMYXN0S25vd25WaXNpYmlsaXR5U3RhdGUiOmZhbHNlfSwiSXNWaXNpYmxlIjp0cnVlLCJQYXJlbnRTdHlsZSI6bnVsbH0sIkRlZmF1bHRTd2ltbGFuZU1pbGVzdG9uZVN0eWxlIjp7IiRpZCI6IjU5NzUiLCJUaXRsZVBvc2l0aW9uIjoiUmlnaHQiLCJEYXRlUG9zaXRpb24iOiJMZWZ0IiwiU2hhcGVUeXBlIjoyLCJTaGFwZVNpemUiOjEsIlNwYWNpbmciOjUsIlNoYXBlU3R5bGUiOnsiJGlkIjoiNTk3NiIsIk1hcmdpbiI6eyIkaWQiOiI1OTc3IiwiVG9wIjowLjAsIkxlZnQiOjAuMCwiUmlnaHQiOjAuMCwiQm90dG9tIjowLjB9LCJQYWRkaW5nIjp7IiRpZCI6IjU5NzgiLCJUb3AiOjAuMCwiTGVmdCI6MC4wLCJSaWdodCI6MC4wLCJCb3R0b20iOjAuMH0sIkJhY2tncm91bmQiOnsiJGlkIjoiNTk3OSIsIkNvbG9yIjp7IiRpZCI6IjU5ODAiLCJBIjoxMjcsIlIiOjE2NSwiRyI6MTY1LCJCIjoxNjV9fSwiSXNWaXNpYmxlIjp0cnVlLCJXaWR0aCI6MTMuMCwiSGVpZ2h0IjoxMy4wLCJCb3JkZXJTdHlsZSI6eyIkaWQiOiI1OTgxIiwiTGluZUNvbG9yIjp7IiRpZCI6IjU5ODIiLCIkdHlwZSI6Ik5MUkUuQ29tbW9uLkRvbS5Tb2xpZENvbG9yQnJ1c2gsIE5MUkUuQ29tbW9uIiwiQ29sb3IiOnsiJGlkIjoiNTk4MyIsIkEiOjI1NSwiUiI6MjM0LCJHIjoyMiwiQiI6MzB9fSwiTGluZVdlaWdodCI6MC4wLCJMaW5lVHlwZSI6MCwiUGFyZW50U3R5bGUiOm51bGx9LCJQYXJlbnRTdHlsZSI6bnVsbH0sIlRpdGxlU3R5bGUiOnsiJGlkIjoiNTk4NCIsIkZvbnRTZXR0aW5ncyI6eyIkaWQiOiI1OTg1IiwiRm9udFNpemUiOjExLCJGb250TmFtZSI6IkNhbGlicmkiLCJJc0JvbGQiOnRydWUsIklzSXRhbGljIjpmYWxzZSwiSXNVbmRlcmxpbmVkIjpmYWxzZSwiUGFyZW50U3R5bGUiOm51bGx9LCJBdXRvU2l6ZSI6MCwiRm9yZWdyb3VuZCI6eyIkaWQiOiI1OTg2IiwiQ29sb3IiOnsiJGlkIjoiNTk4Ny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OTg4IiwiVG9wIjowLjAsIkxlZnQiOjAuMCwiUmlnaHQiOjAuMCwiQm90dG9tIjowLjB9LCJQYWRkaW5nIjp7IiRpZCI6IjU5ODkiLCJUb3AiOjAuMCwiTGVmdCI6MC4wLCJSaWdodCI6MC4wLCJCb3R0b20iOjAuMH0sIkJhY2tncm91bmQiOnsiJGlkIjoiNTk5MCIsIkNvbG9yIjp7IiRpZCI6IjU5OTEiLCJBIjo4OSwiUiI6MCwiRyI6MCwiQiI6MH19LCJJc1Zpc2libGUiOnRydWUsIldpZHRoIjowLjAsIkhlaWdodCI6MC4wLCJCb3JkZXJTdHlsZSI6bnVsbCwiUGFyZW50U3R5bGUiOm51bGx9LCJEYXRlU3R5bGUiOnsiJGlkIjoiNTk5MiIsIkZvbnRTZXR0aW5ncyI6eyIkaWQiOiI1OTkzIiwiRm9udFNpemUiOjEwLCJGb250TmFtZSI6IkNhbGlicmkiLCJJc0JvbGQiOmZhbHNlLCJJc0l0YWxpYyI6ZmFsc2UsIklzVW5kZXJsaW5lZCI6ZmFsc2UsIlBhcmVudFN0eWxlIjpudWxsfSwiQXV0b1NpemUiOjAsIkZvcmVncm91bmQiOnsiJGlkIjoiNTk5NCIsIkNvbG9yIjp7IiRpZCI6IjU5OTU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5OTYiLCJUb3AiOjAuMCwiTGVmdCI6MC4wLCJSaWdodCI6MC4wLCJCb3R0b20iOjAuMH0sIlBhZGRpbmciOnsiJGlkIjoiNTk5NyIsIlRvcCI6MC4wLCJMZWZ0IjowLjAsIlJpZ2h0IjowLjAsIkJvdHRvbSI6MC4wfSwiQmFja2dyb3VuZCI6eyIkaWQiOiI1OTk4IiwiQ29sb3IiOnsiJGlkIjoiNTk5OSIsIkEiOjg5LCJSIjowLCJHIjowLCJCIjowfX0sIklzVmlzaWJsZSI6dHJ1ZSwiV2lkdGgiOjAuMCwiSGVpZ2h0IjowLjAsIkJvcmRlclN0eWxlIjpudWxsLCJQYXJlbnRTdHlsZSI6bnVsbH0sIkRhdGVGb3JtYXQiOnsiJGlkIjoiNjAw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2MDAxIiwiRm9ybWF0IjowLCJJc1Zpc2libGUiOmZhbHNlLCJMYXN0S25vd25WaXNpYmlsaXR5U3RhdGUiOmZhbHNlfSwiSXNWaXNpYmxlIjp0cnVlLCJQYXJlbnRTdHlsZSI6bnVsbH0sIkRlZmF1bHRTd2ltbGFuZUFjdGl2aXR5U3R5bGUiOnsiJGlkIjoiNjAwMiIsIkhlYWRlclN0eWxlIjp7IiRpZCI6IjYwMDMiLCJUZXh0U3R5bGUiOnsiJGlkIjoiNjAwNCIsIkZvbnRTZXR0aW5ncyI6eyIkaWQiOiI2MDA1IiwiRm9udFNpemUiOjEyLCJGb250TmFtZSI6IkNhbGlicmkiLCJJc0JvbGQiOmZhbHNlLCJJc0l0YWxpYyI6ZmFsc2UsIklzVW5kZXJsaW5lZCI6ZmFsc2UsIlBhcmVudFN0eWxlIjpudWxsfSwiQXV0b1NpemUiOjAsIkZvcmVncm91bmQiOnsiJGlkIjoiNjAwNiIsIkNvbG9yIjp7IiRpZCI6IjYwMDciLCJBIjoyNTUsIlIiOjAsIkciOjAsIkIiOjB9fSwiTWF4V2lkdGgiOjAuMCwiTWF4SGVpZ2h0IjowLjAsIlNtYXJ0Rm9yZWdyb3VuZElzQWN0aXZlIjpmYWxzZSwiSG9yaXpvbnRhbEFsaWdubWVudCI6MCwiVmVydGljYWxBbGlnbm1lbnQiOjAsIlNtYXJ0Rm9yZWdyb3VuZCI6bnVsbCwiQmFja2dyb3VuZEZpbGxUeXBlIjowLCJNYXJnaW4iOnsiJGlkIjoiNjAwOCIsIlRvcCI6MC4wLCJMZWZ0IjowLjAsIlJpZ2h0IjowLjAsIkJvdHRvbSI6MC4wfSwiUGFkZGluZyI6eyIkaWQiOiI2MDA5IiwiVG9wIjowLjAsIkxlZnQiOjAuMCwiUmlnaHQiOjAuMCwiQm90dG9tIjowLjB9LCJCYWNrZ3JvdW5kIjpudWxsLCJJc1Zpc2libGUiOmZhbHNlLCJXaWR0aCI6MC4wLCJIZWlnaHQiOjAuMCwiQm9yZGVyU3R5bGUiOm51bGwsIlBhcmVudFN0eWxlIjpudWxsfSwiUmVjdGFuZ2xlU3R5bGUiOnsiJGlkIjoiNjAxMCIsIk1hcmdpbiI6eyIkaWQiOiI2MDExIiwiVG9wIjowLjAsIkxlZnQiOjAuMCwiUmlnaHQiOjAuMCwiQm90dG9tIjowLjB9LCJQYWRkaW5nIjp7IiRpZCI6IjYwMTIiLCJUb3AiOjAuMCwiTGVmdCI6MC4wLCJSaWdodCI6MC4wLCJCb3R0b20iOjAuMH0sIkJhY2tncm91bmQiOnsiJGlkIjoiNjAxMyIsIkNvbG9yIjp7IiRpZCI6IjYwMTQiLCJBIjo2MywiUiI6MTY1LCJHIjoxNjUsIkIiOjE2NX19LCJJc1Zpc2libGUiOmZhbHNlLCJXaWR0aCI6MC4wLCJIZWlnaHQiOjAuMCwiQm9yZGVyU3R5bGUiOnsiJGlkIjoiNjAxNSIsIkxpbmVDb2xvciI6eyIkaWQiOiI2MDE2IiwiJHR5cGUiOiJOTFJFLkNvbW1vbi5Eb20uU29saWRDb2xvckJydXNoLCBOTFJFLkNvbW1vbiIsIkNvbG9yIjp7IiRpZCI6IjYwMTciLCJBIjoyNTUsIlIiOjI1NSwiRyI6MCwiQiI6MH19LCJMaW5lV2VpZ2h0IjowLjAsIkxpbmVUeXBlIjowLCJQYXJlbnRTdHlsZSI6bnVsbH0sIlBhcmVudFN0eWxlIjpudWxsfSwiTWFyZ2luIjp7IiRpZCI6IjYwMTgiLCJUb3AiOjAuMCwiTGVmdCI6MC4wLCJSaWdodCI6MC4wLCJCb3R0b20iOjAuMH0sIlBhZGRpbmciOnsiJGlkIjoiNjAxOSIsIlRvcCI6MC4wLCJMZWZ0IjowLjAsIlJpZ2h0IjowLjAsIkJvdHRvbSI6MC4wfSwiQmFja2dyb3VuZCI6bnVsbCwiSXNWaXNpYmxlIjp0cnVlLCJXaWR0aCI6MC4wLCJIZWlnaHQiOjAuMCwiQm9yZGVyU3R5bGUiOm51bGwsIlBhcmVudFN0eWxlIjpudWxsfSwiQmFja2dyb3VuZFN0eWxlIjp7IiRpZCI6IjYwMjAiLCJNYXJnaW4iOnsiJGlkIjoiNjAyMSIsIlRvcCI6MC4wLCJMZWZ0IjowLjAsIlJpZ2h0IjowLjAsIkJvdHRvbSI6MC4wfSwiUGFkZGluZyI6eyIkaWQiOiI2MDIyIiwiVG9wIjowLjAsIkxlZnQiOjAuMCwiUmlnaHQiOjAuMCwiQm90dG9tIjowLjB9LCJCYWNrZ3JvdW5kIjp7IiRpZCI6IjYwMjMiLCJDb2xvciI6eyIkaWQiOiI2MDI0IiwiQSI6MzgsIlIiOjE2NSwiRyI6MTY1LCJCIjoxNjV9fSwiSXNWaXNpYmxlIjp0cnVlLCJXaWR0aCI6MC4wLCJIZWlnaHQiOjAuMCwiQm9yZGVyU3R5bGUiOnsiJGlkIjoiNjAyNSIsIkxpbmVDb2xvciI6eyIkaWQiOiI2MDI2IiwiJHR5cGUiOiJOTFJFLkNvbW1vbi5Eb20uU29saWRDb2xvckJydXNoLCBOTFJFLkNvbW1vbiIsIkNvbG9yIjp7IiRpZCI6IjYwMjciLCJBIjoyNTUsIlIiOjIzNCwiRyI6MjIsIkIiOjMwfX0sIkxpbmVXZWlnaHQiOjAuMCwiTGluZVR5cGUiOjAsIlBhcmVudFN0eWxlIjpudWxsfSwiUGFyZW50U3R5bGUiOm51bGx9LCJNYXJnaW4iOnsiJGlkIjoiNjAyOCIsIlRvcCI6MC4wLCJMZWZ0IjowLjAsIlJpZ2h0IjowLjAsIkJvdHRvbSI6MC4wfSwiUGFkZGluZyI6eyIkaWQiOiI2MDI5IiwiVG9wIjowLjAsIkxlZnQiOjAuMCwiUmlnaHQiOjAuMCwiQm90dG9tIjowLjB9LCJJc1Zpc2libGUiOnRydWUsIldpZHRoIjowLjAsIkhlaWdodCI6MC4wLCJCb3JkZXJTdHlsZSI6bnVsbCwiUGFyZW50U3R5bGUiOm51bGx9LCJNYXJnaW4iOnsiJGlkIjoiNjAzMCIsIlRvcCI6MC4wLCJMZWZ0IjowLjAsIlJpZ2h0IjowLjAsIkJvdHRvbSI6MC4wfSwiUGFkZGluZyI6eyIkaWQiOiI2MDMxIiwiVG9wIjowLjAsIkxlZnQiOjAuMCwiUmlnaHQiOjAuMCwiQm90dG9tIjowLjB9LCJJc1Zpc2libGUiOnRydWUsIldpZHRoIjowLjAsIkhlaWdodCI6MC4wLCJCb3JkZXJTdHlsZSI6eyIkaWQiOiI2MDMyIiwiTGluZUNvbG9yIjpudWxsLCJMaW5lV2VpZ2h0IjowLjAsIkxpbmVUeXBlIjowLCJQYXJlbnRTdHlsZSI6bnVsbH0sIlBhcmVudFN0eWxlIjpudWxsfV19LCJTY2FsZSI6bnVsbCwiU2NhbGVWMiI6eyIkaWQiOiI2MDMzIiwiU3RhcnREYXRlIjoiMjAyNi0wMS0wMVQwMDowMDowMCIsIkVuZERhdGUiOiIyMDMzLTAxLTEyVDIzOjU5OjAwIiwiQXV0b0RhdGVSYW5nZSI6ZmFsc2UsIldvcmtpbmdEYXlzIjozMSwiRmlzY2FsWWVhciI6eyIkaWQiOiI2MDM0IiwiU3RhcnRNb250aCI6MSwiVXNlU3RhcnRpbmdZZWFyRm9yTnVtYmVyaW5nIjp0cnVlLCJTaG93RmlzY2FsWWVhckxhYmVsIjp0cnVlfSwiVG9kYXlNYXJrZXJUZXh0IjoiVG9kYXkiLCJBdXRvU2NhbGVUeXBlIjpmYWxzZSwiVGltZWJhbmRTY2FsZXMiOnsiJGlkIjoiNjAzNSIsIlRvcFNjYWxlTGF5ZXIiOnsiJGlkIjoiNjAzNiIsIkZvcm1hdCI6Ik1NTSIsIlR5cGUiOjQsIkdyb3VwaW5nSW50ZXJ2YWxzIjp7IiRpZCI6IjYwMzciLCJJc1NldCI6ZmFsc2UsIkdyb3VwaW5nU3RlcENvdW50IjoxfX0sIk1pZGRsZVNjYWxlTGF5ZXIiOnsiJGlkIjoiNjAzOCIsIkZvcm1hdCI6Ik1NTSIsIlR5cGUiOjMsIkdyb3VwaW5nSW50ZXJ2YWxzIjp7IiRpZCI6IjYwMzkiLCJJc1NldCI6ZmFsc2UsIkdyb3VwaW5nU3RlcENvdW50IjoxfX0sIkJvdHRvbVNjYWxlTGF5ZXIiOnsiJGlkIjoiNjA0MCIsIkZvcm1hdCI6bnVsbCwiVHlwZSI6MCwiR3JvdXBpbmdJbnRlcnZhbHMiOnsiJGlkIjoiNjA0MSIsIklzU2V0IjpmYWxzZSwiR3JvdXBpbmdTdGVwQ291bnQiOjF9fX19LCJNaWxlc3RvbmVzIjpbXSwiVGFza3MiOltdLCJTd2ltbGFuZXMiOltdLCJNc1Byb2plY3RJdGVtc1RyZWUiOnsiJGlkIjoiNjA0MiIsIlJvb3QiOnsiSW1wb3J0SWQiOm51bGwsIklzSW1wb3J0ZWQiOmZhbHNlLCJDaGlsZHJlbiI6W119fSwiTWV0YWRhdGEiOnsiJGlkIjoiNjA0MyIsIlNvdXJjZVRlbXBsYXRlIjoie1wiJGlkXCI6XCIxXCIsXCJJZFwiOlwiZjM3NDYwNjMtMDA0Yy00NDVkLTkxODctY2VkZjdhY2UxNDNiXCIsXCJDdWx0dXJlSW5mb05hbWVcIjpcImVuLVVTXCIsXCJWZXJzaW9uXCI6e1wiJGlkXCI6XCIyXCIsXCJUZW1wbGF0ZURvbVZlcnNpb25cIjpcIjEuNC4wXCJ9LFwiRWZmZWN0XCI6MCxcIlN0eWxlXCI6e1wiJGlkXCI6XCIzXCIsXCJUaW1lYmFuZFN0eWxlXCI6e1wiJGlkXCI6XCI0XCIsXCJTY2FsZU1hcmtpbmdcIjowLFwiU2hhcGVcIjoxMCxcIlNoYXBlU3R5bGVcIjp7XCIkaWRcIjpcIjVcIixcIk1hcmdpblwiOntcIiRpZFwiOlwiNlwiLFwiVG9wXCI6MC4wLFwiTGVmdFwiOjEwLjAsXCJSaWdodFwiOjEwLjAsXCJCb3R0b21cIjowLjB9LFwiUGFkZGluZ1wiOntcIiRpZFwiOlwiN1wiLFwiVG9wXCI6My4wLFwiTGVmdFwiOjAuMCxcIlJpZ2h0XCI6MC4wLFwiQm90dG9tXCI6My4wfSxcIkJhY2tncm91bmRcIjp7XCIkaWRcIjpcIjhcIixcIkNvbG9yXCI6e1wiJGlkXCI6XCI5XCIsXCJBXCI6MjU1LFwiUlwiOjY4LFwiR1wiOjg0LFwiQlwiOjEwNn19LFwiSXNWaXNpYmxlXCI6dHJ1ZSxcIldpZHRoXCI6ODU4LjAsXCJIZWlnaHRcIjoyMC4wLFwiQm9yZGVyU3R5bGVcIjp7XCIkaWRcIjpcIjEwXCIsXCJMaW5lQ29sb3JcIjp7XCIkaWRcIjpcIjExXCIsXCIkdHlwZVwiOlwiTkxSRS5Db21tb24uRG9tLlNvbGlkQ29sb3JCcnVzaCwgTkxSRS5Db21tb25cIixcIkNvbG9yXCI6e1wiJGlkXCI6XCIxMlwiLFwiQVwiOjI1NSxcIlJcIjoyNTUsXCJHXCI6MCxcIkJcIjowfX0sXCJMaW5lV2VpZ2h0XCI6MC4wLFwiTGluZVR5cGVcIjowfX0sXCJNaWRkbGVUaWVyU2hhcGVTdHlsZVwiOntcIiRpZFwiOlwiMTNcIixcIk1hcmdpblwiOntcIiRpZFwiOlwiMTRcIixcIlRvcFwiOjAuMCxcIkxlZnRcIjoxMC4wLFwiUmlnaHRcIjoxMC4wLFwiQm90dG9tXCI6MC4wfSxcIlBhZGRpbmdcIjp7XCIkaWRcIjpcIjE1XCIsXCJUb3BcIjozLjAsXCJMZWZ0XCI6MC4wLFwiUmlnaHRcIjowLjAsXCJCb3R0b21cIjozLjB9LFwiQmFja2dyb3VuZFwiOntcIiRpZFwiOlwiMTZcIixcIkNvbG9yXCI6e1wiJGlkXCI6XCIxN1wiLFwiQVwiOjI1NSxcIlJcIjo2OCxcIkdcIjo4NCxcIkJcIjoxMDZ9fSxcIklzVmlzaWJsZVwiOnRydWUsXCJXaWR0aFwiOjg1OC4wLFwiSGVpZ2h0XCI6MjAuMCxcIkJvcmRlclN0eWxlXCI6e1wiJGlkXCI6XCIxOFwiLFwiTGluZUNvbG9yXCI6e1wiJGlkXCI6XCIxOVwiLFwiJHR5cGVcIjpcIk5MUkUuQ29tbW9uLkRvbS5Tb2xpZENvbG9yQnJ1c2gsIE5MUkUuQ29tbW9uXCIsXCJDb2xvclwiOntcIiRpZFwiOlwiMjBcIixcIkFcIjoyNTUsXCJSXCI6MjU1LFwiR1wiOjAsXCJCXCI6MH19LFwiTGluZVdlaWdodFwiOjAuMCxcIkxpbmVUeXBlXCI6MH19LFwiQm90dG9tVGllclNoYXBlU3R5bGVcIjp7XCIkaWRcIjpcIjIxXCIsXCJNYXJnaW5cIjp7XCIkaWRcIjpcIjIyXCIsXCJUb3BcIjowLjAsXCJMZWZ0XCI6MTAuMCxcIlJpZ2h0XCI6MTAuMCxcIkJvdHRvbVwiOjAuMH0sXCJQYWRkaW5nXCI6e1wiJGlkXCI6XCIyM1wiLFwiVG9wXCI6My4wLFwiTGVmdFwiOjAuMCxcIlJpZ2h0XCI6MC4wLFwiQm90dG9tXCI6My4wfSxcIkJhY2tncm91bmRcIjp7XCIkaWRcIjpcIjI0XCIsXCJDb2xvclwiOntcIiRpZFwiOlwiMjVcIixcIkFcIjoyNTUsXCJSXCI6NjgsXCJHXCI6ODQsXCJCXCI6MTA2fX0sXCJJc1Zpc2libGVcIjp0cnVlLFwiV2lkdGhcIjo4NTguMCxcIkhlaWdodFwiOjIwLjAsXCJCb3JkZXJTdHlsZVwiOntcIiRpZFwiOlwiMjZcIixcIkxpbmVDb2xvclwiOntcIiRpZFwiOlwiMjdcIixcIiR0eXBlXCI6XCJOTFJFLkNvbW1vbi5Eb20uU29saWRDb2xvckJydXNoLCBOTFJFLkNvbW1vblwiLFwiQ29sb3JcIjp7XCIkaWRcIjpcIjI4XCIsXCJBXCI6MjU1LFwiUlwiOjI1NSxcIkdcIjowLFwiQlwiOjB9fSxcIkxpbmVXZWlnaHRcIjowLjAsXCJMaW5lVHlwZVwiOjB9fSxcIlJpZ2h0RW5kQ2Fwc1N0eWxlXCI6e1wiJGlkXCI6XCIyOVwiLFwiRm9udFNldHRpbmdzXCI6e1wiJGlkXCI6XCIzMFwiLFwiRm9udFNpemVcIjoxOCxcIkZvbnROYW1lXCI6XCJDYWxpYnJpXCIsXCJJc0JvbGRcIjp0cnVlLFwiSXNJdGFsaWNcIjpmYWxzZSxcIklzVW5kZXJsaW5lZFwiOmZhbHNlfSxcIkF1dG9TaXplXCI6MCxcIkZvcmVncm91bmRcIjp7XCIkaWRcIjpcIjMxXCIsXCJDb2xvclwiOntcIiRpZFwiOlwiMzJcIixcIkFcIjoyNTUsXCJSXCI6MjM3LFwiR1wiOjEyNSxcIkJcIjo0OX19LFwiQmFja2dyb3VuZEZpbGxUeXBlXCI6MCxcIk1heFdpZHRoXCI6XCJJbmZpbml0eVwiLFwiTWF4SGVpZ2h0XCI6XCJJbmZpbml0eVwiLFwiU21hcnRGb3JlZ3JvdW5kSXNBY3RpdmVcIjpmYWxzZSxcIkhvcml6b250YWxBbGlnbm1lbnRcIjowLFwiVmVydGljYWxBbGlnbm1lbnRcIjowLFwiU21hcnRGb3JlZ3JvdW5kXCI6bnVsbCxcIk1hcmdpblwiOntcIiRpZFwiOlwiMzNcIixcIlRvcFwiOjAuMCxcIkxlZnRcIjowLjAsXCJSaWdodFwiOjIwLjAsXCJCb3R0b21cIjowLjB9LFwiUGFkZGluZ1wiOntcIiRpZFwiOlwiMzRcIixcIlRvcFwiOjAuMCxcIkxlZnRcIjowLjAsXCJSaWdodFwiOjAuMCxcIkJvdHRvbVwiOjAuMH0sXCJCYWNrZ3JvdW5kXCI6e1wiJGlkXCI6XCIzNVwiLFwiQ29sb3JcIjp7XCIkaWRcIjpcIjM2XCIsXCJBXCI6ODksXCJSXCI6MCxcIkdcIjowLFwiQlwiOjB9fSxcIklzVmlzaWJsZVwiOmZhbHNlLFwiV2lkdGhcIjowLjAsXCJIZWlnaHRcIjowLjAsXCJCb3JkZXJTdHlsZVwiOm51bGx9LFwiTGVmdEVuZENhcHNTdHlsZVwiOntcIiRpZFwiOlwiMzdcIixcIkZvbnRTZXR0aW5nc1wiOntcIiRpZFwiOlwiMzhcIixcIkZvbnRTaXplXCI6MTgsXCJGb250TmFtZVwiOlwiQ2FsaWJyaVwiLFwiSXNCb2xkXCI6dHJ1ZSxcIklzSXRhbGljXCI6ZmFsc2UsXCJJc1VuZGVybGluZWRcIjpmYWxzZX0sXCJBdXRvU2l6ZVwiOjAsXCJGb3JlZ3JvdW5kXCI6e1wiJGlkXCI6XCIzOVwiLFwiQ29sb3JcIjp7XCIkaWRcIjpcIjQwXCIsXCJBXCI6MjU1LFwiUlwiOjIzNyxcIkdcIjoxMjUsXCJCXCI6NDl9fSxcIkJhY2tncm91bmRGaWxsVHlwZVwiOjAsXCJNYXhXaWR0aFwiOlwiSW5maW5pdHlcIixcIk1heEhlaWdodFwiOlwiSW5maW5pdHlcIixcIlNtYXJ0Rm9yZWdyb3VuZElzQWN0aXZlXCI6ZmFsc2UsXCJIb3Jpem9udGFsQWxpZ25tZW50XCI6MCxcIlZlcnRpY2FsQWxpZ25tZW50XCI6MCxcIlNtYXJ0Rm9yZWdyb3VuZFwiOm51bGwsXCJNYXJnaW5cIjp7XCIkaWRcIjpcIjQxXCIsXCJUb3BcIjowLjAsXCJMZWZ0XCI6MjAuMCxcIlJpZ2h0XCI6MC4wLFwiQm90dG9tXCI6MC4wfSxcIlBhZGRpbmdcIjp7XCIkaWRcIjpcIjQyXCIsXCJUb3BcIjowLjAsXCJMZWZ0XCI6MC4wLFwiUmlnaHRcIjowLjAsXCJCb3R0b21cIjowLjB9LFwiQmFja2dyb3VuZFwiOntcIiRpZFwiOlwiNDNcIixcIkNvbG9yXCI6e1wiJHJlZlwiOlwiMzZcIn19LFwiSXNWaXNpYmxlXCI6ZmFsc2UsXCJXaWR0aFwiOjAuMCxcIkhlaWdodFwiOjAuMCxcIkJvcmRlclN0eWxlXCI6bnVsbH0sXCJUb2RheVRleHRTdHlsZVwiOntcIiRpZFwiOlwiNDRcIixcIkZvbnRTZXR0aW5nc1wiOntcIiRpZFwiOlwiNDVcIixcIkZvbnRTaXplXCI6MTIsXCJGb250TmFtZVwiOlwiQ2FsaWJyaVwiLFwiSXNCb2xkXCI6ZmFsc2UsXCJJc0l0YWxpY1wiOmZhbHNlLFwiSXNVbmRlcmxpbmVkXCI6ZmFsc2V9LFwiQXV0b1NpemVcIjowLFwiRm9yZWdyb3VuZFwiOntcIiRpZFwiOlwiNDZcIixcIkNvbG9yXCI6e1wiJGlkXCI6XCI0N1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0OFwiLFwiVG9wXCI6MC4wLFwiTGVmdFwiOjAuMCxcIlJpZ2h0XCI6MC4wLFwiQm90dG9tXCI6MC4wfSxcIlBhZGRpbmdcIjp7XCIkaWRcIjpcIjQ5XCIsXCJUb3BcIjowLjAsXCJMZWZ0XCI6MC4wLFwiUmlnaHRcIjowLjAsXCJCb3R0b21cIjowLjB9LFwiQmFja2dyb3VuZFwiOntcIiRpZFwiOlwiNTBcIixcIkNvbG9yXCI6e1wiJHJlZlwiOlwiMzZcIn19LFwiSXNWaXNpYmxlXCI6dHJ1ZSxcIldpZHRoXCI6MC4wLFwiSGVpZ2h0XCI6MC4wLFwiQm9yZGVyU3R5bGVcIjpudWxsfSxcIlRvZGF5TWFya2VyU3R5bGVcIjp7XCIkaWRcIjpcIjUxXCIsXCJNYXJnaW5cIjp7XCIkaWRcIjpcIjUyXCIsXCJUb3BcIjowLjAsXCJMZWZ0XCI6MC4wLFwiUmlnaHRcIjowLjAsXCJCb3R0b21cIjowLjB9LFwiUGFkZGluZ1wiOntcIiRpZFwiOlwiNTNcIixcIlRvcFwiOjAuMCxcIkxlZnRcIjowLjAsXCJSaWdodFwiOjAuMCxcIkJvdHRvbVwiOjAuMH0sXCJCYWNrZ3JvdW5kXCI6e1wiJGlkXCI6XCI1NFwiLFwiQ29sb3JcIjp7XCIkaWRcIjpcIjU1XCIsXCJBXCI6MjU1LFwiUlwiOjI1NSxcIkdcIjowLFwiQlwiOjB9fSxcIklzVmlzaWJsZVwiOnRydWUsXCJXaWR0aFwiOjAuMCxcIkhlaWdodFwiOjAuMCxcIkJvcmRlclN0eWxlXCI6bnVsbH0sXCJTY2FsZVN0eWxlXCI6e1wiJGlkXCI6XCI1NlwiLFwiU2hvd1NlZ21lbnRTZXBhcmF0b3JzXCI6dHJ1ZSxcIlNlZ21lbnRTZXBhcmF0b3JPcGFjaXR5XCI6MzAsXCJTaGFwZVwiOjMsXCJIYXNCZWVuVmlzaWJsZUJlZm9yZVwiOnRydWUsXCJGb250U2V0dGluZ3NcIjp7XCIkaWRcIjpcIjU3XCIsXCJGb250U2l6ZVwiOjEyLFwiRm9udE5hbWVcIjpcIkNhbGlicmlcIixcIklzQm9sZFwiOmZhbHNlLFwiSXNJdGFsaWNcIjpmYWxzZSxcIklzVW5kZXJsaW5lZFwiOmZhbHNlfSxcIkF1dG9TaXplXCI6MCxcIkZvcmVncm91bmRcIjp7XCIkaWRcIjpcIjU4XCIsXCJDb2xvclwiOntcIiRpZFwiOlwiNTlcIixcIkFcIjoyNTUsXCJSXCI6MjU1LFwiR1wiOjI1NSxcIkJcIjoyNTV9fSxcIkJhY2tncm91bmRGaWxsVHlwZVwiOjAsXCJNYXhXaWR0aFwiOjIwMC4wLFwiTWF4SGVpZ2h0XCI6XCJJbmZpbml0eVwiLFwiU21hcnRGb3JlZ3JvdW5kSXNBY3RpdmVcIjpmYWxzZSxcIkhvcml6b250YWxBbGlnbm1lbnRcIjowLFwiVmVydGljYWxBbGlnbm1lbnRcIjoxLFwiU21hcnRGb3JlZ3JvdW5kXCI6bnVsbCxcIk1hcmdpblwiOntcIiRpZFwiOlwiNjBcIixcIlRvcFwiOjAuMCxcIkxlZnRcIjo1LjAsXCJSaWdodFwiOjAuMCxcIkJvdHRvbVwiOjAuMH0sXCJQYWRkaW5nXCI6e1wiJGlkXCI6XCI2MVwiLFwiVG9wXCI6MC4wLFwiTGVmdFwiOjAuMCxcIlJpZ2h0XCI6MC4wLFwiQm90dG9tXCI6MC4wfSxcIkJhY2tncm91bmRcIjp7XCIkaWRcIjpcIjYyXCIsXCJDb2xvclwiOntcIiRyZWZcIjpcIjM2XCJ9fSxcIklzVmlzaWJsZVwiOnRydWUsXCJXaWR0aFwiOjAuMCxcIkhlaWdodFwiOjAuMCxcIkJvcmRlclN0eWxlXCI6bnVsbH0sXCJNaWRkbGVUaWVyU2NhbGVTdHlsZVwiOntcIiRpZFwiOlwiNjNcIixcIlNob3dTZWdtZW50U2VwYXJhdG9yc1wiOnRydWUsXCJTZWdtZW50U2VwYXJhdG9yT3BhY2l0eVwiOjMwLFwiU2hhcGVcIjozLFwiSGFzQmVlblZpc2libGVCZWZvcmVcIjpmYWxzZSxcIkZvbnRTZXR0aW5nc1wiOntcIiRpZFwiOlwiNjRcIixcIkZvbnRTaXplXCI6MTIsXCJGb250TmFtZVwiOlwiQ2FsaWJyaVwiLFwiSXNCb2xkXCI6ZmFsc2UsXCJJc0l0YWxpY1wiOmZhbHNlLFwiSXNVbmRlcmxpbmVkXCI6ZmFsc2V9LFwiQXV0b1NpemVcIjowLFwiRm9yZWdyb3VuZFwiOntcIiRpZFwiOlwiNjVcIixcIkNvbG9yXCI6e1wiJGlkXCI6XCI2NlwiLFwiQVwiOjI1NSxcIlJcIjoyNTUsXCJHXCI6MjU1LFwiQlwiOjI1NX19LFwiQmFja2dyb3VuZEZpbGxUeXBlXCI6MCxcIk1heFdpZHRoXCI6MjAwLjAsXCJNYXhIZWlnaHRcIjpcIkluZmluaXR5XCIsXCJTbWFydEZvcmVncm91bmRJc0FjdGl2ZVwiOmZhbHNlLFwiSG9yaXpvbnRhbEFsaWdubWVudFwiOjAsXCJWZXJ0aWNhbEFsaWdubWVudFwiOjEsXCJTbWFydEZvcmVncm91bmRcIjpudWxsLFwiTWFyZ2luXCI6e1wiJGlkXCI6XCI2N1wiLFwiVG9wXCI6MC4wLFwiTGVmdFwiOjUuMCxcIlJpZ2h0XCI6MC4wLFwiQm90dG9tXCI6MC4wfSxcIlBhZGRpbmdcIjp7XCIkaWRcIjpcIjY4XCIsXCJUb3BcIjowLjAsXCJMZWZ0XCI6MC4wLFwiUmlnaHRcIjowLjAsXCJCb3R0b21cIjowLjB9LFwiQmFja2dyb3VuZFwiOntcIiRpZFwiOlwiNjlcIixcIkNvbG9yXCI6e1wiJGlkXCI6XCI3MFwiLFwiQVwiOjg5LFwiUlwiOjAsXCJHXCI6MCxcIkJcIjowfX0sXCJJc1Zpc2libGVcIjpmYWxzZSxcIldpZHRoXCI6MC4wLFwiSGVpZ2h0XCI6MC4wLFwiQm9yZGVyU3R5bGVcIjpudWxsfSxcIkJvdHRvbVRpZXJTY2FsZVN0eWxlXCI6e1wiJGlkXCI6XCI3MVwiLFwiU2hvd1NlZ21lbnRTZXBhcmF0b3JzXCI6dHJ1ZSxcIlNlZ21lbnRTZXBhcmF0b3JPcGFjaXR5XCI6MzAsXCJTaGFwZVwiOjMsXCJIYXNCZWVuVmlzaWJsZUJlZm9yZVwiOmZhbHNlLFwiRm9udFNldHRpbmdzXCI6e1wiJGlkXCI6XCI3MlwiLFwiRm9udFNpemVcIjoxMixcIkZvbnROYW1lXCI6XCJDYWxpYnJpXCIsXCJJc0JvbGRcIjpmYWxzZSxcIklzSXRhbGljXCI6ZmFsc2UsXCJJc1VuZGVybGluZWRcIjpmYWxzZX0sXCJBdXRvU2l6ZVwiOjAsXCJGb3JlZ3JvdW5kXCI6e1wiJGlkXCI6XCI3M1wiLFwiQ29sb3JcIjp7XCIkaWRcIjpcIjc0XCIsXCJBXCI6MjU1LFwiUlwiOjI1NSxcIkdcIjoyNTUsXCJCXCI6MjU1fX0sXCJCYWNrZ3JvdW5kRmlsbFR5cGVcIjowLFwiTWF4V2lkdGhcIjoyMDAuMCxcIk1heEhlaWdodFwiOlwiSW5maW5pdHlcIixcIlNtYXJ0Rm9yZWdyb3VuZElzQWN0aXZlXCI6ZmFsc2UsXCJIb3Jpem9udGFsQWxpZ25tZW50XCI6MCxcIlZlcnRpY2FsQWxpZ25tZW50XCI6MSxcIlNtYXJ0Rm9yZWdyb3VuZFwiOm51bGwsXCJNYXJnaW5cIjp7XCIkaWRcIjpcIjc1XCIsXCJUb3BcIjowLjAsXCJMZWZ0XCI6NS4wLFwiUmlnaHRcIjowLjAsXCJCb3R0b21cIjowLjB9LFwiUGFkZGluZ1wiOntcIiRpZFwiOlwiNzZcIixcIlRvcFwiOjAuMCxcIkxlZnRcIjowLjAsXCJSaWdodFwiOjAuMCxcIkJvdHRvbVwiOjAuMH0sXCJCYWNrZ3JvdW5kXCI6e1wiJGlkXCI6XCI3N1wiLFwiQ29sb3JcIjp7XCIkaWRcIjpcIjc4XCIsXCJBXCI6ODksXCJSXCI6MCxcIkdcIjowLFwiQlwiOjB9fSxcIklzVmlzaWJsZVwiOmZhbHNlLFwiV2lkdGhcIjowLjAsXCJIZWlnaHRcIjowLjAsXCJCb3JkZXJTdHlsZVwiOm51bGx9LFwiU2luZ2xlU2NhbGVTaGFwZVN0eWxlXCI6bnVsbCxcIkVsYXBzZWRUaW1lQmFja2dyb3VuZFwiOntcIiRpZFwiOlwiNzlcIixcIkNvbG9yXCI6e1wiJGlkXCI6XCI4MFwiLFwiQVwiOjE5MSxcIlJcIjoyNTUsXCJHXCI6MCxcIkJcIjowfX0sXCJBcHBlbmRZZWFyT25ZZWFyQ2hhbmdlXCI6ZmFsc2UsXCJFbGFwc2VkVGltZUZvcm1hdFwiOjIsXCJUb2RheU1hcmtlclBvc2l0aW9uXCI6MCxcIlF1aWNrUG9zaXRpb25cIjozLFwiQWJzb2x1dGVQb3NpdGlvblwiOjE4My42LFwiTWFyZ2luXCI6e1wiJGlkXCI6XCI4MVwiLFwiVG9wXCI6MC4wLFwiTGVmdFwiOjEwLjAsXCJSaWdodFwiOjEwLjAsXCJCb3R0b21cIjowLjB9LFwiUGFkZGluZ1wiOntcIiRpZFwiOlwiODJcIixcIlRvcFwiOjAuMCxcIkxlZnRcIjowLjAsXCJSaWdodFwiOjAuMCxcIkJvdHRvbVwiOjAuMH0sXCJCYWNrZ3JvdW5kXCI6e1wiJGlkXCI6XCI4M1wiLFwiQ29sb3JcIjp7XCIkaWRcIjpcIjg0XCIsXCJBXCI6MjU1LFwiUlwiOjQ3LFwiR1wiOjU0LFwiQlwiOjE1M319LFwiSXNWaXNpYmxlXCI6dHJ1ZSxcIldpZHRoXCI6MC4wLFwiSGVpZ2h0XCI6MC4wLFwiQm9yZGVyU3R5bGVcIjpudWxsfSxcIkRlZmF1bHRNaWxlc3RvbmVTdHlsZVwiOntcIiRpZFwiOlwiODVcIixcIlNoYXBlXCI6MixcIkNvbm5lY3Rvck1hcmdpblwiOntcIiRpZFwiOlwiODZcIixcIlRvcFwiOjAuMCxcIkxlZnRcIjoyLjAsXCJSaWdodFwiOjIuMCxcIkJvdHRvbVwiOjAuMH0sXCJDb25uZWN0b3JTdHlsZVwiOntcIiRpZFwiOlwiODdcIixcIkxpbmVDb2xvclwiOntcIiRpZFwiOlwiODhcIixcIiR0eXBlXCI6XCJOTFJFLkNvbW1vbi5Eb20uU29saWRDb2xvckJydXNoLCBOTFJFLkNvbW1vblwiLFwiQ29sb3JcIjp7XCIkaWRcIjpcIjg5XCIsXCJBXCI6MTI3LFwiUlwiOjc5LFwiR1wiOjEyOSxcIkJcIjoxODl9fSxcIkxpbmVXZWlnaHRcIjoxLjAsXCJMaW5lVHlwZVwiOjB9LFwiSXNCZWxvd1RpbWViYW5kXCI6ZmFsc2UsXCJIaWRlRGF0ZVwiOmZhbHNlLFwiU2hhcGVTaXplXCI6MSxcIlNwYWNpbmdcIjowLjAsXCJQYWRkaW5nXCI6e1wiJGlkXCI6XCI5MFwiLFwiVG9wXCI6NS4wLFwiTGVmdFwiOjMuMCxcIlJpZ2h0XCI6MC4wLFwiQm90dG9tXCI6Mi4wfSxcIlBvc2l0aW9uXCI6bnVsbCxcIlBvc2l0aW9uT25UYXNrXCI6MCxcIlNoYXBlU3R5bGVcIjp7XCIkaWRcIjpcIjkxXCIsXCJNYXJnaW5cIjp7XCIkaWRcIjpcIjkyXCIsXCJUb3BcIjowLjAsXCJMZWZ0XCI6MC4wLFwiUmlnaHRcIjowLjAsXCJCb3R0b21cIjowLjB9LFwiUGFkZGluZ1wiOntcIiRpZFwiOlwiOTNcIixcIlRvcFwiOjAuMCxcIkxlZnRcIjowLjAsXCJSaWdodFwiOjAuMCxcIkJvdHRvbVwiOjAuMH0sXCJCYWNrZ3JvdW5kXCI6e1wiJGlkXCI6XCI5NFwiLFwiQ29sb3JcIjp7XCIkaWRcIjpcIjk1XCIsXCJBXCI6MjU1LFwiUlwiOjAsXCJHXCI6MTE0LFwiQlwiOjE4OH19LFwiSXNWaXNpYmxlXCI6dHJ1ZSxcIldpZHRoXCI6MTMuMCxcIkhlaWdodFwiOjEzLjAsXCJCb3JkZXJTdHlsZVwiOntcIiRpZFwiOlwiOTZcIixcIkxpbmVDb2xvclwiOntcIiRpZFwiOlwiOTdcIixcIiR0eXBlXCI6XCJOTFJFLkNvbW1vbi5Eb20uU29saWRDb2xvckJydXNoLCBOTFJFLkNvbW1vblwiLFwiQ29sb3JcIjp7XCIkaWRcIjpcIjk4XCIsXCJBXCI6MjU1LFwiUlwiOjI1NSxcIkdcIjowLFwiQlwiOjB9fSxcIkxpbmVXZWlnaHRcIjowLjAsXCJMaW5lVHlwZVwiOjB9fSxcIlRpdGxlU3R5bGVcIjp7XCIkaWRcIjpcIjk5XCIsXCJGb250U2V0dGluZ3NcIjp7XCIkaWRcIjpcIjEwMFwiLFwiRm9udFNpemVcIjoxMSxcIkZvbnROYW1lXCI6XCJDYWxpYnJpXCIsXCJJc0JvbGRcIjp0cnVlLFwiSXNJdGFsaWNcIjpmYWxzZSxcIklzVW5kZXJsaW5lZFwiOmZhbHNlfSxcIkF1dG9TaXplXCI6MCxcIkZvcmVncm91bmRcIjp7XCIkaWRcIjpcIjEwMVwiLFwiQ29sb3JcIjp7XCIkaWRcIjpcIjEwMl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DNcIixcIlRvcFwiOjAuMCxcIkxlZnRcIjowLjAsXCJSaWdodFwiOjAuMCxcIkJvdHRvbVwiOjAuMH0sXCJQYWRkaW5nXCI6e1wiJGlkXCI6XCIxMDRcIixcIlRvcFwiOjAuMCxcIkxlZnRcIjowLjAsXCJSaWdodFwiOjAuMCxcIkJvdHRvbVwiOjAuMH0sXCJCYWNrZ3JvdW5kXCI6e1wiJGlkXCI6XCIxMDVcIixcIkNvbG9yXCI6e1wiJHJlZlwiOlwiMzZcIn19LFwiSXNWaXNpYmxlXCI6dHJ1ZSxcIldpZHRoXCI6MC4wLFwiSGVpZ2h0XCI6MC4wLFwiQm9yZGVyU3R5bGVcIjpudWxsfSxcIkRhdGVTdHlsZVwiOntcIiRpZFwiOlwiMTA2XCIsXCJGb250U2V0dGluZ3NcIjp7XCIkaWRcIjpcIjEwN1wiLFwiRm9udFNpemVcIjoxMCxcIkZvbnROYW1lXCI6XCJDYWxpYnJpXCIsXCJJc0JvbGRcIjpmYWxzZSxcIklzSXRhbGljXCI6ZmFsc2UsXCJJc1VuZGVybGluZWRcIjpmYWxzZX0sXCJBdXRvU2l6ZVwiOjAsXCJGb3JlZ3JvdW5kXCI6e1wiJGlkXCI6XCIxMDhcIixcIkNvbG9yXCI6e1wiJGlkXCI6XCIxMDl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ExMFwiLFwiVG9wXCI6MC4wLFwiTGVmdFwiOjAuMCxcIlJpZ2h0XCI6MC4wLFwiQm90dG9tXCI6MC4wfSxcIlBhZGRpbmdcIjp7XCIkaWRcIjpcIjExMVwiLFwiVG9wXCI6MC4wLFwiTGVmdFwiOjAuMCxcIlJpZ2h0XCI6MC4wLFwiQm90dG9tXCI6MC4wfSxcIkJhY2tncm91bmRcIjp7XCIkaWRcIjpcIjExMlwiLFwiQ29sb3JcIjp7XCIkcmVmXCI6XCIzNlwifX0sXCJJc1Zpc2libGVcIjp0cnVlLFwiV2lkdGhcIjowLjAsXCJIZWlnaHRcIjowLjAsXCJCb3JkZXJTdHlsZVwiOm51bGx9LFwiRGF0ZUZvcm1hdFwiOntcIiRpZFwiOlwiMTEz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RlZmF1bHRTd2ltbGFuZU1pbGVzdG9uZVN0eWxlXCI6e1wiJGlkXCI6XCIxMTRcIixcIlRpdGxlU3R5bGVcIjp7XCIkaWRcIjpcIjExNVwiLFwiRm9udFNldHRpbmdzXCI6e1wiJGlkXCI6XCIxMTZcIixcIkZvbnRTaXplXCI6MTEsXCJGb250TmFtZVwiOlwiQ2FsaWJyaVwiLFwiSXNCb2xkXCI6dHJ1ZSxcIklzSXRhbGljXCI6ZmFsc2UsXCJJc1VuZGVybGluZWRcIjpmYWxzZX0sXCJBdXRvU2l6ZVwiOjAsXCJGb3JlZ3JvdW5kXCI6e1wiJGlkXCI6XCIxMTdcIixcIkNvbG9yXCI6e1wiJGlkXCI6XCIxMTh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E5XCIsXCJUb3BcIjowLjAsXCJMZWZ0XCI6MC4wLFwiUmlnaHRcIjowLjAsXCJCb3R0b21cIjowLjB9LFwiUGFkZGluZ1wiOntcIiRpZFwiOlwiMTIwXCIsXCJUb3BcIjowLjAsXCJMZWZ0XCI6MC4wLFwiUmlnaHRcIjowLjAsXCJCb3R0b21cIjowLjB9LFwiQmFja2dyb3VuZFwiOntcIiRpZFwiOlwiMTIxXCIsXCJDb2xvclwiOntcIiRpZFwiOlwiMTIyXCIsXCJBXCI6ODksXCJSXCI6MCxcIkdcIjowLFwiQlwiOjB9fSxcIklzVmlzaWJsZVwiOnRydWUsXCJXaWR0aFwiOjAuMCxcIkhlaWdodFwiOjAuMCxcIkJvcmRlclN0eWxlXCI6bnVsbH0sXCJEYXRlU3R5bGVcIjp7XCIkaWRcIjpcIjEyM1wiLFwiRm9udFNldHRpbmdzXCI6e1wiJGlkXCI6XCIxMjRcIixcIkZvbnRTaXplXCI6MTAsXCJGb250TmFtZVwiOlwiQ2FsaWJyaVwiLFwiSXNCb2xkXCI6ZmFsc2UsXCJJc0l0YWxpY1wiOmZhbHNlLFwiSXNVbmRlcmxpbmVkXCI6ZmFsc2V9LFwiQXV0b1NpemVcIjowLFwiRm9yZWdyb3VuZFwiOntcIiRpZFwiOlwiMTI1XCIsXCJDb2xvclwiOntcIiRpZFwiOlwiMTI2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xMjdcIixcIlRvcFwiOjAuMCxcIkxlZnRcIjowLjAsXCJSaWdodFwiOjAuMCxcIkJvdHRvbVwiOjAuMH0sXCJQYWRkaW5nXCI6e1wiJGlkXCI6XCIxMjhcIixcIlRvcFwiOjAuMCxcIkxlZnRcIjowLjAsXCJSaWdodFwiOjAuMCxcIkJvdHRvbVwiOjAuMH0sXCJCYWNrZ3JvdW5kXCI6e1wiJGlkXCI6XCIxMjlcIixcIkNvbG9yXCI6e1wiJGlkXCI6XCIxMzBcIixcIkFcIjo4OSxcIlJcIjowLFwiR1wiOjAsXCJCXCI6MH19LFwiSXNWaXNpYmxlXCI6dHJ1ZSxcIldpZHRoXCI6MC4wLFwiSGVpZ2h0XCI6MC4wLFwiQm9yZGVyU3R5bGVcIjpudWxsfSxcIlRpdGxlUG9zaXRpb25cIjoyLFwiRGF0ZVBvc2l0aW9uXCI6XCJMZWZ0XCIsXCJTaGFwZVR5cGVcIjoyLFwiU2hhcGVTaXplXCI6MSxcIlNoYXBlU3R5bGVcIjp7XCIkaWRcIjpcIjEzMVwiLFwiTWFyZ2luXCI6e1wiJGlkXCI6XCIxMzJcIixcIlRvcFwiOjAuMCxcIkxlZnRcIjowLjAsXCJSaWdodFwiOjAuMCxcIkJvdHRvbVwiOjAuMH0sXCJQYWRkaW5nXCI6e1wiJGlkXCI6XCIxMzNcIixcIlRvcFwiOjAuMCxcIkxlZnRcIjowLjAsXCJSaWdodFwiOjAuMCxcIkJvdHRvbVwiOjAuMH0sXCJCYWNrZ3JvdW5kXCI6e1wiJGlkXCI6XCIxMzRcIixcIkNvbG9yXCI6e1wiJGlkXCI6XCIxMzVcIixcIkFcIjoyNTUsXCJSXCI6MCxcIkdcIjoxMTQsXCJCXCI6MTg4fX0sXCJJc1Zpc2libGVcIjp0cnVlLFwiV2lkdGhcIjoxMy4wLFwiSGVpZ2h0XCI6MTMuMCxcIkJvcmRlclN0eWxlXCI6e1wiJGlkXCI6XCIxMzZcIixcIkxpbmVDb2xvclwiOntcIiRpZFwiOlwiMTM3XCIsXCIkdHlwZVwiOlwiTkxSRS5Db21tb24uRG9tLlNvbGlkQ29sb3JCcnVzaCwgTkxSRS5Db21tb25cIixcIkNvbG9yXCI6e1wiJGlkXCI6XCIxMzhcIixcIkFcIjoyNTUsXCJSXCI6MjU1LFwiR1wiOjAsXCJCXCI6MH19LFwiTGluZVdlaWdodFwiOjAuMCxcIkxpbmVUeXBlXCI6MH19LFwiRGF0ZUZvcm1hdFwiOntcIiRyZWZcIjpcIjExM1wifSxcIklzVmlzaWJsZVwiOnRydWUsXCJHcm91cElkXCI6bnVsbCxcIlNwYWNpbmdcIjo1fSxcIkRlZmF1bHRUYXNrU3R5bGVcIjp7XCIkaWRcIjpcIjEzOVwiLFwiU2hhcGVcIjoxLFwiU2hhcGVUaGlja25lc3NcIjowLFwiRHVyYXRpb25Gb3JtYXRcIjowLFwiUGVyY2VudGFnZUNvbXBsZXRlU3R5bGVcIjp7XCIkaWRcIjpcIjE0MFwiLFwiRm9udFNldHRpbmdzXCI6e1wiJGlkXCI6XCIxNDFcIixcIkZvbnRTaXplXCI6MTAsXCJGb250TmFtZVwiOlwiQ2FsaWJyaVwiLFwiSXNCb2xkXCI6ZmFsc2UsXCJJc0l0YWxpY1wiOmZhbHNlLFwiSXNVbmRlcmxpbmVkXCI6ZmFsc2V9LFwiQXV0b1NpemVcIjowLFwiRm9yZWdyb3VuZFwiOntcIiRpZFwiOlwiMTQyXCIsXCJDb2xvclwiOntcIiRpZFwiOlwiMTQz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TQ0XCIsXCJUb3BcIjowLjAsXCJMZWZ0XCI6MC4wLFwiUmlnaHRcIjowLjAsXCJCb3R0b21cIjowLjB9LFwiUGFkZGluZ1wiOntcIiRpZFwiOlwiMTQ1XCIsXCJUb3BcIjowLjAsXCJMZWZ0XCI6MC4wLFwiUmlnaHRcIjowLjAsXCJCb3R0b21cIjowLjB9LFwiQmFja2dyb3VuZFwiOntcIiRpZFwiOlwiMTQ2XCIsXCJDb2xvclwiOntcIiRyZWZcIjpcIjM2XCJ9fSxcIklzVmlzaWJsZVwiOnRydWUsXCJXaWR0aFwiOjAuMCxcIkhlaWdodFwiOjAuMCxcIkJvcmRlclN0eWxlXCI6bnVsbH0sXCJEdXJhdGlvblN0eWxlXCI6e1wiJGlkXCI6XCIxNDdcIixcIkZvbnRTZXR0aW5nc1wiOntcIiRpZFwiOlwiMTQ4XCIsXCJGb250U2l6ZVwiOjEwLFwiRm9udE5hbWVcIjpcIkNhbGlicmlcIixcIklzQm9sZFwiOmZhbHNlLFwiSXNJdGFsaWNcIjpmYWxzZSxcIklzVW5kZXJsaW5lZFwiOmZhbHNlfSxcIkF1dG9TaXplXCI6MCxcIkZvcmVncm91bmRcIjp7XCIkaWRcIjpcIjE0OVwiLFwiQ29sb3JcIjp7XCIkaWRcIjpcIjE1MF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E1MVwiLFwiVG9wXCI6MC4wLFwiTGVmdFwiOjAuMCxcIlJpZ2h0XCI6MC4wLFwiQm90dG9tXCI6MC4wfSxcIlBhZGRpbmdcIjp7XCIkaWRcIjpcIjE1MlwiLFwiVG9wXCI6MC4wLFwiTGVmdFwiOjAuMCxcIlJpZ2h0XCI6MC4wLFwiQm90dG9tXCI6MC4wfSxcIkJhY2tncm91bmRcIjp7XCIkaWRcIjpcIjE1M1wiLFwiQ29sb3JcIjp7XCIkcmVmXCI6XCIzNlwifX0sXCJJc1Zpc2libGVcIjp0cnVlLFwiV2lkdGhcIjowLjAsXCJIZWlnaHRcIjowLjAsXCJCb3JkZXJTdHlsZVwiOm51bGx9LFwiSG9yaXpvbnRhbENvbm5lY3RvclN0eWxlXCI6e1wiJGlkXCI6XCIxNTRcIixcIkxpbmVDb2xvclwiOntcIiRpZFwiOlwiMTU1XCIsXCIkdHlwZVwiOlwiTkxSRS5Db21tb24uRG9tLlNvbGlkQ29sb3JCcnVzaCwgTkxSRS5Db21tb25cIixcIkNvbG9yXCI6e1wiJGlkXCI6XCIxNTZcIixcIkFcIjoyNTUsXCJSXCI6MjA0LFwiR1wiOjIwNCxcIkJcIjoyMDR9fSxcIkxpbmVXZWlnaHRcIjoxLjAsXCJMaW5lVHlwZVwiOjB9LFwiVmVydGljYWxDb25uZWN0b3JTdHlsZVwiOntcIiRpZFwiOlwiMTU3XCIsXCJMaW5lQ29sb3JcIjp7XCIkaWRcIjpcIjE1OFwiLFwiJHR5cGVcIjpcIk5MUkUuQ29tbW9uLkRvbS5Tb2xpZENvbG9yQnJ1c2gsIE5MUkUuQ29tbW9uXCIsXCJDb2xvclwiOntcIiRpZFwiOlwiMTU5XCIsXCJBXCI6MjU1LFwiUlwiOjIwNCxcIkdcIjoyMDQsXCJCXCI6MjA0fX0sXCJMaW5lV2VpZ2h0XCI6MC4wLFwiTGluZVR5cGVcIjowfSxcIk1hcmdpblwiOm51bGwsXCJTdGFydERhdGVQb3NpdGlvblwiOjMsXCJFbmREYXRlUG9zaXRpb25cIjozLFwiVGl0bGVQb3NpdGlvblwiOjQsXCJEdXJhdGlvblBvc2l0aW9uXCI6NixcIlBlcmNlbnRhZ2VDb21wbGV0ZWRQb3NpdGlvblwiOjYsXCJTcGFjaW5nXCI6MyxcIklzQmVsb3dUaW1lYmFuZFwiOmZhbHNlLFwiUGVyY2VudGFnZUNvbXBsZXRlU2hhcGVPcGFjaXR5XCI6MzUsXCJHcm91cE5hbWVcIjpudWxsLFwiQXR0YWNoZWRNaWxlc3RvbmVzU3R5bGVzXCI6bnVsbCxcIlNoYXBlU3R5bGVcIjp7XCIkaWRcIjpcIjE2MFwiLFwiTWFyZ2luXCI6e1wiJGlkXCI6XCIxNjFcIixcIlRvcFwiOjAuMCxcIkxlZnRcIjo0LjAsXCJSaWdodFwiOjQuMCxcIkJvdHRvbVwiOjAuMH0sXCJQYWRkaW5nXCI6e1wiJGlkXCI6XCIxNjJcIixcIlRvcFwiOjAuMCxcIkxlZnRcIjowLjAsXCJSaWdodFwiOjAuMCxcIkJvdHRvbVwiOjAuMH0sXCJCYWNrZ3JvdW5kXCI6e1wiJGlkXCI6XCIxNjNcIixcIkNvbG9yXCI6e1wiJGlkXCI6XCIxNjRcIixcIkFcIjoyNTUsXCJSXCI6MCxcIkdcIjoxMTQsXCJCXCI6MTg4fX0sXCJJc1Zpc2libGVcIjp0cnVlLFwiV2lkdGhcIjowLjAsXCJIZWlnaHRcIjoxMC4wLFwiQm9yZGVyU3R5bGVcIjp7XCIkaWRcIjpcIjE2NVwiLFwiTGluZUNvbG9yXCI6e1wiJGlkXCI6XCIxNjZcIixcIiR0eXBlXCI6XCJOTFJFLkNvbW1vbi5Eb20uU29saWRDb2xvckJydXNoLCBOTFJFLkNvbW1vblwiLFwiQ29sb3JcIjp7XCIkaWRcIjpcIjE2N1wiLFwiQVwiOjI1NSxcIlJcIjoyNTUsXCJHXCI6MCxcIkJcIjowfX0sXCJMaW5lV2VpZ2h0XCI6MC4wLFwiTGluZVR5cGVcIjowfX0sXCJUaXRsZVN0eWxlXCI6e1wiJGlkXCI6XCIxNjhcIixcIkZvbnRTZXR0aW5nc1wiOntcIiRpZFwiOlwiMTY5XCIsXCJGb250U2l6ZVwiOjExLFwiRm9udE5hbWVcIjpcIkNhbGlicmlcIixcIklzQm9sZFwiOnRydWUsXCJJc0l0YWxpY1wiOmZhbHNlLFwiSXNVbmRlcmxpbmVkXCI6ZmFsc2V9LFwiQXV0b1NpemVcIjowLFwiRm9yZWdyb3VuZFwiOntcIiRpZFwiOlwiMTcwXCIsXCJDb2xvclwiOntcIiRpZFwiOlwiMTcx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E3MlwiLFwiVG9wXCI6MC4wLFwiTGVmdFwiOjAuMCxcIlJpZ2h0XCI6MC4wLFwiQm90dG9tXCI6MC4wfSxcIlBhZGRpbmdcIjp7XCIkaWRcIjpcIjE3M1wiLFwiVG9wXCI6MC4wLFwiTGVmdFwiOjAuMCxcIlJpZ2h0XCI6MC4wLFwiQm90dG9tXCI6MC4wfSxcIkJhY2tncm91bmRcIjp7XCIkaWRcIjpcIjE3NFwiLFwiQ29sb3JcIjp7XCIkcmVmXCI6XCIzNlwifX0sXCJJc1Zpc2libGVcIjp0cnVlLFwiV2lkdGhcIjowLjAsXCJIZWlnaHRcIjowLjAsXCJCb3JkZXJTdHlsZVwiOm51bGx9LFwiRGF0ZVN0eWxlXCI6e1wiJGlkXCI6XCIxNzVcIixcIkZvbnRTZXR0aW5nc1wiOntcIiRpZFwiOlwiMTc2XCIsXCJGb250U2l6ZVwiOjEwLFwiRm9udE5hbWVcIjpcIkNhbGlicmlcIixcIklzQm9sZFwiOmZhbHNlLFwiSXNJdGFsaWNcIjpmYWxzZSxcIklzVW5kZXJsaW5lZFwiOmZhbHNlfSxcIkF1dG9TaXplXCI6MCxcIkZvcmVncm91bmRcIjp7XCIkaWRcIjpcIjE3N1wiLFwiQ29sb3JcIjp7XCIkaWRcIjpcIjE3OF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Tc5XCIsXCJUb3BcIjowLjAsXCJMZWZ0XCI6MC4wLFwiUmlnaHRcIjowLjAsXCJCb3R0b21cIjowLjB9LFwiUGFkZGluZ1wiOntcIiRpZFwiOlwiMTgwXCIsXCJUb3BcIjowLjAsXCJMZWZ0XCI6MC4wLFwiUmlnaHRcIjowLjAsXCJCb3R0b21cIjowLjB9LFwiQmFja2dyb3VuZFwiOntcIiRpZFwiOlwiMTgxXCIsXCJDb2xvclwiOntcIiRyZWZcIjpcIjM2XCJ9fSxcIklzVmlzaWJsZVwiOnRydWUsXCJXaWR0aFwiOjAuMCxcIkhlaWdodFwiOjAuMCxcIkJvcmRlclN0eWxlXCI6bnVsbH0sXCJEYXRlRm9ybWF0XCI6e1wiJGlkXCI6XCIxODJ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U2hvd0VsYXBzZWRUaW1lR3JhZGllbnRTdHlsZVwiOmZhbHNlLFwiVGltZWJhbmRSZXNlcnZlZExlZnRBcmVhU3R5bGVcIjpudWxsLFwiRGVmYXVsdFN3aW1sYW5lU3R5bGVcIjp7XCIkaWRcIjpcIjE4M1wiLFwiSGVhZGVyU3R5bGVcIjp7XCIkaWRcIjpcIjE4NFwiLFwiVGV4dFN0eWxlXCI6e1wiJGlkXCI6XCIxODVcIixcIkZvbnRTZXR0aW5nc1wiOntcIiRpZFwiOlwiMTg2XCIsXCJGb250U2l6ZVwiOjEyLFwiRm9udE5hbWVcIjpcIkNhbGlicmlcIixcIklzQm9sZFwiOmZhbHNlLFwiSXNJdGFsaWNcIjpmYWxzZSxcIklzVW5kZXJsaW5lZFwiOmZhbHNlfSxcIkF1dG9TaXplXCI6MCxcIkZvcmVncm91bmRcIjp7XCIkaWRcIjpcIjE4N1wiLFwiQ29sb3JcIjp7XCIkaWRcIjpcIjE4OFwiLFwiQVwiOjI1NSxcIlJcIjozMixcIkdcIjo1NixcIkJcIjoxMDB9fSxcIkJhY2tncm91bmRGaWxsVHlwZVwiOjAsXCJNYXhXaWR0aFwiOjAuMCxcIk1heEhlaWdodFwiOjAuMCxcIlNtYXJ0Rm9yZWdyb3VuZElzQWN0aXZlXCI6ZmFsc2UsXCJIb3Jpem9udGFsQWxpZ25tZW50XCI6MCxcIlZlcnRpY2FsQWxpZ25tZW50XCI6MCxcIlNtYXJ0Rm9yZWdyb3VuZFwiOm51bGwsXCJNYXJnaW5cIjp7XCIkaWRcIjpcIjE4OVwiLFwiVG9wXCI6MC4wLFwiTGVmdFwiOjAuMCxcIlJpZ2h0XCI6MC4wLFwiQm90dG9tXCI6MC4wfSxcIlBhZGRpbmdcIjp7XCIkaWRcIjpcIjE5MFwiLFwiVG9wXCI6MC4wLFwiTGVmdFwiOjAuMCxcIlJpZ2h0XCI6MC4wLFwiQm90dG9tXCI6MC4wfSxcIkJhY2tncm91bmRcIjpudWxsLFwiSXNWaXNpYmxlXCI6ZmFsc2UsXCJXaWR0aFwiOjAuMCxcIkhlaWdodFwiOjAuMCxcIkJvcmRlclN0eWxlXCI6bnVsbH0sXCJSZWN0YW5nbGVTdHlsZVwiOntcIiRpZFwiOlwiMTkxXCIsXCJNYXJnaW5cIjp7XCIkaWRcIjpcIjE5MlwiLFwiVG9wXCI6MC4wLFwiTGVmdFwiOjAuMCxcIlJpZ2h0XCI6MC4wLFwiQm90dG9tXCI6MC4wfSxcIlBhZGRpbmdcIjp7XCIkaWRcIjpcIjE5M1wiLFwiVG9wXCI6MC4wLFwiTGVmdFwiOjAuMCxcIlJpZ2h0XCI6MC4wLFwiQm90dG9tXCI6MC4wfSxcIkJhY2tncm91bmRcIjp7XCIkaWRcIjpcIjE5NFwiLFwiQ29sb3JcIjp7XCIkaWRcIjpcIjE5NVwiLFwiQVwiOjEyNyxcIlJcIjo5MSxcIkdcIjoxNTUsXCJCXCI6MjEzfX0sXCJJc1Zpc2libGVcIjpmYWxzZSxcIldpZHRoXCI6MC4wLFwiSGVpZ2h0XCI6MC4wLFwiQm9yZGVyU3R5bGVcIjp7XCIkaWRcIjpcIjE5NlwiLFwiTGluZUNvbG9yXCI6e1wiJGlkXCI6XCIxOTdcIixcIiR0eXBlXCI6XCJOTFJFLkNvbW1vbi5Eb20uU29saWRDb2xvckJydXNoLCBOTFJFLkNvbW1vblwiLFwiQ29sb3JcIjp7XCIkaWRcIjpcIjE5OFwiLFwiQVwiOjI1NSxcIlJcIjoyNTUsXCJHXCI6MCxcIkJcIjowfX0sXCJMaW5lV2VpZ2h0XCI6MC4wLFwiTGluZVR5cGVcIjowfX0sXCJUZXh0SXNWZXJ0aWNhbFwiOmZhbHNlfSxcIkJhY2tncm91bmRTdHlsZVwiOntcIiRpZFwiOlwiMTk5XCIsXCJNYXJnaW5cIjp7XCIkaWRcIjpcIjIwMFwiLFwiVG9wXCI6MC4wLFwiTGVmdFwiOjAuMCxcIlJpZ2h0XCI6MC4wLFwiQm90dG9tXCI6MC4wfSxcIlBhZGRpbmdcIjp7XCIkaWRcIjpcIjIwMVwiLFwiVG9wXCI6MC4wLFwiTGVmdFwiOjAuMCxcIlJpZ2h0XCI6MC4wLFwiQm90dG9tXCI6MC4wfSxcIkJhY2tncm91bmRcIjp7XCIkaWRcIjpcIjIwMlwiLFwiQ29sb3JcIjp7XCIkaWRcIjpcIjIwM1wiLFwiQVwiOjM4LFwiUlwiOjkxLFwiR1wiOjE1NSxcIkJcIjoyMTN9fSxcIklzVmlzaWJsZVwiOnRydWUsXCJXaWR0aFwiOjAuMCxcIkhlaWdodFwiOjAuMCxcIkJvcmRlclN0eWxlXCI6e1wiJGlkXCI6XCIyMDRcIixcIkxpbmVDb2xvclwiOntcIiRpZFwiOlwiMjA1XCIsXCIkdHlwZVwiOlwiTkxSRS5Db21tb24uRG9tLlNvbGlkQ29sb3JCcnVzaCwgTkxSRS5Db21tb25cIixcIkNvbG9yXCI6e1wiJGlkXCI6XCIyMDZcIixcIkFcIjoyNTUsXCJSXCI6MjU1LFwiR1wiOjAsXCJCXCI6MH19LFwiTGluZVdlaWdodFwiOjAuMCxcIkxpbmVUeXBlXCI6MH19LFwiSXNBYm92ZVRpbWViYW5kXCI6ZmFsc2V9LFwiRGVmYXVsdFN3aW1sYW5lVjJTdHlsZVwiOntcIiRpZFwiOlwiMjA3XCIsXCJIZWFkZXJTdHlsZVwiOntcIiRpZFwiOlwiMjA4XCIsXCJUZXh0U3R5bGVcIjp7XCIkaWRcIjpcIjIwOVwiLFwiRm9udFNldHRpbmdzXCI6e1wiJGlkXCI6XCIyMTBcIixcIkZvbnRTaXplXCI6MTIsXCJGb250TmFtZVwiOlwiQ2FsaWJyaVwiLFwiSXNCb2xkXCI6ZmFsc2UsXCJJc0l0YWxpY1wiOmZhbHNlLFwiSXNVbmRlcmxpbmVkXCI6ZmFsc2V9LFwiQXV0b1NpemVcIjoyLFwiRm9yZWdyb3VuZFwiOntcIiRpZFwiOlwiMjExXCIsXCJDb2xvclwiOntcIiRpZFwiOlwiMjEyXCIsXCJBXCI6MjU1LFwiUlwiOjI1NSxcIkdcIjoyNTUsXCJCXCI6MjU1fX0sXCJCYWNrZ3JvdW5kRmlsbFR5cGVcIjowLFwiTWF4V2lkdGhcIjpcIkluZmluaXR5XCIsXCJNYXhIZWlnaHRcIjowLjAsXCJTbWFydEZvcmVncm91bmRJc0FjdGl2ZVwiOmZhbHNlLFwiSG9yaXpvbnRhbEFsaWdubWVudFwiOjAsXCJWZXJ0aWNhbEFsaWdubWVudFwiOjAsXCJTbWFydEZvcmVncm91bmRcIjpudWxsLFwiTWFyZ2luXCI6e1wiJGlkXCI6XCIyMTNcIixcIlRvcFwiOjAuMCxcIkxlZnRcIjowLjAsXCJSaWdodFwiOjAuMCxcIkJvdHRvbVwiOjAuMH0sXCJQYWRkaW5nXCI6e1wiJGlkXCI6XCIyMTRcIixcIlRvcFwiOjAuMCxcIkxlZnRcIjowLjAsXCJSaWdodFwiOjAuMCxcIkJvdHRvbVwiOjAuMH0sXCJCYWNrZ3JvdW5kXCI6bnVsbCxcIklzVmlzaWJsZVwiOnRydWUsXCJXaWR0aFwiOjAuMCxcIkhlaWdodFwiOjAuMCxcIkJvcmRlclN0eWxlXCI6bnVsbH0sXCJSZWN0YW5nbGVTdHlsZVwiOntcIiRpZFwiOlwiMjE1XCIsXCJNYXJnaW5cIjp7XCIkaWRcIjpcIjIxNlwiLFwiVG9wXCI6MC4wLFwiTGVmdFwiOjAuMCxcIlJpZ2h0XCI6MC4wLFwiQm90dG9tXCI6MC4wfSxcIlBhZGRpbmdcIjp7XCIkaWRcIjpcIjIxN1wiLFwiVG9wXCI6MC4wLFwiTGVmdFwiOjAuMCxcIlJpZ2h0XCI6MC4wLFwiQm90dG9tXCI6MC4wfSxcIkJhY2tncm91bmRcIjp7XCIkaWRcIjpcIjIxOFwiLFwiQ29sb3JcIjp7XCIkaWRcIjpcIjIxOVwiLFwiQVwiOjI1NSxcIlJcIjo2OCxcIkdcIjoxMTQsXCJCXCI6MTk2fX0sXCJJc1Zpc2libGVcIjp0cnVlLFwiV2lkdGhcIjowLjAsXCJIZWlnaHRcIjowLjAsXCJCb3JkZXJTdHlsZVwiOntcIiRpZFwiOlwiMjIwXCIsXCJMaW5lQ29sb3JcIjp7XCIkaWRcIjpcIjIyMVwiLFwiJHR5cGVcIjpcIk5MUkUuQ29tbW9uLkRvbS5Tb2xpZENvbG9yQnJ1c2gsIE5MUkUuQ29tbW9uXCIsXCJDb2xvclwiOntcIiRpZFwiOlwiMjIyXCIsXCJBXCI6MjU1LFwiUlwiOjI1NSxcIkdcIjowLFwiQlwiOjB9fSxcIkxpbmVXZWlnaHRcIjowLjAsXCJMaW5lVHlwZVwiOjB9fSxcIlRleHRJc1ZlcnRpY2FsXCI6ZmFsc2V9LFwiQmFja2dyb3VuZFN0eWxlXCI6e1wiJGlkXCI6XCIyMjNcIixcIk1hcmdpblwiOm51bGwsXCJQYWRkaW5nXCI6bnVsbCxcIkJhY2tncm91bmRcIjp7XCIkaWRcIjpcIjIyNFwiLFwiQ29sb3JcIjp7XCIkaWRcIjpcIjIyNVwiLFwiQVwiOjUxLFwiUlwiOjE2NSxcIkdcIjoxNjUsXCJCXCI6MTY1fX0sXCJJc1Zpc2libGVcIjpmYWxzZSxcIldpZHRoXCI6MC4wLFwiSGVpZ2h0XCI6MC4wLFwiQm9yZGVyU3R5bGVcIjp7XCIkaWRcIjpcIjIyNlwiLFwiTGluZUNvbG9yXCI6e1wiJGlkXCI6XCIyMjdcIixcIiR0eXBlXCI6XCJOTFJFLkNvbW1vbi5Eb20uU29saWRDb2xvckJydXNoLCBOTFJFLkNvbW1vblwiLFwiQ29sb3JcIjp7XCIkaWRcIjpcIjIyOFwiLFwiQVwiOjI1NSxcIlJcIjoyNTUsXCJHXCI6MCxcIkJcIjowfX0sXCJMaW5lV2VpZ2h0XCI6MC4wLFwiTGluZVR5cGVcIjowfX0sXCJJc0Fib3ZlVGltZWJhbmRcIjpmYWxzZSxcIlN3aW1sYW5lRGVmYXVsdEFjdGl2aXR5U3R5bGVcIjp7XCIkaWRcIjpcIjIyOVwiLFwiSGVhZGVyU3R5bGVcIjp7XCIkaWRcIjpcIjIzMFwiLFwiVGV4dFN0eWxlXCI6e1wiJGlkXCI6XCIyMzFcIixcIkZvbnRTZXR0aW5nc1wiOntcIiRpZFwiOlwiMjMyXCIsXCJGb250U2l6ZVwiOjExLFwiRm9udE5hbWVcIjpcIkNhbGlicmlcIixcIklzQm9sZFwiOmZhbHNlLFwiSXNJdGFsaWNcIjpmYWxzZSxcIklzVW5kZXJsaW5lZFwiOmZhbHNlfSxcIkF1dG9TaXplXCI6MixcIkZvcmVncm91bmRcIjp7XCIkaWRcIjpcIjIzM1wiLFwiQ29sb3JcIjp7XCIkaWRcIjpcIjIzNFwiLFwiQVwiOjI1NSxcIlJcIjowLFwiR1wiOjAsXCJCXCI6MH19LFwiQmFja2dyb3VuZEZpbGxUeXBlXCI6MCxcIk1heFdpZHRoXCI6XCJJbmZpbml0eVwiLFwiTWF4SGVpZ2h0XCI6MC4wLFwiU21hcnRGb3JlZ3JvdW5kSXNBY3RpdmVcIjpmYWxzZSxcIkhvcml6b250YWxBbGlnbm1lbnRcIjowLFwiVmVydGljYWxBbGlnbm1lbnRcIjowLFwiU21hcnRGb3JlZ3JvdW5kXCI6bnVsbCxcIk1hcmdpblwiOntcIiRpZFwiOlwiMjM1XCIsXCJUb3BcIjowLjAsXCJMZWZ0XCI6MC4wLFwiUmlnaHRcIjowLjAsXCJCb3R0b21cIjowLjB9LFwiUGFkZGluZ1wiOntcIiRpZFwiOlwiMjM2XCIsXCJUb3BcIjowLjAsXCJMZWZ0XCI6MC4wLFwiUmlnaHRcIjowLjAsXCJCb3R0b21cIjowLjB9LFwiQmFja2dyb3VuZFwiOm51bGwsXCJJc1Zpc2libGVcIjp0cnVlLFwiV2lkdGhcIjowLjAsXCJIZWlnaHRcIjowLjAsXCJCb3JkZXJTdHlsZVwiOm51bGx9LFwiUmVjdGFuZ2xlU3R5bGVcIjp7XCIkaWRcIjpcIjIzN1wiLFwiTWFyZ2luXCI6e1wiJGlkXCI6XCIyMzhcIixcIlRvcFwiOjAuMCxcIkxlZnRcIjowLjAsXCJSaWdodFwiOjAuMCxcIkJvdHRvbVwiOjAuMH0sXCJQYWRkaW5nXCI6e1wiJGlkXCI6XCIyMzlcIixcIlRvcFwiOjAuMCxcIkxlZnRcIjowLjAsXCJSaWdodFwiOjAuMCxcIkJvdHRvbVwiOjAuMH0sXCJCYWNrZ3JvdW5kXCI6e1wiJGlkXCI6XCIyNDBcIixcIkNvbG9yXCI6e1wiJGlkXCI6XCIyNDFcIixcIkFcIjo2MyxcIlJcIjo2OCxcIkdcIjoxMTQsXCJCXCI6MTk2fX0sXCJJc1Zpc2libGVcIjp0cnVlLFwiV2lkdGhcIjowLjAsXCJIZWlnaHRcIjowLjAsXCJCb3JkZXJTdHlsZVwiOntcIiRpZFwiOlwiMjQyXCIsXCJMaW5lQ29sb3JcIjp7XCIkaWRcIjpcIjI0M1wiLFwiJHR5cGVcIjpcIk5MUkUuQ29tbW9uLkRvbS5Tb2xpZENvbG9yQnJ1c2gsIE5MUkUuQ29tbW9uXCIsXCJDb2xvclwiOntcIiRpZFwiOlwiMjQ0XCIsXCJBXCI6MjU1LFwiUlwiOjI1NSxcIkdcIjowLFwiQlwiOjB9fSxcIkxpbmVXZWlnaHRcIjowLjAsXCJMaW5lVHlwZVwiOjB9fX0sXCJCYWNrZ3JvdW5kU3R5bGVcIjp7XCIkaWRcIjpcIjI0NVwiLFwiTWFyZ2luXCI6bnVsbCxcIlBhZGRpbmdcIjpudWxsLFwiQmFja2dyb3VuZFwiOntcIiRpZFwiOlwiMjQ2XCIsXCJDb2xvclwiOntcIiRpZFwiOlwiMjQ3XCIsXCJBXCI6NTEsXCJSXCI6MTY1LFwiR1wiOjE2NSxcIkJcIjoxNjV9fSxcIklzVmlzaWJsZVwiOmZhbHNlLFwiV2lkdGhcIjowLjAsXCJIZWlnaHRcIjowLjAsXCJCb3JkZXJTdHlsZVwiOntcIiRpZFwiOlwiMjQ4XCIsXCJMaW5lQ29sb3JcIjp7XCIkaWRcIjpcIjI0OVwiLFwiJHR5cGVcIjpcIk5MUkUuQ29tbW9uLkRvbS5Tb2xpZENvbG9yQnJ1c2gsIE5MUkUuQ29tbW9uXCIsXCJDb2xvclwiOntcIiRpZFwiOlwiMjUwXCIsXCJBXCI6MjU1LFwiUlwiOjI1NSxcIkdcIjowLFwiQlwiOjB9fSxcIkxpbmVXZWlnaHRcIjowLjAsXCJMaW5lVHlwZVwiOjB9fSxcIkN1c3RvbVN3aW1sYW5lTWlsZXN0b25lU3R5bGVMaXN0XCI6W10sXCJDdXN0b21Td2ltbGFuZVRhc2tTdHlsZUxpc3RcIjpbXSxcIklzVmlzaWJsZVwiOnRydWV9LFwiQ3VzdG9tU3dpbWxhbmVBY3Rpdml0aWVzU3R5bGVMaXN0XCI6W10sXCJJc1Zpc2libGVcIjp0cnVlLFwiU3BhY2luZ1wiOjJ9LFwiQ3VzdG9tTWlsZXN0b25lU3R5bGVMaXN0XCI6W3tcIiRpZFwiOlwiMjUxXCIsXCJTaGFwZVwiOjE5LFwiQ29ubmVjdG9yTWFyZ2luXCI6e1wiJGlkXCI6XCIyNTJcIixcIlRvcFwiOjAuMCxcIkxlZnRcIjoyLjAsXCJSaWdodFwiOjIuMCxcIkJvdHRvbVwiOjAuMH0sXCJDb25uZWN0b3JTdHlsZVwiOntcIiRpZFwiOlwiMjUzXCIsXCJMaW5lQ29sb3JcIjp7XCIkaWRcIjpcIjI1NFwiLFwiJHR5cGVcIjpcIk5MUkUuQ29tbW9uLkRvbS5Tb2xpZENvbG9yQnJ1c2gsIE5MUkUuQ29tbW9uXCIsXCJDb2xvclwiOntcIiRpZFwiOlwiMjU1XCIsXCJBXCI6MTI3LFwiUlwiOjc5LFwiR1wiOjEyOSxcIkJcIjoxODl9fSxcIkxpbmVXZWlnaHRcIjoxLjAsXCJMaW5lVHlwZVwiOjB9LFwiSXNCZWxvd1RpbWViYW5kXCI6ZmFsc2UsXCJIaWRlRGF0ZVwiOmZhbHNlLFwiU2hhcGVTaXplXCI6MSxcIlNwYWNpbmdcIjowLjAsXCJQYWRkaW5nXCI6e1wiJGlkXCI6XCIyNTZcIixcIlRvcFwiOjUuMCxcIkxlZnRcIjozLjAsXCJSaWdodFwiOjAuMCxcIkJvdHRvbVwiOjIuMH0sXCJQb3NpdGlvblwiOntcIiRpZFwiOlwiMjU3XCIsXCJSYXRpb1wiOjAuMTI3ODUxODIwMjc3MjI1MjgsXCJJc0N1c3RvbVwiOmZhbHNlfSxcIlBvc2l0aW9uT25UYXNrXCI6MCxcIlNoYXBlU3R5bGVcIjp7XCIkaWRcIjpcIjI1OFwiLFwiTWFyZ2luXCI6e1wiJGlkXCI6XCIyNTlcIixcIlRvcFwiOjAuMCxcIkxlZnRcIjowLjAsXCJSaWdodFwiOjAuMCxcIkJvdHRvbVwiOjAuMH0sXCJQYWRkaW5nXCI6e1wiJGlkXCI6XCIyNjBcIixcIlRvcFwiOjAuMCxcIkxlZnRcIjowLjAsXCJSaWdodFwiOjAuMCxcIkJvdHRvbVwiOjAuMH0sXCJCYWNrZ3JvdW5kXCI6e1wiJGlkXCI6XCIyNjFcIixcIkNvbG9yXCI6e1wiJGlkXCI6XCIyNjJcIixcIkFcIjoyNTUsXCJSXCI6MTEyLFwiR1wiOjE3MyxcIkJcIjo3MX19LFwiSXNWaXNpYmxlXCI6dHJ1ZSxcIldpZHRoXCI6MTMuMCxcIkhlaWdodFwiOjEzLjAsXCJCb3JkZXJTdHlsZVwiOntcIiRpZFwiOlwiMjYzXCIsXCJMaW5lQ29sb3JcIjp7XCIkcmVmXCI6XCI5N1wifSxcIkxpbmVXZWlnaHRcIjowLjAsXCJMaW5lVHlwZVwiOjB9fSxcIlRpdGxlU3R5bGVcIjp7XCIkaWRcIjpcIjI2NFwiLFwiRm9udFNldHRpbmdzXCI6e1wiJGlkXCI6XCIyNjVcIixcIkZvbnRTaXplXCI6MTEsXCJGb250TmFtZVwiOlwiQ2FsaWJyaVwiLFwiSXNCb2xkXCI6dHJ1ZSxcIklzSXRhbGljXCI6ZmFsc2UsXCJJc1VuZGVybGluZWRcIjpmYWxzZX0sXCJBdXRvU2l6ZVwiOjAsXCJGb3JlZ3JvdW5kXCI6e1wiJGlkXCI6XCIyNjZcIixcIkNvbG9yXCI6e1wiJGlkXCI6XCIyNjd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jY4XCIsXCJUb3BcIjowLjAsXCJMZWZ0XCI6MC4wLFwiUmlnaHRcIjowLjAsXCJCb3R0b21cIjowLjB9LFwiUGFkZGluZ1wiOntcIiRpZFwiOlwiMjY5XCIsXCJUb3BcIjowLjAsXCJMZWZ0XCI6MC4wLFwiUmlnaHRcIjowLjAsXCJCb3R0b21cIjowLjB9LFwiQmFja2dyb3VuZFwiOntcIiRyZWZcIjpcIjEwNVwifSxcIklzVmlzaWJsZVwiOnRydWUsXCJXaWR0aFwiOjAuMCxcIkhlaWdodFwiOjAuMCxcIkJvcmRlclN0eWxlXCI6e1wiJGlkXCI6XCIyNzBcIixcIkxpbmVDb2xvclwiOm51bGwsXCJMaW5lV2VpZ2h0XCI6MC4wLFwiTGluZVR5cGVcIjowfX0sXCJEYXRlU3R5bGVcIjp7XCIkaWRcIjpcIjI3MVwiLFwiRm9udFNldHRpbmdzXCI6e1wiJGlkXCI6XCIyNzJcIixcIkZvbnRTaXplXCI6MTAsXCJGb250TmFtZVwiOlwiQ2FsaWJyaVwiLFwiSXNCb2xkXCI6ZmFsc2UsXCJJc0l0YWxpY1wiOmZhbHNlLFwiSXNVbmRlcmxpbmVkXCI6ZmFsc2V9LFwiQXV0b1NpemVcIjowLFwiRm9yZWdyb3VuZFwiOntcIiRpZFwiOlwiMjczXCIsXCJDb2xvclwiOntcIiRpZFwiOlwiMjc0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yNzVcIixcIlRvcFwiOjAuMCxcIkxlZnRcIjowLjAsXCJSaWdodFwiOjAuMCxcIkJvdHRvbVwiOjAuMH0sXCJQYWRkaW5nXCI6e1wiJGlkXCI6XCIyNzZcIixcIlRvcFwiOjAuMCxcIkxlZnRcIjowLjAsXCJSaWdodFwiOjAuMCxcIkJvdHRvbVwiOjAuMH0sXCJCYWNrZ3JvdW5kXCI6e1wiJHJlZlwiOlwiMTEyXCJ9LFwiSXNWaXNpYmxlXCI6dHJ1ZSxcIldpZHRoXCI6MC4wLFwiSGVpZ2h0XCI6MC4wLFwiQm9yZGVyU3R5bGVcIjp7XCIkaWRcIjpcIjI3N1wiLFwiTGluZUNvbG9yXCI6bnVsbCxcIkxpbmVXZWlnaHRcIjowLjAsXCJMaW5lVHlwZVwiOjB9fSxcIkRhdGVGb3JtYXRcIjp7XCIkaWRcIjpcIjI3OF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yNzlcIixcIlNoYXBlXCI6MTksXCJDb25uZWN0b3JNYXJnaW5cIjp7XCIkaWRcIjpcIjI4MFwiLFwiVG9wXCI6MC4wLFwiTGVmdFwiOjIuMCxcIlJpZ2h0XCI6Mi4wLFwiQm90dG9tXCI6MC4wfSxcIkNvbm5lY3RvclN0eWxlXCI6e1wiJGlkXCI6XCIyODFcIixcIkxpbmVDb2xvclwiOntcIiRyZWZcIjpcIjg4XCJ9LFwiTGluZVdlaWdodFwiOjEuMCxcIkxpbmVUeXBlXCI6MH0sXCJJc0JlbG93VGltZWJhbmRcIjpmYWxzZSxcIkhpZGVEYXRlXCI6ZmFsc2UsXCJTaGFwZVNpemVcIjoxLFwiU3BhY2luZ1wiOjAuMCxcIlBhZGRpbmdcIjp7XCIkaWRcIjpcIjI4MlwiLFwiVG9wXCI6NS4wLFwiTGVmdFwiOjMuMCxcIlJpZ2h0XCI6MC4wLFwiQm90dG9tXCI6Mi4wfSxcIlBvc2l0aW9uXCI6e1wiJGlkXCI6XCIyODNcIixcIlJhdGlvXCI6MC4xNDQ1NTQxMjY5NDU4Mjg3OCxcIklzQ3VzdG9tXCI6ZmFsc2V9LFwiUG9zaXRpb25PblRhc2tcIjowLFwiU2hhcGVTdHlsZVwiOntcIiRpZFwiOlwiMjg0XCIsXCJNYXJnaW5cIjp7XCIkaWRcIjpcIjI4NVwiLFwiVG9wXCI6MC4wLFwiTGVmdFwiOjAuMCxcIlJpZ2h0XCI6MC4wLFwiQm90dG9tXCI6MC4wfSxcIlBhZGRpbmdcIjp7XCIkaWRcIjpcIjI4NlwiLFwiVG9wXCI6MC4wLFwiTGVmdFwiOjAuMCxcIlJpZ2h0XCI6MC4wLFwiQm90dG9tXCI6MC4wfSxcIkJhY2tncm91bmRcIjp7XCIkaWRcIjpcIjI4N1wiLFwiQ29sb3JcIjp7XCIkaWRcIjpcIjI4OFwiLFwiQVwiOjI1NSxcIlJcIjoxNzgsXCJHXCI6MTQsXCJCXCI6MTh9fSxcIklzVmlzaWJsZVwiOnRydWUsXCJXaWR0aFwiOjEzLjAsXCJIZWlnaHRcIjoxMy4wLFwiQm9yZGVyU3R5bGVcIjp7XCIkaWRcIjpcIjI4OVwiLFwiTGluZUNvbG9yXCI6e1wiJHJlZlwiOlwiOTdcIn0sXCJMaW5lV2VpZ2h0XCI6MC4wLFwiTGluZVR5cGVcIjowfX0sXCJUaXRsZVN0eWxlXCI6e1wiJGlkXCI6XCIyOTBcIixcIkZvbnRTZXR0aW5nc1wiOntcIiRpZFwiOlwiMjkxXCIsXCJGb250U2l6ZVwiOjExLFwiRm9udE5hbWVcIjpcIkNhbGlicmlcIixcIklzQm9sZFwiOnRydWUsXCJJc0l0YWxpY1wiOmZhbHNlLFwiSXNVbmRlcmxpbmVkXCI6ZmFsc2V9LFwiQXV0b1NpemVcIjoyLFwiRm9yZWdyb3VuZFwiOntcIiRpZFwiOlwiMjkyXCIsXCJDb2xvclwiOntcIiRpZFwiOlwiMjkzXCIsXCJBXCI6MjU1LFwiUlwiOjAsXCJHXCI6MCxcIkJcIjowfX0sXCJCYWNrZ3JvdW5kRmlsbFR5cGVcIjowLFwiTWF4V2lkdGhcIjo3OC44NjY2NjY2NjY2NjY2NzQsXCJNYXhIZWlnaHRcIjpcIkluZmluaXR5XCIsXCJTbWFydEZvcmVncm91bmRJc0FjdGl2ZVwiOmZhbHNlLFwiSG9yaXpvbnRhbEFsaWdubWVudFwiOjAsXCJWZXJ0aWNhbEFsaWdubWVudFwiOjAsXCJTbWFydEZvcmVncm91bmRcIjpudWxsLFwiTWFyZ2luXCI6e1wiJGlkXCI6XCIyOTRcIixcIlRvcFwiOjAuMCxcIkxlZnRcIjowLjAsXCJSaWdodFwiOjAuMCxcIkJvdHRvbVwiOjAuMH0sXCJQYWRkaW5nXCI6e1wiJGlkXCI6XCIyOTVcIixcIlRvcFwiOjAuMCxcIkxlZnRcIjowLjAsXCJSaWdodFwiOjAuMCxcIkJvdHRvbVwiOjAuMH0sXCJCYWNrZ3JvdW5kXCI6e1wiJHJlZlwiOlwiMTA1XCJ9LFwiSXNWaXNpYmxlXCI6dHJ1ZSxcIldpZHRoXCI6MC4wLFwiSGVpZ2h0XCI6MC4wLFwiQm9yZGVyU3R5bGVcIjp7XCIkaWRcIjpcIjI5NlwiLFwiTGluZUNvbG9yXCI6bnVsbCxcIkxpbmVXZWlnaHRcIjowLjAsXCJMaW5lVHlwZVwiOjB9fSxcIkRhdGVTdHlsZVwiOntcIiRpZFwiOlwiMjk3XCIsXCJGb250U2V0dGluZ3NcIjp7XCIkaWRcIjpcIjI5OFwiLFwiRm9udFNpemVcIjoxMCxcIkZvbnROYW1lXCI6XCJDYWxpYnJpXCIsXCJJc0JvbGRcIjpmYWxzZSxcIklzSXRhbGljXCI6ZmFsc2UsXCJJc1VuZGVybGluZWRcIjpmYWxzZX0sXCJBdXRvU2l6ZVwiOjAsXCJGb3JlZ3JvdW5kXCI6e1wiJGlkXCI6XCIyOTlcIixcIkNvbG9yXCI6e1wiJGlkXCI6XCIzMDB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MwMVwiLFwiVG9wXCI6MC4wLFwiTGVmdFwiOjAuMCxcIlJpZ2h0XCI6MC4wLFwiQm90dG9tXCI6MC4wfSxcIlBhZGRpbmdcIjp7XCIkaWRcIjpcIjMwMlwiLFwiVG9wXCI6MC4wLFwiTGVmdFwiOjAuMCxcIlJpZ2h0XCI6MC4wLFwiQm90dG9tXCI6MC4wfSxcIkJhY2tncm91bmRcIjp7XCIkcmVmXCI6XCIxMTJcIn0sXCJJc1Zpc2libGVcIjp0cnVlLFwiV2lkdGhcIjowLjAsXCJIZWlnaHRcIjowLjAsXCJCb3JkZXJTdHlsZVwiOntcIiRpZFwiOlwiMzAzXCIsXCJMaW5lQ29sb3JcIjpudWxsLFwiTGluZVdlaWdodFwiOjAuMCxcIkxpbmVUeXBlXCI6MH19LFwiRGF0ZUZvcm1hdFwiOntcIiRpZFwiOlwiMzA0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MwNVwiLFwiU2hhcGVcIjoxOSxcIkNvbm5lY3Rvck1hcmdpblwiOntcIiRpZFwiOlwiMzA2XCIsXCJUb3BcIjowLjAsXCJMZWZ0XCI6Mi4wLFwiUmlnaHRcIjoyLjAsXCJCb3R0b21cIjowLjB9LFwiQ29ubmVjdG9yU3R5bGVcIjp7XCIkaWRcIjpcIjMwN1wiLFwiTGluZUNvbG9yXCI6e1wiJHJlZlwiOlwiODhcIn0sXCJMaW5lV2VpZ2h0XCI6MS4wLFwiTGluZVR5cGVcIjowfSxcIklzQmVsb3dUaW1lYmFuZFwiOmZhbHNlLFwiSGlkZURhdGVcIjpmYWxzZSxcIlNoYXBlU2l6ZVwiOjEsXCJTcGFjaW5nXCI6MC4wLFwiUGFkZGluZ1wiOntcIiRpZFwiOlwiMzA4XCIsXCJUb3BcIjo1LjAsXCJMZWZ0XCI6My4wLFwiUmlnaHRcIjowLjAsXCJCb3R0b21cIjoyLjB9LFwiUG9zaXRpb25cIjp7XCIkaWRcIjpcIjMwOVwiLFwiUmF0aW9cIjowLjA4MDUwODgyNTEwODE0MzE2NyxcIklzQ3VzdG9tXCI6ZmFsc2V9LFwiUG9zaXRpb25PblRhc2tcIjowLFwiU2hhcGVTdHlsZVwiOntcIiRpZFwiOlwiMzEwXCIsXCJNYXJnaW5cIjp7XCIkaWRcIjpcIjMxMVwiLFwiVG9wXCI6MC4wLFwiTGVmdFwiOjAuMCxcIlJpZ2h0XCI6MC4wLFwiQm90dG9tXCI6MC4wfSxcIlBhZGRpbmdcIjp7XCIkaWRcIjpcIjMxMlwiLFwiVG9wXCI6MC4wLFwiTGVmdFwiOjAuMCxcIlJpZ2h0XCI6MC4wLFwiQm90dG9tXCI6MC4wfSxcIkJhY2tncm91bmRcIjp7XCIkaWRcIjpcIjMxM1wiLFwiQ29sb3JcIjp7XCIkaWRcIjpcIjMxNFwiLFwiQVwiOjI1NSxcIlJcIjoxNzgsXCJHXCI6MTQsXCJCXCI6MTh9fSxcIklzVmlzaWJsZVwiOnRydWUsXCJXaWR0aFwiOjEzLjAsXCJIZWlnaHRcIjoxMy4wLFwiQm9yZGVyU3R5bGVcIjp7XCIkaWRcIjpcIjMxNVwiLFwiTGluZUNvbG9yXCI6e1wiJHJlZlwiOlwiOTdcIn0sXCJMaW5lV2VpZ2h0XCI6MC4wLFwiTGluZVR5cGVcIjowfX0sXCJUaXRsZVN0eWxlXCI6e1wiJGlkXCI6XCIzMTZcIixcIkZvbnRTZXR0aW5nc1wiOntcIiRpZFwiOlwiMzE3XCIsXCJGb250U2l6ZVwiOjExLFwiRm9udE5hbWVcIjpcIkNhbGlicmlcIixcIklzQm9sZFwiOnRydWUsXCJJc0l0YWxpY1wiOmZhbHNlLFwiSXNVbmRlcmxpbmVkXCI6ZmFsc2V9LFwiQXV0b1NpemVcIjoyLFwiRm9yZWdyb3VuZFwiOntcIiRpZFwiOlwiMzE4XCIsXCJDb2xvclwiOntcIiRpZFwiOlwiMzE5XCIsXCJBXCI6MjU1LFwiUlwiOjAsXCJHXCI6MCxcIkJcIjowfX0sXCJCYWNrZ3JvdW5kRmlsbFR5cGVcIjowLFwiTWF4V2lkdGhcIjo4NC40NDMzMzMzMzMzMzMzNDIsXCJNYXhIZWlnaHRcIjpcIkluZmluaXR5XCIsXCJTbWFydEZvcmVncm91bmRJc0FjdGl2ZVwiOmZhbHNlLFwiSG9yaXpvbnRhbEFsaWdubWVudFwiOjAsXCJWZXJ0aWNhbEFsaWdubWVudFwiOjAsXCJTbWFydEZvcmVncm91bmRcIjpudWxsLFwiTWFyZ2luXCI6e1wiJGlkXCI6XCIzMjBcIixcIlRvcFwiOjAuMCxcIkxlZnRcIjowLjAsXCJSaWdodFwiOjAuMCxcIkJvdHRvbVwiOjAuMH0sXCJQYWRkaW5nXCI6e1wiJGlkXCI6XCIzMjFcIixcIlRvcFwiOjAuMCxcIkxlZnRcIjowLjAsXCJSaWdodFwiOjAuMCxcIkJvdHRvbVwiOjAuMH0sXCJCYWNrZ3JvdW5kXCI6e1wiJHJlZlwiOlwiMTA1XCJ9LFwiSXNWaXNpYmxlXCI6dHJ1ZSxcIldpZHRoXCI6MC4wLFwiSGVpZ2h0XCI6MC4wLFwiQm9yZGVyU3R5bGVcIjp7XCIkaWRcIjpcIjMyMlwiLFwiTGluZUNvbG9yXCI6bnVsbCxcIkxpbmVXZWlnaHRcIjowLjAsXCJMaW5lVHlwZVwiOjB9fSxcIkRhdGVTdHlsZVwiOntcIiRpZFwiOlwiMzIzXCIsXCJGb250U2V0dGluZ3NcIjp7XCIkaWRcIjpcIjMyNFwiLFwiRm9udFNpemVcIjoxMCxcIkZvbnROYW1lXCI6XCJDYWxpYnJpXCIsXCJJc0JvbGRcIjpmYWxzZSxcIklzSXRhbGljXCI6ZmFsc2UsXCJJc1VuZGVybGluZWRcIjpmYWxzZX0sXCJBdXRvU2l6ZVwiOjAsXCJGb3JlZ3JvdW5kXCI6e1wiJGlkXCI6XCIzMjVcIixcIkNvbG9yXCI6e1wiJGlkXCI6XCIzMjZ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MyN1wiLFwiVG9wXCI6MC4wLFwiTGVmdFwiOjAuMCxcIlJpZ2h0XCI6MC4wLFwiQm90dG9tXCI6MC4wfSxcIlBhZGRpbmdcIjp7XCIkaWRcIjpcIjMyOFwiLFwiVG9wXCI6MC4wLFwiTGVmdFwiOjAuMCxcIlJpZ2h0XCI6MC4wLFwiQm90dG9tXCI6MC4wfSxcIkJhY2tncm91bmRcIjp7XCIkcmVmXCI6XCIxMTJcIn0sXCJJc1Zpc2libGVcIjp0cnVlLFwiV2lkdGhcIjowLjAsXCJIZWlnaHRcIjowLjAsXCJCb3JkZXJTdHlsZVwiOntcIiRpZFwiOlwiMzI5XCIsXCJMaW5lQ29sb3JcIjpudWxsLFwiTGluZVdlaWdodFwiOjAuMCxcIkxpbmVUeXBlXCI6MH19LFwiRGF0ZUZvcm1hdFwiOntcIiRpZFwiOlwiMzMw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MzMVwiLFwiU2hhcGVcIjoxOSxcIkNvbm5lY3Rvck1hcmdpblwiOntcIiRpZFwiOlwiMzMyXCIsXCJUb3BcIjowLjAsXCJMZWZ0XCI6Mi4wLFwiUmlnaHRcIjoyLjAsXCJCb3R0b21cIjowLjB9LFwiQ29ubmVjdG9yU3R5bGVcIjp7XCIkaWRcIjpcIjMzM1wiLFwiTGluZUNvbG9yXCI6e1wiJHJlZlwiOlwiODhcIn0sXCJMaW5lV2VpZ2h0XCI6MS4wLFwiTGluZVR5cGVcIjowfSxcIklzQmVsb3dUaW1lYmFuZFwiOmZhbHNlLFwiSGlkZURhdGVcIjpmYWxzZSxcIlNoYXBlU2l6ZVwiOjEsXCJTcGFjaW5nXCI6MC4wLFwiUGFkZGluZ1wiOntcIiRpZFwiOlwiMzM0XCIsXCJUb3BcIjo1LjAsXCJMZWZ0XCI6My4wLFwiUmlnaHRcIjowLjAsXCJCb3R0b21cIjoyLjB9LFwiUG9zaXRpb25cIjp7XCIkaWRcIjpcIjMzNVwiLFwiUmF0aW9cIjowLjAsXCJJc0N1c3RvbVwiOmZhbHNlfSxcIlBvc2l0aW9uT25UYXNrXCI6MCxcIlNoYXBlU3R5bGVcIjp7XCIkaWRcIjpcIjMzNlwiLFwiTWFyZ2luXCI6e1wiJGlkXCI6XCIzMzdcIixcIlRvcFwiOjAuMCxcIkxlZnRcIjowLjAsXCJSaWdodFwiOjAuMCxcIkJvdHRvbVwiOjAuMH0sXCJQYWRkaW5nXCI6e1wiJGlkXCI6XCIzMzhcIixcIlRvcFwiOjAuMCxcIkxlZnRcIjowLjAsXCJSaWdodFwiOjAuMCxcIkJvdHRvbVwiOjAuMH0sXCJCYWNrZ3JvdW5kXCI6e1wiJGlkXCI6XCIzMzlcIixcIkNvbG9yXCI6e1wiJGlkXCI6XCIzNDBcIixcIkFcIjoyNTUsXCJSXCI6ODIsXCJHXCI6MTQ3LFwiQlwiOjIwNX19LFwiSXNWaXNpYmxlXCI6dHJ1ZSxcIldpZHRoXCI6MTMuMCxcIkhlaWdodFwiOjEzLjAsXCJCb3JkZXJTdHlsZVwiOntcIiRpZFwiOlwiMzQxXCIsXCJMaW5lQ29sb3JcIjp7XCIkcmVmXCI6XCI5N1wifSxcIkxpbmVXZWlnaHRcIjowLjAsXCJMaW5lVHlwZVwiOjB9fSxcIlRpdGxlU3R5bGVcIjp7XCIkaWRcIjpcIjM0MlwiLFwiRm9udFNldHRpbmdzXCI6e1wiJGlkXCI6XCIzNDNcIixcIkZvbnRTaXplXCI6MTEsXCJGb250TmFtZVwiOlwiQ2FsaWJyaVwiLFwiSXNCb2xkXCI6dHJ1ZSxcIklzSXRhbGljXCI6ZmFsc2UsXCJJc1VuZGVybGluZWRcIjpmYWxzZX0sXCJBdXRvU2l6ZVwiOjAsXCJGb3JlZ3JvdW5kXCI6e1wiJGlkXCI6XCIzNDRcIixcIkNvbG9yXCI6e1wiJGlkXCI6XCIzNDV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zQ2XCIsXCJUb3BcIjowLjAsXCJMZWZ0XCI6MC4wLFwiUmlnaHRcIjowLjAsXCJCb3R0b21cIjowLjB9LFwiUGFkZGluZ1wiOntcIiRpZFwiOlwiMzQ3XCIsXCJUb3BcIjowLjAsXCJMZWZ0XCI6MC4wLFwiUmlnaHRcIjowLjAsXCJCb3R0b21cIjowLjB9LFwiQmFja2dyb3VuZFwiOntcIiRyZWZcIjpcIjEwNVwifSxcIklzVmlzaWJsZVwiOnRydWUsXCJXaWR0aFwiOjAuMCxcIkhlaWdodFwiOjAuMCxcIkJvcmRlclN0eWxlXCI6e1wiJGlkXCI6XCIzNDhcIixcIkxpbmVDb2xvclwiOm51bGwsXCJMaW5lV2VpZ2h0XCI6MC4wLFwiTGluZVR5cGVcIjowfX0sXCJEYXRlU3R5bGVcIjp7XCIkaWRcIjpcIjM0OVwiLFwiRm9udFNldHRpbmdzXCI6e1wiJGlkXCI6XCIzNTBcIixcIkZvbnRTaXplXCI6MTAsXCJGb250TmFtZVwiOlwiQ2FsaWJyaVwiLFwiSXNCb2xkXCI6ZmFsc2UsXCJJc0l0YWxpY1wiOmZhbHNlLFwiSXNVbmRlcmxpbmVkXCI6ZmFsc2V9LFwiQXV0b1NpemVcIjowLFwiRm9yZWdyb3VuZFwiOntcIiRpZFwiOlwiMzUxXCIsXCJDb2xvclwiOntcIiRpZFwiOlwiMzUy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zNTNcIixcIlRvcFwiOjAuMCxcIkxlZnRcIjowLjAsXCJSaWdodFwiOjAuMCxcIkJvdHRvbVwiOjAuMH0sXCJQYWRkaW5nXCI6e1wiJGlkXCI6XCIzNTRcIixcIlRvcFwiOjAuMCxcIkxlZnRcIjowLjAsXCJSaWdodFwiOjAuMCxcIkJvdHRvbVwiOjAuMH0sXCJCYWNrZ3JvdW5kXCI6e1wiJHJlZlwiOlwiMTEyXCJ9LFwiSXNWaXNpYmxlXCI6dHJ1ZSxcIldpZHRoXCI6MC4wLFwiSGVpZ2h0XCI6MC4wLFwiQm9yZGVyU3R5bGVcIjp7XCIkaWRcIjpcIjM1NVwiLFwiTGluZUNvbG9yXCI6bnVsbCxcIkxpbmVXZWlnaHRcIjowLjAsXCJMaW5lVHlwZVwiOjB9fSxcIkRhdGVGb3JtYXRcIjp7XCIkaWRcIjpcIjM1Nl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zNTdcIixcIlNoYXBlXCI6MTksXCJDb25uZWN0b3JNYXJnaW5cIjp7XCIkaWRcIjpcIjM1OFwiLFwiVG9wXCI6MC4wLFwiTGVmdFwiOjIuMCxcIlJpZ2h0XCI6Mi4wLFwiQm90dG9tXCI6MC4wfSxcIkNvbm5lY3RvclN0eWxlXCI6e1wiJGlkXCI6XCIzNTlcIixcIkxpbmVDb2xvclwiOntcIiRyZWZcIjpcIjg4XCJ9LFwiTGluZVdlaWdodFwiOjEuMCxcIkxpbmVUeXBlXCI6MH0sXCJJc0JlbG93VGltZWJhbmRcIjpmYWxzZSxcIkhpZGVEYXRlXCI6ZmFsc2UsXCJTaGFwZVNpemVcIjoxLFwiU3BhY2luZ1wiOjAuMCxcIlBhZGRpbmdcIjp7XCIkaWRcIjpcIjM2MFwiLFwiVG9wXCI6NS4wLFwiTGVmdFwiOjMuMCxcIlJpZ2h0XCI6MC4wLFwiQm90dG9tXCI6Mi4wfSxcIlBvc2l0aW9uXCI6e1wiJGlkXCI6XCIzNjFcIixcIlJhdGlvXCI6MC4wOTIxNjA0OTM4MjcxNjA0NjEsXCJJc0N1c3RvbVwiOmZhbHNlfSxcIlBvc2l0aW9uT25UYXNrXCI6MCxcIlNoYXBlU3R5bGVcIjp7XCIkaWRcIjpcIjM2MlwiLFwiTWFyZ2luXCI6e1wiJGlkXCI6XCIzNjNcIixcIlRvcFwiOjAuMCxcIkxlZnRcIjowLjAsXCJSaWdodFwiOjAuMCxcIkJvdHRvbVwiOjAuMH0sXCJQYWRkaW5nXCI6e1wiJGlkXCI6XCIzNjRcIixcIlRvcFwiOjAuMCxcIkxlZnRcIjowLjAsXCJSaWdodFwiOjAuMCxcIkJvdHRvbVwiOjAuMH0sXCJCYWNrZ3JvdW5kXCI6e1wiJGlkXCI6XCIzNjVcIixcIkNvbG9yXCI6e1wiJGlkXCI6XCIzNjZcIixcIkFcIjoyNTUsXCJSXCI6ODIsXCJHXCI6MTQ3LFwiQlwiOjIwNX19LFwiSXNWaXNpYmxlXCI6dHJ1ZSxcIldpZHRoXCI6MTMuMCxcIkhlaWdodFwiOjEzLjAsXCJCb3JkZXJTdHlsZVwiOntcIiRpZFwiOlwiMzY3XCIsXCJMaW5lQ29sb3JcIjp7XCIkcmVmXCI6XCI5N1wifSxcIkxpbmVXZWlnaHRcIjowLjAsXCJMaW5lVHlwZVwiOjB9fSxcIlRpdGxlU3R5bGVcIjp7XCIkaWRcIjpcIjM2OFwiLFwiRm9udFNldHRpbmdzXCI6e1wiJGlkXCI6XCIzNjlcIixcIkZvbnRTaXplXCI6MTEsXCJGb250TmFtZVwiOlwiQ2FsaWJyaVwiLFwiSXNCb2xkXCI6dHJ1ZSxcIklzSXRhbGljXCI6ZmFsc2UsXCJJc1VuZGVybGluZWRcIjpmYWxzZX0sXCJBdXRvU2l6ZVwiOjAsXCJGb3JlZ3JvdW5kXCI6e1wiJGlkXCI6XCIzNzBcIixcIkNvbG9yXCI6e1wiJGlkXCI6XCIzNzF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zcyXCIsXCJUb3BcIjowLjAsXCJMZWZ0XCI6MC4wLFwiUmlnaHRcIjowLjAsXCJCb3R0b21cIjowLjB9LFwiUGFkZGluZ1wiOntcIiRpZFwiOlwiMzczXCIsXCJUb3BcIjowLjAsXCJMZWZ0XCI6MC4wLFwiUmlnaHRcIjowLjAsXCJCb3R0b21cIjowLjB9LFwiQmFja2dyb3VuZFwiOntcIiRyZWZcIjpcIjEwNVwifSxcIklzVmlzaWJsZVwiOnRydWUsXCJXaWR0aFwiOjAuMCxcIkhlaWdodFwiOjAuMCxcIkJvcmRlclN0eWxlXCI6e1wiJGlkXCI6XCIzNzRcIixcIkxpbmVDb2xvclwiOm51bGwsXCJMaW5lV2VpZ2h0XCI6MC4wLFwiTGluZVR5cGVcIjowfX0sXCJEYXRlU3R5bGVcIjp7XCIkaWRcIjpcIjM3NVwiLFwiRm9udFNldHRpbmdzXCI6e1wiJGlkXCI6XCIzNzZcIixcIkZvbnRTaXplXCI6MTAsXCJGb250TmFtZVwiOlwiQ2FsaWJyaVwiLFwiSXNCb2xkXCI6ZmFsc2UsXCJJc0l0YWxpY1wiOmZhbHNlLFwiSXNVbmRlcmxpbmVkXCI6ZmFsc2V9LFwiQXV0b1NpemVcIjowLFwiRm9yZWdyb3VuZFwiOntcIiRpZFwiOlwiMzc3XCIsXCJDb2xvclwiOntcIiRpZFwiOlwiMzc4XCIsXCJBXCI6MjU1LFwiUlwiOjExNSxcIkdcIjoxMTUsXCJCXCI6MTE1fX0sXCJCYWNrZ3JvdW5kRmlsbFR5cGVcIjowLFwiTWF4V2lkdGhcIjoyMDAuMCxcIk1heEhlaWdodFwiOlwiSW5maW5pdHlcIixcIlNtYXJ0Rm9yZWdyb3VuZElzQWN0aXZlXCI6ZmFsc2UsXCJIb3Jpem9udGFsQWxpZ25tZW50XCI6MCxcIlZlcnRpY2FsQWxpZ25tZW50XCI6MCxcIlNtYXJ0Rm9yZWdyb3VuZFwiOm51bGwsXCJNYXJnaW5cIjp7XCIkaWRcIjpcIjM3OVwiLFwiVG9wXCI6MC4wLFwiTGVmdFwiOjAuMCxcIlJpZ2h0XCI6MC4wLFwiQm90dG9tXCI6MC4wfSxcIlBhZGRpbmdcIjp7XCIkaWRcIjpcIjM4MFwiLFwiVG9wXCI6MC4wLFwiTGVmdFwiOjAuMCxcIlJpZ2h0XCI6MC4wLFwiQm90dG9tXCI6MC4wfSxcIkJhY2tncm91bmRcIjp7XCIkcmVmXCI6XCIxMTJcIn0sXCJJc1Zpc2libGVcIjp0cnVlLFwiV2lkdGhcIjowLjAsXCJIZWlnaHRcIjowLjAsXCJCb3JkZXJTdHlsZVwiOntcIiRpZFwiOlwiMzgxXCIsXCJMaW5lQ29sb3JcIjpudWxsLFwiTGluZVdlaWdodFwiOjAuMCxcIkxpbmVUeXBlXCI6MH19LFwiRGF0ZUZvcm1hdFwiOntcIiRpZFwiOlwiMzgy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M4M1wiLFwiU2hhcGVcIjoxOSxcIkNvbm5lY3Rvck1hcmdpblwiOntcIiRpZFwiOlwiMzg0XCIsXCJUb3BcIjowLjAsXCJMZWZ0XCI6Mi4wLFwiUmlnaHRcIjoyLjAsXCJCb3R0b21cIjowLjB9LFwiQ29ubmVjdG9yU3R5bGVcIjp7XCIkaWRcIjpcIjM4NVwiLFwiTGluZUNvbG9yXCI6e1wiJHJlZlwiOlwiODhcIn0sXCJMaW5lV2VpZ2h0XCI6MS4wLFwiTGluZVR5cGVcIjowfSxcIklzQmVsb3dUaW1lYmFuZFwiOmZhbHNlLFwiSGlkZURhdGVcIjpmYWxzZSxcIlNoYXBlU2l6ZVwiOjEsXCJTcGFjaW5nXCI6MC4wLFwiUGFkZGluZ1wiOntcIiRpZFwiOlwiMzg2XCIsXCJUb3BcIjo1LjAsXCJMZWZ0XCI6My4wLFwiUmlnaHRcIjowLjAsXCJCb3R0b21cIjoyLjB9LFwiUG9zaXRpb25cIjp7XCIkaWRcIjpcIjM4N1wiLFwiUmF0aW9cIjowLjIwMDI0NjkxMzU4MDI0NjksXCJJc0N1c3RvbVwiOmZhbHNlfSxcIlBvc2l0aW9uT25UYXNrXCI6MCxcIlNoYXBlU3R5bGVcIjp7XCIkaWRcIjpcIjM4OFwiLFwiTWFyZ2luXCI6e1wiJGlkXCI6XCIzODlcIixcIlRvcFwiOjAuMCxcIkxlZnRcIjowLjAsXCJSaWdodFwiOjAuMCxcIkJvdHRvbVwiOjAuMH0sXCJQYWRkaW5nXCI6e1wiJGlkXCI6XCIzOTBcIixcIlRvcFwiOjAuMCxcIkxlZnRcIjowLjAsXCJSaWdodFwiOjAuMCxcIkJvdHRvbVwiOjAuMH0sXCJCYWNrZ3JvdW5kXCI6e1wiJGlkXCI6XCIzOTFcIixcIkNvbG9yXCI6e1wiJGlkXCI6XCIzOTJcIixcIkFcIjoyNTUsXCJSXCI6MTEyLFwiR1wiOjE3MyxcIkJcIjo3MX19LFwiSXNWaXNpYmxlXCI6dHJ1ZSxcIldpZHRoXCI6MTMuMCxcIkhlaWdodFwiOjEzLjAsXCJCb3JkZXJTdHlsZVwiOntcIiRpZFwiOlwiMzkzXCIsXCJMaW5lQ29sb3JcIjp7XCIkcmVmXCI6XCI5N1wifSxcIkxpbmVXZWlnaHRcIjowLjAsXCJMaW5lVHlwZVwiOjB9fSxcIlRpdGxlU3R5bGVcIjp7XCIkaWRcIjpcIjM5NFwiLFwiRm9udFNldHRpbmdzXCI6e1wiJGlkXCI6XCIzOTVcIixcIkZvbnRTaXplXCI6MTEsXCJGb250TmFtZVwiOlwiQ2FsaWJyaVwiLFwiSXNCb2xkXCI6dHJ1ZSxcIklzSXRhbGljXCI6ZmFsc2UsXCJJc1VuZGVybGluZWRcIjpmYWxzZX0sXCJBdXRvU2l6ZVwiOjAsXCJGb3JlZ3JvdW5kXCI6e1wiJGlkXCI6XCIzOTZcIixcIkNvbG9yXCI6e1wiJGlkXCI6XCIzOTdcIixcIkFcIjoyNTUsXCJSXCI6NTgsXCJHXCI6MTM3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zk4XCIsXCJUb3BcIjowLjAsXCJMZWZ0XCI6MC4wLFwiUmlnaHRcIjowLjAsXCJCb3R0b21cIjowLjB9LFwiUGFkZGluZ1wiOntcIiRpZFwiOlwiMzk5XCIsXCJUb3BcIjowLjAsXCJMZWZ0XCI6MC4wLFwiUmlnaHRcIjowLjAsXCJCb3R0b21cIjowLjB9LFwiQmFja2dyb3VuZFwiOntcIiRyZWZcIjpcIjEwNVwifSxcIklzVmlzaWJsZVwiOnRydWUsXCJXaWR0aFwiOjAuMCxcIkhlaWdodFwiOjAuMCxcIkJvcmRlclN0eWxlXCI6e1wiJGlkXCI6XCI0MDBcIixcIkxpbmVDb2xvclwiOm51bGwsXCJMaW5lV2VpZ2h0XCI6MC4wLFwiTGluZVR5cGVcIjowfX0sXCJEYXRlU3R5bGVcIjp7XCIkaWRcIjpcIjQwMVwiLFwiRm9udFNldHRpbmdzXCI6e1wiJGlkXCI6XCI0MDJcIixcIkZvbnRTaXplXCI6MTAsXCJGb250TmFtZVwiOlwiQ2FsaWJyaVwiLFwiSXNCb2xkXCI6ZmFsc2UsXCJJc0l0YWxpY1wiOmZhbHNlLFwiSXNVbmRlcmxpbmVkXCI6ZmFsc2V9LFwiQXV0b1NpemVcIjowLFwiRm9yZWdyb3VuZFwiOntcIiRpZFwiOlwiNDAzXCIsXCJDb2xvclwiOntcIiRpZFwiOlwiNDA0XCIsXCJBXCI6MjU1LFwiUlwiOjU4LFwiR1wiOjEzNy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QwNVwiLFwiVG9wXCI6MC4wLFwiTGVmdFwiOjAuMCxcIlJpZ2h0XCI6MC4wLFwiQm90dG9tXCI6MC4wfSxcIlBhZGRpbmdcIjp7XCIkaWRcIjpcIjQwNlwiLFwiVG9wXCI6MC4wLFwiTGVmdFwiOjAuMCxcIlJpZ2h0XCI6MC4wLFwiQm90dG9tXCI6MC4wfSxcIkJhY2tncm91bmRcIjp7XCIkcmVmXCI6XCIxMTJcIn0sXCJJc1Zpc2libGVcIjp0cnVlLFwiV2lkdGhcIjowLjAsXCJIZWlnaHRcIjowLjAsXCJCb3JkZXJTdHlsZVwiOntcIiRpZFwiOlwiNDA3XCIsXCJMaW5lQ29sb3JcIjpudWxsLFwiTGluZVdlaWdodFwiOjAuMCxcIkxpbmVUeXBlXCI6MH19LFwiRGF0ZUZvcm1hdFwiOntcIiRpZFwiOlwiNDA4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V0sXCJDdXN0b21UYXNrU3R5bGVMaXN0XCI6W10sXCJDdXN0b21Td2ltbGFuZURlZmluaXRpb25TdHlsZUxpc3RcIjpbe1wiJGlkXCI6XCI0MDlcIixcIlN0eWxlXCI6e1wiJGlkXCI6XCI0MTBcIixcIkhlYWRlclN0eWxlXCI6e1wiJGlkXCI6XCI0MTFcIixcIlRleHRTdHlsZVwiOntcIiRpZFwiOlwiNDEyXCIsXCJGb250U2V0dGluZ3NcIjp7XCIkaWRcIjpcIjQxM1wiLFwiRm9udFNpemVcIjoxMCxcIkZvbnROYW1lXCI6XCJGcmFua2xpbiBHb3RoaWMgTWVkaXVtXCIsXCJJc0JvbGRcIjpmYWxzZSxcIklzSXRhbGljXCI6ZmFsc2UsXCJJc1VuZGVybGluZWRcIjpmYWxzZX0sXCJBdXRvU2l6ZVwiOjAsXCJGb3JlZ3JvdW5kXCI6e1wiJGlkXCI6XCI0MTRcIixcIkNvbG9yXCI6e1wiJGlkXCI6XCI0MTVcIixcIkFcIjoyNTUsXCJSXCI6MzIsXCJHXCI6NTYsXCJCXCI6MTAwfX0sXCJCYWNrZ3JvdW5kRmlsbFR5cGVcIjowLFwiTWF4V2lkdGhcIjowLjAsXCJNYXhIZWlnaHRcIjowLjAsXCJTbWFydEZvcmVncm91bmRJc0FjdGl2ZVwiOmZhbHNlLFwiSG9yaXpvbnRhbEFsaWdubWVudFwiOjAsXCJWZXJ0aWNhbEFsaWdubWVudFwiOjAsXCJTbWFydEZvcmVncm91bmRcIjpudWxsLFwiTWFyZ2luXCI6e1wiJGlkXCI6XCI0MTZcIixcIlRvcFwiOjAuMCxcIkxlZnRcIjowLjAsXCJSaWdodFwiOjAuMCxcIkJvdHRvbVwiOjAuMH0sXCJQYWRkaW5nXCI6e1wiJGlkXCI6XCI0MTdcIixcIlRvcFwiOjAuMCxcIkxlZnRcIjowLjAsXCJSaWdodFwiOjAuMCxcIkJvdHRvbVwiOjAuMH0sXCJCYWNrZ3JvdW5kXCI6bnVsbCxcIklzVmlzaWJsZVwiOmZhbHNlLFwiV2lkdGhcIjowLjAsXCJIZWlnaHRcIjowLjAsXCJCb3JkZXJTdHlsZVwiOm51bGx9LFwiUmVjdGFuZ2xlU3R5bGVcIjp7XCIkaWRcIjpcIjQxOFwiLFwiTWFyZ2luXCI6e1wiJGlkXCI6XCI0MTlcIixcIlRvcFwiOjAuMCxcIkxlZnRcIjowLjAsXCJSaWdodFwiOjAuMCxcIkJvdHRvbVwiOjAuMH0sXCJQYWRkaW5nXCI6e1wiJGlkXCI6XCI0MjBcIixcIlRvcFwiOjAuMCxcIkxlZnRcIjowLjAsXCJSaWdodFwiOjAuMCxcIkJvdHRvbVwiOjAuMH0sXCJCYWNrZ3JvdW5kXCI6e1wiJGlkXCI6XCI0MjFcIixcIkNvbG9yXCI6e1wiJGlkXCI6XCI0MjJcIixcIkFcIjoxMjcsXCJSXCI6OTEsXCJHXCI6MTU1LFwiQlwiOjIxM319LFwiSXNWaXNpYmxlXCI6ZmFsc2UsXCJXaWR0aFwiOjAuMCxcIkhlaWdodFwiOjAuMCxcIkJvcmRlclN0eWxlXCI6e1wiJGlkXCI6XCI0MjNcIixcIkxpbmVDb2xvclwiOntcIiRyZWZcIjpcIjE5N1wifSxcIkxpbmVXZWlnaHRcIjowLjAsXCJMaW5lVHlwZVwiOjB9fSxcIlRleHRJc1ZlcnRpY2FsXCI6ZmFsc2V9LFwiQmFja2dyb3VuZFN0eWxlXCI6e1wiJGlkXCI6XCI0MjRcIixcIk1hcmdpblwiOntcIiRpZFwiOlwiNDI1XCIsXCJUb3BcIjowLjAsXCJMZWZ0XCI6MC4wLFwiUmlnaHRcIjowLjAsXCJCb3R0b21cIjowLjB9LFwiUGFkZGluZ1wiOntcIiRpZFwiOlwiNDI2XCIsXCJUb3BcIjowLjAsXCJMZWZ0XCI6MC4wLFwiUmlnaHRcIjowLjAsXCJCb3R0b21cIjowLjB9LFwiQmFja2dyb3VuZFwiOntcIiRpZFwiOlwiNDI3XCIsXCJDb2xvclwiOntcIiRpZFwiOlwiNDI4XCIsXCJBXCI6MzgsXCJSXCI6OTEsXCJHXCI6MTU1LFwiQlwiOjIxM319LFwiSXNWaXNpYmxlXCI6dHJ1ZSxcIldpZHRoXCI6MC4wLFwiSGVpZ2h0XCI6MC4wLFwiQm9yZGVyU3R5bGVcIjp7XCIkaWRcIjpcIjQyOVwiLFwiTGluZUNvbG9yXCI6e1wiJHJlZlwiOlwiMjA1XCJ9LFwiTGluZVdlaWdodFwiOjAuMCxcIkxpbmVUeXBlXCI6MH19LFwiSXNBYm92ZVRpbWViYW5kXCI6ZmFsc2V9LFwiQ3VzdG9tU3dpbWxhbmVNaWxlc3RvbmVTdHlsZUxpc3RcIjpbe1wiJGlkXCI6XCI0MzBcIixcIlRpdGxlU3R5bGVcIjp7XCIkaWRcIjpcIjQzMVwiLFwiRm9udFNldHRpbmdzXCI6e1wiJGlkXCI6XCI0MzJcIixcIkZvbnRTaXplXCI6MTEsXCJGb250TmFtZVwiOlwiQ2FsaWJyaVwiLFwiSXNCb2xkXCI6dHJ1ZSxcIklzSXRhbGljXCI6ZmFsc2UsXCJJc1VuZGVybGluZWRcIjpmYWxzZX0sXCJBdXRvU2l6ZVwiOjAsXCJGb3JlZ3JvdW5kXCI6e1wiJGlkXCI6XCI0MzNcIixcIkNvbG9yXCI6e1wiJGlkXCI6XCI0MzR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DM1XCIsXCJUb3BcIjowLjAsXCJMZWZ0XCI6MC4wLFwiUmlnaHRcIjowLjAsXCJCb3R0b21cIjowLjB9LFwiUGFkZGluZ1wiOntcIiRpZFwiOlwiNDM2XCIsXCJUb3BcIjowLjAsXCJMZWZ0XCI6MC4wLFwiUmlnaHRcIjowLjAsXCJCb3R0b21cIjowLjB9LFwiQmFja2dyb3VuZFwiOntcIiRyZWZcIjpcIjEwNVwifSxcIklzVmlzaWJsZVwiOnRydWUsXCJXaWR0aFwiOjAuMCxcIkhlaWdodFwiOjAuMCxcIkJvcmRlclN0eWxlXCI6bnVsbH0sXCJEYXRlU3R5bGVcIjp7XCIkaWRcIjpcIjQzN1wiLFwiRm9udFNldHRpbmdzXCI6e1wiJGlkXCI6XCI0MzhcIixcIkZvbnRTaXplXCI6MTAsXCJGb250TmFtZVwiOlwiQ2FsaWJyaVwiLFwiSXNCb2xkXCI6ZmFsc2UsXCJJc0l0YWxpY1wiOmZhbHNlLFwiSXNVbmRlcmxpbmVkXCI6ZmFsc2V9LFwiQXV0b1NpemVcIjowLFwiRm9yZWdyb3VuZFwiOntcIiRpZFwiOlwiNDM5XCIsXCJDb2xvclwiOntcIiRpZFwiOlwiNDQwXCIsXCJBXCI6MjU1LFwiUlwiOjY4LFwiR1wiOjg0LFwiQlwiOjEwNn19LFwiQmFja2dyb3VuZEZpbGxUeXBlXCI6MCxcIk1heFdpZHRoXCI6MjAwLjAsXCJNYXhIZWlnaHRcIjpcIkluZmluaXR5XCIsXCJTbWFydEZvcmVncm91bmRJc0FjdGl2ZVwiOmZhbHNlLFwiSG9yaXpvbnRhbEFsaWdubWVudFwiOjIsXCJWZXJ0aWNhbEFsaWdubWVudFwiOjAsXCJTbWFydEZvcmVncm91bmRcIjpudWxsLFwiTWFyZ2luXCI6e1wiJGlkXCI6XCI0NDFcIixcIlRvcFwiOjAuMCxcIkxlZnRcIjowLjAsXCJSaWdodFwiOjAuMCxcIkJvdHRvbVwiOjAuMH0sXCJQYWRkaW5nXCI6e1wiJGlkXCI6XCI0NDJcIixcIlRvcFwiOjAuMCxcIkxlZnRcIjowLjAsXCJSaWdodFwiOjAuMCxcIkJvdHRvbVwiOjAuMH0sXCJCYWNrZ3JvdW5kXCI6e1wiJHJlZlwiOlwiMTEyXCJ9LFwiSXNWaXNpYmxlXCI6ZmFsc2UsXCJXaWR0aFwiOjAuMCxcIkhlaWdodFwiOjAuMCxcIkJvcmRlclN0eWxlXCI6bnVsbH0sXCJUaXRsZVBvc2l0aW9uXCI6MixcIkRhdGVQb3NpdGlvblwiOlwiTGVmdFwiLFwiU2hhcGVUeXBlXCI6MSxcIlNoYXBlU2l6ZVwiOjAsXCJTaGFwZVN0eWxlXCI6e1wiJGlkXCI6XCI0NDNcIixcIk1hcmdpblwiOntcIiRpZFwiOlwiNDQ0XCIsXCJUb3BcIjowLjAsXCJMZWZ0XCI6MC4wLFwiUmlnaHRcIjowLjAsXCJCb3R0b21cIjowLjB9LFwiUGFkZGluZ1wiOntcIiRpZFwiOlwiNDQ1XCIsXCJUb3BcIjowLjAsXCJMZWZ0XCI6MC4wLFwiUmlnaHRcIjowLjAsXCJCb3R0b21cIjowLjB9LFwiQmFja2dyb3VuZFwiOntcIiRpZFwiOlwiNDQ2XCIsXCJDb2xvclwiOntcIiRpZFwiOlwiNDQ3XCIsXCJBXCI6MjU1LFwiUlwiOjY4LFwiR1wiOjg0LFwiQlwiOjEwNn19LFwiSXNWaXNpYmxlXCI6dHJ1ZSxcIldpZHRoXCI6MTIuMCxcIkhlaWdodFwiOjE0LjAsXCJCb3JkZXJTdHlsZVwiOntcIiRpZFwiOlwiNDQ4XCIsXCJMaW5lQ29sb3JcIjp7XCIkcmVmXCI6XCI5N1wifSxcIkxpbmVXZWlnaHRcIjowLjAsXCJMaW5lVHlwZVwiOjB9fSxcIkRhdGVGb3JtYXRcIjp7XCIkaWRcIjpcIjQ0OV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SxcIkdyb3VwSWRcIjpcIjFiOTkyNWM5LWM0YTAtNGM3OS1hMTFiLWE4YjkxYzk3ZTBiMVwiLFwiU3BhY2luZ1wiOjV9XSxcIkN1c3RvbVN3aW1sYW5lVGFza1N0eWxlTGlzdFwiOlt7XCIkaWRcIjpcIjQ1MFwiLFwiVGFza1N0eWxlXCI6e1wiJGlkXCI6XCI0NTFcIixcIlNoYXBlXCI6MSxcIlNoYXBlVGhpY2tuZXNzXCI6MCxcIkR1cmF0aW9uRm9ybWF0XCI6MCxcIlBlcmNlbnRhZ2VDb21wbGV0ZVN0eWxlXCI6e1wiJGlkXCI6XCI0NTJcIixcIkZvbnRTZXR0aW5nc1wiOntcIiRpZFwiOlwiNDUzXCIsXCJGb250U2l6ZVwiOjEwLFwiRm9udE5hbWVcIjpcIkNhbGlicmlcIixcIklzQm9sZFwiOmZhbHNlLFwiSXNJdGFsaWNcIjpmYWxzZSxcIklzVW5kZXJsaW5lZFwiOmZhbHNlfSxcIkF1dG9TaXplXCI6MCxcIkZvcmVncm91bmRcIjp7XCIkaWRcIjpcIjQ1NFwiLFwiQ29sb3JcIjp7XCIkaWRcIjpcIjQ1NV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Q1NlwiLFwiVG9wXCI6MC4wLFwiTGVmdFwiOjAuMCxcIlJpZ2h0XCI6MC4wLFwiQm90dG9tXCI6MC4wfSxcIlBhZGRpbmdcIjp7XCIkaWRcIjpcIjQ1N1wiLFwiVG9wXCI6MC4wLFwiTGVmdFwiOjAuMCxcIlJpZ2h0XCI6MC4wLFwiQm90dG9tXCI6MC4wfSxcIkJhY2tncm91bmRcIjp7XCIkcmVmXCI6XCIxNDZcIn0sXCJJc1Zpc2libGVcIjp0cnVlLFwiV2lkdGhcIjowLjAsXCJIZWlnaHRcIjowLjAsXCJCb3JkZXJTdHlsZVwiOntcIiRpZFwiOlwiNDU4XCIsXCJMaW5lQ29sb3JcIjpudWxsLFwiTGluZVdlaWdodFwiOjAuMCxcIkxpbmVUeXBlXCI6MH19LFwiRHVyYXRpb25TdHlsZVwiOntcIiRpZFwiOlwiNDU5XCIsXCJGb250U2V0dGluZ3NcIjp7XCIkaWRcIjpcIjQ2MFwiLFwiRm9udFNpemVcIjoxMCxcIkZvbnROYW1lXCI6XCJDYWxpYnJpXCIsXCJJc0JvbGRcIjpmYWxzZSxcIklzSXRhbGljXCI6ZmFsc2UsXCJJc1VuZGVybGluZWRcIjpmYWxzZX0sXCJBdXRvU2l6ZVwiOjAsXCJGb3JlZ3JvdW5kXCI6e1wiJGlkXCI6XCI0NjF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NDYyXCIsXCJUb3BcIjowLjAsXCJMZWZ0XCI6MC4wLFwiUmlnaHRcIjowLjAsXCJCb3R0b21cIjowLjB9LFwiUGFkZGluZ1wiOntcIiRpZFwiOlwiNDYzXCIsXCJUb3BcIjowLjAsXCJMZWZ0XCI6MC4wLFwiUmlnaHRcIjowLjAsXCJCb3R0b21cIjowLjB9LFwiQmFja2dyb3VuZFwiOntcIiRyZWZcIjpcIjE1M1wifSxcIklzVmlzaWJsZVwiOnRydWUsXCJXaWR0aFwiOjAuMCxcIkhlaWdodFwiOjAuMCxcIkJvcmRlclN0eWxlXCI6e1wiJGlkXCI6XCI0NjRcIixcIkxpbmVDb2xvclwiOm51bGwsXCJMaW5lV2VpZ2h0XCI6MC4wLFwiTGluZVR5cGVcIjowfX0sXCJIb3Jpem9udGFsQ29ubmVjdG9yU3R5bGVcIjp7XCIkaWRcIjpcIjQ2NVwiLFwiTGluZUNvbG9yXCI6e1wiJHJlZlwiOlwiMTU1XCJ9LFwiTGluZVdlaWdodFwiOjEuMCxcIkxpbmVUeXBlXCI6MH0sXCJWZXJ0aWNhbENvbm5lY3RvclN0eWxlXCI6e1wiJGlkXCI6XCI0NjZ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zLFwiSXNCZWxvd1RpbWViYW5kXCI6dHJ1ZSxcIlBlcmNlbnRhZ2VDb21wbGV0ZVNoYXBlT3BhY2l0eVwiOjM1LFwiR3JvdXBOYW1lXCI6bnVsbCxcIkF0dGFjaGVkTWlsZXN0b25lc1N0eWxlc1wiOm51bGwsXCJTaGFwZVN0eWxlXCI6e1wiJGlkXCI6XCI0NjdcIixcIk1hcmdpblwiOntcIiRpZFwiOlwiNDY4XCIsXCJUb3BcIjowLjAsXCJMZWZ0XCI6NC4wLFwiUmlnaHRcIjo0LjAsXCJCb3R0b21cIjowLjB9LFwiUGFkZGluZ1wiOntcIiRpZFwiOlwiNDY5XCIsXCJUb3BcIjowLjAsXCJMZWZ0XCI6MC4wLFwiUmlnaHRcIjowLjAsXCJCb3R0b21cIjowLjB9LFwiQmFja2dyb3VuZFwiOntcIiRpZFwiOlwiNDcwXCIsXCJDb2xvclwiOntcIiRpZFwiOlwiNDcxXCIsXCJBXCI6MjU1LFwiUlwiOjgyLFwiR1wiOjE0NyxcIkJcIjoyMDV9fSxcIklzVmlzaWJsZVwiOnRydWUsXCJXaWR0aFwiOjAuMCxcIkhlaWdodFwiOjEzLjQyNjY2NjY2NjY2NjY3NyxcIkJvcmRlclN0eWxlXCI6e1wiJGlkXCI6XCI0NzJcIixcIkxpbmVDb2xvclwiOntcIiRyZWZcIjpcIjE2NlwifSxcIkxpbmVXZWlnaHRcIjowLjAsXCJMaW5lVHlwZVwiOjB9fSxcIlRpdGxlU3R5bGVcIjp7XCIkaWRcIjpcIjQ3M1wiLFwiRm9udFNldHRpbmdzXCI6e1wiJGlkXCI6XCI0NzRcIixcIkZvbnRTaXplXCI6MTEsXCJGb250TmFtZVwiOlwiQ2FsaWJyaVwiLFwiSXNCb2xkXCI6ZmFsc2UsXCJJc0l0YWxpY1wiOmZhbHNlLFwiSXNVbmRlcmxpbmVkXCI6ZmFsc2V9LFwiQXV0b1NpemVcIjoyLFwiRm9yZWdyb3VuZFwiOntcIiRpZFwiOlwiNDc1XCIsXCJDb2xvclwiOntcIiRpZFwiOlwiNDc2XCIsXCJBXCI6MjU1LFwiUlwiOjI1NSxcIkdcIjoyNTUsXCJCXCI6MjU1fX0sXCJCYWNrZ3JvdW5kRmlsbFR5cGVcIjowLFwiTWF4V2lkdGhcIjo5MC43MyxcIk1heEhlaWdodFwiOlwiSW5maW5pdHlcIixcIlNtYXJ0Rm9yZWdyb3VuZElzQWN0aXZlXCI6ZmFsc2UsXCJIb3Jpem9udGFsQWxpZ25tZW50XCI6MSxcIlZlcnRpY2FsQWxpZ25tZW50XCI6MCxcIlNtYXJ0Rm9yZWdyb3VuZFwiOm51bGwsXCJNYXJnaW5cIjp7XCIkaWRcIjpcIjQ3N1wiLFwiVG9wXCI6MC4wLFwiTGVmdFwiOjAuMCxcIlJpZ2h0XCI6MC4wLFwiQm90dG9tXCI6MC4wfSxcIlBhZGRpbmdcIjp7XCIkaWRcIjpcIjQ3OFwiLFwiVG9wXCI6MC4wLFwiTGVmdFwiOjAuMCxcIlJpZ2h0XCI6MC4wLFwiQm90dG9tXCI6MC4wfSxcIkJhY2tncm91bmRcIjp7XCIkcmVmXCI6XCIxNzRcIn0sXCJJc1Zpc2libGVcIjp0cnVlLFwiV2lkdGhcIjowLjAsXCJIZWlnaHRcIjowLjAsXCJCb3JkZXJTdHlsZVwiOntcIiRpZFwiOlwiNDc5XCIsXCJMaW5lQ29sb3JcIjpudWxsLFwiTGluZVdlaWdodFwiOjAuMCxcIkxpbmVUeXBlXCI6MH19LFwiRGF0ZVN0eWxlXCI6e1wiJGlkXCI6XCI0ODBcIixcIkZvbnRTZXR0aW5nc1wiOntcIiRpZFwiOlwiNDgxXCIsXCJGb250U2l6ZVwiOjEwLFwiRm9udE5hbWVcIjpcIkNhbGlicmlcIixcIklzQm9sZFwiOmZhbHNlLFwiSXNJdGFsaWNcIjpmYWxzZSxcIklzVW5kZXJsaW5lZFwiOmZhbHNlfSxcIkF1dG9TaXplXCI6MCxcIkZvcmVncm91bmRcIjp7XCIkaWRcIjpcIjQ4MlwiLFwiQ29sb3JcIjp7XCIkaWRcIjpcIjQ4M1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NDg0XCIsXCJUb3BcIjowLjAsXCJMZWZ0XCI6MC4wLFwiUmlnaHRcIjowLjAsXCJCb3R0b21cIjowLjB9LFwiUGFkZGluZ1wiOntcIiRpZFwiOlwiNDg1XCIsXCJUb3BcIjowLjAsXCJMZWZ0XCI6MC4wLFwiUmlnaHRcIjowLjAsXCJCb3R0b21cIjowLjB9LFwiQmFja2dyb3VuZFwiOntcIiRyZWZcIjpcIjE4MVwifSxcIklzVmlzaWJsZVwiOnRydWUsXCJXaWR0aFwiOjAuMCxcIkhlaWdodFwiOjAuMCxcIkJvcmRlclN0eWxlXCI6e1wiJGlkXCI6XCI0ODZcIixcIkxpbmVDb2xvclwiOm51bGwsXCJMaW5lV2VpZ2h0XCI6MC4wLFwiTGluZVR5cGVcIjowfX0sXCJEYXRlRm9ybWF0XCI6e1wiJGlkXCI6XCI0ODd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0ODhcIixcIlRhc2tTdHlsZVwiOntcIiRpZFwiOlwiNDg5XCIsXCJTaGFwZVwiOjEsXCJTaGFwZVRoaWNrbmVzc1wiOjAsXCJEdXJhdGlvbkZvcm1hdFwiOjAsXCJQZXJjZW50YWdlQ29tcGxldGVTdHlsZVwiOntcIiRpZFwiOlwiNDkwXCIsXCJGb250U2V0dGluZ3NcIjp7XCIkaWRcIjpcIjQ5MVwiLFwiRm9udFNpemVcIjoxMCxcIkZvbnROYW1lXCI6XCJDYWxpYnJpXCIsXCJJc0JvbGRcIjpmYWxzZSxcIklzSXRhbGljXCI6ZmFsc2UsXCJJc1VuZGVybGluZWRcIjpmYWxzZX0sXCJBdXRvU2l6ZVwiOjAsXCJGb3JlZ3JvdW5kXCI6e1wiJGlkXCI6XCI0OTJcIixcIkNvbG9yXCI6e1wiJHJlZlwiOlwiMTQzXCJ9fSxcIkJhY2tncm91bmRGaWxsVHlwZVwiOjAsXCJNYXhXaWR0aFwiOjIwMC4wLFwiTWF4SGVpZ2h0XCI6XCJJbmZpbml0eVwiLFwiU21hcnRGb3JlZ3JvdW5kSXNBY3RpdmVcIjpmYWxzZSxcIkhvcml6b250YWxBbGlnbm1lbnRcIjowLFwiVmVydGljYWxBbGlnbm1lbnRcIjowLFwiU21hcnRGb3JlZ3JvdW5kXCI6bnVsbCxcIk1hcmdpblwiOntcIiRpZFwiOlwiNDkzXCIsXCJUb3BcIjowLjAsXCJMZWZ0XCI6MC4wLFwiUmlnaHRcIjowLjAsXCJCb3R0b21cIjowLjB9LFwiUGFkZGluZ1wiOntcIiRpZFwiOlwiNDk0XCIsXCJUb3BcIjowLjAsXCJMZWZ0XCI6MC4wLFwiUmlnaHRcIjowLjAsXCJCb3R0b21cIjowLjB9LFwiQmFja2dyb3VuZFwiOntcIiRyZWZcIjpcIjE0NlwifSxcIklzVmlzaWJsZVwiOnRydWUsXCJXaWR0aFwiOjAuMCxcIkhlaWdodFwiOjAuMCxcIkJvcmRlclN0eWxlXCI6e1wiJGlkXCI6XCI0OTVcIixcIkxpbmVDb2xvclwiOm51bGwsXCJMaW5lV2VpZ2h0XCI6MC4wLFwiTGluZVR5cGVcIjowfX0sXCJEdXJhdGlvblN0eWxlXCI6e1wiJGlkXCI6XCI0OTZcIixcIkZvbnRTZXR0aW5nc1wiOntcIiRpZFwiOlwiNDk3XCIsXCJGb250U2l6ZVwiOjEwLFwiRm9udE5hbWVcIjpcIkNhbGlicmlcIixcIklzQm9sZFwiOmZhbHNlLFwiSXNJdGFsaWNcIjpmYWxzZSxcIklzVW5kZXJsaW5lZFwiOmZhbHNlfSxcIkF1dG9TaXplXCI6MCxcIkZvcmVncm91bmRcIjp7XCIkaWRcIjpcIjQ5OF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0OTlcIixcIlRvcFwiOjAuMCxcIkxlZnRcIjowLjAsXCJSaWdodFwiOjAuMCxcIkJvdHRvbVwiOjAuMH0sXCJQYWRkaW5nXCI6e1wiJGlkXCI6XCI1MDBcIixcIlRvcFwiOjAuMCxcIkxlZnRcIjowLjAsXCJSaWdodFwiOjAuMCxcIkJvdHRvbVwiOjAuMH0sXCJCYWNrZ3JvdW5kXCI6e1wiJHJlZlwiOlwiMTUzXCJ9LFwiSXNWaXNpYmxlXCI6dHJ1ZSxcIldpZHRoXCI6MC4wLFwiSGVpZ2h0XCI6MC4wLFwiQm9yZGVyU3R5bGVcIjp7XCIkaWRcIjpcIjUwMVwiLFwiTGluZUNvbG9yXCI6bnVsbCxcIkxpbmVXZWlnaHRcIjowLjAsXCJMaW5lVHlwZVwiOjB9fSxcIkhvcml6b250YWxDb25uZWN0b3JTdHlsZVwiOntcIiRpZFwiOlwiNTAyXCIsXCJMaW5lQ29sb3JcIjp7XCIkcmVmXCI6XCIxNTVcIn0sXCJMaW5lV2VpZ2h0XCI6MS4wLFwiTGluZVR5cGVcIjowfSxcIlZlcnRpY2FsQ29ubmVjdG9yU3R5bGVcIjp7XCIkaWRcIjpcIjUwM1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UwNFwiLFwiTWFyZ2luXCI6e1wiJGlkXCI6XCI1MDVcIixcIlRvcFwiOjAuMCxcIkxlZnRcIjo0LjAsXCJSaWdodFwiOjQuMCxcIkJvdHRvbVwiOjAuMH0sXCJQYWRkaW5nXCI6e1wiJGlkXCI6XCI1MDZcIixcIlRvcFwiOjAuMCxcIkxlZnRcIjowLjAsXCJSaWdodFwiOjAuMCxcIkJvdHRvbVwiOjAuMH0sXCJCYWNrZ3JvdW5kXCI6e1wiJGlkXCI6XCI1MDdcIixcIkNvbG9yXCI6e1wiJGlkXCI6XCI1MDhcIixcIkFcIjoyNTUsXCJSXCI6ODIsXCJHXCI6MTQ3LFwiQlwiOjIwNX19LFwiSXNWaXNpYmxlXCI6dHJ1ZSxcIldpZHRoXCI6MC4wLFwiSGVpZ2h0XCI6MTMuNDI2NjY2NjY2NjY2Njc3LFwiQm9yZGVyU3R5bGVcIjp7XCIkaWRcIjpcIjUwOVwiLFwiTGluZUNvbG9yXCI6e1wiJHJlZlwiOlwiMTY2XCJ9LFwiTGluZVdlaWdodFwiOjAuMCxcIkxpbmVUeXBlXCI6MH19LFwiVGl0bGVTdHlsZVwiOntcIiRpZFwiOlwiNTEwXCIsXCJGb250U2V0dGluZ3NcIjp7XCIkaWRcIjpcIjUxMVwiLFwiRm9udFNpemVcIjoxMSxcIkZvbnROYW1lXCI6XCJDYWxpYnJpXCIsXCJJc0JvbGRcIjpmYWxzZSxcIklzSXRhbGljXCI6ZmFsc2UsXCJJc1VuZGVybGluZWRcIjpmYWxzZX0sXCJBdXRvU2l6ZVwiOjIsXCJGb3JlZ3JvdW5kXCI6e1wiJGlkXCI6XCI1MTJcIixcIkNvbG9yXCI6e1wiJGlkXCI6XCI1MTNcIixcIkFcIjoyNTUsXCJSXCI6MjU1LFwiR1wiOjI1NSxcIkJcIjoyNTV9fSxcIkJhY2tncm91bmRGaWxsVHlwZVwiOjAsXCJNYXhXaWR0aFwiOjYzLjQ4MzMzMzMzMzMzMzMzNCxcIk1heEhlaWdodFwiOlwiSW5maW5pdHlcIixcIlNtYXJ0Rm9yZWdyb3VuZElzQWN0aXZlXCI6ZmFsc2UsXCJIb3Jpem9udGFsQWxpZ25tZW50XCI6MSxcIlZlcnRpY2FsQWxpZ25tZW50XCI6MCxcIlNtYXJ0Rm9yZWdyb3VuZFwiOm51bGwsXCJNYXJnaW5cIjp7XCIkaWRcIjpcIjUxNFwiLFwiVG9wXCI6MC4wLFwiTGVmdFwiOjAuMCxcIlJpZ2h0XCI6MC4wLFwiQm90dG9tXCI6MC4wfSxcIlBhZGRpbmdcIjp7XCIkaWRcIjpcIjUxNVwiLFwiVG9wXCI6MC4wLFwiTGVmdFwiOjAuMCxcIlJpZ2h0XCI6MC4wLFwiQm90dG9tXCI6MC4wfSxcIkJhY2tncm91bmRcIjp7XCIkcmVmXCI6XCIxNzRcIn0sXCJJc1Zpc2libGVcIjp0cnVlLFwiV2lkdGhcIjowLjAsXCJIZWlnaHRcIjowLjAsXCJCb3JkZXJTdHlsZVwiOntcIiRpZFwiOlwiNTE2XCIsXCJMaW5lQ29sb3JcIjpudWxsLFwiTGluZVdlaWdodFwiOjAuMCxcIkxpbmVUeXBlXCI6MH19LFwiRGF0ZVN0eWxlXCI6e1wiJGlkXCI6XCI1MTdcIixcIkZvbnRTZXR0aW5nc1wiOntcIiRpZFwiOlwiNTE4XCIsXCJGb250U2l6ZVwiOjEwLFwiRm9udE5hbWVcIjpcIkNhbGlicmlcIixcIklzQm9sZFwiOmZhbHNlLFwiSXNJdGFsaWNcIjpmYWxzZSxcIklzVW5kZXJsaW5lZFwiOmZhbHNlfSxcIkF1dG9TaXplXCI6MCxcIkZvcmVncm91bmRcIjp7XCIkaWRcIjpcIjUxOVwiLFwiQ29sb3JcIjp7XCIkaWRcIjpcIjUyMF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NTIxXCIsXCJUb3BcIjowLjAsXCJMZWZ0XCI6MC4wLFwiUmlnaHRcIjowLjAsXCJCb3R0b21cIjowLjB9LFwiUGFkZGluZ1wiOntcIiRpZFwiOlwiNTIyXCIsXCJUb3BcIjowLjAsXCJMZWZ0XCI6MC4wLFwiUmlnaHRcIjowLjAsXCJCb3R0b21cIjowLjB9LFwiQmFja2dyb3VuZFwiOntcIiRyZWZcIjpcIjE4MVwifSxcIklzVmlzaWJsZVwiOnRydWUsXCJXaWR0aFwiOjAuMCxcIkhlaWdodFwiOjAuMCxcIkJvcmRlclN0eWxlXCI6e1wiJGlkXCI6XCI1MjNcIixcIkxpbmVDb2xvclwiOm51bGwsXCJMaW5lV2VpZ2h0XCI6MC4wLFwiTGluZVR5cGVcIjowfX0sXCJEYXRlRm9ybWF0XCI6e1wiJGlkXCI6XCI1MjR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1MjVcIixcIlRhc2tTdHlsZVwiOntcIiRpZFwiOlwiNTI2XCIsXCJTaGFwZVwiOjEsXCJTaGFwZVRoaWNrbmVzc1wiOjAsXCJEdXJhdGlvbkZvcm1hdFwiOjAsXCJQZXJjZW50YWdlQ29tcGxldGVTdHlsZVwiOntcIiRpZFwiOlwiNTI3XCIsXCJGb250U2V0dGluZ3NcIjp7XCIkaWRcIjpcIjUyOFwiLFwiRm9udFNpemVcIjoxMCxcIkZvbnROYW1lXCI6XCJDYWxpYnJpXCIsXCJJc0JvbGRcIjpmYWxzZSxcIklzSXRhbGljXCI6ZmFsc2UsXCJJc1VuZGVybGluZWRcIjpmYWxzZX0sXCJBdXRvU2l6ZVwiOjAsXCJGb3JlZ3JvdW5kXCI6e1wiJGlkXCI6XCI1MjlcIixcIkNvbG9yXCI6e1wiJHJlZlwiOlwiMTQzXCJ9fSxcIkJhY2tncm91bmRGaWxsVHlwZVwiOjAsXCJNYXhXaWR0aFwiOjIwMC4wLFwiTWF4SGVpZ2h0XCI6XCJJbmZpbml0eVwiLFwiU21hcnRGb3JlZ3JvdW5kSXNBY3RpdmVcIjpmYWxzZSxcIkhvcml6b250YWxBbGlnbm1lbnRcIjowLFwiVmVydGljYWxBbGlnbm1lbnRcIjowLFwiU21hcnRGb3JlZ3JvdW5kXCI6bnVsbCxcIk1hcmdpblwiOntcIiRpZFwiOlwiNTMwXCIsXCJUb3BcIjowLjAsXCJMZWZ0XCI6MC4wLFwiUmlnaHRcIjowLjAsXCJCb3R0b21cIjowLjB9LFwiUGFkZGluZ1wiOntcIiRpZFwiOlwiNTMxXCIsXCJUb3BcIjowLjAsXCJMZWZ0XCI6MC4wLFwiUmlnaHRcIjowLjAsXCJCb3R0b21cIjowLjB9LFwiQmFja2dyb3VuZFwiOntcIiRyZWZcIjpcIjE0NlwifSxcIklzVmlzaWJsZVwiOnRydWUsXCJXaWR0aFwiOjAuMCxcIkhlaWdodFwiOjAuMCxcIkJvcmRlclN0eWxlXCI6e1wiJGlkXCI6XCI1MzJcIixcIkxpbmVDb2xvclwiOm51bGwsXCJMaW5lV2VpZ2h0XCI6MC4wLFwiTGluZVR5cGVcIjowfX0sXCJEdXJhdGlvblN0eWxlXCI6e1wiJGlkXCI6XCI1MzNcIixcIkZvbnRTZXR0aW5nc1wiOntcIiRpZFwiOlwiNTM0XCIsXCJGb250U2l6ZVwiOjEwLFwiRm9udE5hbWVcIjpcIkNhbGlicmlcIixcIklzQm9sZFwiOmZhbHNlLFwiSXNJdGFsaWNcIjpmYWxzZSxcIklzVW5kZXJsaW5lZFwiOmZhbHNlfSxcIkF1dG9TaXplXCI6MCxcIkZvcmVncm91bmRcIjp7XCIkaWRcIjpcIjUzNV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1MzZcIixcIlRvcFwiOjAuMCxcIkxlZnRcIjowLjAsXCJSaWdodFwiOjAuMCxcIkJvdHRvbVwiOjAuMH0sXCJQYWRkaW5nXCI6e1wiJGlkXCI6XCI1MzdcIixcIlRvcFwiOjAuMCxcIkxlZnRcIjowLjAsXCJSaWdodFwiOjAuMCxcIkJvdHRvbVwiOjAuMH0sXCJCYWNrZ3JvdW5kXCI6e1wiJHJlZlwiOlwiMTUzXCJ9LFwiSXNWaXNpYmxlXCI6dHJ1ZSxcIldpZHRoXCI6MC4wLFwiSGVpZ2h0XCI6MC4wLFwiQm9yZGVyU3R5bGVcIjp7XCIkaWRcIjpcIjUzOFwiLFwiTGluZUNvbG9yXCI6bnVsbCxcIkxpbmVXZWlnaHRcIjowLjAsXCJMaW5lVHlwZVwiOjB9fSxcIkhvcml6b250YWxDb25uZWN0b3JTdHlsZVwiOntcIiRpZFwiOlwiNTM5XCIsXCJMaW5lQ29sb3JcIjp7XCIkcmVmXCI6XCIxNTVcIn0sXCJMaW5lV2VpZ2h0XCI6MS4wLFwiTGluZVR5cGVcIjowfSxcIlZlcnRpY2FsQ29ubmVjdG9yU3R5bGVcIjp7XCIkaWRcIjpcIjU0MF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U0MVwiLFwiTWFyZ2luXCI6e1wiJGlkXCI6XCI1NDJcIixcIlRvcFwiOjAuMCxcIkxlZnRcIjo0LjAsXCJSaWdodFwiOjQuMCxcIkJvdHRvbVwiOjAuMH0sXCJQYWRkaW5nXCI6e1wiJGlkXCI6XCI1NDNcIixcIlRvcFwiOjAuMCxcIkxlZnRcIjowLjAsXCJSaWdodFwiOjAuMCxcIkJvdHRvbVwiOjAuMH0sXCJCYWNrZ3JvdW5kXCI6e1wiJGlkXCI6XCI1NDRcIixcIkNvbG9yXCI6e1wiJGlkXCI6XCI1NDVcIixcIkFcIjoyNTUsXCJSXCI6ODIsXCJHXCI6MTQ3LFwiQlwiOjIwNX19LFwiSXNWaXNpYmxlXCI6dHJ1ZSxcIldpZHRoXCI6MC4wLFwiSGVpZ2h0XCI6MTMuNDI2NjY2NjY2NjY2Njc3LFwiQm9yZGVyU3R5bGVcIjp7XCIkaWRcIjpcIjU0NlwiLFwiTGluZUNvbG9yXCI6e1wiJHJlZlwiOlwiMTY2XCJ9LFwiTGluZVdlaWdodFwiOjAuMCxcIkxpbmVUeXBlXCI6MH19LFwiVGl0bGVTdHlsZVwiOntcIiRpZFwiOlwiNTQ3XCIsXCJGb250U2V0dGluZ3NcIjp7XCIkaWRcIjpcIjU0OFwiLFwiRm9udFNpemVcIjoxMSxcIkZvbnROYW1lXCI6XCJDYWxpYnJpXCIsXCJJc0JvbGRcIjpmYWxzZSxcIklzSXRhbGljXCI6ZmFsc2UsXCJJc1VuZGVybGluZWRcIjpmYWxzZX0sXCJBdXRvU2l6ZVwiOjIsXCJGb3JlZ3JvdW5kXCI6e1wiJGlkXCI6XCI1NDlcIixcIkNvbG9yXCI6e1wiJGlkXCI6XCI1NTBcIixcIkFcIjoyNTUsXCJSXCI6MjU1LFwiR1wiOjI1NSxcIkJcIjoyNTV9fSxcIkJhY2tncm91bmRGaWxsVHlwZVwiOjAsXCJNYXhXaWR0aFwiOjEwNi40NDMzMzMzMzMzMzMzNCxcIk1heEhlaWdodFwiOlwiSW5maW5pdHlcIixcIlNtYXJ0Rm9yZWdyb3VuZElzQWN0aXZlXCI6ZmFsc2UsXCJIb3Jpem9udGFsQWxpZ25tZW50XCI6MSxcIlZlcnRpY2FsQWxpZ25tZW50XCI6MCxcIlNtYXJ0Rm9yZWdyb3VuZFwiOm51bGwsXCJNYXJnaW5cIjp7XCIkaWRcIjpcIjU1MVwiLFwiVG9wXCI6MC4wLFwiTGVmdFwiOjAuMCxcIlJpZ2h0XCI6MC4wLFwiQm90dG9tXCI6MC4wfSxcIlBhZGRpbmdcIjp7XCIkaWRcIjpcIjU1MlwiLFwiVG9wXCI6MC4wLFwiTGVmdFwiOjAuMCxcIlJpZ2h0XCI6MC4wLFwiQm90dG9tXCI6MC4wfSxcIkJhY2tncm91bmRcIjp7XCIkcmVmXCI6XCIxNzRcIn0sXCJJc1Zpc2libGVcIjp0cnVlLFwiV2lkdGhcIjowLjAsXCJIZWlnaHRcIjowLjAsXCJCb3JkZXJTdHlsZVwiOntcIiRpZFwiOlwiNTUzXCIsXCJMaW5lQ29sb3JcIjpudWxsLFwiTGluZVdlaWdodFwiOjAuMCxcIkxpbmVUeXBlXCI6MH19LFwiRGF0ZVN0eWxlXCI6e1wiJGlkXCI6XCI1NTRcIixcIkZvbnRTZXR0aW5nc1wiOntcIiRpZFwiOlwiNTU1XCIsXCJGb250U2l6ZVwiOjEwLFwiRm9udE5hbWVcIjpcIkNhbGlicmlcIixcIklzQm9sZFwiOmZhbHNlLFwiSXNJdGFsaWNcIjpmYWxzZSxcIklzVW5kZXJsaW5lZFwiOmZhbHNlfSxcIkF1dG9TaXplXCI6MCxcIkZvcmVncm91bmRcIjp7XCIkaWRcIjpcIjU1NlwiLFwiQ29sb3JcIjp7XCIkaWRcIjpcIjU1N1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NTU4XCIsXCJUb3BcIjowLjAsXCJMZWZ0XCI6MC4wLFwiUmlnaHRcIjowLjAsXCJCb3R0b21cIjowLjB9LFwiUGFkZGluZ1wiOntcIiRpZFwiOlwiNTU5XCIsXCJUb3BcIjowLjAsXCJMZWZ0XCI6MC4wLFwiUmlnaHRcIjowLjAsXCJCb3R0b21cIjowLjB9LFwiQmFja2dyb3VuZFwiOntcIiRyZWZcIjpcIjE4MVwifSxcIklzVmlzaWJsZVwiOnRydWUsXCJXaWR0aFwiOjAuMCxcIkhlaWdodFwiOjAuMCxcIkJvcmRlclN0eWxlXCI6e1wiJGlkXCI6XCI1NjBcIixcIkxpbmVDb2xvclwiOm51bGwsXCJMaW5lV2VpZ2h0XCI6MC4wLFwiTGluZVR5cGVcIjowfX0sXCJEYXRlRm9ybWF0XCI6e1wiJGlkXCI6XCI1NjF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1NjJcIixcIlRhc2tTdHlsZVwiOntcIiRpZFwiOlwiNTYzXCIsXCJTaGFwZVwiOjEsXCJTaGFwZVRoaWNrbmVzc1wiOjMsXCJEdXJhdGlvbkZvcm1hdFwiOjAsXCJQZXJjZW50YWdlQ29tcGxldGVTdHlsZVwiOntcIiRpZFwiOlwiNTY0XCIsXCJGb250U2V0dGluZ3NcIjp7XCIkaWRcIjpcIjU2NVwiLFwiRm9udFNpemVcIjoxMCxcIkZvbnROYW1lXCI6XCJDYWxpYnJpXCIsXCJJc0JvbGRcIjpmYWxzZSxcIklzSXRhbGljXCI6ZmFsc2UsXCJJc1VuZGVybGluZWRcIjpmYWxzZX0sXCJBdXRvU2l6ZVwiOjAsXCJGb3JlZ3JvdW5kXCI6e1wiJGlkXCI6XCI1NjZcIixcIkNvbG9yXCI6e1wiJGlkXCI6XCI1Njd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1NjhcIixcIlRvcFwiOjAuMCxcIkxlZnRcIjowLjAsXCJSaWdodFwiOjAuMCxcIkJvdHRvbVwiOjAuMH0sXCJQYWRkaW5nXCI6e1wiJGlkXCI6XCI1NjlcIixcIlRvcFwiOjAuMCxcIkxlZnRcIjowLjAsXCJSaWdodFwiOjAuMCxcIkJvdHRvbVwiOjAuMH0sXCJCYWNrZ3JvdW5kXCI6e1wiJHJlZlwiOlwiMTQ2XCJ9LFwiSXNWaXNpYmxlXCI6dHJ1ZSxcIldpZHRoXCI6MC4wLFwiSGVpZ2h0XCI6MC4wLFwiQm9yZGVyU3R5bGVcIjp7XCIkaWRcIjpcIjU3MFwiLFwiTGluZUNvbG9yXCI6bnVsbCxcIkxpbmVXZWlnaHRcIjowLjAsXCJMaW5lVHlwZVwiOjB9fSxcIkR1cmF0aW9uU3R5bGVcIjp7XCIkaWRcIjpcIjU3MVwiLFwiRm9udFNldHRpbmdzXCI6e1wiJGlkXCI6XCI1NzJcIixcIkZvbnRTaXplXCI6MTAsXCJGb250TmFtZVwiOlwiQ2FsaWJyaVwiLFwiSXNCb2xkXCI6ZmFsc2UsXCJJc0l0YWxpY1wiOmZhbHNlLFwiSXNVbmRlcmxpbmVkXCI6ZmFsc2V9LFwiQXV0b1NpemVcIjowLFwiRm9yZWdyb3VuZFwiOntcIiRpZFwiOlwiNTczXCIsXCJDb2xvclwiOntcIiRyZWZcIjpcIjE1MFwifX0sXCJCYWNrZ3JvdW5kRmlsbFR5cGVcIjowLFwiTWF4V2lkdGhcIjoyMDAuMCxcIk1heEhlaWdodFwiOlwiSW5maW5pdHlcIixcIlNtYXJ0Rm9yZWdyb3VuZElzQWN0aXZlXCI6ZmFsc2UsXCJIb3Jpem9udGFsQWxpZ25tZW50XCI6MCxcIlZlcnRpY2FsQWxpZ25tZW50XCI6MCxcIlNtYXJ0Rm9yZWdyb3VuZFwiOm51bGwsXCJNYXJnaW5cIjp7XCIkaWRcIjpcIjU3NFwiLFwiVG9wXCI6MC4wLFwiTGVmdFwiOjAuMCxcIlJpZ2h0XCI6MC4wLFwiQm90dG9tXCI6MC4wfSxcIlBhZGRpbmdcIjp7XCIkaWRcIjpcIjU3NVwiLFwiVG9wXCI6MC4wLFwiTGVmdFwiOjAuMCxcIlJpZ2h0XCI6MC4wLFwiQm90dG9tXCI6MC4wfSxcIkJhY2tncm91bmRcIjp7XCIkcmVmXCI6XCIxNTNcIn0sXCJJc1Zpc2libGVcIjp0cnVlLFwiV2lkdGhcIjowLjAsXCJIZWlnaHRcIjowLjAsXCJCb3JkZXJTdHlsZVwiOntcIiRpZFwiOlwiNTc2XCIsXCJMaW5lQ29sb3JcIjpudWxsLFwiTGluZVdlaWdodFwiOjAuMCxcIkxpbmVUeXBlXCI6MH19LFwiSG9yaXpvbnRhbENvbm5lY3RvclN0eWxlXCI6e1wiJGlkXCI6XCI1NzdcIixcIkxpbmVDb2xvclwiOntcIiRyZWZcIjpcIjE1NVwifSxcIkxpbmVXZWlnaHRcIjoxLjAsXCJMaW5lVHlwZVwiOjB9LFwiVmVydGljYWxDb25uZWN0b3JTdHlsZVwiOntcIiRpZFwiOlwiNTc4XCIsXCJMaW5lQ29sb3JcIjp7XCIkcmVmXCI6XCIxNThcIn0sXCJMaW5lV2VpZ2h0XCI6MC4wLFwiTGluZVR5cGVcIjowfSxcIk1hcmdpblwiOm51bGwsXCJTdGFydERhdGVQb3NpdGlvblwiOjYsXCJFbmREYXRlUG9zaXRpb25cIjo2LFwiVGl0bGVQb3NpdGlvblwiOjMsXCJEdXJhdGlvblBvc2l0aW9uXCI6NixcIlBlcmNlbnRhZ2VDb21wbGV0ZWRQb3NpdGlvblwiOjYsXCJTcGFjaW5nXCI6NSxcIklzQmVsb3dUaW1lYmFuZFwiOnRydWUsXCJQZXJjZW50YWdlQ29tcGxldGVTaGFwZU9wYWNpdHlcIjozNSxcIkdyb3VwTmFtZVwiOlwiMWI5OTI1YzktYzRhMC00Yzc5LWExMWItYThiOTFjOTdlMGIxXCIsXCJBdHRhY2hlZE1pbGVzdG9uZXNTdHlsZXNcIjpudWxsLFwiU2hhcGVTdHlsZVwiOntcIiRpZFwiOlwiNTc5XCIsXCJNYXJnaW5cIjp7XCIkaWRcIjpcIjU4MFwiLFwiVG9wXCI6MC4wLFwiTGVmdFwiOjQuMCxcIlJpZ2h0XCI6NC4wLFwiQm90dG9tXCI6MC4wfSxcIlBhZGRpbmdcIjp7XCIkaWRcIjpcIjU4MVwiLFwiVG9wXCI6MC4wLFwiTGVmdFwiOjAuMCxcIlJpZ2h0XCI6MC4wLFwiQm90dG9tXCI6MC4wfSxcIkJhY2tncm91bmRcIjp7XCIkaWRcIjpcIjU4MlwiLFwiQ29sb3JcIjp7XCIkaWRcIjpcIjU4M1wiLFwiQVwiOjI1NSxcIlJcIjo4MixcIkdcIjoxNDcsXCJCXCI6MjA1fX0sXCJJc1Zpc2libGVcIjp0cnVlLFwiV2lkdGhcIjowLjAsXCJIZWlnaHRcIjoxMy40MjY2NjY2NjY2NjY2NzcsXCJCb3JkZXJTdHlsZVwiOntcIiRpZFwiOlwiNTg0XCIsXCJMaW5lQ29sb3JcIjp7XCIkcmVmXCI6XCIxNjZcIn0sXCJMaW5lV2VpZ2h0XCI6MC4wLFwiTGluZVR5cGVcIjowfX0sXCJUaXRsZVN0eWxlXCI6e1wiJGlkXCI6XCI1ODVcIixcIkZvbnRTZXR0aW5nc1wiOntcIiRpZFwiOlwiNTg2XCIsXCJGb250U2l6ZVwiOjExLFwiRm9udE5hbWVcIjpcIkNhbGlicmlcIixcIklzQm9sZFwiOnRydWUsXCJJc0l0YWxpY1wiOmZhbHNlLFwiSXNVbmRlcmxpbmVkXCI6ZmFsc2V9LFwiQXV0b1NpemVcIjowLFwiRm9yZWdyb3VuZFwiOntcIiRpZFwiOlwiNTg3XCIsXCJDb2xvclwiOntcIiRpZFwiOlwiNTg4XCIsXCJBXCI6MjU1LFwiUlwiOjAsXCJHXCI6MCxcIkJcIjowfX0sXCJCYWNrZ3JvdW5kRmlsbFR5cGVcIjowLFwiTWF4V2lkdGhcIjo5NjAuMCxcIk1heEhlaWdodFwiOlwiSW5maW5pdHlcIixcIlNtYXJ0Rm9yZWdyb3VuZElzQWN0aXZlXCI6ZmFsc2UsXCJIb3Jpem9udGFsQWxpZ25tZW50XCI6MixcIlZlcnRpY2FsQWxpZ25tZW50XCI6MCxcIlNtYXJ0Rm9yZWdyb3VuZFwiOm51bGwsXCJNYXJnaW5cIjp7XCIkaWRcIjpcIjU4OVwiLFwiVG9wXCI6MC4wLFwiTGVmdFwiOjAuMCxcIlJpZ2h0XCI6MC4wLFwiQm90dG9tXCI6MC4wfSxcIlBhZGRpbmdcIjp7XCIkaWRcIjpcIjU5MFwiLFwiVG9wXCI6MC4wLFwiTGVmdFwiOjAuMCxcIlJpZ2h0XCI6MC4wLFwiQm90dG9tXCI6MC4wfSxcIkJhY2tncm91bmRcIjp7XCIkcmVmXCI6XCIxNzRcIn0sXCJJc1Zpc2libGVcIjp0cnVlLFwiV2lkdGhcIjowLjAsXCJIZWlnaHRcIjowLjAsXCJCb3JkZXJTdHlsZVwiOntcIiRpZFwiOlwiNTkxXCIsXCJMaW5lQ29sb3JcIjpudWxsLFwiTGluZVdlaWdodFwiOjAuMCxcIkxpbmVUeXBlXCI6MH19LFwiRGF0ZVN0eWxlXCI6e1wiJGlkXCI6XCI1OTJcIixcIkZvbnRTZXR0aW5nc1wiOntcIiRpZFwiOlwiNTkzXCIsXCJGb250U2l6ZVwiOjEwLFwiRm9udE5hbWVcIjpcIkNhbGlicmlcIixcIklzQm9sZFwiOmZhbHNlLFwiSXNJdGFsaWNcIjpmYWxzZSxcIklzVW5kZXJsaW5lZFwiOmZhbHNlfSxcIkF1dG9TaXplXCI6MCxcIkZvcmVncm91bmRcIjp7XCIkaWRcIjpcIjU5NFwiLFwiQ29sb3JcIjp7XCIkaWRcIjpcIjU5NV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NTk2XCIsXCJUb3BcIjowLjAsXCJMZWZ0XCI6MC4wLFwiUmlnaHRcIjowLjAsXCJCb3R0b21cIjowLjB9LFwiUGFkZGluZ1wiOntcIiRpZFwiOlwiNTk3XCIsXCJUb3BcIjowLjAsXCJMZWZ0XCI6MC4wLFwiUmlnaHRcIjowLjAsXCJCb3R0b21cIjowLjB9LFwiQmFja2dyb3VuZFwiOntcIiRyZWZcIjpcIjE4MVwifSxcIklzVmlzaWJsZVwiOnRydWUsXCJXaWR0aFwiOjAuMCxcIkhlaWdodFwiOjAuMCxcIkJvcmRlclN0eWxlXCI6e1wiJGlkXCI6XCI1OThcIixcIkxpbmVDb2xvclwiOm51bGwsXCJMaW5lV2VpZ2h0XCI6MC4wLFwiTGluZVR5cGVcIjowfX0sXCJEYXRlRm9ybWF0XCI6e1wiJGlkXCI6XCI1OTl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3tcIiRpZFwiOlwiNjAwXCIsXCJTaGFwZVwiOjEsXCJDb25uZWN0b3JNYXJnaW5cIjp7XCIkaWRcIjpcIjYwMVwiLFwiVG9wXCI6MC4wLFwiTGVmdFwiOjIuMCxcIlJpZ2h0XCI6Mi4wLFwiQm90dG9tXCI6MC4wfSxcIkNvbm5lY3RvclN0eWxlXCI6e1wiJGlkXCI6XCI2MDJcIixcIkxpbmVDb2xvclwiOntcIiRpZFwiOlwiNjAzXCIsXCIkdHlwZVwiOlwiTkxSRS5Db21tb24uRG9tLlNvbGlkQ29sb3JCcnVzaCwgTkxSRS5Db21tb25cIixcIkNvbG9yXCI6e1wiJGlkXCI6XCI2MDRcIixcIkFcIjoxMjcsXCJSXCI6NzksXCJHXCI6MTI5LFwiQlwiOjE4OX19LFwiTGluZVdlaWdodFwiOjEuMCxcIkxpbmVUeXBlXCI6MH0sXCJJc0JlbG93VGltZWJhbmRcIjp0cnVlLFwiSGlkZURhdGVcIjpmYWxzZSxcIlNoYXBlU2l6ZVwiOjAsXCJTcGFjaW5nXCI6MC4wLFwiUGFkZGluZ1wiOntcIiRpZFwiOlwiNjA1XCIsXCJUb3BcIjo3LjAsXCJMZWZ0XCI6My4wLFwiUmlnaHRcIjowLjAsXCJCb3R0b21cIjoyLjB9LFwiUG9zaXRpb25cIjpudWxsLFwiUG9zaXRpb25PblRhc2tcIjozLFwiU2hhcGVTdHlsZVwiOntcIiRpZFwiOlwiNjA2XCIsXCJNYXJnaW5cIjp7XCIkaWRcIjpcIjYwN1wiLFwiVG9wXCI6MC4wLFwiTGVmdFwiOjAuMCxcIlJpZ2h0XCI6MC4wLFwiQm90dG9tXCI6MC4wfSxcIlBhZGRpbmdcIjp7XCIkaWRcIjpcIjYwOFwiLFwiVG9wXCI6MC4wLFwiTGVmdFwiOjAuMCxcIlJpZ2h0XCI6MC4wLFwiQm90dG9tXCI6MC4wfSxcIkJhY2tncm91bmRcIjp7XCIkaWRcIjpcIjYwOVwiLFwiQ29sb3JcIjp7XCIkaWRcIjpcIjYxMFwiLFwiQVwiOjI1NSxcIlJcIjo2OCxcIkdcIjo4NCxcIkJcIjoxMDZ9fSxcIklzVmlzaWJsZVwiOnRydWUsXCJXaWR0aFwiOjEyLjAsXCJIZWlnaHRcIjoxNC4wLFwiQm9yZGVyU3R5bGVcIjp7XCIkaWRcIjpcIjYxMVwiLFwiTGluZUNvbG9yXCI6bnVsbCxcIkxpbmVXZWlnaHRcIjowLjAsXCJMaW5lVHlwZVwiOjB9fSxcIlRpdGxlU3R5bGVcIjp7XCIkaWRcIjpcIjYxMlwiLFwiRm9udFNldHRpbmdzXCI6e1wiJGlkXCI6XCI2MTNcIixcIkZvbnRTaXplXCI6MTEsXCJGb250TmFtZVwiOlwiQ2FsaWJyaVwiLFwiSXNCb2xkXCI6dHJ1ZSxcIklzSXRhbGljXCI6ZmFsc2UsXCJJc1VuZGVybGluZWRcIjpmYWxzZX0sXCJBdXRvU2l6ZVwiOjAsXCJGb3JlZ3JvdW5kXCI6e1wiJGlkXCI6XCI2MTRcIixcIkNvbG9yXCI6e1wiJGlkXCI6XCI2MTVcIixcIkFcIjoyNTUsXCJSXCI6MCxcIkdcIjowLFwiQlwiOjB9fSxcIkJhY2tncm91bmRGaWxsVHlwZVwiOjAsXCJNYXhXaWR0aFwiOjIwMC4wLFwiTWF4SGVpZ2h0XCI6XCJJbmZpbml0eVwiLFwiU21hcnRGb3JlZ3JvdW5kSXNBY3RpdmVcIjpmYWxzZSxcIkhvcml6b250YWxBbGlnbm1lbnRcIjoxLFwiVmVydGljYWxBbGlnbm1lbnRcIjowLFwiU21hcnRGb3JlZ3JvdW5kXCI6bnVsbCxcIk1hcmdpblwiOntcIiRpZFwiOlwiNjE2XCIsXCJUb3BcIjowLjAsXCJMZWZ0XCI6MC4wLFwiUmlnaHRcIjowLjAsXCJCb3R0b21cIjowLjB9LFwiUGFkZGluZ1wiOntcIiRpZFwiOlwiNjE3XCIsXCJUb3BcIjowLjAsXCJMZWZ0XCI6MC4wLFwiUmlnaHRcIjowLjAsXCJCb3R0b21cIjowLjB9LFwiQmFja2dyb3VuZFwiOntcIiRyZWZcIjpcIjEwNVwifSxcIklzVmlzaWJsZVwiOmZhbHNlLFwiV2lkdGhcIjowLjAsXCJIZWlnaHRcIjowLjAsXCJCb3JkZXJTdHlsZVwiOntcIiRpZFwiOlwiNjE4XCIsXCJMaW5lQ29sb3JcIjpudWxsLFwiTGluZVdlaWdodFwiOjAuMCxcIkxpbmVUeXBlXCI6MH19LFwiRGF0ZVN0eWxlXCI6e1wiJGlkXCI6XCI2MTlcIixcIkZvbnRTZXR0aW5nc1wiOntcIiRpZFwiOlwiNjIwXCIsXCJGb250U2l6ZVwiOjEwLFwiRm9udE5hbWVcIjpcIkNhbGlicmlcIixcIklzQm9sZFwiOmZhbHNlLFwiSXNJdGFsaWNcIjpmYWxzZSxcIklzVW5kZXJsaW5lZFwiOmZhbHNlfSxcIkF1dG9TaXplXCI6MCxcIkZvcmVncm91bmRcIjp7XCIkaWRcIjpcIjYyMVwiLFwiQ29sb3JcIjp7XCIkaWRcIjpcIjYyMlwiLFwiQVwiOjI1NSxcIlJcIjo2OCxcIkdcIjo4NCxcIkJcIjoxMDZ9fSxcIkJhY2tncm91bmRGaWxsVHlwZVwiOjAsXCJNYXhXaWR0aFwiOjIwMC4wLFwiTWF4SGVpZ2h0XCI6XCJJbmZpbml0eVwiLFwiU21hcnRGb3JlZ3JvdW5kSXNBY3RpdmVcIjpmYWxzZSxcIkhvcml6b250YWxBbGlnbm1lbnRcIjoxLFwiVmVydGljYWxBbGlnbm1lbnRcIjowLFwiU21hcnRGb3JlZ3JvdW5kXCI6bnVsbCxcIk1hcmdpblwiOntcIiRpZFwiOlwiNjIzXCIsXCJUb3BcIjowLjAsXCJMZWZ0XCI6MC4wLFwiUmlnaHRcIjowLjAsXCJCb3R0b21cIjowLjB9LFwiUGFkZGluZ1wiOntcIiRpZFwiOlwiNjI0XCIsXCJUb3BcIjowLjAsXCJMZWZ0XCI6MC4wLFwiUmlnaHRcIjowLjAsXCJCb3R0b21cIjowLjB9LFwiQmFja2dyb3VuZFwiOntcIiRyZWZcIjpcIjExMlwifSxcIklzVmlzaWJsZVwiOmZhbHNlLFwiV2lkdGhcIjowLjAsXCJIZWlnaHRcIjowLjAsXCJCb3JkZXJTdHlsZVwiOntcIiRpZFwiOlwiNjI1XCIsXCJMaW5lQ29sb3JcIjpudWxsLFwiTGluZVdlaWdodFwiOjAuMCxcIkxpbmVUeXBlXCI6MH19LFwiRGF0ZUZvcm1hdFwiOntcIiRpZFwiOlwiNjI2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YyN1wiLFwiU2hhcGVcIjoxLFwiQ29ubmVjdG9yTWFyZ2luXCI6e1wiJGlkXCI6XCI2MjhcIixcIlRvcFwiOjAuMCxcIkxlZnRcIjoyLjAsXCJSaWdodFwiOjIuMCxcIkJvdHRvbVwiOjAuMH0sXCJDb25uZWN0b3JTdHlsZVwiOntcIiRpZFwiOlwiNjI5XCIsXCJMaW5lQ29sb3JcIjp7XCIkcmVmXCI6XCI2MDNcIn0sXCJMaW5lV2VpZ2h0XCI6MS4wLFwiTGluZVR5cGVcIjowfSxcIklzQmVsb3dUaW1lYmFuZFwiOnRydWUsXCJIaWRlRGF0ZVwiOmZhbHNlLFwiU2hhcGVTaXplXCI6MCxcIlNwYWNpbmdcIjowLjAsXCJQYWRkaW5nXCI6e1wiJGlkXCI6XCI2MzBcIixcIlRvcFwiOjcuMCxcIkxlZnRcIjozLjAsXCJSaWdodFwiOjAuMCxcIkJvdHRvbVwiOjIuMH0sXCJQb3NpdGlvblwiOm51bGwsXCJQb3NpdGlvbk9uVGFza1wiOjMsXCJTaGFwZVN0eWxlXCI6e1wiJGlkXCI6XCI2MzFcIixcIk1hcmdpblwiOntcIiRpZFwiOlwiNjMyXCIsXCJUb3BcIjowLjAsXCJMZWZ0XCI6MC4wLFwiUmlnaHRcIjowLjAsXCJCb3R0b21cIjowLjB9LFwiUGFkZGluZ1wiOntcIiRpZFwiOlwiNjMzXCIsXCJUb3BcIjowLjAsXCJMZWZ0XCI6MC4wLFwiUmlnaHRcIjowLjAsXCJCb3R0b21cIjowLjB9LFwiQmFja2dyb3VuZFwiOntcIiRpZFwiOlwiNjM0XCIsXCJDb2xvclwiOntcIiRpZFwiOlwiNjM1XCIsXCJBXCI6MjU1LFwiUlwiOjY4LFwiR1wiOjg0LFwiQlwiOjEwNn19LFwiSXNWaXNpYmxlXCI6dHJ1ZSxcIldpZHRoXCI6MTIuMCxcIkhlaWdodFwiOjE0LjAsXCJCb3JkZXJTdHlsZVwiOntcIiRpZFwiOlwiNjM2XCIsXCJMaW5lQ29sb3JcIjpudWxsLFwiTGluZVdlaWdodFwiOjAuMCxcIkxpbmVUeXBlXCI6MH19LFwiVGl0bGVTdHlsZVwiOntcIiRpZFwiOlwiNjM3XCIsXCJGb250U2V0dGluZ3NcIjp7XCIkaWRcIjpcIjYzOFwiLFwiRm9udFNpemVcIjoxMSxcIkZvbnROYW1lXCI6XCJDYWxpYnJpXCIsXCJJc0JvbGRcIjp0cnVlLFwiSXNJdGFsaWNcIjpmYWxzZSxcIklzVW5kZXJsaW5lZFwiOmZhbHNlfSxcIkF1dG9TaXplXCI6MCxcIkZvcmVncm91bmRcIjp7XCIkaWRcIjpcIjYzOVwiLFwiQ29sb3JcIjp7XCIkaWRcIjpcIjY0MF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2NDFcIixcIlRvcFwiOjAuMCxcIkxlZnRcIjowLjAsXCJSaWdodFwiOjAuMCxcIkJvdHRvbVwiOjAuMH0sXCJQYWRkaW5nXCI6e1wiJGlkXCI6XCI2NDJcIixcIlRvcFwiOjAuMCxcIkxlZnRcIjowLjAsXCJSaWdodFwiOjAuMCxcIkJvdHRvbVwiOjAuMH0sXCJCYWNrZ3JvdW5kXCI6e1wiJHJlZlwiOlwiMTA1XCJ9LFwiSXNWaXNpYmxlXCI6ZmFsc2UsXCJXaWR0aFwiOjAuMCxcIkhlaWdodFwiOjAuMCxcIkJvcmRlclN0eWxlXCI6e1wiJGlkXCI6XCI2NDNcIixcIkxpbmVDb2xvclwiOm51bGwsXCJMaW5lV2VpZ2h0XCI6MC4wLFwiTGluZVR5cGVcIjowfX0sXCJEYXRlU3R5bGVcIjp7XCIkaWRcIjpcIjY0NFwiLFwiRm9udFNldHRpbmdzXCI6e1wiJGlkXCI6XCI2NDVcIixcIkZvbnRTaXplXCI6MTAsXCJGb250TmFtZVwiOlwiQ2FsaWJyaVwiLFwiSXNCb2xkXCI6ZmFsc2UsXCJJc0l0YWxpY1wiOmZhbHNlLFwiSXNVbmRlcmxpbmVkXCI6ZmFsc2V9LFwiQXV0b1NpemVcIjowLFwiRm9yZWdyb3VuZFwiOntcIiRpZFwiOlwiNjQ2XCIsXCJDb2xvclwiOntcIiRpZFwiOlwiNjQ3XCIsXCJBXCI6MjU1LFwiUlwiOjY4LFwiR1wiOjg0LFwiQlwiOjEwNn19LFwiQmFja2dyb3VuZEZpbGxUeXBlXCI6MCxcIk1heFdpZHRoXCI6MjAwLjAsXCJNYXhIZWlnaHRcIjpcIkluZmluaXR5XCIsXCJTbWFydEZvcmVncm91bmRJc0FjdGl2ZVwiOmZhbHNlLFwiSG9yaXpvbnRhbEFsaWdubWVudFwiOjEsXCJWZXJ0aWNhbEFsaWdubWVudFwiOjAsXCJTbWFydEZvcmVncm91bmRcIjpudWxsLFwiTWFyZ2luXCI6e1wiJGlkXCI6XCI2NDhcIixcIlRvcFwiOjAuMCxcIkxlZnRcIjowLjAsXCJSaWdodFwiOjAuMCxcIkJvdHRvbVwiOjAuMH0sXCJQYWRkaW5nXCI6e1wiJGlkXCI6XCI2NDlcIixcIlRvcFwiOjAuMCxcIkxlZnRcIjowLjAsXCJSaWdodFwiOjAuMCxcIkJvdHRvbVwiOjAuMH0sXCJCYWNrZ3JvdW5kXCI6e1wiJHJlZlwiOlwiMTEyXCJ9LFwiSXNWaXNpYmxlXCI6ZmFsc2UsXCJXaWR0aFwiOjAuMCxcIkhlaWdodFwiOjAuMCxcIkJvcmRlclN0eWxlXCI6e1wiJGlkXCI6XCI2NTBcIixcIkxpbmVDb2xvclwiOm51bGwsXCJMaW5lV2VpZ2h0XCI6MC4wLFwiTGluZVR5cGVcIjowfX0sXCJEYXRlRm9ybWF0XCI6e1wiJGlkXCI6XCI2NTF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HtcIiRpZFwiOlwiNjUyXCIsXCJTaGFwZVwiOjEsXCJDb25uZWN0b3JNYXJnaW5cIjp7XCIkaWRcIjpcIjY1M1wiLFwiVG9wXCI6MC4wLFwiTGVmdFwiOjIuMCxcIlJpZ2h0XCI6Mi4wLFwiQm90dG9tXCI6MC4wfSxcIkNvbm5lY3RvclN0eWxlXCI6e1wiJGlkXCI6XCI2NTRcIixcIkxpbmVDb2xvclwiOntcIiRyZWZcIjpcIjYwM1wifSxcIkxpbmVXZWlnaHRcIjoxLjAsXCJMaW5lVHlwZVwiOjB9LFwiSXNCZWxvd1RpbWViYW5kXCI6dHJ1ZSxcIkhpZGVEYXRlXCI6ZmFsc2UsXCJTaGFwZVNpemVcIjowLFwiU3BhY2luZ1wiOjAuMCxcIlBhZGRpbmdcIjp7XCIkaWRcIjpcIjY1NVwiLFwiVG9wXCI6Ny4wLFwiTGVmdFwiOjMuMCxcIlJpZ2h0XCI6MC4wLFwiQm90dG9tXCI6Mi4wfSxcIlBvc2l0aW9uXCI6bnVsbCxcIlBvc2l0aW9uT25UYXNrXCI6MyxcIlNoYXBlU3R5bGVcIjp7XCIkaWRcIjpcIjY1NlwiLFwiTWFyZ2luXCI6e1wiJGlkXCI6XCI2NTdcIixcIlRvcFwiOjAuMCxcIkxlZnRcIjowLjAsXCJSaWdodFwiOjAuMCxcIkJvdHRvbVwiOjAuMH0sXCJQYWRkaW5nXCI6e1wiJGlkXCI6XCI2NThcIixcIlRvcFwiOjAuMCxcIkxlZnRcIjowLjAsXCJSaWdodFwiOjAuMCxcIkJvdHRvbVwiOjAuMH0sXCJCYWNrZ3JvdW5kXCI6e1wiJGlkXCI6XCI2NTlcIixcIkNvbG9yXCI6e1wiJGlkXCI6XCI2NjBcIixcIkFcIjoyNTUsXCJSXCI6NjgsXCJHXCI6ODQsXCJCXCI6MTA2fX0sXCJJc1Zpc2libGVcIjp0cnVlLFwiV2lkdGhcIjoxMi4wLFwiSGVpZ2h0XCI6MTQuMCxcIkJvcmRlclN0eWxlXCI6e1wiJGlkXCI6XCI2NjFcIixcIkxpbmVDb2xvclwiOm51bGwsXCJMaW5lV2VpZ2h0XCI6MC4wLFwiTGluZVR5cGVcIjowfX0sXCJUaXRsZVN0eWxlXCI6e1wiJGlkXCI6XCI2NjJcIixcIkZvbnRTZXR0aW5nc1wiOntcIiRpZFwiOlwiNjYzXCIsXCJGb250U2l6ZVwiOjExLFwiRm9udE5hbWVcIjpcIkNhbGlicmlcIixcIklzQm9sZFwiOnRydWUsXCJJc0l0YWxpY1wiOmZhbHNlLFwiSXNVbmRlcmxpbmVkXCI6ZmFsc2V9LFwiQXV0b1NpemVcIjowLFwiRm9yZWdyb3VuZFwiOntcIiRpZFwiOlwiNjY0XCIsXCJDb2xvclwiOntcIiRpZFwiOlwiNjY1XCIsXCJBXCI6MjU1LFwiUlwiOjAsXCJHXCI6MCxcIkJcIjowfX0sXCJCYWNrZ3JvdW5kRmlsbFR5cGVcIjowLFwiTWF4V2lkdGhcIjoyMDAuMCxcIk1heEhlaWdodFwiOlwiSW5maW5pdHlcIixcIlNtYXJ0Rm9yZWdyb3VuZElzQWN0aXZlXCI6ZmFsc2UsXCJIb3Jpem9udGFsQWxpZ25tZW50XCI6MSxcIlZlcnRpY2FsQWxpZ25tZW50XCI6MCxcIlNtYXJ0Rm9yZWdyb3VuZFwiOm51bGwsXCJNYXJnaW5cIjp7XCIkaWRcIjpcIjY2NlwiLFwiVG9wXCI6MC4wLFwiTGVmdFwiOjAuMCxcIlJpZ2h0XCI6MC4wLFwiQm90dG9tXCI6MC4wfSxcIlBhZGRpbmdcIjp7XCIkaWRcIjpcIjY2N1wiLFwiVG9wXCI6MC4wLFwiTGVmdFwiOjAuMCxcIlJpZ2h0XCI6MC4wLFwiQm90dG9tXCI6MC4wfSxcIkJhY2tncm91bmRcIjp7XCIkcmVmXCI6XCIxMDVcIn0sXCJJc1Zpc2libGVcIjpmYWxzZSxcIldpZHRoXCI6MC4wLFwiSGVpZ2h0XCI6MC4wLFwiQm9yZGVyU3R5bGVcIjp7XCIkaWRcIjpcIjY2OFwiLFwiTGluZUNvbG9yXCI6bnVsbCxcIkxpbmVXZWlnaHRcIjowLjAsXCJMaW5lVHlwZVwiOjB9fSxcIkRhdGVTdHlsZVwiOntcIiRpZFwiOlwiNjY5XCIsXCJGb250U2V0dGluZ3NcIjp7XCIkaWRcIjpcIjY3MFwiLFwiRm9udFNpemVcIjoxMCxcIkZvbnROYW1lXCI6XCJDYWxpYnJpXCIsXCJJc0JvbGRcIjpmYWxzZSxcIklzSXRhbGljXCI6ZmFsc2UsXCJJc1VuZGVybGluZWRcIjpmYWxzZX0sXCJBdXRvU2l6ZVwiOjAsXCJGb3JlZ3JvdW5kXCI6e1wiJGlkXCI6XCI2NzFcIixcIkNvbG9yXCI6e1wiJGlkXCI6XCI2NzJcIixcIkFcIjoyNTUsXCJSXCI6NjgsXCJHXCI6ODQsXCJCXCI6MTA2fX0sXCJCYWNrZ3JvdW5kRmlsbFR5cGVcIjowLFwiTWF4V2lkdGhcIjoyMDAuMCxcIk1heEhlaWdodFwiOlwiSW5maW5pdHlcIixcIlNtYXJ0Rm9yZWdyb3VuZElzQWN0aXZlXCI6ZmFsc2UsXCJIb3Jpem9udGFsQWxpZ25tZW50XCI6MSxcIlZlcnRpY2FsQWxpZ25tZW50XCI6MCxcIlNtYXJ0Rm9yZWdyb3VuZFwiOm51bGwsXCJNYXJnaW5cIjp7XCIkaWRcIjpcIjY3M1wiLFwiVG9wXCI6MC4wLFwiTGVmdFwiOjAuMCxcIlJpZ2h0XCI6MC4wLFwiQm90dG9tXCI6MC4wfSxcIlBhZGRpbmdcIjp7XCIkaWRcIjpcIjY3NFwiLFwiVG9wXCI6MC4wLFwiTGVmdFwiOjAuMCxcIlJpZ2h0XCI6MC4wLFwiQm90dG9tXCI6MC4wfSxcIkJhY2tncm91bmRcIjp7XCIkcmVmXCI6XCIxMTJcIn0sXCJJc1Zpc2libGVcIjpmYWxzZSxcIldpZHRoXCI6MC4wLFwiSGVpZ2h0XCI6MC4wLFwiQm9yZGVyU3R5bGVcIjp7XCIkaWRcIjpcIjY3NVwiLFwiTGluZUNvbG9yXCI6bnVsbCxcIkxpbmVXZWlnaHRcIjowLjAsXCJMaW5lVHlwZVwiOjB9fSxcIkRhdGVGb3JtYXRcIjp7XCIkaWRcIjpcIjY3Nl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1dfV19LHtcIiRpZFwiOlwiNjc3XCIsXCJTdHlsZVwiOntcIiRpZFwiOlwiNjc4XCIsXCJIZWFkZXJTdHlsZVwiOntcIiRpZFwiOlwiNjc5XCIsXCJUZXh0U3R5bGVcIjp7XCIkaWRcIjpcIjY4MFwiLFwiRm9udFNldHRpbmdzXCI6e1wiJGlkXCI6XCI2ODFcIixcIkZvbnRTaXplXCI6MTAsXCJGb250TmFtZVwiOlwiRnJhbmtsaW4gR290aGljIE1lZGl1bVwiLFwiSXNCb2xkXCI6ZmFsc2UsXCJJc0l0YWxpY1wiOmZhbHNlLFwiSXNVbmRlcmxpbmVkXCI6ZmFsc2V9LFwiQXV0b1NpemVcIjowLFwiRm9yZWdyb3VuZFwiOntcIiRpZFwiOlwiNjgyXCIsXCJDb2xvclwiOntcIiRpZFwiOlwiNjgzXCIsXCJBXCI6MjU1LFwiUlwiOjExOCxcIkdcIjo5MCxcIkJcIjowfX0sXCJCYWNrZ3JvdW5kRmlsbFR5cGVcIjowLFwiTWF4V2lkdGhcIjowLjAsXCJNYXhIZWlnaHRcIjowLjAsXCJTbWFydEZvcmVncm91bmRJc0FjdGl2ZVwiOmZhbHNlLFwiSG9yaXpvbnRhbEFsaWdubWVudFwiOjAsXCJWZXJ0aWNhbEFsaWdubWVudFwiOjAsXCJTbWFydEZvcmVncm91bmRcIjpudWxsLFwiTWFyZ2luXCI6e1wiJGlkXCI6XCI2ODRcIixcIlRvcFwiOjAuMCxcIkxlZnRcIjowLjAsXCJSaWdodFwiOjAuMCxcIkJvdHRvbVwiOjAuMH0sXCJQYWRkaW5nXCI6e1wiJGlkXCI6XCI2ODVcIixcIlRvcFwiOjAuMCxcIkxlZnRcIjowLjAsXCJSaWdodFwiOjAuMCxcIkJvdHRvbVwiOjAuMH0sXCJCYWNrZ3JvdW5kXCI6bnVsbCxcIklzVmlzaWJsZVwiOmZhbHNlLFwiV2lkdGhcIjowLjAsXCJIZWlnaHRcIjowLjAsXCJCb3JkZXJTdHlsZVwiOm51bGx9LFwiUmVjdGFuZ2xlU3R5bGVcIjp7XCIkaWRcIjpcIjY4NlwiLFwiTWFyZ2luXCI6e1wiJGlkXCI6XCI2ODdcIixcIlRvcFwiOjAuMCxcIkxlZnRcIjowLjAsXCJSaWdodFwiOjAuMCxcIkJvdHRvbVwiOjAuMH0sXCJQYWRkaW5nXCI6e1wiJGlkXCI6XCI2ODhcIixcIlRvcFwiOjAuMCxcIkxlZnRcIjowLjAsXCJSaWdodFwiOjAuMCxcIkJvdHRvbVwiOjAuMH0sXCJCYWNrZ3JvdW5kXCI6e1wiJGlkXCI6XCI2ODlcIixcIkNvbG9yXCI6e1wiJGlkXCI6XCI2OTBcIixcIkFcIjoxMjcsXCJSXCI6MjU1LFwiR1wiOjE5MixcIkJcIjowfX0sXCJJc1Zpc2libGVcIjpmYWxzZSxcIldpZHRoXCI6MC4wLFwiSGVpZ2h0XCI6MC4wLFwiQm9yZGVyU3R5bGVcIjp7XCIkaWRcIjpcIjY5MVwiLFwiTGluZUNvbG9yXCI6e1wiJHJlZlwiOlwiMTk3XCJ9LFwiTGluZVdlaWdodFwiOjAuMCxcIkxpbmVUeXBlXCI6MH19LFwiVGV4dElzVmVydGljYWxcIjpmYWxzZX0sXCJCYWNrZ3JvdW5kU3R5bGVcIjp7XCIkaWRcIjpcIjY5MlwiLFwiTWFyZ2luXCI6e1wiJGlkXCI6XCI2OTNcIixcIlRvcFwiOjAuMCxcIkxlZnRcIjowLjAsXCJSaWdodFwiOjAuMCxcIkJvdHRvbVwiOjAuMH0sXCJQYWRkaW5nXCI6e1wiJGlkXCI6XCI2OTRcIixcIlRvcFwiOjAuMCxcIkxlZnRcIjowLjAsXCJSaWdodFwiOjAuMCxcIkJvdHRvbVwiOjAuMH0sXCJCYWNrZ3JvdW5kXCI6e1wiJGlkXCI6XCI2OTVcIixcIkNvbG9yXCI6e1wiJGlkXCI6XCI2OTZcIixcIkFcIjozOCxcIlJcIjoyNTUsXCJHXCI6MTkyLFwiQlwiOjB9fSxcIklzVmlzaWJsZVwiOnRydWUsXCJXaWR0aFwiOjAuMCxcIkhlaWdodFwiOjAuMCxcIkJvcmRlclN0eWxlXCI6e1wiJGlkXCI6XCI2OTdcIixcIkxpbmVDb2xvclwiOntcIiRyZWZcIjpcIjIwNVwifSxcIkxpbmVXZWlnaHRcIjowLjAsXCJMaW5lVHlwZVwiOjB9fSxcIklzQWJvdmVUaW1lYmFuZFwiOmZhbHNlfSxcIkN1c3RvbVN3aW1sYW5lTWlsZXN0b25lU3R5bGVMaXN0XCI6W3tcIiRpZFwiOlwiNjk4XCIsXCJUaXRsZVN0eWxlXCI6e1wiJGlkXCI6XCI2OTlcIixcIkZvbnRTZXR0aW5nc1wiOntcIiRpZFwiOlwiNzAwXCIsXCJGb250U2l6ZVwiOjExLFwiRm9udE5hbWVcIjpcIkNhbGlicmlcIixcIklzQm9sZFwiOnRydWUsXCJJc0l0YWxpY1wiOmZhbHNlLFwiSXNVbmRlcmxpbmVkXCI6ZmFsc2V9LFwiQXV0b1NpemVcIjowLFwiRm9yZWdyb3VuZFwiOntcIiRpZFwiOlwiNzAxXCIsXCJDb2xvclwiOntcIiRpZFwiOlwiNzAyXCIsXCJBXCI6MjU1LFwiUlwiOjEyNyxcIkdcIjo5Ni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cwM1wiLFwiVG9wXCI6MC4wLFwiTGVmdFwiOjAuMCxcIlJpZ2h0XCI6MC4wLFwiQm90dG9tXCI6MC4wfSxcIlBhZGRpbmdcIjp7XCIkaWRcIjpcIjcwNFwiLFwiVG9wXCI6MC4wLFwiTGVmdFwiOjAuMCxcIlJpZ2h0XCI6MC4wLFwiQm90dG9tXCI6MC4wfSxcIkJhY2tncm91bmRcIjp7XCIkcmVmXCI6XCIxMDVcIn0sXCJJc1Zpc2libGVcIjp0cnVlLFwiV2lkdGhcIjowLjAsXCJIZWlnaHRcIjowLjAsXCJCb3JkZXJTdHlsZVwiOm51bGx9LFwiRGF0ZVN0eWxlXCI6e1wiJGlkXCI6XCI3MDVcIixcIkZvbnRTZXR0aW5nc1wiOntcIiRpZFwiOlwiNzA2XCIsXCJGb250U2l6ZVwiOjEwLFwiRm9udE5hbWVcIjpcIkNhbGlicmlcIixcIklzQm9sZFwiOmZhbHNlLFwiSXNJdGFsaWNcIjpmYWxzZSxcIklzVW5kZXJsaW5lZFwiOmZhbHNlfSxcIkF1dG9TaXplXCI6MCxcIkZvcmVncm91bmRcIjp7XCIkaWRcIjpcIjcwN1wiLFwiQ29sb3JcIjp7XCIkaWRcIjpcIjcwOFwiLFwiQVwiOjI1NSxcIlJcIjo2OCxcIkdcIjo4NCxcIkJcIjoxMDZ9fSxcIkJhY2tncm91bmRGaWxsVHlwZVwiOjAsXCJNYXhXaWR0aFwiOjIwMC4wLFwiTWF4SGVpZ2h0XCI6XCJJbmZpbml0eVwiLFwiU21hcnRGb3JlZ3JvdW5kSXNBY3RpdmVcIjpmYWxzZSxcIkhvcml6b250YWxBbGlnbm1lbnRcIjoyLFwiVmVydGljYWxBbGlnbm1lbnRcIjowLFwiU21hcnRGb3JlZ3JvdW5kXCI6bnVsbCxcIk1hcmdpblwiOntcIiRpZFwiOlwiNzA5XCIsXCJUb3BcIjowLjAsXCJMZWZ0XCI6MC4wLFwiUmlnaHRcIjowLjAsXCJCb3R0b21cIjowLjB9LFwiUGFkZGluZ1wiOntcIiRpZFwiOlwiNzEwXCIsXCJUb3BcIjowLjAsXCJMZWZ0XCI6MC4wLFwiUmlnaHRcIjowLjAsXCJCb3R0b21cIjowLjB9LFwiQmFja2dyb3VuZFwiOntcIiRyZWZcIjpcIjExMlwifSxcIklzVmlzaWJsZVwiOmZhbHNlLFwiV2lkdGhcIjowLjAsXCJIZWlnaHRcIjowLjAsXCJCb3JkZXJTdHlsZVwiOm51bGx9LFwiVGl0bGVQb3NpdGlvblwiOjIsXCJEYXRlUG9zaXRpb25cIjpcIkxlZnRcIixcIlNoYXBlVHlwZVwiOjEsXCJTaGFwZVNpemVcIjowLFwiU2hhcGVTdHlsZVwiOntcIiRpZFwiOlwiNzExXCIsXCJNYXJnaW5cIjp7XCIkaWRcIjpcIjcxMlwiLFwiVG9wXCI6MC4wLFwiTGVmdFwiOjAuMCxcIlJpZ2h0XCI6MC4wLFwiQm90dG9tXCI6MC4wfSxcIlBhZGRpbmdcIjp7XCIkaWRcIjpcIjcxM1wiLFwiVG9wXCI6MC4wLFwiTGVmdFwiOjAuMCxcIlJpZ2h0XCI6MC4wLFwiQm90dG9tXCI6MC4wfSxcIkJhY2tncm91bmRcIjp7XCIkaWRcIjpcIjcxNFwiLFwiQ29sb3JcIjp7XCIkaWRcIjpcIjcxNVwiLFwiQVwiOjI1NSxcIlJcIjoyMDYsXCJHXCI6MTQ2LFwiQlwiOjB9fSxcIklzVmlzaWJsZVwiOnRydWUsXCJXaWR0aFwiOjEyLjAsXCJIZWlnaHRcIjoxNC4wLFwiQm9yZGVyU3R5bGVcIjp7XCIkaWRcIjpcIjcxNlwiLFwiTGluZUNvbG9yXCI6e1wiJHJlZlwiOlwiOTdcIn0sXCJMaW5lV2VpZ2h0XCI6MC4wLFwiTGluZVR5cGVcIjowfX0sXCJEYXRlRm9ybWF0XCI6e1wiJGlkXCI6XCI3MTd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UsXCJHcm91cElkXCI6XCI3NmNhMWRlNS03NmVhLTQzMGMtOTcwNy1mOWVmNGNiMGEzNjZcIixcIlNwYWNpbmdcIjo1fSx7XCIkaWRcIjpcIjcxOFwiLFwiVGl0bGVTdHlsZVwiOntcIiRpZFwiOlwiNzE5XCIsXCJGb250U2V0dGluZ3NcIjp7XCIkaWRcIjpcIjcyMFwiLFwiRm9udFNpemVcIjoxMSxcIkZvbnROYW1lXCI6XCJDYWxpYnJpXCIsXCJJc0JvbGRcIjp0cnVlLFwiSXNJdGFsaWNcIjpmYWxzZSxcIklzVW5kZXJsaW5lZFwiOmZhbHNlfSxcIkF1dG9TaXplXCI6MCxcIkZvcmVncm91bmRcIjp7XCIkaWRcIjpcIjcyMVwiLFwiQ29sb3JcIjp7XCIkaWRcIjpcIjcyMlwiLFwiQVwiOjI1NSxcIlJcIjoxMjcsXCJHXCI6OTY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3MjNcIixcIlRvcFwiOjAuMCxcIkxlZnRcIjowLjAsXCJSaWdodFwiOjAuMCxcIkJvdHRvbVwiOjAuMH0sXCJQYWRkaW5nXCI6e1wiJGlkXCI6XCI3MjRcIixcIlRvcFwiOjAuMCxcIkxlZnRcIjowLjAsXCJSaWdodFwiOjAuMCxcIkJvdHRvbVwiOjAuMH0sXCJCYWNrZ3JvdW5kXCI6e1wiJHJlZlwiOlwiMTA1XCJ9LFwiSXNWaXNpYmxlXCI6dHJ1ZSxcIldpZHRoXCI6MC4wLFwiSGVpZ2h0XCI6MC4wLFwiQm9yZGVyU3R5bGVcIjpudWxsfSxcIkRhdGVTdHlsZVwiOntcIiRpZFwiOlwiNzI1XCIsXCJGb250U2V0dGluZ3NcIjp7XCIkaWRcIjpcIjcyNlwiLFwiRm9udFNpemVcIjoxMCxcIkZvbnROYW1lXCI6XCJDYWxpYnJpXCIsXCJJc0JvbGRcIjpmYWxzZSxcIklzSXRhbGljXCI6ZmFsc2UsXCJJc1VuZGVybGluZWRcIjpmYWxzZX0sXCJBdXRvU2l6ZVwiOjAsXCJGb3JlZ3JvdW5kXCI6e1wiJGlkXCI6XCI3MjdcIixcIkNvbG9yXCI6e1wiJGlkXCI6XCI3MjhcIixcIkFcIjoyNTUsXCJSXCI6NjgsXCJHXCI6ODQsXCJCXCI6MTA2fX0sXCJCYWNrZ3JvdW5kRmlsbFR5cGVcIjowLFwiTWF4V2lkdGhcIjoyMDAuMCxcIk1heEhlaWdodFwiOlwiSW5maW5pdHlcIixcIlNtYXJ0Rm9yZWdyb3VuZElzQWN0aXZlXCI6ZmFsc2UsXCJIb3Jpem9udGFsQWxpZ25tZW50XCI6MixcIlZlcnRpY2FsQWxpZ25tZW50XCI6MCxcIlNtYXJ0Rm9yZWdyb3VuZFwiOm51bGwsXCJNYXJnaW5cIjp7XCIkaWRcIjpcIjcyOVwiLFwiVG9wXCI6MC4wLFwiTGVmdFwiOjAuMCxcIlJpZ2h0XCI6MC4wLFwiQm90dG9tXCI6MC4wfSxcIlBhZGRpbmdcIjp7XCIkaWRcIjpcIjczMFwiLFwiVG9wXCI6MC4wLFwiTGVmdFwiOjAuMCxcIlJpZ2h0XCI6MC4wLFwiQm90dG9tXCI6MC4wfSxcIkJhY2tncm91bmRcIjp7XCIkcmVmXCI6XCIxMTJcIn0sXCJJc1Zpc2libGVcIjpmYWxzZSxcIldpZHRoXCI6MC4wLFwiSGVpZ2h0XCI6MC4wLFwiQm9yZGVyU3R5bGVcIjpudWxsfSxcIlRpdGxlUG9zaXRpb25cIjoyLFwiRGF0ZVBvc2l0aW9uXCI6XCJMZWZ0XCIsXCJTaGFwZVR5cGVcIjoxLFwiU2hhcGVTaXplXCI6MCxcIlNoYXBlU3R5bGVcIjp7XCIkaWRcIjpcIjczMVwiLFwiTWFyZ2luXCI6e1wiJGlkXCI6XCI3MzJcIixcIlRvcFwiOjAuMCxcIkxlZnRcIjowLjAsXCJSaWdodFwiOjAuMCxcIkJvdHRvbVwiOjAuMH0sXCJQYWRkaW5nXCI6e1wiJGlkXCI6XCI3MzNcIixcIlRvcFwiOjAuMCxcIkxlZnRcIjowLjAsXCJSaWdodFwiOjAuMCxcIkJvdHRvbVwiOjAuMH0sXCJCYWNrZ3JvdW5kXCI6e1wiJGlkXCI6XCI3MzRcIixcIkNvbG9yXCI6e1wiJGlkXCI6XCI3MzVcIixcIkFcIjoyNTUsXCJSXCI6MjA2LFwiR1wiOjE0NixcIkJcIjowfX0sXCJJc1Zpc2libGVcIjp0cnVlLFwiV2lkdGhcIjoxMi4wLFwiSGVpZ2h0XCI6MTQuMCxcIkJvcmRlclN0eWxlXCI6e1wiJGlkXCI6XCI3MzZcIixcIkxpbmVDb2xvclwiOntcIiRyZWZcIjpcIjk3XCJ9LFwiTGluZVdlaWdodFwiOjAuMCxcIkxpbmVUeXBlXCI6MH19LFwiRGF0ZUZvcm1hdFwiOntcIiRpZFwiOlwiNzM3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LFwiR3JvdXBJZFwiOlwiNzZjYTFkZTUtNzZlYS00MzBjLTk3MDctZjllZjRjYjBhMzY2XCIsXCJTcGFjaW5nXCI6NX0se1wiJGlkXCI6XCI3MzhcIixcIlRpdGxlU3R5bGVcIjp7XCIkaWRcIjpcIjczOVwiLFwiRm9udFNldHRpbmdzXCI6e1wiJGlkXCI6XCI3NDBcIixcIkZvbnRTaXplXCI6MTEsXCJGb250TmFtZVwiOlwiQ2FsaWJyaVwiLFwiSXNCb2xkXCI6dHJ1ZSxcIklzSXRhbGljXCI6ZmFsc2UsXCJJc1VuZGVybGluZWRcIjpmYWxzZX0sXCJBdXRvU2l6ZVwiOjAsXCJGb3JlZ3JvdW5kXCI6e1wiJGlkXCI6XCI3NDFcIixcIkNvbG9yXCI6e1wiJGlkXCI6XCI3NDJcIixcIkFcIjoyNTUsXCJSXCI6MTI3LFwiR1wiOjk2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zQzXCIsXCJUb3BcIjowLjAsXCJMZWZ0XCI6MC4wLFwiUmlnaHRcIjowLjAsXCJCb3R0b21cIjowLjB9LFwiUGFkZGluZ1wiOntcIiRpZFwiOlwiNzQ0XCIsXCJUb3BcIjowLjAsXCJMZWZ0XCI6MC4wLFwiUmlnaHRcIjowLjAsXCJCb3R0b21cIjowLjB9LFwiQmFja2dyb3VuZFwiOntcIiRyZWZcIjpcIjEwNVwifSxcIklzVmlzaWJsZVwiOnRydWUsXCJXaWR0aFwiOjAuMCxcIkhlaWdodFwiOjAuMCxcIkJvcmRlclN0eWxlXCI6bnVsbH0sXCJEYXRlU3R5bGVcIjp7XCIkaWRcIjpcIjc0NVwiLFwiRm9udFNldHRpbmdzXCI6e1wiJGlkXCI6XCI3NDZcIixcIkZvbnRTaXplXCI6MTAsXCJGb250TmFtZVwiOlwiQ2FsaWJyaVwiLFwiSXNCb2xkXCI6ZmFsc2UsXCJJc0l0YWxpY1wiOmZhbHNlLFwiSXNVbmRlcmxpbmVkXCI6ZmFsc2V9LFwiQXV0b1NpemVcIjowLFwiRm9yZWdyb3VuZFwiOntcIiRpZFwiOlwiNzQ3XCIsXCJDb2xvclwiOntcIiRpZFwiOlwiNzQ4XCIsXCJBXCI6MjU1LFwiUlwiOjY4LFwiR1wiOjg0LFwiQlwiOjEwNn19LFwiQmFja2dyb3VuZEZpbGxUeXBlXCI6MCxcIk1heFdpZHRoXCI6MjAwLjAsXCJNYXhIZWlnaHRcIjpcIkluZmluaXR5XCIsXCJTbWFydEZvcmVncm91bmRJc0FjdGl2ZVwiOmZhbHNlLFwiSG9yaXpvbnRhbEFsaWdubWVudFwiOjIsXCJWZXJ0aWNhbEFsaWdubWVudFwiOjAsXCJTbWFydEZvcmVncm91bmRcIjpudWxsLFwiTWFyZ2luXCI6e1wiJGlkXCI6XCI3NDlcIixcIlRvcFwiOjAuMCxcIkxlZnRcIjowLjAsXCJSaWdodFwiOjAuMCxcIkJvdHRvbVwiOjAuMH0sXCJQYWRkaW5nXCI6e1wiJGlkXCI6XCI3NTBcIixcIlRvcFwiOjAuMCxcIkxlZnRcIjowLjAsXCJSaWdodFwiOjAuMCxcIkJvdHRvbVwiOjAuMH0sXCJCYWNrZ3JvdW5kXCI6e1wiJHJlZlwiOlwiMTEyXCJ9LFwiSXNWaXNpYmxlXCI6ZmFsc2UsXCJXaWR0aFwiOjAuMCxcIkhlaWdodFwiOjAuMCxcIkJvcmRlclN0eWxlXCI6bnVsbH0sXCJUaXRsZVBvc2l0aW9uXCI6MixcIkRhdGVQb3NpdGlvblwiOlwiTGVmdFwiLFwiU2hhcGVUeXBlXCI6MSxcIlNoYXBlU2l6ZVwiOjAsXCJTaGFwZVN0eWxlXCI6e1wiJGlkXCI6XCI3NTFcIixcIk1hcmdpblwiOntcIiRpZFwiOlwiNzUyXCIsXCJUb3BcIjowLjAsXCJMZWZ0XCI6MC4wLFwiUmlnaHRcIjowLjAsXCJCb3R0b21cIjowLjB9LFwiUGFkZGluZ1wiOntcIiRpZFwiOlwiNzUzXCIsXCJUb3BcIjowLjAsXCJMZWZ0XCI6MC4wLFwiUmlnaHRcIjowLjAsXCJCb3R0b21cIjowLjB9LFwiQmFja2dyb3VuZFwiOntcIiRpZFwiOlwiNzU0XCIsXCJDb2xvclwiOntcIiRpZFwiOlwiNzU1XCIsXCJBXCI6MjU1LFwiUlwiOjIwNixcIkdcIjoxNDYsXCJCXCI6MH19LFwiSXNWaXNpYmxlXCI6dHJ1ZSxcIldpZHRoXCI6MTIuMCxcIkhlaWdodFwiOjE0LjAsXCJCb3JkZXJTdHlsZVwiOntcIiRpZFwiOlwiNzU2XCIsXCJMaW5lQ29sb3JcIjp7XCIkcmVmXCI6XCI5N1wifSxcIkxpbmVXZWlnaHRcIjowLjAsXCJMaW5lVHlwZVwiOjB9fSxcIkRhdGVGb3JtYXRcIjp7XCIkaWRcIjpcIjc1N1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SxcIkdyb3VwSWRcIjpcIjc2Y2ExZGU1LTc2ZWEtNDMwYy05NzA3LWY5ZWY0Y2IwYTM2NlwiLFwiU3BhY2luZ1wiOjV9LHtcIiRpZFwiOlwiNzU4XCIsXCJUaXRsZVN0eWxlXCI6e1wiJGlkXCI6XCI3NTlcIixcIkZvbnRTZXR0aW5nc1wiOntcIiRpZFwiOlwiNzYwXCIsXCJGb250U2l6ZVwiOjExLFwiRm9udE5hbWVcIjpcIkNhbGlicmlcIixcIklzQm9sZFwiOnRydWUsXCJJc0l0YWxpY1wiOmZhbHNlLFwiSXNVbmRlcmxpbmVkXCI6ZmFsc2V9LFwiQXV0b1NpemVcIjowLFwiRm9yZWdyb3VuZFwiOntcIiRpZFwiOlwiNzYxXCIsXCJDb2xvclwiOntcIiRpZFwiOlwiNzYyXCIsXCJBXCI6MjU1LFwiUlwiOjEyNyxcIkdcIjo5Ni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c2M1wiLFwiVG9wXCI6MC4wLFwiTGVmdFwiOjAuMCxcIlJpZ2h0XCI6MC4wLFwiQm90dG9tXCI6MC4wfSxcIlBhZGRpbmdcIjp7XCIkaWRcIjpcIjc2NFwiLFwiVG9wXCI6MC4wLFwiTGVmdFwiOjAuMCxcIlJpZ2h0XCI6MC4wLFwiQm90dG9tXCI6MC4wfSxcIkJhY2tncm91bmRcIjp7XCIkcmVmXCI6XCIxMDVcIn0sXCJJc1Zpc2libGVcIjp0cnVlLFwiV2lkdGhcIjowLjAsXCJIZWlnaHRcIjowLjAsXCJCb3JkZXJTdHlsZVwiOm51bGx9LFwiRGF0ZVN0eWxlXCI6e1wiJGlkXCI6XCI3NjVcIixcIkZvbnRTZXR0aW5nc1wiOntcIiRpZFwiOlwiNzY2XCIsXCJGb250U2l6ZVwiOjEwLFwiRm9udE5hbWVcIjpcIkNhbGlicmlcIixcIklzQm9sZFwiOmZhbHNlLFwiSXNJdGFsaWNcIjpmYWxzZSxcIklzVW5kZXJsaW5lZFwiOmZhbHNlfSxcIkF1dG9TaXplXCI6MCxcIkZvcmVncm91bmRcIjp7XCIkaWRcIjpcIjc2N1wiLFwiQ29sb3JcIjp7XCIkaWRcIjpcIjc2OFwiLFwiQVwiOjI1NSxcIlJcIjo2OCxcIkdcIjo4NCxcIkJcIjoxMDZ9fSxcIkJhY2tncm91bmRGaWxsVHlwZVwiOjAsXCJNYXhXaWR0aFwiOjIwMC4wLFwiTWF4SGVpZ2h0XCI6XCJJbmZpbml0eVwiLFwiU21hcnRGb3JlZ3JvdW5kSXNBY3RpdmVcIjpmYWxzZSxcIkhvcml6b250YWxBbGlnbm1lbnRcIjoyLFwiVmVydGljYWxBbGlnbm1lbnRcIjowLFwiU21hcnRGb3JlZ3JvdW5kXCI6bnVsbCxcIk1hcmdpblwiOntcIiRpZFwiOlwiNzY5XCIsXCJUb3BcIjowLjAsXCJMZWZ0XCI6MC4wLFwiUmlnaHRcIjowLjAsXCJCb3R0b21cIjowLjB9LFwiUGFkZGluZ1wiOntcIiRpZFwiOlwiNzcwXCIsXCJUb3BcIjowLjAsXCJMZWZ0XCI6MC4wLFwiUmlnaHRcIjowLjAsXCJCb3R0b21cIjowLjB9LFwiQmFja2dyb3VuZFwiOntcIiRyZWZcIjpcIjExMlwifSxcIklzVmlzaWJsZVwiOmZhbHNlLFwiV2lkdGhcIjowLjAsXCJIZWlnaHRcIjowLjAsXCJCb3JkZXJTdHlsZVwiOm51bGx9LFwiVGl0bGVQb3NpdGlvblwiOjIsXCJEYXRlUG9zaXRpb25cIjpcIkxlZnRcIixcIlNoYXBlVHlwZVwiOjEsXCJTaGFwZVNpemVcIjowLFwiU2hhcGVTdHlsZVwiOntcIiRpZFwiOlwiNzcxXCIsXCJNYXJnaW5cIjp7XCIkaWRcIjpcIjc3MlwiLFwiVG9wXCI6MC4wLFwiTGVmdFwiOjAuMCxcIlJpZ2h0XCI6MC4wLFwiQm90dG9tXCI6MC4wfSxcIlBhZGRpbmdcIjp7XCIkaWRcIjpcIjc3M1wiLFwiVG9wXCI6MC4wLFwiTGVmdFwiOjAuMCxcIlJpZ2h0XCI6MC4wLFwiQm90dG9tXCI6MC4wfSxcIkJhY2tncm91bmRcIjp7XCIkaWRcIjpcIjc3NFwiLFwiQ29sb3JcIjp7XCIkaWRcIjpcIjc3NVwiLFwiQVwiOjI1NSxcIlJcIjoyMDYsXCJHXCI6MTQ2LFwiQlwiOjB9fSxcIklzVmlzaWJsZVwiOnRydWUsXCJXaWR0aFwiOjEyLjAsXCJIZWlnaHRcIjoxNC4wLFwiQm9yZGVyU3R5bGVcIjp7XCIkaWRcIjpcIjc3NlwiLFwiTGluZUNvbG9yXCI6e1wiJHJlZlwiOlwiOTdcIn0sXCJMaW5lV2VpZ2h0XCI6MC4wLFwiTGluZVR5cGVcIjowfX0sXCJEYXRlRm9ybWF0XCI6e1wiJGlkXCI6XCI3Nzd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UsXCJHcm91cElkXCI6XCI3NmNhMWRlNS03NmVhLTQzMGMtOTcwNy1mOWVmNGNiMGEzNjZcIixcIlNwYWNpbmdcIjo1fSx7XCIkaWRcIjpcIjc3OFwiLFwiVGl0bGVTdHlsZVwiOntcIiRpZFwiOlwiNzc5XCIsXCJGb250U2V0dGluZ3NcIjp7XCIkaWRcIjpcIjc4MFwiLFwiRm9udFNpemVcIjoxMSxcIkZvbnROYW1lXCI6XCJDYWxpYnJpXCIsXCJJc0JvbGRcIjp0cnVlLFwiSXNJdGFsaWNcIjpmYWxzZSxcIklzVW5kZXJsaW5lZFwiOmZhbHNlfSxcIkF1dG9TaXplXCI6MCxcIkZvcmVncm91bmRcIjp7XCIkaWRcIjpcIjc4MVwiLFwiQ29sb3JcIjp7XCIkaWRcIjpcIjc4MlwiLFwiQVwiOjI1NSxcIlJcIjoxMjcsXCJHXCI6OTY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3ODNcIixcIlRvcFwiOjAuMCxcIkxlZnRcIjowLjAsXCJSaWdodFwiOjAuMCxcIkJvdHRvbVwiOjAuMH0sXCJQYWRkaW5nXCI6e1wiJGlkXCI6XCI3ODRcIixcIlRvcFwiOjAuMCxcIkxlZnRcIjowLjAsXCJSaWdodFwiOjAuMCxcIkJvdHRvbVwiOjAuMH0sXCJCYWNrZ3JvdW5kXCI6e1wiJHJlZlwiOlwiMTA1XCJ9LFwiSXNWaXNpYmxlXCI6dHJ1ZSxcIldpZHRoXCI6MC4wLFwiSGVpZ2h0XCI6MC4wLFwiQm9yZGVyU3R5bGVcIjpudWxsfSxcIkRhdGVTdHlsZVwiOntcIiRpZFwiOlwiNzg1XCIsXCJGb250U2V0dGluZ3NcIjp7XCIkaWRcIjpcIjc4NlwiLFwiRm9udFNpemVcIjoxMCxcIkZvbnROYW1lXCI6XCJDYWxpYnJpXCIsXCJJc0JvbGRcIjpmYWxzZSxcIklzSXRhbGljXCI6ZmFsc2UsXCJJc1VuZGVybGluZWRcIjpmYWxzZX0sXCJBdXRvU2l6ZVwiOjAsXCJGb3JlZ3JvdW5kXCI6e1wiJGlkXCI6XCI3ODdcIixcIkNvbG9yXCI6e1wiJGlkXCI6XCI3ODhcIixcIkFcIjoyNTUsXCJSXCI6NjgsXCJHXCI6ODQsXCJCXCI6MTA2fX0sXCJCYWNrZ3JvdW5kRmlsbFR5cGVcIjowLFwiTWF4V2lkdGhcIjoyMDAuMCxcIk1heEhlaWdodFwiOlwiSW5maW5pdHlcIixcIlNtYXJ0Rm9yZWdyb3VuZElzQWN0aXZlXCI6ZmFsc2UsXCJIb3Jpem9udGFsQWxpZ25tZW50XCI6MixcIlZlcnRpY2FsQWxpZ25tZW50XCI6MCxcIlNtYXJ0Rm9yZWdyb3VuZFwiOm51bGwsXCJNYXJnaW5cIjp7XCIkaWRcIjpcIjc4OVwiLFwiVG9wXCI6MC4wLFwiTGVmdFwiOjAuMCxcIlJpZ2h0XCI6MC4wLFwiQm90dG9tXCI6MC4wfSxcIlBhZGRpbmdcIjp7XCIkaWRcIjpcIjc5MFwiLFwiVG9wXCI6MC4wLFwiTGVmdFwiOjAuMCxcIlJpZ2h0XCI6MC4wLFwiQm90dG9tXCI6MC4wfSxcIkJhY2tncm91bmRcIjp7XCIkcmVmXCI6XCIxMTJcIn0sXCJJc1Zpc2libGVcIjpmYWxzZSxcIldpZHRoXCI6MC4wLFwiSGVpZ2h0XCI6MC4wLFwiQm9yZGVyU3R5bGVcIjpudWxsfSxcIlRpdGxlUG9zaXRpb25cIjoyLFwiRGF0ZVBvc2l0aW9uXCI6XCJMZWZ0XCIsXCJTaGFwZVR5cGVcIjoxLFwiU2hhcGVTaXplXCI6MCxcIlNoYXBlU3R5bGVcIjp7XCIkaWRcIjpcIjc5MVwiLFwiTWFyZ2luXCI6e1wiJGlkXCI6XCI3OTJcIixcIlRvcFwiOjAuMCxcIkxlZnRcIjowLjAsXCJSaWdodFwiOjAuMCxcIkJvdHRvbVwiOjAuMH0sXCJQYWRkaW5nXCI6e1wiJGlkXCI6XCI3OTNcIixcIlRvcFwiOjAuMCxcIkxlZnRcIjowLjAsXCJSaWdodFwiOjAuMCxcIkJvdHRvbVwiOjAuMH0sXCJCYWNrZ3JvdW5kXCI6e1wiJGlkXCI6XCI3OTRcIixcIkNvbG9yXCI6e1wiJGlkXCI6XCI3OTVcIixcIkFcIjoyNTUsXCJSXCI6MjA2LFwiR1wiOjE0NixcIkJcIjowfX0sXCJJc1Zpc2libGVcIjp0cnVlLFwiV2lkdGhcIjoxMi4wLFwiSGVpZ2h0XCI6MTQuMCxcIkJvcmRlclN0eWxlXCI6e1wiJGlkXCI6XCI3OTZcIixcIkxpbmVDb2xvclwiOntcIiRyZWZcIjpcIjk3XCJ9LFwiTGluZVdlaWdodFwiOjAuMCxcIkxpbmVUeXBlXCI6MH19LFwiRGF0ZUZvcm1hdFwiOntcIiRpZFwiOlwiNzk3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LFwiR3JvdXBJZFwiOlwiNzZjYTFkZTUtNzZlYS00MzBjLTk3MDctZjllZjRjYjBhMzY2XCIsXCJTcGFjaW5nXCI6NX1dLFwiQ3VzdG9tU3dpbWxhbmVUYXNrU3R5bGVMaXN0XCI6W3tcIiRpZFwiOlwiNzk4XCIsXCJUYXNrU3R5bGVcIjp7XCIkaWRcIjpcIjc5OVwiLFwiU2hhcGVcIjo2LFwiU2hhcGVUaGlja25lc3NcIjoxLFwiRHVyYXRpb25Gb3JtYXRcIjowLFwiUGVyY2VudGFnZUNvbXBsZXRlU3R5bGVcIjp7XCIkaWRcIjpcIjgwMFwiLFwiRm9udFNldHRpbmdzXCI6e1wiJGlkXCI6XCI4MDFcIixcIkZvbnRTaXplXCI6MTAsXCJGb250TmFtZVwiOlwiQ2FsaWJyaVwiLFwiSXNCb2xkXCI6ZmFsc2UsXCJJc0l0YWxpY1wiOmZhbHNlLFwiSXNVbmRlcmxpbmVkXCI6ZmFsc2V9LFwiQXV0b1NpemVcIjowLFwiRm9yZWdyb3VuZFwiOntcIiRpZFwiOlwiODAy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gwM1wiLFwiVG9wXCI6MC4wLFwiTGVmdFwiOjAuMCxcIlJpZ2h0XCI6MC4wLFwiQm90dG9tXCI6MC4wfSxcIlBhZGRpbmdcIjp7XCIkaWRcIjpcIjgwNFwiLFwiVG9wXCI6MC4wLFwiTGVmdFwiOjAuMCxcIlJpZ2h0XCI6MC4wLFwiQm90dG9tXCI6MC4wfSxcIkJhY2tncm91bmRcIjp7XCIkcmVmXCI6XCIxNDZcIn0sXCJJc1Zpc2libGVcIjp0cnVlLFwiV2lkdGhcIjowLjAsXCJIZWlnaHRcIjowLjAsXCJCb3JkZXJTdHlsZVwiOntcIiRpZFwiOlwiODA1XCIsXCJMaW5lQ29sb3JcIjpudWxsLFwiTGluZVdlaWdodFwiOjAuMCxcIkxpbmVUeXBlXCI6MH19LFwiRHVyYXRpb25TdHlsZVwiOntcIiRpZFwiOlwiODA2XCIsXCJGb250U2V0dGluZ3NcIjp7XCIkaWRcIjpcIjgwN1wiLFwiRm9udFNpemVcIjoxMCxcIkZvbnROYW1lXCI6XCJDYWxpYnJpXCIsXCJJc0JvbGRcIjpmYWxzZSxcIklzSXRhbGljXCI6ZmFsc2UsXCJJc1VuZGVybGluZWRcIjpmYWxzZX0sXCJBdXRvU2l6ZVwiOjAsXCJGb3JlZ3JvdW5kXCI6e1wiJGlkXCI6XCI4MDh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ODA5XCIsXCJUb3BcIjowLjAsXCJMZWZ0XCI6MC4wLFwiUmlnaHRcIjowLjAsXCJCb3R0b21cIjowLjB9LFwiUGFkZGluZ1wiOntcIiRpZFwiOlwiODEwXCIsXCJUb3BcIjowLjAsXCJMZWZ0XCI6MC4wLFwiUmlnaHRcIjowLjAsXCJCb3R0b21cIjowLjB9LFwiQmFja2dyb3VuZFwiOntcIiRyZWZcIjpcIjE1M1wifSxcIklzVmlzaWJsZVwiOnRydWUsXCJXaWR0aFwiOjAuMCxcIkhlaWdodFwiOjAuMCxcIkJvcmRlclN0eWxlXCI6e1wiJGlkXCI6XCI4MTFcIixcIkxpbmVDb2xvclwiOm51bGwsXCJMaW5lV2VpZ2h0XCI6MC4wLFwiTGluZVR5cGVcIjowfX0sXCJIb3Jpem9udGFsQ29ubmVjdG9yU3R5bGVcIjp7XCIkaWRcIjpcIjgxMlwiLFwiTGluZUNvbG9yXCI6e1wiJHJlZlwiOlwiMTU1XCJ9LFwiTGluZVdlaWdodFwiOjEuMCxcIkxpbmVUeXBlXCI6MH0sXCJWZXJ0aWNhbENvbm5lY3RvclN0eWxlXCI6e1wiJGlkXCI6XCI4MTN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1LFwiSXNCZWxvd1RpbWViYW5kXCI6dHJ1ZSxcIlBlcmNlbnRhZ2VDb21wbGV0ZVNoYXBlT3BhY2l0eVwiOjM1LFwiR3JvdXBOYW1lXCI6XCI0ZDFmMjA3OS0yMmU3LTQ3YjctOGI2Yy02OGM5OGMxYjY4MzNcIixcIkF0dGFjaGVkTWlsZXN0b25lc1N0eWxlc1wiOm51bGwsXCJTaGFwZVN0eWxlXCI6e1wiJGlkXCI6XCI4MTRcIixcIk1hcmdpblwiOntcIiRpZFwiOlwiODE1XCIsXCJUb3BcIjowLjAsXCJMZWZ0XCI6NC4wLFwiUmlnaHRcIjo0LjAsXCJCb3R0b21cIjowLjB9LFwiUGFkZGluZ1wiOntcIiRpZFwiOlwiODE2XCIsXCJUb3BcIjowLjAsXCJMZWZ0XCI6MC4wLFwiUmlnaHRcIjowLjAsXCJCb3R0b21cIjowLjB9LFwiQmFja2dyb3VuZFwiOntcIiRpZFwiOlwiODE3XCIsXCJDb2xvclwiOntcIiRpZFwiOlwiODE4XCIsXCJBXCI6MjU1LFwiUlwiOjI1NCxcIkdcIjoxODYsXCJCXCI6MTB9fSxcIklzVmlzaWJsZVwiOnRydWUsXCJXaWR0aFwiOjAuMCxcIkhlaWdodFwiOjE2LjAsXCJCb3JkZXJTdHlsZVwiOntcIiRpZFwiOlwiODE5XCIsXCJMaW5lQ29sb3JcIjp7XCIkcmVmXCI6XCIxNjZcIn0sXCJMaW5lV2VpZ2h0XCI6MC4wLFwiTGluZVR5cGVcIjowfX0sXCJUaXRsZVN0eWxlXCI6e1wiJGlkXCI6XCI4MjBcIixcIkZvbnRTZXR0aW5nc1wiOntcIiRpZFwiOlwiODIxXCIsXCJGb250U2l6ZVwiOjExLFwiRm9udE5hbWVcIjpcIkNhbGlicmlcIixcIklzQm9sZFwiOmZhbHNlLFwiSXNJdGFsaWNcIjpmYWxzZSxcIklzVW5kZXJsaW5lZFwiOmZhbHNlfSxcIkF1dG9TaXplXCI6MCxcIkZvcmVncm91bmRcIjp7XCIkaWRcIjpcIjgyMlwiLFwiQ29sb3JcIjp7XCIkaWRcIjpcIjgyM1wiLFwiQVwiOjI1NSxcIlJcIjo3MixcIkdcIjo3MixcIkJcIjo3Mn19LFwiQmFja2dyb3VuZEZpbGxUeXBlXCI6MCxcIk1heFdpZHRoXCI6OTYwLjAsXCJNYXhIZWlnaHRcIjpcIkluZmluaXR5XCIsXCJTbWFydEZvcmVncm91bmRJc0FjdGl2ZVwiOmZhbHNlLFwiSG9yaXpvbnRhbEFsaWdubWVudFwiOjEsXCJWZXJ0aWNhbEFsaWdubWVudFwiOjAsXCJTbWFydEZvcmVncm91bmRcIjpudWxsLFwiTWFyZ2luXCI6e1wiJGlkXCI6XCI4MjRcIixcIlRvcFwiOjAuMCxcIkxlZnRcIjowLjAsXCJSaWdodFwiOjAuMCxcIkJvdHRvbVwiOjAuMH0sXCJQYWRkaW5nXCI6e1wiJGlkXCI6XCI4MjVcIixcIlRvcFwiOjAuMCxcIkxlZnRcIjowLjAsXCJSaWdodFwiOjAuMCxcIkJvdHRvbVwiOjAuMH0sXCJCYWNrZ3JvdW5kXCI6e1wiJHJlZlwiOlwiMTc0XCJ9LFwiSXNWaXNpYmxlXCI6dHJ1ZSxcIldpZHRoXCI6MC4wLFwiSGVpZ2h0XCI6MC4wLFwiQm9yZGVyU3R5bGVcIjp7XCIkaWRcIjpcIjgyNlwiLFwiTGluZUNvbG9yXCI6bnVsbCxcIkxpbmVXZWlnaHRcIjowLjAsXCJMaW5lVHlwZVwiOjB9fSxcIkRhdGVTdHlsZVwiOntcIiRpZFwiOlwiODI3XCIsXCJGb250U2V0dGluZ3NcIjp7XCIkaWRcIjpcIjgyOFwiLFwiRm9udFNpemVcIjoxMCxcIkZvbnROYW1lXCI6XCJDYWxpYnJpXCIsXCJJc0JvbGRcIjpmYWxzZSxcIklzSXRhbGljXCI6ZmFsc2UsXCJJc1VuZGVybGluZWRcIjpmYWxzZX0sXCJBdXRvU2l6ZVwiOjAsXCJGb3JlZ3JvdW5kXCI6e1wiJGlkXCI6XCI4MjlcIixcIkNvbG9yXCI6e1wiJGlkXCI6XCI4MzB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gzMVwiLFwiVG9wXCI6MC4wLFwiTGVmdFwiOjAuMCxcIlJpZ2h0XCI6MC4wLFwiQm90dG9tXCI6MC4wfSxcIlBhZGRpbmdcIjp7XCIkaWRcIjpcIjgzMlwiLFwiVG9wXCI6MC4wLFwiTGVmdFwiOjAuMCxcIlJpZ2h0XCI6MC4wLFwiQm90dG9tXCI6MC4wfSxcIkJhY2tncm91bmRcIjp7XCIkcmVmXCI6XCIxODFcIn0sXCJJc1Zpc2libGVcIjp0cnVlLFwiV2lkdGhcIjowLjAsXCJIZWlnaHRcIjowLjAsXCJCb3JkZXJTdHlsZVwiOntcIiRpZFwiOlwiODMzXCIsXCJMaW5lQ29sb3JcIjpudWxsLFwiTGluZVdlaWdodFwiOjAuMCxcIkxpbmVUeXBlXCI6MH19LFwiRGF0ZUZvcm1hdFwiOntcIiRpZFwiOlwiODM0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ODM1XCIsXCJUYXNrU3R5bGVcIjp7XCIkaWRcIjpcIjgzNlwiLFwiU2hhcGVcIjo2LFwiU2hhcGVUaGlja25lc3NcIjoxLFwiRHVyYXRpb25Gb3JtYXRcIjowLFwiUGVyY2VudGFnZUNvbXBsZXRlU3R5bGVcIjp7XCIkaWRcIjpcIjgzN1wiLFwiRm9udFNldHRpbmdzXCI6e1wiJGlkXCI6XCI4MzhcIixcIkZvbnRTaXplXCI6MTAsXCJGb250TmFtZVwiOlwiQ2FsaWJyaVwiLFwiSXNCb2xkXCI6ZmFsc2UsXCJJc0l0YWxpY1wiOmZhbHNlLFwiSXNVbmRlcmxpbmVkXCI6ZmFsc2V9LFwiQXV0b1NpemVcIjowLFwiRm9yZWdyb3VuZFwiOntcIiRpZFwiOlwiODM5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g0MFwiLFwiVG9wXCI6MC4wLFwiTGVmdFwiOjAuMCxcIlJpZ2h0XCI6MC4wLFwiQm90dG9tXCI6MC4wfSxcIlBhZGRpbmdcIjp7XCIkaWRcIjpcIjg0MVwiLFwiVG9wXCI6MC4wLFwiTGVmdFwiOjAuMCxcIlJpZ2h0XCI6MC4wLFwiQm90dG9tXCI6MC4wfSxcIkJhY2tncm91bmRcIjp7XCIkcmVmXCI6XCIxNDZcIn0sXCJJc1Zpc2libGVcIjp0cnVlLFwiV2lkdGhcIjowLjAsXCJIZWlnaHRcIjowLjAsXCJCb3JkZXJTdHlsZVwiOntcIiRpZFwiOlwiODQyXCIsXCJMaW5lQ29sb3JcIjpudWxsLFwiTGluZVdlaWdodFwiOjAuMCxcIkxpbmVUeXBlXCI6MH19LFwiRHVyYXRpb25TdHlsZVwiOntcIiRpZFwiOlwiODQzXCIsXCJGb250U2V0dGluZ3NcIjp7XCIkaWRcIjpcIjg0NFwiLFwiRm9udFNpemVcIjoxMCxcIkZvbnROYW1lXCI6XCJDYWxpYnJpXCIsXCJJc0JvbGRcIjpmYWxzZSxcIklzSXRhbGljXCI6ZmFsc2UsXCJJc1VuZGVybGluZWRcIjpmYWxzZX0sXCJBdXRvU2l6ZVwiOjAsXCJGb3JlZ3JvdW5kXCI6e1wiJGlkXCI6XCI4NDV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ODQ2XCIsXCJUb3BcIjowLjAsXCJMZWZ0XCI6MC4wLFwiUmlnaHRcIjowLjAsXCJCb3R0b21cIjowLjB9LFwiUGFkZGluZ1wiOntcIiRpZFwiOlwiODQ3XCIsXCJUb3BcIjowLjAsXCJMZWZ0XCI6MC4wLFwiUmlnaHRcIjowLjAsXCJCb3R0b21cIjowLjB9LFwiQmFja2dyb3VuZFwiOntcIiRyZWZcIjpcIjE1M1wifSxcIklzVmlzaWJsZVwiOnRydWUsXCJXaWR0aFwiOjAuMCxcIkhlaWdodFwiOjAuMCxcIkJvcmRlclN0eWxlXCI6e1wiJGlkXCI6XCI4NDhcIixcIkxpbmVDb2xvclwiOm51bGwsXCJMaW5lV2VpZ2h0XCI6MC4wLFwiTGluZVR5cGVcIjowfX0sXCJIb3Jpem9udGFsQ29ubmVjdG9yU3R5bGVcIjp7XCIkaWRcIjpcIjg0OVwiLFwiTGluZUNvbG9yXCI6e1wiJHJlZlwiOlwiMTU1XCJ9LFwiTGluZVdlaWdodFwiOjEuMCxcIkxpbmVUeXBlXCI6MH0sXCJWZXJ0aWNhbENvbm5lY3RvclN0eWxlXCI6e1wiJGlkXCI6XCI4NTB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1LFwiSXNCZWxvd1RpbWViYW5kXCI6dHJ1ZSxcIlBlcmNlbnRhZ2VDb21wbGV0ZVNoYXBlT3BhY2l0eVwiOjM1LFwiR3JvdXBOYW1lXCI6XCI0ZDFmMjA3OS0yMmU3LTQ3YjctOGI2Yy02OGM5OGMxYjY4MzNcIixcIkF0dGFjaGVkTWlsZXN0b25lc1N0eWxlc1wiOm51bGwsXCJTaGFwZVN0eWxlXCI6e1wiJGlkXCI6XCI4NTFcIixcIk1hcmdpblwiOntcIiRpZFwiOlwiODUyXCIsXCJUb3BcIjowLjAsXCJMZWZ0XCI6NC4wLFwiUmlnaHRcIjo0LjAsXCJCb3R0b21cIjowLjB9LFwiUGFkZGluZ1wiOntcIiRpZFwiOlwiODUzXCIsXCJUb3BcIjowLjAsXCJMZWZ0XCI6MC4wLFwiUmlnaHRcIjowLjAsXCJCb3R0b21cIjowLjB9LFwiQmFja2dyb3VuZFwiOntcIiRpZFwiOlwiODU0XCIsXCJDb2xvclwiOntcIiRpZFwiOlwiODU1XCIsXCJBXCI6MjU1LFwiUlwiOjI1NCxcIkdcIjoxODYsXCJCXCI6MTB9fSxcIklzVmlzaWJsZVwiOnRydWUsXCJXaWR0aFwiOjAuMCxcIkhlaWdodFwiOjE2LjAsXCJCb3JkZXJTdHlsZVwiOntcIiRpZFwiOlwiODU2XCIsXCJMaW5lQ29sb3JcIjp7XCIkcmVmXCI6XCIxNjZcIn0sXCJMaW5lV2VpZ2h0XCI6MC4wLFwiTGluZVR5cGVcIjowfX0sXCJUaXRsZVN0eWxlXCI6e1wiJGlkXCI6XCI4NTdcIixcIkZvbnRTZXR0aW5nc1wiOntcIiRpZFwiOlwiODU4XCIsXCJGb250U2l6ZVwiOjExLFwiRm9udE5hbWVcIjpcIkNhbGlicmlcIixcIklzQm9sZFwiOmZhbHNlLFwiSXNJdGFsaWNcIjpmYWxzZSxcIklzVW5kZXJsaW5lZFwiOmZhbHNlfSxcIkF1dG9TaXplXCI6MCxcIkZvcmVncm91bmRcIjp7XCIkaWRcIjpcIjg1OVwiLFwiQ29sb3JcIjp7XCIkaWRcIjpcIjg2MFwiLFwiQVwiOjI1NSxcIlJcIjo3MixcIkdcIjo3MixcIkJcIjo3Mn19LFwiQmFja2dyb3VuZEZpbGxUeXBlXCI6MCxcIk1heFdpZHRoXCI6OTYwLjAsXCJNYXhIZWlnaHRcIjpcIkluZmluaXR5XCIsXCJTbWFydEZvcmVncm91bmRJc0FjdGl2ZVwiOmZhbHNlLFwiSG9yaXpvbnRhbEFsaWdubWVudFwiOjEsXCJWZXJ0aWNhbEFsaWdubWVudFwiOjAsXCJTbWFydEZvcmVncm91bmRcIjpudWxsLFwiTWFyZ2luXCI6e1wiJGlkXCI6XCI4NjFcIixcIlRvcFwiOjAuMCxcIkxlZnRcIjowLjAsXCJSaWdodFwiOjAuMCxcIkJvdHRvbVwiOjAuMH0sXCJQYWRkaW5nXCI6e1wiJGlkXCI6XCI4NjJcIixcIlRvcFwiOjAuMCxcIkxlZnRcIjowLjAsXCJSaWdodFwiOjAuMCxcIkJvdHRvbVwiOjAuMH0sXCJCYWNrZ3JvdW5kXCI6e1wiJHJlZlwiOlwiMTc0XCJ9LFwiSXNWaXNpYmxlXCI6dHJ1ZSxcIldpZHRoXCI6MC4wLFwiSGVpZ2h0XCI6MC4wLFwiQm9yZGVyU3R5bGVcIjp7XCIkaWRcIjpcIjg2M1wiLFwiTGluZUNvbG9yXCI6bnVsbCxcIkxpbmVXZWlnaHRcIjowLjAsXCJMaW5lVHlwZVwiOjB9fSxcIkRhdGVTdHlsZVwiOntcIiRpZFwiOlwiODY0XCIsXCJGb250U2V0dGluZ3NcIjp7XCIkaWRcIjpcIjg2NVwiLFwiRm9udFNpemVcIjoxMCxcIkZvbnROYW1lXCI6XCJDYWxpYnJpXCIsXCJJc0JvbGRcIjpmYWxzZSxcIklzSXRhbGljXCI6ZmFsc2UsXCJJc1VuZGVybGluZWRcIjpmYWxzZX0sXCJBdXRvU2l6ZVwiOjAsXCJGb3JlZ3JvdW5kXCI6e1wiJGlkXCI6XCI4NjZcIixcIkNvbG9yXCI6e1wiJGlkXCI6XCI4Njd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g2OFwiLFwiVG9wXCI6MC4wLFwiTGVmdFwiOjAuMCxcIlJpZ2h0XCI6MC4wLFwiQm90dG9tXCI6MC4wfSxcIlBhZGRpbmdcIjp7XCIkaWRcIjpcIjg2OVwiLFwiVG9wXCI6MC4wLFwiTGVmdFwiOjAuMCxcIlJpZ2h0XCI6MC4wLFwiQm90dG9tXCI6MC4wfSxcIkJhY2tncm91bmRcIjp7XCIkcmVmXCI6XCIxODFcIn0sXCJJc1Zpc2libGVcIjp0cnVlLFwiV2lkdGhcIjowLjAsXCJIZWlnaHRcIjowLjAsXCJCb3JkZXJTdHlsZVwiOntcIiRpZFwiOlwiODcwXCIsXCJMaW5lQ29sb3JcIjpudWxsLFwiTGluZVdlaWdodFwiOjAuMCxcIkxpbmVUeXBlXCI6MH19LFwiRGF0ZUZvcm1hdFwiOntcIiRpZFwiOlwiODcx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ODcyXCIsXCJUYXNrU3R5bGVcIjp7XCIkaWRcIjpcIjg3M1wiLFwiU2hhcGVcIjo2LFwiU2hhcGVUaGlja25lc3NcIjoxLFwiRHVyYXRpb25Gb3JtYXRcIjowLFwiUGVyY2VudGFnZUNvbXBsZXRlU3R5bGVcIjp7XCIkaWRcIjpcIjg3NFwiLFwiRm9udFNldHRpbmdzXCI6e1wiJGlkXCI6XCI4NzVcIixcIkZvbnRTaXplXCI6MTAsXCJGb250TmFtZVwiOlwiQ2FsaWJyaVwiLFwiSXNCb2xkXCI6ZmFsc2UsXCJJc0l0YWxpY1wiOmZhbHNlLFwiSXNVbmRlcmxpbmVkXCI6ZmFsc2V9LFwiQXV0b1NpemVcIjowLFwiRm9yZWdyb3VuZFwiOntcIiRpZFwiOlwiODc2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g3N1wiLFwiVG9wXCI6MC4wLFwiTGVmdFwiOjAuMCxcIlJpZ2h0XCI6MC4wLFwiQm90dG9tXCI6MC4wfSxcIlBhZGRpbmdcIjp7XCIkaWRcIjpcIjg3OFwiLFwiVG9wXCI6MC4wLFwiTGVmdFwiOjAuMCxcIlJpZ2h0XCI6MC4wLFwiQm90dG9tXCI6MC4wfSxcIkJhY2tncm91bmRcIjp7XCIkcmVmXCI6XCIxNDZcIn0sXCJJc1Zpc2libGVcIjp0cnVlLFwiV2lkdGhcIjowLjAsXCJIZWlnaHRcIjowLjAsXCJCb3JkZXJTdHlsZVwiOntcIiRpZFwiOlwiODc5XCIsXCJMaW5lQ29sb3JcIjpudWxsLFwiTGluZVdlaWdodFwiOjAuMCxcIkxpbmVUeXBlXCI6MH19LFwiRHVyYXRpb25TdHlsZVwiOntcIiRpZFwiOlwiODgwXCIsXCJGb250U2V0dGluZ3NcIjp7XCIkaWRcIjpcIjg4MVwiLFwiRm9udFNpemVcIjoxMCxcIkZvbnROYW1lXCI6XCJDYWxpYnJpXCIsXCJJc0JvbGRcIjpmYWxzZSxcIklzSXRhbGljXCI6ZmFsc2UsXCJJc1VuZGVybGluZWRcIjpmYWxzZX0sXCJBdXRvU2l6ZVwiOjAsXCJGb3JlZ3JvdW5kXCI6e1wiJGlkXCI6XCI4ODJ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ODgzXCIsXCJUb3BcIjowLjAsXCJMZWZ0XCI6MC4wLFwiUmlnaHRcIjowLjAsXCJCb3R0b21cIjowLjB9LFwiUGFkZGluZ1wiOntcIiRpZFwiOlwiODg0XCIsXCJUb3BcIjowLjAsXCJMZWZ0XCI6MC4wLFwiUmlnaHRcIjowLjAsXCJCb3R0b21cIjowLjB9LFwiQmFja2dyb3VuZFwiOntcIiRyZWZcIjpcIjE1M1wifSxcIklzVmlzaWJsZVwiOnRydWUsXCJXaWR0aFwiOjAuMCxcIkhlaWdodFwiOjAuMCxcIkJvcmRlclN0eWxlXCI6e1wiJGlkXCI6XCI4ODVcIixcIkxpbmVDb2xvclwiOm51bGwsXCJMaW5lV2VpZ2h0XCI6MC4wLFwiTGluZVR5cGVcIjowfX0sXCJIb3Jpem9udGFsQ29ubmVjdG9yU3R5bGVcIjp7XCIkaWRcIjpcIjg4NlwiLFwiTGluZUNvbG9yXCI6e1wiJHJlZlwiOlwiMTU1XCJ9LFwiTGluZVdlaWdodFwiOjEuMCxcIkxpbmVUeXBlXCI6MH0sXCJWZXJ0aWNhbENvbm5lY3RvclN0eWxlXCI6e1wiJGlkXCI6XCI4ODd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1LFwiSXNCZWxvd1RpbWViYW5kXCI6dHJ1ZSxcIlBlcmNlbnRhZ2VDb21wbGV0ZVNoYXBlT3BhY2l0eVwiOjM1LFwiR3JvdXBOYW1lXCI6XCI0ZDFmMjA3OS0yMmU3LTQ3YjctOGI2Yy02OGM5OGMxYjY4MzNcIixcIkF0dGFjaGVkTWlsZXN0b25lc1N0eWxlc1wiOm51bGwsXCJTaGFwZVN0eWxlXCI6e1wiJGlkXCI6XCI4ODhcIixcIk1hcmdpblwiOntcIiRpZFwiOlwiODg5XCIsXCJUb3BcIjowLjAsXCJMZWZ0XCI6NC4wLFwiUmlnaHRcIjo0LjAsXCJCb3R0b21cIjowLjB9LFwiUGFkZGluZ1wiOntcIiRpZFwiOlwiODkwXCIsXCJUb3BcIjowLjAsXCJMZWZ0XCI6MC4wLFwiUmlnaHRcIjowLjAsXCJCb3R0b21cIjowLjB9LFwiQmFja2dyb3VuZFwiOntcIiRpZFwiOlwiODkxXCIsXCJDb2xvclwiOntcIiRpZFwiOlwiODkyXCIsXCJBXCI6MjU1LFwiUlwiOjI1NCxcIkdcIjoxODYsXCJCXCI6MTB9fSxcIklzVmlzaWJsZVwiOnRydWUsXCJXaWR0aFwiOjAuMCxcIkhlaWdodFwiOjE2LjAsXCJCb3JkZXJTdHlsZVwiOntcIiRpZFwiOlwiODkzXCIsXCJMaW5lQ29sb3JcIjp7XCIkcmVmXCI6XCIxNjZcIn0sXCJMaW5lV2VpZ2h0XCI6MC4wLFwiTGluZVR5cGVcIjowfX0sXCJUaXRsZVN0eWxlXCI6e1wiJGlkXCI6XCI4OTRcIixcIkZvbnRTZXR0aW5nc1wiOntcIiRpZFwiOlwiODk1XCIsXCJGb250U2l6ZVwiOjExLFwiRm9udE5hbWVcIjpcIkNhbGlicmlcIixcIklzQm9sZFwiOmZhbHNlLFwiSXNJdGFsaWNcIjpmYWxzZSxcIklzVW5kZXJsaW5lZFwiOmZhbHNlfSxcIkF1dG9TaXplXCI6MCxcIkZvcmVncm91bmRcIjp7XCIkaWRcIjpcIjg5NlwiLFwiQ29sb3JcIjp7XCIkaWRcIjpcIjg5N1wiLFwiQVwiOjI1NSxcIlJcIjo3MixcIkdcIjo3MixcIkJcIjo3Mn19LFwiQmFja2dyb3VuZEZpbGxUeXBlXCI6MCxcIk1heFdpZHRoXCI6OTYwLjAsXCJNYXhIZWlnaHRcIjpcIkluZmluaXR5XCIsXCJTbWFydEZvcmVncm91bmRJc0FjdGl2ZVwiOmZhbHNlLFwiSG9yaXpvbnRhbEFsaWdubWVudFwiOjEsXCJWZXJ0aWNhbEFsaWdubWVudFwiOjAsXCJTbWFydEZvcmVncm91bmRcIjpudWxsLFwiTWFyZ2luXCI6e1wiJGlkXCI6XCI4OThcIixcIlRvcFwiOjAuMCxcIkxlZnRcIjowLjAsXCJSaWdodFwiOjAuMCxcIkJvdHRvbVwiOjAuMH0sXCJQYWRkaW5nXCI6e1wiJGlkXCI6XCI4OTlcIixcIlRvcFwiOjAuMCxcIkxlZnRcIjowLjAsXCJSaWdodFwiOjAuMCxcIkJvdHRvbVwiOjAuMH0sXCJCYWNrZ3JvdW5kXCI6e1wiJHJlZlwiOlwiMTc0XCJ9LFwiSXNWaXNpYmxlXCI6dHJ1ZSxcIldpZHRoXCI6MC4wLFwiSGVpZ2h0XCI6MC4wLFwiQm9yZGVyU3R5bGVcIjp7XCIkaWRcIjpcIjkwMFwiLFwiTGluZUNvbG9yXCI6bnVsbCxcIkxpbmVXZWlnaHRcIjowLjAsXCJMaW5lVHlwZVwiOjB9fSxcIkRhdGVTdHlsZVwiOntcIiRpZFwiOlwiOTAxXCIsXCJGb250U2V0dGluZ3NcIjp7XCIkaWRcIjpcIjkwMlwiLFwiRm9udFNpemVcIjoxMCxcIkZvbnROYW1lXCI6XCJDYWxpYnJpXCIsXCJJc0JvbGRcIjpmYWxzZSxcIklzSXRhbGljXCI6ZmFsc2UsXCJJc1VuZGVybGluZWRcIjpmYWxzZX0sXCJBdXRvU2l6ZVwiOjAsXCJGb3JlZ3JvdW5kXCI6e1wiJGlkXCI6XCI5MDNcIixcIkNvbG9yXCI6e1wiJGlkXCI6XCI5MDR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kwNVwiLFwiVG9wXCI6MC4wLFwiTGVmdFwiOjAuMCxcIlJpZ2h0XCI6MC4wLFwiQm90dG9tXCI6MC4wfSxcIlBhZGRpbmdcIjp7XCIkaWRcIjpcIjkwNlwiLFwiVG9wXCI6MC4wLFwiTGVmdFwiOjAuMCxcIlJpZ2h0XCI6MC4wLFwiQm90dG9tXCI6MC4wfSxcIkJhY2tncm91bmRcIjp7XCIkcmVmXCI6XCIxODFcIn0sXCJJc1Zpc2libGVcIjp0cnVlLFwiV2lkdGhcIjowLjAsXCJIZWlnaHRcIjowLjAsXCJCb3JkZXJTdHlsZVwiOntcIiRpZFwiOlwiOTA3XCIsXCJMaW5lQ29sb3JcIjpudWxsLFwiTGluZVdlaWdodFwiOjAuMCxcIkxpbmVUeXBlXCI6MH19LFwiRGF0ZUZvcm1hdFwiOntcIiRpZFwiOlwiOTA4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XX0se1wiJGlkXCI6XCI5MDlcIixcIlN0eWxlXCI6e1wiJGlkXCI6XCI5MTBcIixcIkhlYWRlclN0eWxlXCI6e1wiJGlkXCI6XCI5MTFcIixcIlRleHRTdHlsZVwiOntcIiRpZFwiOlwiOTEyXCIsXCJGb250U2V0dGluZ3NcIjp7XCIkaWRcIjpcIjkxM1wiLFwiRm9udFNpemVcIjoxMCxcIkZvbnROYW1lXCI6XCJGcmFua2xpbiBHb3RoaWMgTWVkaXVtXCIsXCJJc0JvbGRcIjpmYWxzZSxcIklzSXRhbGljXCI6ZmFsc2UsXCJJc1VuZGVybGluZWRcIjpmYWxzZX0sXCJBdXRvU2l6ZVwiOjAsXCJGb3JlZ3JvdW5kXCI6e1wiJGlkXCI6XCI5MTRcIixcIkNvbG9yXCI6e1wiJGlkXCI6XCI5MTVcIixcIkFcIjoyNTUsXCJSXCI6MzksXCJHXCI6MTAzLFwiQlwiOjB9fSxcIkJhY2tncm91bmRGaWxsVHlwZVwiOjAsXCJNYXhXaWR0aFwiOjAuMCxcIk1heEhlaWdodFwiOjAuMCxcIlNtYXJ0Rm9yZWdyb3VuZElzQWN0aXZlXCI6ZmFsc2UsXCJIb3Jpem9udGFsQWxpZ25tZW50XCI6MCxcIlZlcnRpY2FsQWxpZ25tZW50XCI6MCxcIlNtYXJ0Rm9yZWdyb3VuZFwiOm51bGwsXCJNYXJnaW5cIjp7XCIkaWRcIjpcIjkxNlwiLFwiVG9wXCI6MC4wLFwiTGVmdFwiOjAuMCxcIlJpZ2h0XCI6MC4wLFwiQm90dG9tXCI6MC4wfSxcIlBhZGRpbmdcIjp7XCIkaWRcIjpcIjkxN1wiLFwiVG9wXCI6MC4wLFwiTGVmdFwiOjAuMCxcIlJpZ2h0XCI6MC4wLFwiQm90dG9tXCI6MC4wfSxcIkJhY2tncm91bmRcIjpudWxsLFwiSXNWaXNpYmxlXCI6ZmFsc2UsXCJXaWR0aFwiOjAuMCxcIkhlaWdodFwiOjAuMCxcIkJvcmRlclN0eWxlXCI6bnVsbH0sXCJSZWN0YW5nbGVTdHlsZVwiOntcIiRpZFwiOlwiOTE4XCIsXCJNYXJnaW5cIjp7XCIkaWRcIjpcIjkxOVwiLFwiVG9wXCI6MC4wLFwiTGVmdFwiOjAuMCxcIlJpZ2h0XCI6MC4wLFwiQm90dG9tXCI6MC4wfSxcIlBhZGRpbmdcIjp7XCIkaWRcIjpcIjkyMFwiLFwiVG9wXCI6MC4wLFwiTGVmdFwiOjAuMCxcIlJpZ2h0XCI6MC4wLFwiQm90dG9tXCI6MC4wfSxcIkJhY2tncm91bmRcIjp7XCIkaWRcIjpcIjkyMVwiLFwiQ29sb3JcIjp7XCIkaWRcIjpcIjkyMlwiLFwiQVwiOjEyNyxcIlJcIjoxMTIsXCJHXCI6MTczLFwiQlwiOjcxfX0sXCJJc1Zpc2libGVcIjpmYWxzZSxcIldpZHRoXCI6MC4wLFwiSGVpZ2h0XCI6MC4wLFwiQm9yZGVyU3R5bGVcIjp7XCIkaWRcIjpcIjkyM1wiLFwiTGluZUNvbG9yXCI6e1wiJHJlZlwiOlwiMTk3XCJ9LFwiTGluZVdlaWdodFwiOjAuMCxcIkxpbmVUeXBlXCI6MH19LFwiVGV4dElzVmVydGljYWxcIjpmYWxzZX0sXCJCYWNrZ3JvdW5kU3R5bGVcIjp7XCIkaWRcIjpcIjkyNFwiLFwiTWFyZ2luXCI6e1wiJGlkXCI6XCI5MjVcIixcIlRvcFwiOjAuMCxcIkxlZnRcIjowLjAsXCJSaWdodFwiOjAuMCxcIkJvdHRvbVwiOjAuMH0sXCJQYWRkaW5nXCI6e1wiJGlkXCI6XCI5MjZcIixcIlRvcFwiOjAuMCxcIkxlZnRcIjowLjAsXCJSaWdodFwiOjAuMCxcIkJvdHRvbVwiOjAuMH0sXCJCYWNrZ3JvdW5kXCI6e1wiJGlkXCI6XCI5MjdcIixcIkNvbG9yXCI6e1wiJGlkXCI6XCI5MjhcIixcIkFcIjozOCxcIlJcIjoxMTIsXCJHXCI6MTczLFwiQlwiOjcxfX0sXCJJc1Zpc2libGVcIjp0cnVlLFwiV2lkdGhcIjowLjAsXCJIZWlnaHRcIjowLjAsXCJCb3JkZXJTdHlsZVwiOntcIiRpZFwiOlwiOTI5XCIsXCJMaW5lQ29sb3JcIjp7XCIkcmVmXCI6XCIyMDVcIn0sXCJMaW5lV2VpZ2h0XCI6MC4wLFwiTGluZVR5cGVcIjowfX0sXCJJc0Fib3ZlVGltZWJhbmRcIjpmYWxzZX0sXCJDdXN0b21Td2ltbGFuZU1pbGVzdG9uZVN0eWxlTGlzdFwiOlt7XCIkaWRcIjpcIjkzMFwiLFwiVGl0bGVTdHlsZVwiOntcIiRpZFwiOlwiOTMxXCIsXCJGb250U2V0dGluZ3NcIjp7XCIkaWRcIjpcIjkzMlwiLFwiRm9udFNpemVcIjoxMSxcIkZvbnROYW1lXCI6XCJDYWxpYnJpXCIsXCJJc0JvbGRcIjp0cnVlLFwiSXNJdGFsaWNcIjpmYWxzZSxcIklzVW5kZXJsaW5lZFwiOmZhbHNlfSxcIkF1dG9TaXplXCI6MCxcIkZvcmVncm91bmRcIjp7XCIkaWRcIjpcIjkzM1wiLFwiQ29sb3JcIjp7XCIkaWRcIjpcIjkzNF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5MzVcIixcIlRvcFwiOjAuMCxcIkxlZnRcIjowLjAsXCJSaWdodFwiOjAuMCxcIkJvdHRvbVwiOjAuMH0sXCJQYWRkaW5nXCI6e1wiJGlkXCI6XCI5MzZcIixcIlRvcFwiOjAuMCxcIkxlZnRcIjowLjAsXCJSaWdodFwiOjAuMCxcIkJvdHRvbVwiOjAuMH0sXCJCYWNrZ3JvdW5kXCI6e1wiJHJlZlwiOlwiMTA1XCJ9LFwiSXNWaXNpYmxlXCI6dHJ1ZSxcIldpZHRoXCI6MC4wLFwiSGVpZ2h0XCI6MC4wLFwiQm9yZGVyU3R5bGVcIjpudWxsfSxcIkRhdGVTdHlsZVwiOntcIiRpZFwiOlwiOTM3XCIsXCJGb250U2V0dGluZ3NcIjp7XCIkaWRcIjpcIjkzOFwiLFwiRm9udFNpemVcIjoxMCxcIkZvbnROYW1lXCI6XCJDYWxpYnJpXCIsXCJJc0JvbGRcIjpmYWxzZSxcIklzSXRhbGljXCI6ZmFsc2UsXCJJc1VuZGVybGluZWRcIjpmYWxzZX0sXCJBdXRvU2l6ZVwiOjAsXCJGb3JlZ3JvdW5kXCI6e1wiJGlkXCI6XCI5MzlcIixcIkNvbG9yXCI6e1wiJGlkXCI6XCI5NDBcIixcIkFcIjoyNTUsXCJSXCI6NjgsXCJHXCI6ODQsXCJCXCI6MTA2fX0sXCJCYWNrZ3JvdW5kRmlsbFR5cGVcIjowLFwiTWF4V2lkdGhcIjoyMDAuMCxcIk1heEhlaWdodFwiOlwiSW5maW5pdHlcIixcIlNtYXJ0Rm9yZWdyb3VuZElzQWN0aXZlXCI6ZmFsc2UsXCJIb3Jpem9udGFsQWxpZ25tZW50XCI6MixcIlZlcnRpY2FsQWxpZ25tZW50XCI6MCxcIlNtYXJ0Rm9yZWdyb3VuZFwiOm51bGwsXCJNYXJnaW5cIjp7XCIkaWRcIjpcIjk0MVwiLFwiVG9wXCI6MC4wLFwiTGVmdFwiOjAuMCxcIlJpZ2h0XCI6MC4wLFwiQm90dG9tXCI6MC4wfSxcIlBhZGRpbmdcIjp7XCIkaWRcIjpcIjk0MlwiLFwiVG9wXCI6MC4wLFwiTGVmdFwiOjAuMCxcIlJpZ2h0XCI6MC4wLFwiQm90dG9tXCI6MC4wfSxcIkJhY2tncm91bmRcIjp7XCIkcmVmXCI6XCIxMTJcIn0sXCJJc1Zpc2libGVcIjpmYWxzZSxcIldpZHRoXCI6MC4wLFwiSGVpZ2h0XCI6MC4wLFwiQm9yZGVyU3R5bGVcIjpudWxsfSxcIlRpdGxlUG9zaXRpb25cIjoyLFwiRGF0ZVBvc2l0aW9uXCI6XCJMZWZ0XCIsXCJTaGFwZVR5cGVcIjoxLFwiU2hhcGVTaXplXCI6MCxcIlNoYXBlU3R5bGVcIjp7XCIkaWRcIjpcIjk0M1wiLFwiTWFyZ2luXCI6e1wiJGlkXCI6XCI5NDRcIixcIlRvcFwiOjAuMCxcIkxlZnRcIjowLjAsXCJSaWdodFwiOjAuMCxcIkJvdHRvbVwiOjAuMH0sXCJQYWRkaW5nXCI6e1wiJGlkXCI6XCI5NDVcIixcIlRvcFwiOjAuMCxcIkxlZnRcIjowLjAsXCJSaWdodFwiOjAuMCxcIkJvdHRvbVwiOjAuMH0sXCJCYWNrZ3JvdW5kXCI6e1wiJGlkXCI6XCI5NDZcIixcIkNvbG9yXCI6e1wiJGlkXCI6XCI5NDdcIixcIkFcIjoyNTUsXCJSXCI6NTcsXCJHXCI6MTE0LFwiQlwiOjE4fX0sXCJJc1Zpc2libGVcIjp0cnVlLFwiV2lkdGhcIjoxMi4wLFwiSGVpZ2h0XCI6MTQuMCxcIkJvcmRlclN0eWxlXCI6e1wiJGlkXCI6XCI5NDhcIixcIkxpbmVDb2xvclwiOntcIiRyZWZcIjpcIjk3XCJ9LFwiTGluZVdlaWdodFwiOjAuMCxcIkxpbmVUeXBlXCI6MH19LFwiRGF0ZUZvcm1hdFwiOntcIiRpZFwiOlwiOTQ5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LFwiR3JvdXBJZFwiOlwiYjljY2ZhNWYtN2M5ZC00NTMzLWI4OTktMzUyOWIxMjNjZDJmXCIsXCJTcGFjaW5nXCI6NX0se1wiJGlkXCI6XCI5NTBcIixcIlRpdGxlU3R5bGVcIjp7XCIkaWRcIjpcIjk1MVwiLFwiRm9udFNldHRpbmdzXCI6e1wiJGlkXCI6XCI5NTJcIixcIkZvbnRTaXplXCI6MTEsXCJGb250TmFtZVwiOlwiQ2FsaWJyaVwiLFwiSXNCb2xkXCI6dHJ1ZSxcIklzSXRhbGljXCI6ZmFsc2UsXCJJc1VuZGVybGluZWRcIjpmYWxzZX0sXCJBdXRvU2l6ZVwiOjAsXCJGb3JlZ3JvdW5kXCI6e1wiJGlkXCI6XCI5NTNcIixcIkNvbG9yXCI6e1wiJGlkXCI6XCI5NTR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OTU1XCIsXCJUb3BcIjowLjAsXCJMZWZ0XCI6MC4wLFwiUmlnaHRcIjowLjAsXCJCb3R0b21cIjowLjB9LFwiUGFkZGluZ1wiOntcIiRpZFwiOlwiOTU2XCIsXCJUb3BcIjowLjAsXCJMZWZ0XCI6MC4wLFwiUmlnaHRcIjowLjAsXCJCb3R0b21cIjowLjB9LFwiQmFja2dyb3VuZFwiOntcIiRyZWZcIjpcIjEwNVwifSxcIklzVmlzaWJsZVwiOnRydWUsXCJXaWR0aFwiOjAuMCxcIkhlaWdodFwiOjAuMCxcIkJvcmRlclN0eWxlXCI6bnVsbH0sXCJEYXRlU3R5bGVcIjp7XCIkaWRcIjpcIjk1N1wiLFwiRm9udFNldHRpbmdzXCI6e1wiJGlkXCI6XCI5NThcIixcIkZvbnRTaXplXCI6MTAsXCJGb250TmFtZVwiOlwiQ2FsaWJyaVwiLFwiSXNCb2xkXCI6ZmFsc2UsXCJJc0l0YWxpY1wiOmZhbHNlLFwiSXNVbmRlcmxpbmVkXCI6ZmFsc2V9LFwiQXV0b1NpemVcIjowLFwiRm9yZWdyb3VuZFwiOntcIiRpZFwiOlwiOTU5XCIsXCJDb2xvclwiOntcIiRpZFwiOlwiOTYwXCIsXCJBXCI6MjU1LFwiUlwiOjY4LFwiR1wiOjg0LFwiQlwiOjEwNn19LFwiQmFja2dyb3VuZEZpbGxUeXBlXCI6MCxcIk1heFdpZHRoXCI6MjAwLjAsXCJNYXhIZWlnaHRcIjpcIkluZmluaXR5XCIsXCJTbWFydEZvcmVncm91bmRJc0FjdGl2ZVwiOmZhbHNlLFwiSG9yaXpvbnRhbEFsaWdubWVudFwiOjIsXCJWZXJ0aWNhbEFsaWdubWVudFwiOjAsXCJTbWFydEZvcmVncm91bmRcIjpudWxsLFwiTWFyZ2luXCI6e1wiJGlkXCI6XCI5NjFcIixcIlRvcFwiOjAuMCxcIkxlZnRcIjowLjAsXCJSaWdodFwiOjAuMCxcIkJvdHRvbVwiOjAuMH0sXCJQYWRkaW5nXCI6e1wiJGlkXCI6XCI5NjJcIixcIlRvcFwiOjAuMCxcIkxlZnRcIjowLjAsXCJSaWdodFwiOjAuMCxcIkJvdHRvbVwiOjAuMH0sXCJCYWNrZ3JvdW5kXCI6e1wiJHJlZlwiOlwiMTEyXCJ9LFwiSXNWaXNpYmxlXCI6ZmFsc2UsXCJXaWR0aFwiOjAuMCxcIkhlaWdodFwiOjAuMCxcIkJvcmRlclN0eWxlXCI6bnVsbH0sXCJUaXRsZVBvc2l0aW9uXCI6MixcIkRhdGVQb3NpdGlvblwiOlwiTGVmdFwiLFwiU2hhcGVUeXBlXCI6MSxcIlNoYXBlU2l6ZVwiOjAsXCJTaGFwZVN0eWxlXCI6e1wiJGlkXCI6XCI5NjNcIixcIk1hcmdpblwiOntcIiRpZFwiOlwiOTY0XCIsXCJUb3BcIjowLjAsXCJMZWZ0XCI6MC4wLFwiUmlnaHRcIjowLjAsXCJCb3R0b21cIjowLjB9LFwiUGFkZGluZ1wiOntcIiRpZFwiOlwiOTY1XCIsXCJUb3BcIjowLjAsXCJMZWZ0XCI6MC4wLFwiUmlnaHRcIjowLjAsXCJCb3R0b21cIjowLjB9LFwiQmFja2dyb3VuZFwiOntcIiRpZFwiOlwiOTY2XCIsXCJDb2xvclwiOntcIiRpZFwiOlwiOTY3XCIsXCJBXCI6MjU1LFwiUlwiOjU3LFwiR1wiOjExNCxcIkJcIjoxOH19LFwiSXNWaXNpYmxlXCI6dHJ1ZSxcIldpZHRoXCI6MTIuMCxcIkhlaWdodFwiOjE0LjAsXCJCb3JkZXJTdHlsZVwiOntcIiRpZFwiOlwiOTY4XCIsXCJMaW5lQ29sb3JcIjp7XCIkcmVmXCI6XCI5N1wifSxcIkxpbmVXZWlnaHRcIjowLjAsXCJMaW5lVHlwZVwiOjB9fSxcIkRhdGVGb3JtYXRcIjp7XCIkaWRcIjpcIjk2OV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SxcIkdyb3VwSWRcIjpcImI5Y2NmYTVmLTdjOWQtNDUzMy1iODk5LTM1MjliMTIzY2QyZlwiLFwiU3BhY2luZ1wiOjV9XSxcIkN1c3RvbVN3aW1sYW5lVGFza1N0eWxlTGlzdFwiOlt7XCIkaWRcIjpcIjk3MFwiLFwiVGFza1N0eWxlXCI6e1wiJGlkXCI6XCI5NzFcIixcIlNoYXBlXCI6MyxcIlNoYXBlVGhpY2tuZXNzXCI6MCxcIkR1cmF0aW9uRm9ybWF0XCI6MCxcIlBlcmNlbnRhZ2VDb21wbGV0ZVN0eWxlXCI6e1wiJGlkXCI6XCI5NzJcIixcIkZvbnRTZXR0aW5nc1wiOntcIiRpZFwiOlwiOTczXCIsXCJGb250U2l6ZVwiOjEwLFwiRm9udE5hbWVcIjpcIkNhbGlicmlcIixcIklzQm9sZFwiOmZhbHNlLFwiSXNJdGFsaWNcIjpmYWxzZSxcIklzVW5kZXJsaW5lZFwiOmZhbHNlfSxcIkF1dG9TaXplXCI6MCxcIkZvcmVncm91bmRcIjp7XCIkaWRcIjpcIjk3NFwiLFwiQ29sb3JcIjp7XCIkcmVmXCI6XCIxNDNcIn19LFwiQmFja2dyb3VuZEZpbGxUeXBlXCI6MCxcIk1heFdpZHRoXCI6MjAwLjAsXCJNYXhIZWlnaHRcIjpcIkluZmluaXR5XCIsXCJTbWFydEZvcmVncm91bmRJc0FjdGl2ZVwiOmZhbHNlLFwiSG9yaXpvbnRhbEFsaWdubWVudFwiOjAsXCJWZXJ0aWNhbEFsaWdubWVudFwiOjAsXCJTbWFydEZvcmVncm91bmRcIjpudWxsLFwiTWFyZ2luXCI6e1wiJGlkXCI6XCI5NzVcIixcIlRvcFwiOjAuMCxcIkxlZnRcIjowLjAsXCJSaWdodFwiOjAuMCxcIkJvdHRvbVwiOjAuMH0sXCJQYWRkaW5nXCI6e1wiJGlkXCI6XCI5NzZcIixcIlRvcFwiOjAuMCxcIkxlZnRcIjowLjAsXCJSaWdodFwiOjAuMCxcIkJvdHRvbVwiOjAuMH0sXCJCYWNrZ3JvdW5kXCI6e1wiJHJlZlwiOlwiMTQ2XCJ9LFwiSXNWaXNpYmxlXCI6dHJ1ZSxcIldpZHRoXCI6MC4wLFwiSGVpZ2h0XCI6MC4wLFwiQm9yZGVyU3R5bGVcIjp7XCIkaWRcIjpcIjk3N1wiLFwiTGluZUNvbG9yXCI6bnVsbCxcIkxpbmVXZWlnaHRcIjowLjAsXCJMaW5lVHlwZVwiOjB9fSxcIkR1cmF0aW9uU3R5bGVcIjp7XCIkaWRcIjpcIjk3OFwiLFwiRm9udFNldHRpbmdzXCI6e1wiJGlkXCI6XCI5NzlcIixcIkZvbnRTaXplXCI6MTAsXCJGb250TmFtZVwiOlwiQ2FsaWJyaVwiLFwiSXNCb2xkXCI6ZmFsc2UsXCJJc0l0YWxpY1wiOmZhbHNlLFwiSXNVbmRlcmxpbmVkXCI6ZmFsc2V9LFwiQXV0b1NpemVcIjowLFwiRm9yZWdyb3VuZFwiOntcIiRpZFwiOlwiOTgwXCIsXCJDb2xvclwiOntcIiRyZWZcIjpcIjE1MFwifX0sXCJCYWNrZ3JvdW5kRmlsbFR5cGVcIjowLFwiTWF4V2lkdGhcIjoyMDAuMCxcIk1heEhlaWdodFwiOlwiSW5maW5pdHlcIixcIlNtYXJ0Rm9yZWdyb3VuZElzQWN0aXZlXCI6ZmFsc2UsXCJIb3Jpem9udGFsQWxpZ25tZW50XCI6MCxcIlZlcnRpY2FsQWxpZ25tZW50XCI6MCxcIlNtYXJ0Rm9yZWdyb3VuZFwiOm51bGwsXCJNYXJnaW5cIjp7XCIkaWRcIjpcIjk4MVwiLFwiVG9wXCI6MC4wLFwiTGVmdFwiOjAuMCxcIlJpZ2h0XCI6MC4wLFwiQm90dG9tXCI6MC4wfSxcIlBhZGRpbmdcIjp7XCIkaWRcIjpcIjk4MlwiLFwiVG9wXCI6MC4wLFwiTGVmdFwiOjAuMCxcIlJpZ2h0XCI6MC4wLFwiQm90dG9tXCI6MC4wfSxcIkJhY2tncm91bmRcIjp7XCIkcmVmXCI6XCIxNTNcIn0sXCJJc1Zpc2libGVcIjp0cnVlLFwiV2lkdGhcIjowLjAsXCJIZWlnaHRcIjowLjAsXCJCb3JkZXJTdHlsZVwiOntcIiRpZFwiOlwiOTgzXCIsXCJMaW5lQ29sb3JcIjpudWxsLFwiTGluZVdlaWdodFwiOjAuMCxcIkxpbmVUeXBlXCI6MH19LFwiSG9yaXpvbnRhbENvbm5lY3RvclN0eWxlXCI6e1wiJGlkXCI6XCI5ODRcIixcIkxpbmVDb2xvclwiOntcIiRyZWZcIjpcIjE1NVwifSxcIkxpbmVXZWlnaHRcIjoxLjAsXCJMaW5lVHlwZVwiOjB9LFwiVmVydGljYWxDb25uZWN0b3JTdHlsZVwiOntcIiRpZFwiOlwiOTg1XCIsXCJMaW5lQ29sb3JcIjp7XCIkcmVmXCI6XCIxNThcIn0sXCJMaW5lV2VpZ2h0XCI6MC4wLFwiTGluZVR5cGVcIjowfSxcIk1hcmdpblwiOm51bGwsXCJTdGFydERhdGVQb3NpdGlvblwiOjYsXCJFbmREYXRlUG9zaXRpb25cIjo2LFwiVGl0bGVQb3NpdGlvblwiOjIsXCJEdXJhdGlvblBvc2l0aW9uXCI6NixcIlBlcmNlbnRhZ2VDb21wbGV0ZWRQb3NpdGlvblwiOjYsXCJTcGFjaW5nXCI6NSxcIklzQmVsb3dUaW1lYmFuZFwiOnRydWUsXCJQZXJjZW50YWdlQ29tcGxldGVTaGFwZU9wYWNpdHlcIjozNSxcIkdyb3VwTmFtZVwiOlwiOWUzMjhhNDctODIxMC00MjU1LWFmODYtNDU1YzA5NjY2YWU1XCIsXCJBdHRhY2hlZE1pbGVzdG9uZXNTdHlsZXNcIjpudWxsLFwiU2hhcGVTdHlsZVwiOntcIiRpZFwiOlwiOTg2XCIsXCJNYXJnaW5cIjp7XCIkaWRcIjpcIjk4N1wiLFwiVG9wXCI6MC4wLFwiTGVmdFwiOjQuMCxcIlJpZ2h0XCI6NC4wLFwiQm90dG9tXCI6MC4wfSxcIlBhZGRpbmdcIjp7XCIkaWRcIjpcIjk4OFwiLFwiVG9wXCI6MC4wLFwiTGVmdFwiOjAuMCxcIlJpZ2h0XCI6MC4wLFwiQm90dG9tXCI6MC4wfSxcIkJhY2tncm91bmRcIjp7XCIkaWRcIjpcIjk4OVwiLFwiQ29sb3JcIjp7XCIkaWRcIjpcIjk5MFwiLFwiQVwiOjI1NSxcIlJcIjoxMTYsXCJHXCI6MTczLFwiQlwiOjczfX0sXCJJc1Zpc2libGVcIjp0cnVlLFwiV2lkdGhcIjowLjAsXCJIZWlnaHRcIjoxMy40MjY2NjY2NjY2NjY2NzcsXCJCb3JkZXJTdHlsZVwiOntcIiRpZFwiOlwiOTkxXCIsXCJMaW5lQ29sb3JcIjp7XCIkcmVmXCI6XCIxNjZcIn0sXCJMaW5lV2VpZ2h0XCI6MC4wLFwiTGluZVR5cGVcIjowfX0sXCJUaXRsZVN0eWxlXCI6e1wiJGlkXCI6XCI5OTJcIixcIkZvbnRTZXR0aW5nc1wiOntcIiRpZFwiOlwiOTkzXCIsXCJGb250U2l6ZVwiOjExLFwiRm9udE5hbWVcIjpcIkNhbGlicmlcIixcIklzQm9sZFwiOmZhbHNlLFwiSXNJdGFsaWNcIjpmYWxzZSxcIklzVW5kZXJsaW5lZFwiOmZhbHNlfSxcIkF1dG9TaXplXCI6MCxcIkZvcmVncm91bmRcIjp7XCIkaWRcIjpcIjk5NFwiLFwiQ29sb3JcIjp7XCIkaWRcIjpcIjk5NVwiLFwiQVwiOjI1NSxcIlJcIjoyNTUsXCJHXCI6MjU1LFwiQlwiOjI1NX19LFwiQmFja2dyb3VuZEZpbGxUeXBlXCI6MCxcIk1heFdpZHRoXCI6OTYwLjAsXCJNYXhIZWlnaHRcIjpcIkluZmluaXR5XCIsXCJTbWFydEZvcmVncm91bmRJc0FjdGl2ZVwiOmZhbHNlLFwiSG9yaXpvbnRhbEFsaWdubWVudFwiOjEsXCJWZXJ0aWNhbEFsaWdubWVudFwiOjAsXCJTbWFydEZvcmVncm91bmRcIjpudWxsLFwiTWFyZ2luXCI6e1wiJGlkXCI6XCI5OTZcIixcIlRvcFwiOjAuMCxcIkxlZnRcIjowLjAsXCJSaWdodFwiOjAuMCxcIkJvdHRvbVwiOjAuMH0sXCJQYWRkaW5nXCI6e1wiJGlkXCI6XCI5OTdcIixcIlRvcFwiOjAuMCxcIkxlZnRcIjowLjAsXCJSaWdodFwiOjAuMCxcIkJvdHRvbVwiOjAuMH0sXCJCYWNrZ3JvdW5kXCI6e1wiJHJlZlwiOlwiMTc0XCJ9LFwiSXNWaXNpYmxlXCI6dHJ1ZSxcIldpZHRoXCI6MC4wLFwiSGVpZ2h0XCI6MC4wLFwiQm9yZGVyU3R5bGVcIjp7XCIkaWRcIjpcIjk5OFwiLFwiTGluZUNvbG9yXCI6bnVsbCxcIkxpbmVXZWlnaHRcIjowLjAsXCJMaW5lVHlwZVwiOjB9fSxcIkRhdGVTdHlsZVwiOntcIiRpZFwiOlwiOTk5XCIsXCJGb250U2V0dGluZ3NcIjp7XCIkaWRcIjpcIjEwMDBcIixcIkZvbnRTaXplXCI6MTAsXCJGb250TmFtZVwiOlwiQ2FsaWJyaVwiLFwiSXNCb2xkXCI6ZmFsc2UsXCJJc0l0YWxpY1wiOmZhbHNlLFwiSXNVbmRlcmxpbmVkXCI6ZmFsc2V9LFwiQXV0b1NpemVcIjowLFwiRm9yZWdyb3VuZFwiOntcIiRpZFwiOlwiMTAwMVwiLFwiQ29sb3JcIjp7XCIkaWRcIjpcIjEwMDJ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EwMDNcIixcIlRvcFwiOjAuMCxcIkxlZnRcIjowLjAsXCJSaWdodFwiOjAuMCxcIkJvdHRvbVwiOjAuMH0sXCJQYWRkaW5nXCI6e1wiJGlkXCI6XCIxMDA0XCIsXCJUb3BcIjowLjAsXCJMZWZ0XCI6MC4wLFwiUmlnaHRcIjowLjAsXCJCb3R0b21cIjowLjB9LFwiQmFja2dyb3VuZFwiOntcIiRyZWZcIjpcIjE4MVwifSxcIklzVmlzaWJsZVwiOnRydWUsXCJXaWR0aFwiOjAuMCxcIkhlaWdodFwiOjAuMCxcIkJvcmRlclN0eWxlXCI6e1wiJGlkXCI6XCIxMDA1XCIsXCJMaW5lQ29sb3JcIjpudWxsLFwiTGluZVdlaWdodFwiOjAuMCxcIkxpbmVUeXBlXCI6MH19LFwiRGF0ZUZvcm1hdFwiOntcIiRpZFwiOlwiMTAwNl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wMDdcIixcIlRhc2tTdHlsZVwiOntcIiRpZFwiOlwiMTAwOFwiLFwiU2hhcGVcIjoxLFwiU2hhcGVUaGlja25lc3NcIjowLFwiRHVyYXRpb25Gb3JtYXRcIjowLFwiUGVyY2VudGFnZUNvbXBsZXRlU3R5bGVcIjp7XCIkaWRcIjpcIjEwMDlcIixcIkZvbnRTZXR0aW5nc1wiOntcIiRpZFwiOlwiMTAxMFwiLFwiRm9udFNpemVcIjoxMCxcIkZvbnROYW1lXCI6XCJDYWxpYnJpXCIsXCJJc0JvbGRcIjpmYWxzZSxcIklzSXRhbGljXCI6ZmFsc2UsXCJJc1VuZGVybGluZWRcIjpmYWxzZX0sXCJBdXRvU2l6ZVwiOjAsXCJGb3JlZ3JvdW5kXCI6e1wiJGlkXCI6XCIxMDEx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EwMTJcIixcIlRvcFwiOjAuMCxcIkxlZnRcIjowLjAsXCJSaWdodFwiOjAuMCxcIkJvdHRvbVwiOjAuMH0sXCJQYWRkaW5nXCI6e1wiJGlkXCI6XCIxMDEzXCIsXCJUb3BcIjowLjAsXCJMZWZ0XCI6MC4wLFwiUmlnaHRcIjowLjAsXCJCb3R0b21cIjowLjB9LFwiQmFja2dyb3VuZFwiOntcIiRyZWZcIjpcIjE0NlwifSxcIklzVmlzaWJsZVwiOnRydWUsXCJXaWR0aFwiOjAuMCxcIkhlaWdodFwiOjAuMCxcIkJvcmRlclN0eWxlXCI6e1wiJGlkXCI6XCIxMDE0XCIsXCJMaW5lQ29sb3JcIjpudWxsLFwiTGluZVdlaWdodFwiOjAuMCxcIkxpbmVUeXBlXCI6MH19LFwiRHVyYXRpb25TdHlsZVwiOntcIiRpZFwiOlwiMTAxNVwiLFwiRm9udFNldHRpbmdzXCI6e1wiJGlkXCI6XCIxMDE2XCIsXCJGb250U2l6ZVwiOjEwLFwiRm9udE5hbWVcIjpcIkNhbGlicmlcIixcIklzQm9sZFwiOmZhbHNlLFwiSXNJdGFsaWNcIjpmYWxzZSxcIklzVW5kZXJsaW5lZFwiOmZhbHNlfSxcIkF1dG9TaXplXCI6MCxcIkZvcmVncm91bmRcIjp7XCIkaWRcIjpcIjEwMTd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MTAxOFwiLFwiVG9wXCI6MC4wLFwiTGVmdFwiOjAuMCxcIlJpZ2h0XCI6MC4wLFwiQm90dG9tXCI6MC4wfSxcIlBhZGRpbmdcIjp7XCIkaWRcIjpcIjEwMTlcIixcIlRvcFwiOjAuMCxcIkxlZnRcIjowLjAsXCJSaWdodFwiOjAuMCxcIkJvdHRvbVwiOjAuMH0sXCJCYWNrZ3JvdW5kXCI6e1wiJHJlZlwiOlwiMTUzXCJ9LFwiSXNWaXNpYmxlXCI6dHJ1ZSxcIldpZHRoXCI6MC4wLFwiSGVpZ2h0XCI6MC4wLFwiQm9yZGVyU3R5bGVcIjp7XCIkaWRcIjpcIjEwMjBcIixcIkxpbmVDb2xvclwiOm51bGwsXCJMaW5lV2VpZ2h0XCI6MC4wLFwiTGluZVR5cGVcIjowfX0sXCJIb3Jpem9udGFsQ29ubmVjdG9yU3R5bGVcIjp7XCIkaWRcIjpcIjEwMjFcIixcIkxpbmVDb2xvclwiOntcIiRyZWZcIjpcIjE1NVwifSxcIkxpbmVXZWlnaHRcIjoxLjAsXCJMaW5lVHlwZVwiOjB9LFwiVmVydGljYWxDb25uZWN0b3JTdHlsZVwiOntcIiRpZFwiOlwiMTAyMl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cIjllMzI4YTQ3LTgyMTAtNDI1NS1hZjg2LTQ1NWMwOTY2NmFlNVwiLFwiQXR0YWNoZWRNaWxlc3RvbmVzU3R5bGVzXCI6bnVsbCxcIlNoYXBlU3R5bGVcIjp7XCIkaWRcIjpcIjEwMjNcIixcIk1hcmdpblwiOntcIiRpZFwiOlwiMTAyNFwiLFwiVG9wXCI6MC4wLFwiTGVmdFwiOjQuMCxcIlJpZ2h0XCI6NC4wLFwiQm90dG9tXCI6MC4wfSxcIlBhZGRpbmdcIjp7XCIkaWRcIjpcIjEwMjVcIixcIlRvcFwiOjAuMCxcIkxlZnRcIjowLjAsXCJSaWdodFwiOjAuMCxcIkJvdHRvbVwiOjAuMH0sXCJCYWNrZ3JvdW5kXCI6e1wiJGlkXCI6XCIxMDI2XCIsXCJDb2xvclwiOntcIiRpZFwiOlwiMTAyN1wiLFwiQVwiOjI1NSxcIlJcIjoxMTYsXCJHXCI6MTczLFwiQlwiOjczfX0sXCJJc1Zpc2libGVcIjp0cnVlLFwiV2lkdGhcIjowLjAsXCJIZWlnaHRcIjoxMy40MjY2NjY2NjY2NjY2NzcsXCJCb3JkZXJTdHlsZVwiOntcIiRpZFwiOlwiMTAyOFwiLFwiTGluZUNvbG9yXCI6e1wiJHJlZlwiOlwiMTY2XCJ9LFwiTGluZVdlaWdodFwiOjAuMCxcIkxpbmVUeXBlXCI6MH19LFwiVGl0bGVTdHlsZVwiOntcIiRpZFwiOlwiMTAyOVwiLFwiRm9udFNldHRpbmdzXCI6e1wiJGlkXCI6XCIxMDMwXCIsXCJGb250U2l6ZVwiOjExLFwiRm9udE5hbWVcIjpcIkNhbGlicmlcIixcIklzQm9sZFwiOmZhbHNlLFwiSXNJdGFsaWNcIjpmYWxzZSxcIklzVW5kZXJsaW5lZFwiOmZhbHNlfSxcIkF1dG9TaXplXCI6MCxcIkZvcmVncm91bmRcIjp7XCIkaWRcIjpcIjEwMzFcIixcIkNvbG9yXCI6e1wiJGlkXCI6XCIxMDMyXCIsXCJBXCI6MjU1LFwiUlwiOjI1NSxcIkdcIjoyNTUsXCJCXCI6MjU1fX0sXCJCYWNrZ3JvdW5kRmlsbFR5cGVcIjowLFwiTWF4V2lkdGhcIjo5NjAuMCxcIk1heEhlaWdodFwiOlwiSW5maW5pdHlcIixcIlNtYXJ0Rm9yZWdyb3VuZElzQWN0aXZlXCI6ZmFsc2UsXCJIb3Jpem9udGFsQWxpZ25tZW50XCI6MSxcIlZlcnRpY2FsQWxpZ25tZW50XCI6MCxcIlNtYXJ0Rm9yZWdyb3VuZFwiOm51bGwsXCJNYXJnaW5cIjp7XCIkaWRcIjpcIjEwMzNcIixcIlRvcFwiOjAuMCxcIkxlZnRcIjowLjAsXCJSaWdodFwiOjAuMCxcIkJvdHRvbVwiOjAuMH0sXCJQYWRkaW5nXCI6e1wiJGlkXCI6XCIxMDM0XCIsXCJUb3BcIjowLjAsXCJMZWZ0XCI6MC4wLFwiUmlnaHRcIjowLjAsXCJCb3R0b21cIjowLjB9LFwiQmFja2dyb3VuZFwiOntcIiRyZWZcIjpcIjE3NFwifSxcIklzVmlzaWJsZVwiOnRydWUsXCJXaWR0aFwiOjAuMCxcIkhlaWdodFwiOjAuMCxcIkJvcmRlclN0eWxlXCI6e1wiJGlkXCI6XCIxMDM1XCIsXCJMaW5lQ29sb3JcIjpudWxsLFwiTGluZVdlaWdodFwiOjAuMCxcIkxpbmVUeXBlXCI6MH19LFwiRGF0ZVN0eWxlXCI6e1wiJGlkXCI6XCIxMDM2XCIsXCJGb250U2V0dGluZ3NcIjp7XCIkaWRcIjpcIjEwMzdcIixcIkZvbnRTaXplXCI6MTAsXCJGb250TmFtZVwiOlwiQ2FsaWJyaVwiLFwiSXNCb2xkXCI6ZmFsc2UsXCJJc0l0YWxpY1wiOmZhbHNlLFwiSXNVbmRlcmxpbmVkXCI6ZmFsc2V9LFwiQXV0b1NpemVcIjowLFwiRm9yZWdyb3VuZFwiOntcIiRpZFwiOlwiMTAzOFwiLFwiQ29sb3JcIjp7XCIkaWRcIjpcIjEwMzl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EwNDBcIixcIlRvcFwiOjAuMCxcIkxlZnRcIjowLjAsXCJSaWdodFwiOjAuMCxcIkJvdHRvbVwiOjAuMH0sXCJQYWRkaW5nXCI6e1wiJGlkXCI6XCIxMDQxXCIsXCJUb3BcIjowLjAsXCJMZWZ0XCI6MC4wLFwiUmlnaHRcIjowLjAsXCJCb3R0b21cIjowLjB9LFwiQmFja2dyb3VuZFwiOntcIiRyZWZcIjpcIjE4MVwifSxcIklzVmlzaWJsZVwiOnRydWUsXCJXaWR0aFwiOjAuMCxcIkhlaWdodFwiOjAuMCxcIkJvcmRlclN0eWxlXCI6e1wiJGlkXCI6XCIxMDQyXCIsXCJMaW5lQ29sb3JcIjpudWxsLFwiTGluZVdlaWdodFwiOjAuMCxcIkxpbmVUeXBlXCI6MH19LFwiRGF0ZUZvcm1hdFwiOntcIiRpZFwiOlwiMTA0M1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wNDRcIixcIlRhc2tTdHlsZVwiOntcIiRpZFwiOlwiMTA0NVwiLFwiU2hhcGVcIjo2LFwiU2hhcGVUaGlja25lc3NcIjoxLFwiRHVyYXRpb25Gb3JtYXRcIjowLFwiUGVyY2VudGFnZUNvbXBsZXRlU3R5bGVcIjp7XCIkaWRcIjpcIjEwNDZcIixcIkZvbnRTZXR0aW5nc1wiOntcIiRpZFwiOlwiMTA0N1wiLFwiRm9udFNpemVcIjoxMCxcIkZvbnROYW1lXCI6XCJDYWxpYnJpXCIsXCJJc0JvbGRcIjpmYWxzZSxcIklzSXRhbGljXCI6ZmFsc2UsXCJJc1VuZGVybGluZWRcIjpmYWxzZX0sXCJBdXRvU2l6ZVwiOjAsXCJGb3JlZ3JvdW5kXCI6e1wiJGlkXCI6XCIxMDQ4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EwNDlcIixcIlRvcFwiOjAuMCxcIkxlZnRcIjowLjAsXCJSaWdodFwiOjAuMCxcIkJvdHRvbVwiOjAuMH0sXCJQYWRkaW5nXCI6e1wiJGlkXCI6XCIxMDUwXCIsXCJUb3BcIjowLjAsXCJMZWZ0XCI6MC4wLFwiUmlnaHRcIjowLjAsXCJCb3R0b21cIjowLjB9LFwiQmFja2dyb3VuZFwiOntcIiRyZWZcIjpcIjE0NlwifSxcIklzVmlzaWJsZVwiOnRydWUsXCJXaWR0aFwiOjAuMCxcIkhlaWdodFwiOjAuMCxcIkJvcmRlclN0eWxlXCI6e1wiJGlkXCI6XCIxMDUxXCIsXCJMaW5lQ29sb3JcIjpudWxsLFwiTGluZVdlaWdodFwiOjAuMCxcIkxpbmVUeXBlXCI6MH19LFwiRHVyYXRpb25TdHlsZVwiOntcIiRpZFwiOlwiMTA1MlwiLFwiRm9udFNldHRpbmdzXCI6e1wiJGlkXCI6XCIxMDUzXCIsXCJGb250U2l6ZVwiOjEwLFwiRm9udE5hbWVcIjpcIkNhbGlicmlcIixcIklzQm9sZFwiOmZhbHNlLFwiSXNJdGFsaWNcIjpmYWxzZSxcIklzVW5kZXJsaW5lZFwiOmZhbHNlfSxcIkF1dG9TaXplXCI6MCxcIkZvcmVncm91bmRcIjp7XCIkaWRcIjpcIjEwNTR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MTA1NVwiLFwiVG9wXCI6MC4wLFwiTGVmdFwiOjAuMCxcIlJpZ2h0XCI6MC4wLFwiQm90dG9tXCI6MC4wfSxcIlBhZGRpbmdcIjp7XCIkaWRcIjpcIjEwNTZcIixcIlRvcFwiOjAuMCxcIkxlZnRcIjowLjAsXCJSaWdodFwiOjAuMCxcIkJvdHRvbVwiOjAuMH0sXCJCYWNrZ3JvdW5kXCI6e1wiJHJlZlwiOlwiMTUzXCJ9LFwiSXNWaXNpYmxlXCI6dHJ1ZSxcIldpZHRoXCI6MC4wLFwiSGVpZ2h0XCI6MC4wLFwiQm9yZGVyU3R5bGVcIjp7XCIkaWRcIjpcIjEwNTdcIixcIkxpbmVDb2xvclwiOm51bGwsXCJMaW5lV2VpZ2h0XCI6MC4wLFwiTGluZVR5cGVcIjowfX0sXCJIb3Jpem9udGFsQ29ubmVjdG9yU3R5bGVcIjp7XCIkaWRcIjpcIjEwNThcIixcIkxpbmVDb2xvclwiOntcIiRyZWZcIjpcIjE1NVwifSxcIkxpbmVXZWlnaHRcIjoxLjAsXCJMaW5lVHlwZVwiOjB9LFwiVmVydGljYWxDb25uZWN0b3JTdHlsZVwiOntcIiRpZFwiOlwiMTA1OV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EwNjBcIixcIk1hcmdpblwiOntcIiRpZFwiOlwiMTA2MVwiLFwiVG9wXCI6MC4wLFwiTGVmdFwiOjQuMCxcIlJpZ2h0XCI6NC4wLFwiQm90dG9tXCI6MC4wfSxcIlBhZGRpbmdcIjp7XCIkaWRcIjpcIjEwNjJcIixcIlRvcFwiOjAuMCxcIkxlZnRcIjowLjAsXCJSaWdodFwiOjAuMCxcIkJvdHRvbVwiOjAuMH0sXCJCYWNrZ3JvdW5kXCI6e1wiJGlkXCI6XCIxMDYzXCIsXCJDb2xvclwiOntcIiRpZFwiOlwiMTA2NFwiLFwiQVwiOjI1NSxcIlJcIjoxMTYsXCJHXCI6MTczLFwiQlwiOjczfX0sXCJJc1Zpc2libGVcIjp0cnVlLFwiV2lkdGhcIjowLjAsXCJIZWlnaHRcIjoxNi4wLFwiQm9yZGVyU3R5bGVcIjp7XCIkaWRcIjpcIjEwNjVcIixcIkxpbmVDb2xvclwiOntcIiRyZWZcIjpcIjE2NlwifSxcIkxpbmVXZWlnaHRcIjowLjAsXCJMaW5lVHlwZVwiOjB9fSxcIlRpdGxlU3R5bGVcIjp7XCIkaWRcIjpcIjEwNjZcIixcIkZvbnRTZXR0aW5nc1wiOntcIiRpZFwiOlwiMTA2N1wiLFwiRm9udFNpemVcIjoxMSxcIkZvbnROYW1lXCI6XCJDYWxpYnJpXCIsXCJJc0JvbGRcIjpmYWxzZSxcIklzSXRhbGljXCI6ZmFsc2UsXCJJc1VuZGVybGluZWRcIjpmYWxzZX0sXCJBdXRvU2l6ZVwiOjAsXCJGb3JlZ3JvdW5kXCI6e1wiJGlkXCI6XCIxMDY4XCIsXCJDb2xvclwiOntcIiRpZFwiOlwiMTA2OVwiLFwiQVwiOjI1NSxcIlJcIjoyNTUsXCJHXCI6MjU1LFwiQlwiOjI1NX19LFwiQmFja2dyb3VuZEZpbGxUeXBlXCI6MCxcIk1heFdpZHRoXCI6OTYwLjAsXCJNYXhIZWlnaHRcIjpcIkluZmluaXR5XCIsXCJTbWFydEZvcmVncm91bmRJc0FjdGl2ZVwiOmZhbHNlLFwiSG9yaXpvbnRhbEFsaWdubWVudFwiOjEsXCJWZXJ0aWNhbEFsaWdubWVudFwiOjAsXCJTbWFydEZvcmVncm91bmRcIjpudWxsLFwiTWFyZ2luXCI6e1wiJGlkXCI6XCIxMDcwXCIsXCJUb3BcIjowLjAsXCJMZWZ0XCI6MC4wLFwiUmlnaHRcIjowLjAsXCJCb3R0b21cIjowLjB9LFwiUGFkZGluZ1wiOntcIiRpZFwiOlwiMTA3MVwiLFwiVG9wXCI6MC4wLFwiTGVmdFwiOjAuMCxcIlJpZ2h0XCI6MC4wLFwiQm90dG9tXCI6MC4wfSxcIkJhY2tncm91bmRcIjp7XCIkcmVmXCI6XCIxNzRcIn0sXCJJc1Zpc2libGVcIjp0cnVlLFwiV2lkdGhcIjowLjAsXCJIZWlnaHRcIjowLjAsXCJCb3JkZXJTdHlsZVwiOntcIiRpZFwiOlwiMTA3MlwiLFwiTGluZUNvbG9yXCI6bnVsbCxcIkxpbmVXZWlnaHRcIjowLjAsXCJMaW5lVHlwZVwiOjB9fSxcIkRhdGVTdHlsZVwiOntcIiRpZFwiOlwiMTA3M1wiLFwiRm9udFNldHRpbmdzXCI6e1wiJGlkXCI6XCIxMDc0XCIsXCJGb250U2l6ZVwiOjEwLFwiRm9udE5hbWVcIjpcIkNhbGlicmlcIixcIklzQm9sZFwiOmZhbHNlLFwiSXNJdGFsaWNcIjpmYWxzZSxcIklzVW5kZXJsaW5lZFwiOmZhbHNlfSxcIkF1dG9TaXplXCI6MCxcIkZvcmVncm91bmRcIjp7XCIkaWRcIjpcIjEwNzVcIixcIkNvbG9yXCI6e1wiJGlkXCI6XCIxMDc2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xMDc3XCIsXCJUb3BcIjowLjAsXCJMZWZ0XCI6MC4wLFwiUmlnaHRcIjowLjAsXCJCb3R0b21cIjowLjB9LFwiUGFkZGluZ1wiOntcIiRpZFwiOlwiMTA3OFwiLFwiVG9wXCI6MC4wLFwiTGVmdFwiOjAuMCxcIlJpZ2h0XCI6MC4wLFwiQm90dG9tXCI6MC4wfSxcIkJhY2tncm91bmRcIjp7XCIkcmVmXCI6XCIxODFcIn0sXCJJc1Zpc2libGVcIjp0cnVlLFwiV2lkdGhcIjowLjAsXCJIZWlnaHRcIjowLjAsXCJCb3JkZXJTdHlsZVwiOntcIiRpZFwiOlwiMTA3OVwiLFwiTGluZUNvbG9yXCI6bnVsbCxcIkxpbmVXZWlnaHRcIjowLjAsXCJMaW5lVHlwZVwiOjB9fSxcIkRhdGVGb3JtYXRcIjp7XCIkaWRcIjpcIjEwODB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xMDgxXCIsXCJUYXNrU3R5bGVcIjp7XCIkaWRcIjpcIjEwODJcIixcIlNoYXBlXCI6NixcIlNoYXBlVGhpY2tuZXNzXCI6MSxcIkR1cmF0aW9uRm9ybWF0XCI6MCxcIlBlcmNlbnRhZ2VDb21wbGV0ZVN0eWxlXCI6e1wiJGlkXCI6XCIxMDgzXCIsXCJGb250U2V0dGluZ3NcIjp7XCIkaWRcIjpcIjEwODRcIixcIkZvbnRTaXplXCI6MTAsXCJGb250TmFtZVwiOlwiQ2FsaWJyaVwiLFwiSXNCb2xkXCI6ZmFsc2UsXCJJc0l0YWxpY1wiOmZhbHNlLFwiSXNVbmRlcmxpbmVkXCI6ZmFsc2V9LFwiQXV0b1NpemVcIjowLFwiRm9yZWdyb3VuZFwiOntcIiRpZFwiOlwiMTA4NVwiLFwiQ29sb3JcIjp7XCIkcmVmXCI6XCIxNDNcIn19LFwiQmFja2dyb3VuZEZpbGxUeXBlXCI6MCxcIk1heFdpZHRoXCI6MjAwLjAsXCJNYXhIZWlnaHRcIjpcIkluZmluaXR5XCIsXCJTbWFydEZvcmVncm91bmRJc0FjdGl2ZVwiOmZhbHNlLFwiSG9yaXpvbnRhbEFsaWdubWVudFwiOjAsXCJWZXJ0aWNhbEFsaWdubWVudFwiOjAsXCJTbWFydEZvcmVncm91bmRcIjpudWxsLFwiTWFyZ2luXCI6e1wiJGlkXCI6XCIxMDg2XCIsXCJUb3BcIjowLjAsXCJMZWZ0XCI6MC4wLFwiUmlnaHRcIjowLjAsXCJCb3R0b21cIjowLjB9LFwiUGFkZGluZ1wiOntcIiRpZFwiOlwiMTA4N1wiLFwiVG9wXCI6MC4wLFwiTGVmdFwiOjAuMCxcIlJpZ2h0XCI6MC4wLFwiQm90dG9tXCI6MC4wfSxcIkJhY2tncm91bmRcIjp7XCIkcmVmXCI6XCIxNDZcIn0sXCJJc1Zpc2libGVcIjp0cnVlLFwiV2lkdGhcIjowLjAsXCJIZWlnaHRcIjowLjAsXCJCb3JkZXJTdHlsZVwiOntcIiRpZFwiOlwiMTA4OFwiLFwiTGluZUNvbG9yXCI6bnVsbCxcIkxpbmVXZWlnaHRcIjowLjAsXCJMaW5lVHlwZVwiOjB9fSxcIkR1cmF0aW9uU3R5bGVcIjp7XCIkaWRcIjpcIjEwODlcIixcIkZvbnRTZXR0aW5nc1wiOntcIiRpZFwiOlwiMTA5MFwiLFwiRm9udFNpemVcIjoxMCxcIkZvbnROYW1lXCI6XCJDYWxpYnJpXCIsXCJJc0JvbGRcIjpmYWxzZSxcIklzSXRhbGljXCI6ZmFsc2UsXCJJc1VuZGVybGluZWRcIjpmYWxzZX0sXCJBdXRvU2l6ZVwiOjAsXCJGb3JlZ3JvdW5kXCI6e1wiJGlkXCI6XCIxMDkxXCIsXCJDb2xvclwiOntcIiRyZWZcIjpcIjE1MFwifX0sXCJCYWNrZ3JvdW5kRmlsbFR5cGVcIjowLFwiTWF4V2lkdGhcIjoyMDAuMCxcIk1heEhlaWdodFwiOlwiSW5maW5pdHlcIixcIlNtYXJ0Rm9yZWdyb3VuZElzQWN0aXZlXCI6ZmFsc2UsXCJIb3Jpem9udGFsQWxpZ25tZW50XCI6MCxcIlZlcnRpY2FsQWxpZ25tZW50XCI6MCxcIlNtYXJ0Rm9yZWdyb3VuZFwiOm51bGwsXCJNYXJnaW5cIjp7XCIkaWRcIjpcIjEwOTJcIixcIlRvcFwiOjAuMCxcIkxlZnRcIjowLjAsXCJSaWdodFwiOjAuMCxcIkJvdHRvbVwiOjAuMH0sXCJQYWRkaW5nXCI6e1wiJGlkXCI6XCIxMDkzXCIsXCJUb3BcIjowLjAsXCJMZWZ0XCI6MC4wLFwiUmlnaHRcIjowLjAsXCJCb3R0b21cIjowLjB9LFwiQmFja2dyb3VuZFwiOntcIiRyZWZcIjpcIjE1M1wifSxcIklzVmlzaWJsZVwiOnRydWUsXCJXaWR0aFwiOjAuMCxcIkhlaWdodFwiOjAuMCxcIkJvcmRlclN0eWxlXCI6e1wiJGlkXCI6XCIxMDk0XCIsXCJMaW5lQ29sb3JcIjpudWxsLFwiTGluZVdlaWdodFwiOjAuMCxcIkxpbmVUeXBlXCI6MH19LFwiSG9yaXpvbnRhbENvbm5lY3RvclN0eWxlXCI6e1wiJGlkXCI6XCIxMDk1XCIsXCJMaW5lQ29sb3JcIjp7XCIkcmVmXCI6XCIxNTVcIn0sXCJMaW5lV2VpZ2h0XCI6MS4wLFwiTGluZVR5cGVcIjowfSxcIlZlcnRpY2FsQ29ubmVjdG9yU3R5bGVcIjp7XCIkaWRcIjpcIjEwOTZ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xMDk3XCIsXCJNYXJnaW5cIjp7XCIkaWRcIjpcIjEwOThcIixcIlRvcFwiOjAuMCxcIkxlZnRcIjo0LjAsXCJSaWdodFwiOjQuMCxcIkJvdHRvbVwiOjAuMH0sXCJQYWRkaW5nXCI6e1wiJGlkXCI6XCIxMDk5XCIsXCJUb3BcIjowLjAsXCJMZWZ0XCI6MC4wLFwiUmlnaHRcIjowLjAsXCJCb3R0b21cIjowLjB9LFwiQmFja2dyb3VuZFwiOntcIiRpZFwiOlwiMTEwMFwiLFwiQ29sb3JcIjp7XCIkaWRcIjpcIjExMDFcIixcIkFcIjoyNTUsXCJSXCI6MTE2LFwiR1wiOjE3MyxcIkJcIjo3M319LFwiSXNWaXNpYmxlXCI6dHJ1ZSxcIldpZHRoXCI6MC4wLFwiSGVpZ2h0XCI6MTYuMCxcIkJvcmRlclN0eWxlXCI6e1wiJGlkXCI6XCIxMTAyXCIsXCJMaW5lQ29sb3JcIjp7XCIkcmVmXCI6XCIxNjZcIn0sXCJMaW5lV2VpZ2h0XCI6MC4wLFwiTGluZVR5cGVcIjowfX0sXCJUaXRsZVN0eWxlXCI6e1wiJGlkXCI6XCIxMTAzXCIsXCJGb250U2V0dGluZ3NcIjp7XCIkaWRcIjpcIjExMDRcIixcIkZvbnRTaXplXCI6MTEsXCJGb250TmFtZVwiOlwiQ2FsaWJyaVwiLFwiSXNCb2xkXCI6ZmFsc2UsXCJJc0l0YWxpY1wiOmZhbHNlLFwiSXNVbmRlcmxpbmVkXCI6ZmFsc2V9LFwiQXV0b1NpemVcIjowLFwiRm9yZWdyb3VuZFwiOntcIiRpZFwiOlwiMTEwNVwiLFwiQ29sb3JcIjp7XCIkaWRcIjpcIjExMDZcIixcIkFcIjoyNTUsXCJSXCI6MjU1LFwiR1wiOjI1NSxcIkJcIjoyNTV9fSxcIkJhY2tncm91bmRGaWxsVHlwZVwiOjAsXCJNYXhXaWR0aFwiOjk2MC4wLFwiTWF4SGVpZ2h0XCI6XCJJbmZpbml0eVwiLFwiU21hcnRGb3JlZ3JvdW5kSXNBY3RpdmVcIjpmYWxzZSxcIkhvcml6b250YWxBbGlnbm1lbnRcIjoxLFwiVmVydGljYWxBbGlnbm1lbnRcIjowLFwiU21hcnRGb3JlZ3JvdW5kXCI6bnVsbCxcIk1hcmdpblwiOntcIiRpZFwiOlwiMTEwN1wiLFwiVG9wXCI6MC4wLFwiTGVmdFwiOjAuMCxcIlJpZ2h0XCI6MC4wLFwiQm90dG9tXCI6MC4wfSxcIlBhZGRpbmdcIjp7XCIkaWRcIjpcIjExMDhcIixcIlRvcFwiOjAuMCxcIkxlZnRcIjowLjAsXCJSaWdodFwiOjAuMCxcIkJvdHRvbVwiOjAuMH0sXCJCYWNrZ3JvdW5kXCI6e1wiJHJlZlwiOlwiMTc0XCJ9LFwiSXNWaXNpYmxlXCI6dHJ1ZSxcIldpZHRoXCI6MC4wLFwiSGVpZ2h0XCI6MC4wLFwiQm9yZGVyU3R5bGVcIjp7XCIkaWRcIjpcIjExMDlcIixcIkxpbmVDb2xvclwiOm51bGwsXCJMaW5lV2VpZ2h0XCI6MC4wLFwiTGluZVR5cGVcIjowfX0sXCJEYXRlU3R5bGVcIjp7XCIkaWRcIjpcIjExMTBcIixcIkZvbnRTZXR0aW5nc1wiOntcIiRpZFwiOlwiMTExMVwiLFwiRm9udFNpemVcIjoxMCxcIkZvbnROYW1lXCI6XCJDYWxpYnJpXCIsXCJJc0JvbGRcIjpmYWxzZSxcIklzSXRhbGljXCI6ZmFsc2UsXCJJc1VuZGVybGluZWRcIjpmYWxzZX0sXCJBdXRvU2l6ZVwiOjAsXCJGb3JlZ3JvdW5kXCI6e1wiJGlkXCI6XCIxMTEyXCIsXCJDb2xvclwiOntcIiRpZFwiOlwiMTExM1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TExNFwiLFwiVG9wXCI6MC4wLFwiTGVmdFwiOjAuMCxcIlJpZ2h0XCI6MC4wLFwiQm90dG9tXCI6MC4wfSxcIlBhZGRpbmdcIjp7XCIkaWRcIjpcIjExMTVcIixcIlRvcFwiOjAuMCxcIkxlZnRcIjowLjAsXCJSaWdodFwiOjAuMCxcIkJvdHRvbVwiOjAuMH0sXCJCYWNrZ3JvdW5kXCI6e1wiJHJlZlwiOlwiMTgxXCJ9LFwiSXNWaXNpYmxlXCI6dHJ1ZSxcIldpZHRoXCI6MC4wLFwiSGVpZ2h0XCI6MC4wLFwiQm9yZGVyU3R5bGVcIjp7XCIkaWRcIjpcIjExMTZcIixcIkxpbmVDb2xvclwiOm51bGwsXCJMaW5lV2VpZ2h0XCI6MC4wLFwiTGluZVR5cGVcIjowfX0sXCJEYXRlRm9ybWF0XCI6e1wiJGlkXCI6XCIxMTE3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MTExOFwiLFwiVGFza1N0eWxlXCI6e1wiJGlkXCI6XCIxMTE5XCIsXCJTaGFwZVwiOjMsXCJTaGFwZVRoaWNrbmVzc1wiOjAsXCJEdXJhdGlvbkZvcm1hdFwiOjAsXCJQZXJjZW50YWdlQ29tcGxldGVTdHlsZVwiOntcIiRpZFwiOlwiMTEyMFwiLFwiRm9udFNldHRpbmdzXCI6e1wiJGlkXCI6XCIxMTIxXCIsXCJGb250U2l6ZVwiOjEwLFwiRm9udE5hbWVcIjpcIkNhbGlicmlcIixcIklzQm9sZFwiOmZhbHNlLFwiSXNJdGFsaWNcIjpmYWxzZSxcIklzVW5kZXJsaW5lZFwiOmZhbHNlfSxcIkF1dG9TaXplXCI6MCxcIkZvcmVncm91bmRcIjp7XCIkaWRcIjpcIjExMjJcIixcIkNvbG9yXCI6e1wiJHJlZlwiOlwiMTQzXCJ9fSxcIkJhY2tncm91bmRGaWxsVHlwZVwiOjAsXCJNYXhXaWR0aFwiOjIwMC4wLFwiTWF4SGVpZ2h0XCI6XCJJbmZpbml0eVwiLFwiU21hcnRGb3JlZ3JvdW5kSXNBY3RpdmVcIjpmYWxzZSxcIkhvcml6b250YWxBbGlnbm1lbnRcIjowLFwiVmVydGljYWxBbGlnbm1lbnRcIjowLFwiU21hcnRGb3JlZ3JvdW5kXCI6bnVsbCxcIk1hcmdpblwiOntcIiRpZFwiOlwiMTEyM1wiLFwiVG9wXCI6MC4wLFwiTGVmdFwiOjAuMCxcIlJpZ2h0XCI6MC4wLFwiQm90dG9tXCI6MC4wfSxcIlBhZGRpbmdcIjp7XCIkaWRcIjpcIjExMjRcIixcIlRvcFwiOjAuMCxcIkxlZnRcIjowLjAsXCJSaWdodFwiOjAuMCxcIkJvdHRvbVwiOjAuMH0sXCJCYWNrZ3JvdW5kXCI6e1wiJHJlZlwiOlwiMTQ2XCJ9LFwiSXNWaXNpYmxlXCI6dHJ1ZSxcIldpZHRoXCI6MC4wLFwiSGVpZ2h0XCI6MC4wLFwiQm9yZGVyU3R5bGVcIjp7XCIkaWRcIjpcIjExMjVcIixcIkxpbmVDb2xvclwiOm51bGwsXCJMaW5lV2VpZ2h0XCI6MC4wLFwiTGluZVR5cGVcIjowfX0sXCJEdXJhdGlvblN0eWxlXCI6e1wiJGlkXCI6XCIxMTI2XCIsXCJGb250U2V0dGluZ3NcIjp7XCIkaWRcIjpcIjExMjdcIixcIkZvbnRTaXplXCI6MTAsXCJGb250TmFtZVwiOlwiQ2FsaWJyaVwiLFwiSXNCb2xkXCI6ZmFsc2UsXCJJc0l0YWxpY1wiOmZhbHNlLFwiSXNVbmRlcmxpbmVkXCI6ZmFsc2V9LFwiQXV0b1NpemVcIjowLFwiRm9yZWdyb3VuZFwiOntcIiRpZFwiOlwiMTEyOF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xMTI5XCIsXCJUb3BcIjowLjAsXCJMZWZ0XCI6MC4wLFwiUmlnaHRcIjowLjAsXCJCb3R0b21cIjowLjB9LFwiUGFkZGluZ1wiOntcIiRpZFwiOlwiMTEzMFwiLFwiVG9wXCI6MC4wLFwiTGVmdFwiOjAuMCxcIlJpZ2h0XCI6MC4wLFwiQm90dG9tXCI6MC4wfSxcIkJhY2tncm91bmRcIjp7XCIkcmVmXCI6XCIxNTNcIn0sXCJJc1Zpc2libGVcIjp0cnVlLFwiV2lkdGhcIjowLjAsXCJIZWlnaHRcIjowLjAsXCJCb3JkZXJTdHlsZVwiOntcIiRpZFwiOlwiMTEzMVwiLFwiTGluZUNvbG9yXCI6bnVsbCxcIkxpbmVXZWlnaHRcIjowLjAsXCJMaW5lVHlwZVwiOjB9fSxcIkhvcml6b250YWxDb25uZWN0b3JTdHlsZVwiOntcIiRpZFwiOlwiMTEzMlwiLFwiTGluZUNvbG9yXCI6e1wiJHJlZlwiOlwiMTU1XCJ9LFwiTGluZVdlaWdodFwiOjEuMCxcIkxpbmVUeXBlXCI6MH0sXCJWZXJ0aWNhbENvbm5lY3RvclN0eWxlXCI6e1wiJGlkXCI6XCIxMTMzXCIsXCJMaW5lQ29sb3JcIjp7XCIkcmVmXCI6XCIxNThcIn0sXCJMaW5lV2VpZ2h0XCI6MC4wLFwiTGluZVR5cGVcIjowfSxcIk1hcmdpblwiOm51bGwsXCJTdGFydERhdGVQb3NpdGlvblwiOjYsXCJFbmREYXRlUG9zaXRpb25cIjo2LFwiVGl0bGVQb3NpdGlvblwiOjI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MTEzNFwiLFwiTWFyZ2luXCI6e1wiJGlkXCI6XCIxMTM1XCIsXCJUb3BcIjowLjAsXCJMZWZ0XCI6NC4wLFwiUmlnaHRcIjo0LjAsXCJCb3R0b21cIjowLjB9LFwiUGFkZGluZ1wiOntcIiRpZFwiOlwiMTEzNlwiLFwiVG9wXCI6MC4wLFwiTGVmdFwiOjAuMCxcIlJpZ2h0XCI6MC4wLFwiQm90dG9tXCI6MC4wfSxcIkJhY2tncm91bmRcIjp7XCIkaWRcIjpcIjExMzdcIixcIkNvbG9yXCI6e1wiJGlkXCI6XCIxMTM4XCIsXCJBXCI6MjU1LFwiUlwiOjExNixcIkdcIjoxNzMsXCJCXCI6NzN9fSxcIklzVmlzaWJsZVwiOnRydWUsXCJXaWR0aFwiOjAuMCxcIkhlaWdodFwiOjEzLjQyNjY2NjY2NjY2NjY3NyxcIkJvcmRlclN0eWxlXCI6e1wiJGlkXCI6XCIxMTM5XCIsXCJMaW5lQ29sb3JcIjp7XCIkcmVmXCI6XCIxNjZcIn0sXCJMaW5lV2VpZ2h0XCI6MC4wLFwiTGluZVR5cGVcIjowfX0sXCJUaXRsZVN0eWxlXCI6e1wiJGlkXCI6XCIxMTQwXCIsXCJGb250U2V0dGluZ3NcIjp7XCIkaWRcIjpcIjExNDFcIixcIkZvbnRTaXplXCI6MTEsXCJGb250TmFtZVwiOlwiQ2FsaWJyaVwiLFwiSXNCb2xkXCI6ZmFsc2UsXCJJc0l0YWxpY1wiOmZhbHNlLFwiSXNVbmRlcmxpbmVkXCI6ZmFsc2V9LFwiQXV0b1NpemVcIjowLFwiRm9yZWdyb3VuZFwiOntcIiRpZFwiOlwiMTE0MlwiLFwiQ29sb3JcIjp7XCIkaWRcIjpcIjExNDNcIixcIkFcIjoyNTUsXCJSXCI6MjU1LFwiR1wiOjI1NSxcIkJcIjoyNTV9fSxcIkJhY2tncm91bmRGaWxsVHlwZVwiOjAsXCJNYXhXaWR0aFwiOjcyMC4wLFwiTWF4SGVpZ2h0XCI6XCJJbmZpbml0eVwiLFwiU21hcnRGb3JlZ3JvdW5kSXNBY3RpdmVcIjpmYWxzZSxcIkhvcml6b250YWxBbGlnbm1lbnRcIjoxLFwiVmVydGljYWxBbGlnbm1lbnRcIjowLFwiU21hcnRGb3JlZ3JvdW5kXCI6bnVsbCxcIk1hcmdpblwiOntcIiRpZFwiOlwiMTE0NFwiLFwiVG9wXCI6MC4wLFwiTGVmdFwiOjAuMCxcIlJpZ2h0XCI6MC4wLFwiQm90dG9tXCI6MC4wfSxcIlBhZGRpbmdcIjp7XCIkaWRcIjpcIjExNDVcIixcIlRvcFwiOjAuMCxcIkxlZnRcIjowLjAsXCJSaWdodFwiOjAuMCxcIkJvdHRvbVwiOjAuMH0sXCJCYWNrZ3JvdW5kXCI6e1wiJHJlZlwiOlwiMTc0XCJ9LFwiSXNWaXNpYmxlXCI6dHJ1ZSxcIldpZHRoXCI6MC4wLFwiSGVpZ2h0XCI6MC4wLFwiQm9yZGVyU3R5bGVcIjp7XCIkaWRcIjpcIjExNDZcIixcIkxpbmVDb2xvclwiOm51bGwsXCJMaW5lV2VpZ2h0XCI6MC4wLFwiTGluZVR5cGVcIjowfX0sXCJEYXRlU3R5bGVcIjp7XCIkaWRcIjpcIjExNDdcIixcIkZvbnRTZXR0aW5nc1wiOntcIiRpZFwiOlwiMTE0OFwiLFwiRm9udFNpemVcIjoxMCxcIkZvbnROYW1lXCI6XCJDYWxpYnJpXCIsXCJJc0JvbGRcIjpmYWxzZSxcIklzSXRhbGljXCI6ZmFsc2UsXCJJc1VuZGVybGluZWRcIjpmYWxzZX0sXCJBdXRvU2l6ZVwiOjAsXCJGb3JlZ3JvdW5kXCI6e1wiJGlkXCI6XCIxMTQ5XCIsXCJDb2xvclwiOntcIiRpZFwiOlwiMTE1MF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TE1MVwiLFwiVG9wXCI6MC4wLFwiTGVmdFwiOjAuMCxcIlJpZ2h0XCI6MC4wLFwiQm90dG9tXCI6MC4wfSxcIlBhZGRpbmdcIjp7XCIkaWRcIjpcIjExNTJcIixcIlRvcFwiOjAuMCxcIkxlZnRcIjowLjAsXCJSaWdodFwiOjAuMCxcIkJvdHRvbVwiOjAuMH0sXCJCYWNrZ3JvdW5kXCI6e1wiJHJlZlwiOlwiMTgxXCJ9LFwiSXNWaXNpYmxlXCI6dHJ1ZSxcIldpZHRoXCI6MC4wLFwiSGVpZ2h0XCI6MC4wLFwiQm9yZGVyU3R5bGVcIjp7XCIkaWRcIjpcIjExNTNcIixcIkxpbmVDb2xvclwiOm51bGwsXCJMaW5lV2VpZ2h0XCI6MC4wLFwiTGluZVR5cGVcIjowfX0sXCJEYXRlRm9ybWF0XCI6e1wiJGlkXCI6XCIxMTU0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XX0se1wiJGlkXCI6XCIxMTU1XCIsXCJTdHlsZVwiOntcIiRpZFwiOlwiMTE1NlwiLFwiSGVhZGVyU3R5bGVcIjp7XCIkaWRcIjpcIjExNTdcIixcIlRleHRTdHlsZVwiOntcIiRpZFwiOlwiMTE1OFwiLFwiRm9udFNldHRpbmdzXCI6e1wiJGlkXCI6XCIxMTU5XCIsXCJGb250U2l6ZVwiOjEwLFwiRm9udE5hbWVcIjpcIkZyYW5rbGluIEdvdGhpYyBNZWRpdW1cIixcIklzQm9sZFwiOmZhbHNlLFwiSXNJdGFsaWNcIjpmYWxzZSxcIklzVW5kZXJsaW5lZFwiOmZhbHNlfSxcIkF1dG9TaXplXCI6MCxcIkZvcmVncm91bmRcIjp7XCIkaWRcIjpcIjExNjBcIixcIkNvbG9yXCI6e1wiJGlkXCI6XCIxMTYxXCIsXCJBXCI6MjU1LFwiUlwiOjAsXCJHXCI6MCxcIkJcIjowfX0sXCJCYWNrZ3JvdW5kRmlsbFR5cGVcIjowLFwiTWF4V2lkdGhcIjowLjAsXCJNYXhIZWlnaHRcIjowLjAsXCJTbWFydEZvcmVncm91bmRJc0FjdGl2ZVwiOmZhbHNlLFwiSG9yaXpvbnRhbEFsaWdubWVudFwiOjAsXCJWZXJ0aWNhbEFsaWdubWVudFwiOjAsXCJTbWFydEZvcmVncm91bmRcIjpudWxsLFwiTWFyZ2luXCI6e1wiJGlkXCI6XCIxMTYyXCIsXCJUb3BcIjowLjAsXCJMZWZ0XCI6MC4wLFwiUmlnaHRcIjowLjAsXCJCb3R0b21cIjowLjB9LFwiUGFkZGluZ1wiOntcIiRpZFwiOlwiMTE2M1wiLFwiVG9wXCI6MC4wLFwiTGVmdFwiOjAuMCxcIlJpZ2h0XCI6MC4wLFwiQm90dG9tXCI6MC4wfSxcIkJhY2tncm91bmRcIjpudWxsLFwiSXNWaXNpYmxlXCI6ZmFsc2UsXCJXaWR0aFwiOjAuMCxcIkhlaWdodFwiOjAuMCxcIkJvcmRlclN0eWxlXCI6bnVsbH0sXCJSZWN0YW5nbGVTdHlsZVwiOntcIiRpZFwiOlwiMTE2NFwiLFwiTWFyZ2luXCI6e1wiJGlkXCI6XCIxMTY1XCIsXCJUb3BcIjowLjAsXCJMZWZ0XCI6MC4wLFwiUmlnaHRcIjowLjAsXCJCb3R0b21cIjowLjB9LFwiUGFkZGluZ1wiOntcIiRpZFwiOlwiMTE2NlwiLFwiVG9wXCI6MC4wLFwiTGVmdFwiOjAuMCxcIlJpZ2h0XCI6MC4wLFwiQm90dG9tXCI6MC4wfSxcIkJhY2tncm91bmRcIjp7XCIkaWRcIjpcIjExNjdcIixcIkNvbG9yXCI6e1wiJGlkXCI6XCIxMTY4XCIsXCJBXCI6MTI3LFwiUlwiOjE2NSxcIkdcIjoxNjUsXCJCXCI6MTY1fX0sXCJJc1Zpc2libGVcIjpmYWxzZSxcIldpZHRoXCI6MC4wLFwiSGVpZ2h0XCI6MC4wLFwiQm9yZGVyU3R5bGVcIjp7XCIkaWRcIjpcIjExNjlcIixcIkxpbmVDb2xvclwiOntcIiRyZWZcIjpcIjE5N1wifSxcIkxpbmVXZWlnaHRcIjowLjAsXCJMaW5lVHlwZVwiOjB9fSxcIlRleHRJc1ZlcnRpY2FsXCI6ZmFsc2V9LFwiQmFja2dyb3VuZFN0eWxlXCI6e1wiJGlkXCI6XCIxMTcwXCIsXCJNYXJnaW5cIjp7XCIkaWRcIjpcIjExNzFcIixcIlRvcFwiOjAuMCxcIkxlZnRcIjowLjAsXCJSaWdodFwiOjAuMCxcIkJvdHRvbVwiOjAuMH0sXCJQYWRkaW5nXCI6e1wiJGlkXCI6XCIxMTcyXCIsXCJUb3BcIjowLjAsXCJMZWZ0XCI6MC4wLFwiUmlnaHRcIjowLjAsXCJCb3R0b21cIjowLjB9LFwiQmFja2dyb3VuZFwiOntcIiRpZFwiOlwiMTE3M1wiLFwiQ29sb3JcIjp7XCIkaWRcIjpcIjExNzRcIixcIkFcIjozOCxcIlJcIjoxNjUsXCJHXCI6MTY1LFwiQlwiOjE2NX19LFwiSXNWaXNpYmxlXCI6dHJ1ZSxcIldpZHRoXCI6MC4wLFwiSGVpZ2h0XCI6MC4wLFwiQm9yZGVyU3R5bGVcIjp7XCIkaWRcIjpcIjExNzVcIixcIkxpbmVDb2xvclwiOntcIiRyZWZcIjpcIjIwNVwifSxcIkxpbmVXZWlnaHRcIjowLjAsXCJMaW5lVHlwZVwiOjB9fSxcIklzQWJvdmVUaW1lYmFuZFwiOmZhbHNlfSxcIkN1c3RvbVN3aW1sYW5lTWlsZXN0b25lU3R5bGVMaXN0XCI6W3tcIiRpZFwiOlwiMTE3NlwiLFwiVGl0bGVTdHlsZVwiOntcIiRpZFwiOlwiMTE3N1wiLFwiRm9udFNldHRpbmdzXCI6e1wiJGlkXCI6XCIxMTc4XCIsXCJGb250U2l6ZVwiOjExLFwiRm9udE5hbWVcIjpcIkNhbGlicmlcIixcIklzQm9sZFwiOnRydWUsXCJJc0l0YWxpY1wiOmZhbHNlLFwiSXNVbmRlcmxpbmVkXCI6ZmFsc2V9LFwiQXV0b1NpemVcIjowLFwiRm9yZWdyb3VuZFwiOntcIiRpZFwiOlwiMTE3OVwiLFwiQ29sb3JcIjp7XCIkaWRcIjpcIjExODBcIixcIkFcIjoyNTUsXCJSXCI6ODksXCJHXCI6ODksXCJCXCI6ODl9fSxcIkJhY2tncm91bmRGaWxsVHlwZVwiOjAsXCJNYXhXaWR0aFwiOjIwMC4wLFwiTWF4SGVpZ2h0XCI6XCJJbmZpbml0eVwiLFwiU21hcnRGb3JlZ3JvdW5kSXNBY3RpdmVcIjpmYWxzZSxcIkhvcml6b250YWxBbGlnbm1lbnRcIjowLFwiVmVydGljYWxBbGlnbm1lbnRcIjowLFwiU21hcnRGb3JlZ3JvdW5kXCI6bnVsbCxcIk1hcmdpblwiOntcIiRpZFwiOlwiMTE4MVwiLFwiVG9wXCI6MC4wLFwiTGVmdFwiOjAuMCxcIlJpZ2h0XCI6MC4wLFwiQm90dG9tXCI6MC4wfSxcIlBhZGRpbmdcIjp7XCIkaWRcIjpcIjExODJcIixcIlRvcFwiOjAuMCxcIkxlZnRcIjowLjAsXCJSaWdodFwiOjAuMCxcIkJvdHRvbVwiOjAuMH0sXCJCYWNrZ3JvdW5kXCI6e1wiJHJlZlwiOlwiMTA1XCJ9LFwiSXNWaXNpYmxlXCI6dHJ1ZSxcIldpZHRoXCI6MC4wLFwiSGVpZ2h0XCI6MC4wLFwiQm9yZGVyU3R5bGVcIjpudWxsfSxcIkRhdGVTdHlsZVwiOntcIiRpZFwiOlwiMTE4M1wiLFwiRm9udFNldHRpbmdzXCI6e1wiJGlkXCI6XCIxMTg0XCIsXCJGb250U2l6ZVwiOjEwLFwiRm9udE5hbWVcIjpcIkNhbGlicmlcIixcIklzQm9sZFwiOmZhbHNlLFwiSXNJdGFsaWNcIjpmYWxzZSxcIklzVW5kZXJsaW5lZFwiOmZhbHNlfSxcIkF1dG9TaXplXCI6MCxcIkZvcmVncm91bmRcIjp7XCIkaWRcIjpcIjExODVcIixcIkNvbG9yXCI6e1wiJGlkXCI6XCIxMTg2XCIsXCJBXCI6MjU1LFwiUlwiOjY4LFwiR1wiOjg0LFwiQlwiOjEwNn19LFwiQmFja2dyb3VuZEZpbGxUeXBlXCI6MCxcIk1heFdpZHRoXCI6MjAwLjAsXCJNYXhIZWlnaHRcIjpcIkluZmluaXR5XCIsXCJTbWFydEZvcmVncm91bmRJc0FjdGl2ZVwiOmZhbHNlLFwiSG9yaXpvbnRhbEFsaWdubWVudFwiOjIsXCJWZXJ0aWNhbEFsaWdubWVudFwiOjAsXCJTbWFydEZvcmVncm91bmRcIjpudWxsLFwiTWFyZ2luXCI6e1wiJGlkXCI6XCIxMTg3XCIsXCJUb3BcIjowLjAsXCJMZWZ0XCI6MC4wLFwiUmlnaHRcIjowLjAsXCJCb3R0b21cIjowLjB9LFwiUGFkZGluZ1wiOntcIiRpZFwiOlwiMTE4OFwiLFwiVG9wXCI6MC4wLFwiTGVmdFwiOjAuMCxcIlJpZ2h0XCI6MC4wLFwiQm90dG9tXCI6MC4wfSxcIkJhY2tncm91bmRcIjp7XCIkcmVmXCI6XCIxMTJcIn0sXCJJc1Zpc2libGVcIjp0cnVlLFwiV2lkdGhcIjowLjAsXCJIZWlnaHRcIjowLjAsXCJCb3JkZXJTdHlsZVwiOm51bGx9LFwiVGl0bGVQb3NpdGlvblwiOjIsXCJEYXRlUG9zaXRpb25cIjpcIkxlZnRcIixcIlNoYXBlVHlwZVwiOjEzLFwiU2hhcGVTaXplXCI6MCxcIlNoYXBlU3R5bGVcIjp7XCIkaWRcIjpcIjExODlcIixcIk1hcmdpblwiOntcIiRpZFwiOlwiMTE5MFwiLFwiVG9wXCI6MC4wLFwiTGVmdFwiOjAuMCxcIlJpZ2h0XCI6MC4wLFwiQm90dG9tXCI6MC4wfSxcIlBhZGRpbmdcIjp7XCIkaWRcIjpcIjExOTFcIixcIlRvcFwiOjAuMCxcIkxlZnRcIjowLjAsXCJSaWdodFwiOjAuMCxcIkJvdHRvbVwiOjAuMH0sXCJCYWNrZ3JvdW5kXCI6e1wiJGlkXCI6XCIxMTkyXCIsXCJDb2xvclwiOntcIiRpZFwiOlwiMTE5M1wiLFwiQVwiOjI1NSxcIlJcIjoxMTUsXCJHXCI6MTE1LFwiQlwiOjExNX19LFwiSXNWaXNpYmxlXCI6dHJ1ZSxcIldpZHRoXCI6MTIuMCxcIkhlaWdodFwiOjE0LjAsXCJCb3JkZXJTdHlsZVwiOntcIiRpZFwiOlwiMTE5NFwiLFwiTGluZUNvbG9yXCI6e1wiJHJlZlwiOlwiOTdcIn0sXCJMaW5lV2VpZ2h0XCI6MC4wLFwiTGluZVR5cGVcIjowfX0sXCJEYXRlRm9ybWF0XCI6e1wiJGlkXCI6XCIxMTk1XCIsXCJGb3JtYXRTdHJpbmdcIjpcImRkZCwgTU1NIGQsIHl5eXlcIixcIlNlcGFyYXRvclwiOlwiL1wiLFwiVXNlSW50ZXJuYXRpb25hbERhdGVGb3JtYXRcIjpmYWxzZSxcIkRhdGVJc1Zpc2libGVcIjp0cnVlLFwiVGltZUlzVmlzaWJsZVwiOmZhbHNlLFwiSG91ckRpZ2l0c1wiOjEsXCJBbVBtRGVzaWduYXRvclwiOjIsXCJUcmltMDBNaW51dGVzXCI6ZmFsc2UsXCJMYXN0S25vd25WaXNpYmlsaXR5U3RhdGVcIjp7XCIkaWRcIjpcIjExOTZcIixcIkRhdGVQYXJ0SXNWaXNpYmxlXCI6dHJ1ZSxcIlRpbWVQYXJ0SXNWaXNpYmxlXCI6ZmFsc2V9fSxcIklzVmlzaWJsZVwiOnRydWUsXCJHcm91cElkXCI6XCJcIixcIlNwYWNpbmdcIjo1fSx7XCIkaWRcIjpcIjExOTdcIixcIlRpdGxlU3R5bGVcIjp7XCIkaWRcIjpcIjExOThcIixcIkZvbnRTZXR0aW5nc1wiOntcIiRpZFwiOlwiMTE5OVwiLFwiRm9udFNpemVcIjoxMSxcIkZvbnROYW1lXCI6XCJDYWxpYnJpXCIsXCJJc0JvbGRcIjp0cnVlLFwiSXNJdGFsaWNcIjpmYWxzZSxcIklzVW5kZXJsaW5lZFwiOmZhbHNlfSxcIkF1dG9TaXplXCI6MCxcIkZvcmVncm91bmRcIjp7XCIkaWRcIjpcIjEyMDBcIixcIkNvbG9yXCI6e1wiJGlkXCI6XCIxMjAxXCIsXCJBXCI6MjU1LFwiUlwiOjg5LFwiR1wiOjg5LFwiQlwiOjg5fX0sXCJCYWNrZ3JvdW5kRmlsbFR5cGVcIjowLFwiTWF4V2lkdGhcIjoyMDAuMCxcIk1heEhlaWdodFwiOlwiSW5maW5pdHlcIixcIlNtYXJ0Rm9yZWdyb3VuZElzQWN0aXZlXCI6ZmFsc2UsXCJIb3Jpem9udGFsQWxpZ25tZW50XCI6MCxcIlZlcnRpY2FsQWxpZ25tZW50XCI6MCxcIlNtYXJ0Rm9yZWdyb3VuZFwiOm51bGwsXCJNYXJnaW5cIjp7XCIkaWRcIjpcIjEyMDJcIixcIlRvcFwiOjAuMCxcIkxlZnRcIjowLjAsXCJSaWdodFwiOjAuMCxcIkJvdHRvbVwiOjAuMH0sXCJQYWRkaW5nXCI6e1wiJGlkXCI6XCIxMjAzXCIsXCJUb3BcIjowLjAsXCJMZWZ0XCI6MC4wLFwiUmlnaHRcIjowLjAsXCJCb3R0b21cIjowLjB9LFwiQmFja2dyb3VuZFwiOntcIiRyZWZcIjpcIjEwNVwifSxcIklzVmlzaWJsZVwiOnRydWUsXCJXaWR0aFwiOjAuMCxcIkhlaWdodFwiOjAuMCxcIkJvcmRlclN0eWxlXCI6bnVsbH0sXCJEYXRlU3R5bGVcIjp7XCIkaWRcIjpcIjEyMDRcIixcIkZvbnRTZXR0aW5nc1wiOntcIiRpZFwiOlwiMTIwNVwiLFwiRm9udFNpemVcIjo5LFwiRm9udE5hbWVcIjpcIkNhbGlicmlcIixcIklzQm9sZFwiOmZhbHNlLFwiSXNJdGFsaWNcIjpmYWxzZSxcIklzVW5kZXJsaW5lZFwiOmZhbHNlfSxcIkF1dG9TaXplXCI6MCxcIkZvcmVncm91bmRcIjp7XCIkaWRcIjpcIjEyMDZcIixcIkNvbG9yXCI6e1wiJGlkXCI6XCIxMjA3XCIsXCJBXCI6MjU1LFwiUlwiOjExNSxcIkdcIjoxMTUsXCJCXCI6MTE1fX0sXCJCYWNrZ3JvdW5kRmlsbFR5cGVcIjowLFwiTWF4V2lkdGhcIjoyMDAuMCxcIk1heEhlaWdodFwiOlwiSW5maW5pdHlcIixcIlNtYXJ0Rm9yZWdyb3VuZElzQWN0aXZlXCI6ZmFsc2UsXCJIb3Jpem9udGFsQWxpZ25tZW50XCI6MixcIlZlcnRpY2FsQWxpZ25tZW50XCI6MCxcIlNtYXJ0Rm9yZWdyb3VuZFwiOm51bGwsXCJNYXJnaW5cIjp7XCIkaWRcIjpcIjEyMDhcIixcIlRvcFwiOjAuMCxcIkxlZnRcIjowLjAsXCJSaWdodFwiOjAuMCxcIkJvdHRvbVwiOjAuMH0sXCJQYWRkaW5nXCI6e1wiJGlkXCI6XCIxMjA5XCIsXCJUb3BcIjowLjAsXCJMZWZ0XCI6MC4wLFwiUmlnaHRcIjowLjAsXCJCb3R0b21cIjowLjB9LFwiQmFja2dyb3VuZFwiOntcIiRyZWZcIjpcIjExMlwifSxcIklzVmlzaWJsZVwiOnRydWUsXCJXaWR0aFwiOjAuMCxcIkhlaWdodFwiOjAuMCxcIkJvcmRlclN0eWxlXCI6bnVsbH0sXCJUaXRsZVBvc2l0aW9uXCI6MCxcIkRhdGVQb3NpdGlvblwiOlwiUmlnaHRcIixcIlNoYXBlVHlwZVwiOjEzLFwiU2hhcGVTaXplXCI6MCxcIlNoYXBlU3R5bGVcIjp7XCIkaWRcIjpcIjEyMTBcIixcIk1hcmdpblwiOntcIiRpZFwiOlwiMTIxMVwiLFwiVG9wXCI6MC4wLFwiTGVmdFwiOjAuMCxcIlJpZ2h0XCI6MC4wLFwiQm90dG9tXCI6MC4wfSxcIlBhZGRpbmdcIjp7XCIkaWRcIjpcIjEyMTJcIixcIlRvcFwiOjAuMCxcIkxlZnRcIjowLjAsXCJSaWdodFwiOjAuMCxcIkJvdHRvbVwiOjAuMH0sXCJCYWNrZ3JvdW5kXCI6e1wiJGlkXCI6XCIxMjEzXCIsXCJDb2xvclwiOntcIiRpZFwiOlwiMTIxNFwiLFwiQVwiOjI1NSxcIlJcIjoxMTUsXCJHXCI6MTE1LFwiQlwiOjExNX19LFwiSXNWaXNpYmxlXCI6dHJ1ZSxcIldpZHRoXCI6MTIuMCxcIkhlaWdodFwiOjE0LjAsXCJCb3JkZXJTdHlsZVwiOntcIiRpZFwiOlwiMTIxNVwiLFwiTGluZUNvbG9yXCI6e1wiJHJlZlwiOlwiOTdcIn0sXCJMaW5lV2VpZ2h0XCI6MC4wLFwiTGluZVR5cGVcIjowfX0sXCJEYXRlRm9ybWF0XCI6e1wiJGlkXCI6XCIxMjE2XCIsXCJGb3JtYXRTdHJpbmdcIjpcIk1NTU0gZCwgeXl5eVwiLFwiU2VwYXJhdG9yXCI6XCIvXCIsXCJVc2VJbnRlcm5hdGlvbmFsRGF0ZUZvcm1hdFwiOmZhbHNlLFwiRGF0ZUlzVmlzaWJsZVwiOnRydWUsXCJUaW1lSXNWaXNpYmxlXCI6ZmFsc2UsXCJIb3VyRGlnaXRzXCI6MSxcIkFtUG1EZXNpZ25hdG9yXCI6MixcIlRyaW0wME1pbnV0ZXNcIjpmYWxzZSxcIkxhc3RLbm93blZpc2liaWxpdHlTdGF0ZVwiOntcIiRpZFwiOlwiMTIxN1wiLFwiRGF0ZVBhcnRJc1Zpc2libGVcIjp0cnVlLFwiVGltZVBhcnRJc1Zpc2libGVcIjpmYWxzZX19LFwiSXNWaXNpYmxlXCI6dHJ1ZSxcIkdyb3VwSWRcIjpcIjY0ZWNkMWRmLTE3YjEtNDU2My1hMDQxLTA3ZmJiMjQ4ODZkMlwiLFwiU3BhY2luZ1wiOjV9LHtcIiRpZFwiOlwiMTIxOFwiLFwiVGl0bGVTdHlsZVwiOntcIiRpZFwiOlwiMTIxOVwiLFwiRm9udFNldHRpbmdzXCI6e1wiJGlkXCI6XCIxMjIwXCIsXCJGb250U2l6ZVwiOjExLFwiRm9udE5hbWVcIjpcIkNhbGlicmlcIixcIklzQm9sZFwiOnRydWUsXCJJc0l0YWxpY1wiOmZhbHNlLFwiSXNVbmRlcmxpbmVkXCI6ZmFsc2V9LFwiQXV0b1NpemVcIjowLFwiRm9yZWdyb3VuZFwiOntcIiRpZFwiOlwiMTIyMVwiLFwiQ29sb3JcIjp7XCIkaWRcIjpcIjEyMjJcIixcIkFcIjoyNTUsXCJSXCI6ODksXCJHXCI6ODksXCJCXCI6ODl9fSxcIkJhY2tncm91bmRGaWxsVHlwZVwiOjAsXCJNYXhXaWR0aFwiOjIwMC4wLFwiTWF4SGVpZ2h0XCI6XCJJbmZpbml0eVwiLFwiU21hcnRGb3JlZ3JvdW5kSXNBY3RpdmVcIjpmYWxzZSxcIkhvcml6b250YWxBbGlnbm1lbnRcIjowLFwiVmVydGljYWxBbGlnbm1lbnRcIjowLFwiU21hcnRGb3JlZ3JvdW5kXCI6bnVsbCxcIk1hcmdpblwiOntcIiRpZFwiOlwiMTIyM1wiLFwiVG9wXCI6MC4wLFwiTGVmdFwiOjAuMCxcIlJpZ2h0XCI6MC4wLFwiQm90dG9tXCI6MC4wfSxcIlBhZGRpbmdcIjp7XCIkaWRcIjpcIjEyMjRcIixcIlRvcFwiOjAuMCxcIkxlZnRcIjowLjAsXCJSaWdodFwiOjAuMCxcIkJvdHRvbVwiOjAuMH0sXCJCYWNrZ3JvdW5kXCI6e1wiJHJlZlwiOlwiMTA1XCJ9LFwiSXNWaXNpYmxlXCI6dHJ1ZSxcIldpZHRoXCI6MC4wLFwiSGVpZ2h0XCI6MC4wLFwiQm9yZGVyU3R5bGVcIjpudWxsfSxcIkRhdGVTdHlsZVwiOntcIiRpZFwiOlwiMTIyNVwiLFwiRm9udFNldHRpbmdzXCI6e1wiJGlkXCI6XCIxMjI2XCIsXCJGb250U2l6ZVwiOjksXCJGb250TmFtZVwiOlwiQ2FsaWJyaVwiLFwiSXNCb2xkXCI6ZmFsc2UsXCJJc0l0YWxpY1wiOmZhbHNlLFwiSXNVbmRlcmxpbmVkXCI6ZmFsc2V9LFwiQXV0b1NpemVcIjowLFwiRm9yZWdyb3VuZFwiOntcIiRpZFwiOlwiMTIyN1wiLFwiQ29sb3JcIjp7XCIkaWRcIjpcIjEyMjhcIixcIkFcIjoyNTUsXCJSXCI6MTE1LFwiR1wiOjExNSxcIkJcIjoxMTV9fSxcIkJhY2tncm91bmRGaWxsVHlwZVwiOjAsXCJNYXhXaWR0aFwiOjIwMC4wLFwiTWF4SGVpZ2h0XCI6XCJJbmZpbml0eVwiLFwiU21hcnRGb3JlZ3JvdW5kSXNBY3RpdmVcIjpmYWxzZSxcIkhvcml6b250YWxBbGlnbm1lbnRcIjoyLFwiVmVydGljYWxBbGlnbm1lbnRcIjowLFwiU21hcnRGb3JlZ3JvdW5kXCI6bnVsbCxcIk1hcmdpblwiOntcIiRpZFwiOlwiMTIyOVwiLFwiVG9wXCI6MC4wLFwiTGVmdFwiOjAuMCxcIlJpZ2h0XCI6MC4wLFwiQm90dG9tXCI6MC4wfSxcIlBhZGRpbmdcIjp7XCIkaWRcIjpcIjEyMzBcIixcIlRvcFwiOjAuMCxcIkxlZnRcIjowLjAsXCJSaWdodFwiOjAuMCxcIkJvdHRvbVwiOjAuMH0sXCJCYWNrZ3JvdW5kXCI6e1wiJHJlZlwiOlwiMTEyXCJ9LFwiSXNWaXNpYmxlXCI6dHJ1ZSxcIldpZHRoXCI6MC4wLFwiSGVpZ2h0XCI6MC4wLFwiQm9yZGVyU3R5bGVcIjpudWxsfSxcIlRpdGxlUG9zaXRpb25cIjowLFwiRGF0ZVBvc2l0aW9uXCI6XCJSaWdodFwiLFwiU2hhcGVUeXBlXCI6MTMsXCJTaGFwZVNpemVcIjowLFwiU2hhcGVTdHlsZVwiOntcIiRpZFwiOlwiMTIzMVwiLFwiTWFyZ2luXCI6e1wiJGlkXCI6XCIxMjMyXCIsXCJUb3BcIjowLjAsXCJMZWZ0XCI6MC4wLFwiUmlnaHRcIjowLjAsXCJCb3R0b21cIjowLjB9LFwiUGFkZGluZ1wiOntcIiRpZFwiOlwiMTIzM1wiLFwiVG9wXCI6MC4wLFwiTGVmdFwiOjAuMCxcIlJpZ2h0XCI6MC4wLFwiQm90dG9tXCI6MC4wfSxcIkJhY2tncm91bmRcIjp7XCIkaWRcIjpcIjEyMzRcIixcIkNvbG9yXCI6e1wiJGlkXCI6XCIxMjM1XCIsXCJBXCI6MjU1LFwiUlwiOjExNSxcIkdcIjoxMTUsXCJCXCI6MTE1fX0sXCJJc1Zpc2libGVcIjp0cnVlLFwiV2lkdGhcIjoxMi4wLFwiSGVpZ2h0XCI6MTQuMCxcIkJvcmRlclN0eWxlXCI6e1wiJGlkXCI6XCIxMjM2XCIsXCJMaW5lQ29sb3JcIjp7XCIkcmVmXCI6XCI5N1wifSxcIkxpbmVXZWlnaHRcIjowLjAsXCJMaW5lVHlwZVwiOjB9fSxcIkRhdGVGb3JtYXRcIjp7XCIkaWRcIjpcIjEyMzdcIixcIkZvcm1hdFN0cmluZ1wiOlwiTU1NTSBkLCB5eXl5XCIsXCJTZXBhcmF0b3JcIjpcIi9cIixcIlVzZUludGVybmF0aW9uYWxEYXRlRm9ybWF0XCI6ZmFsc2UsXCJEYXRlSXNWaXNpYmxlXCI6dHJ1ZSxcIlRpbWVJc1Zpc2libGVcIjpmYWxzZSxcIkhvdXJEaWdpdHNcIjoxLFwiQW1QbURlc2lnbmF0b3JcIjoyLFwiVHJpbTAwTWludXRlc1wiOmZhbHNlLFwiTGFzdEtub3duVmlzaWJpbGl0eVN0YXRlXCI6e1wiJGlkXCI6XCIxMjM4XCIsXCJEYXRlUGFydElzVmlzaWJsZVwiOnRydWUsXCJUaW1lUGFydElzVmlzaWJsZVwiOmZhbHNlfX0sXCJJc1Zpc2libGVcIjp0cnVlLFwiR3JvdXBJZFwiOlwiNjRlY2QxZGYtMTdiMS00NTYzLWEwNDEtMDdmYmIyNDg4NmQyXCIsXCJTcGFjaW5nXCI6NX0se1wiJGlkXCI6XCIxMjM5XCIsXCJUaXRsZVN0eWxlXCI6e1wiJGlkXCI6XCIxMjQwXCIsXCJGb250U2V0dGluZ3NcIjp7XCIkaWRcIjpcIjEyNDFcIixcIkZvbnRTaXplXCI6MTEsXCJGb250TmFtZVwiOlwiQ2FsaWJyaVwiLFwiSXNCb2xkXCI6dHJ1ZSxcIklzSXRhbGljXCI6ZmFsc2UsXCJJc1VuZGVybGluZWRcIjpmYWxzZX0sXCJBdXRvU2l6ZVwiOjAsXCJGb3JlZ3JvdW5kXCI6e1wiJGlkXCI6XCIxMjQyXCIsXCJDb2xvclwiOntcIiRpZFwiOlwiMTI0M1wiLFwiQVwiOjI1NSxcIlJcIjo4OSxcIkdcIjo4OSxcIkJcIjo4OX19LFwiQmFja2dyb3VuZEZpbGxUeXBlXCI6MCxcIk1heFdpZHRoXCI6MjAwLjAsXCJNYXhIZWlnaHRcIjpcIkluZmluaXR5XCIsXCJTbWFydEZvcmVncm91bmRJc0FjdGl2ZVwiOmZhbHNlLFwiSG9yaXpvbnRhbEFsaWdubWVudFwiOjAsXCJWZXJ0aWNhbEFsaWdubWVudFwiOjAsXCJTbWFydEZvcmVncm91bmRcIjpudWxsLFwiTWFyZ2luXCI6e1wiJGlkXCI6XCIxMjQ0XCIsXCJUb3BcIjowLjAsXCJMZWZ0XCI6MC4wLFwiUmlnaHRcIjowLjAsXCJCb3R0b21cIjowLjB9LFwiUGFkZGluZ1wiOntcIiRpZFwiOlwiMTI0NVwiLFwiVG9wXCI6MC4wLFwiTGVmdFwiOjAuMCxcIlJpZ2h0XCI6MC4wLFwiQm90dG9tXCI6MC4wfSxcIkJhY2tncm91bmRcIjp7XCIkcmVmXCI6XCIxMDVcIn0sXCJJc1Zpc2libGVcIjp0cnVlLFwiV2lkdGhcIjowLjAsXCJIZWlnaHRcIjowLjAsXCJCb3JkZXJTdHlsZVwiOm51bGx9LFwiRGF0ZVN0eWxlXCI6e1wiJGlkXCI6XCIxMjQ2XCIsXCJGb250U2V0dGluZ3NcIjp7XCIkaWRcIjpcIjEyNDdcIixcIkZvbnRTaXplXCI6OSxcIkZvbnROYW1lXCI6XCJDYWxpYnJpXCIsXCJJc0JvbGRcIjpmYWxzZSxcIklzSXRhbGljXCI6ZmFsc2UsXCJJc1VuZGVybGluZWRcIjpmYWxzZX0sXCJBdXRvU2l6ZVwiOjAsXCJGb3JlZ3JvdW5kXCI6e1wiJGlkXCI6XCIxMjQ4XCIsXCJDb2xvclwiOntcIiRpZFwiOlwiMTI0OVwiLFwiQVwiOjI1NSxcIlJcIjoxMTUsXCJHXCI6MTE1LFwiQlwiOjExNX19LFwiQmFja2dyb3VuZEZpbGxUeXBlXCI6MCxcIk1heFdpZHRoXCI6MjAwLjAsXCJNYXhIZWlnaHRcIjpcIkluZmluaXR5XCIsXCJTbWFydEZvcmVncm91bmRJc0FjdGl2ZVwiOmZhbHNlLFwiSG9yaXpvbnRhbEFsaWdubWVudFwiOjIsXCJWZXJ0aWNhbEFsaWdubWVudFwiOjAsXCJTbWFydEZvcmVncm91bmRcIjpudWxsLFwiTWFyZ2luXCI6e1wiJGlkXCI6XCIxMjUwXCIsXCJUb3BcIjowLjAsXCJMZWZ0XCI6MC4wLFwiUmlnaHRcIjowLjAsXCJCb3R0b21cIjowLjB9LFwiUGFkZGluZ1wiOntcIiRpZFwiOlwiMTI1MVwiLFwiVG9wXCI6MC4wLFwiTGVmdFwiOjAuMCxcIlJpZ2h0XCI6MC4wLFwiQm90dG9tXCI6MC4wfSxcIkJhY2tncm91bmRcIjp7XCIkcmVmXCI6XCIxMTJcIn0sXCJJc1Zpc2libGVcIjp0cnVlLFwiV2lkdGhcIjowLjAsXCJIZWlnaHRcIjowLjAsXCJCb3JkZXJTdHlsZVwiOm51bGx9LFwiVGl0bGVQb3NpdGlvblwiOjAsXCJEYXRlUG9zaXRpb25cIjpcIlJpZ2h0XCIsXCJTaGFwZVR5cGVcIjoxMyxcIlNoYXBlU2l6ZVwiOjAsXCJTaGFwZVN0eWxlXCI6e1wiJGlkXCI6XCIxMjUyXCIsXCJNYXJnaW5cIjp7XCIkaWRcIjpcIjEyNTNcIixcIlRvcFwiOjAuMCxcIkxlZnRcIjowLjAsXCJSaWdodFwiOjAuMCxcIkJvdHRvbVwiOjAuMH0sXCJQYWRkaW5nXCI6e1wiJGlkXCI6XCIxMjU0XCIsXCJUb3BcIjowLjAsXCJMZWZ0XCI6MC4wLFwiUmlnaHRcIjowLjAsXCJCb3R0b21cIjowLjB9LFwiQmFja2dyb3VuZFwiOntcIiRpZFwiOlwiMTI1NVwiLFwiQ29sb3JcIjp7XCIkaWRcIjpcIjEyNTZcIixcIkFcIjoyNTUsXCJSXCI6MTE1LFwiR1wiOjExNSxcIkJcIjoxMTV9fSxcIklzVmlzaWJsZVwiOnRydWUsXCJXaWR0aFwiOjEyLjAsXCJIZWlnaHRcIjoxNC4wLFwiQm9yZGVyU3R5bGVcIjp7XCIkaWRcIjpcIjEyNTdcIixcIkxpbmVDb2xvclwiOntcIiRyZWZcIjpcIjk3XCJ9LFwiTGluZVdlaWdodFwiOjAuMCxcIkxpbmVUeXBlXCI6MH19LFwiRGF0ZUZvcm1hdFwiOntcIiRpZFwiOlwiMTI1OFwiLFwiRm9ybWF0U3RyaW5nXCI6XCJNTU1NIGQsIHl5eXlcIixcIlNlcGFyYXRvclwiOlwiL1wiLFwiVXNlSW50ZXJuYXRpb25hbERhdGVGb3JtYXRcIjpmYWxzZSxcIkRhdGVJc1Zpc2libGVcIjp0cnVlLFwiVGltZUlzVmlzaWJsZVwiOmZhbHNlLFwiSG91ckRpZ2l0c1wiOjEsXCJBbVBtRGVzaWduYXRvclwiOjIsXCJUcmltMDBNaW51dGVzXCI6ZmFsc2UsXCJMYXN0S25vd25WaXNpYmlsaXR5U3RhdGVcIjp7XCIkaWRcIjpcIjEyNTlcIixcIkRhdGVQYXJ0SXNWaXNpYmxlXCI6dHJ1ZSxcIlRpbWVQYXJ0SXNWaXNpYmxlXCI6ZmFsc2V9fSxcIklzVmlzaWJsZVwiOnRydWUsXCJHcm91cElkXCI6XCJhMjU3MDg3OS00N2FiLTQwYjctYWIxNS04ZDdmY2ZlMTBmMzRcIixcIlNwYWNpbmdcIjo1fSx7XCIkaWRcIjpcIjEyNjBcIixcIlRpdGxlU3R5bGVcIjp7XCIkaWRcIjpcIjEyNjFcIixcIkZvbnRTZXR0aW5nc1wiOntcIiRpZFwiOlwiMTI2MlwiLFwiRm9udFNpemVcIjoxMSxcIkZvbnROYW1lXCI6XCJDYWxpYnJpXCIsXCJJc0JvbGRcIjp0cnVlLFwiSXNJdGFsaWNcIjpmYWxzZSxcIklzVW5kZXJsaW5lZFwiOmZhbHNlfSxcIkF1dG9TaXplXCI6MCxcIkZvcmVncm91bmRcIjp7XCIkaWRcIjpcIjEyNjNcIixcIkNvbG9yXCI6e1wiJGlkXCI6XCIxMjY0XCIsXCJBXCI6MjU1LFwiUlwiOjg5LFwiR1wiOjg5LFwiQlwiOjg5fX0sXCJCYWNrZ3JvdW5kRmlsbFR5cGVcIjowLFwiTWF4V2lkdGhcIjoyMDAuMCxcIk1heEhlaWdodFwiOlwiSW5maW5pdHlcIixcIlNtYXJ0Rm9yZWdyb3VuZElzQWN0aXZlXCI6ZmFsc2UsXCJIb3Jpem9udGFsQWxpZ25tZW50XCI6MCxcIlZlcnRpY2FsQWxpZ25tZW50XCI6MCxcIlNtYXJ0Rm9yZWdyb3VuZFwiOm51bGwsXCJNYXJnaW5cIjp7XCIkaWRcIjpcIjEyNjVcIixcIlRvcFwiOjAuMCxcIkxlZnRcIjowLjAsXCJSaWdodFwiOjAuMCxcIkJvdHRvbVwiOjAuMH0sXCJQYWRkaW5nXCI6e1wiJGlkXCI6XCIxMjY2XCIsXCJUb3BcIjowLjAsXCJMZWZ0XCI6MC4wLFwiUmlnaHRcIjowLjAsXCJCb3R0b21cIjowLjB9LFwiQmFja2dyb3VuZFwiOntcIiRyZWZcIjpcIjEwNVwifSxcIklzVmlzaWJsZVwiOnRydWUsXCJXaWR0aFwiOjAuMCxcIkhlaWdodFwiOjAuMCxcIkJvcmRlclN0eWxlXCI6bnVsbH0sXCJEYXRlU3R5bGVcIjp7XCIkaWRcIjpcIjEyNjdcIixcIkZvbnRTZXR0aW5nc1wiOntcIiRpZFwiOlwiMTI2OFwiLFwiRm9udFNpemVcIjo5LFwiRm9udE5hbWVcIjpcIkNhbGlicmlcIixcIklzQm9sZFwiOmZhbHNlLFwiSXNJdGFsaWNcIjpmYWxzZSxcIklzVW5kZXJsaW5lZFwiOmZhbHNlfSxcIkF1dG9TaXplXCI6MCxcIkZvcmVncm91bmRcIjp7XCIkaWRcIjpcIjEyNjlcIixcIkNvbG9yXCI6e1wiJGlkXCI6XCIxMjcwXCIsXCJBXCI6MjU1LFwiUlwiOjExNSxcIkdcIjoxMTUsXCJCXCI6MTE1fX0sXCJCYWNrZ3JvdW5kRmlsbFR5cGVcIjowLFwiTWF4V2lkdGhcIjoyMDAuMCxcIk1heEhlaWdodFwiOlwiSW5maW5pdHlcIixcIlNtYXJ0Rm9yZWdyb3VuZElzQWN0aXZlXCI6ZmFsc2UsXCJIb3Jpem9udGFsQWxpZ25tZW50XCI6MixcIlZlcnRpY2FsQWxpZ25tZW50XCI6MCxcIlNtYXJ0Rm9yZWdyb3VuZFwiOm51bGwsXCJNYXJnaW5cIjp7XCIkaWRcIjpcIjEyNzFcIixcIlRvcFwiOjAuMCxcIkxlZnRcIjowLjAsXCJSaWdodFwiOjAuMCxcIkJvdHRvbVwiOjAuMH0sXCJQYWRkaW5nXCI6e1wiJGlkXCI6XCIxMjcyXCIsXCJUb3BcIjowLjAsXCJMZWZ0XCI6MC4wLFwiUmlnaHRcIjowLjAsXCJCb3R0b21cIjowLjB9LFwiQmFja2dyb3VuZFwiOntcIiRyZWZcIjpcIjExMlwifSxcIklzVmlzaWJsZVwiOnRydWUsXCJXaWR0aFwiOjAuMCxcIkhlaWdodFwiOjAuMCxcIkJvcmRlclN0eWxlXCI6bnVsbH0sXCJUaXRsZVBvc2l0aW9uXCI6MCxcIkRhdGVQb3NpdGlvblwiOlwiUmlnaHRcIixcIlNoYXBlVHlwZVwiOjEzLFwiU2hhcGVTaXplXCI6MCxcIlNoYXBlU3R5bGVcIjp7XCIkaWRcIjpcIjEyNzNcIixcIk1hcmdpblwiOntcIiRpZFwiOlwiMTI3NFwiLFwiVG9wXCI6MC4wLFwiTGVmdFwiOjAuMCxcIlJpZ2h0XCI6MC4wLFwiQm90dG9tXCI6MC4wfSxcIlBhZGRpbmdcIjp7XCIkaWRcIjpcIjEyNzVcIixcIlRvcFwiOjAuMCxcIkxlZnRcIjowLjAsXCJSaWdodFwiOjAuMCxcIkJvdHRvbVwiOjAuMH0sXCJCYWNrZ3JvdW5kXCI6e1wiJGlkXCI6XCIxMjc2XCIsXCJDb2xvclwiOntcIiRpZFwiOlwiMTI3N1wiLFwiQVwiOjI1NSxcIlJcIjoxMTUsXCJHXCI6MTE1LFwiQlwiOjExNX19LFwiSXNWaXNpYmxlXCI6dHJ1ZSxcIldpZHRoXCI6MTIuMCxcIkhlaWdodFwiOjE0LjAsXCJCb3JkZXJTdHlsZVwiOntcIiRpZFwiOlwiMTI3OFwiLFwiTGluZUNvbG9yXCI6e1wiJHJlZlwiOlwiOTdcIn0sXCJMaW5lV2VpZ2h0XCI6MC4wLFwiTGluZVR5cGVcIjowfX0sXCJEYXRlRm9ybWF0XCI6e1wiJGlkXCI6XCIxMjc5XCIsXCJGb3JtYXRTdHJpbmdcIjpcIk1NTU0gZCwgeXl5eVwiLFwiU2VwYXJhdG9yXCI6XCIvXCIsXCJVc2VJbnRlcm5hdGlvbmFsRGF0ZUZvcm1hdFwiOmZhbHNlLFwiRGF0ZUlzVmlzaWJsZVwiOnRydWUsXCJUaW1lSXNWaXNpYmxlXCI6ZmFsc2UsXCJIb3VyRGlnaXRzXCI6MSxcIkFtUG1EZXNpZ25hdG9yXCI6MixcIlRyaW0wME1pbnV0ZXNcIjpmYWxzZSxcIkxhc3RLbm93blZpc2liaWxpdHlTdGF0ZVwiOntcIiRpZFwiOlwiMTI4MFwiLFwiRGF0ZVBhcnRJc1Zpc2libGVcIjp0cnVlLFwiVGltZVBhcnRJc1Zpc2libGVcIjpmYWxzZX19LFwiSXNWaXNpYmxlXCI6dHJ1ZSxcIkdyb3VwSWRcIjpcImEyNTcwODc5LTQ3YWItNDBiNy1hYjE1LThkN2ZjZmUxMGYzNFwiLFwiU3BhY2luZ1wiOjV9XSxcIkN1c3RvbVN3aW1sYW5lVGFza1N0eWxlTGlzdFwiOltdfV0sXCJDdXN0b21Td2ltbGFuZVYyU3R5bGVMaXN0XCI6W3tcIiRpZFwiOlwiMTI4MVwiLFwiSGVhZGVyU3R5bGVcIjp7XCIkaWRcIjpcIjEyODJcIixcIlRleHRTdHlsZVwiOntcIiRyZWZcIjpcIjQxMlwifSxcIlJlY3RhbmdsZVN0eWxlXCI6e1wiJHJlZlwiOlwiNDE4XCJ9LFwiVGV4dElzVmVydGljYWxcIjpmYWxzZX0sXCJCYWNrZ3JvdW5kU3R5bGVcIjp7XCIkcmVmXCI6XCI0MjRcIn0sXCJJc0Fib3ZlVGltZWJhbmRcIjpmYWxzZSxcIlN3aW1sYW5lRGVmYXVsdEFjdGl2aXR5U3R5bGVcIjp7XCIkaWRcIjpcIjEyODNcIixcIkhlYWRlclN0eWxlXCI6e1wiJGlkXCI6XCIxMjg0XCIsXCJUZXh0U3R5bGVcIjp7XCIkaWRcIjpcIjEyODVcIixcIkZvbnRTZXR0aW5nc1wiOntcIiRpZFwiOlwiMTI4NlwiLFwiRm9udFNpemVcIjoxMixcIkZvbnROYW1lXCI6XCJDYWxpYnJpXCIsXCJJc0JvbGRcIjpmYWxzZSxcIklzSXRhbGljXCI6ZmFsc2UsXCJJc1VuZGVybGluZWRcIjpmYWxzZX0sXCJBdXRvU2l6ZVwiOjAsXCJGb3JlZ3JvdW5kXCI6e1wiJGlkXCI6XCIxMjg3XCIsXCJDb2xvclwiOntcIiRpZFwiOlwiMTI4OFwiLFwiQVwiOjI1NSxcIlJcIjowLFwiR1wiOjAsXCJCXCI6MH19LFwiQmFja2dyb3VuZEZpbGxUeXBlXCI6MCxcIk1heFdpZHRoXCI6MC4wLFwiTWF4SGVpZ2h0XCI6MC4wLFwiU21hcnRGb3JlZ3JvdW5kSXNBY3RpdmVcIjpmYWxzZSxcIkhvcml6b250YWxBbGlnbm1lbnRcIjowLFwiVmVydGljYWxBbGlnbm1lbnRcIjowLFwiU21hcnRGb3JlZ3JvdW5kXCI6bnVsbCxcIk1hcmdpblwiOntcIiRpZFwiOlwiMTI4OVwiLFwiVG9wXCI6MC4wLFwiTGVmdFwiOjAuMCxcIlJpZ2h0XCI6MC4wLFwiQm90dG9tXCI6MC4wfSxcIlBhZGRpbmdcIjp7XCIkaWRcIjpcIjEyOTBcIixcIlRvcFwiOjAuMCxcIkxlZnRcIjowLjAsXCJSaWdodFwiOjAuMCxcIkJvdHRvbVwiOjAuMH0sXCJCYWNrZ3JvdW5kXCI6bnVsbCxcIklzVmlzaWJsZVwiOmZhbHNlLFwiV2lkdGhcIjowLjAsXCJIZWlnaHRcIjowLjAsXCJCb3JkZXJTdHlsZVwiOm51bGx9LFwiUmVjdGFuZ2xlU3R5bGVcIjp7XCIkaWRcIjpcIjEyOTFcIixcIk1hcmdpblwiOntcIiRpZFwiOlwiMTI5MlwiLFwiVG9wXCI6MC4wLFwiTGVmdFwiOjAuMCxcIlJpZ2h0XCI6MC4wLFwiQm90dG9tXCI6MC4wfSxcIlBhZGRpbmdcIjp7XCIkaWRcIjpcIjEyOTNcIixcIlRvcFwiOjAuMCxcIkxlZnRcIjowLjAsXCJSaWdodFwiOjAuMCxcIkJvdHRvbVwiOjAuMH0sXCJCYWNrZ3JvdW5kXCI6e1wiJGlkXCI6XCIxMjk0XCIsXCJDb2xvclwiOntcIiRpZFwiOlwiMTI5NVwiLFwiQVwiOjYzLFwiUlwiOjkxLFwiR1wiOjE1NSxcIkJcIjoyMTN9fSxcIklzVmlzaWJsZVwiOmZhbHNlLFwiV2lkdGhcIjowLjAsXCJIZWlnaHRcIjowLjAsXCJCb3JkZXJTdHlsZVwiOntcIiRpZFwiOlwiMTI5NlwiLFwiTGluZUNvbG9yXCI6e1wiJGlkXCI6XCIxMjk3XCIsXCIkdHlwZVwiOlwiTkxSRS5Db21tb24uRG9tLlNvbGlkQ29sb3JCcnVzaCwgTkxSRS5Db21tb25cIixcIkNvbG9yXCI6e1wiJGlkXCI6XCIxMjk4XCIsXCJBXCI6MjU1LFwiUlwiOjI1NSxcIkdcIjowLFwiQlwiOjB9fSxcIkxpbmVXZWlnaHRcIjowLjAsXCJMaW5lVHlwZVwiOjB9fX0sXCJCYWNrZ3JvdW5kU3R5bGVcIjp7XCIkaWRcIjpcIjEyOTlcIixcIk1hcmdpblwiOm51bGwsXCJQYWRkaW5nXCI6bnVsbCxcIkJhY2tncm91bmRcIjp7XCIkaWRcIjpcIjEzMDBcIixcIkNvbG9yXCI6e1wiJGlkXCI6XCIxMzAxXCIsXCJBXCI6NTEsXCJSXCI6MTY1LFwiR1wiOjE2NSxcIkJcIjoxNjV9fSxcIklzVmlzaWJsZVwiOmZhbHNlLFwiV2lkdGhcIjowLjAsXCJIZWlnaHRcIjowLjAsXCJCb3JkZXJTdHlsZVwiOntcIiRpZFwiOlwiMTMwMlwiLFwiTGluZUNvbG9yXCI6e1wiJGlkXCI6XCIxMzAzXCIsXCIkdHlwZVwiOlwiTkxSRS5Db21tb24uRG9tLlNvbGlkQ29sb3JCcnVzaCwgTkxSRS5Db21tb25cIixcIkNvbG9yXCI6e1wiJGlkXCI6XCIxMzA0XCIsXCJBXCI6MjU1LFwiUlwiOjI1NSxcIkdcIjowLFwiQlwiOjB9fSxcIkxpbmVXZWlnaHRcIjowLjAsXCJMaW5lVHlwZVwiOjB9fSxcIkN1c3RvbVN3aW1sYW5lTWlsZXN0b25lU3R5bGVMaXN0XCI6W3tcIiRyZWZcIjpcIjQzMFwifV0sXCJDdXN0b21Td2ltbGFuZVRhc2tTdHlsZUxpc3RcIjpbe1wiJHJlZlwiOlwiNDUwXCJ9LHtcIiRyZWZcIjpcIjQ4OFwifSx7XCIkcmVmXCI6XCI1MjVcIn0se1wiJHJlZlwiOlwiNTYyXCJ9XSxcIklzVmlzaWJsZVwiOnRydWV9LFwiQ3VzdG9tU3dpbWxhbmVBY3Rpdml0aWVzU3R5bGVMaXN0XCI6W10sXCJJc1Zpc2libGVcIjp0cnVlLFwiU3BhY2luZ1wiOjJ9LHtcIiRpZFwiOlwiMTMwNVwiLFwiSGVhZGVyU3R5bGVcIjp7XCIkaWRcIjpcIjEzMDZcIixcIlRleHRTdHlsZVwiOntcIiRyZWZcIjpcIjY4MFwifSxcIlJlY3RhbmdsZVN0eWxlXCI6e1wiJHJlZlwiOlwiNjg2XCJ9LFwiVGV4dElzVmVydGljYWxcIjpmYWxzZX0sXCJCYWNrZ3JvdW5kU3R5bGVcIjp7XCIkcmVmXCI6XCI2OTJcIn0sXCJJc0Fib3ZlVGltZWJhbmRcIjpmYWxzZSxcIlN3aW1sYW5lRGVmYXVsdEFjdGl2aXR5U3R5bGVcIjp7XCIkaWRcIjpcIjEzMDdcIixcIkhlYWRlclN0eWxlXCI6e1wiJGlkXCI6XCIxMzA4XCIsXCJUZXh0U3R5bGVcIjp7XCIkaWRcIjpcIjEzMDlcIixcIkZvbnRTZXR0aW5nc1wiOntcIiRpZFwiOlwiMTMxMFwiLFwiRm9udFNpemVcIjoxMixcIkZvbnROYW1lXCI6XCJDYWxpYnJpXCIsXCJJc0JvbGRcIjpmYWxzZSxcIklzSXRhbGljXCI6ZmFsc2UsXCJJc1VuZGVybGluZWRcIjpmYWxzZX0sXCJBdXRvU2l6ZVwiOjAsXCJGb3JlZ3JvdW5kXCI6e1wiJGlkXCI6XCIxMzExXCIsXCJDb2xvclwiOntcIiRpZFwiOlwiMTMxMlwiLFwiQVwiOjI1NSxcIlJcIjowLFwiR1wiOjAsXCJCXCI6MH19LFwiQmFja2dyb3VuZEZpbGxUeXBlXCI6MCxcIk1heFdpZHRoXCI6MC4wLFwiTWF4SGVpZ2h0XCI6MC4wLFwiU21hcnRGb3JlZ3JvdW5kSXNBY3RpdmVcIjpmYWxzZSxcIkhvcml6b250YWxBbGlnbm1lbnRcIjowLFwiVmVydGljYWxBbGlnbm1lbnRcIjowLFwiU21hcnRGb3JlZ3JvdW5kXCI6bnVsbCxcIk1hcmdpblwiOntcIiRpZFwiOlwiMTMxM1wiLFwiVG9wXCI6MC4wLFwiTGVmdFwiOjAuMCxcIlJpZ2h0XCI6MC4wLFwiQm90dG9tXCI6MC4wfSxcIlBhZGRpbmdcIjp7XCIkaWRcIjpcIjEzMTRcIixcIlRvcFwiOjAuMCxcIkxlZnRcIjowLjAsXCJSaWdodFwiOjAuMCxcIkJvdHRvbVwiOjAuMH0sXCJCYWNrZ3JvdW5kXCI6bnVsbCxcIklzVmlzaWJsZVwiOmZhbHNlLFwiV2lkdGhcIjowLjAsXCJIZWlnaHRcIjowLjAsXCJCb3JkZXJTdHlsZVwiOm51bGx9LFwiUmVjdGFuZ2xlU3R5bGVcIjp7XCIkaWRcIjpcIjEzMTVcIixcIk1hcmdpblwiOntcIiRpZFwiOlwiMTMxNlwiLFwiVG9wXCI6MC4wLFwiTGVmdFwiOjAuMCxcIlJpZ2h0XCI6MC4wLFwiQm90dG9tXCI6MC4wfSxcIlBhZGRpbmdcIjp7XCIkaWRcIjpcIjEzMTdcIixcIlRvcFwiOjAuMCxcIkxlZnRcIjowLjAsXCJSaWdodFwiOjAuMCxcIkJvdHRvbVwiOjAuMH0sXCJCYWNrZ3JvdW5kXCI6e1wiJGlkXCI6XCIxMzE4XCIsXCJDb2xvclwiOntcIiRpZFwiOlwiMTMxOVwiLFwiQVwiOjYzLFwiUlwiOjI1NSxcIkdcIjoxOTIsXCJCXCI6MH19LFwiSXNWaXNpYmxlXCI6ZmFsc2UsXCJXaWR0aFwiOjAuMCxcIkhlaWdodFwiOjAuMCxcIkJvcmRlclN0eWxlXCI6e1wiJGlkXCI6XCIxMzIwXCIsXCJMaW5lQ29sb3JcIjp7XCIkaWRcIjpcIjEzMjFcIixcIiR0eXBlXCI6XCJOTFJFLkNvbW1vbi5Eb20uU29saWRDb2xvckJydXNoLCBOTFJFLkNvbW1vblwiLFwiQ29sb3JcIjp7XCIkaWRcIjpcIjEzMjJcIixcIkFcIjoyNTUsXCJSXCI6MjU1LFwiR1wiOjAsXCJCXCI6MH19LFwiTGluZVdlaWdodFwiOjAuMCxcIkxpbmVUeXBlXCI6MH19fSxcIkJhY2tncm91bmRTdHlsZVwiOntcIiRpZFwiOlwiMTMyM1wiLFwiTWFyZ2luXCI6bnVsbCxcIlBhZGRpbmdcIjpudWxsLFwiQmFja2dyb3VuZFwiOntcIiRpZFwiOlwiMTMyNFwiLFwiQ29sb3JcIjp7XCIkaWRcIjpcIjEzMjVcIixcIkFcIjo1MSxcIlJcIjoxNjUsXCJHXCI6MTY1LFwiQlwiOjE2NX19LFwiSXNWaXNpYmxlXCI6ZmFsc2UsXCJXaWR0aFwiOjAuMCxcIkhlaWdodFwiOjAuMCxcIkJvcmRlclN0eWxlXCI6e1wiJGlkXCI6XCIxMzI2XCIsXCJMaW5lQ29sb3JcIjp7XCIkaWRcIjpcIjEzMjdcIixcIiR0eXBlXCI6XCJOTFJFLkNvbW1vbi5Eb20uU29saWRDb2xvckJydXNoLCBOTFJFLkNvbW1vblwiLFwiQ29sb3JcIjp7XCIkaWRcIjpcIjEzMjhcIixcIkFcIjoyNTUsXCJSXCI6MjU1LFwiR1wiOjAsXCJCXCI6MH19LFwiTGluZVdlaWdodFwiOjAuMCxcIkxpbmVUeXBlXCI6MH19LFwiQ3VzdG9tU3dpbWxhbmVNaWxlc3RvbmVTdHlsZUxpc3RcIjpbe1wiJHJlZlwiOlwiNjk4XCJ9LHtcIiRyZWZcIjpcIjcxOFwifSx7XCIkcmVmXCI6XCI3MzhcIn0se1wiJHJlZlwiOlwiNzU4XCJ9LHtcIiRyZWZcIjpcIjc3OFwifV0sXCJDdXN0b21Td2ltbGFuZVRhc2tTdHlsZUxpc3RcIjpbe1wiJHJlZlwiOlwiNzk4XCJ9LHtcIiRyZWZcIjpcIjgzNVwifSx7XCIkcmVmXCI6XCI4NzJcIn1dLFwiSXNWaXNpYmxlXCI6dHJ1ZX0sXCJDdXN0b21Td2ltbGFuZUFjdGl2aXRpZXNTdHlsZUxpc3RcIjpbXSxcIklzVmlzaWJsZVwiOnRydWUsXCJTcGFjaW5nXCI6Mn0se1wiJGlkXCI6XCIxMzI5XCIsXCJIZWFkZXJTdHlsZVwiOntcIiRpZFwiOlwiMTMzMFwiLFwiVGV4dFN0eWxlXCI6e1wiJHJlZlwiOlwiOTEyXCJ9LFwiUmVjdGFuZ2xlU3R5bGVcIjp7XCIkcmVmXCI6XCI5MThcIn0sXCJUZXh0SXNWZXJ0aWNhbFwiOmZhbHNlfSxcIkJhY2tncm91bmRTdHlsZVwiOntcIiRyZWZcIjpcIjkyNFwifSxcIklzQWJvdmVUaW1lYmFuZFwiOmZhbHNlLFwiU3dpbWxhbmVEZWZhdWx0QWN0aXZpdHlTdHlsZVwiOntcIiRpZFwiOlwiMTMzMVwiLFwiSGVhZGVyU3R5bGVcIjp7XCIkaWRcIjpcIjEzMzJcIixcIlRleHRTdHlsZVwiOntcIiRpZFwiOlwiMTMzM1wiLFwiRm9udFNldHRpbmdzXCI6e1wiJGlkXCI6XCIxMzM0XCIsXCJGb250U2l6ZVwiOjEyLFwiRm9udE5hbWVcIjpcIkNhbGlicmlcIixcIklzQm9sZFwiOmZhbHNlLFwiSXNJdGFsaWNcIjpmYWxzZSxcIklzVW5kZXJsaW5lZFwiOmZhbHNlfSxcIkF1dG9TaXplXCI6MCxcIkZvcmVncm91bmRcIjp7XCIkaWRcIjpcIjEzMzVcIixcIkNvbG9yXCI6e1wiJGlkXCI6XCIxMzM2XCIsXCJBXCI6MjU1LFwiUlwiOjAsXCJHXCI6MCxcIkJcIjowfX0sXCJCYWNrZ3JvdW5kRmlsbFR5cGVcIjowLFwiTWF4V2lkdGhcIjowLjAsXCJNYXhIZWlnaHRcIjowLjAsXCJTbWFydEZvcmVncm91bmRJc0FjdGl2ZVwiOmZhbHNlLFwiSG9yaXpvbnRhbEFsaWdubWVudFwiOjAsXCJWZXJ0aWNhbEFsaWdubWVudFwiOjAsXCJTbWFydEZvcmVncm91bmRcIjpudWxsLFwiTWFyZ2luXCI6e1wiJGlkXCI6XCIxMzM3XCIsXCJUb3BcIjowLjAsXCJMZWZ0XCI6MC4wLFwiUmlnaHRcIjowLjAsXCJCb3R0b21cIjowLjB9LFwiUGFkZGluZ1wiOntcIiRpZFwiOlwiMTMzOFwiLFwiVG9wXCI6MC4wLFwiTGVmdFwiOjAuMCxcIlJpZ2h0XCI6MC4wLFwiQm90dG9tXCI6MC4wfSxcIkJhY2tncm91bmRcIjpudWxsLFwiSXNWaXNpYmxlXCI6ZmFsc2UsXCJXaWR0aFwiOjAuMCxcIkhlaWdodFwiOjAuMCxcIkJvcmRlclN0eWxlXCI6bnVsbH0sXCJSZWN0YW5nbGVTdHlsZVwiOntcIiRpZFwiOlwiMTMzOVwiLFwiTWFyZ2luXCI6e1wiJGlkXCI6XCIxMzQwXCIsXCJUb3BcIjowLjAsXCJMZWZ0XCI6MC4wLFwiUmlnaHRcIjowLjAsXCJCb3R0b21cIjowLjB9LFwiUGFkZGluZ1wiOntcIiRpZFwiOlwiMTM0MVwiLFwiVG9wXCI6MC4wLFwiTGVmdFwiOjAuMCxcIlJpZ2h0XCI6MC4wLFwiQm90dG9tXCI6MC4wfSxcIkJhY2tncm91bmRcIjp7XCIkaWRcIjpcIjEzNDJcIixcIkNvbG9yXCI6e1wiJGlkXCI6XCIxMzQzXCIsXCJBXCI6NjMsXCJSXCI6MTEyLFwiR1wiOjE3MyxcIkJcIjo3MX19LFwiSXNWaXNpYmxlXCI6ZmFsc2UsXCJXaWR0aFwiOjAuMCxcIkhlaWdodFwiOjAuMCxcIkJvcmRlclN0eWxlXCI6e1wiJGlkXCI6XCIxMzQ0XCIsXCJMaW5lQ29sb3JcIjp7XCIkaWRcIjpcIjEzNDVcIixcIiR0eXBlXCI6XCJOTFJFLkNvbW1vbi5Eb20uU29saWRDb2xvckJydXNoLCBOTFJFLkNvbW1vblwiLFwiQ29sb3JcIjp7XCIkaWRcIjpcIjEzNDZcIixcIkFcIjoyNTUsXCJSXCI6MjU1LFwiR1wiOjAsXCJCXCI6MH19LFwiTGluZVdlaWdodFwiOjAuMCxcIkxpbmVUeXBlXCI6MH19fSxcIkJhY2tncm91bmRTdHlsZVwiOntcIiRpZFwiOlwiMTM0N1wiLFwiTWFyZ2luXCI6bnVsbCxcIlBhZGRpbmdcIjpudWxsLFwiQmFja2dyb3VuZFwiOntcIiRpZFwiOlwiMTM0OFwiLFwiQ29sb3JcIjp7XCIkaWRcIjpcIjEzNDlcIixcIkFcIjo1MSxcIlJcIjoxNjUsXCJHXCI6MTY1LFwiQlwiOjE2NX19LFwiSXNWaXNpYmxlXCI6ZmFsc2UsXCJXaWR0aFwiOjAuMCxcIkhlaWdodFwiOjAuMCxcIkJvcmRlclN0eWxlXCI6e1wiJGlkXCI6XCIxMzUwXCIsXCJMaW5lQ29sb3JcIjp7XCIkaWRcIjpcIjEzNTFcIixcIiR0eXBlXCI6XCJOTFJFLkNvbW1vbi5Eb20uU29saWRDb2xvckJydXNoLCBOTFJFLkNvbW1vblwiLFwiQ29sb3JcIjp7XCIkaWRcIjpcIjEzNTJcIixcIkFcIjoyNTUsXCJSXCI6MjU1LFwiR1wiOjAsXCJCXCI6MH19LFwiTGluZVdlaWdodFwiOjAuMCxcIkxpbmVUeXBlXCI6MH19LFwiQ3VzdG9tU3dpbWxhbmVNaWxlc3RvbmVTdHlsZUxpc3RcIjpbe1wiJHJlZlwiOlwiOTMwXCJ9LHtcIiRyZWZcIjpcIjk1MFwifV0sXCJDdXN0b21Td2ltbGFuZVRhc2tTdHlsZUxpc3RcIjpbe1wiJHJlZlwiOlwiOTcwXCJ9LHtcIiRyZWZcIjpcIjEwMDdcIn0se1wiJHJlZlwiOlwiMTA0NFwifSx7XCIkcmVmXCI6XCIxMDgxXCJ9LHtcIiRyZWZcIjpcIjExMThcIn1dLFwiSXNWaXNpYmxlXCI6dHJ1ZX0sXCJDdXN0b21Td2ltbGFuZUFjdGl2aXRpZXNTdHlsZUxpc3RcIjpbXSxcIklzVmlzaWJsZVwiOnRydWUsXCJTcGFjaW5nXCI6Mn0se1wiJGlkXCI6XCIxMzUzXCIsXCJIZWFkZXJTdHlsZVwiOntcIiRpZFwiOlwiMTM1NFwiLFwiVGV4dFN0eWxlXCI6e1wiJHJlZlwiOlwiMTE1OFwifSxcIlJlY3RhbmdsZVN0eWxlXCI6e1wiJHJlZlwiOlwiMTE2NFwifSxcIlRleHRJc1ZlcnRpY2FsXCI6ZmFsc2V9LFwiQmFja2dyb3VuZFN0eWxlXCI6e1wiJHJlZlwiOlwiMTE3MFwifSxcIklzQWJvdmVUaW1lYmFuZFwiOmZhbHNlLFwiU3dpbWxhbmVEZWZhdWx0QWN0aXZpdHlTdHlsZVwiOntcIiRpZFwiOlwiMTM1NVwiLFwiSGVhZGVyU3R5bGVcIjp7XCIkaWRcIjpcIjEzNTZcIixcIlRleHRTdHlsZVwiOntcIiRpZFwiOlwiMTM1N1wiLFwiRm9udFNldHRpbmdzXCI6e1wiJGlkXCI6XCIxMzU4XCIsXCJGb250U2l6ZVwiOjEyLFwiRm9udE5hbWVcIjpcIkNhbGlicmlcIixcIklzQm9sZFwiOmZhbHNlLFwiSXNJdGFsaWNcIjpmYWxzZSxcIklzVW5kZXJsaW5lZFwiOmZhbHNlfSxcIkF1dG9TaXplXCI6MCxcIkZvcmVncm91bmRcIjp7XCIkaWRcIjpcIjEzNTlcIixcIkNvbG9yXCI6e1wiJGlkXCI6XCIxMzYwXCIsXCJBXCI6MjU1LFwiUlwiOjAsXCJHXCI6MCxcIkJcIjowfX0sXCJCYWNrZ3JvdW5kRmlsbFR5cGVcIjowLFwiTWF4V2lkdGhcIjowLjAsXCJNYXhIZWlnaHRcIjowLjAsXCJTbWFydEZvcmVncm91bmRJc0FjdGl2ZVwiOmZhbHNlLFwiSG9yaXpvbnRhbEFsaWdubWVudFwiOjAsXCJWZXJ0aWNhbEFsaWdubWVudFwiOjAsXCJTbWFydEZvcmVncm91bmRcIjpudWxsLFwiTWFyZ2luXCI6e1wiJGlkXCI6XCIxMzYxXCIsXCJUb3BcIjowLjAsXCJMZWZ0XCI6MC4wLFwiUmlnaHRcIjowLjAsXCJCb3R0b21cIjowLjB9LFwiUGFkZGluZ1wiOntcIiRpZFwiOlwiMTM2MlwiLFwiVG9wXCI6MC4wLFwiTGVmdFwiOjAuMCxcIlJpZ2h0XCI6MC4wLFwiQm90dG9tXCI6MC4wfSxcIkJhY2tncm91bmRcIjpudWxsLFwiSXNWaXNpYmxlXCI6ZmFsc2UsXCJXaWR0aFwiOjAuMCxcIkhlaWdodFwiOjAuMCxcIkJvcmRlclN0eWxlXCI6bnVsbH0sXCJSZWN0YW5nbGVTdHlsZVwiOntcIiRpZFwiOlwiMTM2M1wiLFwiTWFyZ2luXCI6e1wiJGlkXCI6XCIxMzY0XCIsXCJUb3BcIjowLjAsXCJMZWZ0XCI6MC4wLFwiUmlnaHRcIjowLjAsXCJCb3R0b21cIjowLjB9LFwiUGFkZGluZ1wiOntcIiRpZFwiOlwiMTM2NVwiLFwiVG9wXCI6MC4wLFwiTGVmdFwiOjAuMCxcIlJpZ2h0XCI6MC4wLFwiQm90dG9tXCI6MC4wfSxcIkJhY2tncm91bmRcIjp7XCIkaWRcIjpcIjEzNjZcIixcIkNvbG9yXCI6e1wiJGlkXCI6XCIxMzY3XCIsXCJBXCI6NjMsXCJSXCI6MTY1LFwiR1wiOjE2NSxcIkJcIjoxNjV9fSxcIklzVmlzaWJsZVwiOmZhbHNlLFwiV2lkdGhcIjowLjAsXCJIZWlnaHRcIjowLjAsXCJCb3JkZXJTdHlsZVwiOntcIiRpZFwiOlwiMTM2OFwiLFwiTGluZUNvbG9yXCI6e1wiJGlkXCI6XCIxMzY5XCIsXCIkdHlwZVwiOlwiTkxSRS5Db21tb24uRG9tLlNvbGlkQ29sb3JCcnVzaCwgTkxSRS5Db21tb25cIixcIkNvbG9yXCI6e1wiJGlkXCI6XCIxMzcwXCIsXCJBXCI6MjU1LFwiUlwiOjI1NSxcIkdcIjowLFwiQlwiOjB9fSxcIkxpbmVXZWlnaHRcIjowLjAsXCJMaW5lVHlwZVwiOjB9fX0sXCJCYWNrZ3JvdW5kU3R5bGVcIjp7XCIkaWRcIjpcIjEzNzFcIixcIk1hcmdpblwiOm51bGwsXCJQYWRkaW5nXCI6bnVsbCxcIkJhY2tncm91bmRcIjp7XCIkaWRcIjpcIjEzNzJcIixcIkNvbG9yXCI6e1wiJGlkXCI6XCIxMzczXCIsXCJBXCI6NTEsXCJSXCI6MTY1LFwiR1wiOjE2NSxcIkJcIjoxNjV9fSxcIklzVmlzaWJsZVwiOmZhbHNlLFwiV2lkdGhcIjowLjAsXCJIZWlnaHRcIjowLjAsXCJCb3JkZXJTdHlsZVwiOntcIiRpZFwiOlwiMTM3NFwiLFwiTGluZUNvbG9yXCI6e1wiJGlkXCI6XCIxMzc1XCIsXCIkdHlwZVwiOlwiTkxSRS5Db21tb24uRG9tLlNvbGlkQ29sb3JCcnVzaCwgTkxSRS5Db21tb25cIixcIkNvbG9yXCI6e1wiJGlkXCI6XCIxMzc2XCIsXCJBXCI6MjU1LFwiUlwiOjI1NSxcIkdcIjowLFwiQlwiOjB9fSxcIkxpbmVXZWlnaHRcIjowLjAsXCJMaW5lVHlwZVwiOjB9fSxcIkN1c3RvbVN3aW1sYW5lTWlsZXN0b25lU3R5bGVMaXN0XCI6W3tcIiRyZWZcIjpcIjExNzZcIn0se1wiJHJlZlwiOlwiMTE5N1wifSx7XCIkcmVmXCI6XCIxMjE4XCJ9LHtcIiRyZWZcIjpcIjEyMzlcIn0se1wiJHJlZlwiOlwiMTI2MFwifV0sXCJDdXN0b21Td2ltbGFuZVRhc2tTdHlsZUxpc3RcIjpbXSxcIklzVmlzaWJsZVwiOnRydWV9LFwiQ3VzdG9tU3dpbWxhbmVBY3Rpdml0aWVzU3R5bGVMaXN0XCI6W10sXCJJc1Zpc2libGVcIjp0cnVlLFwiU3BhY2luZ1wiOjJ9XSxcIkdyaWRsaW5lUGFuZWxTdHlsZVwiOntcIiRpZFwiOlwiMTM3N1wiLFwiR3JpZGxpbmVTdHlsZVwiOntcIiRpZFwiOlwiMTM3OFwiLFwiTGluZUNvbG9yXCI6e1wiJGlkXCI6XCIxMzc5XCIsXCIkdHlwZVwiOlwiTkxSRS5Db21tb24uRG9tLlNvbGlkQ29sb3JCcnVzaCwgTkxSRS5Db21tb25cIixcIkNvbG9yXCI6e1wiJGlkXCI6XCIxMzgwXCIsXCJBXCI6MzgsXCJSXCI6OTEsXCJHXCI6MTU1LFwiQlwiOjIxM319LFwiTGluZVdlaWdodFwiOjEuMCxcIkxpbmVUeXBlXCI6MH0sXCJJc1Zpc2libGVcIjp0cnVlfSxcIkFjdGl2aXR5TGluZVBhbmVsU3R5bGVcIjp7XCIkaWRcIjpcIjEzODFcIixcIkFjdGl2aXR5TGluZVN0eWxlXCI6e1wiJGlkXCI6XCIxMzgyXCIsXCJMaW5lQ29sb3JcIjp7XCIkaWRcIjpcIjEzODNcIixcIiR0eXBlXCI6XCJOTFJFLkNvbW1vbi5Eb20uU29saWRDb2xvckJydXNoLCBOTFJFLkNvbW1vblwiLFwiQ29sb3JcIjp7XCIkaWRcIjpcIjEzODRcIixcIkFcIjozOCxcIlJcIjo2OCxcIkdcIjoxMTQsXCJCXCI6MTk2fX0sXCJMaW5lV2VpZ2h0XCI6MS4wLFwiTGluZVR5cGVcIjowfSxcIklzVmlzaWJsZVwiOnRydWV9LFwiRGVmYXVsdERlcGVuZGVuY3lTdHlsZVwiOntcIiRpZFwiOlwiMTM4NVwiLFwiTGluZVN0eWxlXCI6e1wiJGlkXCI6XCIxMzg2XCIsXCJMaW5lQ29sb3JcIjp7XCIkaWRcIjpcIjEzODdcIixcIiR0eXBlXCI6XCJOTFJFLkNvbW1vbi5Eb20uU29saWRDb2xvckJydXNoLCBOTFJFLkNvbW1vblwiLFwiQ29sb3JcIjp7XCIkaWRcIjpcIjEzODhcIixcIkFcIjoyNTUsXCJSXCI6MCxcIkdcIjowLFwiQlwiOjB9fSxcIkxpbmVXZWlnaHRcIjoxLjAsXCJMaW5lVHlwZVwiOjB9LFwiRW5kQXJyb3doZWFkTGluZVN0eWxlXCI6e1wiJGlkXCI6XCIxMzg5XCIsXCJLaW5kXCI6MSxcIldpZHRoXCI6MSxcIkxlbmd0aFwiOjAsXCJQYXJlbnRTdHlsZVwiOm51bGx9LFwiQnJpbmdUb0Zyb250XCI6dHJ1ZSxcIklzVmlzaWJsZVwiOnRydWUsXCJSYWRpdXNcIjowLjB9LFwiQ3JpdGljYWxQYXRoU3R5bGVcIjp7XCIkaWRcIjpcIjEzOTBcIixcIkNyaXRpY2FsUGF0aFN0eWxlT3B0aW9uc1wiOjE1LFwiTGluZVN0eWxlXCI6e1wiJGlkXCI6XCIxMzkxXCIsXCJMaW5lQ29sb3JcIjp7XCIkaWRcIjpcIjEzOTJcIixcIiR0eXBlXCI6XCJOTFJFLkNvbW1vbi5Eb20uU29saWRDb2xvckJydXNoLCBOTFJFLkNvbW1vblwiLFwiQ29sb3JcIjp7XCIkaWRcIjpcIjEzOTNcIixcIkFcIjoyNTUsXCJSXCI6MjIyLFwiR1wiOjUwLFwiQlwiOjUwfX0sXCJMaW5lV2VpZ2h0XCI6MS4wLFwiTGluZVR5cGVcIjowfSxcIlRpdGxlRm9yZWdyb3VuZFwiOntcIiRpZFwiOlwiMTM5NFwiLFwiQ29sb3JcIjp7XCIkaWRcIjpcIjEzOTVcIixcIkFcIjoyNTUsXCJSXCI6MTc2LFwiR1wiOjE5LFwiQlwiOjI1fX0sXCJTaGFwZXNCYWNrZ3JvdW5kXCI6e1wiJGlkXCI6XCIxMzk2XCIsXCJDb2xvclwiOntcIiRpZFwiOlwiMTM5N1wiLFwiQVwiOjI1NSxcIlJcIjoyNTMsXCJHXCI6MjAzLFwiQlwiOjIwOH19LFwiU2hhcGVzQm9yZGVyU3R5bGVcIjp7XCIkaWRcIjpcIjEzOThcIixcIkxpbmVDb2xvclwiOntcIiRpZFwiOlwiMTM5OVwiLFwiJHR5cGVcIjpcIk5MUkUuQ29tbW9uLkRvbS5Tb2xpZENvbG9yQnJ1c2gsIE5MUkUuQ29tbW9uXCIsXCJDb2xvclwiOntcIiRpZFwiOlwiMTQwMFwiLFwiQVwiOjI1NSxcIlJcIjoyMjIsXCJHXCI6NTAsXCJCXCI6NTB9fSxcIkxpbmVXZWlnaHRcIjoxLjUsXCJMaW5lVHlwZVwiOjB9LFwiSXNWaXNpYmxlXCI6ZmFsc2V9LFwiUGFuZWxzU3BhY2luZ0RlZmluaXRpb25cIjp7XCIkaWRcIjpcIjE0MDFcIixcIlNwYWNpbmdBYm92ZVRpbWViYW5kXCI6NSxcIlNwYWNpbmdCZWxvd1RpbWViYW5kXCI6NSxcIlNwYWNpbmdBYm92ZUJldHdlZW5Td2ltbGFuZXNBbmRUYXNrc1wiOjUsXCJTcGFjaW5nQmVsb3dCZXR3ZWVuU3dpbWxhbmVzQW5kVGFza3NcIjo1fX0sXCJTY2FsZVwiOntcIiRpZFwiOlwiMTQwMlwiLFwiU3RhcnREYXRlXCI6XCIwMDAxLTAxLTAxVDAwOjAwOjAwXCIsXCJFbmREYXRlXCI6XCIyMDE5LTEyLTIyVDEyOjU5OjAwXCIsXCJGb3JtYXRcIjpcIk1NTVwiLFwiVHlwZVwiOjIsXCJBdXRvRGF0ZVJhbmdlXCI6dHJ1ZSxcIldvcmtpbmdEYXlzXCI6MzEsXCJUb2RheU1hcmtlclRleHRcIjpcIlRvZGF5XCIsXCJBdXRvU2NhbGVUeXBlXCI6dHJ1ZX0sXCJTY2FsZVYyXCI6e1wiJGlkXCI6XCIxNDAzXCIsXCJTdGFydERhdGVcIjpcIjAwMDEtMDEtMDFUMDA6MDA6MDBcIixcIkVuZERhdGVcIjpcIjIwMTktMTItMjJUMTI6NTk6MDBcIixcIkF1dG9EYXRlUmFuZ2VcIjp0cnVlLFwiV29ya2luZ0RheXNcIjozMSxcIlRvZGF5TWFya2VyVGV4dFwiOlwiVG9kYXlcIixcIkF1dG9TY2FsZVR5cGVcIjp0cnVlLFwiVGltZWJhbmRTY2FsZXNcIjp7XCIkaWRcIjpcIjE0MDRcIixcIlRvcFNjYWxlTGF5ZXJcIjp7XCIkaWRcIjpcIjE0MDVcIixcIkZvcm1hdFwiOlwiTU1NXCIsXCJUeXBlXCI6Mn0sXCJNaWRkbGVTY2FsZUxheWVyXCI6e1wiJGlkXCI6XCIxNDA2XCIsXCJGb3JtYXRcIjpudWxsLFwiVHlwZVwiOjB9LFwiQm90dG9tU2NhbGVMYXllclwiOntcIiRpZFwiOlwiMTQwN1wiLFwiRm9ybWF0XCI6bnVsbCxcIlR5cGVcIjowfX19LFwiTWlsZXN0b25lc1wiOltdLFwiVGFza3NcIjpbXSxcIlN3aW1sYW5lc1wiOltdLFwiU3dpbWxhbmVzVjJcIjpbXSxcIkRlcGVuZGVuY2llc1wiOltdLFwiRGVwZW5kZW5jeVNldHRpbmdzXCI6e1wiJGlkXCI6XCIxNDA4XCIsXCJEZXBlbmRlbmN5TW9kdWxlRW5hYmxlZFwiOmZhbHNlLFwiU2NoZWR1bGluZ1NldHRpbmdzXCI6e1wiJGlkXCI6XCIxNDA5XCIsXCJEZXBlbmRlbmNpZXNTY2hlZHVsaW5nTW9kZVNldHRpbmdcIjoxLFwiRGVwZW5kZW5jaWVzUHJldmlvdXNTY2hlZHVsaW5nTW9kZVwiOjEsXCJPbkJyZWFraW5nRmxleGlibGVTY2hlZHVsaW5nTW9kZVNldHRpbmdcIjowLFwiT25CcmVha2luZ1N0cmljdFNjaGVkdWxpbmdNb2RlU2V0dGluZ1wiOjB9fSxcIlNldHRpbmdzXCI6e1wiJGlkXCI6XCIxNDEwXCIsXCJJbXBhT3B0aW9uc1wiOntcIiRpZFwiOlwiMTQxMVwiLFwiTGVmdFRvUmlnaHRcIjpmYWxzZSxcIlBheWxvYWRPcHRpb25zXCI6Mn19LFwiVGltZUNvbmZpZ3VyYXRpb25cIjp7XCIkaWRcIjpcIjE0MTJcIixcIlVzZVRpbWVcIjpmYWxzZSxcIldvcmtEYXlTdGFydFwiOlwiMDA6MDA6MDBcIixcIldvcmtEYXlFbmRcIjpcIjIzOjU5OjAwXCJ9fSIsIlNvdXJjZVRoZW1lIjoie1wiJGlkXCI6XCIxXCIsXCJJZFwiOlwiNmFhMTI3ZWQtNTNiZi00YjA1LTg5YjctMDJkYWY4ZDBiYjc0XCIsXCJDYXRlZ29yeVwiOjIsXCJDdWx0dXJlSW5mb05hbWVcIjpcImVuLVVTXCIsXCJWZXJzaW9uXCI6e1wiJGlkXCI6XCIyXCIsXCJUaGVtZURvbVZlcnNpb25cIjpcIjEuMS4wXCJ9LFwiU3R5bGVcIjp7XCIkaWRcIjpcIjNcIixcIlRpbWViYW5kU3R5bGVcIjp7XCIkaWRcIjpcIjRcIixcIlJpZ2h0RW5kQ2Fwc1N0eWxlXCI6e1wiJGlkXCI6XCI1XCIsXCJGb250U2V0dGluZ3NcIjp7XCIkaWRcIjpcIjZcIixcIkZvbnRTaXplXCI6MTgsXCJGb250TmFtZVwiOlwiQ2FsaWJyaVwiLFwiSXNCb2xkXCI6dHJ1ZSxcIklzSXRhbGljXCI6ZmFsc2UsXCJJc1VuZGVybGluZWRcIjpmYWxzZX0sXCJGb3JlZ3JvdW5kXCI6e1wiJGlkXCI6XCI3XCIsXCJDb2xvclwiOntcIiRpZFwiOlwiOFwiLFwiQVwiOjI1NSxcIlJcIjoyMzcsXCJHXCI6MTI1LFwiQlwiOjQ5fX0sXCJIb3Jpem9udGFsQWxpZ25tZW50XCI6MCxcIklzVmlzaWJsZVwiOmZhbHNlfSxcIkxlZnRFbmRDYXBzU3R5bGVcIjp7XCIkaWRcIjpcIjlcIixcIkZvbnRTZXR0aW5nc1wiOntcIiRpZFwiOlwiMTBcIixcIkZvbnRTaXplXCI6MTgsXCJGb250TmFtZVwiOlwiQ2FsaWJyaVwiLFwiSXNCb2xkXCI6dHJ1ZSxcIklzSXRhbGljXCI6ZmFsc2UsXCJJc1VuZGVybGluZWRcIjpmYWxzZX0sXCJGb3JlZ3JvdW5kXCI6e1wiJGlkXCI6XCIxMVwiLFwiQ29sb3JcIjp7XCIkaWRcIjpcIjEyXCIsXCJBXCI6MjU1LFwiUlwiOjIzNyxcIkdcIjoxMjUsXCJCXCI6NDl9fSxcIkhvcml6b250YWxBbGlnbm1lbnRcIjowLFwiSXNWaXNpYmxlXCI6ZmFsc2V9LFwiVG9kYXlNYXJrZXJTdHlsZVwiOntcIiRpZFwiOlwiMTNcIixcIlRvZGF5VGV4dFN0eWxlXCI6e1wiJGlkXCI6XCIxNFwiLFwiRm9udFNldHRpbmdzXCI6e1wiJGlkXCI6XCIxNVwiLFwiRm9udFNpemVcIjoxMixcIkZvbnROYW1lXCI6XCJDYWxpYnJpXCIsXCJJc0JvbGRcIjpmYWxzZSxcIklzSXRhbGljXCI6ZmFsc2UsXCJJc1VuZGVybGluZWRcIjpmYWxzZX0sXCJGb3JlZ3JvdW5kXCI6e1wiJGlkXCI6XCIxNlwiLFwiQ29sb3JcIjp7XCIkaWRcIjpcIjE3XCIsXCJBXCI6MjU1LFwiUlwiOjAsXCJHXCI6MCxcIkJcIjowfX0sXCJIb3Jpem9udGFsQWxpZ25tZW50XCI6MCxcIklzVmlzaWJsZVwiOnRydWV9LFwiVG9kYXlNYXJrZXJTaGFwZVN0eWxlXCI6e1wiJGlkXCI6XCIxOFwiLFwiTWFyZ2luXCI6e1wiJGlkXCI6XCIxOVwiLFwiVG9wXCI6MC4wLFwiTGVmdFwiOjAuMCxcIlJpZ2h0XCI6MC4wLFwiQm90dG9tXCI6MC4wfSxcIlBhZGRpbmdcIjp7XCIkaWRcIjpcIjIwXCIsXCJUb3BcIjowLjAsXCJMZWZ0XCI6MC4wLFwiUmlnaHRcIjowLjAsXCJCb3R0b21cIjowLjB9LFwiQmFja2dyb3VuZFwiOntcIiRpZFwiOlwiMjFcIixcIkNvbG9yXCI6e1wiJGlkXCI6XCIyMlwiLFwiQVwiOjI1NSxcIlJcIjoyNTUsXCJHXCI6MCxcIkJcIjowfX0sXCJJc1Zpc2libGVcIjp0cnVlLFwiV2lkdGhcIjowLjAsXCJIZWlnaHRcIjowLjAsXCJCb3JkZXJTdHlsZVwiOm51bGx9LFwiVG9kYXlNYXJrZXJQb3NpdGlvblwiOjMsXCJJc1Zpc2libGVcIjpmYWxzZX0sXCJTY2FsZVN0eWxlXCI6e1wiJGlkXCI6XCIyM1wiLFwiU2hvd1NlZ21lbnRTZXBhcmF0b3JzXCI6dHJ1ZSxcIlNlZ21lbnRTZXBhcmF0b3JPcGFjaXR5XCI6MzAsXCJTaGFwZVwiOjMsXCJTZWdtZW50VGV4dFN0eWxlXCI6e1wiJGlkXCI6XCIyNFwiLFwiRm9udFNldHRpbmdzXCI6e1wiJGlkXCI6XCIyNVwiLFwiRm9udFNpemVcIjoxMixcIkZvbnROYW1lXCI6XCJDYWxpYnJpXCIsXCJJc0JvbGRcIjpmYWxzZSxcIklzSXRhbGljXCI6ZmFsc2UsXCJJc1VuZGVybGluZWRcIjpmYWxzZX0sXCJGb3JlZ3JvdW5kXCI6e1wiJGlkXCI6XCIyNlwiLFwiQ29sb3JcIjp7XCIkaWRcIjpcIjI3XCIsXCJBXCI6MjU1LFwiUlwiOjI1NSxcIkdcIjoyNTUsXCJCXCI6MjU1fX0sXCJIb3Jpem9udGFsQWxpZ25tZW50XCI6MCxcIklzVmlzaWJsZVwiOnRydWV9LFwiU2hhcGVTdHlsZVwiOntcIiRpZFwiOlwiMjhcIixcIk1hcmdpblwiOntcIiRpZFwiOlwiMjlcIixcIlRvcFwiOjAuMCxcIkxlZnRcIjoxMC4wLFwiUmlnaHRcIjoxMC4wLFwiQm90dG9tXCI6MC4wfSxcIlBhZGRpbmdcIjp7XCIkaWRcIjpcIjMwXCIsXCJUb3BcIjozLjAsXCJMZWZ0XCI6MC4wLFwiUmlnaHRcIjowLjAsXCJCb3R0b21cIjozLjB9LFwiQmFja2dyb3VuZFwiOntcIiRpZFwiOlwiMzFcIixcIkNvbG9yXCI6e1wiJGlkXCI6XCIzMlwiLFwiQVwiOjI1NSxcIlJcIjo2OCxcIkdcIjo4NCxcIkJcIjoxMDZ9fSxcIklzVmlzaWJsZVwiOnRydWUsXCJXaWR0aFwiOjg1OC4wLFwiSGVpZ2h0XCI6MjAuMCxcIkJvcmRlclN0eWxlXCI6e1wiJGlkXCI6XCIzM1wiLFwiTGluZVN0eWxlXCI6e1wiJGlkXCI6XCIzNFwiLFwiTGluZUNvbG9yXCI6e1wiJGlkXCI6XCIzNVwiLFwiQ29sb3JcIjp7XCIkaWRcIjpcIjM2XCIsXCJBXCI6MjU1LFwiUlwiOjI1NSxcIkdcIjowLFwiQlwiOjB9fSxcIkxpbmVXZWlnaHRcIjowLjAsXCJMaW5lVHlwZVwiOjB9LFwiSXNWaXNpYmxlXCI6ZmFsc2V9fX0sXCJFbGFwc2VkVGltZVN0eWxlXCI6e1wiJGlkXCI6XCIzN1wiLFwiRWxhcHNlZFRpbWVCYWNrZ3JvdW5kXCI6e1wiJGlkXCI6XCIzOFwiLFwiQ29sb3JcIjp7XCIkaWRcIjpcIjM5XCIsXCJBXCI6MTkxLFwiUlwiOjI1NSxcIkdcIjowLFwiQlwiOjB9fSxcIkVsYXBzZWRUaW1lRm9ybWF0XCI6MSxcIklzVmlzaWJsZVwiOnRydWV9LFwiTWFyZ2luXCI6e1wiJGlkXCI6XCI0MFwiLFwiVG9wXCI6MC4wLFwiTGVmdFwiOjEwLjAsXCJSaWdodFwiOjEwLjAsXCJCb3R0b21cIjowLjB9LFwiUGFkZGluZ1wiOntcIiRpZFwiOlwiNDFcIixcIlRvcFwiOjAuMCxcIkxlZnRcIjowLjAsXCJSaWdodFwiOjAuMCxcIkJvdHRvbVwiOjAuMH0sXCJCYWNrZ3JvdW5kXCI6e1wiJGlkXCI6XCI0MlwiLFwiQ29sb3JcIjp7XCIkaWRcIjpcIjQzXCIsXCJBXCI6MjU1LFwiUlwiOjQ3LFwiR1wiOjU0LFwiQlwiOjE1M319LFwiSXNWaXNpYmxlXCI6ZmFsc2UsXCJXaWR0aFwiOjAuMCxcIkhlaWdodFwiOjAuMCxcIkJvcmRlclN0eWxlXCI6bnVsbH0sXCJUYXNrU3R5bGVcIjp7XCIkaWRcIjpcIjQ0XCIsXCJTaGFwZVwiOjEsXCJTaGFwZVRoaWNrbmVzc1wiOjAsXCJEdXJhdGlvbkZvcm1hdFwiOjAsXCJQZXJjZW50YWdlQ29tcGxldGVUZXh0U3R5bGVcIjp7XCIkaWRcIjpcIjQ1XCIsXCJGb250U2V0dGluZ3NcIjp7XCIkaWRcIjpcIjQ2XCIsXCJGb250U2l6ZVwiOjEwLFwiRm9udE5hbWVcIjpcIkNhbGlicmlcIixcIklzQm9sZFwiOmZhbHNlLFwiSXNJdGFsaWNcIjpmYWxzZSxcIklzVW5kZXJsaW5lZFwiOmZhbHNlfSxcIkZvcmVncm91bmRcIjp7XCIkaWRcIjpcIjQ3XCIsXCJDb2xvclwiOntcIiRpZFwiOlwiNDhcIixcIkFcIjoyNTUsXCJSXCI6MjM3LFwiR1wiOjEyNSxcIkJcIjo0OX19LFwiSG9yaXpvbnRhbEFsaWdubWVudFwiOjAsXCJJc1Zpc2libGVcIjpmYWxzZX0sXCJQZXJjZW50YWdlQ29tcGxldGVIaWdobGlnaHRTdHlsZVwiOntcIiRpZFwiOlwiNDlcIixcIkJhY2tncm91bmRcIjp7XCIkaWRcIjpcIjUwXCIsXCJDb2xvclwiOntcIiRpZFwiOlwiNTFcIixcIkFcIjo4OSxcIlJcIjowLFwiR1wiOjAsXCJCXCI6MH19fSxcIkR1cmF0aW9uU3R5bGVcIjp7XCIkaWRcIjpcIjUyXCIsXCJGb250U2V0dGluZ3NcIjp7XCIkaWRcIjpcIjUzXCIsXCJGb250U2l6ZVwiOjEwLFwiRm9udE5hbWVcIjpcIkNhbGlicmlcIixcIklzQm9sZFwiOmZhbHNlLFwiSXNJdGFsaWNcIjpmYWxzZSxcIklzVW5kZXJsaW5lZFwiOmZhbHNlfSxcIkZvcmVncm91bmRcIjp7XCIkaWRcIjpcIjU0XCIsXCJDb2xvclwiOntcIiRpZFwiOlwiNTVcIixcIkFcIjoyNTUsXCJSXCI6MjM3LFwiR1wiOjEyNSxcIkJcIjo0OX19LFwiSG9yaXpvbnRhbEFsaWdubWVudFwiOjAsXCJJc1Zpc2libGVcIjpmYWxzZX0sXCJIb3Jpem9udGFsQ29ubmVjdG9yU3R5bGVcIjp7XCIkaWRcIjpcIjU2XCIsXCJMaW5lU3R5bGVcIjp7XCIkaWRcIjpcIjU3XCIsXCJMaW5lQ29sb3JcIjp7XCIkaWRcIjpcIjU4XCIsXCJDb2xvclwiOntcIiRpZFwiOlwiNTlcIixcIkFcIjoyNTUsXCJSXCI6MjA0LFwiR1wiOjIwNCxcIkJcIjoyMDR9fSxcIkxpbmVXZWlnaHRcIjoxLjAsXCJMaW5lVHlwZVwiOjB9LFwiSXNWaXNpYmxlXCI6dHJ1ZX0sXCJWZXJ0aWNhbENvbm5lY3RvclN0eWxlXCI6e1wiJGlkXCI6XCI2MFwiLFwiTGluZVN0eWxlXCI6e1wiJGlkXCI6XCI2MVwiLFwiTGluZUNvbG9yXCI6e1wiJGlkXCI6XCI2MlwiLFwiQ29sb3JcIjp7XCIkaWRcIjpcIjYzXCIsXCJBXCI6MjU1LFwiUlwiOjIwNCxcIkdcIjoyMDQsXCJCXCI6MjA0fX0sXCJMaW5lV2VpZ2h0XCI6MC4wLFwiTGluZVR5cGVcIjowfSxcIklzVmlzaWJsZVwiOmZhbHNlfSxcIk1hcmdpblwiOntcIiRpZFwiOlwiNjRcIixcIlRvcFwiOjAuMCxcIkxlZnRcIjowLjAsXCJSaWdodFwiOjAuMCxcIkJvdHRvbVwiOjAuMH0sXCJTdGFydERhdGVQb3NpdGlvblwiOjMsXCJFbmREYXRlUG9zaXRpb25cIjozLFwiVGl0bGVQb3NpdGlvblwiOjQsXCJEdXJhdGlvblBvc2l0aW9uXCI6MCxcIlBlcmNlbnRhZ2VDb21wbGV0ZWRQb3NpdGlvblwiOjAsXCJTcGFjaW5nXCI6MyxcIklzQmVsb3dUaW1lYmFuZFwiOmZhbHNlLFwiU2hhcGVTdHlsZVwiOntcIiRpZFwiOlwiNjVcIixcIk1hcmdpblwiOntcIiRpZFwiOlwiNjZcIixcIlRvcFwiOjAuMCxcIkxlZnRcIjo0LjAsXCJSaWdodFwiOjQuMCxcIkJvdHRvbVwiOjAuMH0sXCJQYWRkaW5nXCI6e1wiJGlkXCI6XCI2N1wiLFwiVG9wXCI6MC4wLFwiTGVmdFwiOjAuMCxcIlJpZ2h0XCI6MC4wLFwiQm90dG9tXCI6MC4wfSxcIkJhY2tncm91bmRcIjp7XCIkaWRcIjpcIjY4XCIsXCJDb2xvclwiOntcIiRpZFwiOlwiNjlcIixcIkFcIjoxMjcsXCJSXCI6OTEsXCJHXCI6MTU1LFwiQlwiOjIxM319LFwiSXNWaXNpYmxlXCI6dHJ1ZSxcIldpZHRoXCI6MC4wLFwiSGVpZ2h0XCI6MTAuMCxcIkJvcmRlclN0eWxlXCI6e1wiJGlkXCI6XCI3MFwiLFwiTGluZVN0eWxlXCI6e1wiJGlkXCI6XCI3MVwiLFwiTGluZUNvbG9yXCI6e1wiJGlkXCI6XCI3MlwiLFwiQ29sb3JcIjp7XCIkaWRcIjpcIjczXCIsXCJBXCI6MjU1LFwiUlwiOjIzNCxcIkdcIjoyMixcIkJcIjozMH19LFwiTGluZVdlaWdodFwiOjIuMCxcIkxpbmVUeXBlXCI6MH0sXCJJc1Zpc2libGVcIjpmYWxzZX19LFwiVGl0bGVTdHlsZVwiOntcIiRpZFwiOlwiNzRcIixcIkZvbnRTZXR0aW5nc1wiOntcIiRpZFwiOlwiNzVcIixcIkZvbnRTaXplXCI6MTEsXCJGb250TmFtZVwiOlwiQ2FsaWJyaVwiLFwiSXNCb2xkXCI6dHJ1ZSxcIklzSXRhbGljXCI6ZmFsc2UsXCJJc1VuZGVybGluZWRcIjpmYWxzZX0sXCJGb3JlZ3JvdW5kXCI6e1wiJGlkXCI6XCI3NlwiLFwiQ29sb3JcIjp7XCIkaWRcIjpcIjc3XCIsXCJBXCI6MjU1LFwiUlwiOjAsXCJHXCI6MCxcIkJcIjowfX0sXCJIb3Jpem9udGFsQWxpZ25tZW50XCI6MCxcIklzVmlzaWJsZVwiOnRydWV9LFwiRGF0ZVN0eWxlXCI6e1wiJGlkXCI6XCI3OFwiLFwiRm9udFNldHRpbmdzXCI6e1wiJGlkXCI6XCI3OVwiLFwiRm9udFNpemVcIjoxMCxcIkZvbnROYW1lXCI6XCJDYWxpYnJpXCIsXCJJc0JvbGRcIjpmYWxzZSxcIklzSXRhbGljXCI6ZmFsc2UsXCJJc1VuZGVybGluZWRcIjpmYWxzZX0sXCJGb3JlZ3JvdW5kXCI6e1wiJGlkXCI6XCI4MFwiLFwiQ29sb3JcIjp7XCIkaWRcIjpcIjgxXCIsXCJBXCI6MjU1LFwiUlwiOjY4LFwiR1wiOjg0LFwiQlwiOjEwNn19LFwiSG9yaXpvbnRhbEFsaWdubWVudFwiOjAsXCJJc1Zpc2libGVcIjp0cnVlfSxcIkRhdGVGb3JtYXRcIjp7XCIkaWRcIjpcIjgy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gzXCIsXCJGb3JtYXRcIjowLFwiSXNWaXNpYmxlXCI6ZmFsc2UsXCJMYXN0S25vd25WaXNpYmlsaXR5U3RhdGVcIjpmYWxzZX19LFwiTWlsZXN0b25lU3R5bGVcIjp7XCIkaWRcIjpcIjg0XCIsXCJTaGFwZVwiOjE5LFwiSXNCZWxvd1RpbWViYW5kXCI6ZmFsc2UsXCJTaGFwZVNpemVcIjoxLFwiUGFkZGluZ1wiOntcIiRpZFwiOlwiODVcIixcIlRvcFwiOjUuMCxcIkxlZnRcIjozLjAsXCJSaWdodFwiOjAuMCxcIkJvdHRvbVwiOjIuMH0sXCJTaGFwZVN0eWxlXCI6e1wiJGlkXCI6XCI4NlwiLFwiTWFyZ2luXCI6e1wiJGlkXCI6XCI4N1wiLFwiVG9wXCI6MC4wLFwiTGVmdFwiOjAuMCxcIlJpZ2h0XCI6MC4wLFwiQm90dG9tXCI6MC4wfSxcIlBhZGRpbmdcIjp7XCIkaWRcIjpcIjg4XCIsXCJUb3BcIjowLjAsXCJMZWZ0XCI6MC4wLFwiUmlnaHRcIjowLjAsXCJCb3R0b21cIjowLjB9LFwiQmFja2dyb3VuZFwiOntcIiRpZFwiOlwiODlcIixcIkNvbG9yXCI6e1wiJGlkXCI6XCI5MFwiLFwiQVwiOjI1NSxcIlJcIjoxMTIsXCJHXCI6MTczLFwiQlwiOjcxfX0sXCJJc1Zpc2libGVcIjp0cnVlLFwiV2lkdGhcIjoxMy4wLFwiSGVpZ2h0XCI6MTMuMCxcIkJvcmRlclN0eWxlXCI6e1wiJGlkXCI6XCI5MVwiLFwiTGluZVN0eWxlXCI6e1wiJGlkXCI6XCI5MlwiLFwiTGluZUNvbG9yXCI6e1wiJGlkXCI6XCI5M1wiLFwiQ29sb3JcIjp7XCIkaWRcIjpcIjk0XCIsXCJBXCI6MjU1LFwiUlwiOjIzNCxcIkdcIjoyMixcIkJcIjozMH19LFwiTGluZVdlaWdodFwiOjIuMCxcIkxpbmVUeXBlXCI6MH0sXCJJc1Zpc2libGVcIjpmYWxzZX19LFwiVGl0bGVTdHlsZVwiOntcIiRpZFwiOlwiOTVcIixcIkZvbnRTZXR0aW5nc1wiOntcIiRpZFwiOlwiOTZcIixcIkZvbnRTaXplXCI6MTEsXCJGb250TmFtZVwiOlwiQ2FsaWJyaVwiLFwiSXNCb2xkXCI6dHJ1ZSxcIklzSXRhbGljXCI6ZmFsc2UsXCJJc1VuZGVybGluZWRcIjpmYWxzZX0sXCJGb3JlZ3JvdW5kXCI6e1wiJGlkXCI6XCI5N1wiLFwiQ29sb3JcIjp7XCIkaWRcIjpcIjk4XCIsXCJBXCI6MjU1LFwiUlwiOjAsXCJHXCI6MCxcIkJcIjowfX0sXCJIb3Jpem9udGFsQWxpZ25tZW50XCI6MCxcIklzVmlzaWJsZVwiOnRydWV9LFwiRGF0ZVN0eWxlXCI6e1wiJGlkXCI6XCI5OVwiLFwiRm9udFNldHRpbmdzXCI6e1wiJGlkXCI6XCIxMDBcIixcIkZvbnRTaXplXCI6MTAsXCJGb250TmFtZVwiOlwiQ2FsaWJyaVwiLFwiSXNCb2xkXCI6ZmFsc2UsXCJJc0l0YWxpY1wiOmZhbHNlLFwiSXNVbmRlcmxpbmVkXCI6ZmFsc2V9LFwiRm9yZWdyb3VuZFwiOntcIiRpZFwiOlwiMTAxXCIsXCJDb2xvclwiOntcIiRpZFwiOlwiMTAyXCIsXCJBXCI6MjU1LFwiUlwiOjY4LFwiR1wiOjg0LFwiQlwiOjEwNn19LFwiSG9yaXpvbnRhbEFsaWdubWVudFwiOjAsXCJJc1Zpc2libGVcIjpmYWxzZX0sXCJEYXRlRm9ybWF0XCI6e1wiJGlkXCI6XCIxMDNcIixcIkZvcm1hdFN0cmluZ1wiOlwiTU1NIGRcIixcIlNlcGFyYXRvclwiOlwiL1wiLFwiVXNlSW50ZXJuYXRpb25hbERhdGVGb3JtYXRcIjpmYWxzZSxcIkRhdGVJc1Zpc2libGVcIjp0cnVlLFwiVGltZUlzVmlzaWJsZVwiOmZhbHNlLFwiSG91ckRpZ2l0c1wiOjEsXCJBbVBtRGVzaWduYXRvclwiOjIsXCJUcmltMDBNaW51dGVzXCI6ZmFsc2V9LFwiV2Vla051bWJlcmluZ1wiOntcIiRpZFwiOlwiMTA0XCIsXCJGb3JtYXRcIjowLFwiSXNWaXNpYmxlXCI6ZmFsc2UsXCJMYXN0S25vd25WaXNpYmlsaXR5U3RhdGVcIjpmYWxzZX19LFwiTW90U3R5bGVcIjp7XCIkaWRcIjpcIjEwNVwiLFwiU2hhcGVcIjoxOSxcIlNoYXBlU2l6ZVwiOjEsXCJEZXRhaWxzU3BhY2luZ1wiOjAuMCxcIlBhZGRpbmdcIjp7XCIkaWRcIjpcIjEwNlwiLFwiVG9wXCI6NS4wLFwiTGVmdFwiOjMuMCxcIlJpZ2h0XCI6MC4wLFwiQm90dG9tXCI6Mi4wfSxcIlBvc2l0aW9uT25UYXNrXCI6MSxcIlNoYXBlU3R5bGVcIjp7XCIkaWRcIjpcIjEwN1wiLFwiTWFyZ2luXCI6e1wiJGlkXCI6XCIxMDhcIixcIlRvcFwiOjAuMCxcIkxlZnRcIjowLjAsXCJSaWdodFwiOjAuMCxcIkJvdHRvbVwiOjAuMH0sXCJQYWRkaW5nXCI6e1wiJGlkXCI6XCIxMDlcIixcIlRvcFwiOjAuMCxcIkxlZnRcIjowLjAsXCJSaWdodFwiOjAuMCxcIkJvdHRvbVwiOjAuMH0sXCJCYWNrZ3JvdW5kXCI6e1wiJGlkXCI6XCIxMTBcIixcIkNvbG9yXCI6e1wiJGlkXCI6XCIxMTFcIixcIkFcIjoyNTUsXCJSXCI6MTEyLFwiR1wiOjE3MyxcIkJcIjo3MX19LFwiSXNWaXNpYmxlXCI6dHJ1ZSxcIldpZHRoXCI6MTMuMCxcIkhlaWdodFwiOjEzLjAsXCJCb3JkZXJTdHlsZVwiOntcIiRpZFwiOlwiMTEyXCIsXCJMaW5lU3R5bGVcIjp7XCIkaWRcIjpcIjExM1wiLFwiTGluZUNvbG9yXCI6e1wiJGlkXCI6XCIxMTRcIixcIkNvbG9yXCI6e1wiJGlkXCI6XCIxMTVcIixcIkFcIjoyNTUsXCJSXCI6MjM0LFwiR1wiOjIyLFwiQlwiOjMwfX0sXCJMaW5lV2VpZ2h0XCI6MC4wLFwiTGluZVR5cGVcIjowfSxcIklzVmlzaWJsZVwiOmZhbHNlfX0sXCJUaXRsZVN0eWxlXCI6e1wiJGlkXCI6XCIxMTZcIixcIkZvbnRTZXR0aW5nc1wiOntcIiRpZFwiOlwiMTE3XCIsXCJGb250U2l6ZVwiOjExLFwiRm9udE5hbWVcIjpcIkNhbGlicmlcIixcIklzQm9sZFwiOnRydWUsXCJJc0l0YWxpY1wiOmZhbHNlLFwiSXNVbmRlcmxpbmVkXCI6ZmFsc2V9LFwiRm9yZWdyb3VuZFwiOntcIiRpZFwiOlwiMTE4XCIsXCJDb2xvclwiOntcIiRpZFwiOlwiMTE5XCIsXCJBXCI6MjU1LFwiUlwiOjAsXCJHXCI6MCxcIkJcIjowfX0sXCJIb3Jpem9udGFsQWxpZ25tZW50XCI6MCxcIklzVmlzaWJsZVwiOnRydWV9LFwiRGF0ZVN0eWxlXCI6e1wiJGlkXCI6XCIxMjBcIixcIkZvbnRTZXR0aW5nc1wiOntcIiRpZFwiOlwiMTIxXCIsXCJGb250U2l6ZVwiOjEwLFwiRm9udE5hbWVcIjpcIkNhbGlicmlcIixcIklzQm9sZFwiOmZhbHNlLFwiSXNJdGFsaWNcIjpmYWxzZSxcIklzVW5kZXJsaW5lZFwiOmZhbHNlfSxcIkZvcmVncm91bmRcIjp7XCIkaWRcIjpcIjEyMlwiLFwiQ29sb3JcIjp7XCIkaWRcIjpcIjEyM1wiLFwiQVwiOjI1NSxcIlJcIjo2OCxcIkdcIjo4NCxcIkJcIjoxMDZ9fSxcIkhvcml6b250YWxBbGlnbm1lbnRcIjowLFwiSXNWaXNpYmxlXCI6ZmFsc2V9LFwiRGF0ZUZvcm1hdFwiOntcIiRpZFwiOlwiMTI0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EyNVwiLFwiRm9ybWF0XCI6MCxcIklzVmlzaWJsZVwiOmZhbHNlLFwiTGFzdEtub3duVmlzaWJpbGl0eVN0YXRlXCI6ZmFsc2V9fSxcIlN3aW1sYW5lVjJTdHlsZVwiOntcIiRpZFwiOlwiMTI2XCIsXCJTdHlsZUlkXCI6XCI1ZjZhMzM4Zi02NzlhLTRkMDMtYWVkYS05OGUzYmUyMTVhNzdcIixcIk5hbWVcIjpcIlN3aW1sYW5lIFN0eWxlIDFcIixcIkhlYWRlclN0eWxlXCI6e1wiJGlkXCI6XCIxMjdcIixcIlRleHRTdHlsZVwiOntcIiRpZFwiOlwiMTI4XCIsXCJGb250U2V0dGluZ3NcIjp7XCIkaWRcIjpcIjEyOVwiLFwiRm9udFNpemVcIjoxMCxcIkZvbnROYW1lXCI6XCJGcmFua2xpbiBHb3RoaWMgTWVkaXVtXCIsXCJJc0JvbGRcIjpmYWxzZSxcIklzSXRhbGljXCI6ZmFsc2UsXCJJc1VuZGVybGluZWRcIjpmYWxzZX0sXCJGb3JlZ3JvdW5kXCI6e1wiJGlkXCI6XCIxMzBcIixcIkNvbG9yXCI6e1wiJGlkXCI6XCIxMzFcIixcIkFcIjoyNTUsXCJSXCI6MzIsXCJHXCI6NTYsXCJCXCI6MTAwfX0sXCJIb3Jpem9udGFsQWxpZ25tZW50XCI6MCxcIklzVmlzaWJsZVwiOmZhbHNlfSxcIlJlY3RhbmdsZVN0eWxlXCI6e1wiJGlkXCI6XCIxMzJcIixcIk1hcmdpblwiOntcIiRpZFwiOlwiMTMzXCIsXCJUb3BcIjowLjAsXCJMZWZ0XCI6MC4wLFwiUmlnaHRcIjowLjAsXCJCb3R0b21cIjowLjB9LFwiUGFkZGluZ1wiOntcIiRpZFwiOlwiMTM0XCIsXCJUb3BcIjowLjAsXCJMZWZ0XCI6MC4wLFwiUmlnaHRcIjowLjAsXCJCb3R0b21cIjowLjB9LFwiQmFja2dyb3VuZFwiOntcIiRpZFwiOlwiMTM1XCIsXCJDb2xvclwiOntcIiRpZFwiOlwiMTM2XCIsXCJBXCI6MTI3LFwiUlwiOjkxLFwiR1wiOjE1NSxcIkJcIjoyMTN9fSxcIklzVmlzaWJsZVwiOnRydWUsXCJXaWR0aFwiOjAuMCxcIkhlaWdodFwiOjAuMCxcIkJvcmRlclN0eWxlXCI6e1wiJGlkXCI6XCIxMzdcIixcIkxpbmVTdHlsZVwiOntcIiRpZFwiOlwiMTM4XCIsXCJMaW5lQ29sb3JcIjp7XCIkaWRcIjpcIjEzOVwiLFwiQ29sb3JcIjp7XCIkaWRcIjpcIjE0MFwiLFwiQVwiOjI1NSxcIlJcIjoyNTUsXCJHXCI6MCxcIkJcIjowfX0sXCJMaW5lV2VpZ2h0XCI6MC4wLFwiTGluZVR5cGVcIjowfSxcIklzVmlzaWJsZVwiOmZhbHNlfX19LFwiQmFja2dyb3VuZFN0eWxlXCI6e1wiJGlkXCI6XCIxNDFcIixcIk1hcmdpblwiOntcIiRpZFwiOlwiMTQyXCIsXCJUb3BcIjowLjAsXCJMZWZ0XCI6MC4wLFwiUmlnaHRcIjowLjAsXCJCb3R0b21cIjowLjB9LFwiUGFkZGluZ1wiOntcIiRpZFwiOlwiMTQzXCIsXCJUb3BcIjowLjAsXCJMZWZ0XCI6MC4wLFwiUmlnaHRcIjowLjAsXCJCb3R0b21cIjowLjB9LFwiQmFja2dyb3VuZFwiOntcIiRpZFwiOlwiMTQ0XCIsXCJDb2xvclwiOntcIiRpZFwiOlwiMTQ1XCIsXCJBXCI6MzgsXCJSXCI6OTEsXCJHXCI6MTU1LFwiQlwiOjIxM319LFwiSXNWaXNpYmxlXCI6dHJ1ZSxcIldpZHRoXCI6MC4wLFwiSGVpZ2h0XCI6MC4wLFwiQm9yZGVyU3R5bGVcIjp7XCIkaWRcIjpcIjE0NlwiLFwiTGluZVN0eWxlXCI6e1wiJGlkXCI6XCIxNDdcIixcIkxpbmVDb2xvclwiOntcIiRpZFwiOlwiMTQ4XCIsXCJDb2xvclwiOntcIiRpZFwiOlwiMTQ5XCIsXCJBXCI6MjU1LFwiUlwiOjIzNCxcIkdcIjoyMixcIkJcIjozMH19LFwiTGluZVdlaWdodFwiOjAuMCxcIkxpbmVUeXBlXCI6MH0sXCJJc1Zpc2libGVcIjpmYWxzZX19LFwiSXNBYm92ZVRpbWViYW5kXCI6ZmFsc2UsXCJTcGFjaW5nXCI6MixcIkRlZmF1bHRTd2ltbGFuZUFjdGl2aXR5U3R5bGVcIjp7XCIkaWRcIjpcIjE1MFwiLFwiSGVhZGVyU3R5bGVcIjp7XCIkaWRcIjpcIjE1MVwiLFwiVGV4dFN0eWxlXCI6e1wiJGlkXCI6XCIxNTJcIixcIkZvbnRTZXR0aW5nc1wiOntcIiRpZFwiOlwiMTUzXCIsXCJGb250U2l6ZVwiOjEyLFwiRm9udE5hbWVcIjpcIkNhbGlicmlcIixcIklzQm9sZFwiOmZhbHNlLFwiSXNJdGFsaWNcIjpmYWxzZSxcIklzVW5kZXJsaW5lZFwiOmZhbHNlfSxcIkZvcmVncm91bmRcIjp7XCIkaWRcIjpcIjE1NFwiLFwiQ29sb3JcIjp7XCIkaWRcIjpcIjE1NVwiLFwiQVwiOjI1NSxcIlJcIjowLFwiR1wiOjAsXCJCXCI6MH19LFwiSG9yaXpvbnRhbEFsaWdubWVudFwiOjAsXCJJc1Zpc2libGVcIjpmYWxzZX0sXCJSZWN0YW5nbGVTdHlsZVwiOntcIiRpZFwiOlwiMTU2XCIsXCJNYXJnaW5cIjp7XCIkaWRcIjpcIjE1N1wiLFwiVG9wXCI6MC4wLFwiTGVmdFwiOjAuMCxcIlJpZ2h0XCI6MC4wLFwiQm90dG9tXCI6MC4wfSxcIlBhZGRpbmdcIjp7XCIkaWRcIjpcIjE1OFwiLFwiVG9wXCI6MC4wLFwiTGVmdFwiOjAuMCxcIlJpZ2h0XCI6MC4wLFwiQm90dG9tXCI6MC4wfSxcIkJhY2tncm91bmRcIjp7XCIkaWRcIjpcIjE1OVwiLFwiQ29sb3JcIjp7XCIkaWRcIjpcIjE2MFwiLFwiQVwiOjYzLFwiUlwiOjkxLFwiR1wiOjE1NSxcIkJcIjoyMTN9fSxcIklzVmlzaWJsZVwiOmZhbHNlLFwiV2lkdGhcIjowLjAsXCJIZWlnaHRcIjowLjAsXCJCb3JkZXJTdHlsZVwiOntcIiRpZFwiOlwiMTYxXCIsXCJMaW5lU3R5bGVcIjp7XCIkaWRcIjpcIjE2MlwiLFwiTGluZUNvbG9yXCI6e1wiJGlkXCI6XCIxNjNcIixcIkNvbG9yXCI6e1wiJGlkXCI6XCIxNjRcIixcIkFcIjoyNTUsXCJSXCI6MjU1LFwiR1wiOjAsXCJCXCI6MH19LFwiTGluZVdlaWdodFwiOjAuMCxcIkxpbmVUeXBlXCI6MH0sXCJJc1Zpc2libGVcIjpmYWxzZX19fSxcIkJhY2tncm91bmRTdHlsZVwiOntcIiRpZFwiOlwiMTY1XCIsXCJNYXJnaW5cIjp7XCIkaWRcIjpcIjE2NlwiLFwiVG9wXCI6MC4wLFwiTGVmdFwiOjAuMCxcIlJpZ2h0XCI6MC4wLFwiQm90dG9tXCI6MC4wfSxcIlBhZGRpbmdcIjp7XCIkaWRcIjpcIjE2N1wiLFwiVG9wXCI6MC4wLFwiTGVmdFwiOjAuMCxcIlJpZ2h0XCI6MC4wLFwiQm90dG9tXCI6MC4wfSxcIkJhY2tncm91bmRcIjp7XCIkaWRcIjpcIjE2OFwiLFwiQ29sb3JcIjp7XCIkaWRcIjpcIjE2OVwiLFwiQVwiOjM4LFwiUlwiOjkxLFwiR1wiOjE1NSxcIkJcIjoyMTN9fSxcIklzVmlzaWJsZVwiOnRydWUsXCJXaWR0aFwiOjAuMCxcIkhlaWdodFwiOjAuMCxcIkJvcmRlclN0eWxlXCI6e1wiJGlkXCI6XCIxNzBcIixcIkxpbmVTdHlsZVwiOntcIiRpZFwiOlwiMTcxXCIsXCJMaW5lQ29sb3JcIjp7XCIkaWRcIjpcIjE3MlwiLFwiQ29sb3JcIjp7XCIkaWRcIjpcIjE3M1wiLFwiQVwiOjI1NSxcIlJcIjoyMzQsXCJHXCI6MjIsXCJCXCI6MzB9fSxcIkxpbmVXZWlnaHRcIjowLjAsXCJMaW5lVHlwZVwiOjB9LFwiSXNWaXNpYmxlXCI6ZmFsc2V9fX0sXCJEZWZhdWx0U3dpbWxhbmVNaWxlc3RvbmVTdHlsZVwiOntcIiRpZFwiOlwiMTc0XCIsXCJUaXRsZVBvc2l0aW9uXCI6MixcIkRhdGVQb3NpdGlvblwiOjAsXCJTaGFwZVR5cGVcIjoyLFwiU2hhcGVTaXplXCI6MSxcIlNwYWNpbmdcIjo1LFwiU2hhcGVTdHlsZVwiOntcIiRpZFwiOlwiMTc1XCIsXCJNYXJnaW5cIjp7XCIkaWRcIjpcIjE3NlwiLFwiVG9wXCI6MC4wLFwiTGVmdFwiOjAuMCxcIlJpZ2h0XCI6MC4wLFwiQm90dG9tXCI6MC4wfSxcIlBhZGRpbmdcIjp7XCIkaWRcIjpcIjE3N1wiLFwiVG9wXCI6MC4wLFwiTGVmdFwiOjAuMCxcIlJpZ2h0XCI6MC4wLFwiQm90dG9tXCI6MC4wfSxcIkJhY2tncm91bmRcIjp7XCIkaWRcIjpcIjE3OFwiLFwiQ29sb3JcIjp7XCIkaWRcIjpcIjE3OVwiLFwiQVwiOjEyNyxcIlJcIjo5MSxcIkdcIjoxNTUsXCJCXCI6MjEzfX0sXCJJc1Zpc2libGVcIjp0cnVlLFwiV2lkdGhcIjoxMy4wLFwiSGVpZ2h0XCI6MTMuMCxcIkJvcmRlclN0eWxlXCI6e1wiJGlkXCI6XCIxODBcIixcIkxpbmVTdHlsZVwiOntcIiRpZFwiOlwiMTgxXCIsXCJMaW5lQ29sb3JcIjp7XCIkaWRcIjpcIjE4MlwiLFwiQ29sb3JcIjp7XCIkaWRcIjpcIjE4M1wiLFwiQVwiOjI1NSxcIlJcIjoyMzQsXCJHXCI6MjIsXCJCXCI6MzB9fSxcIkxpbmVXZWlnaHRcIjoyLjAsXCJMaW5lVHlwZVwiOjB9LFwiSXNWaXNpYmxlXCI6ZmFsc2V9fSxcIlRpdGxlU3R5bGVcIjp7XCIkaWRcIjpcIjE4NFwiLFwiRm9udFNldHRpbmdzXCI6e1wiJGlkXCI6XCIxODVcIixcIkZvbnRTaXplXCI6MTEsXCJGb250TmFtZVwiOlwiQ2FsaWJyaVwiLFwiSXNCb2xkXCI6dHJ1ZSxcIklzSXRhbGljXCI6ZmFsc2UsXCJJc1VuZGVybGluZWRcIjpmYWxzZX0sXCJGb3JlZ3JvdW5kXCI6e1wiJGlkXCI6XCIxODZcIixcIkNvbG9yXCI6e1wiJGlkXCI6XCIxODdcIixcIkFcIjoyNTUsXCJSXCI6MCxcIkdcIjowLFwiQlwiOjB9fSxcIkhvcml6b250YWxBbGlnbm1lbnRcIjowLFwiSXNWaXNpYmxlXCI6dHJ1ZX0sXCJEYXRlU3R5bGVcIjp7XCIkaWRcIjpcIjE4OFwiLFwiRm9udFNldHRpbmdzXCI6e1wiJGlkXCI6XCIxODlcIixcIkZvbnRTaXplXCI6MTAsXCJGb250TmFtZVwiOlwiQ2FsaWJyaVwiLFwiSXNCb2xkXCI6ZmFsc2UsXCJJc0l0YWxpY1wiOmZhbHNlLFwiSXNVbmRlcmxpbmVkXCI6ZmFsc2V9LFwiRm9yZWdyb3VuZFwiOntcIiRpZFwiOlwiMTkwXCIsXCJDb2xvclwiOntcIiRpZFwiOlwiMTkxXCIsXCJBXCI6MjU1LFwiUlwiOjY4LFwiR1wiOjg0LFwiQlwiOjEwNn19LFwiSG9yaXpvbnRhbEFsaWdubWVudFwiOjAsXCJJc1Zpc2libGVcIjp0cnVlfSxcIkRhdGVGb3JtYXRcIjp7XCIkaWRcIjpcIjE5MlwiLFwiRm9ybWF0U3RyaW5nXCI6XCJNTU0gZFwiLFwiU2VwYXJhdG9yXCI6XCIvXCIsXCJVc2VJbnRlcm5hdGlvbmFsRGF0ZUZvcm1hdFwiOmZhbHNlLFwiRGF0ZUlzVmlzaWJsZVwiOnRydWUsXCJUaW1lSXNWaXNpYmxlXCI6ZmFsc2UsXCJIb3VyRGlnaXRzXCI6MSxcIkFtUG1EZXNpZ25hdG9yXCI6MixcIlRyaW0wME1pbnV0ZXNcIjpmYWxzZX0sXCJXZWVrTnVtYmVyaW5nXCI6e1wiJGlkXCI6XCIxOTNcIixcIkZvcm1hdFwiOjAsXCJJc1Zpc2libGVcIjpmYWxzZSxcIkxhc3RLbm93blZpc2liaWxpdHlTdGF0ZVwiOmZhbHNlfX0sXCJEZWZhdWx0U3dpbWxhbmVUYXNrU3R5bGVcIjp7XCIkaWRcIjpcIjE5NFwiLFwiU2hhcGVcIjowLFwiU2hhcGVUaGlja25lc3NcIjowLFwiRHVyYXRpb25Gb3JtYXRcIjowLFwiUGVyY2VudGFnZUNvbXBsZXRlVGV4dFN0eWxlXCI6e1wiJGlkXCI6XCIxOTVcIixcIkZvbnRTZXR0aW5nc1wiOntcIiRpZFwiOlwiMTk2XCIsXCJGb250U2l6ZVwiOjEwLFwiRm9udE5hbWVcIjpcIkNhbGlicmlcIixcIklzQm9sZFwiOmZhbHNlLFwiSXNJdGFsaWNcIjpmYWxzZSxcIklzVW5kZXJsaW5lZFwiOmZhbHNlfSxcIkZvcmVncm91bmRcIjp7XCIkaWRcIjpcIjE5N1wiLFwiQ29sb3JcIjp7XCIkaWRcIjpcIjE5OFwiLFwiQVwiOjI1NSxcIlJcIjoxOTIsXCJHXCI6ODAsXCJCXCI6Nzd9fSxcIkhvcml6b250YWxBbGlnbm1lbnRcIjowLFwiSXNWaXNpYmxlXCI6ZmFsc2V9LFwiUGVyY2VudGFnZUNvbXBsZXRlSGlnaGxpZ2h0U3R5bGVcIjp7XCIkaWRcIjpcIjE5OVwiLFwiQmFja2dyb3VuZFwiOntcIiRpZFwiOlwiMjAwXCIsXCJDb2xvclwiOntcIiRpZFwiOlwiMjAxXCIsXCJBXCI6ODksXCJSXCI6MCxcIkdcIjowLFwiQlwiOjB9fX0sXCJEdXJhdGlvblN0eWxlXCI6e1wiJGlkXCI6XCIyMDJcIixcIkZvbnRTZXR0aW5nc1wiOntcIiRpZFwiOlwiMjAzXCIsXCJGb250U2l6ZVwiOjEwLFwiRm9udE5hbWVcIjpcIkNhbGlicmlcIixcIklzQm9sZFwiOmZhbHNlLFwiSXNJdGFsaWNcIjpmYWxzZSxcIklzVW5kZXJsaW5lZFwiOmZhbHNlfSxcIkZvcmVncm91bmRcIjp7XCIkaWRcIjpcIjIwNFwiLFwiQ29sb3JcIjp7XCIkaWRcIjpcIjIwNVwiLFwiQVwiOjI1NSxcIlJcIjoyMzcsXCJHXCI6MTI1LFwiQlwiOjQ5fX0sXCJIb3Jpem9udGFsQWxpZ25tZW50XCI6MCxcIklzVmlzaWJsZVwiOmZhbHNlfSxcIk1hcmdpblwiOntcIiRpZFwiOlwiMjA2XCIsXCJUb3BcIjowLjAsXCJMZWZ0XCI6MC4wLFwiUmlnaHRcIjowLjAsXCJCb3R0b21cIjowLjB9LFwiU3RhcnREYXRlUG9zaXRpb25cIjowLFwiRW5kRGF0ZVBvc2l0aW9uXCI6MCxcIlRpdGxlUG9zaXRpb25cIjozLFwiRHVyYXRpb25Qb3NpdGlvblwiOjAsXCJQZXJjZW50YWdlQ29tcGxldGVkUG9zaXRpb25cIjowLFwiU3BhY2luZ1wiOjMsXCJTaGFwZVN0eWxlXCI6e1wiJGlkXCI6XCIyMDdcIixcIk1hcmdpblwiOntcIiRpZFwiOlwiMjA4XCIsXCJUb3BcIjowLjAsXCJMZWZ0XCI6NC4wLFwiUmlnaHRcIjo0LjAsXCJCb3R0b21cIjowLjB9LFwiUGFkZGluZ1wiOntcIiRpZFwiOlwiMjA5XCIsXCJUb3BcIjowLjAsXCJMZWZ0XCI6MC4wLFwiUmlnaHRcIjowLjAsXCJCb3R0b21cIjowLjB9LFwiQmFja2dyb3VuZFwiOntcIiRpZFwiOlwiMjEwXCIsXCJDb2xvclwiOntcIiRpZFwiOlwiMjExXCIsXCJBXCI6MjU1LFwiUlwiOjY4LFwiR1wiOjg0LFwiQlwiOjEwNn19LFwiSXNWaXNpYmxlXCI6dHJ1ZSxcIldpZHRoXCI6MC4wLFwiSGVpZ2h0XCI6MTAuMCxcIkJvcmRlclN0eWxlXCI6e1wiJGlkXCI6XCIyMTJcIixcIkxpbmVTdHlsZVwiOntcIiRpZFwiOlwiMjEzXCIsXCJMaW5lQ29sb3JcIjp7XCIkaWRcIjpcIjIxNFwiLFwiQ29sb3JcIjp7XCIkaWRcIjpcIjIxNVwiLFwiQVwiOjI1NSxcIlJcIjoyMzQsXCJHXCI6MjIsXCJCXCI6MzB9fSxcIkxpbmVXZWlnaHRcIjoyLjAsXCJMaW5lVHlwZVwiOjB9LFwiSXNWaXNpYmxlXCI6ZmFsc2V9fSxcIlRpdGxlU3R5bGVcIjp7XCIkaWRcIjpcIjIxNlwiLFwiRm9udFNldHRpbmdzXCI6e1wiJGlkXCI6XCIyMTdcIixcIkZvbnRTaXplXCI6MTEsXCJGb250TmFtZVwiOlwiQ2FsaWJyaVwiLFwiSXNCb2xkXCI6dHJ1ZSxcIklzSXRhbGljXCI6ZmFsc2UsXCJJc1VuZGVybGluZWRcIjpmYWxzZX0sXCJGb3JlZ3JvdW5kXCI6e1wiJGlkXCI6XCIyMThcIixcIkNvbG9yXCI6e1wiJGlkXCI6XCIyMTlcIixcIkFcIjoyNTUsXCJSXCI6MCxcIkdcIjowLFwiQlwiOjB9fSxcIkhvcml6b250YWxBbGlnbm1lbnRcIjoyLFwiSXNWaXNpYmxlXCI6dHJ1ZX0sXCJEYXRlU3R5bGVcIjp7XCIkaWRcIjpcIjIyMFwiLFwiRm9udFNldHRpbmdzXCI6e1wiJGlkXCI6XCIyMjFcIixcIkZvbnRTaXplXCI6MTAsXCJGb250TmFtZVwiOlwiQ2FsaWJyaVwiLFwiSXNCb2xkXCI6ZmFsc2UsXCJJc0l0YWxpY1wiOmZhbHNlLFwiSXNVbmRlcmxpbmVkXCI6ZmFsc2V9LFwiRm9yZWdyb3VuZFwiOntcIiRpZFwiOlwiMjIyXCIsXCJDb2xvclwiOntcIiRpZFwiOlwiMjIzXCIsXCJBXCI6MjU1LFwiUlwiOjY4LFwiR1wiOjg0LFwiQlwiOjEwNn19LFwiSG9yaXpvbnRhbEFsaWdubWVudFwiOjAsXCJJc1Zpc2libGVcIjpmYWxzZX0sXCJEYXRlRm9ybWF0XCI6e1wiJGlkXCI6XCIyMjRcIixcIkZvcm1hdFN0cmluZ1wiOlwiTU1NIGRcIixcIlNlcGFyYXRvclwiOlwiL1wiLFwiVXNlSW50ZXJuYXRpb25hbERhdGVGb3JtYXRcIjpmYWxzZSxcIkRhdGVJc1Zpc2libGVcIjp0cnVlLFwiVGltZUlzVmlzaWJsZVwiOmZhbHNlLFwiSG91ckRpZ2l0c1wiOjEsXCJBbVBtRGVzaWduYXRvclwiOjIsXCJUcmltMDBNaW51dGVzXCI6ZmFsc2V9LFwiV2Vla051bWJlcmluZ1wiOntcIiRpZFwiOlwiMjI1XCIsXCJGb3JtYXRcIjowLFwiSXNWaXNpYmxlXCI6ZmFsc2UsXCJMYXN0S25vd25WaXNpYmlsaXR5U3RhdGVcIjpmYWxzZX19LFwiRGVmYXVsdFN3aW1sYW5lTW90U3R5bGVcIjp7XCIkaWRcIjpcIjIyNlwiLFwiU2hhcGVcIjoyLFwiU2hhcGVTaXplXCI6MSxcIkRldGFpbHNTcGFjaW5nXCI6MC4wLFwiUGFkZGluZ1wiOntcIiRpZFwiOlwiMjI3XCIsXCJUb3BcIjo1LjAsXCJMZWZ0XCI6My4wLFwiUmlnaHRcIjowLjAsXCJCb3R0b21cIjoyLjB9LFwiUG9zaXRpb25PblRhc2tcIjoxLFwiU2hhcGVTdHlsZVwiOntcIiRpZFwiOlwiMjI4XCIsXCJNYXJnaW5cIjp7XCIkaWRcIjpcIjIyOVwiLFwiVG9wXCI6MC4wLFwiTGVmdFwiOjAuMCxcIlJpZ2h0XCI6MC4wLFwiQm90dG9tXCI6MC4wfSxcIlBhZGRpbmdcIjp7XCIkaWRcIjpcIjIzMFwiLFwiVG9wXCI6MC4wLFwiTGVmdFwiOjAuMCxcIlJpZ2h0XCI6MC4wLFwiQm90dG9tXCI6MC4wfSxcIkJhY2tncm91bmRcIjp7XCIkaWRcIjpcIjIzMVwiLFwiQ29sb3JcIjp7XCIkaWRcIjpcIjIzMlwiLFwiQVwiOjEyNyxcIlJcIjo5MSxcIkdcIjoxNTUsXCJCXCI6MjEzfX0sXCJJc1Zpc2libGVcIjp0cnVlLFwiV2lkdGhcIjoxMy4wLFwiSGVpZ2h0XCI6MTMuMCxcIkJvcmRlclN0eWxlXCI6e1wiJGlkXCI6XCIyMzNcIixcIkxpbmVTdHlsZVwiOntcIiRpZFwiOlwiMjM0XCIsXCJMaW5lQ29sb3JcIjp7XCIkaWRcIjpcIjIzNVwiLFwiQ29sb3JcIjp7XCIkaWRcIjpcIjIzNlwiLFwiQVwiOjI1NSxcIlJcIjoyMzQsXCJHXCI6MjIsXCJCXCI6MzB9fSxcIkxpbmVXZWlnaHRcIjowLjAsXCJMaW5lVHlwZVwiOjB9LFwiSXNWaXNpYmxlXCI6ZmFsc2V9fSxcIlRpdGxlU3R5bGVcIjp7XCIkaWRcIjpcIjIzN1wiLFwiRm9udFNldHRpbmdzXCI6e1wiJGlkXCI6XCIyMzhcIixcIkZvbnRTaXplXCI6MTEsXCJGb250TmFtZVwiOlwiQ2FsaWJyaVwiLFwiSXNCb2xkXCI6dHJ1ZSxcIklzSXRhbGljXCI6ZmFsc2UsXCJJc1VuZGVybGluZWRcIjpmYWxzZX0sXCJGb3JlZ3JvdW5kXCI6e1wiJGlkXCI6XCIyMzlcIixcIkNvbG9yXCI6e1wiJGlkXCI6XCIyNDBcIixcIkFcIjoyNTUsXCJSXCI6MCxcIkdcIjowLFwiQlwiOjB9fSxcIkhvcml6b250YWxBbGlnbm1lbnRcIjowLFwiSXNWaXNpYmxlXCI6dHJ1ZX0sXCJEYXRlU3R5bGVcIjp7XCIkaWRcIjpcIjI0MVwiLFwiRm9udFNldHRpbmdzXCI6e1wiJGlkXCI6XCIyNDJcIixcIkZvbnRTaXplXCI6MTAsXCJGb250TmFtZVwiOlwiQ2FsaWJyaVwiLFwiSXNCb2xkXCI6ZmFsc2UsXCJJc0l0YWxpY1wiOmZhbHNlLFwiSXNVbmRlcmxpbmVkXCI6ZmFsc2V9LFwiRm9yZWdyb3VuZFwiOntcIiRpZFwiOlwiMjQzXCIsXCJDb2xvclwiOntcIiRpZFwiOlwiMjQ0XCIsXCJBXCI6MjU1LFwiUlwiOjY4LFwiR1wiOjg0LFwiQlwiOjEwNn19LFwiSG9yaXpvbnRhbEFsaWdubWVudFwiOjAsXCJJc1Zpc2libGVcIjp0cnVlfSxcIkRhdGVGb3JtYXRcIjp7XCIkaWRcIjpcIjI0NVwiLFwiRm9ybWF0U3RyaW5nXCI6XCJNTU0gZFwiLFwiU2VwYXJhdG9yXCI6XCIvXCIsXCJVc2VJbnRlcm5hdGlvbmFsRGF0ZUZvcm1hdFwiOmZhbHNlLFwiRGF0ZUlzVmlzaWJsZVwiOnRydWUsXCJUaW1lSXNWaXNpYmxlXCI6ZmFsc2UsXCJIb3VyRGlnaXRzXCI6MSxcIkFtUG1EZXNpZ25hdG9yXCI6MixcIlRyaW0wME1pbnV0ZXNcIjpmYWxzZX0sXCJXZWVrTnVtYmVyaW5nXCI6e1wiJGlkXCI6XCIyNDZcIixcIkZvcm1hdFwiOjAsXCJJc1Zpc2libGVcIjpmYWxzZSxcIkxhc3RLbm93blZpc2liaWxpdHlTdGF0ZVwiOmZhbHNlfX19LFwiX2FkZGl0aW9uYWxTd2ltbGFuZVYyU3R5bGVzXCI6W3tcIiRpZFwiOlwiMjQ3XCIsXCJTdHlsZUlkXCI6XCI2OWFiNDk5NS1kNWFlLTQ1MzItYTU1Mi1jNzM3ZDI4ZDcxYzFcIixcIk5hbWVcIjpcIlN3aW1sYW5lIFN0eWxlIDJcIixcIkhlYWRlclN0eWxlXCI6e1wiJGlkXCI6XCIyNDhcIixcIlRleHRTdHlsZVwiOntcIiRpZFwiOlwiMjQ5XCIsXCJGb250U2V0dGluZ3NcIjp7XCIkaWRcIjpcIjI1MFwiLFwiRm9udFNpemVcIjoxMCxcIkZvbnROYW1lXCI6XCJGcmFua2xpbiBHb3RoaWMgTWVkaXVtXCIsXCJJc0JvbGRcIjpmYWxzZSxcIklzSXRhbGljXCI6ZmFsc2UsXCJJc1VuZGVybGluZWRcIjpmYWxzZX0sXCJGb3JlZ3JvdW5kXCI6e1wiJGlkXCI6XCIyNTFcIixcIkNvbG9yXCI6e1wiJGlkXCI6XCIyNTJcIixcIkFcIjoyNTUsXCJSXCI6MTE4LFwiR1wiOjkwLFwiQlwiOjB9fSxcIkhvcml6b250YWxBbGlnbm1lbnRcIjowLFwiSXNWaXNpYmxlXCI6ZmFsc2V9LFwiUmVjdGFuZ2xlU3R5bGVcIjp7XCIkaWRcIjpcIjI1M1wiLFwiTWFyZ2luXCI6e1wiJGlkXCI6XCIyNTRcIixcIlRvcFwiOjAuMCxcIkxlZnRcIjowLjAsXCJSaWdodFwiOjAuMCxcIkJvdHRvbVwiOjAuMH0sXCJQYWRkaW5nXCI6e1wiJGlkXCI6XCIyNTVcIixcIlRvcFwiOjAuMCxcIkxlZnRcIjowLjAsXCJSaWdodFwiOjAuMCxcIkJvdHRvbVwiOjAuMH0sXCJCYWNrZ3JvdW5kXCI6e1wiJGlkXCI6XCIyNTZcIixcIkNvbG9yXCI6e1wiJGlkXCI6XCIyNTdcIixcIkFcIjoxMjcsXCJSXCI6MjU1LFwiR1wiOjE5MixcIkJcIjowfX0sXCJJc1Zpc2libGVcIjp0cnVlLFwiV2lkdGhcIjowLjAsXCJIZWlnaHRcIjowLjAsXCJCb3JkZXJTdHlsZVwiOntcIiRpZFwiOlwiMjU4XCIsXCJMaW5lU3R5bGVcIjp7XCIkaWRcIjpcIjI1OVwiLFwiTGluZUNvbG9yXCI6e1wiJGlkXCI6XCIyNjBcIixcIkNvbG9yXCI6e1wiJGlkXCI6XCIyNjFcIixcIkFcIjoyNTUsXCJSXCI6MjU1LFwiR1wiOjAsXCJCXCI6MH19LFwiTGluZVdlaWdodFwiOjAuMCxcIkxpbmVUeXBlXCI6MH0sXCJJc1Zpc2libGVcIjpmYWxzZX19fSxcIkJhY2tncm91bmRTdHlsZVwiOntcIiRpZFwiOlwiMjYyXCIsXCJNYXJnaW5cIjp7XCIkaWRcIjpcIjI2M1wiLFwiVG9wXCI6MC4wLFwiTGVmdFwiOjAuMCxcIlJpZ2h0XCI6MC4wLFwiQm90dG9tXCI6MC4wfSxcIlBhZGRpbmdcIjp7XCIkaWRcIjpcIjI2NFwiLFwiVG9wXCI6MC4wLFwiTGVmdFwiOjAuMCxcIlJpZ2h0XCI6MC4wLFwiQm90dG9tXCI6MC4wfSxcIkJhY2tncm91bmRcIjp7XCIkaWRcIjpcIjI2NVwiLFwiQ29sb3JcIjp7XCIkaWRcIjpcIjI2NlwiLFwiQVwiOjM4LFwiUlwiOjI1NSxcIkdcIjoxOTIsXCJCXCI6MH19LFwiSXNWaXNpYmxlXCI6dHJ1ZSxcIldpZHRoXCI6MC4wLFwiSGVpZ2h0XCI6MC4wLFwiQm9yZGVyU3R5bGVcIjp7XCIkaWRcIjpcIjI2N1wiLFwiTGluZVN0eWxlXCI6e1wiJGlkXCI6XCIyNjhcIixcIkxpbmVDb2xvclwiOntcIiRpZFwiOlwiMjY5XCIsXCJDb2xvclwiOntcIiRpZFwiOlwiMjcwXCIsXCJBXCI6MjU1LFwiUlwiOjIzNCxcIkdcIjoyMixcIkJcIjozMH19LFwiTGluZVdlaWdodFwiOjAuMCxcIkxpbmVUeXBlXCI6MH0sXCJJc1Zpc2libGVcIjpmYWxzZX19LFwiSXNBYm92ZVRpbWViYW5kXCI6ZmFsc2UsXCJTcGFjaW5nXCI6MixcIkRlZmF1bHRTd2ltbGFuZUFjdGl2aXR5U3R5bGVcIjp7XCIkaWRcIjpcIjI3MVwiLFwiSGVhZGVyU3R5bGVcIjp7XCIkaWRcIjpcIjI3MlwiLFwiVGV4dFN0eWxlXCI6e1wiJGlkXCI6XCIyNzNcIixcIkZvbnRTZXR0aW5nc1wiOntcIiRpZFwiOlwiMjc0XCIsXCJGb250U2l6ZVwiOjEyLFwiRm9udE5hbWVcIjpcIkNhbGlicmlcIixcIklzQm9sZFwiOmZhbHNlLFwiSXNJdGFsaWNcIjpmYWxzZSxcIklzVW5kZXJsaW5lZFwiOmZhbHNlfSxcIkZvcmVncm91bmRcIjp7XCIkaWRcIjpcIjI3NVwiLFwiQ29sb3JcIjp7XCIkaWRcIjpcIjI3NlwiLFwiQVwiOjI1NSxcIlJcIjowLFwiR1wiOjAsXCJCXCI6MH19LFwiSG9yaXpvbnRhbEFsaWdubWVudFwiOjAsXCJJc1Zpc2libGVcIjpmYWxzZX0sXCJSZWN0YW5nbGVTdHlsZVwiOntcIiRpZFwiOlwiMjc3XCIsXCJNYXJnaW5cIjp7XCIkaWRcIjpcIjI3OFwiLFwiVG9wXCI6MC4wLFwiTGVmdFwiOjAuMCxcIlJpZ2h0XCI6MC4wLFwiQm90dG9tXCI6MC4wfSxcIlBhZGRpbmdcIjp7XCIkaWRcIjpcIjI3OVwiLFwiVG9wXCI6MC4wLFwiTGVmdFwiOjAuMCxcIlJpZ2h0XCI6MC4wLFwiQm90dG9tXCI6MC4wfSxcIkJhY2tncm91bmRcIjp7XCIkaWRcIjpcIjI4MFwiLFwiQ29sb3JcIjp7XCIkaWRcIjpcIjI4MVwiLFwiQVwiOjYzLFwiUlwiOjI1NSxcIkdcIjoxOTIsXCJCXCI6MH19LFwiSXNWaXNpYmxlXCI6ZmFsc2UsXCJXaWR0aFwiOjAuMCxcIkhlaWdodFwiOjAuMCxcIkJvcmRlclN0eWxlXCI6e1wiJGlkXCI6XCIyODJcIixcIkxpbmVTdHlsZVwiOntcIiRpZFwiOlwiMjgzXCIsXCJMaW5lQ29sb3JcIjp7XCIkaWRcIjpcIjI4NFwiLFwiQ29sb3JcIjp7XCIkaWRcIjpcIjI4NVwiLFwiQVwiOjI1NSxcIlJcIjoyNTUsXCJHXCI6MCxcIkJcIjowfX0sXCJMaW5lV2VpZ2h0XCI6MC4wLFwiTGluZVR5cGVcIjowfSxcIklzVmlzaWJsZVwiOmZhbHNlfX19LFwiQmFja2dyb3VuZFN0eWxlXCI6e1wiJGlkXCI6XCIyODZcIixcIk1hcmdpblwiOntcIiRpZFwiOlwiMjg3XCIsXCJUb3BcIjowLjAsXCJMZWZ0XCI6MC4wLFwiUmlnaHRcIjowLjAsXCJCb3R0b21cIjowLjB9LFwiUGFkZGluZ1wiOntcIiRpZFwiOlwiMjg4XCIsXCJUb3BcIjowLjAsXCJMZWZ0XCI6MC4wLFwiUmlnaHRcIjowLjAsXCJCb3R0b21cIjowLjB9LFwiQmFja2dyb3VuZFwiOntcIiRpZFwiOlwiMjg5XCIsXCJDb2xvclwiOntcIiRpZFwiOlwiMjkwXCIsXCJBXCI6MzgsXCJSXCI6MjU1LFwiR1wiOjE5MixcIkJcIjowfX0sXCJJc1Zpc2libGVcIjp0cnVlLFwiV2lkdGhcIjowLjAsXCJIZWlnaHRcIjowLjAsXCJCb3JkZXJTdHlsZVwiOntcIiRpZFwiOlwiMjkxXCIsXCJMaW5lU3R5bGVcIjp7XCIkaWRcIjpcIjI5MlwiLFwiTGluZUNvbG9yXCI6e1wiJGlkXCI6XCIyOTNcIixcIkNvbG9yXCI6e1wiJGlkXCI6XCIyOTRcIixcIkFcIjoyNTUsXCJSXCI6MjM0LFwiR1wiOjIyLFwiQlwiOjMwfX0sXCJMaW5lV2VpZ2h0XCI6MC4wLFwiTGluZVR5cGVcIjowfSxcIklzVmlzaWJsZVwiOmZhbHNlfX19LFwiRGVmYXVsdFN3aW1sYW5lTWlsZXN0b25lU3R5bGVcIjp7XCIkaWRcIjpcIjI5NVwiLFwiVGl0bGVQb3NpdGlvblwiOjIsXCJEYXRlUG9zaXRpb25cIjowLFwiU2hhcGVUeXBlXCI6MixcIlNoYXBlU2l6ZVwiOjEsXCJTcGFjaW5nXCI6NSxcIlNoYXBlU3R5bGVcIjp7XCIkaWRcIjpcIjI5NlwiLFwiTWFyZ2luXCI6e1wiJGlkXCI6XCIyOTdcIixcIlRvcFwiOjAuMCxcIkxlZnRcIjowLjAsXCJSaWdodFwiOjAuMCxcIkJvdHRvbVwiOjAuMH0sXCJQYWRkaW5nXCI6e1wiJGlkXCI6XCIyOThcIixcIlRvcFwiOjAuMCxcIkxlZnRcIjowLjAsXCJSaWdodFwiOjAuMCxcIkJvdHRvbVwiOjAuMH0sXCJCYWNrZ3JvdW5kXCI6e1wiJGlkXCI6XCIyOTlcIixcIkNvbG9yXCI6e1wiJGlkXCI6XCIzMDBcIixcIkFcIjoxMjcsXCJSXCI6MjU1LFwiR1wiOjE5MixcIkJcIjowfX0sXCJJc1Zpc2libGVcIjp0cnVlLFwiV2lkdGhcIjoxMy4wLFwiSGVpZ2h0XCI6MTMuMCxcIkJvcmRlclN0eWxlXCI6e1wiJGlkXCI6XCIzMDFcIixcIkxpbmVTdHlsZVwiOntcIiRpZFwiOlwiMzAyXCIsXCJMaW5lQ29sb3JcIjp7XCIkaWRcIjpcIjMwM1wiLFwiQ29sb3JcIjp7XCIkaWRcIjpcIjMwNFwiLFwiQVwiOjI1NSxcIlJcIjoyMzQsXCJHXCI6MjIsXCJCXCI6MzB9fSxcIkxpbmVXZWlnaHRcIjoyLjAsXCJMaW5lVHlwZVwiOjB9LFwiSXNWaXNpYmxlXCI6ZmFsc2V9fSxcIlRpdGxlU3R5bGVcIjp7XCIkaWRcIjpcIjMwNVwiLFwiRm9udFNldHRpbmdzXCI6e1wiJGlkXCI6XCIzMDZcIixcIkZvbnRTaXplXCI6MTEsXCJGb250TmFtZVwiOlwiQ2FsaWJyaVwiLFwiSXNCb2xkXCI6dHJ1ZSxcIklzSXRhbGljXCI6ZmFsc2UsXCJJc1VuZGVybGluZWRcIjpmYWxzZX0sXCJGb3JlZ3JvdW5kXCI6e1wiJGlkXCI6XCIzMDdcIixcIkNvbG9yXCI6e1wiJGlkXCI6XCIzMDhcIixcIkFcIjoyNTUsXCJSXCI6MCxcIkdcIjowLFwiQlwiOjB9fSxcIkhvcml6b250YWxBbGlnbm1lbnRcIjowLFwiSXNWaXNpYmxlXCI6dHJ1ZX0sXCJEYXRlU3R5bGVcIjp7XCIkaWRcIjpcIjMwOVwiLFwiRm9udFNldHRpbmdzXCI6e1wiJGlkXCI6XCIzMTBcIixcIkZvbnRTaXplXCI6MTAsXCJGb250TmFtZVwiOlwiQ2FsaWJyaVwiLFwiSXNCb2xkXCI6ZmFsc2UsXCJJc0l0YWxpY1wiOmZhbHNlLFwiSXNVbmRlcmxpbmVkXCI6ZmFsc2V9LFwiRm9yZWdyb3VuZFwiOntcIiRpZFwiOlwiMzExXCIsXCJDb2xvclwiOntcIiRpZFwiOlwiMzEyXCIsXCJBXCI6MjU1LFwiUlwiOjY4LFwiR1wiOjg0LFwiQlwiOjEwNn19LFwiSG9yaXpvbnRhbEFsaWdubWVudFwiOjAsXCJJc1Zpc2libGVcIjp0cnVlfSxcIkRhdGVGb3JtYXRcIjp7XCIkaWRcIjpcIjMxM1wiLFwiRm9ybWF0U3RyaW5nXCI6XCJNTU0gZFwiLFwiU2VwYXJhdG9yXCI6XCIvXCIsXCJVc2VJbnRlcm5hdGlvbmFsRGF0ZUZvcm1hdFwiOmZhbHNlLFwiRGF0ZUlzVmlzaWJsZVwiOnRydWUsXCJUaW1lSXNWaXNpYmxlXCI6ZmFsc2UsXCJIb3VyRGlnaXRzXCI6MSxcIkFtUG1EZXNpZ25hdG9yXCI6MixcIlRyaW0wME1pbnV0ZXNcIjpmYWxzZX0sXCJXZWVrTnVtYmVyaW5nXCI6e1wiJGlkXCI6XCIzMTRcIixcIkZvcm1hdFwiOjAsXCJJc1Zpc2libGVcIjpmYWxzZSxcIkxhc3RLbm93blZpc2liaWxpdHlTdGF0ZVwiOmZhbHNlfX0sXCJEZWZhdWx0U3dpbWxhbmVUYXNrU3R5bGVcIjp7XCIkaWRcIjpcIjMxNVwiLFwiU2hhcGVcIjowLFwiU2hhcGVUaGlja25lc3NcIjowLFwiRHVyYXRpb25Gb3JtYXRcIjowLFwiUGVyY2VudGFnZUNvbXBsZXRlVGV4dFN0eWxlXCI6e1wiJGlkXCI6XCIzMTZcIixcIkZvbnRTZXR0aW5nc1wiOntcIiRpZFwiOlwiMzE3XCIsXCJGb250U2l6ZVwiOjEwLFwiRm9udE5hbWVcIjpcIkNhbGlicmlcIixcIklzQm9sZFwiOmZhbHNlLFwiSXNJdGFsaWNcIjpmYWxzZSxcIklzVW5kZXJsaW5lZFwiOmZhbHNlfSxcIkZvcmVncm91bmRcIjp7XCIkaWRcIjpcIjMxOFwiLFwiQ29sb3JcIjp7XCIkaWRcIjpcIjMxOVwiLFwiQVwiOjI1NSxcIlJcIjoyMzcsXCJHXCI6MTI1LFwiQlwiOjQ5fX0sXCJIb3Jpem9udGFsQWxpZ25tZW50XCI6MCxcIklzVmlzaWJsZVwiOmZhbHNlfSxcIlBlcmNlbnRhZ2VDb21wbGV0ZUhpZ2hsaWdodFN0eWxlXCI6e1wiJGlkXCI6XCIzMjBcIixcIkJhY2tncm91bmRcIjp7XCIkaWRcIjpcIjMyMVwiLFwiQ29sb3JcIjp7XCIkaWRcIjpcIjMyMlwiLFwiQVwiOjg5LFwiUlwiOjAsXCJHXCI6MCxcIkJcIjowfX19LFwiRHVyYXRpb25TdHlsZVwiOntcIiRpZFwiOlwiMzIzXCIsXCJGb250U2V0dGluZ3NcIjp7XCIkaWRcIjpcIjMyNFwiLFwiRm9udFNpemVcIjoxMCxcIkZvbnROYW1lXCI6XCJDYWxpYnJpXCIsXCJJc0JvbGRcIjpmYWxzZSxcIklzSXRhbGljXCI6ZmFsc2UsXCJJc1VuZGVybGluZWRcIjpmYWxzZX0sXCJGb3JlZ3JvdW5kXCI6e1wiJGlkXCI6XCIzMjVcIixcIkNvbG9yXCI6e1wiJGlkXCI6XCIzMjZcIixcIkFcIjoyNTUsXCJSXCI6MjM3LFwiR1wiOjEyNSxcIkJcIjo0OX19LFwiSG9yaXpvbnRhbEFsaWdubWVudFwiOjAsXCJJc1Zpc2libGVcIjpmYWxzZX0sXCJNYXJnaW5cIjp7XCIkaWRcIjpcIjMyN1wiLFwiVG9wXCI6MC4wLFwiTGVmdFwiOjAuMCxcIlJpZ2h0XCI6MC4wLFwiQm90dG9tXCI6MC4wfSxcIlN0YXJ0RGF0ZVBvc2l0aW9uXCI6MCxcIkVuZERhdGVQb3NpdGlvblwiOjAsXCJUaXRsZVBvc2l0aW9uXCI6MyxcIkR1cmF0aW9uUG9zaXRpb25cIjowLFwiUGVyY2VudGFnZUNvbXBsZXRlZFBvc2l0aW9uXCI6MCxcIlNwYWNpbmdcIjozLFwiU2hhcGVTdHlsZVwiOntcIiRpZFwiOlwiMzI4XCIsXCJNYXJnaW5cIjp7XCIkaWRcIjpcIjMyOVwiLFwiVG9wXCI6MC4wLFwiTGVmdFwiOjQuMCxcIlJpZ2h0XCI6NC4wLFwiQm90dG9tXCI6MC4wfSxcIlBhZGRpbmdcIjp7XCIkaWRcIjpcIjMzMFwiLFwiVG9wXCI6MC4wLFwiTGVmdFwiOjAuMCxcIlJpZ2h0XCI6MC4wLFwiQm90dG9tXCI6MC4wfSxcIkJhY2tncm91bmRcIjp7XCIkaWRcIjpcIjMzMVwiLFwiQ29sb3JcIjp7XCIkaWRcIjpcIjMzMlwiLFwiQVwiOjI1NSxcIlJcIjoyMDYsXCJHXCI6MTQ2LFwiQlwiOjB9fSxcIklzVmlzaWJsZVwiOnRydWUsXCJXaWR0aFwiOjAuMCxcIkhlaWdodFwiOjEwLjAsXCJCb3JkZXJTdHlsZVwiOntcIiRpZFwiOlwiMzMzXCIsXCJMaW5lU3R5bGVcIjp7XCIkaWRcIjpcIjMzNFwiLFwiTGluZUNvbG9yXCI6e1wiJGlkXCI6XCIzMzVcIixcIkNvbG9yXCI6e1wiJGlkXCI6XCIzMzZcIixcIkFcIjoyNTUsXCJSXCI6MjM0LFwiR1wiOjIyLFwiQlwiOjMwfX0sXCJMaW5lV2VpZ2h0XCI6Mi4wLFwiTGluZVR5cGVcIjowfSxcIklzVmlzaWJsZVwiOmZhbHNlfX0sXCJUaXRsZVN0eWxlXCI6e1wiJGlkXCI6XCIzMzdcIixcIkZvbnRTZXR0aW5nc1wiOntcIiRpZFwiOlwiMzM4XCIsXCJGb250U2l6ZVwiOjExLFwiRm9udE5hbWVcIjpcIkNhbGlicmlcIixcIklzQm9sZFwiOnRydWUsXCJJc0l0YWxpY1wiOmZhbHNlLFwiSXNVbmRlcmxpbmVkXCI6ZmFsc2V9LFwiRm9yZWdyb3VuZFwiOntcIiRpZFwiOlwiMzM5XCIsXCJDb2xvclwiOntcIiRpZFwiOlwiMzQwXCIsXCJBXCI6MjU1LFwiUlwiOjAsXCJHXCI6MCxcIkJcIjowfX0sXCJIb3Jpem9udGFsQWxpZ25tZW50XCI6MixcIklzVmlzaWJsZVwiOnRydWV9LFwiRGF0ZVN0eWxlXCI6e1wiJGlkXCI6XCIzNDFcIixcIkZvbnRTZXR0aW5nc1wiOntcIiRpZFwiOlwiMzQyXCIsXCJGb250U2l6ZVwiOjEwLFwiRm9udE5hbWVcIjpcIkNhbGlicmlcIixcIklzQm9sZFwiOmZhbHNlLFwiSXNJdGFsaWNcIjpmYWxzZSxcIklzVW5kZXJsaW5lZFwiOmZhbHNlfSxcIkZvcmVncm91bmRcIjp7XCIkaWRcIjpcIjM0M1wiLFwiQ29sb3JcIjp7XCIkaWRcIjpcIjM0NFwiLFwiQVwiOjI1NSxcIlJcIjo2OCxcIkdcIjo4NCxcIkJcIjoxMDZ9fSxcIkhvcml6b250YWxBbGlnbm1lbnRcIjowLFwiSXNWaXNpYmxlXCI6ZmFsc2V9LFwiRGF0ZUZvcm1hdFwiOntcIiRpZFwiOlwiMzQ1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M0NlwiLFwiRm9ybWF0XCI6MCxcIklzVmlzaWJsZVwiOmZhbHNlLFwiTGFzdEtub3duVmlzaWJpbGl0eVN0YXRlXCI6ZmFsc2V9fSxcIkRlZmF1bHRTd2ltbGFuZU1vdFN0eWxlXCI6e1wiJGlkXCI6XCIzNDdcIixcIlNoYXBlXCI6MixcIlNoYXBlU2l6ZVwiOjEsXCJEZXRhaWxzU3BhY2luZ1wiOjAuMCxcIlBhZGRpbmdcIjp7XCIkaWRcIjpcIjM0OFwiLFwiVG9wXCI6NS4wLFwiTGVmdFwiOjMuMCxcIlJpZ2h0XCI6MC4wLFwiQm90dG9tXCI6Mi4wfSxcIlBvc2l0aW9uT25UYXNrXCI6MSxcIlNoYXBlU3R5bGVcIjp7XCIkaWRcIjpcIjM0OVwiLFwiTWFyZ2luXCI6e1wiJGlkXCI6XCIzNTBcIixcIlRvcFwiOjAuMCxcIkxlZnRcIjowLjAsXCJSaWdodFwiOjAuMCxcIkJvdHRvbVwiOjAuMH0sXCJQYWRkaW5nXCI6e1wiJGlkXCI6XCIzNTFcIixcIlRvcFwiOjAuMCxcIkxlZnRcIjowLjAsXCJSaWdodFwiOjAuMCxcIkJvdHRvbVwiOjAuMH0sXCJCYWNrZ3JvdW5kXCI6e1wiJGlkXCI6XCIzNTJcIixcIkNvbG9yXCI6e1wiJGlkXCI6XCIzNTNcIixcIkFcIjoxMjcsXCJSXCI6MjU1LFwiR1wiOjE5MixcIkJcIjowfX0sXCJJc1Zpc2libGVcIjp0cnVlLFwiV2lkdGhcIjoxMy4wLFwiSGVpZ2h0XCI6MTMuMCxcIkJvcmRlclN0eWxlXCI6e1wiJGlkXCI6XCIzNTRcIixcIkxpbmVTdHlsZVwiOntcIiRpZFwiOlwiMzU1XCIsXCJMaW5lQ29sb3JcIjp7XCIkaWRcIjpcIjM1NlwiLFwiQ29sb3JcIjp7XCIkaWRcIjpcIjM1N1wiLFwiQVwiOjI1NSxcIlJcIjoyMzQsXCJHXCI6MjIsXCJCXCI6MzB9fSxcIkxpbmVXZWlnaHRcIjowLjAsXCJMaW5lVHlwZVwiOjB9LFwiSXNWaXNpYmxlXCI6ZmFsc2V9fSxcIlRpdGxlU3R5bGVcIjp7XCIkaWRcIjpcIjM1OFwiLFwiRm9udFNldHRpbmdzXCI6e1wiJGlkXCI6XCIzNTlcIixcIkZvbnRTaXplXCI6MTEsXCJGb250TmFtZVwiOlwiQ2FsaWJyaVwiLFwiSXNCb2xkXCI6dHJ1ZSxcIklzSXRhbGljXCI6ZmFsc2UsXCJJc1VuZGVybGluZWRcIjpmYWxzZX0sXCJGb3JlZ3JvdW5kXCI6e1wiJGlkXCI6XCIzNjBcIixcIkNvbG9yXCI6e1wiJGlkXCI6XCIzNjFcIixcIkFcIjoyNTUsXCJSXCI6MCxcIkdcIjowLFwiQlwiOjB9fSxcIkhvcml6b250YWxBbGlnbm1lbnRcIjowLFwiSXNWaXNpYmxlXCI6dHJ1ZX0sXCJEYXRlU3R5bGVcIjp7XCIkaWRcIjpcIjM2MlwiLFwiRm9udFNldHRpbmdzXCI6e1wiJGlkXCI6XCIzNjNcIixcIkZvbnRTaXplXCI6MTAsXCJGb250TmFtZVwiOlwiQ2FsaWJyaVwiLFwiSXNCb2xkXCI6ZmFsc2UsXCJJc0l0YWxpY1wiOmZhbHNlLFwiSXNVbmRlcmxpbmVkXCI6ZmFsc2V9LFwiRm9yZWdyb3VuZFwiOntcIiRpZFwiOlwiMzY0XCIsXCJDb2xvclwiOntcIiRpZFwiOlwiMzY1XCIsXCJBXCI6MjU1LFwiUlwiOjY4LFwiR1wiOjg0LFwiQlwiOjEwNn19LFwiSG9yaXpvbnRhbEFsaWdubWVudFwiOjAsXCJJc1Zpc2libGVcIjp0cnVlfSxcIkRhdGVGb3JtYXRcIjp7XCIkaWRcIjpcIjM2NlwiLFwiRm9ybWF0U3RyaW5nXCI6XCJNTU0gZFwiLFwiU2VwYXJhdG9yXCI6XCIvXCIsXCJVc2VJbnRlcm5hdGlvbmFsRGF0ZUZvcm1hdFwiOmZhbHNlLFwiRGF0ZUlzVmlzaWJsZVwiOnRydWUsXCJUaW1lSXNWaXNpYmxlXCI6ZmFsc2UsXCJIb3VyRGlnaXRzXCI6MSxcIkFtUG1EZXNpZ25hdG9yXCI6MixcIlRyaW0wME1pbnV0ZXNcIjpmYWxzZX0sXCJXZWVrTnVtYmVyaW5nXCI6e1wiJGlkXCI6XCIzNjdcIixcIkZvcm1hdFwiOjAsXCJJc1Zpc2libGVcIjpmYWxzZSxcIkxhc3RLbm93blZpc2liaWxpdHlTdGF0ZVwiOmZhbHNlfX19LHtcIiRpZFwiOlwiMzY4XCIsXCJTdHlsZUlkXCI6XCIxOTM3OTAxZC0xMzk2LTQ2MjItODMwMS02YzRmYzhlZmVkMmNcIixcIk5hbWVcIjpcIlN3aW1sYW5lIFN0eWxlIDNcIixcIkhlYWRlclN0eWxlXCI6e1wiJGlkXCI6XCIzNjlcIixcIlRleHRTdHlsZVwiOntcIiRpZFwiOlwiMzcwXCIsXCJGb250U2V0dGluZ3NcIjp7XCIkaWRcIjpcIjM3MVwiLFwiRm9udFNpemVcIjoxMCxcIkZvbnROYW1lXCI6XCJGcmFua2xpbiBHb3RoaWMgTWVkaXVtXCIsXCJJc0JvbGRcIjpmYWxzZSxcIklzSXRhbGljXCI6ZmFsc2UsXCJJc1VuZGVybGluZWRcIjpmYWxzZX0sXCJGb3JlZ3JvdW5kXCI6e1wiJGlkXCI6XCIzNzJcIixcIkNvbG9yXCI6e1wiJGlkXCI6XCIzNzNcIixcIkFcIjoyNTUsXCJSXCI6MzksXCJHXCI6MTAzLFwiQlwiOjB9fSxcIkhvcml6b250YWxBbGlnbm1lbnRcIjowLFwiSXNWaXNpYmxlXCI6ZmFsc2V9LFwiUmVjdGFuZ2xlU3R5bGVcIjp7XCIkaWRcIjpcIjM3NFwiLFwiTWFyZ2luXCI6e1wiJGlkXCI6XCIzNzVcIixcIlRvcFwiOjAuMCxcIkxlZnRcIjowLjAsXCJSaWdodFwiOjAuMCxcIkJvdHRvbVwiOjAuMH0sXCJQYWRkaW5nXCI6e1wiJGlkXCI6XCIzNzZcIixcIlRvcFwiOjAuMCxcIkxlZnRcIjowLjAsXCJSaWdodFwiOjAuMCxcIkJvdHRvbVwiOjAuMH0sXCJCYWNrZ3JvdW5kXCI6e1wiJGlkXCI6XCIzNzdcIixcIkNvbG9yXCI6e1wiJGlkXCI6XCIzNzhcIixcIkFcIjoxMjcsXCJSXCI6MTEyLFwiR1wiOjE3MyxcIkJcIjo3MX19LFwiSXNWaXNpYmxlXCI6dHJ1ZSxcIldpZHRoXCI6MC4wLFwiSGVpZ2h0XCI6MC4wLFwiQm9yZGVyU3R5bGVcIjp7XCIkaWRcIjpcIjM3OVwiLFwiTGluZVN0eWxlXCI6e1wiJGlkXCI6XCIzODBcIixcIkxpbmVDb2xvclwiOntcIiRpZFwiOlwiMzgxXCIsXCJDb2xvclwiOntcIiRpZFwiOlwiMzgyXCIsXCJBXCI6MjU1LFwiUlwiOjI1NSxcIkdcIjowLFwiQlwiOjB9fSxcIkxpbmVXZWlnaHRcIjowLjAsXCJMaW5lVHlwZVwiOjB9LFwiSXNWaXNpYmxlXCI6ZmFsc2V9fX0sXCJCYWNrZ3JvdW5kU3R5bGVcIjp7XCIkaWRcIjpcIjM4M1wiLFwiTWFyZ2luXCI6e1wiJGlkXCI6XCIzODRcIixcIlRvcFwiOjAuMCxcIkxlZnRcIjowLjAsXCJSaWdodFwiOjAuMCxcIkJvdHRvbVwiOjAuMH0sXCJQYWRkaW5nXCI6e1wiJGlkXCI6XCIzODVcIixcIlRvcFwiOjAuMCxcIkxlZnRcIjowLjAsXCJSaWdodFwiOjAuMCxcIkJvdHRvbVwiOjAuMH0sXCJCYWNrZ3JvdW5kXCI6e1wiJGlkXCI6XCIzODZcIixcIkNvbG9yXCI6e1wiJGlkXCI6XCIzODdcIixcIkFcIjozOCxcIlJcIjoxMTIsXCJHXCI6MTczLFwiQlwiOjcxfX0sXCJJc1Zpc2libGVcIjp0cnVlLFwiV2lkdGhcIjowLjAsXCJIZWlnaHRcIjowLjAsXCJCb3JkZXJTdHlsZVwiOntcIiRpZFwiOlwiMzg4XCIsXCJMaW5lU3R5bGVcIjp7XCIkaWRcIjpcIjM4OVwiLFwiTGluZUNvbG9yXCI6e1wiJGlkXCI6XCIzOTBcIixcIkNvbG9yXCI6e1wiJGlkXCI6XCIzOTFcIixcIkFcIjoyNTUsXCJSXCI6MjM0LFwiR1wiOjIyLFwiQlwiOjMwfX0sXCJMaW5lV2VpZ2h0XCI6MC4wLFwiTGluZVR5cGVcIjowfSxcIklzVmlzaWJsZVwiOmZhbHNlfX0sXCJJc0Fib3ZlVGltZWJhbmRcIjpmYWxzZSxcIlNwYWNpbmdcIjoyLFwiRGVmYXVsdFN3aW1sYW5lQWN0aXZpdHlTdHlsZVwiOntcIiRpZFwiOlwiMzkyXCIsXCJIZWFkZXJTdHlsZVwiOntcIiRpZFwiOlwiMzkzXCIsXCJUZXh0U3R5bGVcIjp7XCIkaWRcIjpcIjM5NFwiLFwiRm9udFNldHRpbmdzXCI6e1wiJGlkXCI6XCIzOTVcIixcIkZvbnRTaXplXCI6MTIsXCJGb250TmFtZVwiOlwiQ2FsaWJyaVwiLFwiSXNCb2xkXCI6ZmFsc2UsXCJJc0l0YWxpY1wiOmZhbHNlLFwiSXNVbmRlcmxpbmVkXCI6ZmFsc2V9LFwiRm9yZWdyb3VuZFwiOntcIiRpZFwiOlwiMzk2XCIsXCJDb2xvclwiOntcIiRpZFwiOlwiMzk3XCIsXCJBXCI6MjU1LFwiUlwiOjAsXCJHXCI6MCxcIkJcIjowfX0sXCJIb3Jpem9udGFsQWxpZ25tZW50XCI6MCxcIklzVmlzaWJsZVwiOmZhbHNlfSxcIlJlY3RhbmdsZVN0eWxlXCI6e1wiJGlkXCI6XCIzOThcIixcIk1hcmdpblwiOntcIiRpZFwiOlwiMzk5XCIsXCJUb3BcIjowLjAsXCJMZWZ0XCI6MC4wLFwiUmlnaHRcIjowLjAsXCJCb3R0b21cIjowLjB9LFwiUGFkZGluZ1wiOntcIiRpZFwiOlwiNDAwXCIsXCJUb3BcIjowLjAsXCJMZWZ0XCI6MC4wLFwiUmlnaHRcIjowLjAsXCJCb3R0b21cIjowLjB9LFwiQmFja2dyb3VuZFwiOntcIiRpZFwiOlwiNDAxXCIsXCJDb2xvclwiOntcIiRpZFwiOlwiNDAyXCIsXCJBXCI6NjMsXCJSXCI6MTEyLFwiR1wiOjE3MyxcIkJcIjo3MX19LFwiSXNWaXNpYmxlXCI6ZmFsc2UsXCJXaWR0aFwiOjAuMCxcIkhlaWdodFwiOjAuMCxcIkJvcmRlclN0eWxlXCI6e1wiJGlkXCI6XCI0MDNcIixcIkxpbmVTdHlsZVwiOntcIiRpZFwiOlwiNDA0XCIsXCJMaW5lQ29sb3JcIjp7XCIkaWRcIjpcIjQwNVwiLFwiQ29sb3JcIjp7XCIkaWRcIjpcIjQwNlwiLFwiQVwiOjI1NSxcIlJcIjoyNTUsXCJHXCI6MCxcIkJcIjowfX0sXCJMaW5lV2VpZ2h0XCI6MC4wLFwiTGluZVR5cGVcIjowfSxcIklzVmlzaWJsZVwiOmZhbHNlfX19LFwiQmFja2dyb3VuZFN0eWxlXCI6e1wiJGlkXCI6XCI0MDdcIixcIk1hcmdpblwiOntcIiRpZFwiOlwiNDA4XCIsXCJUb3BcIjowLjAsXCJMZWZ0XCI6MC4wLFwiUmlnaHRcIjowLjAsXCJCb3R0b21cIjowLjB9LFwiUGFkZGluZ1wiOntcIiRpZFwiOlwiNDA5XCIsXCJUb3BcIjowLjAsXCJMZWZ0XCI6MC4wLFwiUmlnaHRcIjowLjAsXCJCb3R0b21cIjowLjB9LFwiQmFja2dyb3VuZFwiOntcIiRpZFwiOlwiNDEwXCIsXCJDb2xvclwiOntcIiRpZFwiOlwiNDExXCIsXCJBXCI6MzgsXCJSXCI6MTEyLFwiR1wiOjE3MyxcIkJcIjo3MX19LFwiSXNWaXNpYmxlXCI6dHJ1ZSxcIldpZHRoXCI6MC4wLFwiSGVpZ2h0XCI6MC4wLFwiQm9yZGVyU3R5bGVcIjp7XCIkaWRcIjpcIjQxMlwiLFwiTGluZVN0eWxlXCI6e1wiJGlkXCI6XCI0MTNcIixcIkxpbmVDb2xvclwiOntcIiRpZFwiOlwiNDE0XCIsXCJDb2xvclwiOntcIiRpZFwiOlwiNDE1XCIsXCJBXCI6MjU1LFwiUlwiOjIzNCxcIkdcIjoyMixcIkJcIjozMH19LFwiTGluZVdlaWdodFwiOjAuMCxcIkxpbmVUeXBlXCI6MH0sXCJJc1Zpc2libGVcIjpmYWxzZX19fSxcIkRlZmF1bHRTd2ltbGFuZU1pbGVzdG9uZVN0eWxlXCI6e1wiJGlkXCI6XCI0MTZcIixcIlRpdGxlUG9zaXRpb25cIjoyLFwiRGF0ZVBvc2l0aW9uXCI6MCxcIlNoYXBlVHlwZVwiOjIsXCJTaGFwZVNpemVcIjoxLFwiU3BhY2luZ1wiOjUsXCJTaGFwZVN0eWxlXCI6e1wiJGlkXCI6XCI0MTdcIixcIk1hcmdpblwiOntcIiRpZFwiOlwiNDE4XCIsXCJUb3BcIjowLjAsXCJMZWZ0XCI6MC4wLFwiUmlnaHRcIjowLjAsXCJCb3R0b21cIjowLjB9LFwiUGFkZGluZ1wiOntcIiRpZFwiOlwiNDE5XCIsXCJUb3BcIjowLjAsXCJMZWZ0XCI6MC4wLFwiUmlnaHRcIjowLjAsXCJCb3R0b21cIjowLjB9LFwiQmFja2dyb3VuZFwiOntcIiRpZFwiOlwiNDIwXCIsXCJDb2xvclwiOntcIiRpZFwiOlwiNDIxXCIsXCJBXCI6MTI3LFwiUlwiOjExMixcIkdcIjoxNzMsXCJCXCI6NzF9fSxcIklzVmlzaWJsZVwiOnRydWUsXCJXaWR0aFwiOjEzLjAsXCJIZWlnaHRcIjoxMy4wLFwiQm9yZGVyU3R5bGVcIjp7XCIkaWRcIjpcIjQyMlwiLFwiTGluZVN0eWxlXCI6e1wiJGlkXCI6XCI0MjNcIixcIkxpbmVDb2xvclwiOntcIiRpZFwi"/>
  <p:tag name="__PART_1" val="OlwiNDI0XCIsXCJDb2xvclwiOntcIiRpZFwiOlwiNDI1XCIsXCJBXCI6MjU1LFwiUlwiOjIzNCxcIkdcIjoyMixcIkJcIjozMH19LFwiTGluZVdlaWdodFwiOjIuMCxcIkxpbmVUeXBlXCI6MH0sXCJJc1Zpc2libGVcIjpmYWxzZX19LFwiVGl0bGVTdHlsZVwiOntcIiRpZFwiOlwiNDI2XCIsXCJGb250U2V0dGluZ3NcIjp7XCIkaWRcIjpcIjQyN1wiLFwiRm9udFNpemVcIjoxMSxcIkZvbnROYW1lXCI6XCJDYWxpYnJpXCIsXCJJc0JvbGRcIjp0cnVlLFwiSXNJdGFsaWNcIjpmYWxzZSxcIklzVW5kZXJsaW5lZFwiOmZhbHNlfSxcIkZvcmVncm91bmRcIjp7XCIkaWRcIjpcIjQyOFwiLFwiQ29sb3JcIjp7XCIkaWRcIjpcIjQyOVwiLFwiQVwiOjI1NSxcIlJcIjowLFwiR1wiOjAsXCJCXCI6MH19LFwiSG9yaXpvbnRhbEFsaWdubWVudFwiOjAsXCJJc1Zpc2libGVcIjp0cnVlfSxcIkRhdGVTdHlsZVwiOntcIiRpZFwiOlwiNDMwXCIsXCJGb250U2V0dGluZ3NcIjp7XCIkaWRcIjpcIjQzMVwiLFwiRm9udFNpemVcIjoxMCxcIkZvbnROYW1lXCI6XCJDYWxpYnJpXCIsXCJJc0JvbGRcIjpmYWxzZSxcIklzSXRhbGljXCI6ZmFsc2UsXCJJc1VuZGVybGluZWRcIjpmYWxzZX0sXCJGb3JlZ3JvdW5kXCI6e1wiJGlkXCI6XCI0MzJcIixcIkNvbG9yXCI6e1wiJGlkXCI6XCI0MzNcIixcIkFcIjoyNTUsXCJSXCI6NjgsXCJHXCI6ODQsXCJCXCI6MTA2fX0sXCJIb3Jpem9udGFsQWxpZ25tZW50XCI6MCxcIklzVmlzaWJsZVwiOnRydWV9LFwiRGF0ZUZvcm1hdFwiOntcIiRpZFwiOlwiNDM0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QzNVwiLFwiRm9ybWF0XCI6MCxcIklzVmlzaWJsZVwiOmZhbHNlLFwiTGFzdEtub3duVmlzaWJpbGl0eVN0YXRlXCI6ZmFsc2V9fSxcIkRlZmF1bHRTd2ltbGFuZVRhc2tTdHlsZVwiOntcIiRpZFwiOlwiNDM2XCIsXCJTaGFwZVwiOjAsXCJTaGFwZVRoaWNrbmVzc1wiOjAsXCJEdXJhdGlvbkZvcm1hdFwiOjAsXCJQZXJjZW50YWdlQ29tcGxldGVUZXh0U3R5bGVcIjp7XCIkaWRcIjpcIjQzN1wiLFwiRm9udFNldHRpbmdzXCI6e1wiJGlkXCI6XCI0MzhcIixcIkZvbnRTaXplXCI6MTAsXCJGb250TmFtZVwiOlwiQ2FsaWJyaVwiLFwiSXNCb2xkXCI6ZmFsc2UsXCJJc0l0YWxpY1wiOmZhbHNlLFwiSXNVbmRlcmxpbmVkXCI6ZmFsc2V9LFwiRm9yZWdyb3VuZFwiOntcIiRpZFwiOlwiNDM5XCIsXCJDb2xvclwiOntcIiRpZFwiOlwiNDQwXCIsXCJBXCI6MjU1LFwiUlwiOjIzNyxcIkdcIjoxMjUsXCJCXCI6NDl9fSxcIkhvcml6b250YWxBbGlnbm1lbnRcIjowLFwiSXNWaXNpYmxlXCI6ZmFsc2V9LFwiUGVyY2VudGFnZUNvbXBsZXRlSGlnaGxpZ2h0U3R5bGVcIjp7XCIkaWRcIjpcIjQ0MVwiLFwiQmFja2dyb3VuZFwiOntcIiRpZFwiOlwiNDQyXCIsXCJDb2xvclwiOntcIiRpZFwiOlwiNDQzXCIsXCJBXCI6ODksXCJSXCI6MCxcIkdcIjowLFwiQlwiOjB9fX0sXCJEdXJhdGlvblN0eWxlXCI6e1wiJGlkXCI6XCI0NDRcIixcIkZvbnRTZXR0aW5nc1wiOntcIiRpZFwiOlwiNDQ1XCIsXCJGb250U2l6ZVwiOjEwLFwiRm9udE5hbWVcIjpcIkNhbGlicmlcIixcIklzQm9sZFwiOmZhbHNlLFwiSXNJdGFsaWNcIjpmYWxzZSxcIklzVW5kZXJsaW5lZFwiOmZhbHNlfSxcIkZvcmVncm91bmRcIjp7XCIkaWRcIjpcIjQ0NlwiLFwiQ29sb3JcIjp7XCIkaWRcIjpcIjQ0N1wiLFwiQVwiOjI1NSxcIlJcIjoyMzcsXCJHXCI6MTI1LFwiQlwiOjQ5fX0sXCJIb3Jpem9udGFsQWxpZ25tZW50XCI6MCxcIklzVmlzaWJsZVwiOmZhbHNlfSxcIk1hcmdpblwiOntcIiRpZFwiOlwiNDQ4XCIsXCJUb3BcIjowLjAsXCJMZWZ0XCI6MC4wLFwiUmlnaHRcIjowLjAsXCJCb3R0b21cIjowLjB9LFwiU3RhcnREYXRlUG9zaXRpb25cIjowLFwiRW5kRGF0ZVBvc2l0aW9uXCI6MCxcIlRpdGxlUG9zaXRpb25cIjo0LFwiRHVyYXRpb25Qb3NpdGlvblwiOjAsXCJQZXJjZW50YWdlQ29tcGxldGVkUG9zaXRpb25cIjowLFwiU3BhY2luZ1wiOjMsXCJTaGFwZVN0eWxlXCI6e1wiJGlkXCI6XCI0NDlcIixcIk1hcmdpblwiOntcIiRpZFwiOlwiNDUwXCIsXCJUb3BcIjowLjAsXCJMZWZ0XCI6NC4wLFwiUmlnaHRcIjo0LjAsXCJCb3R0b21cIjowLjB9LFwiUGFkZGluZ1wiOntcIiRpZFwiOlwiNDUxXCIsXCJUb3BcIjowLjAsXCJMZWZ0XCI6MC4wLFwiUmlnaHRcIjowLjAsXCJCb3R0b21cIjowLjB9LFwiQmFja2dyb3VuZFwiOntcIiRpZFwiOlwiNDUyXCIsXCJDb2xvclwiOntcIiRpZFwiOlwiNDUzXCIsXCJBXCI6MjU1LFwiUlwiOjI1LFwiR1wiOjExNixcIkJcIjoyNH19LFwiSXNWaXNpYmxlXCI6dHJ1ZSxcIldpZHRoXCI6MC4wLFwiSGVpZ2h0XCI6MTAuMCxcIkJvcmRlclN0eWxlXCI6e1wiJGlkXCI6XCI0NTRcIixcIkxpbmVTdHlsZVwiOntcIiRpZFwiOlwiNDU1XCIsXCJMaW5lQ29sb3JcIjp7XCIkaWRcIjpcIjQ1NlwiLFwiQ29sb3JcIjp7XCIkaWRcIjpcIjQ1N1wiLFwiQVwiOjI1NSxcIlJcIjoyMzQsXCJHXCI6MjIsXCJCXCI6MzB9fSxcIkxpbmVXZWlnaHRcIjoyLjAsXCJMaW5lVHlwZVwiOjB9LFwiSXNWaXNpYmxlXCI6ZmFsc2V9fSxcIlRpdGxlU3R5bGVcIjp7XCIkaWRcIjpcIjQ1OFwiLFwiRm9udFNldHRpbmdzXCI6e1wiJGlkXCI6XCI0NTlcIixcIkZvbnRTaXplXCI6MTEsXCJGb250TmFtZVwiOlwiQ2FsaWJyaVwiLFwiSXNCb2xkXCI6dHJ1ZSxcIklzSXRhbGljXCI6ZmFsc2UsXCJJc1VuZGVybGluZWRcIjpmYWxzZX0sXCJGb3JlZ3JvdW5kXCI6e1wiJGlkXCI6XCI0NjBcIixcIkNvbG9yXCI6e1wiJGlkXCI6XCI0NjFcIixcIkFcIjoyNTUsXCJSXCI6MCxcIkdcIjowLFwiQlwiOjB9fSxcIkhvcml6b250YWxBbGlnbm1lbnRcIjowLFwiSXNWaXNpYmxlXCI6dHJ1ZX0sXCJEYXRlU3R5bGVcIjp7XCIkaWRcIjpcIjQ2MlwiLFwiRm9udFNldHRpbmdzXCI6e1wiJGlkXCI6XCI0NjNcIixcIkZvbnRTaXplXCI6MTAsXCJGb250TmFtZVwiOlwiQ2FsaWJyaVwiLFwiSXNCb2xkXCI6ZmFsc2UsXCJJc0l0YWxpY1wiOmZhbHNlLFwiSXNVbmRlcmxpbmVkXCI6ZmFsc2V9LFwiRm9yZWdyb3VuZFwiOntcIiRpZFwiOlwiNDY0XCIsXCJDb2xvclwiOntcIiRpZFwiOlwiNDY1XCIsXCJBXCI6MjU1LFwiUlwiOjY4LFwiR1wiOjg0LFwiQlwiOjEwNn19LFwiSG9yaXpvbnRhbEFsaWdubWVudFwiOjAsXCJJc1Zpc2libGVcIjpmYWxzZX0sXCJEYXRlRm9ybWF0XCI6e1wiJGlkXCI6XCI0NjZcIixcIkZvcm1hdFN0cmluZ1wiOlwiTU1NIGRcIixcIlNlcGFyYXRvclwiOlwiL1wiLFwiVXNlSW50ZXJuYXRpb25hbERhdGVGb3JtYXRcIjpmYWxzZSxcIkRhdGVJc1Zpc2libGVcIjp0cnVlLFwiVGltZUlzVmlzaWJsZVwiOmZhbHNlLFwiSG91ckRpZ2l0c1wiOjEsXCJBbVBtRGVzaWduYXRvclwiOjIsXCJUcmltMDBNaW51dGVzXCI6ZmFsc2V9LFwiV2Vla051bWJlcmluZ1wiOntcIiRpZFwiOlwiNDY3XCIsXCJGb3JtYXRcIjowLFwiSXNWaXNpYmxlXCI6ZmFsc2UsXCJMYXN0S25vd25WaXNpYmlsaXR5U3RhdGVcIjpmYWxzZX19LFwiRGVmYXVsdFN3aW1sYW5lTW90U3R5bGVcIjp7XCIkaWRcIjpcIjQ2OFwiLFwiU2hhcGVcIjoyLFwiU2hhcGVTaXplXCI6MSxcIkRldGFpbHNTcGFjaW5nXCI6MC4wLFwiUGFkZGluZ1wiOntcIiRpZFwiOlwiNDY5XCIsXCJUb3BcIjo1LjAsXCJMZWZ0XCI6My4wLFwiUmlnaHRcIjowLjAsXCJCb3R0b21cIjoyLjB9LFwiUG9zaXRpb25PblRhc2tcIjoxLFwiU2hhcGVTdHlsZVwiOntcIiRpZFwiOlwiNDcwXCIsXCJNYXJnaW5cIjp7XCIkaWRcIjpcIjQ3MVwiLFwiVG9wXCI6MC4wLFwiTGVmdFwiOjAuMCxcIlJpZ2h0XCI6MC4wLFwiQm90dG9tXCI6MC4wfSxcIlBhZGRpbmdcIjp7XCIkaWRcIjpcIjQ3MlwiLFwiVG9wXCI6MC4wLFwiTGVmdFwiOjAuMCxcIlJpZ2h0XCI6MC4wLFwiQm90dG9tXCI6MC4wfSxcIkJhY2tncm91bmRcIjp7XCIkaWRcIjpcIjQ3M1wiLFwiQ29sb3JcIjp7XCIkaWRcIjpcIjQ3NFwiLFwiQVwiOjEyNyxcIlJcIjoxMTIsXCJHXCI6MTczLFwiQlwiOjcxfX0sXCJJc1Zpc2libGVcIjp0cnVlLFwiV2lkdGhcIjoxMy4wLFwiSGVpZ2h0XCI6MTMuMCxcIkJvcmRlclN0eWxlXCI6e1wiJGlkXCI6XCI0NzVcIixcIkxpbmVTdHlsZVwiOntcIiRpZFwiOlwiNDc2XCIsXCJMaW5lQ29sb3JcIjp7XCIkaWRcIjpcIjQ3N1wiLFwiQ29sb3JcIjp7XCIkaWRcIjpcIjQ3OFwiLFwiQVwiOjI1NSxcIlJcIjoyMzQsXCJHXCI6MjIsXCJCXCI6MzB9fSxcIkxpbmVXZWlnaHRcIjowLjAsXCJMaW5lVHlwZVwiOjB9LFwiSXNWaXNpYmxlXCI6ZmFsc2V9fSxcIlRpdGxlU3R5bGVcIjp7XCIkaWRcIjpcIjQ3OVwiLFwiRm9udFNldHRpbmdzXCI6e1wiJGlkXCI6XCI0ODBcIixcIkZvbnRTaXplXCI6MTEsXCJGb250TmFtZVwiOlwiQ2FsaWJyaVwiLFwiSXNCb2xkXCI6dHJ1ZSxcIklzSXRhbGljXCI6ZmFsc2UsXCJJc1VuZGVybGluZWRcIjpmYWxzZX0sXCJGb3JlZ3JvdW5kXCI6e1wiJGlkXCI6XCI0ODFcIixcIkNvbG9yXCI6e1wiJGlkXCI6XCI0ODJcIixcIkFcIjoyNTUsXCJSXCI6MCxcIkdcIjowLFwiQlwiOjB9fSxcIkhvcml6b250YWxBbGlnbm1lbnRcIjowLFwiSXNWaXNpYmxlXCI6dHJ1ZX0sXCJEYXRlU3R5bGVcIjp7XCIkaWRcIjpcIjQ4M1wiLFwiRm9udFNldHRpbmdzXCI6e1wiJGlkXCI6XCI0ODRcIixcIkZvbnRTaXplXCI6MTAsXCJGb250TmFtZVwiOlwiQ2FsaWJyaVwiLFwiSXNCb2xkXCI6ZmFsc2UsXCJJc0l0YWxpY1wiOmZhbHNlLFwiSXNVbmRlcmxpbmVkXCI6ZmFsc2V9LFwiRm9yZWdyb3VuZFwiOntcIiRpZFwiOlwiNDg1XCIsXCJDb2xvclwiOntcIiRpZFwiOlwiNDg2XCIsXCJBXCI6MjU1LFwiUlwiOjY4LFwiR1wiOjg0LFwiQlwiOjEwNn19LFwiSG9yaXpvbnRhbEFsaWdubWVudFwiOjAsXCJJc1Zpc2libGVcIjp0cnVlfSxcIkRhdGVGb3JtYXRcIjp7XCIkaWRcIjpcIjQ4N1wiLFwiRm9ybWF0U3RyaW5nXCI6XCJNTU0gZFwiLFwiU2VwYXJhdG9yXCI6XCIvXCIsXCJVc2VJbnRlcm5hdGlvbmFsRGF0ZUZvcm1hdFwiOmZhbHNlLFwiRGF0ZUlzVmlzaWJsZVwiOnRydWUsXCJUaW1lSXNWaXNpYmxlXCI6ZmFsc2UsXCJIb3VyRGlnaXRzXCI6MSxcIkFtUG1EZXNpZ25hdG9yXCI6MixcIlRyaW0wME1pbnV0ZXNcIjpmYWxzZX0sXCJXZWVrTnVtYmVyaW5nXCI6e1wiJGlkXCI6XCI0ODhcIixcIkZvcm1hdFwiOjAsXCJJc1Zpc2libGVcIjpmYWxzZSxcIkxhc3RLbm93blZpc2liaWxpdHlTdGF0ZVwiOmZhbHNlfX19LHtcIiRpZFwiOlwiNDg5XCIsXCJTdHlsZUlkXCI6XCI5ODQxOWJkYy00MDJmLTQzY2EtODQ1YS1hZDM4YmYxODBlODlcIixcIk5hbWVcIjpcIlN3aW1sYW5lIFN0eWxlIDRcIixcIkhlYWRlclN0eWxlXCI6e1wiJGlkXCI6XCI0OTBcIixcIlRleHRTdHlsZVwiOntcIiRpZFwiOlwiNDkxXCIsXCJGb250U2V0dGluZ3NcIjp7XCIkaWRcIjpcIjQ5MlwiLFwiRm9udFNpemVcIjoxMCxcIkZvbnROYW1lXCI6XCJGcmFua2xpbiBHb3RoaWMgTWVkaXVtXCIsXCJJc0JvbGRcIjpmYWxzZSxcIklzSXRhbGljXCI6ZmFsc2UsXCJJc1VuZGVybGluZWRcIjpmYWxzZX0sXCJGb3JlZ3JvdW5kXCI6e1wiJGlkXCI6XCI0OTNcIixcIkNvbG9yXCI6e1wiJGlkXCI6XCI0OTRcIixcIkFcIjoyNTUsXCJSXCI6MCxcIkdcIjowLFwiQlwiOjB9fSxcIkhvcml6b250YWxBbGlnbm1lbnRcIjowLFwiSXNWaXNpYmxlXCI6ZmFsc2V9LFwiUmVjdGFuZ2xlU3R5bGVcIjp7XCIkaWRcIjpcIjQ5NVwiLFwiTWFyZ2luXCI6e1wiJGlkXCI6XCI0OTZcIixcIlRvcFwiOjAuMCxcIkxlZnRcIjowLjAsXCJSaWdodFwiOjAuMCxcIkJvdHRvbVwiOjAuMH0sXCJQYWRkaW5nXCI6e1wiJGlkXCI6XCI0OTdcIixcIlRvcFwiOjAuMCxcIkxlZnRcIjowLjAsXCJSaWdodFwiOjAuMCxcIkJvdHRvbVwiOjAuMH0sXCJCYWNrZ3JvdW5kXCI6e1wiJGlkXCI6XCI0OThcIixcIkNvbG9yXCI6e1wiJGlkXCI6XCI0OTlcIixcIkFcIjoxMjcsXCJSXCI6MTY1LFwiR1wiOjE2NSxcIkJcIjoxNjV9fSxcIklzVmlzaWJsZVwiOnRydWUsXCJXaWR0aFwiOjAuMCxcIkhlaWdodFwiOjAuMCxcIkJvcmRlclN0eWxlXCI6e1wiJGlkXCI6XCI1MDBcIixcIkxpbmVTdHlsZVwiOntcIiRpZFwiOlwiNTAxXCIsXCJMaW5lQ29sb3JcIjp7XCIkaWRcIjpcIjUwMlwiLFwiQ29sb3JcIjp7XCIkaWRcIjpcIjUwM1wiLFwiQVwiOjI1NSxcIlJcIjoyNTUsXCJHXCI6MCxcIkJcIjowfX0sXCJMaW5lV2VpZ2h0XCI6MC4wLFwiTGluZVR5cGVcIjowfSxcIklzVmlzaWJsZVwiOmZhbHNlfX19LFwiQmFja2dyb3VuZFN0eWxlXCI6e1wiJGlkXCI6XCI1MDRcIixcIk1hcmdpblwiOntcIiRpZFwiOlwiNTA1XCIsXCJUb3BcIjowLjAsXCJMZWZ0XCI6MC4wLFwiUmlnaHRcIjowLjAsXCJCb3R0b21cIjowLjB9LFwiUGFkZGluZ1wiOntcIiRpZFwiOlwiNTA2XCIsXCJUb3BcIjowLjAsXCJMZWZ0XCI6MC4wLFwiUmlnaHRcIjowLjAsXCJCb3R0b21cIjowLjB9LFwiQmFja2dyb3VuZFwiOntcIiRpZFwiOlwiNTA3XCIsXCJDb2xvclwiOntcIiRpZFwiOlwiNTA4XCIsXCJBXCI6MzgsXCJSXCI6MTY1LFwiR1wiOjE2NSxcIkJcIjoxNjV9fSxcIklzVmlzaWJsZVwiOnRydWUsXCJXaWR0aFwiOjAuMCxcIkhlaWdodFwiOjAuMCxcIkJvcmRlclN0eWxlXCI6e1wiJGlkXCI6XCI1MDlcIixcIkxpbmVTdHlsZVwiOntcIiRpZFwiOlwiNTEwXCIsXCJMaW5lQ29sb3JcIjp7XCIkaWRcIjpcIjUxMVwiLFwiQ29sb3JcIjp7XCIkaWRcIjpcIjUxMlwiLFwiQVwiOjI1NSxcIlJcIjoyMzQsXCJHXCI6MjIsXCJCXCI6MzB9fSxcIkxpbmVXZWlnaHRcIjowLjAsXCJMaW5lVHlwZVwiOjB9LFwiSXNWaXNpYmxlXCI6ZmFsc2V9fSxcIklzQWJvdmVUaW1lYmFuZFwiOmZhbHNlLFwiU3BhY2luZ1wiOjIsXCJEZWZhdWx0U3dpbWxhbmVBY3Rpdml0eVN0eWxlXCI6e1wiJGlkXCI6XCI1MTNcIixcIkhlYWRlclN0eWxlXCI6e1wiJGlkXCI6XCI1MTRcIixcIlRleHRTdHlsZVwiOntcIiRpZFwiOlwiNTE1XCIsXCJGb250U2V0dGluZ3NcIjp7XCIkaWRcIjpcIjUxNlwiLFwiRm9udFNpemVcIjoxMixcIkZvbnROYW1lXCI6XCJDYWxpYnJpXCIsXCJJc0JvbGRcIjpmYWxzZSxcIklzSXRhbGljXCI6ZmFsc2UsXCJJc1VuZGVybGluZWRcIjpmYWxzZX0sXCJGb3JlZ3JvdW5kXCI6e1wiJGlkXCI6XCI1MTdcIixcIkNvbG9yXCI6e1wiJGlkXCI6XCI1MThcIixcIkFcIjoyNTUsXCJSXCI6MCxcIkdcIjowLFwiQlwiOjB9fSxcIkhvcml6b250YWxBbGlnbm1lbnRcIjowLFwiSXNWaXNpYmxlXCI6ZmFsc2V9LFwiUmVjdGFuZ2xlU3R5bGVcIjp7XCIkaWRcIjpcIjUxOVwiLFwiTWFyZ2luXCI6e1wiJGlkXCI6XCI1MjBcIixcIlRvcFwiOjAuMCxcIkxlZnRcIjowLjAsXCJSaWdodFwiOjAuMCxcIkJvdHRvbVwiOjAuMH0sXCJQYWRkaW5nXCI6e1wiJGlkXCI6XCI1MjFcIixcIlRvcFwiOjAuMCxcIkxlZnRcIjowLjAsXCJSaWdodFwiOjAuMCxcIkJvdHRvbVwiOjAuMH0sXCJCYWNrZ3JvdW5kXCI6e1wiJGlkXCI6XCI1MjJcIixcIkNvbG9yXCI6e1wiJGlkXCI6XCI1MjNcIixcIkFcIjo2MyxcIlJcIjoxNjUsXCJHXCI6MTY1LFwiQlwiOjE2NX19LFwiSXNWaXNpYmxlXCI6ZmFsc2UsXCJXaWR0aFwiOjAuMCxcIkhlaWdodFwiOjAuMCxcIkJvcmRlclN0eWxlXCI6e1wiJGlkXCI6XCI1MjRcIixcIkxpbmVTdHlsZVwiOntcIiRpZFwiOlwiNTI1XCIsXCJMaW5lQ29sb3JcIjp7XCIkaWRcIjpcIjUyNlwiLFwiQ29sb3JcIjp7XCIkaWRcIjpcIjUyN1wiLFwiQVwiOjI1NSxcIlJcIjoyNTUsXCJHXCI6MCxcIkJcIjowfX0sXCJMaW5lV2VpZ2h0XCI6MC4wLFwiTGluZVR5cGVcIjowfSxcIklzVmlzaWJsZVwiOmZhbHNlfX19LFwiQmFja2dyb3VuZFN0eWxlXCI6e1wiJGlkXCI6XCI1MjhcIixcIk1hcmdpblwiOntcIiRpZFwiOlwiNTI5XCIsXCJUb3BcIjowLjAsXCJMZWZ0XCI6MC4wLFwiUmlnaHRcIjowLjAsXCJCb3R0b21cIjowLjB9LFwiUGFkZGluZ1wiOntcIiRpZFwiOlwiNTMwXCIsXCJUb3BcIjowLjAsXCJMZWZ0XCI6MC4wLFwiUmlnaHRcIjowLjAsXCJCb3R0b21cIjowLjB9LFwiQmFja2dyb3VuZFwiOntcIiRpZFwiOlwiNTMxXCIsXCJDb2xvclwiOntcIiRpZFwiOlwiNTMyXCIsXCJBXCI6MzgsXCJSXCI6MTY1LFwiR1wiOjE2NSxcIkJcIjoxNjV9fSxcIklzVmlzaWJsZVwiOnRydWUsXCJXaWR0aFwiOjAuMCxcIkhlaWdodFwiOjAuMCxcIkJvcmRlclN0eWxlXCI6e1wiJGlkXCI6XCI1MzNcIixcIkxpbmVTdHlsZVwiOntcIiRpZFwiOlwiNTM0XCIsXCJMaW5lQ29sb3JcIjp7XCIkaWRcIjpcIjUzNVwiLFwiQ29sb3JcIjp7XCIkaWRcIjpcIjUzNlwiLFwiQVwiOjI1NSxcIlJcIjoyMzQsXCJHXCI6MjIsXCJCXCI6MzB9fSxcIkxpbmVXZWlnaHRcIjowLjAsXCJMaW5lVHlwZVwiOjB9LFwiSXNWaXNpYmxlXCI6ZmFsc2V9fX0sXCJEZWZhdWx0U3dpbWxhbmVNaWxlc3RvbmVTdHlsZVwiOntcIiRpZFwiOlwiNTM3XCIsXCJUaXRsZVBvc2l0aW9uXCI6MixcIkRhdGVQb3NpdGlvblwiOjAsXCJTaGFwZVR5cGVcIjoyLFwiU2hhcGVTaXplXCI6MSxcIlNwYWNpbmdcIjo1LFwiU2hhcGVTdHlsZVwiOntcIiRpZFwiOlwiNTM4XCIsXCJNYXJnaW5cIjp7XCIkaWRcIjpcIjUzOVwiLFwiVG9wXCI6MC4wLFwiTGVmdFwiOjAuMCxcIlJpZ2h0XCI6MC4wLFwiQm90dG9tXCI6MC4wfSxcIlBhZGRpbmdcIjp7XCIkaWRcIjpcIjU0MFwiLFwiVG9wXCI6MC4wLFwiTGVmdFwiOjAuMCxcIlJpZ2h0XCI6MC4wLFwiQm90dG9tXCI6MC4wfSxcIkJhY2tncm91bmRcIjp7XCIkaWRcIjpcIjU0MVwiLFwiQ29sb3JcIjp7XCIkaWRcIjpcIjU0MlwiLFwiQVwiOjEyNyxcIlJcIjoxNjUsXCJHXCI6MTY1LFwiQlwiOjE2NX19LFwiSXNWaXNpYmxlXCI6dHJ1ZSxcIldpZHRoXCI6MTMuMCxcIkhlaWdodFwiOjEzLjAsXCJCb3JkZXJTdHlsZVwiOntcIiRpZFwiOlwiNTQzXCIsXCJMaW5lU3R5bGVcIjp7XCIkaWRcIjpcIjU0NFwiLFwiTGluZUNvbG9yXCI6e1wiJGlkXCI6XCI1NDVcIixcIkNvbG9yXCI6e1wiJGlkXCI6XCI1NDZcIixcIkFcIjoyNTUsXCJSXCI6MjM0LFwiR1wiOjIyLFwiQlwiOjMwfX0sXCJMaW5lV2VpZ2h0XCI6Mi4wLFwiTGluZVR5cGVcIjowfSxcIklzVmlzaWJsZVwiOmZhbHNlfX0sXCJUaXRsZVN0eWxlXCI6e1wiJGlkXCI6XCI1NDdcIixcIkZvbnRTZXR0aW5nc1wiOntcIiRpZFwiOlwiNTQ4XCIsXCJGb250U2l6ZVwiOjExLFwiRm9udE5hbWVcIjpcIkNhbGlicmlcIixcIklzQm9sZFwiOnRydWUsXCJJc0l0YWxpY1wiOmZhbHNlLFwiSXNVbmRlcmxpbmVkXCI6ZmFsc2V9LFwiRm9yZWdyb3VuZFwiOntcIiRpZFwiOlwiNTQ5XCIsXCJDb2xvclwiOntcIiRpZFwiOlwiNTUwXCIsXCJBXCI6MjU1LFwiUlwiOjAsXCJHXCI6MCxcIkJcIjowfX0sXCJIb3Jpem9udGFsQWxpZ25tZW50XCI6MCxcIklzVmlzaWJsZVwiOnRydWV9LFwiRGF0ZVN0eWxlXCI6e1wiJGlkXCI6XCI1NTFcIixcIkZvbnRTZXR0aW5nc1wiOntcIiRpZFwiOlwiNTUyXCIsXCJGb250U2l6ZVwiOjEwLFwiRm9udE5hbWVcIjpcIkNhbGlicmlcIixcIklzQm9sZFwiOmZhbHNlLFwiSXNJdGFsaWNcIjpmYWxzZSxcIklzVW5kZXJsaW5lZFwiOmZhbHNlfSxcIkZvcmVncm91bmRcIjp7XCIkaWRcIjpcIjU1M1wiLFwiQ29sb3JcIjp7XCIkaWRcIjpcIjU1NFwiLFwiQVwiOjI1NSxcIlJcIjo2OCxcIkdcIjo4NCxcIkJcIjoxMDZ9fSxcIkhvcml6b250YWxBbGlnbm1lbnRcIjowLFwiSXNWaXNpYmxlXCI6dHJ1ZX0sXCJEYXRlRm9ybWF0XCI6e1wiJGlkXCI6XCI1NTVcIixcIkZvcm1hdFN0cmluZ1wiOlwiTU1NIGRcIixcIlNlcGFyYXRvclwiOlwiL1wiLFwiVXNlSW50ZXJuYXRpb25hbERhdGVGb3JtYXRcIjpmYWxzZSxcIkRhdGVJc1Zpc2libGVcIjp0cnVlLFwiVGltZUlzVmlzaWJsZVwiOmZhbHNlLFwiSG91ckRpZ2l0c1wiOjEsXCJBbVBtRGVzaWduYXRvclwiOjIsXCJUcmltMDBNaW51dGVzXCI6ZmFsc2V9LFwiV2Vla051bWJlcmluZ1wiOntcIiRpZFwiOlwiNTU2XCIsXCJGb3JtYXRcIjowLFwiSXNWaXNpYmxlXCI6ZmFsc2UsXCJMYXN0S25vd25WaXNpYmlsaXR5U3RhdGVcIjpmYWxzZX19LFwiRGVmYXVsdFN3aW1sYW5lVGFza1N0eWxlXCI6e1wiJGlkXCI6XCI1NTdcIixcIlNoYXBlXCI6MCxcIlNoYXBlVGhpY2tuZXNzXCI6MCxcIkR1cmF0aW9uRm9ybWF0XCI6MCxcIlBlcmNlbnRhZ2VDb21wbGV0ZVRleHRTdHlsZVwiOntcIiRpZFwiOlwiNTU4XCIsXCJGb250U2V0dGluZ3NcIjp7XCIkaWRcIjpcIjU1OVwiLFwiRm9udFNpemVcIjoxMCxcIkZvbnROYW1lXCI6XCJDYWxpYnJpXCIsXCJJc0JvbGRcIjpmYWxzZSxcIklzSXRhbGljXCI6ZmFsc2UsXCJJc1VuZGVybGluZWRcIjpmYWxzZX0sXCJGb3JlZ3JvdW5kXCI6e1wiJGlkXCI6XCI1NjBcIixcIkNvbG9yXCI6e1wiJGlkXCI6XCI1NjFcIixcIkFcIjoyNTUsXCJSXCI6MjM3LFwiR1wiOjEyNSxcIkJcIjo0OX19LFwiSG9yaXpvbnRhbEFsaWdubWVudFwiOjAsXCJJc1Zpc2libGVcIjpmYWxzZX0sXCJQZXJjZW50YWdlQ29tcGxldGVIaWdobGlnaHRTdHlsZVwiOntcIiRpZFwiOlwiNTYyXCIsXCJCYWNrZ3JvdW5kXCI6e1wiJGlkXCI6XCI1NjNcIixcIkNvbG9yXCI6e1wiJGlkXCI6XCI1NjRcIixcIkFcIjo4OSxcIlJcIjowLFwiR1wiOjAsXCJCXCI6MH19fSxcIkR1cmF0aW9uU3R5bGVcIjp7XCIkaWRcIjpcIjU2NVwiLFwiRm9udFNldHRpbmdzXCI6e1wiJGlkXCI6XCI1NjZcIixcIkZvbnRTaXplXCI6MTAsXCJGb250TmFtZVwiOlwiQ2FsaWJyaVwiLFwiSXNCb2xkXCI6ZmFsc2UsXCJJc0l0YWxpY1wiOmZhbHNlLFwiSXNVbmRlcmxpbmVkXCI6ZmFsc2V9LFwiRm9yZWdyb3VuZFwiOntcIiRpZFwiOlwiNTY3XCIsXCJDb2xvclwiOntcIiRpZFwiOlwiNTY4XCIsXCJBXCI6MjU1LFwiUlwiOjIzNyxcIkdcIjoxMjUsXCJCXCI6NDl9fSxcIkhvcml6b250YWxBbGlnbm1lbnRcIjowLFwiSXNWaXNpYmxlXCI6ZmFsc2V9LFwiTWFyZ2luXCI6e1wiJGlkXCI6XCI1NjlcIixcIlRvcFwiOjAuMCxcIkxlZnRcIjowLjAsXCJSaWdodFwiOjAuMCxcIkJvdHRvbVwiOjAuMH0sXCJTdGFydERhdGVQb3NpdGlvblwiOjAsXCJFbmREYXRlUG9zaXRpb25cIjowLFwiVGl0bGVQb3NpdGlvblwiOjMsXCJEdXJhdGlvblBvc2l0aW9uXCI6MCxcIlBlcmNlbnRhZ2VDb21wbGV0ZWRQb3NpdGlvblwiOjAsXCJTcGFjaW5nXCI6MyxcIlNoYXBlU3R5bGVcIjp7XCIkaWRcIjpcIjU3MFwiLFwiTWFyZ2luXCI6e1wiJGlkXCI6XCI1NzFcIixcIlRvcFwiOjAuMCxcIkxlZnRcIjo0LjAsXCJSaWdodFwiOjQuMCxcIkJvdHRvbVwiOjAuMH0sXCJQYWRkaW5nXCI6e1wiJGlkXCI6XCI1NzJcIixcIlRvcFwiOjAuMCxcIkxlZnRcIjowLjAsXCJSaWdodFwiOjAuMCxcIkJvdHRvbVwiOjAuMH0sXCJCYWNrZ3JvdW5kXCI6e1wiJGlkXCI6XCI1NzNcIixcIkNvbG9yXCI6e1wiJGlkXCI6XCI1NzRcIixcIkFcIjoyNTUsXCJSXCI6MTE1LFwiR1wiOjExNSxcIkJcIjoxMTV9fSxcIklzVmlzaWJsZVwiOnRydWUsXCJXaWR0aFwiOjAuMCxcIkhlaWdodFwiOjEwLjAsXCJCb3JkZXJTdHlsZVwiOntcIiRpZFwiOlwiNTc1XCIsXCJMaW5lU3R5bGVcIjp7XCIkaWRcIjpcIjU3NlwiLFwiTGluZUNvbG9yXCI6e1wiJGlkXCI6XCI1NzdcIixcIkNvbG9yXCI6e1wiJGlkXCI6XCI1NzhcIixcIkFcIjoyNTUsXCJSXCI6MjM0LFwiR1wiOjIyLFwiQlwiOjMwfX0sXCJMaW5lV2VpZ2h0XCI6Mi4wLFwiTGluZVR5cGVcIjowfSxcIklzVmlzaWJsZVwiOmZhbHNlfX0sXCJUaXRsZVN0eWxlXCI6e1wiJGlkXCI6XCI1NzlcIixcIkZvbnRTZXR0aW5nc1wiOntcIiRpZFwiOlwiNTgwXCIsXCJGb250U2l6ZVwiOjExLFwiRm9udE5hbWVcIjpcIkNhbGlicmlcIixcIklzQm9sZFwiOnRydWUsXCJJc0l0YWxpY1wiOmZhbHNlLFwiSXNVbmRlcmxpbmVkXCI6ZmFsc2V9LFwiRm9yZWdyb3VuZFwiOntcIiRpZFwiOlwiNTgxXCIsXCJDb2xvclwiOntcIiRpZFwiOlwiNTgyXCIsXCJBXCI6MjU1LFwiUlwiOjAsXCJHXCI6MCxcIkJcIjowfX0sXCJIb3Jpem9udGFsQWxpZ25tZW50XCI6MixcIklzVmlzaWJsZVwiOnRydWV9LFwiRGF0ZVN0eWxlXCI6e1wiJGlkXCI6XCI1ODNcIixcIkZvbnRTZXR0aW5nc1wiOntcIiRpZFwiOlwiNTg0XCIsXCJGb250U2l6ZVwiOjEwLFwiRm9udE5hbWVcIjpcIkNhbGlicmlcIixcIklzQm9sZFwiOmZhbHNlLFwiSXNJdGFsaWNcIjpmYWxzZSxcIklzVW5kZXJsaW5lZFwiOmZhbHNlfSxcIkZvcmVncm91bmRcIjp7XCIkaWRcIjpcIjU4NVwiLFwiQ29sb3JcIjp7XCIkaWRcIjpcIjU4NlwiLFwiQVwiOjI1NSxcIlJcIjo2OCxcIkdcIjo4NCxcIkJcIjoxMDZ9fSxcIkhvcml6b250YWxBbGlnbm1lbnRcIjowLFwiSXNWaXNpYmxlXCI6ZmFsc2V9LFwiRGF0ZUZvcm1hdFwiOntcIiRpZFwiOlwiNTg3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U4OFwiLFwiRm9ybWF0XCI6MCxcIklzVmlzaWJsZVwiOmZhbHNlLFwiTGFzdEtub3duVmlzaWJpbGl0eVN0YXRlXCI6ZmFsc2V9fSxcIkRlZmF1bHRTd2ltbGFuZU1vdFN0eWxlXCI6e1wiJGlkXCI6XCI1ODlcIixcIlNoYXBlXCI6MixcIlNoYXBlU2l6ZVwiOjEsXCJEZXRhaWxzU3BhY2luZ1wiOjAuMCxcIlBhZGRpbmdcIjp7XCIkaWRcIjpcIjU5MFwiLFwiVG9wXCI6NS4wLFwiTGVmdFwiOjMuMCxcIlJpZ2h0XCI6MC4wLFwiQm90dG9tXCI6Mi4wfSxcIlBvc2l0aW9uT25UYXNrXCI6MSxcIlNoYXBlU3R5bGVcIjp7XCIkaWRcIjpcIjU5MVwiLFwiTWFyZ2luXCI6e1wiJGlkXCI6XCI1OTJcIixcIlRvcFwiOjAuMCxcIkxlZnRcIjowLjAsXCJSaWdodFwiOjAuMCxcIkJvdHRvbVwiOjAuMH0sXCJQYWRkaW5nXCI6e1wiJGlkXCI6XCI1OTNcIixcIlRvcFwiOjAuMCxcIkxlZnRcIjowLjAsXCJSaWdodFwiOjAuMCxcIkJvdHRvbVwiOjAuMH0sXCJCYWNrZ3JvdW5kXCI6e1wiJGlkXCI6XCI1OTRcIixcIkNvbG9yXCI6e1wiJGlkXCI6XCI1OTVcIixcIkFcIjoxMjcsXCJSXCI6MTY1LFwiR1wiOjE2NSxcIkJcIjoxNjV9fSxcIklzVmlzaWJsZVwiOnRydWUsXCJXaWR0aFwiOjEzLjAsXCJIZWlnaHRcIjoxMy4wLFwiQm9yZGVyU3R5bGVcIjp7XCIkaWRcIjpcIjU5NlwiLFwiTGluZVN0eWxlXCI6e1wiJGlkXCI6XCI1OTdcIixcIkxpbmVDb2xvclwiOntcIiRpZFwiOlwiNTk4XCIsXCJDb2xvclwiOntcIiRpZFwiOlwiNTk5XCIsXCJBXCI6MjU1LFwiUlwiOjIzNCxcIkdcIjoyMixcIkJcIjozMH19LFwiTGluZVdlaWdodFwiOjAuMCxcIkxpbmVUeXBlXCI6MH0sXCJJc1Zpc2libGVcIjpmYWxzZX19LFwiVGl0bGVTdHlsZVwiOntcIiRpZFwiOlwiNjAwXCIsXCJGb250U2V0dGluZ3NcIjp7XCIkaWRcIjpcIjYwMVwiLFwiRm9udFNpemVcIjoxMSxcIkZvbnROYW1lXCI6XCJDYWxpYnJpXCIsXCJJc0JvbGRcIjp0cnVlLFwiSXNJdGFsaWNcIjpmYWxzZSxcIklzVW5kZXJsaW5lZFwiOmZhbHNlfSxcIkZvcmVncm91bmRcIjp7XCIkaWRcIjpcIjYwMlwiLFwiQ29sb3JcIjp7XCIkaWRcIjpcIjYwM1wiLFwiQVwiOjI1NSxcIlJcIjowLFwiR1wiOjAsXCJCXCI6MH19LFwiSG9yaXpvbnRhbEFsaWdubWVudFwiOjAsXCJJc1Zpc2libGVcIjp0cnVlfSxcIkRhdGVTdHlsZVwiOntcIiRpZFwiOlwiNjA0XCIsXCJGb250U2V0dGluZ3NcIjp7XCIkaWRcIjpcIjYwNVwiLFwiRm9udFNpemVcIjoxMCxcIkZvbnROYW1lXCI6XCJDYWxpYnJpXCIsXCJJc0JvbGRcIjpmYWxzZSxcIklzSXRhbGljXCI6ZmFsc2UsXCJJc1VuZGVybGluZWRcIjpmYWxzZX0sXCJGb3JlZ3JvdW5kXCI6e1wiJGlkXCI6XCI2MDZcIixcIkNvbG9yXCI6e1wiJGlkXCI6XCI2MDdcIixcIkFcIjoyNTUsXCJSXCI6NjgsXCJHXCI6ODQsXCJCXCI6MTA2fX0sXCJIb3Jpem9udGFsQWxpZ25tZW50XCI6MCxcIklzVmlzaWJsZVwiOnRydWV9LFwiRGF0ZUZvcm1hdFwiOntcIiRpZFwiOlwiNjA4XCIsXCJGb3JtYXRTdHJpbmdcIjpcIk1NTSBkXCIsXCJTZXBhcmF0b3JcIjpcIi9cIixcIlVzZUludGVybmF0aW9uYWxEYXRlRm9ybWF0XCI6ZmFsc2UsXCJEYXRlSXNWaXNpYmxlXCI6dHJ1ZSxcIlRpbWVJc1Zpc2libGVcIjpmYWxzZSxcIkhvdXJEaWdpdHNcIjoxLFwiQW1QbURlc2lnbmF0b3JcIjoyLFwiVHJpbTAwTWludXRlc1wiOmZhbHNlfSxcIldlZWtOdW1iZXJpbmdcIjp7XCIkaWRcIjpcIjYwOVwiLFwiRm9ybWF0XCI6MCxcIklzVmlzaWJsZVwiOmZhbHNlLFwiTGFzdEtub3duVmlzaWJpbGl0eVN0YXRlXCI6ZmFsc2V9fX1dLFwiR3JpZGxpbmVQYW5lbFN0eWxlXCI6e1wiJGlkXCI6XCI2MTBcIixcIkdyaWRsaW5lU3R5bGVcIjp7XCIkaWRcIjpcIjYxMVwiLFwiTGluZUNvbG9yXCI6e1wiJGlkXCI6XCI2MTJcIixcIkNvbG9yXCI6e1wiJGlkXCI6XCI2MTNcIixcIkFcIjozOCxcIlJcIjo5MSxcIkdcIjoxNTUsXCJCXCI6MjEzfX0sXCJMaW5lV2VpZ2h0XCI6MS4wLFwiTGluZVR5cGVcIjowfSxcIklzVmlzaWJsZVwiOnRydWV9LFwiQWN0aXZpdHlMaW5lUGFuZWxTdHlsZVwiOntcIiRpZFwiOlwiNjE0XCIsXCJBY3Rpdml0eUxpbmVTdHlsZVwiOntcIiRpZFwiOlwiNjE1XCIsXCJMaW5lQ29sb3JcIjp7XCIkaWRcIjpcIjYxNlwiLFwiQ29sb3JcIjp7XCIkaWRcIjpcIjYxN1wiLFwiQVwiOjM4LFwiUlwiOjY4LFwiR1wiOjExNCxcIkJcIjoxOTZ9fSxcIkxpbmVXZWlnaHRcIjoxLjAsXCJMaW5lVHlwZVwiOjB9LFwiSXNWaXNpYmxlXCI6dHJ1ZX0sXCJEZWZhdWx0RGVwZW5kZW5jeVN0eWxlXCI6e1wiJGlkXCI6XCI2MThcIixcIkxpbmVTdHlsZVwiOntcIiRpZFwiOlwiNjE5XCIsXCJMaW5lQ29sb3JcIjp7XCIkaWRcIjpcIjYyMFwiLFwiQ29sb3JcIjp7XCIkaWRcIjpcIjYyMVwiLFwiQVwiOjI1NSxcIlJcIjowLFwiR1wiOjAsXCJCXCI6MH19LFwiTGluZVdlaWdodFwiOjEuMCxcIkxpbmVUeXBlXCI6MH0sXCJFbmRBcnJvd2hlYWRMaW5lU3R5bGVcIjp7XCIkaWRcIjpcIjYyMlwiLFwiS2luZFwiOjEsXCJXaWR0aFwiOjEsXCJMZW5ndGhcIjowfSxcIkJyaW5nVG9Gcm9udFwiOnRydWUsXCJSYWRpdXNcIjowLjB9LFwiQ3JpdGljYWxQYXRoU3R5bGVcIjp7XCIkaWRcIjpcIjYyM1wiLFwiQ3JpdGljYWxQYXRoU3R5bGVPcHRpb25zXCI6MTUsXCJMaW5lU3R5bGVcIjp7XCIkaWRcIjpcIjYyNFwiLFwiTGluZUNvbG9yXCI6e1wiJGlkXCI6XCI2MjVcIixcIkNvbG9yXCI6e1wiJGlkXCI6XCI2MjZcIixcIkFcIjoyNTUsXCJSXCI6MjIyLFwiR1wiOjUwLFwiQlwiOjUwfX0sXCJMaW5lV2VpZ2h0XCI6MS4wLFwiTGluZVR5cGVcIjowfSxcIlRpdGxlRm9yZWdyb3VuZFwiOntcIiRpZFwiOlwiNjI3XCIsXCJDb2xvclwiOntcIiRpZFwiOlwiNjI4XCIsXCJBXCI6MjU1LFwiUlwiOjE3NixcIkdcIjoxOSxcIkJcIjoyNX19LFwiU2hhcGVzQmFja2dyb3VuZFwiOntcIiRpZFwiOlwiNjI5XCIsXCJDb2xvclwiOntcIiRpZFwiOlwiNjMwXCIsXCJBXCI6MjU1LFwiUlwiOjI1MyxcIkdcIjoyMDMsXCJCXCI6MjA4fX0sXCJTaGFwZXNCb3JkZXJTdHlsZVwiOntcIiRpZFwiOlwiNjMxXCIsXCJMaW5lQ29sb3JcIjp7XCIkaWRcIjpcIjYzMlwiLFwiQ29sb3JcIjp7XCIkaWRcIjpcIjYzM1wiLFwiQVwiOjI1NSxcIlJcIjoyMjIsXCJHXCI6NTAsXCJCXCI6NTB9fSxcIkxpbmVXZWlnaHRcIjoyLjAsXCJMaW5lVHlwZVwiOjB9fSxcIlBhbmVsc1NwYWNpbmdEZWZpbml0aW9uXCI6e1wiJGlkXCI6XCI2MzRcIixcIlNwYWNpbmdBYm92ZVRpbWViYW5kXCI6NSxcIlNwYWNpbmdCZWxvd1RpbWViYW5kXCI6NSxcIlNwYWNpbmdBYm92ZUJldHdlZW5Td2ltbGFuZXNBbmRUYXNrc1wiOjUsXCJTcGFjaW5nQmVsb3dCZXR3ZWVuU3dpbWxhbmVzQW5kVGFza3NcIjo1fSxcIl9zZWxlY3RlZFRoZW1lUHJlc2V0Q29sb3JzXCI6e1wiJGlkXCI6XCI2MzVcIixcIlRleHRMaWdodFwiOntcIiRpZFwiOlwiNjM2XCIsXCJBXCI6MjU1LFwiUlwiOjI1NSxcIkdcIjoyNTUsXCJCXCI6MjU1fSxcIlRleHREYXJrXCI6e1wiJGlkXCI6XCI2MzdcIixcIkFcIjoyNTUsXCJSXCI6MCxcIkdcIjowLFwiQlwiOjB9LFwiQWNjZW50MVwiOntcIiRpZFwiOlwiNjM4XCIsXCJBXCI6MjU1LFwiUlwiOjI1NSxcIkdcIjoyNTUsXCJCXCI6MjU1fSxcIkFjY2VudDJcIjp7XCIkaWRcIjpcIjYzOVwiLFwiQVwiOjI1NSxcIlJcIjo2OCxcIkdcIjo4NCxcIkJcIjoxMDZ9LFwiQWNjZW50M1wiOntcIiRpZFwiOlwiNjQwXCIsXCJBXCI6MTI3LFwiUlwiOjkxLFwiR1wiOjE1NSxcIkJcIjoyMTN9LFwiQWNjZW50NFwiOntcIiRpZFwiOlwiNjQxXCIsXCJBXCI6MTI3LFwiUlwiOjI1NSxcIkdcIjoxOTIsXCJCXCI6MH0sXCJBY2NlbnQ1XCI6e1wiJGlkXCI6XCI2NDJcIixcIkFcIjoxMjcsXCJSXCI6MTEyLFwiR1wiOjE3MyxcIkJcIjo3MX0sXCJBY2NlbnQ2XCI6e1wiJGlkXCI6XCI2NDNcIixcIkFcIjoxMjcsXCJSXCI6MTY1LFwiR1wiOjE2NSxcIkJcIjoxNjV9LFwiQWNjZW50N1wiOntcIiRpZFwiOlwiNjQ0XCIsXCJBXCI6MjU1LFwiUlwiOjE2MCxcIkdcIjo0MyxcIkJcIjoxNDd9LFwiQWNjZW50OFwiOntcIiRpZFwiOlwiNjQ1XCIsXCJBXCI6MjU1LFwiUlwiOjc4LFwiR1wiOjE2NyxcIkJcIjo0Nn19LFwiX2N1c3RvbVByZXNldENvbG9yc1wiOntcIiRpZFwiOlwiNjQ2XCJ9fX0iLCJSZWNlbnRDb2xvcnNDb2xsZWN0aW9uIjoiW1wiI0ZGNDQ1NDZBXCIsXCIjRkY1MjkzQ0RcIixcIiNGRkNFOTIwMFwiLFwiI0ZGNzRBRDQ5XCIsXCIjRkY3MzczNzNcIixcIiNGRkZFQkEwQVwiLFwiI0ZGNzBBRDQ3XCIsXCIjRkZCMjBFMTJcIl0ifSwiU2V0dGluZ3MiOnsiJGlkIjoiNjA0NCIsIkltcGFPcHRpb25zIjp7IiRpZCI6IjYwNDUiLCJMZWZ0VG9SaWdodCI6ZmFsc2UsIlBheWxvYWRPcHRpb25zIjoyfSwiVXNlQ29tcHJlc3Npb24iOmZhbHNlLCJDb21wcmVzaW9uUGVyY2VudGFnZSI6NTAuMCwiSW5hY3RpdmVJbnRlcnZhbFdpZHRoVGhyZXNob2xkIjozMC4wLCJJbmFjdGl2ZUludGVydmFsV2lkdGgiOjEuMCwiU3BsaXRUYXNrcyI6ZmFsc2UsIlVzZUNsdXN0ZXIiOmZhbHNlLCJFcHNpbG9uIjo1LjAsIk1pblBvaW50c1RvRm9ybUFDbHVzdGVyIjoyLCJHZW5lcmF0ZUludmlzaWJsZVNoYXBlcyI6ZmFsc2UsIlNtYXJ0VGltZWxpbmVUYXNrUGVyY2VudGFnZUZpdCI6ZmFsc2V9LCJJc05ldyI6ZmFsc2UsIkltcG9ydFR5cGUiOjAsIkZpbGVQYXRoIjpudWxsLCJUaW1lQ29uZmlndXJhdGlvbiI6eyIkaWQiOiI2MDQ2IiwiVXNlVGltZSI6ZmFsc2UsIldvcmtEYXlTdGFydCI6IjAwOjAwOjAwIiwiV29ya0RheUVuZCI6IjIzOjU5OjAwIn0sIkxhc3RVc2VkVGVtcGxhdGVJZCI6ImYzNzQ2MDYzLTAwNGMtNDQ1ZC05MTg3LWNlZGY3YWNlMTQzYiIsIkxhc3RVc2VkVGhlbWVEZXRhaWxzIjp7IiRpZCI6IjYwNDciLCJJZCI6IjZhYTEyN2VkLTUzYmYtNGIwNS04OWI3LTAyZGFmOGQwYmI3NCIsIlRpdGxlIjoiVW50aXRsZWQgdGhlbWUiLCJDYXRlZ29yeSI6Mn0sIkZpcnN0V2Vla09mWWVhciI6MCwiUGxhY2VNaWxlc3RvbmVBdFRoZUJlZ2lubmluZ09mVGhlRGF5IjpmYWxzZSwiRGVwZW5kZW5jeVNjaGVkdWxpbmdTZXR0aW5ncyI6eyIkaWQiOiI2MDQ4IiwiRGVwZW5kZW5jaWVzU2NoZWR1bGluZ01vZGVTZXR0aW5nIjoiRmxleGlibGUiLCJEZXBlbmRlbmNpZXNQcmV2aW91c1NjaGVkdWxpbmdNb2RlIjoiRmxleGlibGUiLCJPbkJyZWFraW5nRmxleGlibGVTY2hlZHVsaW5nTW9kZVNldHRpbmciOiJBc2tFdmVyeXRpbWUiLCJPbkJyZWFraW5nU3RyaWN0U2NoZWR1bGluZ01vZGVTZXR0aW5nIjoiQXNrRXZlcnl0aW1lIn0sIkRlcGVuZGVuY3lNb2R1bGVFbmFibGVkIjp0cnVlLCJPbGRGaXhlZEludGVydmFsc1JlbmRlcmluZ1N0cmF0ZWd5VXNlZEJlZm9yZSI6ZmFsc2UsIkRlcGVuZGVuY2llcyI6eyJfZGVwZW5kZW5jaWVzIjpbeyIkaWQiOiI2MDQ5IiwiSWQiOiI1ZTExYTk2NC01YzVkLTQ4MWUtOTNkZS0wYjg1NDMxYzVkZmEiLCJGcm9tIjp7IiRyZWYiOiI2NDEifSwiS2luZCI6MCwiQ254U3RhcnRLaW5kIjowLCJDbnhFbmRLaW5kIjowLCJMYWciOm51bGwsIlRvIjp7IiRyZWYiOiI5NzQifSwiU3R5bGUiOnsiJGlkIjoiNjA1MCIsIkxpbmVTdHlsZSI6eyIkaWQiOiI2MDUxIiwiTGluZUNvbG9yIjp7IiRpZCI6IjYwNTIiLCIkdHlwZSI6Ik5MUkUuQ29tbW9uLkRvbS5Tb2xpZENvbG9yQnJ1c2gsIE5MUkUuQ29tbW9uIiwiQ29sb3IiOnsiJGlkIjoiNjA1MyIsIkEiOjI1NSwiUiI6MCwiRyI6MCwiQiI6MH19LCJMaW5lV2VpZ2h0IjoxLjAsIkxpbmVUeXBlIjowLCJQYXJlbnRTdHlsZSI6bnVsbH0sIkVuZEFycm93aGVhZExpbmVTdHlsZSI6eyIkaWQiOiI2MDU0IiwiS2luZCI6MSwiV2lkdGgiOjEsIkxlbmd0aCI6MCwiUGFyZW50U3R5bGUiOm51bGx9LCJCcmluZ1RvRnJvbnQiOnRydWUsIkVsYm93UmFkaXVzIjowLjAsIk1hcmdpbiI6eyIkaWQiOiI2MDU1IiwiVG9wIjowLjAsIkxlZnQiOjAuMCwiUmlnaHQiOjAuMCwiQm90dG9tIjowLjB9LCJQYWRkaW5nIjp7IiRpZCI6IjYwNTYiLCJUb3AiOjAuMCwiTGVmdCI6MC4wLCJSaWdodCI6MC4wLCJCb3R0b20iOjAuMH0sIkJhY2tncm91bmQiOm51bGwsIklzVmlzaWJsZSI6dHJ1ZSwiV2lkdGgiOjAuMCwiSGVpZ2h0IjowLjAsIkJvcmRlclN0eWxlIjpudWxsLCJQYXJlbnRTdHlsZSI6bnVsbH0sIklzQXV0b01vZGUiOnRydWV9LHsiJGlkIjoiNjA1NyIsIklkIjoiMDg1YTU1OWEtNjk1My00NDA2LTlhMDItY2FjY2U4Y2VkYjkxIiwiRnJvbSI6eyIkcmVmIjoiMTAzMSJ9LCJLaW5kIjowLCJDbnhTdGFydEtpbmQiOjAsIkNueEVuZEtpbmQiOjAsIkxhZyI6bnVsbCwiVG8iOnsiJHJlZiI6IjE3MTkifSwiU3R5bGUiOnsiJGlkIjoiNjA1OCIsIkxpbmVTdHlsZSI6eyIkaWQiOiI2MDU5IiwiTGluZUNvbG9yIjp7IiRpZCI6IjYwNjAiLCIkdHlwZSI6Ik5MUkUuQ29tbW9uLkRvbS5Tb2xpZENvbG9yQnJ1c2gsIE5MUkUuQ29tbW9uIiwiQ29sb3IiOnsiJGlkIjoiNjA2MSIsIkEiOjI1NSwiUiI6MCwiRyI6MCwiQiI6MH19LCJMaW5lV2VpZ2h0IjoxLjAsIkxpbmVUeXBlIjowLCJQYXJlbnRTdHlsZSI6bnVsbH0sIkVuZEFycm93aGVhZExpbmVTdHlsZSI6eyIkaWQiOiI2MDYyIiwiS2luZCI6MSwiV2lkdGgiOjEsIkxlbmd0aCI6MCwiUGFyZW50U3R5bGUiOm51bGx9LCJCcmluZ1RvRnJvbnQiOnRydWUsIkVsYm93UmFkaXVzIjowLjAsIk1hcmdpbiI6eyIkaWQiOiI2MDYzIiwiVG9wIjowLjAsIkxlZnQiOjAuMCwiUmlnaHQiOjAuMCwiQm90dG9tIjowLjB9LCJQYWRkaW5nIjp7IiRpZCI6IjYwNjQiLCJUb3AiOjAuMCwiTGVmdCI6MC4wLCJSaWdodCI6MC4wLCJCb3R0b20iOjAuMH0sIkJhY2tncm91bmQiOm51bGwsIklzVmlzaWJsZSI6dHJ1ZSwiV2lkdGgiOjAuMCwiSGVpZ2h0IjowLjAsIkJvcmRlclN0eWxlIjpudWxsLCJQYXJlbnRTdHlsZSI6bnVsbH0sIklzQXV0b01vZGUiOnRydWV9LHsiJGlkIjoiNjA2NSIsIklkIjoiNWUyYzZkMTktYmY2NC00MzMxLWJkNjItZWRiYTk1ZTQzOGNmIiwiRnJvbSI6eyIkcmVmIjoiOTc0In0sIktpbmQiOjAsIkNueFN0YXJ0S2luZCI6MCwiQ254RW5kS2luZCI6MCwiTGFnIjpudWxsLCJUbyI6eyIkcmVmIjoiMTcxOSJ9LCJTdHlsZSI6eyIkaWQiOiI2MDY2IiwiTGluZVN0eWxlIjp7IiRpZCI6IjYwNjciLCJMaW5lQ29sb3IiOnsiJGlkIjoiNjA2OCIsIiR0eXBlIjoiTkxSRS5Db21tb24uRG9tLlNvbGlkQ29sb3JCcnVzaCwgTkxSRS5Db21tb24iLCJDb2xvciI6eyIkaWQiOiI2MDY5IiwiQSI6MjU1LCJSIjowLCJHIjowLCJCIjowfX0sIkxpbmVXZWlnaHQiOjEuMCwiTGluZVR5cGUiOjAsIlBhcmVudFN0eWxlIjpudWxsfSwiRW5kQXJyb3doZWFkTGluZVN0eWxlIjp7IiRpZCI6IjYwNzAiLCJLaW5kIjoxLCJXaWR0aCI6MSwiTGVuZ3RoIjowLCJQYXJlbnRTdHlsZSI6bnVsbH0sIkJyaW5nVG9Gcm9udCI6dHJ1ZSwiRWxib3dSYWRpdXMiOjAuMCwiTWFyZ2luIjp7IiRpZCI6IjYwNzEiLCJUb3AiOjAuMCwiTGVmdCI6MC4wLCJSaWdodCI6MC4wLCJCb3R0b20iOjAuMH0sIlBhZGRpbmciOnsiJGlkIjoiNjA3MiIsIlRvcCI6MC4wLCJMZWZ0IjowLjAsIlJpZ2h0IjowLjAsIkJvdHRvbSI6MC4wfSwiQmFja2dyb3VuZCI6bnVsbCwiSXNWaXNpYmxlIjp0cnVlLCJXaWR0aCI6MC4wLCJIZWlnaHQiOjAuMCwiQm9yZGVyU3R5bGUiOm51bGwsIlBhcmVudFN0eWxlIjpudWxsfSwiSXNBdXRvTW9kZSI6dHJ1ZX0seyIkaWQiOiI2MDczIiwiSWQiOiIzZGI5MmU4YS1lOGE1LTQwNTMtOWMwNy1hMmIxMmU0MzU0ZWUiLCJGcm9tIjp7IiRyZWYiOiIzNTcwIn0sIktpbmQiOjAsIkNueFN0YXJ0S2luZCI6MCwiQ254RW5kS2luZCI6MCwiTGFnIjpudWxsLCJUbyI6eyIkcmVmIjoiMjc5MSJ9LCJTdHlsZSI6eyIkaWQiOiI2MDc0IiwiTGluZVN0eWxlIjp7IiRpZCI6IjYwNzUiLCJMaW5lQ29sb3IiOnsiJGlkIjoiNjA3NiIsIiR0eXBlIjoiTkxSRS5Db21tb24uRG9tLlNvbGlkQ29sb3JCcnVzaCwgTkxSRS5Db21tb24iLCJDb2xvciI6eyIkaWQiOiI2MDc3IiwiQSI6MjU1LCJSIjowLCJHIjowLCJCIjowfX0sIkxpbmVXZWlnaHQiOjEuMCwiTGluZVR5cGUiOjEsIlBhcmVudFN0eWxlIjpudWxsfSwiRW5kQXJyb3doZWFkTGluZVN0eWxlIjp7IiRpZCI6IjYwNzgiLCJLaW5kIjoxLCJXaWR0aCI6MSwiTGVuZ3RoIjowLCJQYXJlbnRTdHlsZSI6bnVsbH0sIkJyaW5nVG9Gcm9udCI6dHJ1ZSwiRWxib3dSYWRpdXMiOjAuMCwiTWFyZ2luIjp7IiRpZCI6IjYwNzkiLCJUb3AiOjAuMCwiTGVmdCI6MC4wLCJSaWdodCI6MC4wLCJCb3R0b20iOjAuMH0sIlBhZGRpbmciOnsiJGlkIjoiNjA4MCIsIlRvcCI6MC4wLCJMZWZ0IjowLjAsIlJpZ2h0IjowLjAsIkJvdHRvbSI6MC4wfSwiQmFja2dyb3VuZCI6bnVsbCwiSXNWaXNpYmxlIjpmYWxzZSwiV2lkdGgiOjAuMCwiSGVpZ2h0IjowLjAsIkJvcmRlclN0eWxlIjpudWxsLCJQYXJlbnRTdHlsZSI6bnVsbH0sIklzQXV0b01vZGUiOnRydWV9LHsiJGlkIjoiNjA4MSIsIklkIjoiZGRlNTg4ZDctNzcxOS00MTExLWI3NzItMzQzZGEwYTE0MWE1IiwiRnJvbSI6eyIkcmVmIjoiMjQ0NSJ9LCJLaW5kIjowLCJDbnhTdGFydEtpbmQiOjAsIkNueEVuZEtpbmQiOjAsIkxhZyI6bnVsbCwiVG8iOnsiJHJlZiI6IjM1NzAifSwiU3R5bGUiOnsiJGlkIjoiNjA4MiIsIkxpbmVTdHlsZSI6eyIkaWQiOiI2MDgzIiwiTGluZUNvbG9yIjp7IiRpZCI6IjYwODQiLCIkdHlwZSI6Ik5MUkUuQ29tbW9uLkRvbS5Tb2xpZENvbG9yQnJ1c2gsIE5MUkUuQ29tbW9uIiwiQ29sb3IiOnsiJGlkIjoiNjA4NSIsIkEiOjI1NSwiUiI6MCwiRyI6MCwiQiI6MH19LCJMaW5lV2VpZ2h0IjoxLjAsIkxpbmVUeXBlIjoxLCJQYXJlbnRTdHlsZSI6bnVsbH0sIkVuZEFycm93aGVhZExpbmVTdHlsZSI6eyIkaWQiOiI2MDg2IiwiS2luZCI6MSwiV2lkdGgiOjEsIkxlbmd0aCI6MCwiUGFyZW50U3R5bGUiOm51bGx9LCJCcmluZ1RvRnJvbnQiOnRydWUsIkVsYm93UmFkaXVzIjowLjAsIk1hcmdpbiI6eyIkaWQiOiI2MDg3IiwiVG9wIjowLjAsIkxlZnQiOjAuMCwiUmlnaHQiOjAuMCwiQm90dG9tIjowLjB9LCJQYWRkaW5nIjp7IiRpZCI6IjYwODgiLCJUb3AiOjAuMCwiTGVmdCI6MC4wLCJSaWdodCI6MC4wLCJCb3R0b20iOjAuMH0sIkJhY2tncm91bmQiOm51bGwsIklzVmlzaWJsZSI6ZmFsc2UsIldpZHRoIjowLjAsIkhlaWdodCI6MC4wLCJCb3JkZXJTdHlsZSI6bnVsbCwiUGFyZW50U3R5bGUiOm51bGx9LCJJc0F1dG9Nb2RlIjp0cnVlfV19fQ=="/>
  <p:tag name="__MASTER" val="__part_0;__part_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ODAYPOSITION" val="Hid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Year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None"/>
  <p:tag name="OTLTIMEBANDAUTODATERANGE" val="False"/>
  <p:tag name="OTLTIMEBANDSTARTDATE" val="2026-01-01T00:00:00.0000000"/>
  <p:tag name="OTLTIMEBANDWORKINGDAYS" val="Standard"/>
  <p:tag name="OTLTIMEBANDUSETIME" val="False"/>
  <p:tag name="OTLTIMEBANDTIMECONFIGWORKDAYSTART" val="00:00:00"/>
  <p:tag name="OTLTIMEBANDTIMECONFIGWORKDAYEND" val="23:59:00"/>
  <p:tag name="OTLTIMEBANDSCALEMARKING" val="None"/>
  <p:tag name="OTLRIGHTENDCAPSMARGINRIGHT" val="20"/>
  <p:tag name="OTLLEFTENDCAPSMARGINLEFT" val="39.5066666666667"/>
  <p:tag name="OTLTIMEBANDFYSTARTMONTH" val="January"/>
  <p:tag name="OTLTIMEBANDSHOWFYLABEL" val="True"/>
  <p:tag name="OTLTIMEBANDUSESTARTINGOFTHEYEARFORFYNUMBERING" val="True"/>
  <p:tag name="OTLTIMEBANDRESERVEDLEFTAREAWIDTH" val="0"/>
  <p:tag name="OTLTIMEBANDRESERVEDLEFTAREAISSET" val="Fals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5"/>
  <p:tag name="OTLTIMEBANDSPACINGBELOW" val="5"/>
  <p:tag name="OTLTIMEBANDSPACINGABOVEFORSWLANDTASKS" val="5"/>
  <p:tag name="OTLTIMEBANDSPACINGBELOWFORSWLANDTASKS" val="5"/>
  <p:tag name="OTLTIMEBANDENDDATE" val="2033-01-12T23:59:00.000000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Quarter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None"/>
  <p:tag name="OTLTIMEBANDAUTODATERANGE" val="False"/>
  <p:tag name="OTLTIMEBANDSTARTDATE" val="2026-01-01T00:00:00.0000000"/>
  <p:tag name="OTLTIMEBANDWORKINGDAYS" val="Standard"/>
  <p:tag name="OTLTIMEBANDUSETIME" val="False"/>
  <p:tag name="OTLTIMEBANDTIMECONFIGWORKDAYSTART" val="00:00:00"/>
  <p:tag name="OTLTIMEBANDTIMECONFIGWORKDAYEND" val="23:59:00"/>
  <p:tag name="OTLTIMEBANDSCALEMARKING" val="None"/>
  <p:tag name="OTLRIGHTENDCAPSMARGINRIGHT" val="20"/>
  <p:tag name="OTLLEFTENDCAPSMARGINLEFT" val="39.5066666666667"/>
  <p:tag name="OTLTIMEBANDFYSTARTMONTH" val="January"/>
  <p:tag name="OTLTIMEBANDSHOWFYLABEL" val="True"/>
  <p:tag name="OTLTIMEBANDUSESTARTINGOFTHEYEARFORFYNUMBERING" val="True"/>
  <p:tag name="OTLTIMEBANDRESERVEDLEFTAREAWIDTH" val="0"/>
  <p:tag name="OTLTIMEBANDRESERVEDLEFTAREAISSET" val="Fals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5"/>
  <p:tag name="OTLTIMEBANDSPACINGBELOW" val="5"/>
  <p:tag name="OTLTIMEBANDSPACINGABOVEFORSWLANDTASKS" val="5"/>
  <p:tag name="OTLTIMEBANDSPACINGBELOWFORSWLANDTASKS" val="5"/>
  <p:tag name="OTLTIMEBANDENDDATE" val="2033-01-12T23:59:00.000000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Days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None"/>
  <p:tag name="OTLTIMEBANDAUTODATERANGE" val="False"/>
  <p:tag name="OTLTIMEBANDSTARTDATE" val="2026-01-01T00:00:00.0000000"/>
  <p:tag name="OTLTIMEBANDWORKINGDAYS" val="Standard"/>
  <p:tag name="OTLTIMEBANDUSETIME" val="False"/>
  <p:tag name="OTLTIMEBANDTIMECONFIGWORKDAYSTART" val="00:00:00"/>
  <p:tag name="OTLTIMEBANDTIMECONFIGWORKDAYEND" val="23:59:00"/>
  <p:tag name="OTLTIMEBANDSCALEMARKING" val="None"/>
  <p:tag name="OTLRIGHTENDCAPSMARGINRIGHT" val="20"/>
  <p:tag name="OTLLEFTENDCAPSMARGINLEFT" val="39.5066666666667"/>
  <p:tag name="OTLTIMEBANDFYSTARTMONTH" val="January"/>
  <p:tag name="OTLTIMEBANDSHOWFYLABEL" val="True"/>
  <p:tag name="OTLTIMEBANDUSESTARTINGOFTHEYEARFORFYNUMBERING" val="True"/>
  <p:tag name="OTLTIMEBANDRESERVEDLEFTAREAWIDTH" val="0"/>
  <p:tag name="OTLTIMEBANDRESERVEDLEFTAREAISSET" val="Fals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5"/>
  <p:tag name="OTLTIMEBANDSPACINGBELOW" val="5"/>
  <p:tag name="OTLTIMEBANDSPACINGABOVEFORSWLANDTASKS" val="5"/>
  <p:tag name="OTLTIMEBANDSPACINGBELOWFORSWLANDTASKS" val="5"/>
  <p:tag name="OTLTIMEBANDENDDATE" val="2033-01-12T23:59:00.000000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2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EPENDENCYKIND" val="FS"/>
  <p:tag name="OTLDEPSOURCEKIND" val="Side"/>
  <p:tag name="OTLDEPDESTINATIONKIND" val="Side"/>
  <p:tag name="OTLDEPSOURCEID" val="ff869942-0437-484f-8c21-c8e1f7888425"/>
  <p:tag name="OTLDEPDESTINATIONID" val="e8fad7b6-10fa-4091-9ff0-8c27f135699c"/>
  <p:tag name="OTLDEPENDENCYLAGUNIT" val="Undefined"/>
  <p:tag name="OTLDEPENDENCYLAGVALUE" val="0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2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9-01-01T00:00:00.0000000"/>
  <p:tag name="OTLENDDATE" val="2031-01-01T23:59:00.0000000Z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31-01-02T00:00:00.0000000"/>
  <p:tag name="OTLENDDATE" val="2031-06-30T23:59:00.0000000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ENDDATE" val="2032-04-07T23:59:00.0000000"/>
  <p:tag name="OTLSTARTDATE" val="2030-11-12T00:00:00.000000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32-04-09T00:00:00.0000000"/>
  <p:tag name="OTLENDDATE" val="2032-12-23T23:59:00.0000000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ENDDATE" val="2028-12-27T23:59:00.0000000"/>
  <p:tag name="OTLSTARTDATE" val="2027-01-04T00:00:00.0000000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6-09-28T00:00:00.0000000"/>
  <p:tag name="OTLENDDATE" val="2026-12-28T23:59:00.0000000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7-09-02T00:00:00.0000000"/>
  <p:tag name="OTLENDDATE" val="2028-05-30T23:59:00.0000000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8-06-02T23:59:00.0000000"/>
  <p:tag name="OTLENDDATE" val="2028-10-29T23:58:00.0000000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8-11-03T23:59:00.0000000"/>
  <p:tag name="OTLENDDATE" val="2028-11-30T23:59:00.0000000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9-01-02T23:59:00.0000000"/>
  <p:tag name="OTLENDDATE" val="2029-07-04T23:58:00.0000000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8-12-03T23:59:00.0000000"/>
  <p:tag name="OTLENDDATE" val="2028-12-31T23:59:00.0000000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7-01-04T00:00:00.0000000"/>
  <p:tag name="OTLENDDATE" val="2027-05-03T23:59:00.0000000"/>
  <p:tag name="OTLDURATIONFORMAT" val="day"/>
  <p:tag name="OTLSPACING" val="3"/>
  <p:tag name="OTLSHAPETHICKNESSTYPE" val="Thin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31-08-11T00:00:00.0000000"/>
  <p:tag name="OTLENDDATE" val="2032-08-11T11:59:00.000000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9-07-02T11:59:00.0000000"/>
  <p:tag name="OTLENDDATE" val="2029-12-31T11:59:00.000000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8-01-02T00:00:00.0000000"/>
  <p:tag name="OTLENDDATE" val="2029-06-30T11:59:00.0000000Z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8-01-02T00:00:00.0000000"/>
  <p:tag name="OTLENDDATE" val="2028-09-07T11:59:00.000000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8-09-17T00:00:00.0000000"/>
  <p:tag name="OTLENDDATE" val="2029-06-28T11:59:00.000000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7-03-31T00:00:00.0000000"/>
  <p:tag name="OTLENDDATE" val="2028-02-01T11:59:00.000000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7-02-18T00:00:00.0000000"/>
  <p:tag name="OTLENDDATE" val="2027-08-28T11:59:00.000000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7-01-01T00:00:00.0000000"/>
  <p:tag name="OTLENDDATE" val="2027-12-15T11:59:00.000000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7-10-18T00:00:00.0000000"/>
  <p:tag name="OTLENDDATE" val="2027-12-24T11:59:00.000000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7-01-01T00:00:00.0000000Z"/>
  <p:tag name="OTLENDDATE" val="2027-05-14T11:59:00.000000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6-01-01T00:00:00.0000000Z"/>
  <p:tag name="OTLENDDATE" val="2026-05-26T11:59:00.0000000Z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30-01-01T00:00:00.0000000"/>
  <p:tag name="OTLDURATIONFORMAT" val="day"/>
  <p:tag name="OTLSPACING" val="3"/>
  <p:tag name="OTLSHAPETHICKNESSTYPE" val="Thin"/>
  <p:tag name="OTLENDDATE" val="2030-05-20T11:59:00.0000000Z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ENDDATE" val="2031-07-01T11:59:00.0000000"/>
  <p:tag name="OTLDURATIONFORMAT" val="day"/>
  <p:tag name="OTLSPACING" val="3"/>
  <p:tag name="OTLSHAPETHICKNESSTYPE" val="Thin"/>
  <p:tag name="OTLSTARTDATE" val="2031-01-01T00:00:00.0000000Z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32-01-01T00:00:00.0000000"/>
  <p:tag name="OTLDURATIONFORMAT" val="day"/>
  <p:tag name="OTLSPACING" val="3"/>
  <p:tag name="OTLSHAPETHICKNESSTYPE" val="Thin"/>
  <p:tag name="OTLENDDATE" val="2032-05-17T11:59:00.0000000Z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9-05-28T00:00:00.0000000"/>
  <p:tag name="OTLENDDATE" val="2029-06-30T11:59:00.000000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ELAPSEDSTYLE" val="Thin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 &quot;'&quot;yy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POSITIONONTASK" val="None"/>
  <p:tag name="OTLRELATEDTASKID" val="00000000-0000-0000-0000-000000000000"/>
  <p:tag name="OTLMTITLE" val="User Op. HIMB"/>
  <p:tag name="OTLDATE" val="2030-05-21T11:59:00.000000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POSITIONONTASK" val="None"/>
  <p:tag name="OTLRELATEDTASKID" val="00000000-0000-0000-0000-000000000000"/>
  <p:tag name="OTLDATE" val="2026-10-02T23:59:00.0000000"/>
  <p:tag name="OTLMTITLE" val="TATTOOS Concept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 &quot;'&quot;yy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Start Shutdown"/>
  <p:tag name="OTLPOSITIONONTASK" val="None"/>
  <p:tag name="OTLRELATEDTASKID" val="00000000-0000-0000-0000-000000000000"/>
  <p:tag name="OTLMILESTONESPACING" val="3"/>
  <p:tag name="OTLDATE" val="2027-10-02T11:59:00.000000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 &quot;'&quot;yy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MTITLE" val="HIMB Beam"/>
  <p:tag name="OTLPOSITIONONTASK" val="None"/>
  <p:tag name="OTLRELATEDTASKID" val="00000000-0000-0000-0000-000000000000"/>
  <p:tag name="OTLDATE" val="2029-11-02T11:59:00.000000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 &quot;'&quot;yy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POSITIONONTASK" val="None"/>
  <p:tag name="OTLRELATEDTASKID" val="00000000-0000-0000-0000-000000000000"/>
  <p:tag name="OTLMTITLE" val="User Op.  (w/o MuH2, MuH3)"/>
  <p:tag name="OTLDATE" val="2029-09-03T11:59:00.000000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MTITLE" val="TATTOOS Beam"/>
  <p:tag name="OTLPOSITIONONTASK" val="None"/>
  <p:tag name="OTLRELATEDTASKID" val="00000000-0000-0000-0000-000000000000"/>
  <p:tag name="OTLDATE" val="2032-10-16T11:59:00.0000000"/>
  <p:tag name="OTLDATEFORMATSTRING" val="MMM d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DATE" val="2026-12-16T23:59:00.0000000"/>
  <p:tag name="OTLPOSITIONONTASK" val="None"/>
  <p:tag name="OTLRELATEDTASKID" val="00000000-0000-0000-0000-000000000000"/>
  <p:tag name="OTLMTITLE" val="PSI Decision Buildin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DATE" val="2027-12-27T23:59:00.0000000"/>
  <p:tag name="OTLPOSITIONONTASK" val="None"/>
  <p:tag name="OTLRELATEDTASKID" val="00000000-0000-0000-0000-000000000000"/>
  <p:tag name="OTLMTITLE" val="Building appl.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DATE" val="2029-01-01T23:59:00.0000000"/>
  <p:tag name="OTLPOSITIONONTASK" val="None"/>
  <p:tag name="OTLRELATEDTASKID" val="00000000-0000-0000-0000-000000000000"/>
  <p:tag name="OTLMTITLE" val="Start Constructi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POSITIONONTASK" val="None"/>
  <p:tag name="OTLRELATEDTASKID" val="00000000-0000-0000-0000-000000000000"/>
  <p:tag name="OTLMTITLE" val="Start User Op. (w/o MuH2, MuH3)"/>
  <p:tag name="OTLDATE" val="2029-09-03T11:59:00.000000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MTITLE" val="Start HW Comm."/>
  <p:tag name="OTLPOSITIONONTASK" val="None"/>
  <p:tag name="OTLRELATEDTASKID" val="00000000-0000-0000-0000-000000000000"/>
  <p:tag name="OTLDATE" val="2029-03-16T11:59:00.000000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MTITLE" val="Start Installation"/>
  <p:tag name="OTLPOSITIONONTASK" val="None"/>
  <p:tag name="OTLRELATEDTASKID" val="00000000-0000-0000-0000-000000000000"/>
  <p:tag name="OTLDATE" val="2028-10-15T11:59:00.000000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MTITLE" val="Tg M Dismantled"/>
  <p:tag name="OTLPOSITIONONTASK" val="None"/>
  <p:tag name="OTLRELATEDTASKID" val="00000000-0000-0000-0000-000000000000"/>
  <p:tag name="OTLDATE" val="2028-06-13T11:59:00.000000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0"/>
  <p:tag name="OTLMTITLE" val="Start Tg M Dism."/>
  <p:tag name="OTLPOSITIONONTASK" val="None"/>
  <p:tag name="OTLRELATEDTASKID" val="00000000-0000-0000-0000-000000000000"/>
  <p:tag name="OTLDATE" val="2028-02-11T11:59:00.000000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DE V9.potx" id="{E21C0B6B-A4E6-4969-A2ED-E6BCEE4A96B8}" vid="{EE8950FA-C637-4BF7-B982-D7D136EB1CCF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1645</Words>
  <Application>Microsoft Office PowerPoint</Application>
  <PresentationFormat>Breitbild</PresentationFormat>
  <Paragraphs>453</Paragraphs>
  <Slides>14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25" baseType="lpstr">
      <vt:lpstr>Accelerate-Regular</vt:lpstr>
      <vt:lpstr>Aptos</vt:lpstr>
      <vt:lpstr>Arial</vt:lpstr>
      <vt:lpstr>Arial Narrow</vt:lpstr>
      <vt:lpstr>Calibri</vt:lpstr>
      <vt:lpstr>Franklin Gothic Medium</vt:lpstr>
      <vt:lpstr>Symbol</vt:lpstr>
      <vt:lpstr>Wingdings</vt:lpstr>
      <vt:lpstr>ヒラギノ角ゴ Pro W3</vt:lpstr>
      <vt:lpstr>Benutzerdefiniertes Design</vt:lpstr>
      <vt:lpstr>Benutzerdefiniertes Design</vt:lpstr>
      <vt:lpstr>IMPACT</vt:lpstr>
      <vt:lpstr>IMPACT: 18.12.24: Financing of IMPACT ensured! </vt:lpstr>
      <vt:lpstr>Project IMPACT = HIMB + TATTOOS</vt:lpstr>
      <vt:lpstr>Remodelling WEHA 2026</vt:lpstr>
      <vt:lpstr>HIMB Layout (TDR):  What is needed to operate HIMB &amp; existing user facilities (”HIPA”) </vt:lpstr>
      <vt:lpstr>Timeline for final Decision Long Shutdown: </vt:lpstr>
      <vt:lpstr>(internal) Manufacturing</vt:lpstr>
      <vt:lpstr>PowerPoint-Präsentation</vt:lpstr>
      <vt:lpstr>Pre-assembly before final installation</vt:lpstr>
      <vt:lpstr>Site preparation: Making space for TATTOOS WMFA  TATTOOS building</vt:lpstr>
      <vt:lpstr>Summary </vt:lpstr>
      <vt:lpstr>IMPACT Collaboration event (19.3.2025) </vt:lpstr>
      <vt:lpstr>Organisation/Project structure IMPACT</vt:lpstr>
      <vt:lpstr>Steps on the way to approval and financing 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Kiselev, Daniela</dc:creator>
  <cp:lastModifiedBy>Kiselev, Daniela</cp:lastModifiedBy>
  <cp:revision>31</cp:revision>
  <dcterms:created xsi:type="dcterms:W3CDTF">2025-12-12T09:13:07Z</dcterms:created>
  <dcterms:modified xsi:type="dcterms:W3CDTF">2025-12-17T03:26:23Z</dcterms:modified>
</cp:coreProperties>
</file>