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4" d="100"/>
          <a:sy n="84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91A59-5399-299E-8697-058047D67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7B91E2-9944-4150-08F5-DB4127F60C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5E2E8-F73B-80FC-4594-686D095FE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02.02.2026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F54F1-9807-4942-E911-EBA10C019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286C9-1377-7B73-7096-010856A15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000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3FC80-7452-326A-D874-211350BF0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DAF00-CD53-D90E-1257-5D3AA514DA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31BFA-53FB-BAB6-BD35-AA16C19E9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02.02.2026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50886-3804-C871-4BD4-EA2392AB5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BF85B-A30C-B283-D6AF-C6E59EDE7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8420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6988BE-4209-CA0E-208F-7682D3A1AF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EFB863-7250-3726-D71C-FE779AEE0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8D7FB-C2B1-A3C6-D544-E4F158DA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02.02.2026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99842-F9F0-34D0-066F-18DB3B466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4D2FE-A505-6488-8E6B-A251E9A17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3772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AC2CC-8B65-7C7B-67E6-F0567871B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0A457-2E2C-471B-CC1D-801C506CE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D2D28-CE14-1627-BDCD-D9F136088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02.02.2026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2CA39-8871-0A5F-D52F-DBBC3CB5F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D2B44-8677-40BE-F868-BFD791DBC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2086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1E5DE-237E-325C-F420-B6E0EA73D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6772B-1CA5-FD7B-7708-7A3364253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A3FDA-BD81-F3F1-5B49-EA1507A5B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02.02.2026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EADB1-EEB0-02B0-EC5A-3BF2B224E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26265-5910-F783-8800-0F1168DA3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808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68B66-D417-5BC5-4AF0-F501FA2E9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B4C33-82E5-31B3-AC27-D8115EC466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2F3040-A3DB-042D-CBB3-C55140D98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B2089-8C98-EC5E-98F2-82611FEBF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02.02.2026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63D5C5-B123-19A9-93B8-F2C55A51D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97F0CE-6766-2CB6-478A-AF19FC27A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6813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BAAB9-5F89-FB1E-D8BF-95F460AA4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0838D7-9FD7-40B3-F02C-C9881ABA5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B476C-984E-CA63-6B5D-AD26D2A6BF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E4431E-AE06-D711-F432-E99A29ACC8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1147D6-E252-5B05-FA4C-E4C5EBD51D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F54EA-65FF-F1E6-D2D5-A2CADE413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02.02.2026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FD3AAC-1A5A-297D-6BD9-F42E37E93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44D92D-37C7-AAD6-96AF-DAF7FEE3F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872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9BD19-68D8-E65D-7DF6-B5B390193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082ECE-3E75-4904-718C-A9063E53A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02.02.2026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1AA3FD-9F45-ABC7-1667-C46884D10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A3CDB6-AD65-53FD-6A41-BCD882439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5550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F36629-0E09-FCAF-2BA0-ABFBDEEF1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02.02.2026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B01964-AA24-B6FB-866B-DEB5A9189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8A176A-0988-92BD-5A70-F413D443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888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04DB7-0C3D-00E7-3323-C20F253D3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F641C-80B6-F819-2616-C6EE85C31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7DD66F-86F6-99BD-C8D7-E2A2B4726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75E40-B9CC-75A6-EA57-49CEA0ED7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02.02.2026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2918E7-0713-3324-37EC-027F10947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5570D-7B85-6CAD-7B2B-FE0364235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1570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14AAD-0648-CD65-C7F3-49D280A9F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275B56-C2AF-78B3-4303-108EB1DB5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E163D6-140E-9BE2-7C66-8A9CD9BCD7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F53A-AABA-BF4E-EDB6-819B2CF45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02.02.2026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8F6287-CE88-898A-74EC-2B0F89168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0B11F-6FDC-6A9D-A5AE-819E5527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360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CB4DFF-1992-1D75-B47D-C9FD7B896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21F3C5-785E-0D58-7DB6-791E59F43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6D922-89DC-80CB-FDDF-3346ACB723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8ED09-1826-47BD-99F7-B04EACEDAFB7}" type="datetimeFigureOut">
              <a:rPr lang="de-CH" smtClean="0"/>
              <a:t>02.02.2026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F3479-CE35-7784-ABB0-82472FAB25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560B3-4799-10F4-23DF-817A72BB11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175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5AEDCD-B0BD-6CD0-AECF-429674A744E3}"/>
              </a:ext>
            </a:extLst>
          </p:cNvPr>
          <p:cNvSpPr txBox="1"/>
          <p:nvPr/>
        </p:nvSpPr>
        <p:spPr>
          <a:xfrm>
            <a:off x="2589296" y="2405814"/>
            <a:ext cx="71658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SwissFEL</a:t>
            </a:r>
            <a:r>
              <a:rPr lang="en-US" sz="3200" dirty="0"/>
              <a:t> RC report, week 5, G.L. Orlandi </a:t>
            </a:r>
            <a:endParaRPr lang="de-CH" sz="3200" dirty="0"/>
          </a:p>
        </p:txBody>
      </p:sp>
    </p:spTree>
    <p:extLst>
      <p:ext uri="{BB962C8B-B14F-4D97-AF65-F5344CB8AC3E}">
        <p14:creationId xmlns:p14="http://schemas.microsoft.com/office/powerpoint/2010/main" val="2365693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852C953-A3E7-99A5-9A79-E32BED53DF5A}"/>
              </a:ext>
            </a:extLst>
          </p:cNvPr>
          <p:cNvSpPr txBox="1"/>
          <p:nvPr/>
        </p:nvSpPr>
        <p:spPr>
          <a:xfrm>
            <a:off x="148154" y="85278"/>
            <a:ext cx="374112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FEL users’ plan, week 5</a:t>
            </a:r>
          </a:p>
          <a:p>
            <a:endParaRPr lang="en-US" dirty="0"/>
          </a:p>
          <a:p>
            <a:r>
              <a:rPr lang="en-US" b="1" dirty="0"/>
              <a:t>Aramis: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Alvra+Cristallina</a:t>
            </a:r>
            <a:r>
              <a:rPr lang="en-US" dirty="0"/>
              <a:t>: (Tue) 12keV, long pulse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Bernina: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sym typeface="Wingdings" panose="05000000000000000000" pitchFamily="2" charset="2"/>
              </a:rPr>
              <a:t>(Tue)</a:t>
            </a:r>
            <a:r>
              <a:rPr lang="en-US" dirty="0"/>
              <a:t> 7keV monochromatic+ energy scan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/>
              <a:t>(Wed-Sun) 7 - 7.15 keV mono; 8.5keV; 7.1-7.6 keV mono scanning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/>
              <a:t>Short pulses~15fs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b="1" dirty="0"/>
          </a:p>
          <a:p>
            <a:r>
              <a:rPr lang="en-US" b="1" dirty="0"/>
              <a:t>Athos: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Maloja</a:t>
            </a:r>
            <a:r>
              <a:rPr lang="en-US" dirty="0"/>
              <a:t>: (Tue, Thu-Sun) 540 eV C+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Furka: (Tue, Wed) 780 eV C+</a:t>
            </a:r>
          </a:p>
          <a:p>
            <a:endParaRPr lang="en-US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A4E4CC-D6A5-C566-04C9-B5619AB6C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9861" y="585375"/>
            <a:ext cx="7918285" cy="548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514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C42F4D-749E-AF81-F32B-5CDD2AF773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010" y="0"/>
            <a:ext cx="91679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936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E812F19-FC4C-CE47-B11D-18EE8054D8AE}"/>
              </a:ext>
            </a:extLst>
          </p:cNvPr>
          <p:cNvSpPr txBox="1"/>
          <p:nvPr/>
        </p:nvSpPr>
        <p:spPr>
          <a:xfrm>
            <a:off x="152400" y="199081"/>
            <a:ext cx="11887199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Machine issues</a:t>
            </a:r>
            <a:r>
              <a:rPr lang="en-US" sz="2800" b="1" dirty="0"/>
              <a:t>: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Issue with collimators S30CB14-DCOL440 (motor to be homed) and S30CB12-DCOL440: beam losses after reloading 12 keV setting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Power supply error in SATUN04-MQUA060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(Thu-Sun): some RF issues (downtime) and several Athos undulator issues (motors got stuck, beam quality degradation)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(Thu) Klystron S10CB07 suffers from "Strange Pulses" (kind of mini arc, frequency of 1 per day)==&gt;modulator failure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Several issues of motors getting stuck in SATUN undulators (SATUN11, SATUN10, SATUN09, SATUN08, SATUN18) 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/>
              <a:t>problem normally fixed </a:t>
            </a:r>
            <a:r>
              <a:rPr lang="en-US" dirty="0"/>
              <a:t>by IOC rebooting and controller power-cycling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SATUN18: remote rebooting failed; tunnel access needed (broken encoder replaced)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No other intervention possible during FEL user operations apart from IOC rebooting and power-cycling (no tunnel access planned)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S30CB04 RF several failures (“black-heating”) and manual operation by the RF picket to bring back the RF station in operations (RF experts’ intervention planned today)</a:t>
            </a:r>
          </a:p>
        </p:txBody>
      </p:sp>
    </p:spTree>
    <p:extLst>
      <p:ext uri="{BB962C8B-B14F-4D97-AF65-F5344CB8AC3E}">
        <p14:creationId xmlns:p14="http://schemas.microsoft.com/office/powerpoint/2010/main" val="2344751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</Words>
  <Application>Microsoft Office PowerPoint</Application>
  <PresentationFormat>Widescreen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Orlandi Gian Luca</dc:creator>
  <cp:lastModifiedBy>Orlandi, Gian Luca</cp:lastModifiedBy>
  <cp:revision>159</cp:revision>
  <dcterms:created xsi:type="dcterms:W3CDTF">2024-06-12T07:45:09Z</dcterms:created>
  <dcterms:modified xsi:type="dcterms:W3CDTF">2026-02-02T11:46:26Z</dcterms:modified>
</cp:coreProperties>
</file>