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9" r:id="rId2"/>
    <p:sldId id="275" r:id="rId3"/>
    <p:sldId id="273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937B7"/>
    <a:srgbClr val="0B4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7195" autoAdjust="0"/>
  </p:normalViewPr>
  <p:slideViewPr>
    <p:cSldViewPr>
      <p:cViewPr varScale="1">
        <p:scale>
          <a:sx n="52" d="100"/>
          <a:sy n="52" d="100"/>
        </p:scale>
        <p:origin x="-18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939FA-E054-499F-B796-1D5D9EF4DBEC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7B70A-ECA7-4028-ACB0-8E7A1199D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72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Above all, do not lose your desire to walk. Everyday, I walk myself into a state of well-being &amp; walk away from every illness. I have walked myself into my best thoughts, and I know of no thought so burdensome that one cannot walk away from it. But by sitting still, &amp; the more one sits still, the closer one comes to feeling ill. </a:t>
            </a:r>
            <a:r>
              <a:rPr lang="en-US" smtClean="0"/>
              <a:t>Thus if one just keeps on walking, everything will be all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7B70A-ECA7-4028-ACB0-8E7A1199D9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0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38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2453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27584" y="980729"/>
            <a:ext cx="7772400" cy="5760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87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27584" y="980729"/>
            <a:ext cx="7772400" cy="5760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3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535113"/>
            <a:ext cx="424586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2174874"/>
            <a:ext cx="4245868" cy="44944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194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319463" cy="44944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27584" y="980729"/>
            <a:ext cx="7772400" cy="5760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56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0" y="-21907"/>
            <a:ext cx="9144000" cy="951861"/>
            <a:chOff x="0" y="-21907"/>
            <a:chExt cx="9144000" cy="951861"/>
          </a:xfrm>
        </p:grpSpPr>
        <p:sp>
          <p:nvSpPr>
            <p:cNvPr id="13" name="Rectangle 12"/>
            <p:cNvSpPr/>
            <p:nvPr/>
          </p:nvSpPr>
          <p:spPr>
            <a:xfrm>
              <a:off x="0" y="-21907"/>
              <a:ext cx="9144000" cy="951861"/>
            </a:xfrm>
            <a:prstGeom prst="rect">
              <a:avLst/>
            </a:prstGeom>
            <a:gradFill flip="none" rotWithShape="1">
              <a:gsLst>
                <a:gs pos="1000">
                  <a:schemeClr val="accent1">
                    <a:tint val="66000"/>
                    <a:satMod val="160000"/>
                  </a:schemeClr>
                </a:gs>
                <a:gs pos="32000">
                  <a:schemeClr val="accent1">
                    <a:tint val="44500"/>
                    <a:satMod val="160000"/>
                    <a:lumMod val="48000"/>
                    <a:alpha val="94000"/>
                  </a:schemeClr>
                </a:gs>
                <a:gs pos="100000">
                  <a:srgbClr val="0937B7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1934" y="46016"/>
              <a:ext cx="1922107" cy="83324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23528" y="38525"/>
              <a:ext cx="6075894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82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The 13th International Conference on</a:t>
              </a:r>
              <a:br>
                <a:rPr lang="en-US" sz="2400" dirty="0" smtClean="0">
                  <a:solidFill>
                    <a:schemeClr val="bg1"/>
                  </a:solidFill>
                </a:rPr>
              </a:br>
              <a:r>
                <a:rPr lang="en-US" sz="2400" dirty="0" smtClean="0">
                  <a:solidFill>
                    <a:schemeClr val="bg1"/>
                  </a:solidFill>
                </a:rPr>
                <a:t>Muon</a:t>
              </a:r>
              <a:r>
                <a:rPr lang="en-US" sz="2400" baseline="0" dirty="0" smtClean="0">
                  <a:solidFill>
                    <a:schemeClr val="bg1"/>
                  </a:solidFill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</a:rPr>
                <a:t>Spin Rotation, Relaxation and Resonance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76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065383"/>
            <a:ext cx="6700838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368" y="1340768"/>
            <a:ext cx="888736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6000" b="1" dirty="0" smtClean="0">
                <a:latin typeface="Arial Narrow" panose="020B0606020202030204" pitchFamily="34" charset="0"/>
              </a:rPr>
              <a:t>Welcome</a:t>
            </a:r>
            <a:r>
              <a:rPr lang="de-CH" sz="3600" b="1" dirty="0" smtClean="0">
                <a:latin typeface="Arial Narrow" panose="020B0606020202030204" pitchFamily="34" charset="0"/>
              </a:rPr>
              <a:t/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/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r>
              <a:rPr lang="de-CH" sz="3600" b="1" dirty="0" err="1" smtClean="0">
                <a:latin typeface="Arial Narrow" panose="020B0606020202030204" pitchFamily="34" charset="0"/>
              </a:rPr>
              <a:t>to</a:t>
            </a: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r>
              <a:rPr lang="de-CH" sz="3600" b="1" dirty="0" err="1" smtClean="0">
                <a:latin typeface="Arial Narrow" panose="020B0606020202030204" pitchFamily="34" charset="0"/>
              </a:rPr>
              <a:t>the</a:t>
            </a:r>
            <a:r>
              <a:rPr lang="de-CH" sz="3600" b="1" dirty="0" smtClean="0">
                <a:latin typeface="Arial Narrow" panose="020B0606020202030204" pitchFamily="34" charset="0"/>
              </a:rPr>
              <a:t/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>13</a:t>
            </a:r>
            <a:r>
              <a:rPr lang="de-CH" sz="3600" b="1" baseline="30000" dirty="0" smtClean="0">
                <a:latin typeface="Arial Narrow" panose="020B0606020202030204" pitchFamily="34" charset="0"/>
              </a:rPr>
              <a:t>th</a:t>
            </a:r>
            <a:r>
              <a:rPr lang="de-CH" sz="3600" b="1" dirty="0" smtClean="0">
                <a:latin typeface="Arial Narrow" panose="020B0606020202030204" pitchFamily="34" charset="0"/>
              </a:rPr>
              <a:t> International Conference on</a:t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>Muon Spin Rotation, Relaxation </a:t>
            </a:r>
            <a:r>
              <a:rPr lang="de-CH" sz="3600" b="1" dirty="0" err="1" smtClean="0">
                <a:latin typeface="Arial Narrow" panose="020B0606020202030204" pitchFamily="34" charset="0"/>
              </a:rPr>
              <a:t>and</a:t>
            </a: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r>
              <a:rPr lang="de-CH" sz="3600" b="1" dirty="0" err="1" smtClean="0">
                <a:latin typeface="Arial Narrow" panose="020B0606020202030204" pitchFamily="34" charset="0"/>
              </a:rPr>
              <a:t>Resonance</a:t>
            </a: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46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24744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Rorschach, Switzerland (1978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Vancouver, Canada (1980</a:t>
            </a:r>
            <a:r>
              <a:rPr lang="en-US" sz="2400" dirty="0" smtClean="0"/>
              <a:t>)</a:t>
            </a:r>
          </a:p>
          <a:p>
            <a:r>
              <a:rPr lang="en-US" sz="2400" dirty="0" err="1"/>
              <a:t>Shimoda</a:t>
            </a:r>
            <a:r>
              <a:rPr lang="en-US" sz="2400" dirty="0"/>
              <a:t>, Japan (1983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Uppsala, Sweden (1986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Oxford, UK (1990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Maui, USA (1993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Nikko, Japan (1996</a:t>
            </a:r>
            <a:r>
              <a:rPr lang="en-US" sz="2400" dirty="0" smtClean="0"/>
              <a:t>) </a:t>
            </a:r>
          </a:p>
          <a:p>
            <a:r>
              <a:rPr lang="en-US" sz="2400" dirty="0"/>
              <a:t>Les </a:t>
            </a:r>
            <a:r>
              <a:rPr lang="en-US" sz="2400" dirty="0" err="1"/>
              <a:t>Diablerets</a:t>
            </a:r>
            <a:r>
              <a:rPr lang="en-US" sz="2400" dirty="0"/>
              <a:t>, Switzerland (1999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Williamsburg, USA (2002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Oxford, UK (2005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Tsukuba</a:t>
            </a:r>
            <a:r>
              <a:rPr lang="en-US" sz="2400" dirty="0"/>
              <a:t>, Japan (2008</a:t>
            </a:r>
            <a:r>
              <a:rPr lang="en-US" sz="2400" dirty="0" smtClean="0"/>
              <a:t>) </a:t>
            </a:r>
          </a:p>
          <a:p>
            <a:r>
              <a:rPr lang="en-US" sz="2400" dirty="0"/>
              <a:t>Cancun, Mexico (</a:t>
            </a:r>
            <a:r>
              <a:rPr lang="en-US" sz="2400" dirty="0" smtClean="0"/>
              <a:t>2011)</a:t>
            </a:r>
          </a:p>
          <a:p>
            <a:r>
              <a:rPr lang="en-US" sz="2400" dirty="0" err="1" smtClean="0"/>
              <a:t>Grindelwald</a:t>
            </a:r>
            <a:r>
              <a:rPr lang="en-US" sz="2400" dirty="0" smtClean="0"/>
              <a:t>, Switzerland (2014)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065383"/>
            <a:ext cx="6700838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9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41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7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413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03648" y="2758276"/>
            <a:ext cx="65344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“I have walked myself </a:t>
            </a:r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into </a:t>
            </a:r>
            <a:r>
              <a:rPr lang="en-US" sz="3200" dirty="0">
                <a:solidFill>
                  <a:srgbClr val="FFFF00"/>
                </a:solidFill>
              </a:rPr>
              <a:t>my best thoughts,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and </a:t>
            </a:r>
            <a:r>
              <a:rPr lang="en-US" sz="3200" dirty="0">
                <a:solidFill>
                  <a:srgbClr val="FFFF00"/>
                </a:solidFill>
              </a:rPr>
              <a:t>I know of no thought so burdensome that one cannot walk away from it.” </a:t>
            </a:r>
            <a:endParaRPr lang="en-US" sz="3200" dirty="0" smtClean="0">
              <a:solidFill>
                <a:srgbClr val="FFFF00"/>
              </a:solidFill>
            </a:endParaRPr>
          </a:p>
          <a:p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err="1" smtClean="0">
                <a:solidFill>
                  <a:srgbClr val="FFFF00"/>
                </a:solidFill>
              </a:rPr>
              <a:t>S</a:t>
            </a:r>
            <a:r>
              <a:rPr lang="en-US" sz="3200" dirty="0" err="1">
                <a:solidFill>
                  <a:srgbClr val="FFFF00"/>
                </a:solidFill>
              </a:rPr>
              <a:t>ø</a:t>
            </a:r>
            <a:r>
              <a:rPr lang="en-US" sz="3200" dirty="0" err="1" smtClean="0">
                <a:solidFill>
                  <a:srgbClr val="FFFF00"/>
                </a:solidFill>
              </a:rPr>
              <a:t>ren</a:t>
            </a:r>
            <a:r>
              <a:rPr lang="en-US" sz="3200" smtClean="0">
                <a:solidFill>
                  <a:srgbClr val="FFFF00"/>
                </a:solidFill>
              </a:rPr>
              <a:t> </a:t>
            </a:r>
            <a:r>
              <a:rPr lang="en-US" sz="3200" smtClean="0">
                <a:solidFill>
                  <a:srgbClr val="FFFF00"/>
                </a:solidFill>
              </a:rPr>
              <a:t>Kierkegaard (1813-1855)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8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065383"/>
            <a:ext cx="6700838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368" y="1340768"/>
            <a:ext cx="888736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6000" b="1" dirty="0" smtClean="0">
                <a:latin typeface="Arial Narrow" panose="020B0606020202030204" pitchFamily="34" charset="0"/>
              </a:rPr>
              <a:t>Welcome</a:t>
            </a:r>
            <a:r>
              <a:rPr lang="de-CH" sz="3600" b="1" dirty="0" smtClean="0">
                <a:latin typeface="Arial Narrow" panose="020B0606020202030204" pitchFamily="34" charset="0"/>
              </a:rPr>
              <a:t/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/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r>
              <a:rPr lang="de-CH" sz="3600" b="1" dirty="0" err="1" smtClean="0">
                <a:latin typeface="Arial Narrow" panose="020B0606020202030204" pitchFamily="34" charset="0"/>
              </a:rPr>
              <a:t>to</a:t>
            </a: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r>
              <a:rPr lang="de-CH" sz="3600" b="1" dirty="0" err="1" smtClean="0">
                <a:latin typeface="Arial Narrow" panose="020B0606020202030204" pitchFamily="34" charset="0"/>
              </a:rPr>
              <a:t>the</a:t>
            </a:r>
            <a:r>
              <a:rPr lang="de-CH" sz="3600" b="1" dirty="0" smtClean="0">
                <a:latin typeface="Arial Narrow" panose="020B0606020202030204" pitchFamily="34" charset="0"/>
              </a:rPr>
              <a:t/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>13</a:t>
            </a:r>
            <a:r>
              <a:rPr lang="de-CH" sz="3600" b="1" baseline="30000" dirty="0" smtClean="0">
                <a:latin typeface="Arial Narrow" panose="020B0606020202030204" pitchFamily="34" charset="0"/>
              </a:rPr>
              <a:t>th</a:t>
            </a:r>
            <a:r>
              <a:rPr lang="de-CH" sz="3600" b="1" dirty="0" smtClean="0">
                <a:latin typeface="Arial Narrow" panose="020B0606020202030204" pitchFamily="34" charset="0"/>
              </a:rPr>
              <a:t> International Conference on</a:t>
            </a:r>
            <a:br>
              <a:rPr lang="de-CH" sz="3600" b="1" dirty="0" smtClean="0">
                <a:latin typeface="Arial Narrow" panose="020B0606020202030204" pitchFamily="34" charset="0"/>
              </a:rPr>
            </a:br>
            <a:r>
              <a:rPr lang="de-CH" sz="3600" b="1" dirty="0" smtClean="0">
                <a:latin typeface="Arial Narrow" panose="020B0606020202030204" pitchFamily="34" charset="0"/>
              </a:rPr>
              <a:t>Muon Spin Rotation, Relaxation </a:t>
            </a:r>
            <a:r>
              <a:rPr lang="de-CH" sz="3600" b="1" dirty="0" err="1" smtClean="0">
                <a:latin typeface="Arial Narrow" panose="020B0606020202030204" pitchFamily="34" charset="0"/>
              </a:rPr>
              <a:t>and</a:t>
            </a: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r>
              <a:rPr lang="de-CH" sz="3600" b="1" dirty="0" err="1" smtClean="0">
                <a:latin typeface="Arial Narrow" panose="020B0606020202030204" pitchFamily="34" charset="0"/>
              </a:rPr>
              <a:t>Resonance</a:t>
            </a:r>
            <a:r>
              <a:rPr lang="de-CH" sz="3600" b="1" dirty="0" smtClean="0">
                <a:latin typeface="Arial Narrow" panose="020B0606020202030204" pitchFamily="34" charset="0"/>
              </a:rPr>
              <a:t> 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Morenzoni Elvezio</dc:creator>
  <cp:lastModifiedBy>Morenzoni Elvezio</cp:lastModifiedBy>
  <cp:revision>35</cp:revision>
  <dcterms:created xsi:type="dcterms:W3CDTF">2014-05-07T07:54:53Z</dcterms:created>
  <dcterms:modified xsi:type="dcterms:W3CDTF">2014-06-02T05:00:14Z</dcterms:modified>
</cp:coreProperties>
</file>