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48" r:id="rId1"/>
  </p:sldMasterIdLst>
  <p:notesMasterIdLst>
    <p:notesMasterId r:id="rId57"/>
  </p:notesMasterIdLst>
  <p:handoutMasterIdLst>
    <p:handoutMasterId r:id="rId58"/>
  </p:handoutMasterIdLst>
  <p:sldIdLst>
    <p:sldId id="312" r:id="rId2"/>
    <p:sldId id="314" r:id="rId3"/>
    <p:sldId id="351" r:id="rId4"/>
    <p:sldId id="258" r:id="rId5"/>
    <p:sldId id="341" r:id="rId6"/>
    <p:sldId id="260" r:id="rId7"/>
    <p:sldId id="343" r:id="rId8"/>
    <p:sldId id="344" r:id="rId9"/>
    <p:sldId id="345" r:id="rId10"/>
    <p:sldId id="346" r:id="rId11"/>
    <p:sldId id="276" r:id="rId12"/>
    <p:sldId id="277" r:id="rId13"/>
    <p:sldId id="278" r:id="rId14"/>
    <p:sldId id="347" r:id="rId15"/>
    <p:sldId id="349" r:id="rId16"/>
    <p:sldId id="268" r:id="rId17"/>
    <p:sldId id="267" r:id="rId18"/>
    <p:sldId id="316" r:id="rId19"/>
    <p:sldId id="317" r:id="rId20"/>
    <p:sldId id="318" r:id="rId21"/>
    <p:sldId id="315" r:id="rId22"/>
    <p:sldId id="287" r:id="rId23"/>
    <p:sldId id="288" r:id="rId24"/>
    <p:sldId id="289" r:id="rId25"/>
    <p:sldId id="326" r:id="rId26"/>
    <p:sldId id="290" r:id="rId27"/>
    <p:sldId id="291" r:id="rId28"/>
    <p:sldId id="292" r:id="rId29"/>
    <p:sldId id="293" r:id="rId30"/>
    <p:sldId id="294" r:id="rId31"/>
    <p:sldId id="328" r:id="rId32"/>
    <p:sldId id="332" r:id="rId33"/>
    <p:sldId id="296" r:id="rId34"/>
    <p:sldId id="300" r:id="rId35"/>
    <p:sldId id="301" r:id="rId36"/>
    <p:sldId id="302" r:id="rId37"/>
    <p:sldId id="303" r:id="rId38"/>
    <p:sldId id="304" r:id="rId39"/>
    <p:sldId id="305" r:id="rId40"/>
    <p:sldId id="306" r:id="rId41"/>
    <p:sldId id="307" r:id="rId42"/>
    <p:sldId id="297" r:id="rId43"/>
    <p:sldId id="339" r:id="rId44"/>
    <p:sldId id="298" r:id="rId45"/>
    <p:sldId id="299" r:id="rId46"/>
    <p:sldId id="333" r:id="rId47"/>
    <p:sldId id="334" r:id="rId48"/>
    <p:sldId id="335" r:id="rId49"/>
    <p:sldId id="336" r:id="rId50"/>
    <p:sldId id="337" r:id="rId51"/>
    <p:sldId id="331" r:id="rId52"/>
    <p:sldId id="308" r:id="rId53"/>
    <p:sldId id="309" r:id="rId54"/>
    <p:sldId id="310" r:id="rId55"/>
    <p:sldId id="311" r:id="rId5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7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91" autoAdjust="0"/>
    <p:restoredTop sz="94680" autoAdjust="0"/>
  </p:normalViewPr>
  <p:slideViewPr>
    <p:cSldViewPr>
      <p:cViewPr varScale="1">
        <p:scale>
          <a:sx n="106" d="100"/>
          <a:sy n="106" d="100"/>
        </p:scale>
        <p:origin x="354" y="78"/>
      </p:cViewPr>
      <p:guideLst>
        <p:guide orient="horz" pos="204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92" y="-96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martyan\Desktop\FeedBack%20Stabilization\for%20Christoph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martyan\Desktop\FeedBack%20Stabilization\for%20Christoph.xlsx" TargetMode="External"/></Relationships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en-US" sz="1600" dirty="0"/>
              <a:t>140us</a:t>
            </a:r>
            <a:r>
              <a:rPr lang="en-US" sz="1600" baseline="0" dirty="0"/>
              <a:t> pulse train with a feedback</a:t>
            </a:r>
            <a:endParaRPr lang="en-US" sz="1600" dirty="0"/>
          </a:p>
        </c:rich>
      </c:tx>
      <c:layout>
        <c:manualLayout>
          <c:xMode val="edge"/>
          <c:yMode val="edge"/>
          <c:x val="0.16364320166030949"/>
          <c:y val="1.5932170344105229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5240707007397528"/>
          <c:y val="0.13721287395368967"/>
          <c:w val="0.80232751916453771"/>
          <c:h val="0.71902954618305503"/>
        </c:manualLayout>
      </c:layout>
      <c:scatterChart>
        <c:scatterStyle val="smoothMarker"/>
        <c:varyColors val="0"/>
        <c:ser>
          <c:idx val="3"/>
          <c:order val="0"/>
          <c:tx>
            <c:v>Feedback OFF</c:v>
          </c:tx>
          <c:spPr>
            <a:ln w="19050"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Sheet1!$BF$13:$BF$2494</c:f>
              <c:numCache>
                <c:formatCode>General</c:formatCode>
                <c:ptCount val="2482"/>
                <c:pt idx="0">
                  <c:v>-180.4</c:v>
                </c:pt>
                <c:pt idx="1">
                  <c:v>-180.2</c:v>
                </c:pt>
                <c:pt idx="2">
                  <c:v>-180</c:v>
                </c:pt>
                <c:pt idx="3">
                  <c:v>-179.8</c:v>
                </c:pt>
                <c:pt idx="4">
                  <c:v>-179.6</c:v>
                </c:pt>
                <c:pt idx="5">
                  <c:v>-179.4</c:v>
                </c:pt>
                <c:pt idx="6">
                  <c:v>-179.2</c:v>
                </c:pt>
                <c:pt idx="7">
                  <c:v>-179</c:v>
                </c:pt>
                <c:pt idx="8">
                  <c:v>-178.8</c:v>
                </c:pt>
                <c:pt idx="9">
                  <c:v>-178.6</c:v>
                </c:pt>
                <c:pt idx="10">
                  <c:v>-178.4</c:v>
                </c:pt>
                <c:pt idx="11">
                  <c:v>-178.2</c:v>
                </c:pt>
                <c:pt idx="12">
                  <c:v>-178</c:v>
                </c:pt>
                <c:pt idx="13">
                  <c:v>-177.8</c:v>
                </c:pt>
                <c:pt idx="14">
                  <c:v>-177.6</c:v>
                </c:pt>
                <c:pt idx="15">
                  <c:v>-177.4</c:v>
                </c:pt>
                <c:pt idx="16">
                  <c:v>-177.2</c:v>
                </c:pt>
                <c:pt idx="17">
                  <c:v>-177</c:v>
                </c:pt>
                <c:pt idx="18">
                  <c:v>-176.8</c:v>
                </c:pt>
                <c:pt idx="19">
                  <c:v>-176.6</c:v>
                </c:pt>
                <c:pt idx="20">
                  <c:v>-176.4</c:v>
                </c:pt>
                <c:pt idx="21">
                  <c:v>-176.2</c:v>
                </c:pt>
                <c:pt idx="22">
                  <c:v>-176</c:v>
                </c:pt>
                <c:pt idx="23">
                  <c:v>-175.8</c:v>
                </c:pt>
                <c:pt idx="24">
                  <c:v>-175.6</c:v>
                </c:pt>
                <c:pt idx="25">
                  <c:v>-175.4</c:v>
                </c:pt>
                <c:pt idx="26">
                  <c:v>-175.2</c:v>
                </c:pt>
                <c:pt idx="27">
                  <c:v>-175</c:v>
                </c:pt>
                <c:pt idx="28">
                  <c:v>-174.8</c:v>
                </c:pt>
                <c:pt idx="29">
                  <c:v>-174.6</c:v>
                </c:pt>
                <c:pt idx="30">
                  <c:v>-174.4</c:v>
                </c:pt>
                <c:pt idx="31">
                  <c:v>-174.2</c:v>
                </c:pt>
                <c:pt idx="32">
                  <c:v>-174</c:v>
                </c:pt>
                <c:pt idx="33">
                  <c:v>-173.8</c:v>
                </c:pt>
                <c:pt idx="34">
                  <c:v>-173.6</c:v>
                </c:pt>
                <c:pt idx="35">
                  <c:v>-173.4</c:v>
                </c:pt>
                <c:pt idx="36">
                  <c:v>-173.2</c:v>
                </c:pt>
                <c:pt idx="37">
                  <c:v>-173</c:v>
                </c:pt>
                <c:pt idx="38">
                  <c:v>-172.8</c:v>
                </c:pt>
                <c:pt idx="39">
                  <c:v>-172.6</c:v>
                </c:pt>
                <c:pt idx="40">
                  <c:v>-172.4</c:v>
                </c:pt>
                <c:pt idx="41">
                  <c:v>-172.2</c:v>
                </c:pt>
                <c:pt idx="42">
                  <c:v>-172</c:v>
                </c:pt>
                <c:pt idx="43">
                  <c:v>-171.8</c:v>
                </c:pt>
                <c:pt idx="44">
                  <c:v>-171.6</c:v>
                </c:pt>
                <c:pt idx="45">
                  <c:v>-171.4</c:v>
                </c:pt>
                <c:pt idx="46">
                  <c:v>-171.2</c:v>
                </c:pt>
                <c:pt idx="47">
                  <c:v>-171</c:v>
                </c:pt>
                <c:pt idx="48">
                  <c:v>-170.8</c:v>
                </c:pt>
                <c:pt idx="49">
                  <c:v>-170.6</c:v>
                </c:pt>
                <c:pt idx="50">
                  <c:v>-170.4</c:v>
                </c:pt>
                <c:pt idx="51">
                  <c:v>-170.2</c:v>
                </c:pt>
                <c:pt idx="52">
                  <c:v>-170</c:v>
                </c:pt>
                <c:pt idx="53">
                  <c:v>-169.8</c:v>
                </c:pt>
                <c:pt idx="54">
                  <c:v>-169.6</c:v>
                </c:pt>
                <c:pt idx="55">
                  <c:v>-169.4</c:v>
                </c:pt>
                <c:pt idx="56">
                  <c:v>-169.2</c:v>
                </c:pt>
                <c:pt idx="57">
                  <c:v>-169</c:v>
                </c:pt>
                <c:pt idx="58">
                  <c:v>-168.8</c:v>
                </c:pt>
                <c:pt idx="59">
                  <c:v>-168.6</c:v>
                </c:pt>
                <c:pt idx="60">
                  <c:v>-168.4</c:v>
                </c:pt>
                <c:pt idx="61">
                  <c:v>-168.2</c:v>
                </c:pt>
                <c:pt idx="62">
                  <c:v>-168</c:v>
                </c:pt>
                <c:pt idx="63">
                  <c:v>-167.8</c:v>
                </c:pt>
                <c:pt idx="64">
                  <c:v>-167.6</c:v>
                </c:pt>
                <c:pt idx="65">
                  <c:v>-167.4</c:v>
                </c:pt>
                <c:pt idx="66">
                  <c:v>-167.2</c:v>
                </c:pt>
                <c:pt idx="67">
                  <c:v>-167</c:v>
                </c:pt>
                <c:pt idx="68">
                  <c:v>-166.8</c:v>
                </c:pt>
                <c:pt idx="69">
                  <c:v>-166.6</c:v>
                </c:pt>
                <c:pt idx="70">
                  <c:v>-166.4</c:v>
                </c:pt>
                <c:pt idx="71">
                  <c:v>-166.2</c:v>
                </c:pt>
                <c:pt idx="72">
                  <c:v>-166</c:v>
                </c:pt>
                <c:pt idx="73">
                  <c:v>-165.8</c:v>
                </c:pt>
                <c:pt idx="74">
                  <c:v>-165.6</c:v>
                </c:pt>
                <c:pt idx="75">
                  <c:v>-165.4</c:v>
                </c:pt>
                <c:pt idx="76">
                  <c:v>-165.2</c:v>
                </c:pt>
                <c:pt idx="77">
                  <c:v>-165</c:v>
                </c:pt>
                <c:pt idx="78">
                  <c:v>-164.8</c:v>
                </c:pt>
                <c:pt idx="79">
                  <c:v>-164.6</c:v>
                </c:pt>
                <c:pt idx="80">
                  <c:v>-164.4</c:v>
                </c:pt>
                <c:pt idx="81">
                  <c:v>-164.2</c:v>
                </c:pt>
                <c:pt idx="82">
                  <c:v>-164</c:v>
                </c:pt>
                <c:pt idx="83">
                  <c:v>-163.80000000000001</c:v>
                </c:pt>
                <c:pt idx="84">
                  <c:v>-163.6</c:v>
                </c:pt>
                <c:pt idx="85">
                  <c:v>-163.4</c:v>
                </c:pt>
                <c:pt idx="86">
                  <c:v>-163.19999999999999</c:v>
                </c:pt>
                <c:pt idx="87">
                  <c:v>-163</c:v>
                </c:pt>
                <c:pt idx="88">
                  <c:v>-162.80000000000001</c:v>
                </c:pt>
                <c:pt idx="89">
                  <c:v>-162.6</c:v>
                </c:pt>
                <c:pt idx="90">
                  <c:v>-162.4</c:v>
                </c:pt>
                <c:pt idx="91">
                  <c:v>-162.19999999999999</c:v>
                </c:pt>
                <c:pt idx="92">
                  <c:v>-162</c:v>
                </c:pt>
                <c:pt idx="93">
                  <c:v>-161.80000000000001</c:v>
                </c:pt>
                <c:pt idx="94">
                  <c:v>-161.6</c:v>
                </c:pt>
                <c:pt idx="95">
                  <c:v>-161.4</c:v>
                </c:pt>
                <c:pt idx="96">
                  <c:v>-161.19999999999999</c:v>
                </c:pt>
                <c:pt idx="97">
                  <c:v>-161</c:v>
                </c:pt>
                <c:pt idx="98">
                  <c:v>-160.80000000000001</c:v>
                </c:pt>
                <c:pt idx="99">
                  <c:v>-160.6</c:v>
                </c:pt>
                <c:pt idx="100">
                  <c:v>-160.4</c:v>
                </c:pt>
                <c:pt idx="101">
                  <c:v>-160.19999999999999</c:v>
                </c:pt>
                <c:pt idx="102">
                  <c:v>-160</c:v>
                </c:pt>
                <c:pt idx="103">
                  <c:v>-159.80000000000001</c:v>
                </c:pt>
                <c:pt idx="104">
                  <c:v>-159.6</c:v>
                </c:pt>
                <c:pt idx="105">
                  <c:v>-159.4</c:v>
                </c:pt>
                <c:pt idx="106">
                  <c:v>-159.19999999999999</c:v>
                </c:pt>
                <c:pt idx="107">
                  <c:v>-159</c:v>
                </c:pt>
                <c:pt idx="108">
                  <c:v>-158.80000000000001</c:v>
                </c:pt>
                <c:pt idx="109">
                  <c:v>-158.6</c:v>
                </c:pt>
                <c:pt idx="110">
                  <c:v>-158.4</c:v>
                </c:pt>
                <c:pt idx="111">
                  <c:v>-158.19999999999999</c:v>
                </c:pt>
                <c:pt idx="112">
                  <c:v>-158</c:v>
                </c:pt>
                <c:pt idx="113">
                  <c:v>-157.80000000000001</c:v>
                </c:pt>
                <c:pt idx="114">
                  <c:v>-157.6</c:v>
                </c:pt>
                <c:pt idx="115">
                  <c:v>-157.4</c:v>
                </c:pt>
                <c:pt idx="116">
                  <c:v>-157.19999999999999</c:v>
                </c:pt>
                <c:pt idx="117">
                  <c:v>-157</c:v>
                </c:pt>
                <c:pt idx="118">
                  <c:v>-156.80000000000001</c:v>
                </c:pt>
                <c:pt idx="119">
                  <c:v>-156.6</c:v>
                </c:pt>
                <c:pt idx="120">
                  <c:v>-156.4</c:v>
                </c:pt>
                <c:pt idx="121">
                  <c:v>-156.19999999999999</c:v>
                </c:pt>
                <c:pt idx="122">
                  <c:v>-156</c:v>
                </c:pt>
                <c:pt idx="123">
                  <c:v>-155.80000000000001</c:v>
                </c:pt>
                <c:pt idx="124">
                  <c:v>-155.6</c:v>
                </c:pt>
                <c:pt idx="125">
                  <c:v>-155.4</c:v>
                </c:pt>
                <c:pt idx="126">
                  <c:v>-155.19999999999999</c:v>
                </c:pt>
                <c:pt idx="127">
                  <c:v>-155</c:v>
                </c:pt>
                <c:pt idx="128">
                  <c:v>-154.80000000000001</c:v>
                </c:pt>
                <c:pt idx="129">
                  <c:v>-154.6</c:v>
                </c:pt>
                <c:pt idx="130">
                  <c:v>-154.4</c:v>
                </c:pt>
                <c:pt idx="131">
                  <c:v>-154.19999999999999</c:v>
                </c:pt>
                <c:pt idx="132">
                  <c:v>-154</c:v>
                </c:pt>
                <c:pt idx="133">
                  <c:v>-153.80000000000001</c:v>
                </c:pt>
                <c:pt idx="134">
                  <c:v>-153.6</c:v>
                </c:pt>
                <c:pt idx="135">
                  <c:v>-153.4</c:v>
                </c:pt>
                <c:pt idx="136">
                  <c:v>-153.19999999999999</c:v>
                </c:pt>
                <c:pt idx="137">
                  <c:v>-153</c:v>
                </c:pt>
                <c:pt idx="138">
                  <c:v>-152.80000000000001</c:v>
                </c:pt>
                <c:pt idx="139">
                  <c:v>-152.6</c:v>
                </c:pt>
                <c:pt idx="140">
                  <c:v>-152.4</c:v>
                </c:pt>
                <c:pt idx="141">
                  <c:v>-152.19999999999999</c:v>
                </c:pt>
                <c:pt idx="142">
                  <c:v>-152</c:v>
                </c:pt>
                <c:pt idx="143">
                  <c:v>-151.80000000000001</c:v>
                </c:pt>
                <c:pt idx="144">
                  <c:v>-151.6</c:v>
                </c:pt>
                <c:pt idx="145">
                  <c:v>-151.4</c:v>
                </c:pt>
                <c:pt idx="146">
                  <c:v>-151.19999999999999</c:v>
                </c:pt>
                <c:pt idx="147">
                  <c:v>-151</c:v>
                </c:pt>
                <c:pt idx="148">
                  <c:v>-150.80000000000001</c:v>
                </c:pt>
                <c:pt idx="149">
                  <c:v>-150.6</c:v>
                </c:pt>
                <c:pt idx="150">
                  <c:v>-150.4</c:v>
                </c:pt>
                <c:pt idx="151">
                  <c:v>-150.19999999999999</c:v>
                </c:pt>
                <c:pt idx="152">
                  <c:v>-150</c:v>
                </c:pt>
                <c:pt idx="153">
                  <c:v>-149.80000000000001</c:v>
                </c:pt>
                <c:pt idx="154">
                  <c:v>-149.6</c:v>
                </c:pt>
                <c:pt idx="155">
                  <c:v>-149.4</c:v>
                </c:pt>
                <c:pt idx="156">
                  <c:v>-149.19999999999999</c:v>
                </c:pt>
                <c:pt idx="157">
                  <c:v>-149</c:v>
                </c:pt>
                <c:pt idx="158">
                  <c:v>-148.80000000000001</c:v>
                </c:pt>
                <c:pt idx="159">
                  <c:v>-148.6</c:v>
                </c:pt>
                <c:pt idx="160">
                  <c:v>-148.4</c:v>
                </c:pt>
                <c:pt idx="161">
                  <c:v>-148.19999999999999</c:v>
                </c:pt>
                <c:pt idx="162">
                  <c:v>-148</c:v>
                </c:pt>
                <c:pt idx="163">
                  <c:v>-147.80000000000001</c:v>
                </c:pt>
                <c:pt idx="164">
                  <c:v>-147.6</c:v>
                </c:pt>
                <c:pt idx="165">
                  <c:v>-147.4</c:v>
                </c:pt>
                <c:pt idx="166">
                  <c:v>-147.19999999999999</c:v>
                </c:pt>
                <c:pt idx="167">
                  <c:v>-147</c:v>
                </c:pt>
                <c:pt idx="168">
                  <c:v>-146.80000000000001</c:v>
                </c:pt>
                <c:pt idx="169">
                  <c:v>-146.6</c:v>
                </c:pt>
                <c:pt idx="170">
                  <c:v>-146.4</c:v>
                </c:pt>
                <c:pt idx="171">
                  <c:v>-146.19999999999999</c:v>
                </c:pt>
                <c:pt idx="172">
                  <c:v>-146</c:v>
                </c:pt>
                <c:pt idx="173">
                  <c:v>-145.80000000000001</c:v>
                </c:pt>
                <c:pt idx="174">
                  <c:v>-145.6</c:v>
                </c:pt>
                <c:pt idx="175">
                  <c:v>-145.4</c:v>
                </c:pt>
                <c:pt idx="176">
                  <c:v>-145.19999999999999</c:v>
                </c:pt>
                <c:pt idx="177">
                  <c:v>-145</c:v>
                </c:pt>
                <c:pt idx="178">
                  <c:v>-144.80000000000001</c:v>
                </c:pt>
                <c:pt idx="179">
                  <c:v>-144.6</c:v>
                </c:pt>
                <c:pt idx="180">
                  <c:v>-144.4</c:v>
                </c:pt>
                <c:pt idx="181">
                  <c:v>-144.19999999999999</c:v>
                </c:pt>
                <c:pt idx="182">
                  <c:v>-144</c:v>
                </c:pt>
                <c:pt idx="183">
                  <c:v>-143.80000000000001</c:v>
                </c:pt>
                <c:pt idx="184">
                  <c:v>-143.6</c:v>
                </c:pt>
                <c:pt idx="185">
                  <c:v>-143.4</c:v>
                </c:pt>
                <c:pt idx="186">
                  <c:v>-143.19999999999999</c:v>
                </c:pt>
                <c:pt idx="187">
                  <c:v>-143</c:v>
                </c:pt>
                <c:pt idx="188">
                  <c:v>-142.80000000000001</c:v>
                </c:pt>
                <c:pt idx="189">
                  <c:v>-142.6</c:v>
                </c:pt>
                <c:pt idx="190">
                  <c:v>-142.4</c:v>
                </c:pt>
                <c:pt idx="191">
                  <c:v>-142.19999999999999</c:v>
                </c:pt>
                <c:pt idx="192">
                  <c:v>-142</c:v>
                </c:pt>
                <c:pt idx="193">
                  <c:v>-141.80000000000001</c:v>
                </c:pt>
                <c:pt idx="194">
                  <c:v>-141.6</c:v>
                </c:pt>
                <c:pt idx="195">
                  <c:v>-141.4</c:v>
                </c:pt>
                <c:pt idx="196">
                  <c:v>-141.19999999999999</c:v>
                </c:pt>
                <c:pt idx="197">
                  <c:v>-141</c:v>
                </c:pt>
                <c:pt idx="198">
                  <c:v>-140.80000000000001</c:v>
                </c:pt>
                <c:pt idx="199">
                  <c:v>-140.6</c:v>
                </c:pt>
                <c:pt idx="200">
                  <c:v>-140.4</c:v>
                </c:pt>
                <c:pt idx="201">
                  <c:v>-140.19999999999999</c:v>
                </c:pt>
                <c:pt idx="202">
                  <c:v>-140</c:v>
                </c:pt>
                <c:pt idx="203">
                  <c:v>-139.80000000000001</c:v>
                </c:pt>
                <c:pt idx="204">
                  <c:v>-139.6</c:v>
                </c:pt>
                <c:pt idx="205">
                  <c:v>-139.4</c:v>
                </c:pt>
                <c:pt idx="206">
                  <c:v>-139.19999999999999</c:v>
                </c:pt>
                <c:pt idx="207">
                  <c:v>-139</c:v>
                </c:pt>
                <c:pt idx="208">
                  <c:v>-138.80000000000001</c:v>
                </c:pt>
                <c:pt idx="209">
                  <c:v>-138.6</c:v>
                </c:pt>
                <c:pt idx="210">
                  <c:v>-138.4</c:v>
                </c:pt>
                <c:pt idx="211">
                  <c:v>-138.19999999999999</c:v>
                </c:pt>
                <c:pt idx="212">
                  <c:v>-138</c:v>
                </c:pt>
                <c:pt idx="213">
                  <c:v>-137.80000000000001</c:v>
                </c:pt>
                <c:pt idx="214">
                  <c:v>-137.6</c:v>
                </c:pt>
                <c:pt idx="215">
                  <c:v>-137.4</c:v>
                </c:pt>
                <c:pt idx="216">
                  <c:v>-137.19999999999999</c:v>
                </c:pt>
                <c:pt idx="217">
                  <c:v>-137</c:v>
                </c:pt>
                <c:pt idx="218">
                  <c:v>-136.80000000000001</c:v>
                </c:pt>
                <c:pt idx="219">
                  <c:v>-136.6</c:v>
                </c:pt>
                <c:pt idx="220">
                  <c:v>-136.4</c:v>
                </c:pt>
                <c:pt idx="221">
                  <c:v>-136.19999999999999</c:v>
                </c:pt>
                <c:pt idx="222">
                  <c:v>-136</c:v>
                </c:pt>
                <c:pt idx="223">
                  <c:v>-135.80000000000001</c:v>
                </c:pt>
                <c:pt idx="224">
                  <c:v>-135.6</c:v>
                </c:pt>
                <c:pt idx="225">
                  <c:v>-135.4</c:v>
                </c:pt>
                <c:pt idx="226">
                  <c:v>-135.19999999999999</c:v>
                </c:pt>
                <c:pt idx="227">
                  <c:v>-135</c:v>
                </c:pt>
                <c:pt idx="228">
                  <c:v>-134.80000000000001</c:v>
                </c:pt>
                <c:pt idx="229">
                  <c:v>-134.6</c:v>
                </c:pt>
                <c:pt idx="230">
                  <c:v>-134.4</c:v>
                </c:pt>
                <c:pt idx="231">
                  <c:v>-134.19999999999999</c:v>
                </c:pt>
                <c:pt idx="232">
                  <c:v>-134</c:v>
                </c:pt>
                <c:pt idx="233">
                  <c:v>-133.80000000000001</c:v>
                </c:pt>
                <c:pt idx="234">
                  <c:v>-133.6</c:v>
                </c:pt>
                <c:pt idx="235">
                  <c:v>-133.4</c:v>
                </c:pt>
                <c:pt idx="236">
                  <c:v>-133.19999999999999</c:v>
                </c:pt>
                <c:pt idx="237">
                  <c:v>-133</c:v>
                </c:pt>
                <c:pt idx="238">
                  <c:v>-132.80000000000001</c:v>
                </c:pt>
                <c:pt idx="239">
                  <c:v>-132.6</c:v>
                </c:pt>
                <c:pt idx="240">
                  <c:v>-132.4</c:v>
                </c:pt>
                <c:pt idx="241">
                  <c:v>-132.19999999999999</c:v>
                </c:pt>
                <c:pt idx="242">
                  <c:v>-132</c:v>
                </c:pt>
                <c:pt idx="243">
                  <c:v>-131.80000000000001</c:v>
                </c:pt>
                <c:pt idx="244">
                  <c:v>-131.6</c:v>
                </c:pt>
                <c:pt idx="245">
                  <c:v>-131.4</c:v>
                </c:pt>
                <c:pt idx="246">
                  <c:v>-131.19999999999999</c:v>
                </c:pt>
                <c:pt idx="247">
                  <c:v>-131</c:v>
                </c:pt>
                <c:pt idx="248">
                  <c:v>-130.80000000000001</c:v>
                </c:pt>
                <c:pt idx="249">
                  <c:v>-130.6</c:v>
                </c:pt>
                <c:pt idx="250">
                  <c:v>-130.4</c:v>
                </c:pt>
                <c:pt idx="251">
                  <c:v>-130.19999999999999</c:v>
                </c:pt>
                <c:pt idx="252">
                  <c:v>-130</c:v>
                </c:pt>
                <c:pt idx="253">
                  <c:v>-129.80000000000001</c:v>
                </c:pt>
                <c:pt idx="254">
                  <c:v>-129.6</c:v>
                </c:pt>
                <c:pt idx="255">
                  <c:v>-129.4</c:v>
                </c:pt>
                <c:pt idx="256">
                  <c:v>-129.19999999999999</c:v>
                </c:pt>
                <c:pt idx="257">
                  <c:v>-129</c:v>
                </c:pt>
                <c:pt idx="258">
                  <c:v>-128.80000000000001</c:v>
                </c:pt>
                <c:pt idx="259">
                  <c:v>-128.6</c:v>
                </c:pt>
                <c:pt idx="260">
                  <c:v>-128.4</c:v>
                </c:pt>
                <c:pt idx="261">
                  <c:v>-128.19999999999999</c:v>
                </c:pt>
                <c:pt idx="262">
                  <c:v>-128</c:v>
                </c:pt>
                <c:pt idx="263">
                  <c:v>-127.8</c:v>
                </c:pt>
                <c:pt idx="264">
                  <c:v>-127.6</c:v>
                </c:pt>
                <c:pt idx="265">
                  <c:v>-127.4</c:v>
                </c:pt>
                <c:pt idx="266">
                  <c:v>-127.2</c:v>
                </c:pt>
                <c:pt idx="267">
                  <c:v>-127</c:v>
                </c:pt>
                <c:pt idx="268">
                  <c:v>-126.8</c:v>
                </c:pt>
                <c:pt idx="269">
                  <c:v>-126.6</c:v>
                </c:pt>
                <c:pt idx="270">
                  <c:v>-126.4</c:v>
                </c:pt>
                <c:pt idx="271">
                  <c:v>-126.2</c:v>
                </c:pt>
                <c:pt idx="272">
                  <c:v>-126</c:v>
                </c:pt>
                <c:pt idx="273">
                  <c:v>-125.8</c:v>
                </c:pt>
                <c:pt idx="274">
                  <c:v>-125.6</c:v>
                </c:pt>
                <c:pt idx="275">
                  <c:v>-125.4</c:v>
                </c:pt>
                <c:pt idx="276">
                  <c:v>-125.2</c:v>
                </c:pt>
                <c:pt idx="277">
                  <c:v>-125</c:v>
                </c:pt>
                <c:pt idx="278">
                  <c:v>-124.8</c:v>
                </c:pt>
                <c:pt idx="279">
                  <c:v>-124.6</c:v>
                </c:pt>
                <c:pt idx="280">
                  <c:v>-124.4</c:v>
                </c:pt>
                <c:pt idx="281">
                  <c:v>-124.2</c:v>
                </c:pt>
                <c:pt idx="282">
                  <c:v>-124</c:v>
                </c:pt>
                <c:pt idx="283">
                  <c:v>-123.8</c:v>
                </c:pt>
                <c:pt idx="284">
                  <c:v>-123.6</c:v>
                </c:pt>
                <c:pt idx="285">
                  <c:v>-123.4</c:v>
                </c:pt>
                <c:pt idx="286">
                  <c:v>-123.2</c:v>
                </c:pt>
                <c:pt idx="287">
                  <c:v>-123</c:v>
                </c:pt>
                <c:pt idx="288">
                  <c:v>-122.8</c:v>
                </c:pt>
                <c:pt idx="289">
                  <c:v>-122.6</c:v>
                </c:pt>
                <c:pt idx="290">
                  <c:v>-122.4</c:v>
                </c:pt>
                <c:pt idx="291">
                  <c:v>-122.2</c:v>
                </c:pt>
                <c:pt idx="292">
                  <c:v>-122</c:v>
                </c:pt>
                <c:pt idx="293">
                  <c:v>-121.8</c:v>
                </c:pt>
                <c:pt idx="294">
                  <c:v>-121.6</c:v>
                </c:pt>
                <c:pt idx="295">
                  <c:v>-121.4</c:v>
                </c:pt>
                <c:pt idx="296">
                  <c:v>-121.2</c:v>
                </c:pt>
                <c:pt idx="297">
                  <c:v>-121</c:v>
                </c:pt>
                <c:pt idx="298">
                  <c:v>-120.8</c:v>
                </c:pt>
                <c:pt idx="299">
                  <c:v>-120.6</c:v>
                </c:pt>
                <c:pt idx="300">
                  <c:v>-120.4</c:v>
                </c:pt>
                <c:pt idx="301">
                  <c:v>-120.2</c:v>
                </c:pt>
                <c:pt idx="302">
                  <c:v>-120</c:v>
                </c:pt>
                <c:pt idx="303">
                  <c:v>-119.8</c:v>
                </c:pt>
                <c:pt idx="304">
                  <c:v>-119.6</c:v>
                </c:pt>
                <c:pt idx="305">
                  <c:v>-119.4</c:v>
                </c:pt>
                <c:pt idx="306">
                  <c:v>-119.2</c:v>
                </c:pt>
                <c:pt idx="307">
                  <c:v>-119</c:v>
                </c:pt>
                <c:pt idx="308">
                  <c:v>-118.8</c:v>
                </c:pt>
                <c:pt idx="309">
                  <c:v>-118.6</c:v>
                </c:pt>
                <c:pt idx="310">
                  <c:v>-118.4</c:v>
                </c:pt>
                <c:pt idx="311">
                  <c:v>-118.2</c:v>
                </c:pt>
                <c:pt idx="312">
                  <c:v>-118</c:v>
                </c:pt>
                <c:pt idx="313">
                  <c:v>-117.8</c:v>
                </c:pt>
                <c:pt idx="314">
                  <c:v>-117.6</c:v>
                </c:pt>
                <c:pt idx="315">
                  <c:v>-117.4</c:v>
                </c:pt>
                <c:pt idx="316">
                  <c:v>-117.2</c:v>
                </c:pt>
                <c:pt idx="317">
                  <c:v>-117</c:v>
                </c:pt>
                <c:pt idx="318">
                  <c:v>-116.8</c:v>
                </c:pt>
                <c:pt idx="319">
                  <c:v>-116.6</c:v>
                </c:pt>
                <c:pt idx="320">
                  <c:v>-116.4</c:v>
                </c:pt>
                <c:pt idx="321">
                  <c:v>-116.2</c:v>
                </c:pt>
                <c:pt idx="322">
                  <c:v>-116</c:v>
                </c:pt>
                <c:pt idx="323">
                  <c:v>-115.8</c:v>
                </c:pt>
                <c:pt idx="324">
                  <c:v>-115.6</c:v>
                </c:pt>
                <c:pt idx="325">
                  <c:v>-115.4</c:v>
                </c:pt>
                <c:pt idx="326">
                  <c:v>-115.2</c:v>
                </c:pt>
                <c:pt idx="327">
                  <c:v>-115</c:v>
                </c:pt>
                <c:pt idx="328">
                  <c:v>-114.8</c:v>
                </c:pt>
                <c:pt idx="329">
                  <c:v>-114.6</c:v>
                </c:pt>
                <c:pt idx="330">
                  <c:v>-114.4</c:v>
                </c:pt>
                <c:pt idx="331">
                  <c:v>-114.2</c:v>
                </c:pt>
                <c:pt idx="332">
                  <c:v>-114</c:v>
                </c:pt>
                <c:pt idx="333">
                  <c:v>-113.8</c:v>
                </c:pt>
                <c:pt idx="334">
                  <c:v>-113.6</c:v>
                </c:pt>
                <c:pt idx="335">
                  <c:v>-113.4</c:v>
                </c:pt>
                <c:pt idx="336">
                  <c:v>-113.2</c:v>
                </c:pt>
                <c:pt idx="337">
                  <c:v>-113</c:v>
                </c:pt>
                <c:pt idx="338">
                  <c:v>-112.8</c:v>
                </c:pt>
                <c:pt idx="339">
                  <c:v>-112.6</c:v>
                </c:pt>
                <c:pt idx="340">
                  <c:v>-112.4</c:v>
                </c:pt>
                <c:pt idx="341">
                  <c:v>-112.2</c:v>
                </c:pt>
                <c:pt idx="342">
                  <c:v>-112</c:v>
                </c:pt>
                <c:pt idx="343">
                  <c:v>-111.8</c:v>
                </c:pt>
                <c:pt idx="344">
                  <c:v>-111.6</c:v>
                </c:pt>
                <c:pt idx="345">
                  <c:v>-111.4</c:v>
                </c:pt>
                <c:pt idx="346">
                  <c:v>-111.2</c:v>
                </c:pt>
                <c:pt idx="347">
                  <c:v>-111</c:v>
                </c:pt>
                <c:pt idx="348">
                  <c:v>-110.8</c:v>
                </c:pt>
                <c:pt idx="349">
                  <c:v>-110.6</c:v>
                </c:pt>
                <c:pt idx="350">
                  <c:v>-110.4</c:v>
                </c:pt>
                <c:pt idx="351">
                  <c:v>-110.2</c:v>
                </c:pt>
                <c:pt idx="352">
                  <c:v>-110</c:v>
                </c:pt>
                <c:pt idx="353">
                  <c:v>-109.8</c:v>
                </c:pt>
                <c:pt idx="354">
                  <c:v>-109.6</c:v>
                </c:pt>
                <c:pt idx="355">
                  <c:v>-109.4</c:v>
                </c:pt>
                <c:pt idx="356">
                  <c:v>-109.2</c:v>
                </c:pt>
                <c:pt idx="357">
                  <c:v>-109</c:v>
                </c:pt>
                <c:pt idx="358">
                  <c:v>-108.8</c:v>
                </c:pt>
                <c:pt idx="359">
                  <c:v>-108.6</c:v>
                </c:pt>
                <c:pt idx="360">
                  <c:v>-108.4</c:v>
                </c:pt>
                <c:pt idx="361">
                  <c:v>-108.2</c:v>
                </c:pt>
                <c:pt idx="362">
                  <c:v>-108</c:v>
                </c:pt>
                <c:pt idx="363">
                  <c:v>-107.8</c:v>
                </c:pt>
                <c:pt idx="364">
                  <c:v>-107.6</c:v>
                </c:pt>
                <c:pt idx="365">
                  <c:v>-107.4</c:v>
                </c:pt>
                <c:pt idx="366">
                  <c:v>-107.2</c:v>
                </c:pt>
                <c:pt idx="367">
                  <c:v>-107</c:v>
                </c:pt>
                <c:pt idx="368">
                  <c:v>-106.8</c:v>
                </c:pt>
                <c:pt idx="369">
                  <c:v>-106.6</c:v>
                </c:pt>
                <c:pt idx="370">
                  <c:v>-106.4</c:v>
                </c:pt>
                <c:pt idx="371">
                  <c:v>-106.2</c:v>
                </c:pt>
                <c:pt idx="372">
                  <c:v>-106</c:v>
                </c:pt>
                <c:pt idx="373">
                  <c:v>-105.8</c:v>
                </c:pt>
                <c:pt idx="374">
                  <c:v>-105.6</c:v>
                </c:pt>
                <c:pt idx="375">
                  <c:v>-105.4</c:v>
                </c:pt>
                <c:pt idx="376">
                  <c:v>-105.2</c:v>
                </c:pt>
                <c:pt idx="377">
                  <c:v>-105</c:v>
                </c:pt>
                <c:pt idx="378">
                  <c:v>-104.8</c:v>
                </c:pt>
                <c:pt idx="379">
                  <c:v>-104.6</c:v>
                </c:pt>
                <c:pt idx="380">
                  <c:v>-104.4</c:v>
                </c:pt>
                <c:pt idx="381">
                  <c:v>-104.2</c:v>
                </c:pt>
                <c:pt idx="382">
                  <c:v>-104</c:v>
                </c:pt>
                <c:pt idx="383">
                  <c:v>-103.8</c:v>
                </c:pt>
                <c:pt idx="384">
                  <c:v>-103.6</c:v>
                </c:pt>
                <c:pt idx="385">
                  <c:v>-103.4</c:v>
                </c:pt>
                <c:pt idx="386">
                  <c:v>-103.2</c:v>
                </c:pt>
                <c:pt idx="387">
                  <c:v>-103</c:v>
                </c:pt>
                <c:pt idx="388">
                  <c:v>-102.8</c:v>
                </c:pt>
                <c:pt idx="389">
                  <c:v>-102.6</c:v>
                </c:pt>
                <c:pt idx="390">
                  <c:v>-102.4</c:v>
                </c:pt>
                <c:pt idx="391">
                  <c:v>-102.2</c:v>
                </c:pt>
                <c:pt idx="392">
                  <c:v>-102</c:v>
                </c:pt>
                <c:pt idx="393">
                  <c:v>-101.8</c:v>
                </c:pt>
                <c:pt idx="394">
                  <c:v>-101.6</c:v>
                </c:pt>
                <c:pt idx="395">
                  <c:v>-101.4</c:v>
                </c:pt>
                <c:pt idx="396">
                  <c:v>-101.2</c:v>
                </c:pt>
                <c:pt idx="397">
                  <c:v>-101</c:v>
                </c:pt>
                <c:pt idx="398">
                  <c:v>-100.8</c:v>
                </c:pt>
                <c:pt idx="399">
                  <c:v>-100.6</c:v>
                </c:pt>
                <c:pt idx="400">
                  <c:v>-100.4</c:v>
                </c:pt>
                <c:pt idx="401">
                  <c:v>-100.2</c:v>
                </c:pt>
                <c:pt idx="402">
                  <c:v>-100</c:v>
                </c:pt>
                <c:pt idx="403">
                  <c:v>-99.8</c:v>
                </c:pt>
                <c:pt idx="404">
                  <c:v>-99.6</c:v>
                </c:pt>
                <c:pt idx="405">
                  <c:v>-99.4</c:v>
                </c:pt>
                <c:pt idx="406">
                  <c:v>-99.2</c:v>
                </c:pt>
                <c:pt idx="407">
                  <c:v>-99</c:v>
                </c:pt>
                <c:pt idx="408">
                  <c:v>-98.8</c:v>
                </c:pt>
                <c:pt idx="409">
                  <c:v>-98.6</c:v>
                </c:pt>
                <c:pt idx="410">
                  <c:v>-98.4</c:v>
                </c:pt>
                <c:pt idx="411">
                  <c:v>-98.2</c:v>
                </c:pt>
                <c:pt idx="412">
                  <c:v>-98</c:v>
                </c:pt>
                <c:pt idx="413">
                  <c:v>-97.8</c:v>
                </c:pt>
                <c:pt idx="414">
                  <c:v>-97.6</c:v>
                </c:pt>
                <c:pt idx="415">
                  <c:v>-97.4</c:v>
                </c:pt>
                <c:pt idx="416">
                  <c:v>-97.2</c:v>
                </c:pt>
                <c:pt idx="417">
                  <c:v>-97</c:v>
                </c:pt>
                <c:pt idx="418">
                  <c:v>-96.8</c:v>
                </c:pt>
                <c:pt idx="419">
                  <c:v>-96.6</c:v>
                </c:pt>
                <c:pt idx="420">
                  <c:v>-96.4</c:v>
                </c:pt>
                <c:pt idx="421">
                  <c:v>-96.2</c:v>
                </c:pt>
                <c:pt idx="422">
                  <c:v>-96</c:v>
                </c:pt>
                <c:pt idx="423">
                  <c:v>-95.8</c:v>
                </c:pt>
                <c:pt idx="424">
                  <c:v>-95.6</c:v>
                </c:pt>
                <c:pt idx="425">
                  <c:v>-95.4</c:v>
                </c:pt>
                <c:pt idx="426">
                  <c:v>-95.2</c:v>
                </c:pt>
                <c:pt idx="427">
                  <c:v>-95</c:v>
                </c:pt>
                <c:pt idx="428">
                  <c:v>-94.8</c:v>
                </c:pt>
                <c:pt idx="429">
                  <c:v>-94.6</c:v>
                </c:pt>
                <c:pt idx="430">
                  <c:v>-94.4</c:v>
                </c:pt>
                <c:pt idx="431">
                  <c:v>-94.2</c:v>
                </c:pt>
                <c:pt idx="432">
                  <c:v>-94</c:v>
                </c:pt>
                <c:pt idx="433">
                  <c:v>-93.8</c:v>
                </c:pt>
                <c:pt idx="434">
                  <c:v>-93.6</c:v>
                </c:pt>
                <c:pt idx="435">
                  <c:v>-93.4</c:v>
                </c:pt>
                <c:pt idx="436">
                  <c:v>-93.2</c:v>
                </c:pt>
                <c:pt idx="437">
                  <c:v>-93</c:v>
                </c:pt>
                <c:pt idx="438">
                  <c:v>-92.8</c:v>
                </c:pt>
                <c:pt idx="439">
                  <c:v>-92.6</c:v>
                </c:pt>
                <c:pt idx="440">
                  <c:v>-92.4</c:v>
                </c:pt>
                <c:pt idx="441">
                  <c:v>-92.2</c:v>
                </c:pt>
                <c:pt idx="442">
                  <c:v>-92</c:v>
                </c:pt>
                <c:pt idx="443">
                  <c:v>-91.8</c:v>
                </c:pt>
                <c:pt idx="444">
                  <c:v>-91.6</c:v>
                </c:pt>
                <c:pt idx="445">
                  <c:v>-91.4</c:v>
                </c:pt>
                <c:pt idx="446">
                  <c:v>-91.2</c:v>
                </c:pt>
                <c:pt idx="447">
                  <c:v>-91</c:v>
                </c:pt>
                <c:pt idx="448">
                  <c:v>-90.8</c:v>
                </c:pt>
                <c:pt idx="449">
                  <c:v>-90.6</c:v>
                </c:pt>
                <c:pt idx="450">
                  <c:v>-90.4</c:v>
                </c:pt>
                <c:pt idx="451">
                  <c:v>-90.2</c:v>
                </c:pt>
                <c:pt idx="452">
                  <c:v>-90</c:v>
                </c:pt>
                <c:pt idx="453">
                  <c:v>-89.8</c:v>
                </c:pt>
                <c:pt idx="454">
                  <c:v>-89.6</c:v>
                </c:pt>
                <c:pt idx="455">
                  <c:v>-89.4</c:v>
                </c:pt>
                <c:pt idx="456">
                  <c:v>-89.2</c:v>
                </c:pt>
                <c:pt idx="457">
                  <c:v>-89</c:v>
                </c:pt>
                <c:pt idx="458">
                  <c:v>-88.8</c:v>
                </c:pt>
                <c:pt idx="459">
                  <c:v>-88.6</c:v>
                </c:pt>
                <c:pt idx="460">
                  <c:v>-88.4</c:v>
                </c:pt>
                <c:pt idx="461">
                  <c:v>-88.2</c:v>
                </c:pt>
                <c:pt idx="462">
                  <c:v>-88</c:v>
                </c:pt>
                <c:pt idx="463">
                  <c:v>-87.8</c:v>
                </c:pt>
                <c:pt idx="464">
                  <c:v>-87.6</c:v>
                </c:pt>
                <c:pt idx="465">
                  <c:v>-87.4</c:v>
                </c:pt>
                <c:pt idx="466">
                  <c:v>-87.2</c:v>
                </c:pt>
                <c:pt idx="467">
                  <c:v>-87</c:v>
                </c:pt>
                <c:pt idx="468">
                  <c:v>-86.8</c:v>
                </c:pt>
                <c:pt idx="469">
                  <c:v>-86.6</c:v>
                </c:pt>
                <c:pt idx="470">
                  <c:v>-86.4</c:v>
                </c:pt>
                <c:pt idx="471">
                  <c:v>-86.2</c:v>
                </c:pt>
                <c:pt idx="472">
                  <c:v>-86</c:v>
                </c:pt>
                <c:pt idx="473">
                  <c:v>-85.8</c:v>
                </c:pt>
                <c:pt idx="474">
                  <c:v>-85.6</c:v>
                </c:pt>
                <c:pt idx="475">
                  <c:v>-85.4</c:v>
                </c:pt>
                <c:pt idx="476">
                  <c:v>-85.2</c:v>
                </c:pt>
                <c:pt idx="477">
                  <c:v>-85</c:v>
                </c:pt>
                <c:pt idx="478">
                  <c:v>-84.8</c:v>
                </c:pt>
                <c:pt idx="479">
                  <c:v>-84.6</c:v>
                </c:pt>
                <c:pt idx="480">
                  <c:v>-84.4</c:v>
                </c:pt>
                <c:pt idx="481">
                  <c:v>-84.2</c:v>
                </c:pt>
                <c:pt idx="482">
                  <c:v>-84</c:v>
                </c:pt>
                <c:pt idx="483">
                  <c:v>-83.8</c:v>
                </c:pt>
                <c:pt idx="484">
                  <c:v>-83.6</c:v>
                </c:pt>
                <c:pt idx="485">
                  <c:v>-83.4</c:v>
                </c:pt>
                <c:pt idx="486">
                  <c:v>-83.2</c:v>
                </c:pt>
                <c:pt idx="487">
                  <c:v>-83</c:v>
                </c:pt>
                <c:pt idx="488">
                  <c:v>-82.8</c:v>
                </c:pt>
                <c:pt idx="489">
                  <c:v>-82.6</c:v>
                </c:pt>
                <c:pt idx="490">
                  <c:v>-82.4</c:v>
                </c:pt>
                <c:pt idx="491">
                  <c:v>-82.2</c:v>
                </c:pt>
                <c:pt idx="492">
                  <c:v>-82</c:v>
                </c:pt>
                <c:pt idx="493">
                  <c:v>-81.8</c:v>
                </c:pt>
                <c:pt idx="494">
                  <c:v>-81.599999999999994</c:v>
                </c:pt>
                <c:pt idx="495">
                  <c:v>-81.400000000000006</c:v>
                </c:pt>
                <c:pt idx="496">
                  <c:v>-81.2</c:v>
                </c:pt>
                <c:pt idx="497">
                  <c:v>-81</c:v>
                </c:pt>
                <c:pt idx="498">
                  <c:v>-80.8</c:v>
                </c:pt>
                <c:pt idx="499">
                  <c:v>-80.599999999999994</c:v>
                </c:pt>
                <c:pt idx="500">
                  <c:v>-80.400000000000006</c:v>
                </c:pt>
                <c:pt idx="501">
                  <c:v>-80.2</c:v>
                </c:pt>
                <c:pt idx="502">
                  <c:v>-80</c:v>
                </c:pt>
                <c:pt idx="503">
                  <c:v>-79.8</c:v>
                </c:pt>
                <c:pt idx="504">
                  <c:v>-79.599999999999994</c:v>
                </c:pt>
                <c:pt idx="505">
                  <c:v>-79.400000000000006</c:v>
                </c:pt>
                <c:pt idx="506">
                  <c:v>-79.2</c:v>
                </c:pt>
                <c:pt idx="507">
                  <c:v>-79</c:v>
                </c:pt>
                <c:pt idx="508">
                  <c:v>-78.8</c:v>
                </c:pt>
                <c:pt idx="509">
                  <c:v>-78.599999999999994</c:v>
                </c:pt>
                <c:pt idx="510">
                  <c:v>-78.400000000000006</c:v>
                </c:pt>
                <c:pt idx="511">
                  <c:v>-78.2</c:v>
                </c:pt>
                <c:pt idx="512">
                  <c:v>-78</c:v>
                </c:pt>
                <c:pt idx="513">
                  <c:v>-77.8</c:v>
                </c:pt>
                <c:pt idx="514">
                  <c:v>-77.599999999999994</c:v>
                </c:pt>
                <c:pt idx="515">
                  <c:v>-77.400000000000006</c:v>
                </c:pt>
                <c:pt idx="516">
                  <c:v>-77.2</c:v>
                </c:pt>
                <c:pt idx="517">
                  <c:v>-77</c:v>
                </c:pt>
                <c:pt idx="518">
                  <c:v>-76.8</c:v>
                </c:pt>
                <c:pt idx="519">
                  <c:v>-76.599999999999994</c:v>
                </c:pt>
                <c:pt idx="520">
                  <c:v>-76.400000000000006</c:v>
                </c:pt>
                <c:pt idx="521">
                  <c:v>-76.2</c:v>
                </c:pt>
                <c:pt idx="522">
                  <c:v>-76</c:v>
                </c:pt>
                <c:pt idx="523">
                  <c:v>-75.8</c:v>
                </c:pt>
                <c:pt idx="524">
                  <c:v>-75.599999999999994</c:v>
                </c:pt>
                <c:pt idx="525">
                  <c:v>-75.400000000000006</c:v>
                </c:pt>
                <c:pt idx="526">
                  <c:v>-75.2</c:v>
                </c:pt>
                <c:pt idx="527">
                  <c:v>-75</c:v>
                </c:pt>
                <c:pt idx="528">
                  <c:v>-74.8</c:v>
                </c:pt>
                <c:pt idx="529">
                  <c:v>-74.599999999999994</c:v>
                </c:pt>
                <c:pt idx="530">
                  <c:v>-74.400000000000006</c:v>
                </c:pt>
                <c:pt idx="531">
                  <c:v>-74.2</c:v>
                </c:pt>
                <c:pt idx="532">
                  <c:v>-74</c:v>
                </c:pt>
                <c:pt idx="533">
                  <c:v>-73.8</c:v>
                </c:pt>
                <c:pt idx="534">
                  <c:v>-73.599999999999994</c:v>
                </c:pt>
                <c:pt idx="535">
                  <c:v>-73.400000000000006</c:v>
                </c:pt>
                <c:pt idx="536">
                  <c:v>-73.2</c:v>
                </c:pt>
                <c:pt idx="537">
                  <c:v>-73</c:v>
                </c:pt>
                <c:pt idx="538">
                  <c:v>-72.8</c:v>
                </c:pt>
                <c:pt idx="539">
                  <c:v>-72.599999999999994</c:v>
                </c:pt>
                <c:pt idx="540">
                  <c:v>-72.400000000000006</c:v>
                </c:pt>
                <c:pt idx="541">
                  <c:v>-72.2</c:v>
                </c:pt>
                <c:pt idx="542">
                  <c:v>-72</c:v>
                </c:pt>
                <c:pt idx="543">
                  <c:v>-71.8</c:v>
                </c:pt>
                <c:pt idx="544">
                  <c:v>-71.599999999999994</c:v>
                </c:pt>
                <c:pt idx="545">
                  <c:v>-71.400000000000006</c:v>
                </c:pt>
                <c:pt idx="546">
                  <c:v>-71.2</c:v>
                </c:pt>
                <c:pt idx="547">
                  <c:v>-71</c:v>
                </c:pt>
                <c:pt idx="548">
                  <c:v>-70.8</c:v>
                </c:pt>
                <c:pt idx="549">
                  <c:v>-70.599999999999994</c:v>
                </c:pt>
                <c:pt idx="550">
                  <c:v>-70.400000000000006</c:v>
                </c:pt>
                <c:pt idx="551">
                  <c:v>-70.2</c:v>
                </c:pt>
                <c:pt idx="552">
                  <c:v>-70</c:v>
                </c:pt>
                <c:pt idx="553">
                  <c:v>-69.8</c:v>
                </c:pt>
                <c:pt idx="554">
                  <c:v>-69.599999999999994</c:v>
                </c:pt>
                <c:pt idx="555">
                  <c:v>-69.400000000000006</c:v>
                </c:pt>
                <c:pt idx="556">
                  <c:v>-69.2</c:v>
                </c:pt>
                <c:pt idx="557">
                  <c:v>-69</c:v>
                </c:pt>
                <c:pt idx="558">
                  <c:v>-68.8</c:v>
                </c:pt>
                <c:pt idx="559">
                  <c:v>-68.599999999999994</c:v>
                </c:pt>
                <c:pt idx="560">
                  <c:v>-68.400000000000006</c:v>
                </c:pt>
                <c:pt idx="561">
                  <c:v>-68.2</c:v>
                </c:pt>
                <c:pt idx="562">
                  <c:v>-68</c:v>
                </c:pt>
                <c:pt idx="563">
                  <c:v>-67.8</c:v>
                </c:pt>
                <c:pt idx="564">
                  <c:v>-67.599999999999994</c:v>
                </c:pt>
                <c:pt idx="565">
                  <c:v>-67.400000000000006</c:v>
                </c:pt>
                <c:pt idx="566">
                  <c:v>-67.2</c:v>
                </c:pt>
                <c:pt idx="567">
                  <c:v>-67</c:v>
                </c:pt>
                <c:pt idx="568">
                  <c:v>-66.8</c:v>
                </c:pt>
                <c:pt idx="569">
                  <c:v>-66.599999999999994</c:v>
                </c:pt>
                <c:pt idx="570">
                  <c:v>-66.400000000000006</c:v>
                </c:pt>
                <c:pt idx="571">
                  <c:v>-66.2</c:v>
                </c:pt>
                <c:pt idx="572">
                  <c:v>-66</c:v>
                </c:pt>
                <c:pt idx="573">
                  <c:v>-65.8</c:v>
                </c:pt>
                <c:pt idx="574">
                  <c:v>-65.599999999999994</c:v>
                </c:pt>
                <c:pt idx="575">
                  <c:v>-65.400000000000006</c:v>
                </c:pt>
                <c:pt idx="576">
                  <c:v>-65.2</c:v>
                </c:pt>
                <c:pt idx="577">
                  <c:v>-65</c:v>
                </c:pt>
                <c:pt idx="578">
                  <c:v>-64.8</c:v>
                </c:pt>
                <c:pt idx="579">
                  <c:v>-64.599999999999994</c:v>
                </c:pt>
                <c:pt idx="580">
                  <c:v>-64.400000000000006</c:v>
                </c:pt>
                <c:pt idx="581">
                  <c:v>-64.2</c:v>
                </c:pt>
                <c:pt idx="582">
                  <c:v>-64</c:v>
                </c:pt>
                <c:pt idx="583">
                  <c:v>-63.8</c:v>
                </c:pt>
                <c:pt idx="584">
                  <c:v>-63.6</c:v>
                </c:pt>
                <c:pt idx="585">
                  <c:v>-63.4</c:v>
                </c:pt>
                <c:pt idx="586">
                  <c:v>-63.2</c:v>
                </c:pt>
                <c:pt idx="587">
                  <c:v>-63</c:v>
                </c:pt>
                <c:pt idx="588">
                  <c:v>-62.8</c:v>
                </c:pt>
                <c:pt idx="589">
                  <c:v>-62.6</c:v>
                </c:pt>
                <c:pt idx="590">
                  <c:v>-62.4</c:v>
                </c:pt>
                <c:pt idx="591">
                  <c:v>-62.2</c:v>
                </c:pt>
                <c:pt idx="592">
                  <c:v>-62</c:v>
                </c:pt>
                <c:pt idx="593">
                  <c:v>-61.8</c:v>
                </c:pt>
                <c:pt idx="594">
                  <c:v>-61.6</c:v>
                </c:pt>
                <c:pt idx="595">
                  <c:v>-61.4</c:v>
                </c:pt>
                <c:pt idx="596">
                  <c:v>-61.2</c:v>
                </c:pt>
                <c:pt idx="597">
                  <c:v>-61</c:v>
                </c:pt>
                <c:pt idx="598">
                  <c:v>-60.8</c:v>
                </c:pt>
                <c:pt idx="599">
                  <c:v>-60.6</c:v>
                </c:pt>
                <c:pt idx="600">
                  <c:v>-60.4</c:v>
                </c:pt>
                <c:pt idx="601">
                  <c:v>-60.2</c:v>
                </c:pt>
                <c:pt idx="602">
                  <c:v>-60</c:v>
                </c:pt>
                <c:pt idx="603">
                  <c:v>-59.8</c:v>
                </c:pt>
                <c:pt idx="604">
                  <c:v>-59.6</c:v>
                </c:pt>
                <c:pt idx="605">
                  <c:v>-59.4</c:v>
                </c:pt>
                <c:pt idx="606">
                  <c:v>-59.2</c:v>
                </c:pt>
                <c:pt idx="607">
                  <c:v>-59</c:v>
                </c:pt>
                <c:pt idx="608">
                  <c:v>-58.8</c:v>
                </c:pt>
                <c:pt idx="609">
                  <c:v>-58.6</c:v>
                </c:pt>
                <c:pt idx="610">
                  <c:v>-58.4</c:v>
                </c:pt>
                <c:pt idx="611">
                  <c:v>-58.2</c:v>
                </c:pt>
                <c:pt idx="612">
                  <c:v>-58</c:v>
                </c:pt>
                <c:pt idx="613">
                  <c:v>-57.8</c:v>
                </c:pt>
                <c:pt idx="614">
                  <c:v>-57.6</c:v>
                </c:pt>
                <c:pt idx="615">
                  <c:v>-57.4</c:v>
                </c:pt>
                <c:pt idx="616">
                  <c:v>-57.2</c:v>
                </c:pt>
                <c:pt idx="617">
                  <c:v>-57</c:v>
                </c:pt>
                <c:pt idx="618">
                  <c:v>-56.8</c:v>
                </c:pt>
                <c:pt idx="619">
                  <c:v>-56.6</c:v>
                </c:pt>
                <c:pt idx="620">
                  <c:v>-56.4</c:v>
                </c:pt>
                <c:pt idx="621">
                  <c:v>-56.2</c:v>
                </c:pt>
                <c:pt idx="622">
                  <c:v>-56</c:v>
                </c:pt>
                <c:pt idx="623">
                  <c:v>-55.8</c:v>
                </c:pt>
                <c:pt idx="624">
                  <c:v>-55.6</c:v>
                </c:pt>
                <c:pt idx="625">
                  <c:v>-55.4</c:v>
                </c:pt>
                <c:pt idx="626">
                  <c:v>-55.2</c:v>
                </c:pt>
                <c:pt idx="627">
                  <c:v>-55</c:v>
                </c:pt>
                <c:pt idx="628">
                  <c:v>-54.8</c:v>
                </c:pt>
                <c:pt idx="629">
                  <c:v>-54.6</c:v>
                </c:pt>
                <c:pt idx="630">
                  <c:v>-54.4</c:v>
                </c:pt>
                <c:pt idx="631">
                  <c:v>-54.2</c:v>
                </c:pt>
                <c:pt idx="632">
                  <c:v>-54</c:v>
                </c:pt>
                <c:pt idx="633">
                  <c:v>-53.8</c:v>
                </c:pt>
                <c:pt idx="634">
                  <c:v>-53.6</c:v>
                </c:pt>
                <c:pt idx="635">
                  <c:v>-53.4</c:v>
                </c:pt>
                <c:pt idx="636">
                  <c:v>-53.2</c:v>
                </c:pt>
                <c:pt idx="637">
                  <c:v>-53</c:v>
                </c:pt>
                <c:pt idx="638">
                  <c:v>-52.8</c:v>
                </c:pt>
                <c:pt idx="639">
                  <c:v>-52.6</c:v>
                </c:pt>
                <c:pt idx="640">
                  <c:v>-52.4</c:v>
                </c:pt>
                <c:pt idx="641">
                  <c:v>-52.2</c:v>
                </c:pt>
                <c:pt idx="642">
                  <c:v>-52</c:v>
                </c:pt>
                <c:pt idx="643">
                  <c:v>-51.8</c:v>
                </c:pt>
                <c:pt idx="644">
                  <c:v>-51.6</c:v>
                </c:pt>
                <c:pt idx="645">
                  <c:v>-51.4</c:v>
                </c:pt>
                <c:pt idx="646">
                  <c:v>-51.2</c:v>
                </c:pt>
                <c:pt idx="647">
                  <c:v>-51</c:v>
                </c:pt>
                <c:pt idx="648">
                  <c:v>-50.8</c:v>
                </c:pt>
                <c:pt idx="649">
                  <c:v>-50.6</c:v>
                </c:pt>
                <c:pt idx="650">
                  <c:v>-50.4</c:v>
                </c:pt>
                <c:pt idx="651">
                  <c:v>-50.2</c:v>
                </c:pt>
                <c:pt idx="652">
                  <c:v>-50</c:v>
                </c:pt>
                <c:pt idx="653">
                  <c:v>-49.8</c:v>
                </c:pt>
                <c:pt idx="654">
                  <c:v>-49.6</c:v>
                </c:pt>
                <c:pt idx="655">
                  <c:v>-49.4</c:v>
                </c:pt>
                <c:pt idx="656">
                  <c:v>-49.2</c:v>
                </c:pt>
                <c:pt idx="657">
                  <c:v>-49</c:v>
                </c:pt>
                <c:pt idx="658">
                  <c:v>-48.8</c:v>
                </c:pt>
                <c:pt idx="659">
                  <c:v>-48.6</c:v>
                </c:pt>
                <c:pt idx="660">
                  <c:v>-48.4</c:v>
                </c:pt>
                <c:pt idx="661">
                  <c:v>-48.2</c:v>
                </c:pt>
                <c:pt idx="662">
                  <c:v>-48</c:v>
                </c:pt>
                <c:pt idx="663">
                  <c:v>-47.8</c:v>
                </c:pt>
                <c:pt idx="664">
                  <c:v>-47.6</c:v>
                </c:pt>
                <c:pt idx="665">
                  <c:v>-47.4</c:v>
                </c:pt>
                <c:pt idx="666">
                  <c:v>-47.2</c:v>
                </c:pt>
                <c:pt idx="667">
                  <c:v>-47</c:v>
                </c:pt>
                <c:pt idx="668">
                  <c:v>-46.8</c:v>
                </c:pt>
                <c:pt idx="669">
                  <c:v>-46.6</c:v>
                </c:pt>
                <c:pt idx="670">
                  <c:v>-46.4</c:v>
                </c:pt>
                <c:pt idx="671">
                  <c:v>-46.2</c:v>
                </c:pt>
                <c:pt idx="672">
                  <c:v>-46</c:v>
                </c:pt>
                <c:pt idx="673">
                  <c:v>-45.8</c:v>
                </c:pt>
                <c:pt idx="674">
                  <c:v>-45.6</c:v>
                </c:pt>
                <c:pt idx="675">
                  <c:v>-45.4</c:v>
                </c:pt>
                <c:pt idx="676">
                  <c:v>-45.2</c:v>
                </c:pt>
                <c:pt idx="677">
                  <c:v>-45</c:v>
                </c:pt>
                <c:pt idx="678">
                  <c:v>-44.8</c:v>
                </c:pt>
                <c:pt idx="679">
                  <c:v>-44.6</c:v>
                </c:pt>
                <c:pt idx="680">
                  <c:v>-44.4</c:v>
                </c:pt>
                <c:pt idx="681">
                  <c:v>-44.2</c:v>
                </c:pt>
                <c:pt idx="682">
                  <c:v>-44</c:v>
                </c:pt>
                <c:pt idx="683">
                  <c:v>-43.8</c:v>
                </c:pt>
                <c:pt idx="684">
                  <c:v>-43.6</c:v>
                </c:pt>
                <c:pt idx="685">
                  <c:v>-43.4</c:v>
                </c:pt>
                <c:pt idx="686">
                  <c:v>-43.2</c:v>
                </c:pt>
                <c:pt idx="687">
                  <c:v>-43</c:v>
                </c:pt>
                <c:pt idx="688">
                  <c:v>-42.8</c:v>
                </c:pt>
                <c:pt idx="689">
                  <c:v>-42.6</c:v>
                </c:pt>
                <c:pt idx="690">
                  <c:v>-42.4</c:v>
                </c:pt>
                <c:pt idx="691">
                  <c:v>-42.2</c:v>
                </c:pt>
                <c:pt idx="692">
                  <c:v>-42</c:v>
                </c:pt>
                <c:pt idx="693">
                  <c:v>-41.8</c:v>
                </c:pt>
                <c:pt idx="694">
                  <c:v>-41.6</c:v>
                </c:pt>
                <c:pt idx="695">
                  <c:v>-41.4</c:v>
                </c:pt>
                <c:pt idx="696">
                  <c:v>-41.2</c:v>
                </c:pt>
                <c:pt idx="697">
                  <c:v>-41</c:v>
                </c:pt>
                <c:pt idx="698">
                  <c:v>-40.800000000000004</c:v>
                </c:pt>
                <c:pt idx="699">
                  <c:v>-40.6</c:v>
                </c:pt>
                <c:pt idx="700">
                  <c:v>-40.4</c:v>
                </c:pt>
                <c:pt idx="701">
                  <c:v>-40.200000000000003</c:v>
                </c:pt>
                <c:pt idx="702">
                  <c:v>-40</c:v>
                </c:pt>
                <c:pt idx="703">
                  <c:v>-39.800000000000004</c:v>
                </c:pt>
                <c:pt idx="704">
                  <c:v>-39.6</c:v>
                </c:pt>
                <c:pt idx="705">
                  <c:v>-39.4</c:v>
                </c:pt>
                <c:pt idx="706">
                  <c:v>-39.200000000000003</c:v>
                </c:pt>
                <c:pt idx="707">
                  <c:v>-39</c:v>
                </c:pt>
                <c:pt idx="708">
                  <c:v>-38.800000000000004</c:v>
                </c:pt>
                <c:pt idx="709">
                  <c:v>-38.6</c:v>
                </c:pt>
                <c:pt idx="710">
                  <c:v>-38.4</c:v>
                </c:pt>
                <c:pt idx="711">
                  <c:v>-38.200000000000003</c:v>
                </c:pt>
                <c:pt idx="712">
                  <c:v>-38</c:v>
                </c:pt>
                <c:pt idx="713">
                  <c:v>-37.800000000000004</c:v>
                </c:pt>
                <c:pt idx="714">
                  <c:v>-37.6</c:v>
                </c:pt>
                <c:pt idx="715">
                  <c:v>-37.4</c:v>
                </c:pt>
                <c:pt idx="716">
                  <c:v>-37.200000000000003</c:v>
                </c:pt>
                <c:pt idx="717">
                  <c:v>-37</c:v>
                </c:pt>
                <c:pt idx="718">
                  <c:v>-36.800000000000004</c:v>
                </c:pt>
                <c:pt idx="719">
                  <c:v>-36.6</c:v>
                </c:pt>
                <c:pt idx="720">
                  <c:v>-36.4</c:v>
                </c:pt>
                <c:pt idx="721">
                  <c:v>-36.200000000000003</c:v>
                </c:pt>
                <c:pt idx="722">
                  <c:v>-36</c:v>
                </c:pt>
                <c:pt idx="723">
                  <c:v>-35.800000000000004</c:v>
                </c:pt>
                <c:pt idx="724">
                  <c:v>-35.6</c:v>
                </c:pt>
                <c:pt idx="725">
                  <c:v>-35.4</c:v>
                </c:pt>
                <c:pt idx="726">
                  <c:v>-35.200000000000003</c:v>
                </c:pt>
                <c:pt idx="727">
                  <c:v>-35</c:v>
                </c:pt>
                <c:pt idx="728">
                  <c:v>-34.800000000000004</c:v>
                </c:pt>
                <c:pt idx="729">
                  <c:v>-34.6</c:v>
                </c:pt>
                <c:pt idx="730">
                  <c:v>-34.4</c:v>
                </c:pt>
                <c:pt idx="731">
                  <c:v>-34.200000000000003</c:v>
                </c:pt>
                <c:pt idx="732">
                  <c:v>-34</c:v>
                </c:pt>
                <c:pt idx="733">
                  <c:v>-33.800000000000004</c:v>
                </c:pt>
                <c:pt idx="734">
                  <c:v>-33.6</c:v>
                </c:pt>
                <c:pt idx="735">
                  <c:v>-33.4</c:v>
                </c:pt>
                <c:pt idx="736">
                  <c:v>-33.200000000000003</c:v>
                </c:pt>
                <c:pt idx="737">
                  <c:v>-33</c:v>
                </c:pt>
                <c:pt idx="738">
                  <c:v>-32.800000000000004</c:v>
                </c:pt>
                <c:pt idx="739">
                  <c:v>-32.6</c:v>
                </c:pt>
                <c:pt idx="740">
                  <c:v>-32.4</c:v>
                </c:pt>
                <c:pt idx="741">
                  <c:v>-32.200000000000003</c:v>
                </c:pt>
                <c:pt idx="742">
                  <c:v>-32</c:v>
                </c:pt>
                <c:pt idx="743">
                  <c:v>-31.799999999999986</c:v>
                </c:pt>
                <c:pt idx="744">
                  <c:v>-31.6</c:v>
                </c:pt>
                <c:pt idx="745">
                  <c:v>-31.4</c:v>
                </c:pt>
                <c:pt idx="746">
                  <c:v>-31.200000000000003</c:v>
                </c:pt>
                <c:pt idx="747">
                  <c:v>-31</c:v>
                </c:pt>
                <c:pt idx="748">
                  <c:v>-30.799999999999986</c:v>
                </c:pt>
                <c:pt idx="749">
                  <c:v>-30.6</c:v>
                </c:pt>
                <c:pt idx="750">
                  <c:v>-30.4</c:v>
                </c:pt>
                <c:pt idx="751">
                  <c:v>-30.200000000000003</c:v>
                </c:pt>
                <c:pt idx="752">
                  <c:v>-30</c:v>
                </c:pt>
                <c:pt idx="753">
                  <c:v>-29.799999999999986</c:v>
                </c:pt>
                <c:pt idx="754">
                  <c:v>-29.6</c:v>
                </c:pt>
                <c:pt idx="755">
                  <c:v>-29.4</c:v>
                </c:pt>
                <c:pt idx="756">
                  <c:v>-29.200000000000003</c:v>
                </c:pt>
                <c:pt idx="757">
                  <c:v>-29</c:v>
                </c:pt>
                <c:pt idx="758">
                  <c:v>-28.799999999999986</c:v>
                </c:pt>
                <c:pt idx="759">
                  <c:v>-28.6</c:v>
                </c:pt>
                <c:pt idx="760">
                  <c:v>-28.4</c:v>
                </c:pt>
                <c:pt idx="761">
                  <c:v>-28.200000000000003</c:v>
                </c:pt>
                <c:pt idx="762">
                  <c:v>-28</c:v>
                </c:pt>
                <c:pt idx="763">
                  <c:v>-27.799999999999986</c:v>
                </c:pt>
                <c:pt idx="764">
                  <c:v>-27.6</c:v>
                </c:pt>
                <c:pt idx="765">
                  <c:v>-27.4</c:v>
                </c:pt>
                <c:pt idx="766">
                  <c:v>-27.200000000000003</c:v>
                </c:pt>
                <c:pt idx="767">
                  <c:v>-27</c:v>
                </c:pt>
                <c:pt idx="768">
                  <c:v>-26.799999999999986</c:v>
                </c:pt>
                <c:pt idx="769">
                  <c:v>-26.6</c:v>
                </c:pt>
                <c:pt idx="770">
                  <c:v>-26.4</c:v>
                </c:pt>
                <c:pt idx="771">
                  <c:v>-26.200000000000003</c:v>
                </c:pt>
                <c:pt idx="772">
                  <c:v>-26</c:v>
                </c:pt>
                <c:pt idx="773">
                  <c:v>-25.799999999999986</c:v>
                </c:pt>
                <c:pt idx="774">
                  <c:v>-25.599999999999987</c:v>
                </c:pt>
                <c:pt idx="775">
                  <c:v>-25.400000000000006</c:v>
                </c:pt>
                <c:pt idx="776">
                  <c:v>-25.200000000000003</c:v>
                </c:pt>
                <c:pt idx="777">
                  <c:v>-25</c:v>
                </c:pt>
                <c:pt idx="778">
                  <c:v>-24.799999999999986</c:v>
                </c:pt>
                <c:pt idx="779">
                  <c:v>-24.599999999999987</c:v>
                </c:pt>
                <c:pt idx="780">
                  <c:v>-24.400000000000006</c:v>
                </c:pt>
                <c:pt idx="781">
                  <c:v>-24.200000000000003</c:v>
                </c:pt>
                <c:pt idx="782">
                  <c:v>-24</c:v>
                </c:pt>
                <c:pt idx="783">
                  <c:v>-23.799999999999986</c:v>
                </c:pt>
                <c:pt idx="784">
                  <c:v>-23.599999999999987</c:v>
                </c:pt>
                <c:pt idx="785">
                  <c:v>-23.400000000000006</c:v>
                </c:pt>
                <c:pt idx="786">
                  <c:v>-23.200000000000003</c:v>
                </c:pt>
                <c:pt idx="787">
                  <c:v>-23</c:v>
                </c:pt>
                <c:pt idx="788">
                  <c:v>-22.799999999999986</c:v>
                </c:pt>
                <c:pt idx="789">
                  <c:v>-22.599999999999987</c:v>
                </c:pt>
                <c:pt idx="790">
                  <c:v>-22.400000000000006</c:v>
                </c:pt>
                <c:pt idx="791">
                  <c:v>-22.200000000000003</c:v>
                </c:pt>
                <c:pt idx="792">
                  <c:v>-22</c:v>
                </c:pt>
                <c:pt idx="793">
                  <c:v>-21.799999999999986</c:v>
                </c:pt>
                <c:pt idx="794">
                  <c:v>-21.599999999999987</c:v>
                </c:pt>
                <c:pt idx="795">
                  <c:v>-21.400000000000006</c:v>
                </c:pt>
                <c:pt idx="796">
                  <c:v>-21.200000000000003</c:v>
                </c:pt>
                <c:pt idx="797">
                  <c:v>-21</c:v>
                </c:pt>
                <c:pt idx="798">
                  <c:v>-20.799999999999986</c:v>
                </c:pt>
                <c:pt idx="799">
                  <c:v>-20.599999999999987</c:v>
                </c:pt>
                <c:pt idx="800">
                  <c:v>-20.400000000000006</c:v>
                </c:pt>
                <c:pt idx="801">
                  <c:v>-20.200000000000003</c:v>
                </c:pt>
                <c:pt idx="802">
                  <c:v>-20</c:v>
                </c:pt>
                <c:pt idx="803">
                  <c:v>-19.799999999999986</c:v>
                </c:pt>
                <c:pt idx="804">
                  <c:v>-19.599999999999987</c:v>
                </c:pt>
                <c:pt idx="805">
                  <c:v>-19.400000000000006</c:v>
                </c:pt>
                <c:pt idx="806">
                  <c:v>-19.200000000000003</c:v>
                </c:pt>
                <c:pt idx="807">
                  <c:v>-19</c:v>
                </c:pt>
                <c:pt idx="808">
                  <c:v>-18.799999999999986</c:v>
                </c:pt>
                <c:pt idx="809">
                  <c:v>-18.599999999999987</c:v>
                </c:pt>
                <c:pt idx="810">
                  <c:v>-18.400000000000006</c:v>
                </c:pt>
                <c:pt idx="811">
                  <c:v>-18.200000000000003</c:v>
                </c:pt>
                <c:pt idx="812">
                  <c:v>-18</c:v>
                </c:pt>
                <c:pt idx="813">
                  <c:v>-17.799999999999986</c:v>
                </c:pt>
                <c:pt idx="814">
                  <c:v>-17.599999999999987</c:v>
                </c:pt>
                <c:pt idx="815">
                  <c:v>-17.400000000000006</c:v>
                </c:pt>
                <c:pt idx="816">
                  <c:v>-17.200000000000003</c:v>
                </c:pt>
                <c:pt idx="817">
                  <c:v>-17</c:v>
                </c:pt>
                <c:pt idx="818">
                  <c:v>-16.799999999999986</c:v>
                </c:pt>
                <c:pt idx="819">
                  <c:v>-16.599999999999987</c:v>
                </c:pt>
                <c:pt idx="820">
                  <c:v>-16.400000000000006</c:v>
                </c:pt>
                <c:pt idx="821">
                  <c:v>-16.200000000000003</c:v>
                </c:pt>
                <c:pt idx="822">
                  <c:v>-16</c:v>
                </c:pt>
                <c:pt idx="823">
                  <c:v>-15.8</c:v>
                </c:pt>
                <c:pt idx="824">
                  <c:v>-15.600000000000001</c:v>
                </c:pt>
                <c:pt idx="825">
                  <c:v>-15.400000000000006</c:v>
                </c:pt>
                <c:pt idx="826">
                  <c:v>-15.200000000000003</c:v>
                </c:pt>
                <c:pt idx="827">
                  <c:v>-15</c:v>
                </c:pt>
                <c:pt idx="828">
                  <c:v>-14.8</c:v>
                </c:pt>
                <c:pt idx="829">
                  <c:v>-14.600000000000001</c:v>
                </c:pt>
                <c:pt idx="830">
                  <c:v>-14.400000000000006</c:v>
                </c:pt>
                <c:pt idx="831">
                  <c:v>-14.200000000000003</c:v>
                </c:pt>
                <c:pt idx="832">
                  <c:v>-14</c:v>
                </c:pt>
                <c:pt idx="833">
                  <c:v>-13.8</c:v>
                </c:pt>
                <c:pt idx="834">
                  <c:v>-13.600000000000001</c:v>
                </c:pt>
                <c:pt idx="835">
                  <c:v>-13.400000000000006</c:v>
                </c:pt>
                <c:pt idx="836">
                  <c:v>-13.200000000000003</c:v>
                </c:pt>
                <c:pt idx="837">
                  <c:v>-13</c:v>
                </c:pt>
                <c:pt idx="838">
                  <c:v>-12.8</c:v>
                </c:pt>
                <c:pt idx="839">
                  <c:v>-12.600000000000001</c:v>
                </c:pt>
                <c:pt idx="840">
                  <c:v>-12.400000000000006</c:v>
                </c:pt>
                <c:pt idx="841">
                  <c:v>-12.200000000000003</c:v>
                </c:pt>
                <c:pt idx="842">
                  <c:v>-12</c:v>
                </c:pt>
                <c:pt idx="843">
                  <c:v>-11.8</c:v>
                </c:pt>
                <c:pt idx="844">
                  <c:v>-11.600000000000001</c:v>
                </c:pt>
                <c:pt idx="845">
                  <c:v>-11.400000000000006</c:v>
                </c:pt>
                <c:pt idx="846">
                  <c:v>-11.200000000000003</c:v>
                </c:pt>
                <c:pt idx="847">
                  <c:v>-11</c:v>
                </c:pt>
                <c:pt idx="848">
                  <c:v>-10.8</c:v>
                </c:pt>
                <c:pt idx="849">
                  <c:v>-10.600000000000001</c:v>
                </c:pt>
                <c:pt idx="850">
                  <c:v>-10.400000000000006</c:v>
                </c:pt>
                <c:pt idx="851">
                  <c:v>-10.200000000000003</c:v>
                </c:pt>
                <c:pt idx="852">
                  <c:v>-10</c:v>
                </c:pt>
                <c:pt idx="853">
                  <c:v>-9.8000000000000025</c:v>
                </c:pt>
                <c:pt idx="854">
                  <c:v>-9.6000000000000014</c:v>
                </c:pt>
                <c:pt idx="855">
                  <c:v>-9.4000000000000057</c:v>
                </c:pt>
                <c:pt idx="856">
                  <c:v>-9.2000000000000011</c:v>
                </c:pt>
                <c:pt idx="857">
                  <c:v>-9</c:v>
                </c:pt>
                <c:pt idx="858">
                  <c:v>-8.8000000000000025</c:v>
                </c:pt>
                <c:pt idx="859">
                  <c:v>-8.6000000000000014</c:v>
                </c:pt>
                <c:pt idx="860">
                  <c:v>-8.4000000000000057</c:v>
                </c:pt>
                <c:pt idx="861">
                  <c:v>-8.2000000000000011</c:v>
                </c:pt>
                <c:pt idx="862">
                  <c:v>-8</c:v>
                </c:pt>
                <c:pt idx="863">
                  <c:v>-7.7999999999999972</c:v>
                </c:pt>
                <c:pt idx="864">
                  <c:v>-7.5999999999999943</c:v>
                </c:pt>
                <c:pt idx="865">
                  <c:v>-7.4000000000000083</c:v>
                </c:pt>
                <c:pt idx="866">
                  <c:v>-7.2000000000000028</c:v>
                </c:pt>
                <c:pt idx="867">
                  <c:v>-7</c:v>
                </c:pt>
                <c:pt idx="868">
                  <c:v>-6.7999999999999972</c:v>
                </c:pt>
                <c:pt idx="869">
                  <c:v>-6.5999999999999943</c:v>
                </c:pt>
                <c:pt idx="870">
                  <c:v>-6.4000000000000083</c:v>
                </c:pt>
                <c:pt idx="871">
                  <c:v>-6.2000000000000028</c:v>
                </c:pt>
                <c:pt idx="872">
                  <c:v>-6</c:v>
                </c:pt>
                <c:pt idx="873">
                  <c:v>-5.7999999999999972</c:v>
                </c:pt>
                <c:pt idx="874">
                  <c:v>-5.5999999999999943</c:v>
                </c:pt>
                <c:pt idx="875">
                  <c:v>-5.4000000000000083</c:v>
                </c:pt>
                <c:pt idx="876">
                  <c:v>-5.2000000000000028</c:v>
                </c:pt>
                <c:pt idx="877">
                  <c:v>-5</c:v>
                </c:pt>
                <c:pt idx="878">
                  <c:v>-4.7999999999999972</c:v>
                </c:pt>
                <c:pt idx="879">
                  <c:v>-4.5999999999999943</c:v>
                </c:pt>
                <c:pt idx="880">
                  <c:v>-4.4000000000000083</c:v>
                </c:pt>
                <c:pt idx="881">
                  <c:v>-4.2000000000000028</c:v>
                </c:pt>
                <c:pt idx="882">
                  <c:v>-4</c:v>
                </c:pt>
                <c:pt idx="883">
                  <c:v>-3.7999999999999972</c:v>
                </c:pt>
                <c:pt idx="884">
                  <c:v>-3.5999999999999943</c:v>
                </c:pt>
                <c:pt idx="885">
                  <c:v>-3.4000000000000057</c:v>
                </c:pt>
                <c:pt idx="886">
                  <c:v>-3.2000000000000042</c:v>
                </c:pt>
                <c:pt idx="887">
                  <c:v>-3</c:v>
                </c:pt>
                <c:pt idx="888">
                  <c:v>-2.7999999999999972</c:v>
                </c:pt>
                <c:pt idx="889">
                  <c:v>-2.5999999999999943</c:v>
                </c:pt>
                <c:pt idx="890">
                  <c:v>-2.4000000000000057</c:v>
                </c:pt>
                <c:pt idx="891">
                  <c:v>-2.2000000000000042</c:v>
                </c:pt>
                <c:pt idx="892">
                  <c:v>-2</c:v>
                </c:pt>
                <c:pt idx="893">
                  <c:v>-1.7999999999999958</c:v>
                </c:pt>
                <c:pt idx="894">
                  <c:v>-1.5999999999999914</c:v>
                </c:pt>
                <c:pt idx="895">
                  <c:v>-1.4000000000000057</c:v>
                </c:pt>
                <c:pt idx="896">
                  <c:v>-1.2000000000000028</c:v>
                </c:pt>
                <c:pt idx="897">
                  <c:v>-1</c:v>
                </c:pt>
                <c:pt idx="898">
                  <c:v>-0.7999999999999976</c:v>
                </c:pt>
                <c:pt idx="899">
                  <c:v>-0.59999999999999465</c:v>
                </c:pt>
                <c:pt idx="900">
                  <c:v>-0.40000000000000568</c:v>
                </c:pt>
                <c:pt idx="901">
                  <c:v>-0.20000000000000284</c:v>
                </c:pt>
                <c:pt idx="902">
                  <c:v>0</c:v>
                </c:pt>
                <c:pt idx="903">
                  <c:v>0.20000000000000284</c:v>
                </c:pt>
                <c:pt idx="904">
                  <c:v>0.40000000000000568</c:v>
                </c:pt>
                <c:pt idx="905">
                  <c:v>0.59999999999999465</c:v>
                </c:pt>
                <c:pt idx="906">
                  <c:v>0.7999999999999976</c:v>
                </c:pt>
                <c:pt idx="907">
                  <c:v>1</c:v>
                </c:pt>
                <c:pt idx="908">
                  <c:v>1.2000000000000028</c:v>
                </c:pt>
                <c:pt idx="909">
                  <c:v>1.4000000000000057</c:v>
                </c:pt>
                <c:pt idx="910">
                  <c:v>1.5999999999999914</c:v>
                </c:pt>
                <c:pt idx="911">
                  <c:v>1.7999999999999958</c:v>
                </c:pt>
                <c:pt idx="912">
                  <c:v>2</c:v>
                </c:pt>
                <c:pt idx="913">
                  <c:v>2.2000000000000042</c:v>
                </c:pt>
                <c:pt idx="914">
                  <c:v>2.4000000000000057</c:v>
                </c:pt>
                <c:pt idx="915">
                  <c:v>2.5999999999999943</c:v>
                </c:pt>
                <c:pt idx="916">
                  <c:v>2.7999999999999972</c:v>
                </c:pt>
                <c:pt idx="917">
                  <c:v>3</c:v>
                </c:pt>
                <c:pt idx="918">
                  <c:v>3.2000000000000042</c:v>
                </c:pt>
                <c:pt idx="919">
                  <c:v>3.4000000000000057</c:v>
                </c:pt>
                <c:pt idx="920">
                  <c:v>3.5999999999999943</c:v>
                </c:pt>
                <c:pt idx="921">
                  <c:v>3.7999999999999972</c:v>
                </c:pt>
                <c:pt idx="922">
                  <c:v>4</c:v>
                </c:pt>
                <c:pt idx="923">
                  <c:v>4.2000000000000028</c:v>
                </c:pt>
                <c:pt idx="924">
                  <c:v>4.4000000000000083</c:v>
                </c:pt>
                <c:pt idx="925">
                  <c:v>4.5999999999999943</c:v>
                </c:pt>
                <c:pt idx="926">
                  <c:v>4.7999999999999972</c:v>
                </c:pt>
                <c:pt idx="927">
                  <c:v>5</c:v>
                </c:pt>
                <c:pt idx="928">
                  <c:v>5.2000000000000028</c:v>
                </c:pt>
                <c:pt idx="929">
                  <c:v>5.4000000000000083</c:v>
                </c:pt>
                <c:pt idx="930">
                  <c:v>5.5999999999999943</c:v>
                </c:pt>
                <c:pt idx="931">
                  <c:v>5.7999999999999972</c:v>
                </c:pt>
                <c:pt idx="932">
                  <c:v>6</c:v>
                </c:pt>
                <c:pt idx="933">
                  <c:v>6.2000000000000028</c:v>
                </c:pt>
                <c:pt idx="934">
                  <c:v>6.4000000000000083</c:v>
                </c:pt>
                <c:pt idx="935">
                  <c:v>6.5999999999999943</c:v>
                </c:pt>
                <c:pt idx="936">
                  <c:v>6.7999999999999972</c:v>
                </c:pt>
                <c:pt idx="937">
                  <c:v>7</c:v>
                </c:pt>
                <c:pt idx="938">
                  <c:v>7.2000000000000028</c:v>
                </c:pt>
                <c:pt idx="939">
                  <c:v>7.4000000000000083</c:v>
                </c:pt>
                <c:pt idx="940">
                  <c:v>7.5999999999999943</c:v>
                </c:pt>
                <c:pt idx="941">
                  <c:v>7.7999999999999972</c:v>
                </c:pt>
                <c:pt idx="942">
                  <c:v>8</c:v>
                </c:pt>
                <c:pt idx="943">
                  <c:v>8.2000000000000011</c:v>
                </c:pt>
                <c:pt idx="944">
                  <c:v>8.4000000000000057</c:v>
                </c:pt>
                <c:pt idx="945">
                  <c:v>8.6000000000000014</c:v>
                </c:pt>
                <c:pt idx="946">
                  <c:v>8.8000000000000025</c:v>
                </c:pt>
                <c:pt idx="947">
                  <c:v>9</c:v>
                </c:pt>
                <c:pt idx="948">
                  <c:v>9.2000000000000011</c:v>
                </c:pt>
                <c:pt idx="949">
                  <c:v>9.4000000000000057</c:v>
                </c:pt>
                <c:pt idx="950">
                  <c:v>9.6000000000000014</c:v>
                </c:pt>
                <c:pt idx="951">
                  <c:v>9.8000000000000025</c:v>
                </c:pt>
                <c:pt idx="952">
                  <c:v>10</c:v>
                </c:pt>
                <c:pt idx="953">
                  <c:v>10.200000000000003</c:v>
                </c:pt>
                <c:pt idx="954">
                  <c:v>10.400000000000006</c:v>
                </c:pt>
                <c:pt idx="955">
                  <c:v>10.600000000000001</c:v>
                </c:pt>
                <c:pt idx="956">
                  <c:v>10.8</c:v>
                </c:pt>
                <c:pt idx="957">
                  <c:v>11</c:v>
                </c:pt>
                <c:pt idx="958">
                  <c:v>11.200000000000003</c:v>
                </c:pt>
                <c:pt idx="959">
                  <c:v>11.400000000000006</c:v>
                </c:pt>
                <c:pt idx="960">
                  <c:v>11.600000000000001</c:v>
                </c:pt>
                <c:pt idx="961">
                  <c:v>11.8</c:v>
                </c:pt>
                <c:pt idx="962">
                  <c:v>12</c:v>
                </c:pt>
                <c:pt idx="963">
                  <c:v>12.200000000000003</c:v>
                </c:pt>
                <c:pt idx="964">
                  <c:v>12.400000000000006</c:v>
                </c:pt>
                <c:pt idx="965">
                  <c:v>12.600000000000001</c:v>
                </c:pt>
                <c:pt idx="966">
                  <c:v>12.8</c:v>
                </c:pt>
                <c:pt idx="967">
                  <c:v>13</c:v>
                </c:pt>
                <c:pt idx="968">
                  <c:v>13.200000000000003</c:v>
                </c:pt>
                <c:pt idx="969">
                  <c:v>13.400000000000006</c:v>
                </c:pt>
                <c:pt idx="970">
                  <c:v>13.600000000000001</c:v>
                </c:pt>
                <c:pt idx="971">
                  <c:v>13.8</c:v>
                </c:pt>
                <c:pt idx="972">
                  <c:v>14</c:v>
                </c:pt>
                <c:pt idx="973">
                  <c:v>14.200000000000003</c:v>
                </c:pt>
                <c:pt idx="974">
                  <c:v>14.400000000000006</c:v>
                </c:pt>
                <c:pt idx="975">
                  <c:v>14.600000000000001</c:v>
                </c:pt>
                <c:pt idx="976">
                  <c:v>14.8</c:v>
                </c:pt>
                <c:pt idx="977">
                  <c:v>15</c:v>
                </c:pt>
                <c:pt idx="978">
                  <c:v>15.200000000000003</c:v>
                </c:pt>
                <c:pt idx="979">
                  <c:v>15.400000000000006</c:v>
                </c:pt>
                <c:pt idx="980">
                  <c:v>15.600000000000001</c:v>
                </c:pt>
                <c:pt idx="981">
                  <c:v>15.8</c:v>
                </c:pt>
                <c:pt idx="982">
                  <c:v>16</c:v>
                </c:pt>
                <c:pt idx="983">
                  <c:v>16.200000000000003</c:v>
                </c:pt>
                <c:pt idx="984">
                  <c:v>16.400000000000006</c:v>
                </c:pt>
                <c:pt idx="985">
                  <c:v>16.599999999999987</c:v>
                </c:pt>
                <c:pt idx="986">
                  <c:v>16.799999999999986</c:v>
                </c:pt>
                <c:pt idx="987">
                  <c:v>17</c:v>
                </c:pt>
                <c:pt idx="988">
                  <c:v>17.200000000000003</c:v>
                </c:pt>
                <c:pt idx="989">
                  <c:v>17.400000000000006</c:v>
                </c:pt>
                <c:pt idx="990">
                  <c:v>17.599999999999987</c:v>
                </c:pt>
                <c:pt idx="991">
                  <c:v>17.799999999999986</c:v>
                </c:pt>
                <c:pt idx="992">
                  <c:v>18</c:v>
                </c:pt>
                <c:pt idx="993">
                  <c:v>18.200000000000003</c:v>
                </c:pt>
                <c:pt idx="994">
                  <c:v>18.400000000000006</c:v>
                </c:pt>
                <c:pt idx="995">
                  <c:v>18.599999999999987</c:v>
                </c:pt>
                <c:pt idx="996">
                  <c:v>18.799999999999986</c:v>
                </c:pt>
                <c:pt idx="997">
                  <c:v>19</c:v>
                </c:pt>
                <c:pt idx="998">
                  <c:v>19.200000000000003</c:v>
                </c:pt>
                <c:pt idx="999">
                  <c:v>19.400000000000006</c:v>
                </c:pt>
                <c:pt idx="1000">
                  <c:v>19.599999999999987</c:v>
                </c:pt>
                <c:pt idx="1001">
                  <c:v>19.799999999999986</c:v>
                </c:pt>
                <c:pt idx="1002">
                  <c:v>20</c:v>
                </c:pt>
                <c:pt idx="1003">
                  <c:v>20.200000000000003</c:v>
                </c:pt>
                <c:pt idx="1004">
                  <c:v>20.400000000000006</c:v>
                </c:pt>
                <c:pt idx="1005">
                  <c:v>20.599999999999987</c:v>
                </c:pt>
                <c:pt idx="1006">
                  <c:v>20.799999999999986</c:v>
                </c:pt>
                <c:pt idx="1007">
                  <c:v>21</c:v>
                </c:pt>
                <c:pt idx="1008">
                  <c:v>21.200000000000003</c:v>
                </c:pt>
                <c:pt idx="1009">
                  <c:v>21.400000000000006</c:v>
                </c:pt>
                <c:pt idx="1010">
                  <c:v>21.599999999999987</c:v>
                </c:pt>
                <c:pt idx="1011">
                  <c:v>21.799999999999986</c:v>
                </c:pt>
                <c:pt idx="1012">
                  <c:v>22</c:v>
                </c:pt>
                <c:pt idx="1013">
                  <c:v>22.200000000000003</c:v>
                </c:pt>
                <c:pt idx="1014">
                  <c:v>22.400000000000006</c:v>
                </c:pt>
                <c:pt idx="1015">
                  <c:v>22.599999999999987</c:v>
                </c:pt>
                <c:pt idx="1016">
                  <c:v>22.799999999999986</c:v>
                </c:pt>
                <c:pt idx="1017">
                  <c:v>23</c:v>
                </c:pt>
                <c:pt idx="1018">
                  <c:v>23.200000000000003</c:v>
                </c:pt>
                <c:pt idx="1019">
                  <c:v>23.400000000000006</c:v>
                </c:pt>
                <c:pt idx="1020">
                  <c:v>23.599999999999987</c:v>
                </c:pt>
                <c:pt idx="1021">
                  <c:v>23.799999999999986</c:v>
                </c:pt>
                <c:pt idx="1022">
                  <c:v>24</c:v>
                </c:pt>
                <c:pt idx="1023">
                  <c:v>24.200000000000003</c:v>
                </c:pt>
                <c:pt idx="1024">
                  <c:v>24.400000000000006</c:v>
                </c:pt>
                <c:pt idx="1025">
                  <c:v>24.599999999999987</c:v>
                </c:pt>
                <c:pt idx="1026">
                  <c:v>24.799999999999986</c:v>
                </c:pt>
                <c:pt idx="1027">
                  <c:v>25</c:v>
                </c:pt>
                <c:pt idx="1028">
                  <c:v>25.200000000000003</c:v>
                </c:pt>
                <c:pt idx="1029">
                  <c:v>25.400000000000006</c:v>
                </c:pt>
                <c:pt idx="1030">
                  <c:v>25.599999999999987</c:v>
                </c:pt>
                <c:pt idx="1031">
                  <c:v>25.799999999999986</c:v>
                </c:pt>
                <c:pt idx="1032">
                  <c:v>26</c:v>
                </c:pt>
                <c:pt idx="1033">
                  <c:v>26.200000000000003</c:v>
                </c:pt>
                <c:pt idx="1034">
                  <c:v>26.400000000000006</c:v>
                </c:pt>
                <c:pt idx="1035">
                  <c:v>26.599999999999987</c:v>
                </c:pt>
                <c:pt idx="1036">
                  <c:v>26.799999999999986</c:v>
                </c:pt>
                <c:pt idx="1037">
                  <c:v>27</c:v>
                </c:pt>
                <c:pt idx="1038">
                  <c:v>27.200000000000003</c:v>
                </c:pt>
                <c:pt idx="1039">
                  <c:v>27.400000000000006</c:v>
                </c:pt>
                <c:pt idx="1040">
                  <c:v>27.599999999999987</c:v>
                </c:pt>
                <c:pt idx="1041">
                  <c:v>27.799999999999986</c:v>
                </c:pt>
                <c:pt idx="1042">
                  <c:v>28</c:v>
                </c:pt>
                <c:pt idx="1043">
                  <c:v>28.200000000000003</c:v>
                </c:pt>
                <c:pt idx="1044">
                  <c:v>28.400000000000006</c:v>
                </c:pt>
                <c:pt idx="1045">
                  <c:v>28.599999999999987</c:v>
                </c:pt>
                <c:pt idx="1046">
                  <c:v>28.799999999999986</c:v>
                </c:pt>
                <c:pt idx="1047">
                  <c:v>29</c:v>
                </c:pt>
                <c:pt idx="1048">
                  <c:v>29.200000000000003</c:v>
                </c:pt>
                <c:pt idx="1049">
                  <c:v>29.400000000000006</c:v>
                </c:pt>
                <c:pt idx="1050">
                  <c:v>29.599999999999987</c:v>
                </c:pt>
                <c:pt idx="1051">
                  <c:v>29.799999999999986</c:v>
                </c:pt>
                <c:pt idx="1052">
                  <c:v>30</c:v>
                </c:pt>
                <c:pt idx="1053">
                  <c:v>30.200000000000003</c:v>
                </c:pt>
                <c:pt idx="1054">
                  <c:v>30.400000000000006</c:v>
                </c:pt>
                <c:pt idx="1055">
                  <c:v>30.599999999999987</c:v>
                </c:pt>
                <c:pt idx="1056">
                  <c:v>30.799999999999986</c:v>
                </c:pt>
                <c:pt idx="1057">
                  <c:v>31</c:v>
                </c:pt>
                <c:pt idx="1058">
                  <c:v>31.200000000000003</c:v>
                </c:pt>
                <c:pt idx="1059">
                  <c:v>31.400000000000006</c:v>
                </c:pt>
                <c:pt idx="1060">
                  <c:v>31.599999999999987</c:v>
                </c:pt>
                <c:pt idx="1061">
                  <c:v>31.799999999999986</c:v>
                </c:pt>
                <c:pt idx="1062">
                  <c:v>32</c:v>
                </c:pt>
                <c:pt idx="1063">
                  <c:v>32.200000000000003</c:v>
                </c:pt>
                <c:pt idx="1064">
                  <c:v>32.400000000000006</c:v>
                </c:pt>
                <c:pt idx="1065">
                  <c:v>32.600000000000009</c:v>
                </c:pt>
                <c:pt idx="1066">
                  <c:v>32.800000000000004</c:v>
                </c:pt>
                <c:pt idx="1067">
                  <c:v>33</c:v>
                </c:pt>
                <c:pt idx="1068">
                  <c:v>33.200000000000003</c:v>
                </c:pt>
                <c:pt idx="1069">
                  <c:v>33.400000000000006</c:v>
                </c:pt>
                <c:pt idx="1070">
                  <c:v>33.600000000000009</c:v>
                </c:pt>
                <c:pt idx="1071">
                  <c:v>33.800000000000004</c:v>
                </c:pt>
                <c:pt idx="1072">
                  <c:v>34</c:v>
                </c:pt>
                <c:pt idx="1073">
                  <c:v>34.200000000000003</c:v>
                </c:pt>
                <c:pt idx="1074">
                  <c:v>34.400000000000006</c:v>
                </c:pt>
                <c:pt idx="1075">
                  <c:v>34.600000000000009</c:v>
                </c:pt>
                <c:pt idx="1076">
                  <c:v>34.800000000000004</c:v>
                </c:pt>
                <c:pt idx="1077">
                  <c:v>35</c:v>
                </c:pt>
                <c:pt idx="1078">
                  <c:v>35.200000000000003</c:v>
                </c:pt>
                <c:pt idx="1079">
                  <c:v>35.400000000000006</c:v>
                </c:pt>
                <c:pt idx="1080">
                  <c:v>35.600000000000009</c:v>
                </c:pt>
                <c:pt idx="1081">
                  <c:v>35.800000000000004</c:v>
                </c:pt>
                <c:pt idx="1082">
                  <c:v>36</c:v>
                </c:pt>
                <c:pt idx="1083">
                  <c:v>36.200000000000003</c:v>
                </c:pt>
                <c:pt idx="1084">
                  <c:v>36.400000000000006</c:v>
                </c:pt>
                <c:pt idx="1085">
                  <c:v>36.600000000000009</c:v>
                </c:pt>
                <c:pt idx="1086">
                  <c:v>36.800000000000004</c:v>
                </c:pt>
                <c:pt idx="1087">
                  <c:v>37</c:v>
                </c:pt>
                <c:pt idx="1088">
                  <c:v>37.200000000000003</c:v>
                </c:pt>
                <c:pt idx="1089">
                  <c:v>37.400000000000006</c:v>
                </c:pt>
                <c:pt idx="1090">
                  <c:v>37.600000000000009</c:v>
                </c:pt>
                <c:pt idx="1091">
                  <c:v>37.800000000000004</c:v>
                </c:pt>
                <c:pt idx="1092">
                  <c:v>38</c:v>
                </c:pt>
                <c:pt idx="1093">
                  <c:v>38.20000000000001</c:v>
                </c:pt>
                <c:pt idx="1094">
                  <c:v>38.400000000000006</c:v>
                </c:pt>
                <c:pt idx="1095">
                  <c:v>38.600000000000009</c:v>
                </c:pt>
                <c:pt idx="1096">
                  <c:v>38.800000000000004</c:v>
                </c:pt>
                <c:pt idx="1097">
                  <c:v>39</c:v>
                </c:pt>
                <c:pt idx="1098">
                  <c:v>39.20000000000001</c:v>
                </c:pt>
                <c:pt idx="1099">
                  <c:v>39.400000000000006</c:v>
                </c:pt>
                <c:pt idx="1100">
                  <c:v>39.600000000000009</c:v>
                </c:pt>
                <c:pt idx="1101">
                  <c:v>39.800000000000004</c:v>
                </c:pt>
                <c:pt idx="1102">
                  <c:v>40</c:v>
                </c:pt>
                <c:pt idx="1103">
                  <c:v>40.20000000000001</c:v>
                </c:pt>
                <c:pt idx="1104">
                  <c:v>40.400000000000006</c:v>
                </c:pt>
                <c:pt idx="1105">
                  <c:v>40.600000000000009</c:v>
                </c:pt>
                <c:pt idx="1106">
                  <c:v>40.800000000000004</c:v>
                </c:pt>
                <c:pt idx="1107">
                  <c:v>41</c:v>
                </c:pt>
                <c:pt idx="1108">
                  <c:v>41.20000000000001</c:v>
                </c:pt>
                <c:pt idx="1109">
                  <c:v>41.400000000000006</c:v>
                </c:pt>
                <c:pt idx="1110">
                  <c:v>41.600000000000009</c:v>
                </c:pt>
                <c:pt idx="1111">
                  <c:v>41.800000000000004</c:v>
                </c:pt>
                <c:pt idx="1112">
                  <c:v>42</c:v>
                </c:pt>
                <c:pt idx="1113">
                  <c:v>42.20000000000001</c:v>
                </c:pt>
                <c:pt idx="1114">
                  <c:v>42.400000000000006</c:v>
                </c:pt>
                <c:pt idx="1115">
                  <c:v>42.600000000000009</c:v>
                </c:pt>
                <c:pt idx="1116">
                  <c:v>42.800000000000004</c:v>
                </c:pt>
                <c:pt idx="1117">
                  <c:v>43</c:v>
                </c:pt>
                <c:pt idx="1118">
                  <c:v>43.20000000000001</c:v>
                </c:pt>
                <c:pt idx="1119">
                  <c:v>43.400000000000006</c:v>
                </c:pt>
                <c:pt idx="1120">
                  <c:v>43.600000000000009</c:v>
                </c:pt>
                <c:pt idx="1121">
                  <c:v>43.800000000000004</c:v>
                </c:pt>
                <c:pt idx="1122">
                  <c:v>44</c:v>
                </c:pt>
                <c:pt idx="1123">
                  <c:v>44.20000000000001</c:v>
                </c:pt>
                <c:pt idx="1124">
                  <c:v>44.400000000000006</c:v>
                </c:pt>
                <c:pt idx="1125">
                  <c:v>44.600000000000009</c:v>
                </c:pt>
                <c:pt idx="1126">
                  <c:v>44.800000000000004</c:v>
                </c:pt>
                <c:pt idx="1127">
                  <c:v>45</c:v>
                </c:pt>
                <c:pt idx="1128">
                  <c:v>45.20000000000001</c:v>
                </c:pt>
                <c:pt idx="1129">
                  <c:v>45.400000000000006</c:v>
                </c:pt>
                <c:pt idx="1130">
                  <c:v>45.600000000000009</c:v>
                </c:pt>
                <c:pt idx="1131">
                  <c:v>45.800000000000004</c:v>
                </c:pt>
                <c:pt idx="1132">
                  <c:v>46</c:v>
                </c:pt>
                <c:pt idx="1133">
                  <c:v>46.20000000000001</c:v>
                </c:pt>
                <c:pt idx="1134">
                  <c:v>46.400000000000006</c:v>
                </c:pt>
                <c:pt idx="1135">
                  <c:v>46.600000000000009</c:v>
                </c:pt>
                <c:pt idx="1136">
                  <c:v>46.800000000000004</c:v>
                </c:pt>
                <c:pt idx="1137">
                  <c:v>47</c:v>
                </c:pt>
                <c:pt idx="1138">
                  <c:v>47.20000000000001</c:v>
                </c:pt>
                <c:pt idx="1139">
                  <c:v>47.400000000000006</c:v>
                </c:pt>
                <c:pt idx="1140">
                  <c:v>47.600000000000009</c:v>
                </c:pt>
                <c:pt idx="1141">
                  <c:v>47.800000000000004</c:v>
                </c:pt>
                <c:pt idx="1142">
                  <c:v>48</c:v>
                </c:pt>
                <c:pt idx="1143">
                  <c:v>48.20000000000001</c:v>
                </c:pt>
                <c:pt idx="1144">
                  <c:v>48.400000000000006</c:v>
                </c:pt>
                <c:pt idx="1145">
                  <c:v>48.600000000000009</c:v>
                </c:pt>
                <c:pt idx="1146">
                  <c:v>48.800000000000004</c:v>
                </c:pt>
                <c:pt idx="1147">
                  <c:v>49</c:v>
                </c:pt>
                <c:pt idx="1148">
                  <c:v>49.20000000000001</c:v>
                </c:pt>
                <c:pt idx="1149">
                  <c:v>49.400000000000006</c:v>
                </c:pt>
                <c:pt idx="1150">
                  <c:v>49.600000000000009</c:v>
                </c:pt>
                <c:pt idx="1151">
                  <c:v>49.800000000000004</c:v>
                </c:pt>
                <c:pt idx="1152">
                  <c:v>50</c:v>
                </c:pt>
                <c:pt idx="1153">
                  <c:v>50.20000000000001</c:v>
                </c:pt>
                <c:pt idx="1154">
                  <c:v>50.400000000000006</c:v>
                </c:pt>
                <c:pt idx="1155">
                  <c:v>50.600000000000009</c:v>
                </c:pt>
                <c:pt idx="1156">
                  <c:v>50.800000000000004</c:v>
                </c:pt>
                <c:pt idx="1157">
                  <c:v>51</c:v>
                </c:pt>
                <c:pt idx="1158">
                  <c:v>51.20000000000001</c:v>
                </c:pt>
                <c:pt idx="1159">
                  <c:v>51.400000000000006</c:v>
                </c:pt>
                <c:pt idx="1160">
                  <c:v>51.600000000000009</c:v>
                </c:pt>
                <c:pt idx="1161">
                  <c:v>51.800000000000004</c:v>
                </c:pt>
                <c:pt idx="1162">
                  <c:v>52</c:v>
                </c:pt>
                <c:pt idx="1163">
                  <c:v>52.20000000000001</c:v>
                </c:pt>
                <c:pt idx="1164">
                  <c:v>52.400000000000006</c:v>
                </c:pt>
                <c:pt idx="1165">
                  <c:v>52.600000000000009</c:v>
                </c:pt>
                <c:pt idx="1166">
                  <c:v>52.800000000000004</c:v>
                </c:pt>
                <c:pt idx="1167">
                  <c:v>53</c:v>
                </c:pt>
                <c:pt idx="1168">
                  <c:v>53.20000000000001</c:v>
                </c:pt>
                <c:pt idx="1169">
                  <c:v>53.400000000000006</c:v>
                </c:pt>
                <c:pt idx="1170">
                  <c:v>53.600000000000009</c:v>
                </c:pt>
                <c:pt idx="1171">
                  <c:v>53.800000000000004</c:v>
                </c:pt>
                <c:pt idx="1172">
                  <c:v>54</c:v>
                </c:pt>
                <c:pt idx="1173">
                  <c:v>54.20000000000001</c:v>
                </c:pt>
                <c:pt idx="1174">
                  <c:v>54.400000000000006</c:v>
                </c:pt>
                <c:pt idx="1175">
                  <c:v>54.600000000000009</c:v>
                </c:pt>
                <c:pt idx="1176">
                  <c:v>54.800000000000004</c:v>
                </c:pt>
                <c:pt idx="1177">
                  <c:v>55</c:v>
                </c:pt>
                <c:pt idx="1178">
                  <c:v>55.20000000000001</c:v>
                </c:pt>
                <c:pt idx="1179">
                  <c:v>55.400000000000006</c:v>
                </c:pt>
                <c:pt idx="1180">
                  <c:v>55.600000000000009</c:v>
                </c:pt>
                <c:pt idx="1181">
                  <c:v>55.800000000000004</c:v>
                </c:pt>
                <c:pt idx="1182">
                  <c:v>56</c:v>
                </c:pt>
                <c:pt idx="1183">
                  <c:v>56.20000000000001</c:v>
                </c:pt>
                <c:pt idx="1184">
                  <c:v>56.400000000000006</c:v>
                </c:pt>
                <c:pt idx="1185">
                  <c:v>56.600000000000009</c:v>
                </c:pt>
                <c:pt idx="1186">
                  <c:v>56.800000000000004</c:v>
                </c:pt>
                <c:pt idx="1187">
                  <c:v>57</c:v>
                </c:pt>
                <c:pt idx="1188">
                  <c:v>57.20000000000001</c:v>
                </c:pt>
                <c:pt idx="1189">
                  <c:v>57.400000000000006</c:v>
                </c:pt>
                <c:pt idx="1190">
                  <c:v>57.600000000000009</c:v>
                </c:pt>
                <c:pt idx="1191">
                  <c:v>57.800000000000004</c:v>
                </c:pt>
                <c:pt idx="1192">
                  <c:v>58</c:v>
                </c:pt>
                <c:pt idx="1193">
                  <c:v>58.20000000000001</c:v>
                </c:pt>
                <c:pt idx="1194">
                  <c:v>58.400000000000006</c:v>
                </c:pt>
                <c:pt idx="1195">
                  <c:v>58.600000000000009</c:v>
                </c:pt>
                <c:pt idx="1196">
                  <c:v>58.800000000000004</c:v>
                </c:pt>
                <c:pt idx="1197">
                  <c:v>59</c:v>
                </c:pt>
                <c:pt idx="1198">
                  <c:v>59.20000000000001</c:v>
                </c:pt>
                <c:pt idx="1199">
                  <c:v>59.400000000000006</c:v>
                </c:pt>
                <c:pt idx="1200">
                  <c:v>59.600000000000009</c:v>
                </c:pt>
                <c:pt idx="1201">
                  <c:v>59.800000000000004</c:v>
                </c:pt>
                <c:pt idx="1202">
                  <c:v>60</c:v>
                </c:pt>
                <c:pt idx="1203">
                  <c:v>60.20000000000001</c:v>
                </c:pt>
                <c:pt idx="1204">
                  <c:v>60.400000000000006</c:v>
                </c:pt>
                <c:pt idx="1205">
                  <c:v>60.600000000000009</c:v>
                </c:pt>
                <c:pt idx="1206">
                  <c:v>60.800000000000004</c:v>
                </c:pt>
                <c:pt idx="1207">
                  <c:v>61</c:v>
                </c:pt>
                <c:pt idx="1208">
                  <c:v>61.20000000000001</c:v>
                </c:pt>
                <c:pt idx="1209">
                  <c:v>61.400000000000006</c:v>
                </c:pt>
                <c:pt idx="1210">
                  <c:v>61.600000000000009</c:v>
                </c:pt>
                <c:pt idx="1211">
                  <c:v>61.800000000000004</c:v>
                </c:pt>
                <c:pt idx="1212">
                  <c:v>62</c:v>
                </c:pt>
                <c:pt idx="1213">
                  <c:v>62.20000000000001</c:v>
                </c:pt>
                <c:pt idx="1214">
                  <c:v>62.400000000000006</c:v>
                </c:pt>
                <c:pt idx="1215">
                  <c:v>62.600000000000009</c:v>
                </c:pt>
                <c:pt idx="1216">
                  <c:v>62.800000000000004</c:v>
                </c:pt>
                <c:pt idx="1217">
                  <c:v>63</c:v>
                </c:pt>
                <c:pt idx="1218">
                  <c:v>63.20000000000001</c:v>
                </c:pt>
                <c:pt idx="1219">
                  <c:v>63.400000000000006</c:v>
                </c:pt>
                <c:pt idx="1220">
                  <c:v>63.600000000000009</c:v>
                </c:pt>
                <c:pt idx="1221">
                  <c:v>63.800000000000004</c:v>
                </c:pt>
                <c:pt idx="1222">
                  <c:v>64</c:v>
                </c:pt>
                <c:pt idx="1223">
                  <c:v>64.2</c:v>
                </c:pt>
                <c:pt idx="1224">
                  <c:v>64.400000000000006</c:v>
                </c:pt>
                <c:pt idx="1225">
                  <c:v>64.599999999999994</c:v>
                </c:pt>
                <c:pt idx="1226">
                  <c:v>64.800000000000011</c:v>
                </c:pt>
                <c:pt idx="1227">
                  <c:v>65</c:v>
                </c:pt>
                <c:pt idx="1228">
                  <c:v>65.2</c:v>
                </c:pt>
                <c:pt idx="1229">
                  <c:v>65.400000000000006</c:v>
                </c:pt>
                <c:pt idx="1230">
                  <c:v>65.599999999999994</c:v>
                </c:pt>
                <c:pt idx="1231">
                  <c:v>65.800000000000011</c:v>
                </c:pt>
                <c:pt idx="1232">
                  <c:v>66</c:v>
                </c:pt>
                <c:pt idx="1233">
                  <c:v>66.2</c:v>
                </c:pt>
                <c:pt idx="1234">
                  <c:v>66.400000000000006</c:v>
                </c:pt>
                <c:pt idx="1235">
                  <c:v>66.599999999999994</c:v>
                </c:pt>
                <c:pt idx="1236">
                  <c:v>66.800000000000011</c:v>
                </c:pt>
                <c:pt idx="1237">
                  <c:v>67</c:v>
                </c:pt>
                <c:pt idx="1238">
                  <c:v>67.2</c:v>
                </c:pt>
                <c:pt idx="1239">
                  <c:v>67.400000000000006</c:v>
                </c:pt>
                <c:pt idx="1240">
                  <c:v>67.599999999999994</c:v>
                </c:pt>
                <c:pt idx="1241">
                  <c:v>67.800000000000011</c:v>
                </c:pt>
                <c:pt idx="1242">
                  <c:v>68</c:v>
                </c:pt>
                <c:pt idx="1243">
                  <c:v>68.2</c:v>
                </c:pt>
                <c:pt idx="1244">
                  <c:v>68.400000000000006</c:v>
                </c:pt>
                <c:pt idx="1245">
                  <c:v>68.599999999999994</c:v>
                </c:pt>
                <c:pt idx="1246">
                  <c:v>68.800000000000011</c:v>
                </c:pt>
                <c:pt idx="1247">
                  <c:v>69</c:v>
                </c:pt>
                <c:pt idx="1248">
                  <c:v>69.2</c:v>
                </c:pt>
                <c:pt idx="1249">
                  <c:v>69.400000000000006</c:v>
                </c:pt>
                <c:pt idx="1250">
                  <c:v>69.599999999999994</c:v>
                </c:pt>
                <c:pt idx="1251">
                  <c:v>69.800000000000011</c:v>
                </c:pt>
                <c:pt idx="1252">
                  <c:v>70</c:v>
                </c:pt>
                <c:pt idx="1253">
                  <c:v>70.2</c:v>
                </c:pt>
                <c:pt idx="1254">
                  <c:v>70.400000000000006</c:v>
                </c:pt>
                <c:pt idx="1255">
                  <c:v>70.599999999999994</c:v>
                </c:pt>
                <c:pt idx="1256">
                  <c:v>70.800000000000011</c:v>
                </c:pt>
                <c:pt idx="1257">
                  <c:v>71</c:v>
                </c:pt>
                <c:pt idx="1258">
                  <c:v>71.2</c:v>
                </c:pt>
                <c:pt idx="1259">
                  <c:v>71.400000000000006</c:v>
                </c:pt>
                <c:pt idx="1260">
                  <c:v>71.599999999999994</c:v>
                </c:pt>
                <c:pt idx="1261">
                  <c:v>71.800000000000011</c:v>
                </c:pt>
                <c:pt idx="1262">
                  <c:v>72</c:v>
                </c:pt>
                <c:pt idx="1263">
                  <c:v>72.2</c:v>
                </c:pt>
                <c:pt idx="1264">
                  <c:v>72.400000000000006</c:v>
                </c:pt>
                <c:pt idx="1265">
                  <c:v>72.599999999999994</c:v>
                </c:pt>
                <c:pt idx="1266">
                  <c:v>72.800000000000011</c:v>
                </c:pt>
                <c:pt idx="1267">
                  <c:v>73</c:v>
                </c:pt>
                <c:pt idx="1268">
                  <c:v>73.2</c:v>
                </c:pt>
                <c:pt idx="1269">
                  <c:v>73.400000000000006</c:v>
                </c:pt>
                <c:pt idx="1270">
                  <c:v>73.599999999999994</c:v>
                </c:pt>
                <c:pt idx="1271">
                  <c:v>73.800000000000011</c:v>
                </c:pt>
                <c:pt idx="1272">
                  <c:v>74</c:v>
                </c:pt>
                <c:pt idx="1273">
                  <c:v>74.2</c:v>
                </c:pt>
                <c:pt idx="1274">
                  <c:v>74.400000000000006</c:v>
                </c:pt>
                <c:pt idx="1275">
                  <c:v>74.599999999999994</c:v>
                </c:pt>
                <c:pt idx="1276">
                  <c:v>74.800000000000011</c:v>
                </c:pt>
                <c:pt idx="1277">
                  <c:v>75</c:v>
                </c:pt>
                <c:pt idx="1278">
                  <c:v>75.2</c:v>
                </c:pt>
                <c:pt idx="1279">
                  <c:v>75.400000000000006</c:v>
                </c:pt>
                <c:pt idx="1280">
                  <c:v>75.599999999999994</c:v>
                </c:pt>
                <c:pt idx="1281">
                  <c:v>75.800000000000011</c:v>
                </c:pt>
                <c:pt idx="1282">
                  <c:v>76</c:v>
                </c:pt>
                <c:pt idx="1283">
                  <c:v>76.2</c:v>
                </c:pt>
                <c:pt idx="1284">
                  <c:v>76.400000000000006</c:v>
                </c:pt>
                <c:pt idx="1285">
                  <c:v>76.599999999999994</c:v>
                </c:pt>
                <c:pt idx="1286">
                  <c:v>76.800000000000011</c:v>
                </c:pt>
                <c:pt idx="1287">
                  <c:v>77</c:v>
                </c:pt>
                <c:pt idx="1288">
                  <c:v>77.2</c:v>
                </c:pt>
                <c:pt idx="1289">
                  <c:v>77.400000000000006</c:v>
                </c:pt>
                <c:pt idx="1290">
                  <c:v>77.599999999999994</c:v>
                </c:pt>
                <c:pt idx="1291">
                  <c:v>77.800000000000011</c:v>
                </c:pt>
                <c:pt idx="1292">
                  <c:v>78</c:v>
                </c:pt>
                <c:pt idx="1293">
                  <c:v>78.2</c:v>
                </c:pt>
                <c:pt idx="1294">
                  <c:v>78.400000000000006</c:v>
                </c:pt>
                <c:pt idx="1295">
                  <c:v>78.599999999999994</c:v>
                </c:pt>
                <c:pt idx="1296">
                  <c:v>78.800000000000011</c:v>
                </c:pt>
                <c:pt idx="1297">
                  <c:v>79</c:v>
                </c:pt>
                <c:pt idx="1298">
                  <c:v>79.2</c:v>
                </c:pt>
                <c:pt idx="1299">
                  <c:v>79.400000000000006</c:v>
                </c:pt>
                <c:pt idx="1300">
                  <c:v>79.599999999999994</c:v>
                </c:pt>
                <c:pt idx="1301">
                  <c:v>79.800000000000011</c:v>
                </c:pt>
                <c:pt idx="1302">
                  <c:v>80</c:v>
                </c:pt>
                <c:pt idx="1303">
                  <c:v>80.2</c:v>
                </c:pt>
                <c:pt idx="1304">
                  <c:v>80.400000000000006</c:v>
                </c:pt>
                <c:pt idx="1305">
                  <c:v>80.599999999999994</c:v>
                </c:pt>
                <c:pt idx="1306">
                  <c:v>80.800000000000011</c:v>
                </c:pt>
                <c:pt idx="1307">
                  <c:v>81</c:v>
                </c:pt>
                <c:pt idx="1308">
                  <c:v>81.2</c:v>
                </c:pt>
                <c:pt idx="1309">
                  <c:v>81.400000000000006</c:v>
                </c:pt>
                <c:pt idx="1310">
                  <c:v>81.599999999999994</c:v>
                </c:pt>
                <c:pt idx="1311">
                  <c:v>81.800000000000011</c:v>
                </c:pt>
                <c:pt idx="1312">
                  <c:v>82</c:v>
                </c:pt>
                <c:pt idx="1313">
                  <c:v>82.2</c:v>
                </c:pt>
                <c:pt idx="1314">
                  <c:v>82.4</c:v>
                </c:pt>
                <c:pt idx="1315">
                  <c:v>82.6</c:v>
                </c:pt>
                <c:pt idx="1316">
                  <c:v>82.800000000000011</c:v>
                </c:pt>
                <c:pt idx="1317">
                  <c:v>83</c:v>
                </c:pt>
                <c:pt idx="1318">
                  <c:v>83.2</c:v>
                </c:pt>
                <c:pt idx="1319">
                  <c:v>83.4</c:v>
                </c:pt>
                <c:pt idx="1320">
                  <c:v>83.6</c:v>
                </c:pt>
                <c:pt idx="1321">
                  <c:v>83.800000000000011</c:v>
                </c:pt>
                <c:pt idx="1322">
                  <c:v>84</c:v>
                </c:pt>
                <c:pt idx="1323">
                  <c:v>84.2</c:v>
                </c:pt>
                <c:pt idx="1324">
                  <c:v>84.4</c:v>
                </c:pt>
                <c:pt idx="1325">
                  <c:v>84.6</c:v>
                </c:pt>
                <c:pt idx="1326">
                  <c:v>84.800000000000011</c:v>
                </c:pt>
                <c:pt idx="1327">
                  <c:v>85</c:v>
                </c:pt>
                <c:pt idx="1328">
                  <c:v>85.2</c:v>
                </c:pt>
                <c:pt idx="1329">
                  <c:v>85.4</c:v>
                </c:pt>
                <c:pt idx="1330">
                  <c:v>85.6</c:v>
                </c:pt>
                <c:pt idx="1331">
                  <c:v>85.800000000000011</c:v>
                </c:pt>
                <c:pt idx="1332">
                  <c:v>86</c:v>
                </c:pt>
                <c:pt idx="1333">
                  <c:v>86.2</c:v>
                </c:pt>
                <c:pt idx="1334">
                  <c:v>86.4</c:v>
                </c:pt>
                <c:pt idx="1335">
                  <c:v>86.6</c:v>
                </c:pt>
                <c:pt idx="1336">
                  <c:v>86.800000000000011</c:v>
                </c:pt>
                <c:pt idx="1337">
                  <c:v>87</c:v>
                </c:pt>
                <c:pt idx="1338">
                  <c:v>87.2</c:v>
                </c:pt>
                <c:pt idx="1339">
                  <c:v>87.4</c:v>
                </c:pt>
                <c:pt idx="1340">
                  <c:v>87.6</c:v>
                </c:pt>
                <c:pt idx="1341">
                  <c:v>87.800000000000011</c:v>
                </c:pt>
                <c:pt idx="1342">
                  <c:v>88</c:v>
                </c:pt>
                <c:pt idx="1343">
                  <c:v>88.2</c:v>
                </c:pt>
                <c:pt idx="1344">
                  <c:v>88.4</c:v>
                </c:pt>
                <c:pt idx="1345">
                  <c:v>88.6</c:v>
                </c:pt>
                <c:pt idx="1346">
                  <c:v>88.800000000000011</c:v>
                </c:pt>
                <c:pt idx="1347">
                  <c:v>89</c:v>
                </c:pt>
                <c:pt idx="1348">
                  <c:v>89.2</c:v>
                </c:pt>
                <c:pt idx="1349">
                  <c:v>89.4</c:v>
                </c:pt>
                <c:pt idx="1350">
                  <c:v>89.6</c:v>
                </c:pt>
                <c:pt idx="1351">
                  <c:v>89.800000000000011</c:v>
                </c:pt>
                <c:pt idx="1352">
                  <c:v>90</c:v>
                </c:pt>
                <c:pt idx="1353">
                  <c:v>90.2</c:v>
                </c:pt>
                <c:pt idx="1354">
                  <c:v>90.4</c:v>
                </c:pt>
                <c:pt idx="1355">
                  <c:v>90.6</c:v>
                </c:pt>
                <c:pt idx="1356">
                  <c:v>90.800000000000011</c:v>
                </c:pt>
                <c:pt idx="1357">
                  <c:v>91</c:v>
                </c:pt>
                <c:pt idx="1358">
                  <c:v>91.2</c:v>
                </c:pt>
                <c:pt idx="1359">
                  <c:v>91.4</c:v>
                </c:pt>
                <c:pt idx="1360">
                  <c:v>91.6</c:v>
                </c:pt>
                <c:pt idx="1361">
                  <c:v>91.800000000000011</c:v>
                </c:pt>
                <c:pt idx="1362">
                  <c:v>92</c:v>
                </c:pt>
                <c:pt idx="1363">
                  <c:v>92.2</c:v>
                </c:pt>
                <c:pt idx="1364">
                  <c:v>92.4</c:v>
                </c:pt>
                <c:pt idx="1365">
                  <c:v>92.6</c:v>
                </c:pt>
                <c:pt idx="1366">
                  <c:v>92.800000000000011</c:v>
                </c:pt>
                <c:pt idx="1367">
                  <c:v>93</c:v>
                </c:pt>
                <c:pt idx="1368">
                  <c:v>93.2</c:v>
                </c:pt>
                <c:pt idx="1369">
                  <c:v>93.4</c:v>
                </c:pt>
                <c:pt idx="1370">
                  <c:v>93.6</c:v>
                </c:pt>
                <c:pt idx="1371">
                  <c:v>93.800000000000011</c:v>
                </c:pt>
                <c:pt idx="1372">
                  <c:v>94</c:v>
                </c:pt>
                <c:pt idx="1373">
                  <c:v>94.2</c:v>
                </c:pt>
                <c:pt idx="1374">
                  <c:v>94.4</c:v>
                </c:pt>
                <c:pt idx="1375">
                  <c:v>94.6</c:v>
                </c:pt>
                <c:pt idx="1376">
                  <c:v>94.800000000000011</c:v>
                </c:pt>
                <c:pt idx="1377">
                  <c:v>95</c:v>
                </c:pt>
                <c:pt idx="1378">
                  <c:v>95.2</c:v>
                </c:pt>
                <c:pt idx="1379">
                  <c:v>95.4</c:v>
                </c:pt>
                <c:pt idx="1380">
                  <c:v>95.6</c:v>
                </c:pt>
                <c:pt idx="1381">
                  <c:v>95.800000000000011</c:v>
                </c:pt>
                <c:pt idx="1382">
                  <c:v>96</c:v>
                </c:pt>
                <c:pt idx="1383">
                  <c:v>96.2</c:v>
                </c:pt>
                <c:pt idx="1384">
                  <c:v>96.4</c:v>
                </c:pt>
                <c:pt idx="1385">
                  <c:v>96.6</c:v>
                </c:pt>
                <c:pt idx="1386">
                  <c:v>96.800000000000011</c:v>
                </c:pt>
                <c:pt idx="1387">
                  <c:v>97</c:v>
                </c:pt>
                <c:pt idx="1388">
                  <c:v>97.2</c:v>
                </c:pt>
                <c:pt idx="1389">
                  <c:v>97.4</c:v>
                </c:pt>
                <c:pt idx="1390">
                  <c:v>97.6</c:v>
                </c:pt>
                <c:pt idx="1391">
                  <c:v>97.800000000000011</c:v>
                </c:pt>
                <c:pt idx="1392">
                  <c:v>98</c:v>
                </c:pt>
                <c:pt idx="1393">
                  <c:v>98.2</c:v>
                </c:pt>
                <c:pt idx="1394">
                  <c:v>98.4</c:v>
                </c:pt>
                <c:pt idx="1395">
                  <c:v>98.6</c:v>
                </c:pt>
                <c:pt idx="1396">
                  <c:v>98.800000000000011</c:v>
                </c:pt>
                <c:pt idx="1397">
                  <c:v>99</c:v>
                </c:pt>
                <c:pt idx="1398">
                  <c:v>99.2</c:v>
                </c:pt>
                <c:pt idx="1399">
                  <c:v>99.4</c:v>
                </c:pt>
                <c:pt idx="1400">
                  <c:v>99.6</c:v>
                </c:pt>
                <c:pt idx="1401">
                  <c:v>99.800000000000011</c:v>
                </c:pt>
                <c:pt idx="1402">
                  <c:v>100</c:v>
                </c:pt>
                <c:pt idx="1403">
                  <c:v>100.19999999999999</c:v>
                </c:pt>
                <c:pt idx="1404">
                  <c:v>100.4</c:v>
                </c:pt>
                <c:pt idx="1405">
                  <c:v>100.6</c:v>
                </c:pt>
                <c:pt idx="1406">
                  <c:v>100.80000000000001</c:v>
                </c:pt>
                <c:pt idx="1407">
                  <c:v>101</c:v>
                </c:pt>
                <c:pt idx="1408">
                  <c:v>101.19999999999999</c:v>
                </c:pt>
                <c:pt idx="1409">
                  <c:v>101.4</c:v>
                </c:pt>
                <c:pt idx="1410">
                  <c:v>101.6</c:v>
                </c:pt>
                <c:pt idx="1411">
                  <c:v>101.80000000000001</c:v>
                </c:pt>
                <c:pt idx="1412">
                  <c:v>102</c:v>
                </c:pt>
                <c:pt idx="1413">
                  <c:v>102.19999999999999</c:v>
                </c:pt>
                <c:pt idx="1414">
                  <c:v>102.4</c:v>
                </c:pt>
                <c:pt idx="1415">
                  <c:v>102.6</c:v>
                </c:pt>
                <c:pt idx="1416">
                  <c:v>102.80000000000001</c:v>
                </c:pt>
                <c:pt idx="1417">
                  <c:v>103</c:v>
                </c:pt>
                <c:pt idx="1418">
                  <c:v>103.19999999999999</c:v>
                </c:pt>
                <c:pt idx="1419">
                  <c:v>103.4</c:v>
                </c:pt>
                <c:pt idx="1420">
                  <c:v>103.6</c:v>
                </c:pt>
                <c:pt idx="1421">
                  <c:v>103.80000000000001</c:v>
                </c:pt>
                <c:pt idx="1422">
                  <c:v>104</c:v>
                </c:pt>
                <c:pt idx="1423">
                  <c:v>104.19999999999999</c:v>
                </c:pt>
                <c:pt idx="1424">
                  <c:v>104.4</c:v>
                </c:pt>
                <c:pt idx="1425">
                  <c:v>104.6</c:v>
                </c:pt>
                <c:pt idx="1426">
                  <c:v>104.80000000000001</c:v>
                </c:pt>
                <c:pt idx="1427">
                  <c:v>105</c:v>
                </c:pt>
                <c:pt idx="1428">
                  <c:v>105.19999999999999</c:v>
                </c:pt>
                <c:pt idx="1429">
                  <c:v>105.4</c:v>
                </c:pt>
                <c:pt idx="1430">
                  <c:v>105.6</c:v>
                </c:pt>
                <c:pt idx="1431">
                  <c:v>105.80000000000001</c:v>
                </c:pt>
                <c:pt idx="1432">
                  <c:v>106</c:v>
                </c:pt>
                <c:pt idx="1433">
                  <c:v>106.19999999999999</c:v>
                </c:pt>
                <c:pt idx="1434">
                  <c:v>106.4</c:v>
                </c:pt>
                <c:pt idx="1435">
                  <c:v>106.6</c:v>
                </c:pt>
                <c:pt idx="1436">
                  <c:v>106.80000000000001</c:v>
                </c:pt>
                <c:pt idx="1437">
                  <c:v>107</c:v>
                </c:pt>
                <c:pt idx="1438">
                  <c:v>107.19999999999999</c:v>
                </c:pt>
                <c:pt idx="1439">
                  <c:v>107.4</c:v>
                </c:pt>
                <c:pt idx="1440">
                  <c:v>107.6</c:v>
                </c:pt>
                <c:pt idx="1441">
                  <c:v>107.80000000000001</c:v>
                </c:pt>
                <c:pt idx="1442">
                  <c:v>108</c:v>
                </c:pt>
                <c:pt idx="1443">
                  <c:v>108.19999999999999</c:v>
                </c:pt>
                <c:pt idx="1444">
                  <c:v>108.4</c:v>
                </c:pt>
                <c:pt idx="1445">
                  <c:v>108.6</c:v>
                </c:pt>
                <c:pt idx="1446">
                  <c:v>108.80000000000001</c:v>
                </c:pt>
                <c:pt idx="1447">
                  <c:v>109</c:v>
                </c:pt>
                <c:pt idx="1448">
                  <c:v>109.19999999999999</c:v>
                </c:pt>
                <c:pt idx="1449">
                  <c:v>109.4</c:v>
                </c:pt>
                <c:pt idx="1450">
                  <c:v>109.6</c:v>
                </c:pt>
                <c:pt idx="1451">
                  <c:v>109.80000000000001</c:v>
                </c:pt>
                <c:pt idx="1452">
                  <c:v>110</c:v>
                </c:pt>
                <c:pt idx="1453">
                  <c:v>110.19999999999999</c:v>
                </c:pt>
                <c:pt idx="1454">
                  <c:v>110.4</c:v>
                </c:pt>
                <c:pt idx="1455">
                  <c:v>110.6</c:v>
                </c:pt>
                <c:pt idx="1456">
                  <c:v>110.80000000000001</c:v>
                </c:pt>
                <c:pt idx="1457">
                  <c:v>111</c:v>
                </c:pt>
                <c:pt idx="1458">
                  <c:v>111.19999999999999</c:v>
                </c:pt>
                <c:pt idx="1459">
                  <c:v>111.4</c:v>
                </c:pt>
                <c:pt idx="1460">
                  <c:v>111.6</c:v>
                </c:pt>
                <c:pt idx="1461">
                  <c:v>111.80000000000001</c:v>
                </c:pt>
                <c:pt idx="1462">
                  <c:v>112</c:v>
                </c:pt>
                <c:pt idx="1463">
                  <c:v>112.19999999999999</c:v>
                </c:pt>
                <c:pt idx="1464">
                  <c:v>112.4</c:v>
                </c:pt>
                <c:pt idx="1465">
                  <c:v>112.6</c:v>
                </c:pt>
                <c:pt idx="1466">
                  <c:v>112.80000000000001</c:v>
                </c:pt>
                <c:pt idx="1467">
                  <c:v>113</c:v>
                </c:pt>
                <c:pt idx="1468">
                  <c:v>113.19999999999999</c:v>
                </c:pt>
                <c:pt idx="1469">
                  <c:v>113.4</c:v>
                </c:pt>
                <c:pt idx="1470">
                  <c:v>113.6</c:v>
                </c:pt>
                <c:pt idx="1471">
                  <c:v>113.80000000000001</c:v>
                </c:pt>
                <c:pt idx="1472">
                  <c:v>114</c:v>
                </c:pt>
                <c:pt idx="1473">
                  <c:v>114.19999999999999</c:v>
                </c:pt>
                <c:pt idx="1474">
                  <c:v>114.4</c:v>
                </c:pt>
                <c:pt idx="1475">
                  <c:v>114.6</c:v>
                </c:pt>
                <c:pt idx="1476">
                  <c:v>114.80000000000001</c:v>
                </c:pt>
                <c:pt idx="1477">
                  <c:v>115</c:v>
                </c:pt>
                <c:pt idx="1478">
                  <c:v>115.19999999999999</c:v>
                </c:pt>
                <c:pt idx="1479">
                  <c:v>115.4</c:v>
                </c:pt>
                <c:pt idx="1480">
                  <c:v>115.6</c:v>
                </c:pt>
                <c:pt idx="1481">
                  <c:v>115.80000000000001</c:v>
                </c:pt>
                <c:pt idx="1482">
                  <c:v>116</c:v>
                </c:pt>
                <c:pt idx="1483">
                  <c:v>116.19999999999999</c:v>
                </c:pt>
                <c:pt idx="1484">
                  <c:v>116.4</c:v>
                </c:pt>
                <c:pt idx="1485">
                  <c:v>116.6</c:v>
                </c:pt>
                <c:pt idx="1486">
                  <c:v>116.80000000000001</c:v>
                </c:pt>
                <c:pt idx="1487">
                  <c:v>117</c:v>
                </c:pt>
                <c:pt idx="1488">
                  <c:v>117.19999999999999</c:v>
                </c:pt>
                <c:pt idx="1489">
                  <c:v>117.4</c:v>
                </c:pt>
                <c:pt idx="1490">
                  <c:v>117.6</c:v>
                </c:pt>
                <c:pt idx="1491">
                  <c:v>117.80000000000001</c:v>
                </c:pt>
                <c:pt idx="1492">
                  <c:v>118</c:v>
                </c:pt>
                <c:pt idx="1493">
                  <c:v>118.19999999999999</c:v>
                </c:pt>
                <c:pt idx="1494">
                  <c:v>118.4</c:v>
                </c:pt>
                <c:pt idx="1495">
                  <c:v>118.6</c:v>
                </c:pt>
                <c:pt idx="1496">
                  <c:v>118.80000000000001</c:v>
                </c:pt>
                <c:pt idx="1497">
                  <c:v>119</c:v>
                </c:pt>
                <c:pt idx="1498">
                  <c:v>119.19999999999999</c:v>
                </c:pt>
                <c:pt idx="1499">
                  <c:v>119.4</c:v>
                </c:pt>
                <c:pt idx="1500">
                  <c:v>119.6</c:v>
                </c:pt>
                <c:pt idx="1501">
                  <c:v>119.80000000000001</c:v>
                </c:pt>
                <c:pt idx="1502">
                  <c:v>120</c:v>
                </c:pt>
                <c:pt idx="1503">
                  <c:v>120.19999999999999</c:v>
                </c:pt>
                <c:pt idx="1504">
                  <c:v>120.4</c:v>
                </c:pt>
                <c:pt idx="1505">
                  <c:v>120.6</c:v>
                </c:pt>
                <c:pt idx="1506">
                  <c:v>120.80000000000001</c:v>
                </c:pt>
                <c:pt idx="1507">
                  <c:v>121</c:v>
                </c:pt>
                <c:pt idx="1508">
                  <c:v>121.19999999999999</c:v>
                </c:pt>
                <c:pt idx="1509">
                  <c:v>121.4</c:v>
                </c:pt>
                <c:pt idx="1510">
                  <c:v>121.6</c:v>
                </c:pt>
                <c:pt idx="1511">
                  <c:v>121.80000000000001</c:v>
                </c:pt>
                <c:pt idx="1512">
                  <c:v>122</c:v>
                </c:pt>
                <c:pt idx="1513">
                  <c:v>122.19999999999999</c:v>
                </c:pt>
                <c:pt idx="1514">
                  <c:v>122.4</c:v>
                </c:pt>
                <c:pt idx="1515">
                  <c:v>122.6</c:v>
                </c:pt>
                <c:pt idx="1516">
                  <c:v>122.80000000000001</c:v>
                </c:pt>
                <c:pt idx="1517">
                  <c:v>123</c:v>
                </c:pt>
                <c:pt idx="1518">
                  <c:v>123.19999999999999</c:v>
                </c:pt>
                <c:pt idx="1519">
                  <c:v>123.4</c:v>
                </c:pt>
                <c:pt idx="1520">
                  <c:v>123.6</c:v>
                </c:pt>
                <c:pt idx="1521">
                  <c:v>123.80000000000001</c:v>
                </c:pt>
                <c:pt idx="1522">
                  <c:v>124</c:v>
                </c:pt>
                <c:pt idx="1523">
                  <c:v>124.19999999999999</c:v>
                </c:pt>
                <c:pt idx="1524">
                  <c:v>124.4</c:v>
                </c:pt>
                <c:pt idx="1525">
                  <c:v>124.6</c:v>
                </c:pt>
                <c:pt idx="1526">
                  <c:v>124.80000000000001</c:v>
                </c:pt>
                <c:pt idx="1527">
                  <c:v>125</c:v>
                </c:pt>
                <c:pt idx="1528">
                  <c:v>125.19999999999999</c:v>
                </c:pt>
                <c:pt idx="1529">
                  <c:v>125.4</c:v>
                </c:pt>
                <c:pt idx="1530">
                  <c:v>125.6</c:v>
                </c:pt>
                <c:pt idx="1531">
                  <c:v>125.80000000000001</c:v>
                </c:pt>
                <c:pt idx="1532">
                  <c:v>126</c:v>
                </c:pt>
                <c:pt idx="1533">
                  <c:v>126.19999999999999</c:v>
                </c:pt>
                <c:pt idx="1534">
                  <c:v>126.4</c:v>
                </c:pt>
                <c:pt idx="1535">
                  <c:v>126.6</c:v>
                </c:pt>
                <c:pt idx="1536">
                  <c:v>126.80000000000001</c:v>
                </c:pt>
                <c:pt idx="1537">
                  <c:v>127</c:v>
                </c:pt>
                <c:pt idx="1538">
                  <c:v>127.19999999999999</c:v>
                </c:pt>
                <c:pt idx="1539">
                  <c:v>127.4</c:v>
                </c:pt>
                <c:pt idx="1540">
                  <c:v>127.6</c:v>
                </c:pt>
                <c:pt idx="1541">
                  <c:v>127.80000000000001</c:v>
                </c:pt>
                <c:pt idx="1542">
                  <c:v>128</c:v>
                </c:pt>
                <c:pt idx="1543">
                  <c:v>128.19999999999999</c:v>
                </c:pt>
                <c:pt idx="1544">
                  <c:v>128.4</c:v>
                </c:pt>
                <c:pt idx="1545">
                  <c:v>128.6</c:v>
                </c:pt>
                <c:pt idx="1546">
                  <c:v>128.80000000000001</c:v>
                </c:pt>
                <c:pt idx="1547">
                  <c:v>129</c:v>
                </c:pt>
                <c:pt idx="1548">
                  <c:v>129.19999999999999</c:v>
                </c:pt>
                <c:pt idx="1549">
                  <c:v>129.4</c:v>
                </c:pt>
                <c:pt idx="1550">
                  <c:v>129.6</c:v>
                </c:pt>
                <c:pt idx="1551">
                  <c:v>129.80000000000001</c:v>
                </c:pt>
                <c:pt idx="1552">
                  <c:v>130</c:v>
                </c:pt>
                <c:pt idx="1553">
                  <c:v>130.19999999999999</c:v>
                </c:pt>
                <c:pt idx="1554">
                  <c:v>130.4</c:v>
                </c:pt>
                <c:pt idx="1555">
                  <c:v>130.6</c:v>
                </c:pt>
                <c:pt idx="1556">
                  <c:v>130.80000000000001</c:v>
                </c:pt>
                <c:pt idx="1557">
                  <c:v>131</c:v>
                </c:pt>
                <c:pt idx="1558">
                  <c:v>131.19999999999999</c:v>
                </c:pt>
                <c:pt idx="1559">
                  <c:v>131.4</c:v>
                </c:pt>
                <c:pt idx="1560">
                  <c:v>131.6</c:v>
                </c:pt>
                <c:pt idx="1561">
                  <c:v>131.80000000000001</c:v>
                </c:pt>
                <c:pt idx="1562">
                  <c:v>132</c:v>
                </c:pt>
                <c:pt idx="1563">
                  <c:v>132.19999999999999</c:v>
                </c:pt>
                <c:pt idx="1564">
                  <c:v>132.4</c:v>
                </c:pt>
                <c:pt idx="1565">
                  <c:v>132.6</c:v>
                </c:pt>
                <c:pt idx="1566">
                  <c:v>132.80000000000001</c:v>
                </c:pt>
                <c:pt idx="1567">
                  <c:v>133</c:v>
                </c:pt>
                <c:pt idx="1568">
                  <c:v>133.19999999999999</c:v>
                </c:pt>
                <c:pt idx="1569">
                  <c:v>133.4</c:v>
                </c:pt>
                <c:pt idx="1570">
                  <c:v>133.6</c:v>
                </c:pt>
                <c:pt idx="1571">
                  <c:v>133.80000000000001</c:v>
                </c:pt>
                <c:pt idx="1572">
                  <c:v>134</c:v>
                </c:pt>
                <c:pt idx="1573">
                  <c:v>134.19999999999999</c:v>
                </c:pt>
                <c:pt idx="1574">
                  <c:v>134.4</c:v>
                </c:pt>
                <c:pt idx="1575">
                  <c:v>134.6</c:v>
                </c:pt>
                <c:pt idx="1576">
                  <c:v>134.80000000000001</c:v>
                </c:pt>
                <c:pt idx="1577">
                  <c:v>135</c:v>
                </c:pt>
                <c:pt idx="1578">
                  <c:v>135.19999999999999</c:v>
                </c:pt>
                <c:pt idx="1579">
                  <c:v>135.4</c:v>
                </c:pt>
                <c:pt idx="1580">
                  <c:v>135.6</c:v>
                </c:pt>
                <c:pt idx="1581">
                  <c:v>135.80000000000001</c:v>
                </c:pt>
                <c:pt idx="1582">
                  <c:v>136</c:v>
                </c:pt>
                <c:pt idx="1583">
                  <c:v>136.19999999999999</c:v>
                </c:pt>
                <c:pt idx="1584">
                  <c:v>136.4</c:v>
                </c:pt>
                <c:pt idx="1585">
                  <c:v>136.6</c:v>
                </c:pt>
                <c:pt idx="1586">
                  <c:v>136.80000000000001</c:v>
                </c:pt>
                <c:pt idx="1587">
                  <c:v>137</c:v>
                </c:pt>
                <c:pt idx="1588">
                  <c:v>137.19999999999999</c:v>
                </c:pt>
                <c:pt idx="1589">
                  <c:v>137.4</c:v>
                </c:pt>
                <c:pt idx="1590">
                  <c:v>137.6</c:v>
                </c:pt>
                <c:pt idx="1591">
                  <c:v>137.80000000000001</c:v>
                </c:pt>
                <c:pt idx="1592">
                  <c:v>138</c:v>
                </c:pt>
                <c:pt idx="1593">
                  <c:v>138.19999999999999</c:v>
                </c:pt>
                <c:pt idx="1594">
                  <c:v>138.4</c:v>
                </c:pt>
                <c:pt idx="1595">
                  <c:v>138.6</c:v>
                </c:pt>
                <c:pt idx="1596">
                  <c:v>138.80000000000001</c:v>
                </c:pt>
                <c:pt idx="1597">
                  <c:v>139</c:v>
                </c:pt>
                <c:pt idx="1598">
                  <c:v>139.19999999999999</c:v>
                </c:pt>
                <c:pt idx="1599">
                  <c:v>139.4</c:v>
                </c:pt>
                <c:pt idx="1600">
                  <c:v>139.6</c:v>
                </c:pt>
                <c:pt idx="1601">
                  <c:v>139.80000000000001</c:v>
                </c:pt>
                <c:pt idx="1602">
                  <c:v>140</c:v>
                </c:pt>
                <c:pt idx="1603">
                  <c:v>140.19999999999999</c:v>
                </c:pt>
                <c:pt idx="1604">
                  <c:v>140.4</c:v>
                </c:pt>
                <c:pt idx="1605">
                  <c:v>140.6</c:v>
                </c:pt>
                <c:pt idx="1606">
                  <c:v>140.80000000000001</c:v>
                </c:pt>
                <c:pt idx="1607">
                  <c:v>141</c:v>
                </c:pt>
                <c:pt idx="1608">
                  <c:v>141.19999999999999</c:v>
                </c:pt>
                <c:pt idx="1609">
                  <c:v>141.4</c:v>
                </c:pt>
                <c:pt idx="1610">
                  <c:v>141.6</c:v>
                </c:pt>
                <c:pt idx="1611">
                  <c:v>141.80000000000001</c:v>
                </c:pt>
                <c:pt idx="1612">
                  <c:v>142</c:v>
                </c:pt>
                <c:pt idx="1613">
                  <c:v>142.19999999999999</c:v>
                </c:pt>
                <c:pt idx="1614">
                  <c:v>142.4</c:v>
                </c:pt>
                <c:pt idx="1615">
                  <c:v>142.6</c:v>
                </c:pt>
                <c:pt idx="1616">
                  <c:v>142.80000000000001</c:v>
                </c:pt>
                <c:pt idx="1617">
                  <c:v>143</c:v>
                </c:pt>
                <c:pt idx="1618">
                  <c:v>143.19999999999999</c:v>
                </c:pt>
                <c:pt idx="1619">
                  <c:v>143.4</c:v>
                </c:pt>
                <c:pt idx="1620">
                  <c:v>143.6</c:v>
                </c:pt>
                <c:pt idx="1621">
                  <c:v>143.80000000000001</c:v>
                </c:pt>
                <c:pt idx="1622">
                  <c:v>144</c:v>
                </c:pt>
                <c:pt idx="1623">
                  <c:v>144.19999999999999</c:v>
                </c:pt>
                <c:pt idx="1624">
                  <c:v>144.4</c:v>
                </c:pt>
                <c:pt idx="1625">
                  <c:v>144.6</c:v>
                </c:pt>
                <c:pt idx="1626">
                  <c:v>144.80000000000001</c:v>
                </c:pt>
                <c:pt idx="1627">
                  <c:v>145</c:v>
                </c:pt>
                <c:pt idx="1628">
                  <c:v>145.19999999999999</c:v>
                </c:pt>
                <c:pt idx="1629">
                  <c:v>145.4</c:v>
                </c:pt>
                <c:pt idx="1630">
                  <c:v>145.6</c:v>
                </c:pt>
                <c:pt idx="1631">
                  <c:v>145.80000000000001</c:v>
                </c:pt>
                <c:pt idx="1632">
                  <c:v>146</c:v>
                </c:pt>
                <c:pt idx="1633">
                  <c:v>146.19999999999999</c:v>
                </c:pt>
                <c:pt idx="1634">
                  <c:v>146.4</c:v>
                </c:pt>
                <c:pt idx="1635">
                  <c:v>146.6</c:v>
                </c:pt>
                <c:pt idx="1636">
                  <c:v>146.80000000000001</c:v>
                </c:pt>
                <c:pt idx="1637">
                  <c:v>147</c:v>
                </c:pt>
                <c:pt idx="1638">
                  <c:v>147.19999999999999</c:v>
                </c:pt>
                <c:pt idx="1639">
                  <c:v>147.4</c:v>
                </c:pt>
                <c:pt idx="1640">
                  <c:v>147.6</c:v>
                </c:pt>
                <c:pt idx="1641">
                  <c:v>147.80000000000001</c:v>
                </c:pt>
                <c:pt idx="1642">
                  <c:v>148</c:v>
                </c:pt>
                <c:pt idx="1643">
                  <c:v>148.19999999999999</c:v>
                </c:pt>
                <c:pt idx="1644">
                  <c:v>148.4</c:v>
                </c:pt>
                <c:pt idx="1645">
                  <c:v>148.6</c:v>
                </c:pt>
                <c:pt idx="1646">
                  <c:v>148.80000000000001</c:v>
                </c:pt>
                <c:pt idx="1647">
                  <c:v>149</c:v>
                </c:pt>
                <c:pt idx="1648">
                  <c:v>149.19999999999999</c:v>
                </c:pt>
                <c:pt idx="1649">
                  <c:v>149.4</c:v>
                </c:pt>
                <c:pt idx="1650">
                  <c:v>149.6</c:v>
                </c:pt>
                <c:pt idx="1651">
                  <c:v>149.80000000000001</c:v>
                </c:pt>
                <c:pt idx="1652">
                  <c:v>150</c:v>
                </c:pt>
                <c:pt idx="1653">
                  <c:v>150.19999999999999</c:v>
                </c:pt>
                <c:pt idx="1654">
                  <c:v>150.4</c:v>
                </c:pt>
                <c:pt idx="1655">
                  <c:v>150.6</c:v>
                </c:pt>
                <c:pt idx="1656">
                  <c:v>150.80000000000001</c:v>
                </c:pt>
                <c:pt idx="1657">
                  <c:v>151</c:v>
                </c:pt>
                <c:pt idx="1658">
                  <c:v>151.19999999999999</c:v>
                </c:pt>
                <c:pt idx="1659">
                  <c:v>151.4</c:v>
                </c:pt>
                <c:pt idx="1660">
                  <c:v>151.6</c:v>
                </c:pt>
                <c:pt idx="1661">
                  <c:v>151.80000000000001</c:v>
                </c:pt>
                <c:pt idx="1662">
                  <c:v>152</c:v>
                </c:pt>
                <c:pt idx="1663">
                  <c:v>152.19999999999999</c:v>
                </c:pt>
                <c:pt idx="1664">
                  <c:v>152.4</c:v>
                </c:pt>
                <c:pt idx="1665">
                  <c:v>152.6</c:v>
                </c:pt>
                <c:pt idx="1666">
                  <c:v>152.80000000000001</c:v>
                </c:pt>
                <c:pt idx="1667">
                  <c:v>153</c:v>
                </c:pt>
                <c:pt idx="1668">
                  <c:v>153.19999999999999</c:v>
                </c:pt>
                <c:pt idx="1669">
                  <c:v>153.4</c:v>
                </c:pt>
                <c:pt idx="1670">
                  <c:v>153.6</c:v>
                </c:pt>
                <c:pt idx="1671">
                  <c:v>153.80000000000001</c:v>
                </c:pt>
                <c:pt idx="1672">
                  <c:v>154</c:v>
                </c:pt>
                <c:pt idx="1673">
                  <c:v>154.19999999999999</c:v>
                </c:pt>
                <c:pt idx="1674">
                  <c:v>154.4</c:v>
                </c:pt>
                <c:pt idx="1675">
                  <c:v>154.6</c:v>
                </c:pt>
                <c:pt idx="1676">
                  <c:v>154.80000000000001</c:v>
                </c:pt>
                <c:pt idx="1677">
                  <c:v>155</c:v>
                </c:pt>
                <c:pt idx="1678">
                  <c:v>155.19999999999999</c:v>
                </c:pt>
                <c:pt idx="1679">
                  <c:v>155.4</c:v>
                </c:pt>
                <c:pt idx="1680">
                  <c:v>155.6</c:v>
                </c:pt>
                <c:pt idx="1681">
                  <c:v>155.80000000000001</c:v>
                </c:pt>
                <c:pt idx="1682">
                  <c:v>156</c:v>
                </c:pt>
                <c:pt idx="1683">
                  <c:v>156.19999999999999</c:v>
                </c:pt>
                <c:pt idx="1684">
                  <c:v>156.4</c:v>
                </c:pt>
                <c:pt idx="1685">
                  <c:v>156.6</c:v>
                </c:pt>
                <c:pt idx="1686">
                  <c:v>156.80000000000001</c:v>
                </c:pt>
                <c:pt idx="1687">
                  <c:v>157</c:v>
                </c:pt>
                <c:pt idx="1688">
                  <c:v>157.19999999999999</c:v>
                </c:pt>
                <c:pt idx="1689">
                  <c:v>157.4</c:v>
                </c:pt>
                <c:pt idx="1690">
                  <c:v>157.6</c:v>
                </c:pt>
                <c:pt idx="1691">
                  <c:v>157.80000000000001</c:v>
                </c:pt>
                <c:pt idx="1692">
                  <c:v>158</c:v>
                </c:pt>
                <c:pt idx="1693">
                  <c:v>158.19999999999999</c:v>
                </c:pt>
                <c:pt idx="1694">
                  <c:v>158.4</c:v>
                </c:pt>
                <c:pt idx="1695">
                  <c:v>158.6</c:v>
                </c:pt>
                <c:pt idx="1696">
                  <c:v>158.80000000000001</c:v>
                </c:pt>
                <c:pt idx="1697">
                  <c:v>159</c:v>
                </c:pt>
                <c:pt idx="1698">
                  <c:v>159.19999999999999</c:v>
                </c:pt>
                <c:pt idx="1699">
                  <c:v>159.4</c:v>
                </c:pt>
                <c:pt idx="1700">
                  <c:v>159.6</c:v>
                </c:pt>
                <c:pt idx="1701">
                  <c:v>159.80000000000001</c:v>
                </c:pt>
                <c:pt idx="1702">
                  <c:v>160</c:v>
                </c:pt>
                <c:pt idx="1703">
                  <c:v>160.19999999999999</c:v>
                </c:pt>
                <c:pt idx="1704">
                  <c:v>160.4</c:v>
                </c:pt>
                <c:pt idx="1705">
                  <c:v>160.6</c:v>
                </c:pt>
                <c:pt idx="1706">
                  <c:v>160.80000000000001</c:v>
                </c:pt>
                <c:pt idx="1707">
                  <c:v>161</c:v>
                </c:pt>
                <c:pt idx="1708">
                  <c:v>161.19999999999999</c:v>
                </c:pt>
                <c:pt idx="1709">
                  <c:v>161.4</c:v>
                </c:pt>
                <c:pt idx="1710">
                  <c:v>161.6</c:v>
                </c:pt>
                <c:pt idx="1711">
                  <c:v>161.80000000000001</c:v>
                </c:pt>
                <c:pt idx="1712">
                  <c:v>162</c:v>
                </c:pt>
                <c:pt idx="1713">
                  <c:v>162.19999999999999</c:v>
                </c:pt>
                <c:pt idx="1714">
                  <c:v>162.4</c:v>
                </c:pt>
                <c:pt idx="1715">
                  <c:v>162.6</c:v>
                </c:pt>
                <c:pt idx="1716">
                  <c:v>162.80000000000001</c:v>
                </c:pt>
                <c:pt idx="1717">
                  <c:v>163</c:v>
                </c:pt>
                <c:pt idx="1718">
                  <c:v>163.19999999999999</c:v>
                </c:pt>
                <c:pt idx="1719">
                  <c:v>163.4</c:v>
                </c:pt>
                <c:pt idx="1720">
                  <c:v>163.6</c:v>
                </c:pt>
                <c:pt idx="1721">
                  <c:v>163.80000000000001</c:v>
                </c:pt>
                <c:pt idx="1722">
                  <c:v>164</c:v>
                </c:pt>
                <c:pt idx="1723">
                  <c:v>164.2</c:v>
                </c:pt>
                <c:pt idx="1724">
                  <c:v>164.4</c:v>
                </c:pt>
                <c:pt idx="1725">
                  <c:v>164.6</c:v>
                </c:pt>
                <c:pt idx="1726">
                  <c:v>164.8</c:v>
                </c:pt>
                <c:pt idx="1727">
                  <c:v>165</c:v>
                </c:pt>
                <c:pt idx="1728">
                  <c:v>165.2</c:v>
                </c:pt>
                <c:pt idx="1729">
                  <c:v>165.4</c:v>
                </c:pt>
                <c:pt idx="1730">
                  <c:v>165.6</c:v>
                </c:pt>
                <c:pt idx="1731">
                  <c:v>165.8</c:v>
                </c:pt>
                <c:pt idx="1732">
                  <c:v>166</c:v>
                </c:pt>
                <c:pt idx="1733">
                  <c:v>166.2</c:v>
                </c:pt>
                <c:pt idx="1734">
                  <c:v>166.4</c:v>
                </c:pt>
                <c:pt idx="1735">
                  <c:v>166.60000000000002</c:v>
                </c:pt>
                <c:pt idx="1736">
                  <c:v>166.8</c:v>
                </c:pt>
                <c:pt idx="1737">
                  <c:v>167</c:v>
                </c:pt>
                <c:pt idx="1738">
                  <c:v>167.2</c:v>
                </c:pt>
                <c:pt idx="1739">
                  <c:v>167.4</c:v>
                </c:pt>
                <c:pt idx="1740">
                  <c:v>167.60000000000002</c:v>
                </c:pt>
                <c:pt idx="1741">
                  <c:v>167.8</c:v>
                </c:pt>
                <c:pt idx="1742">
                  <c:v>168</c:v>
                </c:pt>
                <c:pt idx="1743">
                  <c:v>168.2</c:v>
                </c:pt>
                <c:pt idx="1744">
                  <c:v>168.4</c:v>
                </c:pt>
                <c:pt idx="1745">
                  <c:v>168.60000000000002</c:v>
                </c:pt>
                <c:pt idx="1746">
                  <c:v>168.8</c:v>
                </c:pt>
                <c:pt idx="1747">
                  <c:v>169</c:v>
                </c:pt>
                <c:pt idx="1748">
                  <c:v>169.2</c:v>
                </c:pt>
                <c:pt idx="1749">
                  <c:v>169.4</c:v>
                </c:pt>
                <c:pt idx="1750">
                  <c:v>169.60000000000002</c:v>
                </c:pt>
                <c:pt idx="1751">
                  <c:v>169.8</c:v>
                </c:pt>
                <c:pt idx="1752">
                  <c:v>170</c:v>
                </c:pt>
                <c:pt idx="1753">
                  <c:v>170.2</c:v>
                </c:pt>
                <c:pt idx="1754">
                  <c:v>170.4</c:v>
                </c:pt>
                <c:pt idx="1755">
                  <c:v>170.60000000000002</c:v>
                </c:pt>
                <c:pt idx="1756">
                  <c:v>170.8</c:v>
                </c:pt>
                <c:pt idx="1757">
                  <c:v>171</c:v>
                </c:pt>
                <c:pt idx="1758">
                  <c:v>171.2</c:v>
                </c:pt>
                <c:pt idx="1759">
                  <c:v>171.4</c:v>
                </c:pt>
                <c:pt idx="1760">
                  <c:v>171.60000000000002</c:v>
                </c:pt>
                <c:pt idx="1761">
                  <c:v>171.8</c:v>
                </c:pt>
                <c:pt idx="1762">
                  <c:v>172</c:v>
                </c:pt>
                <c:pt idx="1763">
                  <c:v>172.2</c:v>
                </c:pt>
                <c:pt idx="1764">
                  <c:v>172.4</c:v>
                </c:pt>
                <c:pt idx="1765">
                  <c:v>172.60000000000002</c:v>
                </c:pt>
                <c:pt idx="1766">
                  <c:v>172.8</c:v>
                </c:pt>
                <c:pt idx="1767">
                  <c:v>173</c:v>
                </c:pt>
                <c:pt idx="1768">
                  <c:v>173.2</c:v>
                </c:pt>
                <c:pt idx="1769">
                  <c:v>173.4</c:v>
                </c:pt>
                <c:pt idx="1770">
                  <c:v>173.60000000000002</c:v>
                </c:pt>
                <c:pt idx="1771">
                  <c:v>173.8</c:v>
                </c:pt>
                <c:pt idx="1772">
                  <c:v>174</c:v>
                </c:pt>
                <c:pt idx="1773">
                  <c:v>174.2</c:v>
                </c:pt>
                <c:pt idx="1774">
                  <c:v>174.4</c:v>
                </c:pt>
                <c:pt idx="1775">
                  <c:v>174.60000000000002</c:v>
                </c:pt>
                <c:pt idx="1776">
                  <c:v>174.8</c:v>
                </c:pt>
                <c:pt idx="1777">
                  <c:v>175</c:v>
                </c:pt>
                <c:pt idx="1778">
                  <c:v>175.2</c:v>
                </c:pt>
                <c:pt idx="1779">
                  <c:v>175.4</c:v>
                </c:pt>
                <c:pt idx="1780">
                  <c:v>175.60000000000002</c:v>
                </c:pt>
                <c:pt idx="1781">
                  <c:v>175.8</c:v>
                </c:pt>
                <c:pt idx="1782">
                  <c:v>176</c:v>
                </c:pt>
                <c:pt idx="1783">
                  <c:v>176.2</c:v>
                </c:pt>
                <c:pt idx="1784">
                  <c:v>176.4</c:v>
                </c:pt>
                <c:pt idx="1785">
                  <c:v>176.60000000000002</c:v>
                </c:pt>
                <c:pt idx="1786">
                  <c:v>176.8</c:v>
                </c:pt>
                <c:pt idx="1787">
                  <c:v>177</c:v>
                </c:pt>
                <c:pt idx="1788">
                  <c:v>177.2</c:v>
                </c:pt>
                <c:pt idx="1789">
                  <c:v>177.4</c:v>
                </c:pt>
                <c:pt idx="1790">
                  <c:v>177.60000000000002</c:v>
                </c:pt>
                <c:pt idx="1791">
                  <c:v>177.8</c:v>
                </c:pt>
                <c:pt idx="1792">
                  <c:v>178</c:v>
                </c:pt>
                <c:pt idx="1793">
                  <c:v>178.2</c:v>
                </c:pt>
                <c:pt idx="1794">
                  <c:v>178.4</c:v>
                </c:pt>
                <c:pt idx="1795">
                  <c:v>178.60000000000002</c:v>
                </c:pt>
                <c:pt idx="1796">
                  <c:v>178.8</c:v>
                </c:pt>
                <c:pt idx="1797">
                  <c:v>179</c:v>
                </c:pt>
                <c:pt idx="1798">
                  <c:v>179.2</c:v>
                </c:pt>
                <c:pt idx="1799">
                  <c:v>179.4</c:v>
                </c:pt>
                <c:pt idx="1800">
                  <c:v>179.60000000000002</c:v>
                </c:pt>
                <c:pt idx="1801">
                  <c:v>179.8</c:v>
                </c:pt>
                <c:pt idx="1802">
                  <c:v>180</c:v>
                </c:pt>
                <c:pt idx="1803">
                  <c:v>180.2</c:v>
                </c:pt>
                <c:pt idx="1804">
                  <c:v>180.4</c:v>
                </c:pt>
                <c:pt idx="1805">
                  <c:v>180.60000000000002</c:v>
                </c:pt>
                <c:pt idx="1806">
                  <c:v>180.8</c:v>
                </c:pt>
                <c:pt idx="1807">
                  <c:v>181</c:v>
                </c:pt>
                <c:pt idx="1808">
                  <c:v>181.2</c:v>
                </c:pt>
                <c:pt idx="1809">
                  <c:v>181.4</c:v>
                </c:pt>
                <c:pt idx="1810">
                  <c:v>181.60000000000002</c:v>
                </c:pt>
                <c:pt idx="1811">
                  <c:v>181.8</c:v>
                </c:pt>
                <c:pt idx="1812">
                  <c:v>182</c:v>
                </c:pt>
                <c:pt idx="1813">
                  <c:v>182.2</c:v>
                </c:pt>
                <c:pt idx="1814">
                  <c:v>182.4</c:v>
                </c:pt>
                <c:pt idx="1815">
                  <c:v>182.60000000000002</c:v>
                </c:pt>
                <c:pt idx="1816">
                  <c:v>182.8</c:v>
                </c:pt>
                <c:pt idx="1817">
                  <c:v>183</c:v>
                </c:pt>
                <c:pt idx="1818">
                  <c:v>183.2</c:v>
                </c:pt>
                <c:pt idx="1819">
                  <c:v>183.4</c:v>
                </c:pt>
                <c:pt idx="1820">
                  <c:v>183.60000000000002</c:v>
                </c:pt>
                <c:pt idx="1821">
                  <c:v>183.8</c:v>
                </c:pt>
                <c:pt idx="1822">
                  <c:v>184</c:v>
                </c:pt>
                <c:pt idx="1823">
                  <c:v>184.2</c:v>
                </c:pt>
                <c:pt idx="1824">
                  <c:v>184.4</c:v>
                </c:pt>
                <c:pt idx="1825">
                  <c:v>184.60000000000002</c:v>
                </c:pt>
                <c:pt idx="1826">
                  <c:v>184.8</c:v>
                </c:pt>
                <c:pt idx="1827">
                  <c:v>185</c:v>
                </c:pt>
                <c:pt idx="1828">
                  <c:v>185.2</c:v>
                </c:pt>
                <c:pt idx="1829">
                  <c:v>185.4</c:v>
                </c:pt>
                <c:pt idx="1830">
                  <c:v>185.60000000000002</c:v>
                </c:pt>
                <c:pt idx="1831">
                  <c:v>185.8</c:v>
                </c:pt>
                <c:pt idx="1832">
                  <c:v>186</c:v>
                </c:pt>
                <c:pt idx="1833">
                  <c:v>186.2</c:v>
                </c:pt>
                <c:pt idx="1834">
                  <c:v>186.4</c:v>
                </c:pt>
                <c:pt idx="1835">
                  <c:v>186.60000000000002</c:v>
                </c:pt>
                <c:pt idx="1836">
                  <c:v>186.8</c:v>
                </c:pt>
                <c:pt idx="1837">
                  <c:v>187</c:v>
                </c:pt>
                <c:pt idx="1838">
                  <c:v>187.2</c:v>
                </c:pt>
                <c:pt idx="1839">
                  <c:v>187.4</c:v>
                </c:pt>
                <c:pt idx="1840">
                  <c:v>187.60000000000002</c:v>
                </c:pt>
                <c:pt idx="1841">
                  <c:v>187.8</c:v>
                </c:pt>
                <c:pt idx="1842">
                  <c:v>188</c:v>
                </c:pt>
                <c:pt idx="1843">
                  <c:v>188.2</c:v>
                </c:pt>
                <c:pt idx="1844">
                  <c:v>188.4</c:v>
                </c:pt>
                <c:pt idx="1845">
                  <c:v>188.60000000000002</c:v>
                </c:pt>
                <c:pt idx="1846">
                  <c:v>188.8</c:v>
                </c:pt>
                <c:pt idx="1847">
                  <c:v>189</c:v>
                </c:pt>
                <c:pt idx="1848">
                  <c:v>189.2</c:v>
                </c:pt>
                <c:pt idx="1849">
                  <c:v>189.4</c:v>
                </c:pt>
                <c:pt idx="1850">
                  <c:v>189.60000000000002</c:v>
                </c:pt>
                <c:pt idx="1851">
                  <c:v>189.8</c:v>
                </c:pt>
                <c:pt idx="1852">
                  <c:v>190</c:v>
                </c:pt>
                <c:pt idx="1853">
                  <c:v>190.2</c:v>
                </c:pt>
                <c:pt idx="1854">
                  <c:v>190.4</c:v>
                </c:pt>
                <c:pt idx="1855">
                  <c:v>190.60000000000002</c:v>
                </c:pt>
                <c:pt idx="1856">
                  <c:v>190.8</c:v>
                </c:pt>
                <c:pt idx="1857">
                  <c:v>191</c:v>
                </c:pt>
                <c:pt idx="1858">
                  <c:v>191.2</c:v>
                </c:pt>
                <c:pt idx="1859">
                  <c:v>191.4</c:v>
                </c:pt>
                <c:pt idx="1860">
                  <c:v>191.60000000000002</c:v>
                </c:pt>
                <c:pt idx="1861">
                  <c:v>191.8</c:v>
                </c:pt>
                <c:pt idx="1862">
                  <c:v>192</c:v>
                </c:pt>
                <c:pt idx="1863">
                  <c:v>192.2</c:v>
                </c:pt>
                <c:pt idx="1864">
                  <c:v>192.4</c:v>
                </c:pt>
                <c:pt idx="1865">
                  <c:v>192.60000000000002</c:v>
                </c:pt>
                <c:pt idx="1866">
                  <c:v>192.8</c:v>
                </c:pt>
                <c:pt idx="1867">
                  <c:v>193</c:v>
                </c:pt>
                <c:pt idx="1868">
                  <c:v>193.2</c:v>
                </c:pt>
                <c:pt idx="1869">
                  <c:v>193.4</c:v>
                </c:pt>
                <c:pt idx="1870">
                  <c:v>193.60000000000002</c:v>
                </c:pt>
                <c:pt idx="1871">
                  <c:v>193.8</c:v>
                </c:pt>
                <c:pt idx="1872">
                  <c:v>194</c:v>
                </c:pt>
                <c:pt idx="1873">
                  <c:v>194.2</c:v>
                </c:pt>
                <c:pt idx="1874">
                  <c:v>194.4</c:v>
                </c:pt>
                <c:pt idx="1875">
                  <c:v>194.60000000000002</c:v>
                </c:pt>
                <c:pt idx="1876">
                  <c:v>194.8</c:v>
                </c:pt>
                <c:pt idx="1877">
                  <c:v>195</c:v>
                </c:pt>
                <c:pt idx="1878">
                  <c:v>195.2</c:v>
                </c:pt>
                <c:pt idx="1879">
                  <c:v>195.4</c:v>
                </c:pt>
                <c:pt idx="1880">
                  <c:v>195.60000000000002</c:v>
                </c:pt>
                <c:pt idx="1881">
                  <c:v>195.8</c:v>
                </c:pt>
                <c:pt idx="1882">
                  <c:v>196</c:v>
                </c:pt>
                <c:pt idx="1883">
                  <c:v>196.2</c:v>
                </c:pt>
                <c:pt idx="1884">
                  <c:v>196.4</c:v>
                </c:pt>
                <c:pt idx="1885">
                  <c:v>196.60000000000002</c:v>
                </c:pt>
                <c:pt idx="1886">
                  <c:v>196.8</c:v>
                </c:pt>
                <c:pt idx="1887">
                  <c:v>197</c:v>
                </c:pt>
                <c:pt idx="1888">
                  <c:v>197.2</c:v>
                </c:pt>
                <c:pt idx="1889">
                  <c:v>197.4</c:v>
                </c:pt>
                <c:pt idx="1890">
                  <c:v>197.60000000000002</c:v>
                </c:pt>
                <c:pt idx="1891">
                  <c:v>197.8</c:v>
                </c:pt>
                <c:pt idx="1892">
                  <c:v>198</c:v>
                </c:pt>
                <c:pt idx="1893">
                  <c:v>198.2</c:v>
                </c:pt>
                <c:pt idx="1894">
                  <c:v>198.4</c:v>
                </c:pt>
                <c:pt idx="1895">
                  <c:v>198.60000000000002</c:v>
                </c:pt>
                <c:pt idx="1896">
                  <c:v>198.8</c:v>
                </c:pt>
                <c:pt idx="1897">
                  <c:v>199</c:v>
                </c:pt>
                <c:pt idx="1898">
                  <c:v>199.2</c:v>
                </c:pt>
                <c:pt idx="1899">
                  <c:v>199.4</c:v>
                </c:pt>
                <c:pt idx="1900">
                  <c:v>199.60000000000002</c:v>
                </c:pt>
                <c:pt idx="1901">
                  <c:v>199.8</c:v>
                </c:pt>
                <c:pt idx="1902">
                  <c:v>200</c:v>
                </c:pt>
                <c:pt idx="1903">
                  <c:v>200.2</c:v>
                </c:pt>
                <c:pt idx="1904">
                  <c:v>200.4</c:v>
                </c:pt>
                <c:pt idx="1905">
                  <c:v>200.60000000000002</c:v>
                </c:pt>
                <c:pt idx="1906">
                  <c:v>200.8</c:v>
                </c:pt>
                <c:pt idx="1907">
                  <c:v>201</c:v>
                </c:pt>
                <c:pt idx="1908">
                  <c:v>201.2</c:v>
                </c:pt>
                <c:pt idx="1909">
                  <c:v>201.4</c:v>
                </c:pt>
                <c:pt idx="1910">
                  <c:v>201.60000000000002</c:v>
                </c:pt>
                <c:pt idx="1911">
                  <c:v>201.8</c:v>
                </c:pt>
                <c:pt idx="1912">
                  <c:v>202</c:v>
                </c:pt>
                <c:pt idx="1913">
                  <c:v>202.2</c:v>
                </c:pt>
                <c:pt idx="1914">
                  <c:v>202.4</c:v>
                </c:pt>
                <c:pt idx="1915">
                  <c:v>202.60000000000002</c:v>
                </c:pt>
                <c:pt idx="1916">
                  <c:v>202.8</c:v>
                </c:pt>
                <c:pt idx="1917">
                  <c:v>203</c:v>
                </c:pt>
                <c:pt idx="1918">
                  <c:v>203.2</c:v>
                </c:pt>
                <c:pt idx="1919">
                  <c:v>203.4</c:v>
                </c:pt>
                <c:pt idx="1920">
                  <c:v>203.60000000000002</c:v>
                </c:pt>
                <c:pt idx="1921">
                  <c:v>203.8</c:v>
                </c:pt>
                <c:pt idx="1922">
                  <c:v>204</c:v>
                </c:pt>
                <c:pt idx="1923">
                  <c:v>204.2</c:v>
                </c:pt>
                <c:pt idx="1924">
                  <c:v>204.4</c:v>
                </c:pt>
                <c:pt idx="1925">
                  <c:v>204.60000000000002</c:v>
                </c:pt>
                <c:pt idx="1926">
                  <c:v>204.8</c:v>
                </c:pt>
                <c:pt idx="1927">
                  <c:v>205</c:v>
                </c:pt>
                <c:pt idx="1928">
                  <c:v>205.2</c:v>
                </c:pt>
                <c:pt idx="1929">
                  <c:v>205.4</c:v>
                </c:pt>
                <c:pt idx="1930">
                  <c:v>205.60000000000002</c:v>
                </c:pt>
                <c:pt idx="1931">
                  <c:v>205.8</c:v>
                </c:pt>
                <c:pt idx="1932">
                  <c:v>206</c:v>
                </c:pt>
                <c:pt idx="1933">
                  <c:v>206.2</c:v>
                </c:pt>
                <c:pt idx="1934">
                  <c:v>206.4</c:v>
                </c:pt>
                <c:pt idx="1935">
                  <c:v>206.60000000000002</c:v>
                </c:pt>
                <c:pt idx="1936">
                  <c:v>206.8</c:v>
                </c:pt>
                <c:pt idx="1937">
                  <c:v>207</c:v>
                </c:pt>
                <c:pt idx="1938">
                  <c:v>207.2</c:v>
                </c:pt>
                <c:pt idx="1939">
                  <c:v>207.4</c:v>
                </c:pt>
                <c:pt idx="1940">
                  <c:v>207.60000000000002</c:v>
                </c:pt>
                <c:pt idx="1941">
                  <c:v>207.8</c:v>
                </c:pt>
                <c:pt idx="1942">
                  <c:v>208</c:v>
                </c:pt>
                <c:pt idx="1943">
                  <c:v>208.2</c:v>
                </c:pt>
                <c:pt idx="1944">
                  <c:v>208.4</c:v>
                </c:pt>
                <c:pt idx="1945">
                  <c:v>208.60000000000002</c:v>
                </c:pt>
                <c:pt idx="1946">
                  <c:v>208.8</c:v>
                </c:pt>
                <c:pt idx="1947">
                  <c:v>209</c:v>
                </c:pt>
                <c:pt idx="1948">
                  <c:v>209.2</c:v>
                </c:pt>
                <c:pt idx="1949">
                  <c:v>209.4</c:v>
                </c:pt>
                <c:pt idx="1950">
                  <c:v>209.60000000000002</c:v>
                </c:pt>
                <c:pt idx="1951">
                  <c:v>209.8</c:v>
                </c:pt>
                <c:pt idx="1952">
                  <c:v>210</c:v>
                </c:pt>
                <c:pt idx="1953">
                  <c:v>210.2</c:v>
                </c:pt>
                <c:pt idx="1954">
                  <c:v>210.4</c:v>
                </c:pt>
                <c:pt idx="1955">
                  <c:v>210.60000000000002</c:v>
                </c:pt>
                <c:pt idx="1956">
                  <c:v>210.8</c:v>
                </c:pt>
                <c:pt idx="1957">
                  <c:v>211</c:v>
                </c:pt>
                <c:pt idx="1958">
                  <c:v>211.2</c:v>
                </c:pt>
                <c:pt idx="1959">
                  <c:v>211.4</c:v>
                </c:pt>
                <c:pt idx="1960">
                  <c:v>211.60000000000002</c:v>
                </c:pt>
                <c:pt idx="1961">
                  <c:v>211.8</c:v>
                </c:pt>
                <c:pt idx="1962">
                  <c:v>212</c:v>
                </c:pt>
                <c:pt idx="1963">
                  <c:v>212.2</c:v>
                </c:pt>
                <c:pt idx="1964">
                  <c:v>212.4</c:v>
                </c:pt>
                <c:pt idx="1965">
                  <c:v>212.60000000000002</c:v>
                </c:pt>
                <c:pt idx="1966">
                  <c:v>212.8</c:v>
                </c:pt>
                <c:pt idx="1967">
                  <c:v>213</c:v>
                </c:pt>
                <c:pt idx="1968">
                  <c:v>213.2</c:v>
                </c:pt>
                <c:pt idx="1969">
                  <c:v>213.4</c:v>
                </c:pt>
                <c:pt idx="1970">
                  <c:v>213.60000000000002</c:v>
                </c:pt>
                <c:pt idx="1971">
                  <c:v>213.8</c:v>
                </c:pt>
                <c:pt idx="1972">
                  <c:v>214</c:v>
                </c:pt>
                <c:pt idx="1973">
                  <c:v>214.2</c:v>
                </c:pt>
                <c:pt idx="1974">
                  <c:v>214.4</c:v>
                </c:pt>
                <c:pt idx="1975">
                  <c:v>214.60000000000002</c:v>
                </c:pt>
                <c:pt idx="1976">
                  <c:v>214.8</c:v>
                </c:pt>
                <c:pt idx="1977">
                  <c:v>215</c:v>
                </c:pt>
                <c:pt idx="1978">
                  <c:v>215.2</c:v>
                </c:pt>
                <c:pt idx="1979">
                  <c:v>215.4</c:v>
                </c:pt>
                <c:pt idx="1980">
                  <c:v>215.60000000000002</c:v>
                </c:pt>
                <c:pt idx="1981">
                  <c:v>215.8</c:v>
                </c:pt>
                <c:pt idx="1982">
                  <c:v>216</c:v>
                </c:pt>
                <c:pt idx="1983">
                  <c:v>216.2</c:v>
                </c:pt>
                <c:pt idx="1984">
                  <c:v>216.4</c:v>
                </c:pt>
                <c:pt idx="1985">
                  <c:v>216.60000000000002</c:v>
                </c:pt>
                <c:pt idx="1986">
                  <c:v>216.8</c:v>
                </c:pt>
                <c:pt idx="1987">
                  <c:v>217</c:v>
                </c:pt>
                <c:pt idx="1988">
                  <c:v>217.2</c:v>
                </c:pt>
                <c:pt idx="1989">
                  <c:v>217.4</c:v>
                </c:pt>
                <c:pt idx="1990">
                  <c:v>217.60000000000002</c:v>
                </c:pt>
                <c:pt idx="1991">
                  <c:v>217.8</c:v>
                </c:pt>
                <c:pt idx="1992">
                  <c:v>218</c:v>
                </c:pt>
                <c:pt idx="1993">
                  <c:v>218.2</c:v>
                </c:pt>
                <c:pt idx="1994">
                  <c:v>218.4</c:v>
                </c:pt>
                <c:pt idx="1995">
                  <c:v>218.60000000000002</c:v>
                </c:pt>
                <c:pt idx="1996">
                  <c:v>218.8</c:v>
                </c:pt>
                <c:pt idx="1997">
                  <c:v>219</c:v>
                </c:pt>
                <c:pt idx="1998">
                  <c:v>219.2</c:v>
                </c:pt>
                <c:pt idx="1999">
                  <c:v>219.4</c:v>
                </c:pt>
                <c:pt idx="2000">
                  <c:v>219.60000000000002</c:v>
                </c:pt>
                <c:pt idx="2001">
                  <c:v>219.8</c:v>
                </c:pt>
                <c:pt idx="2002">
                  <c:v>220</c:v>
                </c:pt>
                <c:pt idx="2003">
                  <c:v>220.2</c:v>
                </c:pt>
                <c:pt idx="2004">
                  <c:v>220.4</c:v>
                </c:pt>
                <c:pt idx="2005">
                  <c:v>220.60000000000002</c:v>
                </c:pt>
                <c:pt idx="2006">
                  <c:v>220.8</c:v>
                </c:pt>
                <c:pt idx="2007">
                  <c:v>221</c:v>
                </c:pt>
                <c:pt idx="2008">
                  <c:v>221.2</c:v>
                </c:pt>
                <c:pt idx="2009">
                  <c:v>221.4</c:v>
                </c:pt>
                <c:pt idx="2010">
                  <c:v>221.60000000000002</c:v>
                </c:pt>
                <c:pt idx="2011">
                  <c:v>221.8</c:v>
                </c:pt>
                <c:pt idx="2012">
                  <c:v>222</c:v>
                </c:pt>
                <c:pt idx="2013">
                  <c:v>222.2</c:v>
                </c:pt>
                <c:pt idx="2014">
                  <c:v>222.4</c:v>
                </c:pt>
                <c:pt idx="2015">
                  <c:v>222.60000000000002</c:v>
                </c:pt>
                <c:pt idx="2016">
                  <c:v>222.8</c:v>
                </c:pt>
                <c:pt idx="2017">
                  <c:v>223</c:v>
                </c:pt>
                <c:pt idx="2018">
                  <c:v>223.2</c:v>
                </c:pt>
                <c:pt idx="2019">
                  <c:v>223.4</c:v>
                </c:pt>
                <c:pt idx="2020">
                  <c:v>223.60000000000002</c:v>
                </c:pt>
                <c:pt idx="2021">
                  <c:v>223.8</c:v>
                </c:pt>
                <c:pt idx="2022">
                  <c:v>224</c:v>
                </c:pt>
                <c:pt idx="2023">
                  <c:v>224.2</c:v>
                </c:pt>
                <c:pt idx="2024">
                  <c:v>224.4</c:v>
                </c:pt>
                <c:pt idx="2025">
                  <c:v>224.60000000000002</c:v>
                </c:pt>
                <c:pt idx="2026">
                  <c:v>224.8</c:v>
                </c:pt>
                <c:pt idx="2027">
                  <c:v>225</c:v>
                </c:pt>
                <c:pt idx="2028">
                  <c:v>225.2</c:v>
                </c:pt>
                <c:pt idx="2029">
                  <c:v>225.4</c:v>
                </c:pt>
                <c:pt idx="2030">
                  <c:v>225.60000000000002</c:v>
                </c:pt>
                <c:pt idx="2031">
                  <c:v>225.8</c:v>
                </c:pt>
                <c:pt idx="2032">
                  <c:v>226</c:v>
                </c:pt>
                <c:pt idx="2033">
                  <c:v>226.2</c:v>
                </c:pt>
                <c:pt idx="2034">
                  <c:v>226.4</c:v>
                </c:pt>
                <c:pt idx="2035">
                  <c:v>226.60000000000002</c:v>
                </c:pt>
                <c:pt idx="2036">
                  <c:v>226.8</c:v>
                </c:pt>
                <c:pt idx="2037">
                  <c:v>227</c:v>
                </c:pt>
                <c:pt idx="2038">
                  <c:v>227.2</c:v>
                </c:pt>
                <c:pt idx="2039">
                  <c:v>227.4</c:v>
                </c:pt>
                <c:pt idx="2040">
                  <c:v>227.60000000000002</c:v>
                </c:pt>
                <c:pt idx="2041">
                  <c:v>227.8</c:v>
                </c:pt>
                <c:pt idx="2042">
                  <c:v>228</c:v>
                </c:pt>
                <c:pt idx="2043">
                  <c:v>228.2</c:v>
                </c:pt>
                <c:pt idx="2044">
                  <c:v>228.4</c:v>
                </c:pt>
                <c:pt idx="2045">
                  <c:v>228.60000000000002</c:v>
                </c:pt>
                <c:pt idx="2046">
                  <c:v>228.8</c:v>
                </c:pt>
                <c:pt idx="2047">
                  <c:v>229</c:v>
                </c:pt>
                <c:pt idx="2048">
                  <c:v>229.2</c:v>
                </c:pt>
                <c:pt idx="2049">
                  <c:v>229.4</c:v>
                </c:pt>
                <c:pt idx="2050">
                  <c:v>229.60000000000002</c:v>
                </c:pt>
                <c:pt idx="2051">
                  <c:v>229.8</c:v>
                </c:pt>
                <c:pt idx="2052">
                  <c:v>230</c:v>
                </c:pt>
                <c:pt idx="2053">
                  <c:v>230.2</c:v>
                </c:pt>
                <c:pt idx="2054">
                  <c:v>230.4</c:v>
                </c:pt>
                <c:pt idx="2055">
                  <c:v>230.60000000000002</c:v>
                </c:pt>
                <c:pt idx="2056">
                  <c:v>230.8</c:v>
                </c:pt>
                <c:pt idx="2057">
                  <c:v>231</c:v>
                </c:pt>
                <c:pt idx="2058">
                  <c:v>231.2</c:v>
                </c:pt>
                <c:pt idx="2059">
                  <c:v>231.4</c:v>
                </c:pt>
                <c:pt idx="2060">
                  <c:v>231.60000000000002</c:v>
                </c:pt>
                <c:pt idx="2061">
                  <c:v>231.8</c:v>
                </c:pt>
                <c:pt idx="2062">
                  <c:v>232</c:v>
                </c:pt>
                <c:pt idx="2063">
                  <c:v>232.2</c:v>
                </c:pt>
                <c:pt idx="2064">
                  <c:v>232.4</c:v>
                </c:pt>
                <c:pt idx="2065">
                  <c:v>232.60000000000002</c:v>
                </c:pt>
                <c:pt idx="2066">
                  <c:v>232.8</c:v>
                </c:pt>
                <c:pt idx="2067">
                  <c:v>233</c:v>
                </c:pt>
                <c:pt idx="2068">
                  <c:v>233.2</c:v>
                </c:pt>
                <c:pt idx="2069">
                  <c:v>233.4</c:v>
                </c:pt>
                <c:pt idx="2070">
                  <c:v>233.60000000000002</c:v>
                </c:pt>
                <c:pt idx="2071">
                  <c:v>233.8</c:v>
                </c:pt>
                <c:pt idx="2072">
                  <c:v>234</c:v>
                </c:pt>
                <c:pt idx="2073">
                  <c:v>234.2</c:v>
                </c:pt>
                <c:pt idx="2074">
                  <c:v>234.4</c:v>
                </c:pt>
                <c:pt idx="2075">
                  <c:v>234.60000000000002</c:v>
                </c:pt>
                <c:pt idx="2076">
                  <c:v>234.8</c:v>
                </c:pt>
                <c:pt idx="2077">
                  <c:v>235</c:v>
                </c:pt>
                <c:pt idx="2078">
                  <c:v>235.2</c:v>
                </c:pt>
                <c:pt idx="2079">
                  <c:v>235.4</c:v>
                </c:pt>
                <c:pt idx="2080">
                  <c:v>235.60000000000002</c:v>
                </c:pt>
                <c:pt idx="2081">
                  <c:v>235.8</c:v>
                </c:pt>
                <c:pt idx="2082">
                  <c:v>236</c:v>
                </c:pt>
                <c:pt idx="2083">
                  <c:v>236.2</c:v>
                </c:pt>
                <c:pt idx="2084">
                  <c:v>236.4</c:v>
                </c:pt>
                <c:pt idx="2085">
                  <c:v>236.60000000000002</c:v>
                </c:pt>
                <c:pt idx="2086">
                  <c:v>236.8</c:v>
                </c:pt>
                <c:pt idx="2087">
                  <c:v>237</c:v>
                </c:pt>
                <c:pt idx="2088">
                  <c:v>237.2</c:v>
                </c:pt>
                <c:pt idx="2089">
                  <c:v>237.4</c:v>
                </c:pt>
                <c:pt idx="2090">
                  <c:v>237.60000000000002</c:v>
                </c:pt>
                <c:pt idx="2091">
                  <c:v>237.8</c:v>
                </c:pt>
                <c:pt idx="2092">
                  <c:v>238</c:v>
                </c:pt>
                <c:pt idx="2093">
                  <c:v>238.2</c:v>
                </c:pt>
                <c:pt idx="2094">
                  <c:v>238.4</c:v>
                </c:pt>
                <c:pt idx="2095">
                  <c:v>238.60000000000002</c:v>
                </c:pt>
                <c:pt idx="2096">
                  <c:v>238.8</c:v>
                </c:pt>
                <c:pt idx="2097">
                  <c:v>239</c:v>
                </c:pt>
                <c:pt idx="2098">
                  <c:v>239.2</c:v>
                </c:pt>
                <c:pt idx="2099">
                  <c:v>239.4</c:v>
                </c:pt>
                <c:pt idx="2100">
                  <c:v>239.60000000000002</c:v>
                </c:pt>
                <c:pt idx="2101">
                  <c:v>239.8</c:v>
                </c:pt>
                <c:pt idx="2102">
                  <c:v>240</c:v>
                </c:pt>
                <c:pt idx="2103">
                  <c:v>240.2</c:v>
                </c:pt>
                <c:pt idx="2104">
                  <c:v>240.4</c:v>
                </c:pt>
                <c:pt idx="2105">
                  <c:v>240.60000000000002</c:v>
                </c:pt>
                <c:pt idx="2106">
                  <c:v>240.8</c:v>
                </c:pt>
                <c:pt idx="2107">
                  <c:v>241</c:v>
                </c:pt>
                <c:pt idx="2108">
                  <c:v>241.2</c:v>
                </c:pt>
                <c:pt idx="2109">
                  <c:v>241.4</c:v>
                </c:pt>
                <c:pt idx="2110">
                  <c:v>241.60000000000002</c:v>
                </c:pt>
                <c:pt idx="2111">
                  <c:v>241.8</c:v>
                </c:pt>
                <c:pt idx="2112">
                  <c:v>242</c:v>
                </c:pt>
                <c:pt idx="2113">
                  <c:v>242.2</c:v>
                </c:pt>
                <c:pt idx="2114">
                  <c:v>242.4</c:v>
                </c:pt>
                <c:pt idx="2115">
                  <c:v>242.60000000000002</c:v>
                </c:pt>
                <c:pt idx="2116">
                  <c:v>242.8</c:v>
                </c:pt>
                <c:pt idx="2117">
                  <c:v>243</c:v>
                </c:pt>
                <c:pt idx="2118">
                  <c:v>243.2</c:v>
                </c:pt>
                <c:pt idx="2119">
                  <c:v>243.4</c:v>
                </c:pt>
                <c:pt idx="2120">
                  <c:v>243.60000000000002</c:v>
                </c:pt>
                <c:pt idx="2121">
                  <c:v>243.8</c:v>
                </c:pt>
                <c:pt idx="2122">
                  <c:v>244</c:v>
                </c:pt>
                <c:pt idx="2123">
                  <c:v>244.2</c:v>
                </c:pt>
                <c:pt idx="2124">
                  <c:v>244.4</c:v>
                </c:pt>
                <c:pt idx="2125">
                  <c:v>244.60000000000002</c:v>
                </c:pt>
                <c:pt idx="2126">
                  <c:v>244.8</c:v>
                </c:pt>
                <c:pt idx="2127">
                  <c:v>245</c:v>
                </c:pt>
                <c:pt idx="2128">
                  <c:v>245.2</c:v>
                </c:pt>
                <c:pt idx="2129">
                  <c:v>245.4</c:v>
                </c:pt>
                <c:pt idx="2130">
                  <c:v>245.60000000000002</c:v>
                </c:pt>
                <c:pt idx="2131">
                  <c:v>245.8</c:v>
                </c:pt>
                <c:pt idx="2132">
                  <c:v>246</c:v>
                </c:pt>
                <c:pt idx="2133">
                  <c:v>246.2</c:v>
                </c:pt>
                <c:pt idx="2134">
                  <c:v>246.4</c:v>
                </c:pt>
                <c:pt idx="2135">
                  <c:v>246.60000000000002</c:v>
                </c:pt>
                <c:pt idx="2136">
                  <c:v>246.8</c:v>
                </c:pt>
                <c:pt idx="2137">
                  <c:v>247</c:v>
                </c:pt>
                <c:pt idx="2138">
                  <c:v>247.2</c:v>
                </c:pt>
                <c:pt idx="2139">
                  <c:v>247.4</c:v>
                </c:pt>
                <c:pt idx="2140">
                  <c:v>247.60000000000002</c:v>
                </c:pt>
                <c:pt idx="2141">
                  <c:v>247.8</c:v>
                </c:pt>
                <c:pt idx="2142">
                  <c:v>248</c:v>
                </c:pt>
                <c:pt idx="2143">
                  <c:v>248.2</c:v>
                </c:pt>
                <c:pt idx="2144">
                  <c:v>248.4</c:v>
                </c:pt>
                <c:pt idx="2145">
                  <c:v>248.60000000000002</c:v>
                </c:pt>
                <c:pt idx="2146">
                  <c:v>248.8</c:v>
                </c:pt>
                <c:pt idx="2147">
                  <c:v>249</c:v>
                </c:pt>
                <c:pt idx="2148">
                  <c:v>249.2</c:v>
                </c:pt>
                <c:pt idx="2149">
                  <c:v>249.4</c:v>
                </c:pt>
                <c:pt idx="2150">
                  <c:v>249.60000000000002</c:v>
                </c:pt>
                <c:pt idx="2151">
                  <c:v>249.8</c:v>
                </c:pt>
                <c:pt idx="2152">
                  <c:v>250</c:v>
                </c:pt>
                <c:pt idx="2153">
                  <c:v>250.2</c:v>
                </c:pt>
                <c:pt idx="2154">
                  <c:v>250.4</c:v>
                </c:pt>
                <c:pt idx="2155">
                  <c:v>250.60000000000002</c:v>
                </c:pt>
                <c:pt idx="2156">
                  <c:v>250.8</c:v>
                </c:pt>
                <c:pt idx="2157">
                  <c:v>251</c:v>
                </c:pt>
                <c:pt idx="2158">
                  <c:v>251.2</c:v>
                </c:pt>
                <c:pt idx="2159">
                  <c:v>251.4</c:v>
                </c:pt>
                <c:pt idx="2160">
                  <c:v>251.60000000000002</c:v>
                </c:pt>
                <c:pt idx="2161">
                  <c:v>251.8</c:v>
                </c:pt>
                <c:pt idx="2162">
                  <c:v>252</c:v>
                </c:pt>
                <c:pt idx="2163">
                  <c:v>252.2</c:v>
                </c:pt>
                <c:pt idx="2164">
                  <c:v>252.4</c:v>
                </c:pt>
                <c:pt idx="2165">
                  <c:v>252.60000000000002</c:v>
                </c:pt>
                <c:pt idx="2166">
                  <c:v>252.8</c:v>
                </c:pt>
                <c:pt idx="2167">
                  <c:v>253</c:v>
                </c:pt>
                <c:pt idx="2168">
                  <c:v>253.2</c:v>
                </c:pt>
                <c:pt idx="2169">
                  <c:v>253.4</c:v>
                </c:pt>
                <c:pt idx="2170">
                  <c:v>253.60000000000002</c:v>
                </c:pt>
                <c:pt idx="2171">
                  <c:v>253.8</c:v>
                </c:pt>
                <c:pt idx="2172">
                  <c:v>254</c:v>
                </c:pt>
                <c:pt idx="2173">
                  <c:v>254.2</c:v>
                </c:pt>
                <c:pt idx="2174">
                  <c:v>254.4</c:v>
                </c:pt>
                <c:pt idx="2175">
                  <c:v>254.60000000000002</c:v>
                </c:pt>
                <c:pt idx="2176">
                  <c:v>254.8</c:v>
                </c:pt>
                <c:pt idx="2177">
                  <c:v>255</c:v>
                </c:pt>
                <c:pt idx="2178">
                  <c:v>255.2</c:v>
                </c:pt>
                <c:pt idx="2179">
                  <c:v>255.4</c:v>
                </c:pt>
                <c:pt idx="2180">
                  <c:v>255.60000000000002</c:v>
                </c:pt>
                <c:pt idx="2181">
                  <c:v>255.8</c:v>
                </c:pt>
                <c:pt idx="2182">
                  <c:v>256</c:v>
                </c:pt>
                <c:pt idx="2183">
                  <c:v>256.2</c:v>
                </c:pt>
                <c:pt idx="2184">
                  <c:v>256.39999999999969</c:v>
                </c:pt>
                <c:pt idx="2185">
                  <c:v>256.60000000000002</c:v>
                </c:pt>
                <c:pt idx="2186">
                  <c:v>256.8</c:v>
                </c:pt>
                <c:pt idx="2187">
                  <c:v>257</c:v>
                </c:pt>
                <c:pt idx="2188">
                  <c:v>257.2</c:v>
                </c:pt>
                <c:pt idx="2189">
                  <c:v>257.39999999999969</c:v>
                </c:pt>
                <c:pt idx="2190">
                  <c:v>257.60000000000002</c:v>
                </c:pt>
                <c:pt idx="2191">
                  <c:v>257.8</c:v>
                </c:pt>
                <c:pt idx="2192">
                  <c:v>258</c:v>
                </c:pt>
                <c:pt idx="2193">
                  <c:v>258.2</c:v>
                </c:pt>
                <c:pt idx="2194">
                  <c:v>258.39999999999969</c:v>
                </c:pt>
                <c:pt idx="2195">
                  <c:v>258.60000000000002</c:v>
                </c:pt>
                <c:pt idx="2196">
                  <c:v>258.8</c:v>
                </c:pt>
                <c:pt idx="2197">
                  <c:v>259</c:v>
                </c:pt>
                <c:pt idx="2198">
                  <c:v>259.2</c:v>
                </c:pt>
                <c:pt idx="2199">
                  <c:v>259.39999999999969</c:v>
                </c:pt>
                <c:pt idx="2200">
                  <c:v>259.60000000000002</c:v>
                </c:pt>
                <c:pt idx="2201">
                  <c:v>259.8</c:v>
                </c:pt>
                <c:pt idx="2202">
                  <c:v>260</c:v>
                </c:pt>
                <c:pt idx="2203">
                  <c:v>260.2</c:v>
                </c:pt>
                <c:pt idx="2204">
                  <c:v>260.39999999999969</c:v>
                </c:pt>
                <c:pt idx="2205">
                  <c:v>260.60000000000002</c:v>
                </c:pt>
                <c:pt idx="2206">
                  <c:v>260.8</c:v>
                </c:pt>
                <c:pt idx="2207">
                  <c:v>261</c:v>
                </c:pt>
                <c:pt idx="2208">
                  <c:v>261.2</c:v>
                </c:pt>
                <c:pt idx="2209">
                  <c:v>261.39999999999969</c:v>
                </c:pt>
                <c:pt idx="2210">
                  <c:v>261.60000000000002</c:v>
                </c:pt>
                <c:pt idx="2211">
                  <c:v>261.8</c:v>
                </c:pt>
                <c:pt idx="2212">
                  <c:v>262</c:v>
                </c:pt>
                <c:pt idx="2213">
                  <c:v>262.2</c:v>
                </c:pt>
                <c:pt idx="2214">
                  <c:v>262.39999999999969</c:v>
                </c:pt>
                <c:pt idx="2215">
                  <c:v>262.60000000000002</c:v>
                </c:pt>
                <c:pt idx="2216">
                  <c:v>262.8</c:v>
                </c:pt>
                <c:pt idx="2217">
                  <c:v>263</c:v>
                </c:pt>
                <c:pt idx="2218">
                  <c:v>263.2</c:v>
                </c:pt>
                <c:pt idx="2219">
                  <c:v>263.39999999999969</c:v>
                </c:pt>
                <c:pt idx="2220">
                  <c:v>263.60000000000002</c:v>
                </c:pt>
                <c:pt idx="2221">
                  <c:v>263.8</c:v>
                </c:pt>
                <c:pt idx="2222">
                  <c:v>264</c:v>
                </c:pt>
                <c:pt idx="2223">
                  <c:v>264.2</c:v>
                </c:pt>
                <c:pt idx="2224">
                  <c:v>264.39999999999969</c:v>
                </c:pt>
                <c:pt idx="2225">
                  <c:v>264.60000000000002</c:v>
                </c:pt>
                <c:pt idx="2226">
                  <c:v>264.8</c:v>
                </c:pt>
                <c:pt idx="2227">
                  <c:v>265</c:v>
                </c:pt>
                <c:pt idx="2228">
                  <c:v>265.2</c:v>
                </c:pt>
                <c:pt idx="2229">
                  <c:v>265.39999999999969</c:v>
                </c:pt>
                <c:pt idx="2230">
                  <c:v>265.60000000000002</c:v>
                </c:pt>
                <c:pt idx="2231">
                  <c:v>265.8</c:v>
                </c:pt>
                <c:pt idx="2232">
                  <c:v>266</c:v>
                </c:pt>
                <c:pt idx="2233">
                  <c:v>266.2</c:v>
                </c:pt>
                <c:pt idx="2234">
                  <c:v>266.39999999999969</c:v>
                </c:pt>
                <c:pt idx="2235">
                  <c:v>266.60000000000002</c:v>
                </c:pt>
                <c:pt idx="2236">
                  <c:v>266.8</c:v>
                </c:pt>
                <c:pt idx="2237">
                  <c:v>267</c:v>
                </c:pt>
                <c:pt idx="2238">
                  <c:v>267.2</c:v>
                </c:pt>
                <c:pt idx="2239">
                  <c:v>267.39999999999969</c:v>
                </c:pt>
                <c:pt idx="2240">
                  <c:v>267.60000000000002</c:v>
                </c:pt>
                <c:pt idx="2241">
                  <c:v>267.8</c:v>
                </c:pt>
                <c:pt idx="2242">
                  <c:v>268</c:v>
                </c:pt>
                <c:pt idx="2243">
                  <c:v>268.2</c:v>
                </c:pt>
                <c:pt idx="2244">
                  <c:v>268.39999999999969</c:v>
                </c:pt>
                <c:pt idx="2245">
                  <c:v>268.60000000000002</c:v>
                </c:pt>
                <c:pt idx="2246">
                  <c:v>268.8</c:v>
                </c:pt>
                <c:pt idx="2247">
                  <c:v>269</c:v>
                </c:pt>
                <c:pt idx="2248">
                  <c:v>269.2</c:v>
                </c:pt>
                <c:pt idx="2249">
                  <c:v>269.39999999999969</c:v>
                </c:pt>
                <c:pt idx="2250">
                  <c:v>269.60000000000002</c:v>
                </c:pt>
                <c:pt idx="2251">
                  <c:v>269.8</c:v>
                </c:pt>
                <c:pt idx="2252">
                  <c:v>270</c:v>
                </c:pt>
                <c:pt idx="2253">
                  <c:v>270.2</c:v>
                </c:pt>
                <c:pt idx="2254">
                  <c:v>270.39999999999969</c:v>
                </c:pt>
                <c:pt idx="2255">
                  <c:v>270.60000000000002</c:v>
                </c:pt>
                <c:pt idx="2256">
                  <c:v>270.8</c:v>
                </c:pt>
                <c:pt idx="2257">
                  <c:v>271</c:v>
                </c:pt>
                <c:pt idx="2258">
                  <c:v>271.2</c:v>
                </c:pt>
                <c:pt idx="2259">
                  <c:v>271.39999999999969</c:v>
                </c:pt>
                <c:pt idx="2260">
                  <c:v>271.60000000000002</c:v>
                </c:pt>
                <c:pt idx="2261">
                  <c:v>271.8</c:v>
                </c:pt>
                <c:pt idx="2262">
                  <c:v>272</c:v>
                </c:pt>
                <c:pt idx="2263">
                  <c:v>272.2</c:v>
                </c:pt>
                <c:pt idx="2264">
                  <c:v>272.39999999999969</c:v>
                </c:pt>
                <c:pt idx="2265">
                  <c:v>272.60000000000002</c:v>
                </c:pt>
                <c:pt idx="2266">
                  <c:v>272.8</c:v>
                </c:pt>
                <c:pt idx="2267">
                  <c:v>273</c:v>
                </c:pt>
                <c:pt idx="2268">
                  <c:v>273.2</c:v>
                </c:pt>
                <c:pt idx="2269">
                  <c:v>273.39999999999969</c:v>
                </c:pt>
                <c:pt idx="2270">
                  <c:v>273.60000000000002</c:v>
                </c:pt>
                <c:pt idx="2271">
                  <c:v>273.8</c:v>
                </c:pt>
                <c:pt idx="2272">
                  <c:v>274</c:v>
                </c:pt>
                <c:pt idx="2273">
                  <c:v>274.2</c:v>
                </c:pt>
                <c:pt idx="2274">
                  <c:v>274.39999999999969</c:v>
                </c:pt>
                <c:pt idx="2275">
                  <c:v>274.60000000000002</c:v>
                </c:pt>
                <c:pt idx="2276">
                  <c:v>274.8</c:v>
                </c:pt>
                <c:pt idx="2277">
                  <c:v>275</c:v>
                </c:pt>
                <c:pt idx="2278">
                  <c:v>275.2</c:v>
                </c:pt>
                <c:pt idx="2279">
                  <c:v>275.39999999999969</c:v>
                </c:pt>
                <c:pt idx="2280">
                  <c:v>275.60000000000002</c:v>
                </c:pt>
                <c:pt idx="2281">
                  <c:v>275.8</c:v>
                </c:pt>
                <c:pt idx="2282">
                  <c:v>276</c:v>
                </c:pt>
                <c:pt idx="2283">
                  <c:v>276.2</c:v>
                </c:pt>
                <c:pt idx="2284">
                  <c:v>276.39999999999969</c:v>
                </c:pt>
                <c:pt idx="2285">
                  <c:v>276.60000000000002</c:v>
                </c:pt>
                <c:pt idx="2286">
                  <c:v>276.8</c:v>
                </c:pt>
                <c:pt idx="2287">
                  <c:v>277</c:v>
                </c:pt>
                <c:pt idx="2288">
                  <c:v>277.2</c:v>
                </c:pt>
                <c:pt idx="2289">
                  <c:v>277.39999999999969</c:v>
                </c:pt>
                <c:pt idx="2290">
                  <c:v>277.60000000000002</c:v>
                </c:pt>
                <c:pt idx="2291">
                  <c:v>277.8</c:v>
                </c:pt>
                <c:pt idx="2292">
                  <c:v>278</c:v>
                </c:pt>
                <c:pt idx="2293">
                  <c:v>278.2</c:v>
                </c:pt>
                <c:pt idx="2294">
                  <c:v>278.39999999999969</c:v>
                </c:pt>
                <c:pt idx="2295">
                  <c:v>278.60000000000002</c:v>
                </c:pt>
                <c:pt idx="2296">
                  <c:v>278.8</c:v>
                </c:pt>
                <c:pt idx="2297">
                  <c:v>279</c:v>
                </c:pt>
                <c:pt idx="2298">
                  <c:v>279.2</c:v>
                </c:pt>
                <c:pt idx="2299">
                  <c:v>279.39999999999969</c:v>
                </c:pt>
                <c:pt idx="2300">
                  <c:v>279.60000000000002</c:v>
                </c:pt>
                <c:pt idx="2301">
                  <c:v>279.8</c:v>
                </c:pt>
                <c:pt idx="2302">
                  <c:v>280</c:v>
                </c:pt>
                <c:pt idx="2303">
                  <c:v>280.2</c:v>
                </c:pt>
                <c:pt idx="2304">
                  <c:v>280.39999999999969</c:v>
                </c:pt>
                <c:pt idx="2305">
                  <c:v>280.60000000000002</c:v>
                </c:pt>
                <c:pt idx="2306">
                  <c:v>280.8</c:v>
                </c:pt>
                <c:pt idx="2307">
                  <c:v>281</c:v>
                </c:pt>
                <c:pt idx="2308">
                  <c:v>281.2</c:v>
                </c:pt>
                <c:pt idx="2309">
                  <c:v>281.39999999999969</c:v>
                </c:pt>
                <c:pt idx="2310">
                  <c:v>281.60000000000002</c:v>
                </c:pt>
                <c:pt idx="2311">
                  <c:v>281.8</c:v>
                </c:pt>
                <c:pt idx="2312">
                  <c:v>282</c:v>
                </c:pt>
                <c:pt idx="2313">
                  <c:v>282.2</c:v>
                </c:pt>
                <c:pt idx="2314">
                  <c:v>282.39999999999969</c:v>
                </c:pt>
                <c:pt idx="2315">
                  <c:v>282.60000000000002</c:v>
                </c:pt>
                <c:pt idx="2316">
                  <c:v>282.8</c:v>
                </c:pt>
                <c:pt idx="2317">
                  <c:v>283</c:v>
                </c:pt>
                <c:pt idx="2318">
                  <c:v>283.2</c:v>
                </c:pt>
                <c:pt idx="2319">
                  <c:v>283.39999999999969</c:v>
                </c:pt>
                <c:pt idx="2320">
                  <c:v>283.60000000000002</c:v>
                </c:pt>
                <c:pt idx="2321">
                  <c:v>283.8</c:v>
                </c:pt>
                <c:pt idx="2322">
                  <c:v>284</c:v>
                </c:pt>
                <c:pt idx="2323">
                  <c:v>284.2</c:v>
                </c:pt>
                <c:pt idx="2324">
                  <c:v>284.39999999999969</c:v>
                </c:pt>
                <c:pt idx="2325">
                  <c:v>284.60000000000002</c:v>
                </c:pt>
                <c:pt idx="2326">
                  <c:v>284.8</c:v>
                </c:pt>
                <c:pt idx="2327">
                  <c:v>285</c:v>
                </c:pt>
                <c:pt idx="2328">
                  <c:v>285.2</c:v>
                </c:pt>
                <c:pt idx="2329">
                  <c:v>285.39999999999969</c:v>
                </c:pt>
                <c:pt idx="2330">
                  <c:v>285.60000000000002</c:v>
                </c:pt>
                <c:pt idx="2331">
                  <c:v>285.8</c:v>
                </c:pt>
                <c:pt idx="2332">
                  <c:v>286</c:v>
                </c:pt>
                <c:pt idx="2333">
                  <c:v>286.2</c:v>
                </c:pt>
                <c:pt idx="2334">
                  <c:v>286.39999999999969</c:v>
                </c:pt>
                <c:pt idx="2335">
                  <c:v>286.60000000000002</c:v>
                </c:pt>
                <c:pt idx="2336">
                  <c:v>286.8</c:v>
                </c:pt>
                <c:pt idx="2337">
                  <c:v>287</c:v>
                </c:pt>
                <c:pt idx="2338">
                  <c:v>287.2</c:v>
                </c:pt>
                <c:pt idx="2339">
                  <c:v>287.39999999999969</c:v>
                </c:pt>
                <c:pt idx="2340">
                  <c:v>287.60000000000002</c:v>
                </c:pt>
                <c:pt idx="2341">
                  <c:v>287.8</c:v>
                </c:pt>
                <c:pt idx="2342">
                  <c:v>288</c:v>
                </c:pt>
                <c:pt idx="2343">
                  <c:v>288.2</c:v>
                </c:pt>
                <c:pt idx="2344">
                  <c:v>288.39999999999969</c:v>
                </c:pt>
                <c:pt idx="2345">
                  <c:v>288.60000000000002</c:v>
                </c:pt>
                <c:pt idx="2346">
                  <c:v>288.8</c:v>
                </c:pt>
                <c:pt idx="2347">
                  <c:v>289</c:v>
                </c:pt>
                <c:pt idx="2348">
                  <c:v>289.2</c:v>
                </c:pt>
                <c:pt idx="2349">
                  <c:v>289.39999999999969</c:v>
                </c:pt>
                <c:pt idx="2350">
                  <c:v>289.60000000000002</c:v>
                </c:pt>
                <c:pt idx="2351">
                  <c:v>289.8</c:v>
                </c:pt>
                <c:pt idx="2352">
                  <c:v>290</c:v>
                </c:pt>
                <c:pt idx="2353">
                  <c:v>290.2</c:v>
                </c:pt>
                <c:pt idx="2354">
                  <c:v>290.39999999999969</c:v>
                </c:pt>
                <c:pt idx="2355">
                  <c:v>290.60000000000002</c:v>
                </c:pt>
                <c:pt idx="2356">
                  <c:v>290.8</c:v>
                </c:pt>
                <c:pt idx="2357">
                  <c:v>291</c:v>
                </c:pt>
                <c:pt idx="2358">
                  <c:v>291.2</c:v>
                </c:pt>
                <c:pt idx="2359">
                  <c:v>291.39999999999969</c:v>
                </c:pt>
                <c:pt idx="2360">
                  <c:v>291.60000000000002</c:v>
                </c:pt>
                <c:pt idx="2361">
                  <c:v>291.8</c:v>
                </c:pt>
                <c:pt idx="2362">
                  <c:v>292</c:v>
                </c:pt>
                <c:pt idx="2363">
                  <c:v>292.2</c:v>
                </c:pt>
                <c:pt idx="2364">
                  <c:v>292.39999999999969</c:v>
                </c:pt>
                <c:pt idx="2365">
                  <c:v>292.60000000000002</c:v>
                </c:pt>
                <c:pt idx="2366">
                  <c:v>292.8</c:v>
                </c:pt>
                <c:pt idx="2367">
                  <c:v>293</c:v>
                </c:pt>
                <c:pt idx="2368">
                  <c:v>293.2</c:v>
                </c:pt>
                <c:pt idx="2369">
                  <c:v>293.39999999999969</c:v>
                </c:pt>
                <c:pt idx="2370">
                  <c:v>293.60000000000002</c:v>
                </c:pt>
                <c:pt idx="2371">
                  <c:v>293.8</c:v>
                </c:pt>
                <c:pt idx="2372">
                  <c:v>294</c:v>
                </c:pt>
                <c:pt idx="2373">
                  <c:v>294.2</c:v>
                </c:pt>
                <c:pt idx="2374">
                  <c:v>294.39999999999969</c:v>
                </c:pt>
                <c:pt idx="2375">
                  <c:v>294.60000000000002</c:v>
                </c:pt>
                <c:pt idx="2376">
                  <c:v>294.8</c:v>
                </c:pt>
                <c:pt idx="2377">
                  <c:v>295</c:v>
                </c:pt>
                <c:pt idx="2378">
                  <c:v>295.2</c:v>
                </c:pt>
                <c:pt idx="2379">
                  <c:v>295.39999999999969</c:v>
                </c:pt>
                <c:pt idx="2380">
                  <c:v>295.60000000000002</c:v>
                </c:pt>
                <c:pt idx="2381">
                  <c:v>295.8</c:v>
                </c:pt>
                <c:pt idx="2382">
                  <c:v>296</c:v>
                </c:pt>
                <c:pt idx="2383">
                  <c:v>296.2</c:v>
                </c:pt>
                <c:pt idx="2384">
                  <c:v>296.39999999999969</c:v>
                </c:pt>
                <c:pt idx="2385">
                  <c:v>296.60000000000002</c:v>
                </c:pt>
                <c:pt idx="2386">
                  <c:v>296.8</c:v>
                </c:pt>
                <c:pt idx="2387">
                  <c:v>297</c:v>
                </c:pt>
                <c:pt idx="2388">
                  <c:v>297.2</c:v>
                </c:pt>
                <c:pt idx="2389">
                  <c:v>297.39999999999969</c:v>
                </c:pt>
                <c:pt idx="2390">
                  <c:v>297.60000000000002</c:v>
                </c:pt>
                <c:pt idx="2391">
                  <c:v>297.8</c:v>
                </c:pt>
                <c:pt idx="2392">
                  <c:v>298</c:v>
                </c:pt>
                <c:pt idx="2393">
                  <c:v>298.2</c:v>
                </c:pt>
                <c:pt idx="2394">
                  <c:v>298.39999999999969</c:v>
                </c:pt>
                <c:pt idx="2395">
                  <c:v>298.60000000000002</c:v>
                </c:pt>
                <c:pt idx="2396">
                  <c:v>298.8</c:v>
                </c:pt>
                <c:pt idx="2397">
                  <c:v>299</c:v>
                </c:pt>
                <c:pt idx="2398">
                  <c:v>299.2</c:v>
                </c:pt>
                <c:pt idx="2399">
                  <c:v>299.39999999999969</c:v>
                </c:pt>
                <c:pt idx="2400">
                  <c:v>299.60000000000002</c:v>
                </c:pt>
                <c:pt idx="2401">
                  <c:v>299.8</c:v>
                </c:pt>
                <c:pt idx="2402">
                  <c:v>300</c:v>
                </c:pt>
                <c:pt idx="2403">
                  <c:v>300.2</c:v>
                </c:pt>
                <c:pt idx="2404">
                  <c:v>300.39999999999969</c:v>
                </c:pt>
                <c:pt idx="2405">
                  <c:v>300.60000000000002</c:v>
                </c:pt>
                <c:pt idx="2406">
                  <c:v>300.8</c:v>
                </c:pt>
                <c:pt idx="2407">
                  <c:v>301</c:v>
                </c:pt>
                <c:pt idx="2408">
                  <c:v>301.2</c:v>
                </c:pt>
                <c:pt idx="2409">
                  <c:v>301.39999999999969</c:v>
                </c:pt>
                <c:pt idx="2410">
                  <c:v>301.60000000000002</c:v>
                </c:pt>
                <c:pt idx="2411">
                  <c:v>301.8</c:v>
                </c:pt>
                <c:pt idx="2412">
                  <c:v>302</c:v>
                </c:pt>
                <c:pt idx="2413">
                  <c:v>302.2</c:v>
                </c:pt>
                <c:pt idx="2414">
                  <c:v>302.39999999999969</c:v>
                </c:pt>
                <c:pt idx="2415">
                  <c:v>302.60000000000002</c:v>
                </c:pt>
                <c:pt idx="2416">
                  <c:v>302.8</c:v>
                </c:pt>
                <c:pt idx="2417">
                  <c:v>303</c:v>
                </c:pt>
                <c:pt idx="2418">
                  <c:v>303.2</c:v>
                </c:pt>
                <c:pt idx="2419">
                  <c:v>303.39999999999969</c:v>
                </c:pt>
                <c:pt idx="2420">
                  <c:v>303.60000000000002</c:v>
                </c:pt>
                <c:pt idx="2421">
                  <c:v>303.8</c:v>
                </c:pt>
                <c:pt idx="2422">
                  <c:v>304</c:v>
                </c:pt>
                <c:pt idx="2423">
                  <c:v>304.2</c:v>
                </c:pt>
                <c:pt idx="2424">
                  <c:v>304.39999999999969</c:v>
                </c:pt>
                <c:pt idx="2425">
                  <c:v>304.60000000000002</c:v>
                </c:pt>
                <c:pt idx="2426">
                  <c:v>304.8</c:v>
                </c:pt>
                <c:pt idx="2427">
                  <c:v>305</c:v>
                </c:pt>
                <c:pt idx="2428">
                  <c:v>305.2</c:v>
                </c:pt>
                <c:pt idx="2429">
                  <c:v>305.39999999999969</c:v>
                </c:pt>
                <c:pt idx="2430">
                  <c:v>305.60000000000002</c:v>
                </c:pt>
                <c:pt idx="2431">
                  <c:v>305.8</c:v>
                </c:pt>
                <c:pt idx="2432">
                  <c:v>306</c:v>
                </c:pt>
                <c:pt idx="2433">
                  <c:v>306.2</c:v>
                </c:pt>
                <c:pt idx="2434">
                  <c:v>306.39999999999969</c:v>
                </c:pt>
                <c:pt idx="2435">
                  <c:v>306.60000000000002</c:v>
                </c:pt>
                <c:pt idx="2436">
                  <c:v>306.8</c:v>
                </c:pt>
                <c:pt idx="2437">
                  <c:v>307</c:v>
                </c:pt>
                <c:pt idx="2438">
                  <c:v>307.2</c:v>
                </c:pt>
                <c:pt idx="2439">
                  <c:v>307.39999999999969</c:v>
                </c:pt>
                <c:pt idx="2440">
                  <c:v>307.60000000000002</c:v>
                </c:pt>
                <c:pt idx="2441">
                  <c:v>307.8</c:v>
                </c:pt>
                <c:pt idx="2442">
                  <c:v>308</c:v>
                </c:pt>
                <c:pt idx="2443">
                  <c:v>308.2</c:v>
                </c:pt>
                <c:pt idx="2444">
                  <c:v>308.39999999999969</c:v>
                </c:pt>
                <c:pt idx="2445">
                  <c:v>308.60000000000002</c:v>
                </c:pt>
                <c:pt idx="2446">
                  <c:v>308.8</c:v>
                </c:pt>
                <c:pt idx="2447">
                  <c:v>309</c:v>
                </c:pt>
                <c:pt idx="2448">
                  <c:v>309.2</c:v>
                </c:pt>
                <c:pt idx="2449">
                  <c:v>309.39999999999969</c:v>
                </c:pt>
                <c:pt idx="2450">
                  <c:v>309.60000000000002</c:v>
                </c:pt>
                <c:pt idx="2451">
                  <c:v>309.8</c:v>
                </c:pt>
                <c:pt idx="2452">
                  <c:v>310</c:v>
                </c:pt>
                <c:pt idx="2453">
                  <c:v>310.2</c:v>
                </c:pt>
                <c:pt idx="2454">
                  <c:v>310.39999999999969</c:v>
                </c:pt>
                <c:pt idx="2455">
                  <c:v>310.60000000000002</c:v>
                </c:pt>
                <c:pt idx="2456">
                  <c:v>310.8</c:v>
                </c:pt>
                <c:pt idx="2457">
                  <c:v>311</c:v>
                </c:pt>
                <c:pt idx="2458">
                  <c:v>311.2</c:v>
                </c:pt>
                <c:pt idx="2459">
                  <c:v>311.39999999999969</c:v>
                </c:pt>
                <c:pt idx="2460">
                  <c:v>311.60000000000002</c:v>
                </c:pt>
                <c:pt idx="2461">
                  <c:v>311.8</c:v>
                </c:pt>
                <c:pt idx="2462">
                  <c:v>312</c:v>
                </c:pt>
                <c:pt idx="2463">
                  <c:v>312.2</c:v>
                </c:pt>
                <c:pt idx="2464">
                  <c:v>312.39999999999969</c:v>
                </c:pt>
                <c:pt idx="2465">
                  <c:v>312.60000000000002</c:v>
                </c:pt>
                <c:pt idx="2466">
                  <c:v>312.8</c:v>
                </c:pt>
                <c:pt idx="2467">
                  <c:v>313</c:v>
                </c:pt>
                <c:pt idx="2468">
                  <c:v>313.2</c:v>
                </c:pt>
                <c:pt idx="2469">
                  <c:v>313.39999999999969</c:v>
                </c:pt>
                <c:pt idx="2470">
                  <c:v>313.60000000000002</c:v>
                </c:pt>
                <c:pt idx="2471">
                  <c:v>313.8</c:v>
                </c:pt>
                <c:pt idx="2472">
                  <c:v>314</c:v>
                </c:pt>
                <c:pt idx="2473">
                  <c:v>314.2</c:v>
                </c:pt>
                <c:pt idx="2474">
                  <c:v>314.39999999999969</c:v>
                </c:pt>
                <c:pt idx="2475">
                  <c:v>314.60000000000002</c:v>
                </c:pt>
                <c:pt idx="2476">
                  <c:v>314.8</c:v>
                </c:pt>
                <c:pt idx="2477">
                  <c:v>315</c:v>
                </c:pt>
                <c:pt idx="2478">
                  <c:v>315.2</c:v>
                </c:pt>
                <c:pt idx="2479">
                  <c:v>315.39999999999969</c:v>
                </c:pt>
                <c:pt idx="2480">
                  <c:v>315.60000000000002</c:v>
                </c:pt>
                <c:pt idx="2481">
                  <c:v>315.8</c:v>
                </c:pt>
              </c:numCache>
            </c:numRef>
          </c:xVal>
          <c:yVal>
            <c:numRef>
              <c:f>Sheet1!$BH$13:$BH$2494</c:f>
              <c:numCache>
                <c:formatCode>General</c:formatCode>
                <c:ptCount val="2482"/>
                <c:pt idx="0">
                  <c:v>-2</c:v>
                </c:pt>
                <c:pt idx="1">
                  <c:v>-4</c:v>
                </c:pt>
                <c:pt idx="2">
                  <c:v>2</c:v>
                </c:pt>
                <c:pt idx="3">
                  <c:v>-2</c:v>
                </c:pt>
                <c:pt idx="4">
                  <c:v>-2</c:v>
                </c:pt>
                <c:pt idx="5">
                  <c:v>-6</c:v>
                </c:pt>
                <c:pt idx="6">
                  <c:v>0</c:v>
                </c:pt>
                <c:pt idx="7">
                  <c:v>-2</c:v>
                </c:pt>
                <c:pt idx="8">
                  <c:v>-2</c:v>
                </c:pt>
                <c:pt idx="9">
                  <c:v>0</c:v>
                </c:pt>
                <c:pt idx="10">
                  <c:v>-4</c:v>
                </c:pt>
                <c:pt idx="11">
                  <c:v>0</c:v>
                </c:pt>
                <c:pt idx="12">
                  <c:v>-4</c:v>
                </c:pt>
                <c:pt idx="13">
                  <c:v>-6</c:v>
                </c:pt>
                <c:pt idx="14">
                  <c:v>-2</c:v>
                </c:pt>
                <c:pt idx="15">
                  <c:v>-2</c:v>
                </c:pt>
                <c:pt idx="16">
                  <c:v>2</c:v>
                </c:pt>
                <c:pt idx="17">
                  <c:v>-2</c:v>
                </c:pt>
                <c:pt idx="18">
                  <c:v>0</c:v>
                </c:pt>
                <c:pt idx="19">
                  <c:v>-2</c:v>
                </c:pt>
                <c:pt idx="20">
                  <c:v>-4</c:v>
                </c:pt>
                <c:pt idx="21">
                  <c:v>-4</c:v>
                </c:pt>
                <c:pt idx="22">
                  <c:v>2</c:v>
                </c:pt>
                <c:pt idx="23">
                  <c:v>0</c:v>
                </c:pt>
                <c:pt idx="24">
                  <c:v>-2</c:v>
                </c:pt>
                <c:pt idx="25">
                  <c:v>0</c:v>
                </c:pt>
                <c:pt idx="26">
                  <c:v>-2</c:v>
                </c:pt>
                <c:pt idx="27">
                  <c:v>-2</c:v>
                </c:pt>
                <c:pt idx="28">
                  <c:v>0</c:v>
                </c:pt>
                <c:pt idx="29">
                  <c:v>-2</c:v>
                </c:pt>
                <c:pt idx="30">
                  <c:v>-4</c:v>
                </c:pt>
                <c:pt idx="31">
                  <c:v>-2</c:v>
                </c:pt>
                <c:pt idx="32">
                  <c:v>-2</c:v>
                </c:pt>
                <c:pt idx="33">
                  <c:v>0</c:v>
                </c:pt>
                <c:pt idx="34">
                  <c:v>0</c:v>
                </c:pt>
                <c:pt idx="35">
                  <c:v>-2</c:v>
                </c:pt>
                <c:pt idx="36">
                  <c:v>-4</c:v>
                </c:pt>
                <c:pt idx="37">
                  <c:v>-2</c:v>
                </c:pt>
                <c:pt idx="38">
                  <c:v>0</c:v>
                </c:pt>
                <c:pt idx="39">
                  <c:v>-4</c:v>
                </c:pt>
                <c:pt idx="40">
                  <c:v>0</c:v>
                </c:pt>
                <c:pt idx="41">
                  <c:v>-2</c:v>
                </c:pt>
                <c:pt idx="42">
                  <c:v>-2</c:v>
                </c:pt>
                <c:pt idx="43">
                  <c:v>-2</c:v>
                </c:pt>
                <c:pt idx="44">
                  <c:v>0</c:v>
                </c:pt>
                <c:pt idx="45">
                  <c:v>-4</c:v>
                </c:pt>
                <c:pt idx="46">
                  <c:v>-2</c:v>
                </c:pt>
                <c:pt idx="47">
                  <c:v>-2</c:v>
                </c:pt>
                <c:pt idx="48">
                  <c:v>-2</c:v>
                </c:pt>
                <c:pt idx="49">
                  <c:v>0</c:v>
                </c:pt>
                <c:pt idx="50">
                  <c:v>-2</c:v>
                </c:pt>
                <c:pt idx="51">
                  <c:v>-2</c:v>
                </c:pt>
                <c:pt idx="52">
                  <c:v>0</c:v>
                </c:pt>
                <c:pt idx="53">
                  <c:v>0</c:v>
                </c:pt>
                <c:pt idx="54">
                  <c:v>-2</c:v>
                </c:pt>
                <c:pt idx="55">
                  <c:v>-2</c:v>
                </c:pt>
                <c:pt idx="56">
                  <c:v>0</c:v>
                </c:pt>
                <c:pt idx="57">
                  <c:v>0</c:v>
                </c:pt>
                <c:pt idx="58">
                  <c:v>-2</c:v>
                </c:pt>
                <c:pt idx="59">
                  <c:v>-2</c:v>
                </c:pt>
                <c:pt idx="60">
                  <c:v>-2</c:v>
                </c:pt>
                <c:pt idx="61">
                  <c:v>-2</c:v>
                </c:pt>
                <c:pt idx="62">
                  <c:v>-2</c:v>
                </c:pt>
                <c:pt idx="63">
                  <c:v>-2</c:v>
                </c:pt>
                <c:pt idx="64">
                  <c:v>2</c:v>
                </c:pt>
                <c:pt idx="65">
                  <c:v>-2</c:v>
                </c:pt>
                <c:pt idx="66">
                  <c:v>0</c:v>
                </c:pt>
                <c:pt idx="67">
                  <c:v>-2</c:v>
                </c:pt>
                <c:pt idx="68">
                  <c:v>0</c:v>
                </c:pt>
                <c:pt idx="69">
                  <c:v>0</c:v>
                </c:pt>
                <c:pt idx="70">
                  <c:v>-2</c:v>
                </c:pt>
                <c:pt idx="71">
                  <c:v>-4</c:v>
                </c:pt>
                <c:pt idx="72">
                  <c:v>0</c:v>
                </c:pt>
                <c:pt idx="73">
                  <c:v>-2</c:v>
                </c:pt>
                <c:pt idx="74">
                  <c:v>-4</c:v>
                </c:pt>
                <c:pt idx="75">
                  <c:v>0</c:v>
                </c:pt>
                <c:pt idx="76">
                  <c:v>-4</c:v>
                </c:pt>
                <c:pt idx="77">
                  <c:v>2</c:v>
                </c:pt>
                <c:pt idx="78">
                  <c:v>-2</c:v>
                </c:pt>
                <c:pt idx="79">
                  <c:v>0</c:v>
                </c:pt>
                <c:pt idx="80">
                  <c:v>2</c:v>
                </c:pt>
                <c:pt idx="81">
                  <c:v>-2</c:v>
                </c:pt>
                <c:pt idx="82">
                  <c:v>2</c:v>
                </c:pt>
                <c:pt idx="83">
                  <c:v>-2</c:v>
                </c:pt>
                <c:pt idx="84">
                  <c:v>0</c:v>
                </c:pt>
                <c:pt idx="85">
                  <c:v>0</c:v>
                </c:pt>
                <c:pt idx="86">
                  <c:v>-2</c:v>
                </c:pt>
                <c:pt idx="87">
                  <c:v>-2</c:v>
                </c:pt>
                <c:pt idx="88">
                  <c:v>2</c:v>
                </c:pt>
                <c:pt idx="89">
                  <c:v>0</c:v>
                </c:pt>
                <c:pt idx="90">
                  <c:v>-4</c:v>
                </c:pt>
                <c:pt idx="91">
                  <c:v>-4</c:v>
                </c:pt>
                <c:pt idx="92">
                  <c:v>0</c:v>
                </c:pt>
                <c:pt idx="93">
                  <c:v>-2</c:v>
                </c:pt>
                <c:pt idx="94">
                  <c:v>-4</c:v>
                </c:pt>
                <c:pt idx="95">
                  <c:v>-4</c:v>
                </c:pt>
                <c:pt idx="96">
                  <c:v>-2</c:v>
                </c:pt>
                <c:pt idx="97">
                  <c:v>0</c:v>
                </c:pt>
                <c:pt idx="98">
                  <c:v>2</c:v>
                </c:pt>
                <c:pt idx="99">
                  <c:v>2</c:v>
                </c:pt>
                <c:pt idx="100">
                  <c:v>0</c:v>
                </c:pt>
                <c:pt idx="101">
                  <c:v>4</c:v>
                </c:pt>
                <c:pt idx="102">
                  <c:v>-2</c:v>
                </c:pt>
                <c:pt idx="103">
                  <c:v>0</c:v>
                </c:pt>
                <c:pt idx="104">
                  <c:v>-2</c:v>
                </c:pt>
                <c:pt idx="105">
                  <c:v>0</c:v>
                </c:pt>
                <c:pt idx="106">
                  <c:v>0</c:v>
                </c:pt>
                <c:pt idx="107">
                  <c:v>2</c:v>
                </c:pt>
                <c:pt idx="108">
                  <c:v>0</c:v>
                </c:pt>
                <c:pt idx="109">
                  <c:v>0</c:v>
                </c:pt>
                <c:pt idx="110">
                  <c:v>2</c:v>
                </c:pt>
                <c:pt idx="111">
                  <c:v>-2</c:v>
                </c:pt>
                <c:pt idx="112">
                  <c:v>-2</c:v>
                </c:pt>
                <c:pt idx="113">
                  <c:v>2</c:v>
                </c:pt>
                <c:pt idx="114">
                  <c:v>-4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-2</c:v>
                </c:pt>
                <c:pt idx="119">
                  <c:v>-4</c:v>
                </c:pt>
                <c:pt idx="120">
                  <c:v>0</c:v>
                </c:pt>
                <c:pt idx="121">
                  <c:v>0</c:v>
                </c:pt>
                <c:pt idx="122">
                  <c:v>2</c:v>
                </c:pt>
                <c:pt idx="123">
                  <c:v>-2</c:v>
                </c:pt>
                <c:pt idx="124">
                  <c:v>0</c:v>
                </c:pt>
                <c:pt idx="125">
                  <c:v>2</c:v>
                </c:pt>
                <c:pt idx="126">
                  <c:v>2</c:v>
                </c:pt>
                <c:pt idx="127">
                  <c:v>-2</c:v>
                </c:pt>
                <c:pt idx="128">
                  <c:v>-4</c:v>
                </c:pt>
                <c:pt idx="129">
                  <c:v>-2</c:v>
                </c:pt>
                <c:pt idx="130">
                  <c:v>4</c:v>
                </c:pt>
                <c:pt idx="131">
                  <c:v>-2</c:v>
                </c:pt>
                <c:pt idx="132">
                  <c:v>0</c:v>
                </c:pt>
                <c:pt idx="133">
                  <c:v>-2</c:v>
                </c:pt>
                <c:pt idx="134">
                  <c:v>-2</c:v>
                </c:pt>
                <c:pt idx="135">
                  <c:v>0</c:v>
                </c:pt>
                <c:pt idx="136">
                  <c:v>-2</c:v>
                </c:pt>
                <c:pt idx="137">
                  <c:v>-2</c:v>
                </c:pt>
                <c:pt idx="138">
                  <c:v>0</c:v>
                </c:pt>
                <c:pt idx="139">
                  <c:v>-2</c:v>
                </c:pt>
                <c:pt idx="140">
                  <c:v>-2</c:v>
                </c:pt>
                <c:pt idx="141">
                  <c:v>-2</c:v>
                </c:pt>
                <c:pt idx="142">
                  <c:v>0</c:v>
                </c:pt>
                <c:pt idx="143">
                  <c:v>-2</c:v>
                </c:pt>
                <c:pt idx="144">
                  <c:v>-2</c:v>
                </c:pt>
                <c:pt idx="145">
                  <c:v>-2</c:v>
                </c:pt>
                <c:pt idx="146">
                  <c:v>4</c:v>
                </c:pt>
                <c:pt idx="147">
                  <c:v>-2</c:v>
                </c:pt>
                <c:pt idx="148">
                  <c:v>0</c:v>
                </c:pt>
                <c:pt idx="149">
                  <c:v>-2</c:v>
                </c:pt>
                <c:pt idx="150">
                  <c:v>2</c:v>
                </c:pt>
                <c:pt idx="151">
                  <c:v>2</c:v>
                </c:pt>
                <c:pt idx="152">
                  <c:v>0</c:v>
                </c:pt>
                <c:pt idx="153">
                  <c:v>0</c:v>
                </c:pt>
                <c:pt idx="154">
                  <c:v>-2</c:v>
                </c:pt>
                <c:pt idx="155">
                  <c:v>4</c:v>
                </c:pt>
                <c:pt idx="156">
                  <c:v>2</c:v>
                </c:pt>
                <c:pt idx="157">
                  <c:v>-2</c:v>
                </c:pt>
                <c:pt idx="158">
                  <c:v>-2</c:v>
                </c:pt>
                <c:pt idx="159">
                  <c:v>2</c:v>
                </c:pt>
                <c:pt idx="160">
                  <c:v>4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-2</c:v>
                </c:pt>
                <c:pt idx="166">
                  <c:v>0</c:v>
                </c:pt>
                <c:pt idx="167">
                  <c:v>0</c:v>
                </c:pt>
                <c:pt idx="168">
                  <c:v>-2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2</c:v>
                </c:pt>
                <c:pt idx="173">
                  <c:v>0</c:v>
                </c:pt>
                <c:pt idx="174">
                  <c:v>0</c:v>
                </c:pt>
                <c:pt idx="175">
                  <c:v>2</c:v>
                </c:pt>
                <c:pt idx="176">
                  <c:v>-2</c:v>
                </c:pt>
                <c:pt idx="177">
                  <c:v>0</c:v>
                </c:pt>
                <c:pt idx="178">
                  <c:v>-4</c:v>
                </c:pt>
                <c:pt idx="179">
                  <c:v>2</c:v>
                </c:pt>
                <c:pt idx="180">
                  <c:v>0</c:v>
                </c:pt>
                <c:pt idx="181">
                  <c:v>2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2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2</c:v>
                </c:pt>
                <c:pt idx="192">
                  <c:v>0</c:v>
                </c:pt>
                <c:pt idx="193">
                  <c:v>2</c:v>
                </c:pt>
                <c:pt idx="194">
                  <c:v>0</c:v>
                </c:pt>
                <c:pt idx="195">
                  <c:v>2</c:v>
                </c:pt>
                <c:pt idx="196">
                  <c:v>4</c:v>
                </c:pt>
                <c:pt idx="197">
                  <c:v>2</c:v>
                </c:pt>
                <c:pt idx="198">
                  <c:v>2</c:v>
                </c:pt>
                <c:pt idx="199">
                  <c:v>0</c:v>
                </c:pt>
                <c:pt idx="200">
                  <c:v>2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6</c:v>
                </c:pt>
                <c:pt idx="205">
                  <c:v>4</c:v>
                </c:pt>
                <c:pt idx="206">
                  <c:v>2</c:v>
                </c:pt>
                <c:pt idx="207">
                  <c:v>2</c:v>
                </c:pt>
                <c:pt idx="208">
                  <c:v>0</c:v>
                </c:pt>
                <c:pt idx="209">
                  <c:v>2</c:v>
                </c:pt>
                <c:pt idx="210">
                  <c:v>0</c:v>
                </c:pt>
                <c:pt idx="211">
                  <c:v>-2</c:v>
                </c:pt>
                <c:pt idx="212">
                  <c:v>0</c:v>
                </c:pt>
                <c:pt idx="213">
                  <c:v>2</c:v>
                </c:pt>
                <c:pt idx="214">
                  <c:v>2</c:v>
                </c:pt>
                <c:pt idx="215">
                  <c:v>-2</c:v>
                </c:pt>
                <c:pt idx="216">
                  <c:v>2</c:v>
                </c:pt>
                <c:pt idx="217">
                  <c:v>0</c:v>
                </c:pt>
                <c:pt idx="218">
                  <c:v>0</c:v>
                </c:pt>
                <c:pt idx="219">
                  <c:v>2</c:v>
                </c:pt>
                <c:pt idx="220">
                  <c:v>4</c:v>
                </c:pt>
                <c:pt idx="221">
                  <c:v>2</c:v>
                </c:pt>
                <c:pt idx="222">
                  <c:v>2</c:v>
                </c:pt>
                <c:pt idx="223">
                  <c:v>2</c:v>
                </c:pt>
                <c:pt idx="224">
                  <c:v>2</c:v>
                </c:pt>
                <c:pt idx="225">
                  <c:v>2</c:v>
                </c:pt>
                <c:pt idx="226">
                  <c:v>2</c:v>
                </c:pt>
                <c:pt idx="227">
                  <c:v>0</c:v>
                </c:pt>
                <c:pt idx="228">
                  <c:v>2</c:v>
                </c:pt>
                <c:pt idx="229">
                  <c:v>2</c:v>
                </c:pt>
                <c:pt idx="230">
                  <c:v>2</c:v>
                </c:pt>
                <c:pt idx="231">
                  <c:v>4</c:v>
                </c:pt>
                <c:pt idx="232">
                  <c:v>2</c:v>
                </c:pt>
                <c:pt idx="233">
                  <c:v>0</c:v>
                </c:pt>
                <c:pt idx="234">
                  <c:v>0</c:v>
                </c:pt>
                <c:pt idx="235">
                  <c:v>2</c:v>
                </c:pt>
                <c:pt idx="236">
                  <c:v>2</c:v>
                </c:pt>
                <c:pt idx="237">
                  <c:v>4</c:v>
                </c:pt>
                <c:pt idx="238">
                  <c:v>2</c:v>
                </c:pt>
                <c:pt idx="239">
                  <c:v>4</c:v>
                </c:pt>
                <c:pt idx="240">
                  <c:v>0</c:v>
                </c:pt>
                <c:pt idx="241">
                  <c:v>4</c:v>
                </c:pt>
                <c:pt idx="242">
                  <c:v>4</c:v>
                </c:pt>
                <c:pt idx="243">
                  <c:v>-2</c:v>
                </c:pt>
                <c:pt idx="244">
                  <c:v>0</c:v>
                </c:pt>
                <c:pt idx="245">
                  <c:v>4</c:v>
                </c:pt>
                <c:pt idx="246">
                  <c:v>4</c:v>
                </c:pt>
                <c:pt idx="247">
                  <c:v>6</c:v>
                </c:pt>
                <c:pt idx="248">
                  <c:v>2</c:v>
                </c:pt>
                <c:pt idx="249">
                  <c:v>6</c:v>
                </c:pt>
                <c:pt idx="250">
                  <c:v>4</c:v>
                </c:pt>
                <c:pt idx="251">
                  <c:v>6</c:v>
                </c:pt>
                <c:pt idx="252">
                  <c:v>4</c:v>
                </c:pt>
                <c:pt idx="253">
                  <c:v>6</c:v>
                </c:pt>
                <c:pt idx="254">
                  <c:v>2</c:v>
                </c:pt>
                <c:pt idx="255">
                  <c:v>8</c:v>
                </c:pt>
                <c:pt idx="256">
                  <c:v>4</c:v>
                </c:pt>
                <c:pt idx="257">
                  <c:v>4</c:v>
                </c:pt>
                <c:pt idx="258">
                  <c:v>0</c:v>
                </c:pt>
                <c:pt idx="259">
                  <c:v>6</c:v>
                </c:pt>
                <c:pt idx="260">
                  <c:v>4</c:v>
                </c:pt>
                <c:pt idx="261">
                  <c:v>4</c:v>
                </c:pt>
                <c:pt idx="262">
                  <c:v>8</c:v>
                </c:pt>
                <c:pt idx="263">
                  <c:v>4</c:v>
                </c:pt>
                <c:pt idx="264">
                  <c:v>6</c:v>
                </c:pt>
                <c:pt idx="265">
                  <c:v>4</c:v>
                </c:pt>
                <c:pt idx="266">
                  <c:v>6</c:v>
                </c:pt>
                <c:pt idx="267">
                  <c:v>4</c:v>
                </c:pt>
                <c:pt idx="268">
                  <c:v>4</c:v>
                </c:pt>
                <c:pt idx="269">
                  <c:v>4</c:v>
                </c:pt>
                <c:pt idx="270">
                  <c:v>8</c:v>
                </c:pt>
                <c:pt idx="271">
                  <c:v>2</c:v>
                </c:pt>
                <c:pt idx="272">
                  <c:v>6</c:v>
                </c:pt>
                <c:pt idx="273">
                  <c:v>8</c:v>
                </c:pt>
                <c:pt idx="274">
                  <c:v>8</c:v>
                </c:pt>
                <c:pt idx="275">
                  <c:v>6</c:v>
                </c:pt>
                <c:pt idx="276">
                  <c:v>6</c:v>
                </c:pt>
                <c:pt idx="277">
                  <c:v>6</c:v>
                </c:pt>
                <c:pt idx="278">
                  <c:v>10</c:v>
                </c:pt>
                <c:pt idx="279">
                  <c:v>6</c:v>
                </c:pt>
                <c:pt idx="280">
                  <c:v>6</c:v>
                </c:pt>
                <c:pt idx="281">
                  <c:v>6</c:v>
                </c:pt>
                <c:pt idx="282">
                  <c:v>6</c:v>
                </c:pt>
                <c:pt idx="283">
                  <c:v>8</c:v>
                </c:pt>
                <c:pt idx="284">
                  <c:v>6</c:v>
                </c:pt>
                <c:pt idx="285">
                  <c:v>10</c:v>
                </c:pt>
                <c:pt idx="286">
                  <c:v>10</c:v>
                </c:pt>
                <c:pt idx="287">
                  <c:v>6</c:v>
                </c:pt>
                <c:pt idx="288">
                  <c:v>6</c:v>
                </c:pt>
                <c:pt idx="289">
                  <c:v>8</c:v>
                </c:pt>
                <c:pt idx="290">
                  <c:v>8</c:v>
                </c:pt>
                <c:pt idx="291">
                  <c:v>10</c:v>
                </c:pt>
                <c:pt idx="292">
                  <c:v>6</c:v>
                </c:pt>
                <c:pt idx="293">
                  <c:v>8</c:v>
                </c:pt>
                <c:pt idx="294">
                  <c:v>12</c:v>
                </c:pt>
                <c:pt idx="295">
                  <c:v>10</c:v>
                </c:pt>
                <c:pt idx="296">
                  <c:v>12</c:v>
                </c:pt>
                <c:pt idx="297">
                  <c:v>10</c:v>
                </c:pt>
                <c:pt idx="298">
                  <c:v>12</c:v>
                </c:pt>
                <c:pt idx="299">
                  <c:v>12</c:v>
                </c:pt>
                <c:pt idx="300">
                  <c:v>10</c:v>
                </c:pt>
                <c:pt idx="301">
                  <c:v>12</c:v>
                </c:pt>
                <c:pt idx="302">
                  <c:v>12</c:v>
                </c:pt>
                <c:pt idx="303">
                  <c:v>14</c:v>
                </c:pt>
                <c:pt idx="304">
                  <c:v>8</c:v>
                </c:pt>
                <c:pt idx="305">
                  <c:v>10</c:v>
                </c:pt>
                <c:pt idx="306">
                  <c:v>14</c:v>
                </c:pt>
                <c:pt idx="307">
                  <c:v>10</c:v>
                </c:pt>
                <c:pt idx="308">
                  <c:v>12</c:v>
                </c:pt>
                <c:pt idx="309">
                  <c:v>10</c:v>
                </c:pt>
                <c:pt idx="310">
                  <c:v>8</c:v>
                </c:pt>
                <c:pt idx="311">
                  <c:v>12</c:v>
                </c:pt>
                <c:pt idx="312">
                  <c:v>14</c:v>
                </c:pt>
                <c:pt idx="313">
                  <c:v>12</c:v>
                </c:pt>
                <c:pt idx="314">
                  <c:v>14</c:v>
                </c:pt>
                <c:pt idx="315">
                  <c:v>12</c:v>
                </c:pt>
                <c:pt idx="316">
                  <c:v>12</c:v>
                </c:pt>
                <c:pt idx="317">
                  <c:v>12</c:v>
                </c:pt>
                <c:pt idx="318">
                  <c:v>14</c:v>
                </c:pt>
                <c:pt idx="319">
                  <c:v>16</c:v>
                </c:pt>
                <c:pt idx="320">
                  <c:v>16</c:v>
                </c:pt>
                <c:pt idx="321">
                  <c:v>10</c:v>
                </c:pt>
                <c:pt idx="322">
                  <c:v>14</c:v>
                </c:pt>
                <c:pt idx="323">
                  <c:v>14</c:v>
                </c:pt>
                <c:pt idx="324">
                  <c:v>14</c:v>
                </c:pt>
                <c:pt idx="325">
                  <c:v>12</c:v>
                </c:pt>
                <c:pt idx="326">
                  <c:v>10</c:v>
                </c:pt>
                <c:pt idx="327">
                  <c:v>16</c:v>
                </c:pt>
                <c:pt idx="328">
                  <c:v>14</c:v>
                </c:pt>
                <c:pt idx="329">
                  <c:v>16</c:v>
                </c:pt>
                <c:pt idx="330">
                  <c:v>14</c:v>
                </c:pt>
                <c:pt idx="331">
                  <c:v>14</c:v>
                </c:pt>
                <c:pt idx="332">
                  <c:v>16</c:v>
                </c:pt>
                <c:pt idx="333">
                  <c:v>16</c:v>
                </c:pt>
                <c:pt idx="334">
                  <c:v>16</c:v>
                </c:pt>
                <c:pt idx="335">
                  <c:v>14</c:v>
                </c:pt>
                <c:pt idx="336">
                  <c:v>16</c:v>
                </c:pt>
                <c:pt idx="337">
                  <c:v>16</c:v>
                </c:pt>
                <c:pt idx="338">
                  <c:v>18</c:v>
                </c:pt>
                <c:pt idx="339">
                  <c:v>12</c:v>
                </c:pt>
                <c:pt idx="340">
                  <c:v>16</c:v>
                </c:pt>
                <c:pt idx="341">
                  <c:v>18</c:v>
                </c:pt>
                <c:pt idx="342">
                  <c:v>16</c:v>
                </c:pt>
                <c:pt idx="343">
                  <c:v>18</c:v>
                </c:pt>
                <c:pt idx="344">
                  <c:v>20</c:v>
                </c:pt>
                <c:pt idx="345">
                  <c:v>18</c:v>
                </c:pt>
                <c:pt idx="346">
                  <c:v>20</c:v>
                </c:pt>
                <c:pt idx="347">
                  <c:v>20</c:v>
                </c:pt>
                <c:pt idx="348">
                  <c:v>18</c:v>
                </c:pt>
                <c:pt idx="349">
                  <c:v>20</c:v>
                </c:pt>
                <c:pt idx="350">
                  <c:v>18</c:v>
                </c:pt>
                <c:pt idx="351">
                  <c:v>20</c:v>
                </c:pt>
                <c:pt idx="352">
                  <c:v>18</c:v>
                </c:pt>
                <c:pt idx="353">
                  <c:v>22</c:v>
                </c:pt>
                <c:pt idx="354">
                  <c:v>18</c:v>
                </c:pt>
                <c:pt idx="355">
                  <c:v>22</c:v>
                </c:pt>
                <c:pt idx="356">
                  <c:v>20</c:v>
                </c:pt>
                <c:pt idx="357">
                  <c:v>24</c:v>
                </c:pt>
                <c:pt idx="358">
                  <c:v>22</c:v>
                </c:pt>
                <c:pt idx="359">
                  <c:v>20</c:v>
                </c:pt>
                <c:pt idx="360">
                  <c:v>22</c:v>
                </c:pt>
                <c:pt idx="361">
                  <c:v>24</c:v>
                </c:pt>
                <c:pt idx="362">
                  <c:v>24</c:v>
                </c:pt>
                <c:pt idx="363">
                  <c:v>22</c:v>
                </c:pt>
                <c:pt idx="364">
                  <c:v>22</c:v>
                </c:pt>
                <c:pt idx="365">
                  <c:v>22</c:v>
                </c:pt>
                <c:pt idx="366">
                  <c:v>22</c:v>
                </c:pt>
                <c:pt idx="367">
                  <c:v>24</c:v>
                </c:pt>
                <c:pt idx="368">
                  <c:v>26</c:v>
                </c:pt>
                <c:pt idx="369">
                  <c:v>26</c:v>
                </c:pt>
                <c:pt idx="370">
                  <c:v>24</c:v>
                </c:pt>
                <c:pt idx="371">
                  <c:v>24</c:v>
                </c:pt>
                <c:pt idx="372">
                  <c:v>28</c:v>
                </c:pt>
                <c:pt idx="373">
                  <c:v>26</c:v>
                </c:pt>
                <c:pt idx="374">
                  <c:v>26</c:v>
                </c:pt>
                <c:pt idx="375">
                  <c:v>22</c:v>
                </c:pt>
                <c:pt idx="376">
                  <c:v>24</c:v>
                </c:pt>
                <c:pt idx="377">
                  <c:v>28</c:v>
                </c:pt>
                <c:pt idx="378">
                  <c:v>28</c:v>
                </c:pt>
                <c:pt idx="379">
                  <c:v>28</c:v>
                </c:pt>
                <c:pt idx="380">
                  <c:v>28</c:v>
                </c:pt>
                <c:pt idx="381">
                  <c:v>28</c:v>
                </c:pt>
                <c:pt idx="382">
                  <c:v>26</c:v>
                </c:pt>
                <c:pt idx="383">
                  <c:v>26</c:v>
                </c:pt>
                <c:pt idx="384">
                  <c:v>24</c:v>
                </c:pt>
                <c:pt idx="385">
                  <c:v>28</c:v>
                </c:pt>
                <c:pt idx="386">
                  <c:v>30</c:v>
                </c:pt>
                <c:pt idx="387">
                  <c:v>28</c:v>
                </c:pt>
                <c:pt idx="388">
                  <c:v>26</c:v>
                </c:pt>
                <c:pt idx="389">
                  <c:v>30</c:v>
                </c:pt>
                <c:pt idx="390">
                  <c:v>28</c:v>
                </c:pt>
                <c:pt idx="391">
                  <c:v>30</c:v>
                </c:pt>
                <c:pt idx="392">
                  <c:v>26</c:v>
                </c:pt>
                <c:pt idx="393">
                  <c:v>34</c:v>
                </c:pt>
                <c:pt idx="394">
                  <c:v>32</c:v>
                </c:pt>
                <c:pt idx="395">
                  <c:v>32</c:v>
                </c:pt>
                <c:pt idx="396">
                  <c:v>34</c:v>
                </c:pt>
                <c:pt idx="397">
                  <c:v>30</c:v>
                </c:pt>
                <c:pt idx="398">
                  <c:v>32</c:v>
                </c:pt>
                <c:pt idx="399">
                  <c:v>32</c:v>
                </c:pt>
                <c:pt idx="400">
                  <c:v>34</c:v>
                </c:pt>
                <c:pt idx="401">
                  <c:v>32</c:v>
                </c:pt>
                <c:pt idx="402">
                  <c:v>32</c:v>
                </c:pt>
                <c:pt idx="403">
                  <c:v>32</c:v>
                </c:pt>
                <c:pt idx="404">
                  <c:v>32</c:v>
                </c:pt>
                <c:pt idx="405">
                  <c:v>32</c:v>
                </c:pt>
                <c:pt idx="406">
                  <c:v>34</c:v>
                </c:pt>
                <c:pt idx="407">
                  <c:v>32</c:v>
                </c:pt>
                <c:pt idx="408">
                  <c:v>34</c:v>
                </c:pt>
                <c:pt idx="409">
                  <c:v>32</c:v>
                </c:pt>
                <c:pt idx="410">
                  <c:v>34</c:v>
                </c:pt>
                <c:pt idx="411">
                  <c:v>34</c:v>
                </c:pt>
                <c:pt idx="412">
                  <c:v>36</c:v>
                </c:pt>
                <c:pt idx="413">
                  <c:v>34</c:v>
                </c:pt>
                <c:pt idx="414">
                  <c:v>36</c:v>
                </c:pt>
                <c:pt idx="415">
                  <c:v>36</c:v>
                </c:pt>
                <c:pt idx="416">
                  <c:v>34</c:v>
                </c:pt>
                <c:pt idx="417">
                  <c:v>38</c:v>
                </c:pt>
                <c:pt idx="418">
                  <c:v>36</c:v>
                </c:pt>
                <c:pt idx="419">
                  <c:v>38</c:v>
                </c:pt>
                <c:pt idx="420">
                  <c:v>36</c:v>
                </c:pt>
                <c:pt idx="421">
                  <c:v>38</c:v>
                </c:pt>
                <c:pt idx="422">
                  <c:v>42</c:v>
                </c:pt>
                <c:pt idx="423">
                  <c:v>38</c:v>
                </c:pt>
                <c:pt idx="424">
                  <c:v>36</c:v>
                </c:pt>
                <c:pt idx="425">
                  <c:v>34</c:v>
                </c:pt>
                <c:pt idx="426">
                  <c:v>38</c:v>
                </c:pt>
                <c:pt idx="427">
                  <c:v>38</c:v>
                </c:pt>
                <c:pt idx="428">
                  <c:v>40</c:v>
                </c:pt>
                <c:pt idx="429">
                  <c:v>42</c:v>
                </c:pt>
                <c:pt idx="430">
                  <c:v>40</c:v>
                </c:pt>
                <c:pt idx="431">
                  <c:v>42</c:v>
                </c:pt>
                <c:pt idx="432">
                  <c:v>40</c:v>
                </c:pt>
                <c:pt idx="433">
                  <c:v>40</c:v>
                </c:pt>
                <c:pt idx="434">
                  <c:v>38</c:v>
                </c:pt>
                <c:pt idx="435">
                  <c:v>42</c:v>
                </c:pt>
                <c:pt idx="436">
                  <c:v>38</c:v>
                </c:pt>
                <c:pt idx="437">
                  <c:v>38</c:v>
                </c:pt>
                <c:pt idx="438">
                  <c:v>38</c:v>
                </c:pt>
                <c:pt idx="439">
                  <c:v>40</c:v>
                </c:pt>
                <c:pt idx="440">
                  <c:v>42</c:v>
                </c:pt>
                <c:pt idx="441">
                  <c:v>40</c:v>
                </c:pt>
                <c:pt idx="442">
                  <c:v>40</c:v>
                </c:pt>
                <c:pt idx="443">
                  <c:v>44</c:v>
                </c:pt>
                <c:pt idx="444">
                  <c:v>44</c:v>
                </c:pt>
                <c:pt idx="445">
                  <c:v>44</c:v>
                </c:pt>
                <c:pt idx="446">
                  <c:v>42</c:v>
                </c:pt>
                <c:pt idx="447">
                  <c:v>44</c:v>
                </c:pt>
                <c:pt idx="448">
                  <c:v>42</c:v>
                </c:pt>
                <c:pt idx="449">
                  <c:v>46</c:v>
                </c:pt>
                <c:pt idx="450">
                  <c:v>46</c:v>
                </c:pt>
                <c:pt idx="451">
                  <c:v>44</c:v>
                </c:pt>
                <c:pt idx="452">
                  <c:v>42</c:v>
                </c:pt>
                <c:pt idx="453">
                  <c:v>46</c:v>
                </c:pt>
                <c:pt idx="454">
                  <c:v>46</c:v>
                </c:pt>
                <c:pt idx="455">
                  <c:v>46</c:v>
                </c:pt>
                <c:pt idx="456">
                  <c:v>44</c:v>
                </c:pt>
                <c:pt idx="457">
                  <c:v>44</c:v>
                </c:pt>
                <c:pt idx="458">
                  <c:v>42</c:v>
                </c:pt>
                <c:pt idx="459">
                  <c:v>48</c:v>
                </c:pt>
                <c:pt idx="460">
                  <c:v>46</c:v>
                </c:pt>
                <c:pt idx="461">
                  <c:v>44</c:v>
                </c:pt>
                <c:pt idx="462">
                  <c:v>46</c:v>
                </c:pt>
                <c:pt idx="463">
                  <c:v>48</c:v>
                </c:pt>
                <c:pt idx="464">
                  <c:v>48</c:v>
                </c:pt>
                <c:pt idx="465">
                  <c:v>44</c:v>
                </c:pt>
                <c:pt idx="466">
                  <c:v>50</c:v>
                </c:pt>
                <c:pt idx="467">
                  <c:v>46</c:v>
                </c:pt>
                <c:pt idx="468">
                  <c:v>48</c:v>
                </c:pt>
                <c:pt idx="469">
                  <c:v>48</c:v>
                </c:pt>
                <c:pt idx="470">
                  <c:v>48</c:v>
                </c:pt>
                <c:pt idx="471">
                  <c:v>52</c:v>
                </c:pt>
                <c:pt idx="472">
                  <c:v>50</c:v>
                </c:pt>
                <c:pt idx="473">
                  <c:v>48</c:v>
                </c:pt>
                <c:pt idx="474">
                  <c:v>48</c:v>
                </c:pt>
                <c:pt idx="475">
                  <c:v>50</c:v>
                </c:pt>
                <c:pt idx="476">
                  <c:v>52</c:v>
                </c:pt>
                <c:pt idx="477">
                  <c:v>46</c:v>
                </c:pt>
                <c:pt idx="478">
                  <c:v>50</c:v>
                </c:pt>
                <c:pt idx="479">
                  <c:v>50</c:v>
                </c:pt>
                <c:pt idx="480">
                  <c:v>50</c:v>
                </c:pt>
                <c:pt idx="481">
                  <c:v>54</c:v>
                </c:pt>
                <c:pt idx="482">
                  <c:v>52</c:v>
                </c:pt>
                <c:pt idx="483">
                  <c:v>50</c:v>
                </c:pt>
                <c:pt idx="484">
                  <c:v>50</c:v>
                </c:pt>
                <c:pt idx="485">
                  <c:v>52</c:v>
                </c:pt>
                <c:pt idx="486">
                  <c:v>48</c:v>
                </c:pt>
                <c:pt idx="487">
                  <c:v>50</c:v>
                </c:pt>
                <c:pt idx="488">
                  <c:v>52</c:v>
                </c:pt>
                <c:pt idx="489">
                  <c:v>52</c:v>
                </c:pt>
                <c:pt idx="490">
                  <c:v>52</c:v>
                </c:pt>
                <c:pt idx="491">
                  <c:v>50</c:v>
                </c:pt>
                <c:pt idx="492">
                  <c:v>56</c:v>
                </c:pt>
                <c:pt idx="493">
                  <c:v>54</c:v>
                </c:pt>
                <c:pt idx="494">
                  <c:v>56</c:v>
                </c:pt>
                <c:pt idx="495">
                  <c:v>54</c:v>
                </c:pt>
                <c:pt idx="496">
                  <c:v>54</c:v>
                </c:pt>
                <c:pt idx="497">
                  <c:v>56</c:v>
                </c:pt>
                <c:pt idx="498">
                  <c:v>52</c:v>
                </c:pt>
                <c:pt idx="499">
                  <c:v>52</c:v>
                </c:pt>
                <c:pt idx="500">
                  <c:v>52</c:v>
                </c:pt>
                <c:pt idx="501">
                  <c:v>54</c:v>
                </c:pt>
                <c:pt idx="502">
                  <c:v>54</c:v>
                </c:pt>
                <c:pt idx="503">
                  <c:v>54</c:v>
                </c:pt>
                <c:pt idx="504">
                  <c:v>54</c:v>
                </c:pt>
                <c:pt idx="505">
                  <c:v>54</c:v>
                </c:pt>
                <c:pt idx="506">
                  <c:v>56</c:v>
                </c:pt>
                <c:pt idx="507">
                  <c:v>54</c:v>
                </c:pt>
                <c:pt idx="508">
                  <c:v>54</c:v>
                </c:pt>
                <c:pt idx="509">
                  <c:v>56</c:v>
                </c:pt>
                <c:pt idx="510">
                  <c:v>58</c:v>
                </c:pt>
                <c:pt idx="511">
                  <c:v>60</c:v>
                </c:pt>
                <c:pt idx="512">
                  <c:v>56</c:v>
                </c:pt>
                <c:pt idx="513">
                  <c:v>58</c:v>
                </c:pt>
                <c:pt idx="514">
                  <c:v>54</c:v>
                </c:pt>
                <c:pt idx="515">
                  <c:v>54</c:v>
                </c:pt>
                <c:pt idx="516">
                  <c:v>56</c:v>
                </c:pt>
                <c:pt idx="517">
                  <c:v>58</c:v>
                </c:pt>
                <c:pt idx="518">
                  <c:v>56</c:v>
                </c:pt>
                <c:pt idx="519">
                  <c:v>58</c:v>
                </c:pt>
                <c:pt idx="520">
                  <c:v>58</c:v>
                </c:pt>
                <c:pt idx="521">
                  <c:v>58</c:v>
                </c:pt>
                <c:pt idx="522">
                  <c:v>60</c:v>
                </c:pt>
                <c:pt idx="523">
                  <c:v>56</c:v>
                </c:pt>
                <c:pt idx="524">
                  <c:v>58</c:v>
                </c:pt>
                <c:pt idx="525">
                  <c:v>58</c:v>
                </c:pt>
                <c:pt idx="526">
                  <c:v>58</c:v>
                </c:pt>
                <c:pt idx="527">
                  <c:v>60</c:v>
                </c:pt>
                <c:pt idx="528">
                  <c:v>60</c:v>
                </c:pt>
                <c:pt idx="529">
                  <c:v>58</c:v>
                </c:pt>
                <c:pt idx="530">
                  <c:v>58</c:v>
                </c:pt>
                <c:pt idx="531">
                  <c:v>58</c:v>
                </c:pt>
                <c:pt idx="532">
                  <c:v>62</c:v>
                </c:pt>
                <c:pt idx="533">
                  <c:v>58</c:v>
                </c:pt>
                <c:pt idx="534">
                  <c:v>62</c:v>
                </c:pt>
                <c:pt idx="535">
                  <c:v>60</c:v>
                </c:pt>
                <c:pt idx="536">
                  <c:v>60</c:v>
                </c:pt>
                <c:pt idx="537">
                  <c:v>60</c:v>
                </c:pt>
                <c:pt idx="538">
                  <c:v>60</c:v>
                </c:pt>
                <c:pt idx="539">
                  <c:v>64</c:v>
                </c:pt>
                <c:pt idx="540">
                  <c:v>58</c:v>
                </c:pt>
                <c:pt idx="541">
                  <c:v>60</c:v>
                </c:pt>
                <c:pt idx="542">
                  <c:v>64</c:v>
                </c:pt>
                <c:pt idx="543">
                  <c:v>60</c:v>
                </c:pt>
                <c:pt idx="544">
                  <c:v>62</c:v>
                </c:pt>
                <c:pt idx="545">
                  <c:v>64</c:v>
                </c:pt>
                <c:pt idx="546">
                  <c:v>64</c:v>
                </c:pt>
                <c:pt idx="547">
                  <c:v>64</c:v>
                </c:pt>
                <c:pt idx="548">
                  <c:v>64</c:v>
                </c:pt>
                <c:pt idx="549">
                  <c:v>66</c:v>
                </c:pt>
                <c:pt idx="550">
                  <c:v>62</c:v>
                </c:pt>
                <c:pt idx="551">
                  <c:v>64</c:v>
                </c:pt>
                <c:pt idx="552">
                  <c:v>64</c:v>
                </c:pt>
                <c:pt idx="553">
                  <c:v>62</c:v>
                </c:pt>
                <c:pt idx="554">
                  <c:v>64</c:v>
                </c:pt>
                <c:pt idx="555">
                  <c:v>66</c:v>
                </c:pt>
                <c:pt idx="556">
                  <c:v>62</c:v>
                </c:pt>
                <c:pt idx="557">
                  <c:v>64</c:v>
                </c:pt>
                <c:pt idx="558">
                  <c:v>64</c:v>
                </c:pt>
                <c:pt idx="559">
                  <c:v>66</c:v>
                </c:pt>
                <c:pt idx="560">
                  <c:v>64</c:v>
                </c:pt>
                <c:pt idx="561">
                  <c:v>64</c:v>
                </c:pt>
                <c:pt idx="562">
                  <c:v>62</c:v>
                </c:pt>
                <c:pt idx="563">
                  <c:v>64</c:v>
                </c:pt>
                <c:pt idx="564">
                  <c:v>64</c:v>
                </c:pt>
                <c:pt idx="565">
                  <c:v>66</c:v>
                </c:pt>
                <c:pt idx="566">
                  <c:v>64</c:v>
                </c:pt>
                <c:pt idx="567">
                  <c:v>68</c:v>
                </c:pt>
                <c:pt idx="568">
                  <c:v>70</c:v>
                </c:pt>
                <c:pt idx="569">
                  <c:v>66</c:v>
                </c:pt>
                <c:pt idx="570">
                  <c:v>62</c:v>
                </c:pt>
                <c:pt idx="571">
                  <c:v>66</c:v>
                </c:pt>
                <c:pt idx="572">
                  <c:v>62</c:v>
                </c:pt>
                <c:pt idx="573">
                  <c:v>62</c:v>
                </c:pt>
                <c:pt idx="574">
                  <c:v>66</c:v>
                </c:pt>
                <c:pt idx="575">
                  <c:v>66</c:v>
                </c:pt>
                <c:pt idx="576">
                  <c:v>66</c:v>
                </c:pt>
                <c:pt idx="577">
                  <c:v>68</c:v>
                </c:pt>
                <c:pt idx="578">
                  <c:v>64</c:v>
                </c:pt>
                <c:pt idx="579">
                  <c:v>66</c:v>
                </c:pt>
                <c:pt idx="580">
                  <c:v>64</c:v>
                </c:pt>
                <c:pt idx="581">
                  <c:v>68</c:v>
                </c:pt>
                <c:pt idx="582">
                  <c:v>66</c:v>
                </c:pt>
                <c:pt idx="583">
                  <c:v>70</c:v>
                </c:pt>
                <c:pt idx="584">
                  <c:v>68</c:v>
                </c:pt>
                <c:pt idx="585">
                  <c:v>66</c:v>
                </c:pt>
                <c:pt idx="586">
                  <c:v>66</c:v>
                </c:pt>
                <c:pt idx="587">
                  <c:v>68</c:v>
                </c:pt>
                <c:pt idx="588">
                  <c:v>68</c:v>
                </c:pt>
                <c:pt idx="589">
                  <c:v>68</c:v>
                </c:pt>
                <c:pt idx="590">
                  <c:v>66</c:v>
                </c:pt>
                <c:pt idx="591">
                  <c:v>72</c:v>
                </c:pt>
                <c:pt idx="592">
                  <c:v>70</c:v>
                </c:pt>
                <c:pt idx="593">
                  <c:v>68</c:v>
                </c:pt>
                <c:pt idx="594">
                  <c:v>68</c:v>
                </c:pt>
                <c:pt idx="595">
                  <c:v>70</c:v>
                </c:pt>
                <c:pt idx="596">
                  <c:v>70</c:v>
                </c:pt>
                <c:pt idx="597">
                  <c:v>70</c:v>
                </c:pt>
                <c:pt idx="598">
                  <c:v>70</c:v>
                </c:pt>
                <c:pt idx="599">
                  <c:v>70</c:v>
                </c:pt>
                <c:pt idx="600">
                  <c:v>70</c:v>
                </c:pt>
                <c:pt idx="601">
                  <c:v>70</c:v>
                </c:pt>
                <c:pt idx="602">
                  <c:v>70</c:v>
                </c:pt>
                <c:pt idx="603">
                  <c:v>70</c:v>
                </c:pt>
                <c:pt idx="604">
                  <c:v>72</c:v>
                </c:pt>
                <c:pt idx="605">
                  <c:v>70</c:v>
                </c:pt>
                <c:pt idx="606">
                  <c:v>70</c:v>
                </c:pt>
                <c:pt idx="607">
                  <c:v>72</c:v>
                </c:pt>
                <c:pt idx="608">
                  <c:v>72</c:v>
                </c:pt>
                <c:pt idx="609">
                  <c:v>70</c:v>
                </c:pt>
                <c:pt idx="610">
                  <c:v>70</c:v>
                </c:pt>
                <c:pt idx="611">
                  <c:v>72</c:v>
                </c:pt>
                <c:pt idx="612">
                  <c:v>68</c:v>
                </c:pt>
                <c:pt idx="613">
                  <c:v>72</c:v>
                </c:pt>
                <c:pt idx="614">
                  <c:v>72</c:v>
                </c:pt>
                <c:pt idx="615">
                  <c:v>72</c:v>
                </c:pt>
                <c:pt idx="616">
                  <c:v>72</c:v>
                </c:pt>
                <c:pt idx="617">
                  <c:v>72</c:v>
                </c:pt>
                <c:pt idx="618">
                  <c:v>70</c:v>
                </c:pt>
                <c:pt idx="619">
                  <c:v>72</c:v>
                </c:pt>
                <c:pt idx="620">
                  <c:v>74</c:v>
                </c:pt>
                <c:pt idx="621">
                  <c:v>74</c:v>
                </c:pt>
                <c:pt idx="622">
                  <c:v>72</c:v>
                </c:pt>
                <c:pt idx="623">
                  <c:v>70</c:v>
                </c:pt>
                <c:pt idx="624">
                  <c:v>74</c:v>
                </c:pt>
                <c:pt idx="625">
                  <c:v>74</c:v>
                </c:pt>
                <c:pt idx="626">
                  <c:v>74</c:v>
                </c:pt>
                <c:pt idx="627">
                  <c:v>74</c:v>
                </c:pt>
                <c:pt idx="628">
                  <c:v>72</c:v>
                </c:pt>
                <c:pt idx="629">
                  <c:v>76</c:v>
                </c:pt>
                <c:pt idx="630">
                  <c:v>72</c:v>
                </c:pt>
                <c:pt idx="631">
                  <c:v>74</c:v>
                </c:pt>
                <c:pt idx="632">
                  <c:v>72</c:v>
                </c:pt>
                <c:pt idx="633">
                  <c:v>72</c:v>
                </c:pt>
                <c:pt idx="634">
                  <c:v>74</c:v>
                </c:pt>
                <c:pt idx="635">
                  <c:v>74</c:v>
                </c:pt>
                <c:pt idx="636">
                  <c:v>74</c:v>
                </c:pt>
                <c:pt idx="637">
                  <c:v>76</c:v>
                </c:pt>
                <c:pt idx="638">
                  <c:v>74</c:v>
                </c:pt>
                <c:pt idx="639">
                  <c:v>70</c:v>
                </c:pt>
                <c:pt idx="640">
                  <c:v>74</c:v>
                </c:pt>
                <c:pt idx="641">
                  <c:v>74</c:v>
                </c:pt>
                <c:pt idx="642">
                  <c:v>72</c:v>
                </c:pt>
                <c:pt idx="643">
                  <c:v>76</c:v>
                </c:pt>
                <c:pt idx="644">
                  <c:v>74</c:v>
                </c:pt>
                <c:pt idx="645">
                  <c:v>72</c:v>
                </c:pt>
                <c:pt idx="646">
                  <c:v>74</c:v>
                </c:pt>
                <c:pt idx="647">
                  <c:v>78</c:v>
                </c:pt>
                <c:pt idx="648">
                  <c:v>74</c:v>
                </c:pt>
                <c:pt idx="649">
                  <c:v>76</c:v>
                </c:pt>
                <c:pt idx="650">
                  <c:v>76</c:v>
                </c:pt>
                <c:pt idx="651">
                  <c:v>76</c:v>
                </c:pt>
                <c:pt idx="652">
                  <c:v>76</c:v>
                </c:pt>
                <c:pt idx="653">
                  <c:v>76</c:v>
                </c:pt>
                <c:pt idx="654">
                  <c:v>78</c:v>
                </c:pt>
                <c:pt idx="655">
                  <c:v>74</c:v>
                </c:pt>
                <c:pt idx="656">
                  <c:v>74</c:v>
                </c:pt>
                <c:pt idx="657">
                  <c:v>72</c:v>
                </c:pt>
                <c:pt idx="658">
                  <c:v>78</c:v>
                </c:pt>
                <c:pt idx="659">
                  <c:v>76</c:v>
                </c:pt>
                <c:pt idx="660">
                  <c:v>76</c:v>
                </c:pt>
                <c:pt idx="661">
                  <c:v>76</c:v>
                </c:pt>
                <c:pt idx="662">
                  <c:v>78</c:v>
                </c:pt>
                <c:pt idx="663">
                  <c:v>76</c:v>
                </c:pt>
                <c:pt idx="664">
                  <c:v>78</c:v>
                </c:pt>
                <c:pt idx="665">
                  <c:v>74</c:v>
                </c:pt>
                <c:pt idx="666">
                  <c:v>80</c:v>
                </c:pt>
                <c:pt idx="667">
                  <c:v>76</c:v>
                </c:pt>
                <c:pt idx="668">
                  <c:v>74</c:v>
                </c:pt>
                <c:pt idx="669">
                  <c:v>76</c:v>
                </c:pt>
                <c:pt idx="670">
                  <c:v>78</c:v>
                </c:pt>
                <c:pt idx="671">
                  <c:v>76</c:v>
                </c:pt>
                <c:pt idx="672">
                  <c:v>76</c:v>
                </c:pt>
                <c:pt idx="673">
                  <c:v>74</c:v>
                </c:pt>
                <c:pt idx="674">
                  <c:v>76</c:v>
                </c:pt>
                <c:pt idx="675">
                  <c:v>80</c:v>
                </c:pt>
                <c:pt idx="676">
                  <c:v>76</c:v>
                </c:pt>
                <c:pt idx="677">
                  <c:v>76</c:v>
                </c:pt>
                <c:pt idx="678">
                  <c:v>78</c:v>
                </c:pt>
                <c:pt idx="679">
                  <c:v>80</c:v>
                </c:pt>
                <c:pt idx="680">
                  <c:v>80</c:v>
                </c:pt>
                <c:pt idx="681">
                  <c:v>76</c:v>
                </c:pt>
                <c:pt idx="682">
                  <c:v>78</c:v>
                </c:pt>
                <c:pt idx="683">
                  <c:v>78</c:v>
                </c:pt>
                <c:pt idx="684">
                  <c:v>76</c:v>
                </c:pt>
                <c:pt idx="685">
                  <c:v>80</c:v>
                </c:pt>
                <c:pt idx="686">
                  <c:v>78</c:v>
                </c:pt>
                <c:pt idx="687">
                  <c:v>74</c:v>
                </c:pt>
                <c:pt idx="688">
                  <c:v>76</c:v>
                </c:pt>
                <c:pt idx="689">
                  <c:v>76</c:v>
                </c:pt>
                <c:pt idx="690">
                  <c:v>80</c:v>
                </c:pt>
                <c:pt idx="691">
                  <c:v>78</c:v>
                </c:pt>
                <c:pt idx="692">
                  <c:v>82</c:v>
                </c:pt>
                <c:pt idx="693">
                  <c:v>78</c:v>
                </c:pt>
                <c:pt idx="694">
                  <c:v>80</c:v>
                </c:pt>
                <c:pt idx="695">
                  <c:v>80</c:v>
                </c:pt>
                <c:pt idx="696">
                  <c:v>80</c:v>
                </c:pt>
                <c:pt idx="697">
                  <c:v>82</c:v>
                </c:pt>
                <c:pt idx="698">
                  <c:v>80</c:v>
                </c:pt>
                <c:pt idx="699">
                  <c:v>80</c:v>
                </c:pt>
                <c:pt idx="700">
                  <c:v>84</c:v>
                </c:pt>
                <c:pt idx="701">
                  <c:v>80</c:v>
                </c:pt>
                <c:pt idx="702">
                  <c:v>80</c:v>
                </c:pt>
                <c:pt idx="703">
                  <c:v>82</c:v>
                </c:pt>
                <c:pt idx="704">
                  <c:v>78</c:v>
                </c:pt>
                <c:pt idx="705">
                  <c:v>82</c:v>
                </c:pt>
                <c:pt idx="706">
                  <c:v>82</c:v>
                </c:pt>
                <c:pt idx="707">
                  <c:v>80</c:v>
                </c:pt>
                <c:pt idx="708">
                  <c:v>80</c:v>
                </c:pt>
                <c:pt idx="709">
                  <c:v>82</c:v>
                </c:pt>
                <c:pt idx="710">
                  <c:v>82</c:v>
                </c:pt>
                <c:pt idx="711">
                  <c:v>80</c:v>
                </c:pt>
                <c:pt idx="712">
                  <c:v>82</c:v>
                </c:pt>
                <c:pt idx="713">
                  <c:v>82</c:v>
                </c:pt>
                <c:pt idx="714">
                  <c:v>84</c:v>
                </c:pt>
                <c:pt idx="715">
                  <c:v>86</c:v>
                </c:pt>
                <c:pt idx="716">
                  <c:v>84</c:v>
                </c:pt>
                <c:pt idx="717">
                  <c:v>80</c:v>
                </c:pt>
                <c:pt idx="718">
                  <c:v>80</c:v>
                </c:pt>
                <c:pt idx="719">
                  <c:v>82</c:v>
                </c:pt>
                <c:pt idx="720">
                  <c:v>84</c:v>
                </c:pt>
                <c:pt idx="721">
                  <c:v>82</c:v>
                </c:pt>
                <c:pt idx="722">
                  <c:v>82</c:v>
                </c:pt>
                <c:pt idx="723">
                  <c:v>84</c:v>
                </c:pt>
                <c:pt idx="724">
                  <c:v>84</c:v>
                </c:pt>
                <c:pt idx="725">
                  <c:v>86</c:v>
                </c:pt>
                <c:pt idx="726">
                  <c:v>84</c:v>
                </c:pt>
                <c:pt idx="727">
                  <c:v>82</c:v>
                </c:pt>
                <c:pt idx="728">
                  <c:v>82</c:v>
                </c:pt>
                <c:pt idx="729">
                  <c:v>86</c:v>
                </c:pt>
                <c:pt idx="730">
                  <c:v>86</c:v>
                </c:pt>
                <c:pt idx="731">
                  <c:v>86</c:v>
                </c:pt>
                <c:pt idx="732">
                  <c:v>82</c:v>
                </c:pt>
                <c:pt idx="733">
                  <c:v>82</c:v>
                </c:pt>
                <c:pt idx="734">
                  <c:v>80</c:v>
                </c:pt>
                <c:pt idx="735">
                  <c:v>82</c:v>
                </c:pt>
                <c:pt idx="736">
                  <c:v>84</c:v>
                </c:pt>
                <c:pt idx="737">
                  <c:v>86</c:v>
                </c:pt>
                <c:pt idx="738">
                  <c:v>82</c:v>
                </c:pt>
                <c:pt idx="739">
                  <c:v>82</c:v>
                </c:pt>
                <c:pt idx="740">
                  <c:v>82</c:v>
                </c:pt>
                <c:pt idx="741">
                  <c:v>84</c:v>
                </c:pt>
                <c:pt idx="742">
                  <c:v>86</c:v>
                </c:pt>
                <c:pt idx="743">
                  <c:v>84</c:v>
                </c:pt>
                <c:pt idx="744">
                  <c:v>84</c:v>
                </c:pt>
                <c:pt idx="745">
                  <c:v>86</c:v>
                </c:pt>
                <c:pt idx="746">
                  <c:v>84</c:v>
                </c:pt>
                <c:pt idx="747">
                  <c:v>84</c:v>
                </c:pt>
                <c:pt idx="748">
                  <c:v>84</c:v>
                </c:pt>
                <c:pt idx="749">
                  <c:v>86</c:v>
                </c:pt>
                <c:pt idx="750">
                  <c:v>84</c:v>
                </c:pt>
                <c:pt idx="751">
                  <c:v>86</c:v>
                </c:pt>
                <c:pt idx="752">
                  <c:v>84</c:v>
                </c:pt>
                <c:pt idx="753">
                  <c:v>86</c:v>
                </c:pt>
                <c:pt idx="754">
                  <c:v>84</c:v>
                </c:pt>
                <c:pt idx="755">
                  <c:v>84</c:v>
                </c:pt>
                <c:pt idx="756">
                  <c:v>84</c:v>
                </c:pt>
                <c:pt idx="757">
                  <c:v>86</c:v>
                </c:pt>
                <c:pt idx="758">
                  <c:v>84</c:v>
                </c:pt>
                <c:pt idx="759">
                  <c:v>84</c:v>
                </c:pt>
                <c:pt idx="760">
                  <c:v>84</c:v>
                </c:pt>
                <c:pt idx="761">
                  <c:v>84</c:v>
                </c:pt>
                <c:pt idx="762">
                  <c:v>84</c:v>
                </c:pt>
                <c:pt idx="763">
                  <c:v>86</c:v>
                </c:pt>
                <c:pt idx="764">
                  <c:v>86</c:v>
                </c:pt>
                <c:pt idx="765">
                  <c:v>90</c:v>
                </c:pt>
                <c:pt idx="766">
                  <c:v>88</c:v>
                </c:pt>
                <c:pt idx="767">
                  <c:v>84</c:v>
                </c:pt>
                <c:pt idx="768">
                  <c:v>86</c:v>
                </c:pt>
                <c:pt idx="769">
                  <c:v>88</c:v>
                </c:pt>
                <c:pt idx="770">
                  <c:v>86</c:v>
                </c:pt>
                <c:pt idx="771">
                  <c:v>86</c:v>
                </c:pt>
                <c:pt idx="772">
                  <c:v>88</c:v>
                </c:pt>
                <c:pt idx="773">
                  <c:v>88</c:v>
                </c:pt>
                <c:pt idx="774">
                  <c:v>84</c:v>
                </c:pt>
                <c:pt idx="775">
                  <c:v>86</c:v>
                </c:pt>
                <c:pt idx="776">
                  <c:v>88</c:v>
                </c:pt>
                <c:pt idx="777">
                  <c:v>90</c:v>
                </c:pt>
                <c:pt idx="778">
                  <c:v>88</c:v>
                </c:pt>
                <c:pt idx="779">
                  <c:v>88</c:v>
                </c:pt>
                <c:pt idx="780">
                  <c:v>86</c:v>
                </c:pt>
                <c:pt idx="781">
                  <c:v>90</c:v>
                </c:pt>
                <c:pt idx="782">
                  <c:v>88</c:v>
                </c:pt>
                <c:pt idx="783">
                  <c:v>84</c:v>
                </c:pt>
                <c:pt idx="784">
                  <c:v>86</c:v>
                </c:pt>
                <c:pt idx="785">
                  <c:v>90</c:v>
                </c:pt>
                <c:pt idx="786">
                  <c:v>88</c:v>
                </c:pt>
                <c:pt idx="787">
                  <c:v>90</c:v>
                </c:pt>
                <c:pt idx="788">
                  <c:v>88</c:v>
                </c:pt>
                <c:pt idx="789">
                  <c:v>90</c:v>
                </c:pt>
                <c:pt idx="790">
                  <c:v>90</c:v>
                </c:pt>
                <c:pt idx="791">
                  <c:v>90</c:v>
                </c:pt>
                <c:pt idx="792">
                  <c:v>90</c:v>
                </c:pt>
                <c:pt idx="793">
                  <c:v>88</c:v>
                </c:pt>
                <c:pt idx="794">
                  <c:v>90</c:v>
                </c:pt>
                <c:pt idx="795">
                  <c:v>88</c:v>
                </c:pt>
                <c:pt idx="796">
                  <c:v>88</c:v>
                </c:pt>
                <c:pt idx="797">
                  <c:v>90</c:v>
                </c:pt>
                <c:pt idx="798">
                  <c:v>90</c:v>
                </c:pt>
                <c:pt idx="799">
                  <c:v>88</c:v>
                </c:pt>
                <c:pt idx="800">
                  <c:v>86</c:v>
                </c:pt>
                <c:pt idx="801">
                  <c:v>88</c:v>
                </c:pt>
                <c:pt idx="802">
                  <c:v>90</c:v>
                </c:pt>
                <c:pt idx="803">
                  <c:v>94</c:v>
                </c:pt>
                <c:pt idx="804">
                  <c:v>88</c:v>
                </c:pt>
                <c:pt idx="805">
                  <c:v>88</c:v>
                </c:pt>
                <c:pt idx="806">
                  <c:v>92</c:v>
                </c:pt>
                <c:pt idx="807">
                  <c:v>90</c:v>
                </c:pt>
                <c:pt idx="808">
                  <c:v>88</c:v>
                </c:pt>
                <c:pt idx="809">
                  <c:v>94</c:v>
                </c:pt>
                <c:pt idx="810">
                  <c:v>90</c:v>
                </c:pt>
                <c:pt idx="811">
                  <c:v>90</c:v>
                </c:pt>
                <c:pt idx="812">
                  <c:v>90</c:v>
                </c:pt>
                <c:pt idx="813">
                  <c:v>90</c:v>
                </c:pt>
                <c:pt idx="814">
                  <c:v>94</c:v>
                </c:pt>
                <c:pt idx="815">
                  <c:v>92</c:v>
                </c:pt>
                <c:pt idx="816">
                  <c:v>90</c:v>
                </c:pt>
                <c:pt idx="817">
                  <c:v>92</c:v>
                </c:pt>
                <c:pt idx="818">
                  <c:v>94</c:v>
                </c:pt>
                <c:pt idx="819">
                  <c:v>92</c:v>
                </c:pt>
                <c:pt idx="820">
                  <c:v>92</c:v>
                </c:pt>
                <c:pt idx="821">
                  <c:v>90</c:v>
                </c:pt>
                <c:pt idx="822">
                  <c:v>94</c:v>
                </c:pt>
                <c:pt idx="823">
                  <c:v>92</c:v>
                </c:pt>
                <c:pt idx="824">
                  <c:v>92</c:v>
                </c:pt>
                <c:pt idx="825">
                  <c:v>92</c:v>
                </c:pt>
                <c:pt idx="826">
                  <c:v>90</c:v>
                </c:pt>
                <c:pt idx="827">
                  <c:v>92</c:v>
                </c:pt>
                <c:pt idx="828">
                  <c:v>90</c:v>
                </c:pt>
                <c:pt idx="829">
                  <c:v>92</c:v>
                </c:pt>
                <c:pt idx="830">
                  <c:v>90</c:v>
                </c:pt>
                <c:pt idx="831">
                  <c:v>90</c:v>
                </c:pt>
                <c:pt idx="832">
                  <c:v>94</c:v>
                </c:pt>
                <c:pt idx="833">
                  <c:v>88</c:v>
                </c:pt>
                <c:pt idx="834">
                  <c:v>90</c:v>
                </c:pt>
                <c:pt idx="835">
                  <c:v>92</c:v>
                </c:pt>
                <c:pt idx="836">
                  <c:v>92</c:v>
                </c:pt>
                <c:pt idx="837">
                  <c:v>90</c:v>
                </c:pt>
                <c:pt idx="838">
                  <c:v>92</c:v>
                </c:pt>
                <c:pt idx="839">
                  <c:v>92</c:v>
                </c:pt>
                <c:pt idx="840">
                  <c:v>92</c:v>
                </c:pt>
                <c:pt idx="841">
                  <c:v>92</c:v>
                </c:pt>
                <c:pt idx="842">
                  <c:v>90</c:v>
                </c:pt>
                <c:pt idx="843">
                  <c:v>96</c:v>
                </c:pt>
                <c:pt idx="844">
                  <c:v>94</c:v>
                </c:pt>
                <c:pt idx="845">
                  <c:v>92</c:v>
                </c:pt>
                <c:pt idx="846">
                  <c:v>92</c:v>
                </c:pt>
                <c:pt idx="847">
                  <c:v>90</c:v>
                </c:pt>
                <c:pt idx="848">
                  <c:v>94</c:v>
                </c:pt>
                <c:pt idx="849">
                  <c:v>94</c:v>
                </c:pt>
                <c:pt idx="850">
                  <c:v>94</c:v>
                </c:pt>
                <c:pt idx="851">
                  <c:v>92</c:v>
                </c:pt>
                <c:pt idx="852">
                  <c:v>94</c:v>
                </c:pt>
                <c:pt idx="853">
                  <c:v>92</c:v>
                </c:pt>
                <c:pt idx="854">
                  <c:v>92</c:v>
                </c:pt>
                <c:pt idx="855">
                  <c:v>90</c:v>
                </c:pt>
                <c:pt idx="856">
                  <c:v>94</c:v>
                </c:pt>
                <c:pt idx="857">
                  <c:v>92</c:v>
                </c:pt>
                <c:pt idx="858">
                  <c:v>92</c:v>
                </c:pt>
                <c:pt idx="859">
                  <c:v>94</c:v>
                </c:pt>
                <c:pt idx="860">
                  <c:v>94</c:v>
                </c:pt>
                <c:pt idx="861">
                  <c:v>94</c:v>
                </c:pt>
                <c:pt idx="862">
                  <c:v>94</c:v>
                </c:pt>
                <c:pt idx="863">
                  <c:v>94</c:v>
                </c:pt>
                <c:pt idx="864">
                  <c:v>96</c:v>
                </c:pt>
                <c:pt idx="865">
                  <c:v>98</c:v>
                </c:pt>
                <c:pt idx="866">
                  <c:v>94</c:v>
                </c:pt>
                <c:pt idx="867">
                  <c:v>94</c:v>
                </c:pt>
                <c:pt idx="868">
                  <c:v>94</c:v>
                </c:pt>
                <c:pt idx="869">
                  <c:v>94</c:v>
                </c:pt>
                <c:pt idx="870">
                  <c:v>94</c:v>
                </c:pt>
                <c:pt idx="871">
                  <c:v>94</c:v>
                </c:pt>
                <c:pt idx="872">
                  <c:v>98</c:v>
                </c:pt>
                <c:pt idx="873">
                  <c:v>96</c:v>
                </c:pt>
                <c:pt idx="874">
                  <c:v>98</c:v>
                </c:pt>
                <c:pt idx="875">
                  <c:v>94</c:v>
                </c:pt>
                <c:pt idx="876">
                  <c:v>96</c:v>
                </c:pt>
                <c:pt idx="877">
                  <c:v>94</c:v>
                </c:pt>
                <c:pt idx="878">
                  <c:v>94</c:v>
                </c:pt>
                <c:pt idx="879">
                  <c:v>94</c:v>
                </c:pt>
                <c:pt idx="880">
                  <c:v>96</c:v>
                </c:pt>
                <c:pt idx="881">
                  <c:v>96</c:v>
                </c:pt>
                <c:pt idx="882">
                  <c:v>96</c:v>
                </c:pt>
                <c:pt idx="883">
                  <c:v>96</c:v>
                </c:pt>
                <c:pt idx="884">
                  <c:v>98</c:v>
                </c:pt>
                <c:pt idx="885">
                  <c:v>94</c:v>
                </c:pt>
                <c:pt idx="886">
                  <c:v>96</c:v>
                </c:pt>
                <c:pt idx="887">
                  <c:v>96</c:v>
                </c:pt>
                <c:pt idx="888">
                  <c:v>98</c:v>
                </c:pt>
                <c:pt idx="889">
                  <c:v>100</c:v>
                </c:pt>
                <c:pt idx="890">
                  <c:v>100</c:v>
                </c:pt>
                <c:pt idx="891">
                  <c:v>98</c:v>
                </c:pt>
                <c:pt idx="892">
                  <c:v>96</c:v>
                </c:pt>
                <c:pt idx="893">
                  <c:v>98</c:v>
                </c:pt>
                <c:pt idx="894">
                  <c:v>98</c:v>
                </c:pt>
                <c:pt idx="895">
                  <c:v>96</c:v>
                </c:pt>
                <c:pt idx="896">
                  <c:v>98</c:v>
                </c:pt>
                <c:pt idx="897">
                  <c:v>98</c:v>
                </c:pt>
                <c:pt idx="898">
                  <c:v>100</c:v>
                </c:pt>
                <c:pt idx="899">
                  <c:v>100</c:v>
                </c:pt>
                <c:pt idx="900">
                  <c:v>98</c:v>
                </c:pt>
                <c:pt idx="901">
                  <c:v>98</c:v>
                </c:pt>
                <c:pt idx="902">
                  <c:v>96</c:v>
                </c:pt>
                <c:pt idx="903">
                  <c:v>98</c:v>
                </c:pt>
                <c:pt idx="904">
                  <c:v>102</c:v>
                </c:pt>
                <c:pt idx="905">
                  <c:v>96</c:v>
                </c:pt>
                <c:pt idx="906">
                  <c:v>96</c:v>
                </c:pt>
                <c:pt idx="907">
                  <c:v>96</c:v>
                </c:pt>
                <c:pt idx="908">
                  <c:v>96</c:v>
                </c:pt>
                <c:pt idx="909">
                  <c:v>98</c:v>
                </c:pt>
                <c:pt idx="910">
                  <c:v>98</c:v>
                </c:pt>
                <c:pt idx="911">
                  <c:v>98</c:v>
                </c:pt>
                <c:pt idx="912">
                  <c:v>98</c:v>
                </c:pt>
                <c:pt idx="913">
                  <c:v>102</c:v>
                </c:pt>
                <c:pt idx="914">
                  <c:v>94</c:v>
                </c:pt>
                <c:pt idx="915">
                  <c:v>96</c:v>
                </c:pt>
                <c:pt idx="916">
                  <c:v>96</c:v>
                </c:pt>
                <c:pt idx="917">
                  <c:v>98</c:v>
                </c:pt>
                <c:pt idx="918">
                  <c:v>98</c:v>
                </c:pt>
                <c:pt idx="919">
                  <c:v>96</c:v>
                </c:pt>
                <c:pt idx="920">
                  <c:v>98</c:v>
                </c:pt>
                <c:pt idx="921">
                  <c:v>100</c:v>
                </c:pt>
                <c:pt idx="922">
                  <c:v>98</c:v>
                </c:pt>
                <c:pt idx="923">
                  <c:v>96</c:v>
                </c:pt>
                <c:pt idx="924">
                  <c:v>96</c:v>
                </c:pt>
                <c:pt idx="925">
                  <c:v>100</c:v>
                </c:pt>
                <c:pt idx="926">
                  <c:v>100</c:v>
                </c:pt>
                <c:pt idx="927">
                  <c:v>98</c:v>
                </c:pt>
                <c:pt idx="928">
                  <c:v>98</c:v>
                </c:pt>
                <c:pt idx="929">
                  <c:v>102</c:v>
                </c:pt>
                <c:pt idx="930">
                  <c:v>98</c:v>
                </c:pt>
                <c:pt idx="931">
                  <c:v>96</c:v>
                </c:pt>
                <c:pt idx="932">
                  <c:v>98</c:v>
                </c:pt>
                <c:pt idx="933">
                  <c:v>100</c:v>
                </c:pt>
                <c:pt idx="934">
                  <c:v>100</c:v>
                </c:pt>
                <c:pt idx="935">
                  <c:v>98</c:v>
                </c:pt>
                <c:pt idx="936">
                  <c:v>96</c:v>
                </c:pt>
                <c:pt idx="937">
                  <c:v>100</c:v>
                </c:pt>
                <c:pt idx="938">
                  <c:v>100</c:v>
                </c:pt>
                <c:pt idx="939">
                  <c:v>100</c:v>
                </c:pt>
                <c:pt idx="940">
                  <c:v>100</c:v>
                </c:pt>
                <c:pt idx="941">
                  <c:v>98</c:v>
                </c:pt>
                <c:pt idx="942">
                  <c:v>98</c:v>
                </c:pt>
                <c:pt idx="943">
                  <c:v>100</c:v>
                </c:pt>
                <c:pt idx="944">
                  <c:v>102</c:v>
                </c:pt>
                <c:pt idx="945">
                  <c:v>100</c:v>
                </c:pt>
                <c:pt idx="946">
                  <c:v>98</c:v>
                </c:pt>
                <c:pt idx="947">
                  <c:v>100</c:v>
                </c:pt>
                <c:pt idx="948">
                  <c:v>102</c:v>
                </c:pt>
                <c:pt idx="949">
                  <c:v>100</c:v>
                </c:pt>
                <c:pt idx="950">
                  <c:v>100</c:v>
                </c:pt>
                <c:pt idx="951">
                  <c:v>98</c:v>
                </c:pt>
                <c:pt idx="952">
                  <c:v>96</c:v>
                </c:pt>
                <c:pt idx="953">
                  <c:v>100</c:v>
                </c:pt>
                <c:pt idx="954">
                  <c:v>100</c:v>
                </c:pt>
                <c:pt idx="955">
                  <c:v>102</c:v>
                </c:pt>
                <c:pt idx="956">
                  <c:v>100</c:v>
                </c:pt>
                <c:pt idx="957">
                  <c:v>102</c:v>
                </c:pt>
                <c:pt idx="958">
                  <c:v>102</c:v>
                </c:pt>
                <c:pt idx="959">
                  <c:v>102</c:v>
                </c:pt>
                <c:pt idx="960">
                  <c:v>98</c:v>
                </c:pt>
                <c:pt idx="961">
                  <c:v>102</c:v>
                </c:pt>
                <c:pt idx="962">
                  <c:v>102</c:v>
                </c:pt>
                <c:pt idx="963">
                  <c:v>106</c:v>
                </c:pt>
                <c:pt idx="964">
                  <c:v>102</c:v>
                </c:pt>
                <c:pt idx="965">
                  <c:v>98</c:v>
                </c:pt>
                <c:pt idx="966">
                  <c:v>100</c:v>
                </c:pt>
                <c:pt idx="967">
                  <c:v>102</c:v>
                </c:pt>
                <c:pt idx="968">
                  <c:v>102</c:v>
                </c:pt>
                <c:pt idx="969">
                  <c:v>102</c:v>
                </c:pt>
                <c:pt idx="970">
                  <c:v>100</c:v>
                </c:pt>
                <c:pt idx="971">
                  <c:v>106</c:v>
                </c:pt>
                <c:pt idx="972">
                  <c:v>104</c:v>
                </c:pt>
                <c:pt idx="973">
                  <c:v>102</c:v>
                </c:pt>
                <c:pt idx="974">
                  <c:v>104</c:v>
                </c:pt>
                <c:pt idx="975">
                  <c:v>102</c:v>
                </c:pt>
                <c:pt idx="976">
                  <c:v>102</c:v>
                </c:pt>
                <c:pt idx="977">
                  <c:v>102</c:v>
                </c:pt>
                <c:pt idx="978">
                  <c:v>102</c:v>
                </c:pt>
                <c:pt idx="979">
                  <c:v>102</c:v>
                </c:pt>
                <c:pt idx="980">
                  <c:v>102</c:v>
                </c:pt>
                <c:pt idx="981">
                  <c:v>100</c:v>
                </c:pt>
                <c:pt idx="982">
                  <c:v>100</c:v>
                </c:pt>
                <c:pt idx="983">
                  <c:v>102</c:v>
                </c:pt>
                <c:pt idx="984">
                  <c:v>102</c:v>
                </c:pt>
                <c:pt idx="985">
                  <c:v>100</c:v>
                </c:pt>
                <c:pt idx="986">
                  <c:v>102</c:v>
                </c:pt>
                <c:pt idx="987">
                  <c:v>106</c:v>
                </c:pt>
                <c:pt idx="988">
                  <c:v>104</c:v>
                </c:pt>
                <c:pt idx="989">
                  <c:v>104</c:v>
                </c:pt>
                <c:pt idx="990">
                  <c:v>104</c:v>
                </c:pt>
                <c:pt idx="991">
                  <c:v>102</c:v>
                </c:pt>
                <c:pt idx="992">
                  <c:v>104</c:v>
                </c:pt>
                <c:pt idx="993">
                  <c:v>104</c:v>
                </c:pt>
                <c:pt idx="994">
                  <c:v>104</c:v>
                </c:pt>
                <c:pt idx="995">
                  <c:v>102</c:v>
                </c:pt>
                <c:pt idx="996">
                  <c:v>106</c:v>
                </c:pt>
                <c:pt idx="997">
                  <c:v>104</c:v>
                </c:pt>
                <c:pt idx="998">
                  <c:v>102</c:v>
                </c:pt>
                <c:pt idx="999">
                  <c:v>104</c:v>
                </c:pt>
                <c:pt idx="1000">
                  <c:v>106</c:v>
                </c:pt>
                <c:pt idx="1001">
                  <c:v>104</c:v>
                </c:pt>
                <c:pt idx="1002">
                  <c:v>104</c:v>
                </c:pt>
                <c:pt idx="1003">
                  <c:v>104</c:v>
                </c:pt>
                <c:pt idx="1004">
                  <c:v>102</c:v>
                </c:pt>
                <c:pt idx="1005">
                  <c:v>102</c:v>
                </c:pt>
                <c:pt idx="1006">
                  <c:v>104</c:v>
                </c:pt>
                <c:pt idx="1007">
                  <c:v>102</c:v>
                </c:pt>
                <c:pt idx="1008">
                  <c:v>102</c:v>
                </c:pt>
                <c:pt idx="1009">
                  <c:v>104</c:v>
                </c:pt>
                <c:pt idx="1010">
                  <c:v>102</c:v>
                </c:pt>
                <c:pt idx="1011">
                  <c:v>104</c:v>
                </c:pt>
                <c:pt idx="1012">
                  <c:v>104</c:v>
                </c:pt>
                <c:pt idx="1013">
                  <c:v>104</c:v>
                </c:pt>
                <c:pt idx="1014">
                  <c:v>104</c:v>
                </c:pt>
                <c:pt idx="1015">
                  <c:v>102</c:v>
                </c:pt>
                <c:pt idx="1016">
                  <c:v>102</c:v>
                </c:pt>
                <c:pt idx="1017">
                  <c:v>106</c:v>
                </c:pt>
                <c:pt idx="1018">
                  <c:v>104</c:v>
                </c:pt>
                <c:pt idx="1019">
                  <c:v>104</c:v>
                </c:pt>
                <c:pt idx="1020">
                  <c:v>106</c:v>
                </c:pt>
                <c:pt idx="1021">
                  <c:v>104</c:v>
                </c:pt>
                <c:pt idx="1022">
                  <c:v>106</c:v>
                </c:pt>
                <c:pt idx="1023">
                  <c:v>106</c:v>
                </c:pt>
                <c:pt idx="1024">
                  <c:v>104</c:v>
                </c:pt>
                <c:pt idx="1025">
                  <c:v>106</c:v>
                </c:pt>
                <c:pt idx="1026">
                  <c:v>104</c:v>
                </c:pt>
                <c:pt idx="1027">
                  <c:v>104</c:v>
                </c:pt>
                <c:pt idx="1028">
                  <c:v>104</c:v>
                </c:pt>
                <c:pt idx="1029">
                  <c:v>104</c:v>
                </c:pt>
                <c:pt idx="1030">
                  <c:v>102</c:v>
                </c:pt>
                <c:pt idx="1031">
                  <c:v>106</c:v>
                </c:pt>
                <c:pt idx="1032">
                  <c:v>102</c:v>
                </c:pt>
                <c:pt idx="1033">
                  <c:v>106</c:v>
                </c:pt>
                <c:pt idx="1034">
                  <c:v>106</c:v>
                </c:pt>
                <c:pt idx="1035">
                  <c:v>106</c:v>
                </c:pt>
                <c:pt idx="1036">
                  <c:v>104</c:v>
                </c:pt>
                <c:pt idx="1037">
                  <c:v>106</c:v>
                </c:pt>
                <c:pt idx="1038">
                  <c:v>104</c:v>
                </c:pt>
                <c:pt idx="1039">
                  <c:v>106</c:v>
                </c:pt>
                <c:pt idx="1040">
                  <c:v>106</c:v>
                </c:pt>
                <c:pt idx="1041">
                  <c:v>108</c:v>
                </c:pt>
                <c:pt idx="1042">
                  <c:v>108</c:v>
                </c:pt>
                <c:pt idx="1043">
                  <c:v>108</c:v>
                </c:pt>
                <c:pt idx="1044">
                  <c:v>110</c:v>
                </c:pt>
                <c:pt idx="1045">
                  <c:v>106</c:v>
                </c:pt>
                <c:pt idx="1046">
                  <c:v>106</c:v>
                </c:pt>
                <c:pt idx="1047">
                  <c:v>104</c:v>
                </c:pt>
                <c:pt idx="1048">
                  <c:v>108</c:v>
                </c:pt>
                <c:pt idx="1049">
                  <c:v>108</c:v>
                </c:pt>
                <c:pt idx="1050">
                  <c:v>106</c:v>
                </c:pt>
                <c:pt idx="1051">
                  <c:v>108</c:v>
                </c:pt>
                <c:pt idx="1052">
                  <c:v>106</c:v>
                </c:pt>
                <c:pt idx="1053">
                  <c:v>108</c:v>
                </c:pt>
                <c:pt idx="1054">
                  <c:v>110</c:v>
                </c:pt>
                <c:pt idx="1055">
                  <c:v>106</c:v>
                </c:pt>
                <c:pt idx="1056">
                  <c:v>110</c:v>
                </c:pt>
                <c:pt idx="1057">
                  <c:v>106</c:v>
                </c:pt>
                <c:pt idx="1058">
                  <c:v>106</c:v>
                </c:pt>
                <c:pt idx="1059">
                  <c:v>104</c:v>
                </c:pt>
                <c:pt idx="1060">
                  <c:v>110</c:v>
                </c:pt>
                <c:pt idx="1061">
                  <c:v>106</c:v>
                </c:pt>
                <c:pt idx="1062">
                  <c:v>110</c:v>
                </c:pt>
                <c:pt idx="1063">
                  <c:v>110</c:v>
                </c:pt>
                <c:pt idx="1064">
                  <c:v>106</c:v>
                </c:pt>
                <c:pt idx="1065">
                  <c:v>108</c:v>
                </c:pt>
                <c:pt idx="1066">
                  <c:v>106</c:v>
                </c:pt>
                <c:pt idx="1067">
                  <c:v>106</c:v>
                </c:pt>
                <c:pt idx="1068">
                  <c:v>104</c:v>
                </c:pt>
                <c:pt idx="1069">
                  <c:v>108</c:v>
                </c:pt>
                <c:pt idx="1070">
                  <c:v>106</c:v>
                </c:pt>
                <c:pt idx="1071">
                  <c:v>108</c:v>
                </c:pt>
                <c:pt idx="1072">
                  <c:v>108</c:v>
                </c:pt>
                <c:pt idx="1073">
                  <c:v>106</c:v>
                </c:pt>
                <c:pt idx="1074">
                  <c:v>106</c:v>
                </c:pt>
                <c:pt idx="1075">
                  <c:v>104</c:v>
                </c:pt>
                <c:pt idx="1076">
                  <c:v>108</c:v>
                </c:pt>
                <c:pt idx="1077">
                  <c:v>108</c:v>
                </c:pt>
                <c:pt idx="1078">
                  <c:v>108</c:v>
                </c:pt>
                <c:pt idx="1079">
                  <c:v>106</c:v>
                </c:pt>
                <c:pt idx="1080">
                  <c:v>108</c:v>
                </c:pt>
                <c:pt idx="1081">
                  <c:v>106</c:v>
                </c:pt>
                <c:pt idx="1082">
                  <c:v>108</c:v>
                </c:pt>
                <c:pt idx="1083">
                  <c:v>106</c:v>
                </c:pt>
                <c:pt idx="1084">
                  <c:v>110</c:v>
                </c:pt>
                <c:pt idx="1085">
                  <c:v>108</c:v>
                </c:pt>
                <c:pt idx="1086">
                  <c:v>110</c:v>
                </c:pt>
                <c:pt idx="1087">
                  <c:v>106</c:v>
                </c:pt>
                <c:pt idx="1088">
                  <c:v>104</c:v>
                </c:pt>
                <c:pt idx="1089">
                  <c:v>106</c:v>
                </c:pt>
                <c:pt idx="1090">
                  <c:v>106</c:v>
                </c:pt>
                <c:pt idx="1091">
                  <c:v>112</c:v>
                </c:pt>
                <c:pt idx="1092">
                  <c:v>110</c:v>
                </c:pt>
                <c:pt idx="1093">
                  <c:v>108</c:v>
                </c:pt>
                <c:pt idx="1094">
                  <c:v>108</c:v>
                </c:pt>
                <c:pt idx="1095">
                  <c:v>106</c:v>
                </c:pt>
                <c:pt idx="1096">
                  <c:v>102</c:v>
                </c:pt>
                <c:pt idx="1097">
                  <c:v>108</c:v>
                </c:pt>
                <c:pt idx="1098">
                  <c:v>106</c:v>
                </c:pt>
                <c:pt idx="1099">
                  <c:v>108</c:v>
                </c:pt>
                <c:pt idx="1100">
                  <c:v>108</c:v>
                </c:pt>
                <c:pt idx="1101">
                  <c:v>106</c:v>
                </c:pt>
                <c:pt idx="1102">
                  <c:v>104</c:v>
                </c:pt>
                <c:pt idx="1103">
                  <c:v>104</c:v>
                </c:pt>
                <c:pt idx="1104">
                  <c:v>108</c:v>
                </c:pt>
                <c:pt idx="1105">
                  <c:v>106</c:v>
                </c:pt>
                <c:pt idx="1106">
                  <c:v>110</c:v>
                </c:pt>
                <c:pt idx="1107">
                  <c:v>110</c:v>
                </c:pt>
                <c:pt idx="1108">
                  <c:v>110</c:v>
                </c:pt>
                <c:pt idx="1109">
                  <c:v>110</c:v>
                </c:pt>
                <c:pt idx="1110">
                  <c:v>108</c:v>
                </c:pt>
                <c:pt idx="1111">
                  <c:v>108</c:v>
                </c:pt>
                <c:pt idx="1112">
                  <c:v>106</c:v>
                </c:pt>
                <c:pt idx="1113">
                  <c:v>110</c:v>
                </c:pt>
                <c:pt idx="1114">
                  <c:v>110</c:v>
                </c:pt>
                <c:pt idx="1115">
                  <c:v>112</c:v>
                </c:pt>
                <c:pt idx="1116">
                  <c:v>108</c:v>
                </c:pt>
                <c:pt idx="1117">
                  <c:v>110</c:v>
                </c:pt>
                <c:pt idx="1118">
                  <c:v>108</c:v>
                </c:pt>
                <c:pt idx="1119">
                  <c:v>110</c:v>
                </c:pt>
                <c:pt idx="1120">
                  <c:v>106</c:v>
                </c:pt>
                <c:pt idx="1121">
                  <c:v>108</c:v>
                </c:pt>
                <c:pt idx="1122">
                  <c:v>110</c:v>
                </c:pt>
                <c:pt idx="1123">
                  <c:v>110</c:v>
                </c:pt>
                <c:pt idx="1124">
                  <c:v>110</c:v>
                </c:pt>
                <c:pt idx="1125">
                  <c:v>108</c:v>
                </c:pt>
                <c:pt idx="1126">
                  <c:v>110</c:v>
                </c:pt>
                <c:pt idx="1127">
                  <c:v>106</c:v>
                </c:pt>
                <c:pt idx="1128">
                  <c:v>106</c:v>
                </c:pt>
                <c:pt idx="1129">
                  <c:v>108</c:v>
                </c:pt>
                <c:pt idx="1130">
                  <c:v>108</c:v>
                </c:pt>
                <c:pt idx="1131">
                  <c:v>110</c:v>
                </c:pt>
                <c:pt idx="1132">
                  <c:v>108</c:v>
                </c:pt>
                <c:pt idx="1133">
                  <c:v>110</c:v>
                </c:pt>
                <c:pt idx="1134">
                  <c:v>110</c:v>
                </c:pt>
                <c:pt idx="1135">
                  <c:v>108</c:v>
                </c:pt>
                <c:pt idx="1136">
                  <c:v>110</c:v>
                </c:pt>
                <c:pt idx="1137">
                  <c:v>108</c:v>
                </c:pt>
                <c:pt idx="1138">
                  <c:v>110</c:v>
                </c:pt>
                <c:pt idx="1139">
                  <c:v>108</c:v>
                </c:pt>
                <c:pt idx="1140">
                  <c:v>112</c:v>
                </c:pt>
                <c:pt idx="1141">
                  <c:v>110</c:v>
                </c:pt>
                <c:pt idx="1142">
                  <c:v>112</c:v>
                </c:pt>
                <c:pt idx="1143">
                  <c:v>112</c:v>
                </c:pt>
                <c:pt idx="1144">
                  <c:v>106</c:v>
                </c:pt>
                <c:pt idx="1145">
                  <c:v>108</c:v>
                </c:pt>
                <c:pt idx="1146">
                  <c:v>110</c:v>
                </c:pt>
                <c:pt idx="1147">
                  <c:v>112</c:v>
                </c:pt>
                <c:pt idx="1148">
                  <c:v>114</c:v>
                </c:pt>
                <c:pt idx="1149">
                  <c:v>112</c:v>
                </c:pt>
                <c:pt idx="1150">
                  <c:v>112</c:v>
                </c:pt>
                <c:pt idx="1151">
                  <c:v>108</c:v>
                </c:pt>
                <c:pt idx="1152">
                  <c:v>110</c:v>
                </c:pt>
                <c:pt idx="1153">
                  <c:v>110</c:v>
                </c:pt>
                <c:pt idx="1154">
                  <c:v>110</c:v>
                </c:pt>
                <c:pt idx="1155">
                  <c:v>110</c:v>
                </c:pt>
                <c:pt idx="1156">
                  <c:v>110</c:v>
                </c:pt>
                <c:pt idx="1157">
                  <c:v>112</c:v>
                </c:pt>
                <c:pt idx="1158">
                  <c:v>108</c:v>
                </c:pt>
                <c:pt idx="1159">
                  <c:v>108</c:v>
                </c:pt>
                <c:pt idx="1160">
                  <c:v>106</c:v>
                </c:pt>
                <c:pt idx="1161">
                  <c:v>110</c:v>
                </c:pt>
                <c:pt idx="1162">
                  <c:v>112</c:v>
                </c:pt>
                <c:pt idx="1163">
                  <c:v>108</c:v>
                </c:pt>
                <c:pt idx="1164">
                  <c:v>110</c:v>
                </c:pt>
                <c:pt idx="1165">
                  <c:v>108</c:v>
                </c:pt>
                <c:pt idx="1166">
                  <c:v>108</c:v>
                </c:pt>
                <c:pt idx="1167">
                  <c:v>108</c:v>
                </c:pt>
                <c:pt idx="1168">
                  <c:v>108</c:v>
                </c:pt>
                <c:pt idx="1169">
                  <c:v>110</c:v>
                </c:pt>
                <c:pt idx="1170">
                  <c:v>110</c:v>
                </c:pt>
                <c:pt idx="1171">
                  <c:v>108</c:v>
                </c:pt>
                <c:pt idx="1172">
                  <c:v>108</c:v>
                </c:pt>
                <c:pt idx="1173">
                  <c:v>112</c:v>
                </c:pt>
                <c:pt idx="1174">
                  <c:v>110</c:v>
                </c:pt>
                <c:pt idx="1175">
                  <c:v>108</c:v>
                </c:pt>
                <c:pt idx="1176">
                  <c:v>106</c:v>
                </c:pt>
                <c:pt idx="1177">
                  <c:v>108</c:v>
                </c:pt>
                <c:pt idx="1178">
                  <c:v>110</c:v>
                </c:pt>
                <c:pt idx="1179">
                  <c:v>108</c:v>
                </c:pt>
                <c:pt idx="1180">
                  <c:v>106</c:v>
                </c:pt>
                <c:pt idx="1181">
                  <c:v>110</c:v>
                </c:pt>
                <c:pt idx="1182">
                  <c:v>108</c:v>
                </c:pt>
                <c:pt idx="1183">
                  <c:v>108</c:v>
                </c:pt>
                <c:pt idx="1184">
                  <c:v>110</c:v>
                </c:pt>
                <c:pt idx="1185">
                  <c:v>110</c:v>
                </c:pt>
                <c:pt idx="1186">
                  <c:v>108</c:v>
                </c:pt>
                <c:pt idx="1187">
                  <c:v>110</c:v>
                </c:pt>
                <c:pt idx="1188">
                  <c:v>110</c:v>
                </c:pt>
                <c:pt idx="1189">
                  <c:v>110</c:v>
                </c:pt>
                <c:pt idx="1190">
                  <c:v>110</c:v>
                </c:pt>
                <c:pt idx="1191">
                  <c:v>108</c:v>
                </c:pt>
                <c:pt idx="1192">
                  <c:v>112</c:v>
                </c:pt>
                <c:pt idx="1193">
                  <c:v>110</c:v>
                </c:pt>
                <c:pt idx="1194">
                  <c:v>110</c:v>
                </c:pt>
                <c:pt idx="1195">
                  <c:v>112</c:v>
                </c:pt>
                <c:pt idx="1196">
                  <c:v>110</c:v>
                </c:pt>
                <c:pt idx="1197">
                  <c:v>110</c:v>
                </c:pt>
                <c:pt idx="1198">
                  <c:v>112</c:v>
                </c:pt>
                <c:pt idx="1199">
                  <c:v>110</c:v>
                </c:pt>
                <c:pt idx="1200">
                  <c:v>110</c:v>
                </c:pt>
                <c:pt idx="1201">
                  <c:v>108</c:v>
                </c:pt>
                <c:pt idx="1202">
                  <c:v>108</c:v>
                </c:pt>
                <c:pt idx="1203">
                  <c:v>110</c:v>
                </c:pt>
                <c:pt idx="1204">
                  <c:v>110</c:v>
                </c:pt>
                <c:pt idx="1205">
                  <c:v>108</c:v>
                </c:pt>
                <c:pt idx="1206">
                  <c:v>112</c:v>
                </c:pt>
                <c:pt idx="1207">
                  <c:v>110</c:v>
                </c:pt>
                <c:pt idx="1208">
                  <c:v>110</c:v>
                </c:pt>
                <c:pt idx="1209">
                  <c:v>108</c:v>
                </c:pt>
                <c:pt idx="1210">
                  <c:v>110</c:v>
                </c:pt>
                <c:pt idx="1211">
                  <c:v>108</c:v>
                </c:pt>
                <c:pt idx="1212">
                  <c:v>112</c:v>
                </c:pt>
                <c:pt idx="1213">
                  <c:v>112</c:v>
                </c:pt>
                <c:pt idx="1214">
                  <c:v>114</c:v>
                </c:pt>
                <c:pt idx="1215">
                  <c:v>110</c:v>
                </c:pt>
                <c:pt idx="1216">
                  <c:v>110</c:v>
                </c:pt>
                <c:pt idx="1217">
                  <c:v>110</c:v>
                </c:pt>
                <c:pt idx="1218">
                  <c:v>112</c:v>
                </c:pt>
                <c:pt idx="1219">
                  <c:v>110</c:v>
                </c:pt>
                <c:pt idx="1220">
                  <c:v>110</c:v>
                </c:pt>
                <c:pt idx="1221">
                  <c:v>112</c:v>
                </c:pt>
                <c:pt idx="1222">
                  <c:v>112</c:v>
                </c:pt>
                <c:pt idx="1223">
                  <c:v>114</c:v>
                </c:pt>
                <c:pt idx="1224">
                  <c:v>112</c:v>
                </c:pt>
                <c:pt idx="1225">
                  <c:v>112</c:v>
                </c:pt>
                <c:pt idx="1226">
                  <c:v>114</c:v>
                </c:pt>
                <c:pt idx="1227">
                  <c:v>110</c:v>
                </c:pt>
                <c:pt idx="1228">
                  <c:v>110</c:v>
                </c:pt>
                <c:pt idx="1229">
                  <c:v>110</c:v>
                </c:pt>
                <c:pt idx="1230">
                  <c:v>112</c:v>
                </c:pt>
                <c:pt idx="1231">
                  <c:v>114</c:v>
                </c:pt>
                <c:pt idx="1232">
                  <c:v>112</c:v>
                </c:pt>
                <c:pt idx="1233">
                  <c:v>114</c:v>
                </c:pt>
                <c:pt idx="1234">
                  <c:v>112</c:v>
                </c:pt>
                <c:pt idx="1235">
                  <c:v>114</c:v>
                </c:pt>
                <c:pt idx="1236">
                  <c:v>114</c:v>
                </c:pt>
                <c:pt idx="1237">
                  <c:v>114</c:v>
                </c:pt>
                <c:pt idx="1238">
                  <c:v>112</c:v>
                </c:pt>
                <c:pt idx="1239">
                  <c:v>112</c:v>
                </c:pt>
                <c:pt idx="1240">
                  <c:v>112</c:v>
                </c:pt>
                <c:pt idx="1241">
                  <c:v>112</c:v>
                </c:pt>
                <c:pt idx="1242">
                  <c:v>114</c:v>
                </c:pt>
                <c:pt idx="1243">
                  <c:v>114</c:v>
                </c:pt>
                <c:pt idx="1244">
                  <c:v>114</c:v>
                </c:pt>
                <c:pt idx="1245">
                  <c:v>112</c:v>
                </c:pt>
                <c:pt idx="1246">
                  <c:v>112</c:v>
                </c:pt>
                <c:pt idx="1247">
                  <c:v>110</c:v>
                </c:pt>
                <c:pt idx="1248">
                  <c:v>110</c:v>
                </c:pt>
                <c:pt idx="1249">
                  <c:v>112</c:v>
                </c:pt>
                <c:pt idx="1250">
                  <c:v>114</c:v>
                </c:pt>
                <c:pt idx="1251">
                  <c:v>110</c:v>
                </c:pt>
                <c:pt idx="1252">
                  <c:v>114</c:v>
                </c:pt>
                <c:pt idx="1253">
                  <c:v>110</c:v>
                </c:pt>
                <c:pt idx="1254">
                  <c:v>108</c:v>
                </c:pt>
                <c:pt idx="1255">
                  <c:v>108</c:v>
                </c:pt>
                <c:pt idx="1256">
                  <c:v>110</c:v>
                </c:pt>
                <c:pt idx="1257">
                  <c:v>110</c:v>
                </c:pt>
                <c:pt idx="1258">
                  <c:v>110</c:v>
                </c:pt>
                <c:pt idx="1259">
                  <c:v>108</c:v>
                </c:pt>
                <c:pt idx="1260">
                  <c:v>110</c:v>
                </c:pt>
                <c:pt idx="1261">
                  <c:v>108</c:v>
                </c:pt>
                <c:pt idx="1262">
                  <c:v>108</c:v>
                </c:pt>
                <c:pt idx="1263">
                  <c:v>112</c:v>
                </c:pt>
                <c:pt idx="1264">
                  <c:v>110</c:v>
                </c:pt>
                <c:pt idx="1265">
                  <c:v>112</c:v>
                </c:pt>
                <c:pt idx="1266">
                  <c:v>110</c:v>
                </c:pt>
                <c:pt idx="1267">
                  <c:v>112</c:v>
                </c:pt>
                <c:pt idx="1268">
                  <c:v>110</c:v>
                </c:pt>
                <c:pt idx="1269">
                  <c:v>110</c:v>
                </c:pt>
                <c:pt idx="1270">
                  <c:v>110</c:v>
                </c:pt>
                <c:pt idx="1271">
                  <c:v>108</c:v>
                </c:pt>
                <c:pt idx="1272">
                  <c:v>110</c:v>
                </c:pt>
                <c:pt idx="1273">
                  <c:v>110</c:v>
                </c:pt>
                <c:pt idx="1274">
                  <c:v>110</c:v>
                </c:pt>
                <c:pt idx="1275">
                  <c:v>114</c:v>
                </c:pt>
                <c:pt idx="1276">
                  <c:v>112</c:v>
                </c:pt>
                <c:pt idx="1277">
                  <c:v>114</c:v>
                </c:pt>
                <c:pt idx="1278">
                  <c:v>106</c:v>
                </c:pt>
                <c:pt idx="1279">
                  <c:v>112</c:v>
                </c:pt>
                <c:pt idx="1280">
                  <c:v>112</c:v>
                </c:pt>
                <c:pt idx="1281">
                  <c:v>110</c:v>
                </c:pt>
                <c:pt idx="1282">
                  <c:v>114</c:v>
                </c:pt>
                <c:pt idx="1283">
                  <c:v>112</c:v>
                </c:pt>
                <c:pt idx="1284">
                  <c:v>112</c:v>
                </c:pt>
                <c:pt idx="1285">
                  <c:v>110</c:v>
                </c:pt>
                <c:pt idx="1286">
                  <c:v>112</c:v>
                </c:pt>
                <c:pt idx="1287">
                  <c:v>112</c:v>
                </c:pt>
                <c:pt idx="1288">
                  <c:v>110</c:v>
                </c:pt>
                <c:pt idx="1289">
                  <c:v>114</c:v>
                </c:pt>
                <c:pt idx="1290">
                  <c:v>112</c:v>
                </c:pt>
                <c:pt idx="1291">
                  <c:v>114</c:v>
                </c:pt>
                <c:pt idx="1292">
                  <c:v>116</c:v>
                </c:pt>
                <c:pt idx="1293">
                  <c:v>114</c:v>
                </c:pt>
                <c:pt idx="1294">
                  <c:v>112</c:v>
                </c:pt>
                <c:pt idx="1295">
                  <c:v>110</c:v>
                </c:pt>
                <c:pt idx="1296">
                  <c:v>108</c:v>
                </c:pt>
                <c:pt idx="1297">
                  <c:v>114</c:v>
                </c:pt>
                <c:pt idx="1298">
                  <c:v>112</c:v>
                </c:pt>
                <c:pt idx="1299">
                  <c:v>110</c:v>
                </c:pt>
                <c:pt idx="1300">
                  <c:v>114</c:v>
                </c:pt>
                <c:pt idx="1301">
                  <c:v>114</c:v>
                </c:pt>
                <c:pt idx="1302">
                  <c:v>114</c:v>
                </c:pt>
                <c:pt idx="1303">
                  <c:v>114</c:v>
                </c:pt>
                <c:pt idx="1304">
                  <c:v>112</c:v>
                </c:pt>
                <c:pt idx="1305">
                  <c:v>114</c:v>
                </c:pt>
                <c:pt idx="1306">
                  <c:v>112</c:v>
                </c:pt>
                <c:pt idx="1307">
                  <c:v>112</c:v>
                </c:pt>
                <c:pt idx="1308">
                  <c:v>114</c:v>
                </c:pt>
                <c:pt idx="1309">
                  <c:v>116</c:v>
                </c:pt>
                <c:pt idx="1310">
                  <c:v>116</c:v>
                </c:pt>
                <c:pt idx="1311">
                  <c:v>112</c:v>
                </c:pt>
                <c:pt idx="1312">
                  <c:v>110</c:v>
                </c:pt>
                <c:pt idx="1313">
                  <c:v>114</c:v>
                </c:pt>
                <c:pt idx="1314">
                  <c:v>116</c:v>
                </c:pt>
                <c:pt idx="1315">
                  <c:v>114</c:v>
                </c:pt>
                <c:pt idx="1316">
                  <c:v>114</c:v>
                </c:pt>
                <c:pt idx="1317">
                  <c:v>116</c:v>
                </c:pt>
                <c:pt idx="1318">
                  <c:v>114</c:v>
                </c:pt>
                <c:pt idx="1319">
                  <c:v>112</c:v>
                </c:pt>
                <c:pt idx="1320">
                  <c:v>114</c:v>
                </c:pt>
                <c:pt idx="1321">
                  <c:v>112</c:v>
                </c:pt>
                <c:pt idx="1322">
                  <c:v>112</c:v>
                </c:pt>
                <c:pt idx="1323">
                  <c:v>114</c:v>
                </c:pt>
                <c:pt idx="1324">
                  <c:v>112</c:v>
                </c:pt>
                <c:pt idx="1325">
                  <c:v>114</c:v>
                </c:pt>
                <c:pt idx="1326">
                  <c:v>114</c:v>
                </c:pt>
                <c:pt idx="1327">
                  <c:v>114</c:v>
                </c:pt>
                <c:pt idx="1328">
                  <c:v>114</c:v>
                </c:pt>
                <c:pt idx="1329">
                  <c:v>114</c:v>
                </c:pt>
                <c:pt idx="1330">
                  <c:v>114</c:v>
                </c:pt>
                <c:pt idx="1331">
                  <c:v>114</c:v>
                </c:pt>
                <c:pt idx="1332">
                  <c:v>112</c:v>
                </c:pt>
                <c:pt idx="1333">
                  <c:v>112</c:v>
                </c:pt>
                <c:pt idx="1334">
                  <c:v>114</c:v>
                </c:pt>
                <c:pt idx="1335">
                  <c:v>112</c:v>
                </c:pt>
                <c:pt idx="1336">
                  <c:v>112</c:v>
                </c:pt>
                <c:pt idx="1337">
                  <c:v>114</c:v>
                </c:pt>
                <c:pt idx="1338">
                  <c:v>112</c:v>
                </c:pt>
                <c:pt idx="1339">
                  <c:v>112</c:v>
                </c:pt>
                <c:pt idx="1340">
                  <c:v>110</c:v>
                </c:pt>
                <c:pt idx="1341">
                  <c:v>110</c:v>
                </c:pt>
                <c:pt idx="1342">
                  <c:v>112</c:v>
                </c:pt>
                <c:pt idx="1343">
                  <c:v>110</c:v>
                </c:pt>
                <c:pt idx="1344">
                  <c:v>112</c:v>
                </c:pt>
                <c:pt idx="1345">
                  <c:v>112</c:v>
                </c:pt>
                <c:pt idx="1346">
                  <c:v>110</c:v>
                </c:pt>
                <c:pt idx="1347">
                  <c:v>114</c:v>
                </c:pt>
                <c:pt idx="1348">
                  <c:v>108</c:v>
                </c:pt>
                <c:pt idx="1349">
                  <c:v>112</c:v>
                </c:pt>
                <c:pt idx="1350">
                  <c:v>112</c:v>
                </c:pt>
                <c:pt idx="1351">
                  <c:v>114</c:v>
                </c:pt>
                <c:pt idx="1352">
                  <c:v>110</c:v>
                </c:pt>
                <c:pt idx="1353">
                  <c:v>114</c:v>
                </c:pt>
                <c:pt idx="1354">
                  <c:v>110</c:v>
                </c:pt>
                <c:pt idx="1355">
                  <c:v>112</c:v>
                </c:pt>
                <c:pt idx="1356">
                  <c:v>110</c:v>
                </c:pt>
                <c:pt idx="1357">
                  <c:v>112</c:v>
                </c:pt>
                <c:pt idx="1358">
                  <c:v>110</c:v>
                </c:pt>
                <c:pt idx="1359">
                  <c:v>112</c:v>
                </c:pt>
                <c:pt idx="1360">
                  <c:v>114</c:v>
                </c:pt>
                <c:pt idx="1361">
                  <c:v>112</c:v>
                </c:pt>
                <c:pt idx="1362">
                  <c:v>112</c:v>
                </c:pt>
                <c:pt idx="1363">
                  <c:v>112</c:v>
                </c:pt>
                <c:pt idx="1364">
                  <c:v>106</c:v>
                </c:pt>
                <c:pt idx="1365">
                  <c:v>112</c:v>
                </c:pt>
                <c:pt idx="1366">
                  <c:v>110</c:v>
                </c:pt>
                <c:pt idx="1367">
                  <c:v>114</c:v>
                </c:pt>
                <c:pt idx="1368">
                  <c:v>110</c:v>
                </c:pt>
                <c:pt idx="1369">
                  <c:v>112</c:v>
                </c:pt>
                <c:pt idx="1370">
                  <c:v>112</c:v>
                </c:pt>
                <c:pt idx="1371">
                  <c:v>114</c:v>
                </c:pt>
                <c:pt idx="1372">
                  <c:v>110</c:v>
                </c:pt>
                <c:pt idx="1373">
                  <c:v>112</c:v>
                </c:pt>
                <c:pt idx="1374">
                  <c:v>112</c:v>
                </c:pt>
                <c:pt idx="1375">
                  <c:v>112</c:v>
                </c:pt>
                <c:pt idx="1376">
                  <c:v>114</c:v>
                </c:pt>
                <c:pt idx="1377">
                  <c:v>110</c:v>
                </c:pt>
                <c:pt idx="1378">
                  <c:v>112</c:v>
                </c:pt>
                <c:pt idx="1379">
                  <c:v>114</c:v>
                </c:pt>
                <c:pt idx="1380">
                  <c:v>110</c:v>
                </c:pt>
                <c:pt idx="1381">
                  <c:v>112</c:v>
                </c:pt>
                <c:pt idx="1382">
                  <c:v>112</c:v>
                </c:pt>
                <c:pt idx="1383">
                  <c:v>116</c:v>
                </c:pt>
                <c:pt idx="1384">
                  <c:v>112</c:v>
                </c:pt>
                <c:pt idx="1385">
                  <c:v>114</c:v>
                </c:pt>
                <c:pt idx="1386">
                  <c:v>112</c:v>
                </c:pt>
                <c:pt idx="1387">
                  <c:v>112</c:v>
                </c:pt>
                <c:pt idx="1388">
                  <c:v>116</c:v>
                </c:pt>
                <c:pt idx="1389">
                  <c:v>112</c:v>
                </c:pt>
                <c:pt idx="1390">
                  <c:v>114</c:v>
                </c:pt>
                <c:pt idx="1391">
                  <c:v>114</c:v>
                </c:pt>
                <c:pt idx="1392">
                  <c:v>112</c:v>
                </c:pt>
                <c:pt idx="1393">
                  <c:v>112</c:v>
                </c:pt>
                <c:pt idx="1394">
                  <c:v>114</c:v>
                </c:pt>
                <c:pt idx="1395">
                  <c:v>112</c:v>
                </c:pt>
                <c:pt idx="1396">
                  <c:v>114</c:v>
                </c:pt>
                <c:pt idx="1397">
                  <c:v>114</c:v>
                </c:pt>
                <c:pt idx="1398">
                  <c:v>116</c:v>
                </c:pt>
                <c:pt idx="1399">
                  <c:v>114</c:v>
                </c:pt>
                <c:pt idx="1400">
                  <c:v>112</c:v>
                </c:pt>
                <c:pt idx="1401">
                  <c:v>112</c:v>
                </c:pt>
                <c:pt idx="1402">
                  <c:v>112</c:v>
                </c:pt>
                <c:pt idx="1403">
                  <c:v>114</c:v>
                </c:pt>
                <c:pt idx="1404">
                  <c:v>114</c:v>
                </c:pt>
                <c:pt idx="1405">
                  <c:v>114</c:v>
                </c:pt>
                <c:pt idx="1406">
                  <c:v>114</c:v>
                </c:pt>
                <c:pt idx="1407">
                  <c:v>112</c:v>
                </c:pt>
                <c:pt idx="1408">
                  <c:v>114</c:v>
                </c:pt>
                <c:pt idx="1409">
                  <c:v>112</c:v>
                </c:pt>
                <c:pt idx="1410">
                  <c:v>114</c:v>
                </c:pt>
                <c:pt idx="1411">
                  <c:v>114</c:v>
                </c:pt>
                <c:pt idx="1412">
                  <c:v>114</c:v>
                </c:pt>
                <c:pt idx="1413">
                  <c:v>116</c:v>
                </c:pt>
                <c:pt idx="1414">
                  <c:v>112</c:v>
                </c:pt>
                <c:pt idx="1415">
                  <c:v>114</c:v>
                </c:pt>
                <c:pt idx="1416">
                  <c:v>112</c:v>
                </c:pt>
                <c:pt idx="1417">
                  <c:v>112</c:v>
                </c:pt>
                <c:pt idx="1418">
                  <c:v>112</c:v>
                </c:pt>
                <c:pt idx="1419">
                  <c:v>110</c:v>
                </c:pt>
                <c:pt idx="1420">
                  <c:v>114</c:v>
                </c:pt>
                <c:pt idx="1421">
                  <c:v>114</c:v>
                </c:pt>
                <c:pt idx="1422">
                  <c:v>112</c:v>
                </c:pt>
                <c:pt idx="1423">
                  <c:v>112</c:v>
                </c:pt>
                <c:pt idx="1424">
                  <c:v>114</c:v>
                </c:pt>
                <c:pt idx="1425">
                  <c:v>114</c:v>
                </c:pt>
                <c:pt idx="1426">
                  <c:v>112</c:v>
                </c:pt>
                <c:pt idx="1427">
                  <c:v>114</c:v>
                </c:pt>
                <c:pt idx="1428">
                  <c:v>112</c:v>
                </c:pt>
                <c:pt idx="1429">
                  <c:v>110</c:v>
                </c:pt>
                <c:pt idx="1430">
                  <c:v>112</c:v>
                </c:pt>
                <c:pt idx="1431">
                  <c:v>112</c:v>
                </c:pt>
                <c:pt idx="1432">
                  <c:v>112</c:v>
                </c:pt>
                <c:pt idx="1433">
                  <c:v>112</c:v>
                </c:pt>
                <c:pt idx="1434">
                  <c:v>112</c:v>
                </c:pt>
                <c:pt idx="1435">
                  <c:v>114</c:v>
                </c:pt>
                <c:pt idx="1436">
                  <c:v>116</c:v>
                </c:pt>
                <c:pt idx="1437">
                  <c:v>114</c:v>
                </c:pt>
                <c:pt idx="1438">
                  <c:v>112</c:v>
                </c:pt>
                <c:pt idx="1439">
                  <c:v>112</c:v>
                </c:pt>
                <c:pt idx="1440">
                  <c:v>114</c:v>
                </c:pt>
                <c:pt idx="1441">
                  <c:v>112</c:v>
                </c:pt>
                <c:pt idx="1442">
                  <c:v>112</c:v>
                </c:pt>
                <c:pt idx="1443">
                  <c:v>114</c:v>
                </c:pt>
                <c:pt idx="1444">
                  <c:v>112</c:v>
                </c:pt>
                <c:pt idx="1445">
                  <c:v>110</c:v>
                </c:pt>
                <c:pt idx="1446">
                  <c:v>116</c:v>
                </c:pt>
                <c:pt idx="1447">
                  <c:v>112</c:v>
                </c:pt>
                <c:pt idx="1448">
                  <c:v>110</c:v>
                </c:pt>
                <c:pt idx="1449">
                  <c:v>112</c:v>
                </c:pt>
                <c:pt idx="1450">
                  <c:v>114</c:v>
                </c:pt>
                <c:pt idx="1451">
                  <c:v>112</c:v>
                </c:pt>
                <c:pt idx="1452">
                  <c:v>112</c:v>
                </c:pt>
                <c:pt idx="1453">
                  <c:v>116</c:v>
                </c:pt>
                <c:pt idx="1454">
                  <c:v>112</c:v>
                </c:pt>
                <c:pt idx="1455">
                  <c:v>112</c:v>
                </c:pt>
                <c:pt idx="1456">
                  <c:v>114</c:v>
                </c:pt>
                <c:pt idx="1457">
                  <c:v>114</c:v>
                </c:pt>
                <c:pt idx="1458">
                  <c:v>112</c:v>
                </c:pt>
                <c:pt idx="1459">
                  <c:v>112</c:v>
                </c:pt>
                <c:pt idx="1460">
                  <c:v>110</c:v>
                </c:pt>
                <c:pt idx="1461">
                  <c:v>114</c:v>
                </c:pt>
                <c:pt idx="1462">
                  <c:v>114</c:v>
                </c:pt>
                <c:pt idx="1463">
                  <c:v>112</c:v>
                </c:pt>
                <c:pt idx="1464">
                  <c:v>112</c:v>
                </c:pt>
                <c:pt idx="1465">
                  <c:v>116</c:v>
                </c:pt>
                <c:pt idx="1466">
                  <c:v>116</c:v>
                </c:pt>
                <c:pt idx="1467">
                  <c:v>114</c:v>
                </c:pt>
                <c:pt idx="1468">
                  <c:v>114</c:v>
                </c:pt>
                <c:pt idx="1469">
                  <c:v>114</c:v>
                </c:pt>
                <c:pt idx="1470">
                  <c:v>112</c:v>
                </c:pt>
                <c:pt idx="1471">
                  <c:v>112</c:v>
                </c:pt>
                <c:pt idx="1472">
                  <c:v>116</c:v>
                </c:pt>
                <c:pt idx="1473">
                  <c:v>116</c:v>
                </c:pt>
                <c:pt idx="1474">
                  <c:v>114</c:v>
                </c:pt>
                <c:pt idx="1475">
                  <c:v>116</c:v>
                </c:pt>
                <c:pt idx="1476">
                  <c:v>112</c:v>
                </c:pt>
                <c:pt idx="1477">
                  <c:v>112</c:v>
                </c:pt>
                <c:pt idx="1478">
                  <c:v>116</c:v>
                </c:pt>
                <c:pt idx="1479">
                  <c:v>114</c:v>
                </c:pt>
                <c:pt idx="1480">
                  <c:v>114</c:v>
                </c:pt>
                <c:pt idx="1481">
                  <c:v>112</c:v>
                </c:pt>
                <c:pt idx="1482">
                  <c:v>116</c:v>
                </c:pt>
                <c:pt idx="1483">
                  <c:v>116</c:v>
                </c:pt>
                <c:pt idx="1484">
                  <c:v>114</c:v>
                </c:pt>
                <c:pt idx="1485">
                  <c:v>116</c:v>
                </c:pt>
                <c:pt idx="1486">
                  <c:v>114</c:v>
                </c:pt>
                <c:pt idx="1487">
                  <c:v>114</c:v>
                </c:pt>
                <c:pt idx="1488">
                  <c:v>112</c:v>
                </c:pt>
                <c:pt idx="1489">
                  <c:v>114</c:v>
                </c:pt>
                <c:pt idx="1490">
                  <c:v>114</c:v>
                </c:pt>
                <c:pt idx="1491">
                  <c:v>112</c:v>
                </c:pt>
                <c:pt idx="1492">
                  <c:v>116</c:v>
                </c:pt>
                <c:pt idx="1493">
                  <c:v>110</c:v>
                </c:pt>
                <c:pt idx="1494">
                  <c:v>114</c:v>
                </c:pt>
                <c:pt idx="1495">
                  <c:v>116</c:v>
                </c:pt>
                <c:pt idx="1496">
                  <c:v>114</c:v>
                </c:pt>
                <c:pt idx="1497">
                  <c:v>112</c:v>
                </c:pt>
                <c:pt idx="1498">
                  <c:v>114</c:v>
                </c:pt>
                <c:pt idx="1499">
                  <c:v>114</c:v>
                </c:pt>
                <c:pt idx="1500">
                  <c:v>114</c:v>
                </c:pt>
                <c:pt idx="1501">
                  <c:v>112</c:v>
                </c:pt>
                <c:pt idx="1502">
                  <c:v>114</c:v>
                </c:pt>
                <c:pt idx="1503">
                  <c:v>114</c:v>
                </c:pt>
                <c:pt idx="1504">
                  <c:v>114</c:v>
                </c:pt>
                <c:pt idx="1505">
                  <c:v>114</c:v>
                </c:pt>
                <c:pt idx="1506">
                  <c:v>112</c:v>
                </c:pt>
                <c:pt idx="1507">
                  <c:v>114</c:v>
                </c:pt>
                <c:pt idx="1508">
                  <c:v>112</c:v>
                </c:pt>
                <c:pt idx="1509">
                  <c:v>114</c:v>
                </c:pt>
                <c:pt idx="1510">
                  <c:v>112</c:v>
                </c:pt>
                <c:pt idx="1511">
                  <c:v>114</c:v>
                </c:pt>
                <c:pt idx="1512">
                  <c:v>110</c:v>
                </c:pt>
                <c:pt idx="1513">
                  <c:v>114</c:v>
                </c:pt>
                <c:pt idx="1514">
                  <c:v>110</c:v>
                </c:pt>
                <c:pt idx="1515">
                  <c:v>114</c:v>
                </c:pt>
                <c:pt idx="1516">
                  <c:v>112</c:v>
                </c:pt>
                <c:pt idx="1517">
                  <c:v>110</c:v>
                </c:pt>
                <c:pt idx="1518">
                  <c:v>112</c:v>
                </c:pt>
                <c:pt idx="1519">
                  <c:v>112</c:v>
                </c:pt>
                <c:pt idx="1520">
                  <c:v>114</c:v>
                </c:pt>
                <c:pt idx="1521">
                  <c:v>112</c:v>
                </c:pt>
                <c:pt idx="1522">
                  <c:v>116</c:v>
                </c:pt>
                <c:pt idx="1523">
                  <c:v>110</c:v>
                </c:pt>
                <c:pt idx="1524">
                  <c:v>114</c:v>
                </c:pt>
                <c:pt idx="1525">
                  <c:v>110</c:v>
                </c:pt>
                <c:pt idx="1526">
                  <c:v>110</c:v>
                </c:pt>
                <c:pt idx="1527">
                  <c:v>114</c:v>
                </c:pt>
                <c:pt idx="1528">
                  <c:v>112</c:v>
                </c:pt>
                <c:pt idx="1529">
                  <c:v>112</c:v>
                </c:pt>
                <c:pt idx="1530">
                  <c:v>110</c:v>
                </c:pt>
                <c:pt idx="1531">
                  <c:v>112</c:v>
                </c:pt>
                <c:pt idx="1532">
                  <c:v>114</c:v>
                </c:pt>
                <c:pt idx="1533">
                  <c:v>110</c:v>
                </c:pt>
                <c:pt idx="1534">
                  <c:v>112</c:v>
                </c:pt>
                <c:pt idx="1535">
                  <c:v>114</c:v>
                </c:pt>
                <c:pt idx="1536">
                  <c:v>112</c:v>
                </c:pt>
                <c:pt idx="1537">
                  <c:v>112</c:v>
                </c:pt>
                <c:pt idx="1538">
                  <c:v>112</c:v>
                </c:pt>
                <c:pt idx="1539">
                  <c:v>114</c:v>
                </c:pt>
                <c:pt idx="1540">
                  <c:v>114</c:v>
                </c:pt>
                <c:pt idx="1541">
                  <c:v>112</c:v>
                </c:pt>
                <c:pt idx="1542">
                  <c:v>116</c:v>
                </c:pt>
                <c:pt idx="1543">
                  <c:v>114</c:v>
                </c:pt>
                <c:pt idx="1544">
                  <c:v>112</c:v>
                </c:pt>
                <c:pt idx="1545">
                  <c:v>112</c:v>
                </c:pt>
                <c:pt idx="1546">
                  <c:v>114</c:v>
                </c:pt>
                <c:pt idx="1547">
                  <c:v>114</c:v>
                </c:pt>
                <c:pt idx="1548">
                  <c:v>112</c:v>
                </c:pt>
                <c:pt idx="1549">
                  <c:v>118</c:v>
                </c:pt>
                <c:pt idx="1550">
                  <c:v>114</c:v>
                </c:pt>
                <c:pt idx="1551">
                  <c:v>112</c:v>
                </c:pt>
                <c:pt idx="1552">
                  <c:v>112</c:v>
                </c:pt>
                <c:pt idx="1553">
                  <c:v>112</c:v>
                </c:pt>
                <c:pt idx="1554">
                  <c:v>110</c:v>
                </c:pt>
                <c:pt idx="1555">
                  <c:v>114</c:v>
                </c:pt>
                <c:pt idx="1556">
                  <c:v>112</c:v>
                </c:pt>
                <c:pt idx="1557">
                  <c:v>114</c:v>
                </c:pt>
                <c:pt idx="1558">
                  <c:v>116</c:v>
                </c:pt>
                <c:pt idx="1559">
                  <c:v>112</c:v>
                </c:pt>
                <c:pt idx="1560">
                  <c:v>110</c:v>
                </c:pt>
                <c:pt idx="1561">
                  <c:v>112</c:v>
                </c:pt>
                <c:pt idx="1562">
                  <c:v>110</c:v>
                </c:pt>
                <c:pt idx="1563">
                  <c:v>110</c:v>
                </c:pt>
                <c:pt idx="1564">
                  <c:v>112</c:v>
                </c:pt>
                <c:pt idx="1565">
                  <c:v>112</c:v>
                </c:pt>
                <c:pt idx="1566">
                  <c:v>116</c:v>
                </c:pt>
                <c:pt idx="1567">
                  <c:v>114</c:v>
                </c:pt>
                <c:pt idx="1568">
                  <c:v>114</c:v>
                </c:pt>
                <c:pt idx="1569">
                  <c:v>114</c:v>
                </c:pt>
                <c:pt idx="1570">
                  <c:v>114</c:v>
                </c:pt>
                <c:pt idx="1571">
                  <c:v>114</c:v>
                </c:pt>
                <c:pt idx="1572">
                  <c:v>112</c:v>
                </c:pt>
                <c:pt idx="1573">
                  <c:v>116</c:v>
                </c:pt>
                <c:pt idx="1574">
                  <c:v>118</c:v>
                </c:pt>
                <c:pt idx="1575">
                  <c:v>112</c:v>
                </c:pt>
                <c:pt idx="1576">
                  <c:v>112</c:v>
                </c:pt>
                <c:pt idx="1577">
                  <c:v>114</c:v>
                </c:pt>
                <c:pt idx="1578">
                  <c:v>114</c:v>
                </c:pt>
                <c:pt idx="1579">
                  <c:v>118</c:v>
                </c:pt>
                <c:pt idx="1580">
                  <c:v>114</c:v>
                </c:pt>
                <c:pt idx="1581">
                  <c:v>116</c:v>
                </c:pt>
                <c:pt idx="1582">
                  <c:v>114</c:v>
                </c:pt>
                <c:pt idx="1583">
                  <c:v>114</c:v>
                </c:pt>
                <c:pt idx="1584">
                  <c:v>114</c:v>
                </c:pt>
                <c:pt idx="1585">
                  <c:v>116</c:v>
                </c:pt>
                <c:pt idx="1586">
                  <c:v>114</c:v>
                </c:pt>
                <c:pt idx="1587">
                  <c:v>114</c:v>
                </c:pt>
                <c:pt idx="1588">
                  <c:v>116</c:v>
                </c:pt>
                <c:pt idx="1589">
                  <c:v>114</c:v>
                </c:pt>
                <c:pt idx="1590">
                  <c:v>112</c:v>
                </c:pt>
                <c:pt idx="1591">
                  <c:v>114</c:v>
                </c:pt>
                <c:pt idx="1592">
                  <c:v>112</c:v>
                </c:pt>
                <c:pt idx="1593">
                  <c:v>114</c:v>
                </c:pt>
                <c:pt idx="1594">
                  <c:v>112</c:v>
                </c:pt>
                <c:pt idx="1595">
                  <c:v>114</c:v>
                </c:pt>
                <c:pt idx="1596">
                  <c:v>110</c:v>
                </c:pt>
                <c:pt idx="1597">
                  <c:v>110</c:v>
                </c:pt>
                <c:pt idx="1598">
                  <c:v>108</c:v>
                </c:pt>
                <c:pt idx="1599">
                  <c:v>110</c:v>
                </c:pt>
                <c:pt idx="1600">
                  <c:v>110</c:v>
                </c:pt>
                <c:pt idx="1601">
                  <c:v>110</c:v>
                </c:pt>
                <c:pt idx="1602">
                  <c:v>110</c:v>
                </c:pt>
                <c:pt idx="1603">
                  <c:v>110</c:v>
                </c:pt>
                <c:pt idx="1604">
                  <c:v>108</c:v>
                </c:pt>
                <c:pt idx="1605">
                  <c:v>108</c:v>
                </c:pt>
                <c:pt idx="1606">
                  <c:v>108</c:v>
                </c:pt>
                <c:pt idx="1607">
                  <c:v>106</c:v>
                </c:pt>
                <c:pt idx="1608">
                  <c:v>106</c:v>
                </c:pt>
                <c:pt idx="1609">
                  <c:v>106</c:v>
                </c:pt>
                <c:pt idx="1610">
                  <c:v>104</c:v>
                </c:pt>
                <c:pt idx="1611">
                  <c:v>104</c:v>
                </c:pt>
                <c:pt idx="1612">
                  <c:v>104</c:v>
                </c:pt>
                <c:pt idx="1613">
                  <c:v>102</c:v>
                </c:pt>
                <c:pt idx="1614">
                  <c:v>102</c:v>
                </c:pt>
                <c:pt idx="1615">
                  <c:v>100</c:v>
                </c:pt>
                <c:pt idx="1616">
                  <c:v>98</c:v>
                </c:pt>
                <c:pt idx="1617">
                  <c:v>100</c:v>
                </c:pt>
                <c:pt idx="1618">
                  <c:v>100</c:v>
                </c:pt>
                <c:pt idx="1619">
                  <c:v>102</c:v>
                </c:pt>
                <c:pt idx="1620">
                  <c:v>100</c:v>
                </c:pt>
                <c:pt idx="1621">
                  <c:v>98</c:v>
                </c:pt>
                <c:pt idx="1622">
                  <c:v>98</c:v>
                </c:pt>
                <c:pt idx="1623">
                  <c:v>98</c:v>
                </c:pt>
                <c:pt idx="1624">
                  <c:v>94</c:v>
                </c:pt>
                <c:pt idx="1625">
                  <c:v>92</c:v>
                </c:pt>
                <c:pt idx="1626">
                  <c:v>88</c:v>
                </c:pt>
                <c:pt idx="1627">
                  <c:v>94</c:v>
                </c:pt>
                <c:pt idx="1628">
                  <c:v>92</c:v>
                </c:pt>
                <c:pt idx="1629">
                  <c:v>90</c:v>
                </c:pt>
                <c:pt idx="1630">
                  <c:v>90</c:v>
                </c:pt>
                <c:pt idx="1631">
                  <c:v>86</c:v>
                </c:pt>
                <c:pt idx="1632">
                  <c:v>88</c:v>
                </c:pt>
                <c:pt idx="1633">
                  <c:v>84</c:v>
                </c:pt>
                <c:pt idx="1634">
                  <c:v>84</c:v>
                </c:pt>
                <c:pt idx="1635">
                  <c:v>82</c:v>
                </c:pt>
                <c:pt idx="1636">
                  <c:v>84</c:v>
                </c:pt>
                <c:pt idx="1637">
                  <c:v>86</c:v>
                </c:pt>
                <c:pt idx="1638">
                  <c:v>82</c:v>
                </c:pt>
                <c:pt idx="1639">
                  <c:v>78</c:v>
                </c:pt>
                <c:pt idx="1640">
                  <c:v>78</c:v>
                </c:pt>
                <c:pt idx="1641">
                  <c:v>80</c:v>
                </c:pt>
                <c:pt idx="1642">
                  <c:v>76</c:v>
                </c:pt>
                <c:pt idx="1643">
                  <c:v>74</c:v>
                </c:pt>
                <c:pt idx="1644">
                  <c:v>78</c:v>
                </c:pt>
                <c:pt idx="1645">
                  <c:v>76</c:v>
                </c:pt>
                <c:pt idx="1646">
                  <c:v>72</c:v>
                </c:pt>
                <c:pt idx="1647">
                  <c:v>72</c:v>
                </c:pt>
                <c:pt idx="1648">
                  <c:v>70</c:v>
                </c:pt>
                <c:pt idx="1649">
                  <c:v>74</c:v>
                </c:pt>
                <c:pt idx="1650">
                  <c:v>72</c:v>
                </c:pt>
                <c:pt idx="1651">
                  <c:v>70</c:v>
                </c:pt>
                <c:pt idx="1652">
                  <c:v>70</c:v>
                </c:pt>
                <c:pt idx="1653">
                  <c:v>66</c:v>
                </c:pt>
                <c:pt idx="1654">
                  <c:v>66</c:v>
                </c:pt>
                <c:pt idx="1655">
                  <c:v>64</c:v>
                </c:pt>
                <c:pt idx="1656">
                  <c:v>66</c:v>
                </c:pt>
                <c:pt idx="1657">
                  <c:v>66</c:v>
                </c:pt>
                <c:pt idx="1658">
                  <c:v>62</c:v>
                </c:pt>
                <c:pt idx="1659">
                  <c:v>62</c:v>
                </c:pt>
                <c:pt idx="1660">
                  <c:v>60</c:v>
                </c:pt>
                <c:pt idx="1661">
                  <c:v>60</c:v>
                </c:pt>
                <c:pt idx="1662">
                  <c:v>60</c:v>
                </c:pt>
                <c:pt idx="1663">
                  <c:v>60</c:v>
                </c:pt>
                <c:pt idx="1664">
                  <c:v>60</c:v>
                </c:pt>
                <c:pt idx="1665">
                  <c:v>60</c:v>
                </c:pt>
                <c:pt idx="1666">
                  <c:v>62</c:v>
                </c:pt>
                <c:pt idx="1667">
                  <c:v>58</c:v>
                </c:pt>
                <c:pt idx="1668">
                  <c:v>56</c:v>
                </c:pt>
                <c:pt idx="1669">
                  <c:v>58</c:v>
                </c:pt>
                <c:pt idx="1670">
                  <c:v>56</c:v>
                </c:pt>
                <c:pt idx="1671">
                  <c:v>52</c:v>
                </c:pt>
                <c:pt idx="1672">
                  <c:v>54</c:v>
                </c:pt>
                <c:pt idx="1673">
                  <c:v>56</c:v>
                </c:pt>
                <c:pt idx="1674">
                  <c:v>50</c:v>
                </c:pt>
                <c:pt idx="1675">
                  <c:v>48</c:v>
                </c:pt>
                <c:pt idx="1676">
                  <c:v>50</c:v>
                </c:pt>
                <c:pt idx="1677">
                  <c:v>48</c:v>
                </c:pt>
                <c:pt idx="1678">
                  <c:v>50</c:v>
                </c:pt>
                <c:pt idx="1679">
                  <c:v>50</c:v>
                </c:pt>
                <c:pt idx="1680">
                  <c:v>50</c:v>
                </c:pt>
                <c:pt idx="1681">
                  <c:v>50</c:v>
                </c:pt>
                <c:pt idx="1682">
                  <c:v>48</c:v>
                </c:pt>
                <c:pt idx="1683">
                  <c:v>50</c:v>
                </c:pt>
                <c:pt idx="1684">
                  <c:v>48</c:v>
                </c:pt>
                <c:pt idx="1685">
                  <c:v>48</c:v>
                </c:pt>
                <c:pt idx="1686">
                  <c:v>46</c:v>
                </c:pt>
                <c:pt idx="1687">
                  <c:v>46</c:v>
                </c:pt>
                <c:pt idx="1688">
                  <c:v>44</c:v>
                </c:pt>
                <c:pt idx="1689">
                  <c:v>46</c:v>
                </c:pt>
                <c:pt idx="1690">
                  <c:v>44</c:v>
                </c:pt>
                <c:pt idx="1691">
                  <c:v>42</c:v>
                </c:pt>
                <c:pt idx="1692">
                  <c:v>42</c:v>
                </c:pt>
                <c:pt idx="1693">
                  <c:v>42</c:v>
                </c:pt>
                <c:pt idx="1694">
                  <c:v>42</c:v>
                </c:pt>
                <c:pt idx="1695">
                  <c:v>40</c:v>
                </c:pt>
                <c:pt idx="1696">
                  <c:v>38</c:v>
                </c:pt>
                <c:pt idx="1697">
                  <c:v>42</c:v>
                </c:pt>
                <c:pt idx="1698">
                  <c:v>40</c:v>
                </c:pt>
                <c:pt idx="1699">
                  <c:v>40</c:v>
                </c:pt>
                <c:pt idx="1700">
                  <c:v>38</c:v>
                </c:pt>
                <c:pt idx="1701">
                  <c:v>38</c:v>
                </c:pt>
                <c:pt idx="1702">
                  <c:v>38</c:v>
                </c:pt>
                <c:pt idx="1703">
                  <c:v>38</c:v>
                </c:pt>
                <c:pt idx="1704">
                  <c:v>38</c:v>
                </c:pt>
                <c:pt idx="1705">
                  <c:v>40</c:v>
                </c:pt>
                <c:pt idx="1706">
                  <c:v>38</c:v>
                </c:pt>
                <c:pt idx="1707">
                  <c:v>36</c:v>
                </c:pt>
                <c:pt idx="1708">
                  <c:v>36</c:v>
                </c:pt>
                <c:pt idx="1709">
                  <c:v>40</c:v>
                </c:pt>
                <c:pt idx="1710">
                  <c:v>38</c:v>
                </c:pt>
                <c:pt idx="1711">
                  <c:v>34</c:v>
                </c:pt>
                <c:pt idx="1712">
                  <c:v>34</c:v>
                </c:pt>
                <c:pt idx="1713">
                  <c:v>36</c:v>
                </c:pt>
                <c:pt idx="1714">
                  <c:v>34</c:v>
                </c:pt>
                <c:pt idx="1715">
                  <c:v>32</c:v>
                </c:pt>
                <c:pt idx="1716">
                  <c:v>38</c:v>
                </c:pt>
                <c:pt idx="1717">
                  <c:v>36</c:v>
                </c:pt>
                <c:pt idx="1718">
                  <c:v>30</c:v>
                </c:pt>
                <c:pt idx="1719">
                  <c:v>34</c:v>
                </c:pt>
                <c:pt idx="1720">
                  <c:v>36</c:v>
                </c:pt>
                <c:pt idx="1721">
                  <c:v>34</c:v>
                </c:pt>
                <c:pt idx="1722">
                  <c:v>34</c:v>
                </c:pt>
                <c:pt idx="1723">
                  <c:v>34</c:v>
                </c:pt>
                <c:pt idx="1724">
                  <c:v>30</c:v>
                </c:pt>
                <c:pt idx="1725">
                  <c:v>30</c:v>
                </c:pt>
                <c:pt idx="1726">
                  <c:v>28</c:v>
                </c:pt>
                <c:pt idx="1727">
                  <c:v>30</c:v>
                </c:pt>
                <c:pt idx="1728">
                  <c:v>28</c:v>
                </c:pt>
                <c:pt idx="1729">
                  <c:v>28</c:v>
                </c:pt>
                <c:pt idx="1730">
                  <c:v>32</c:v>
                </c:pt>
                <c:pt idx="1731">
                  <c:v>32</c:v>
                </c:pt>
                <c:pt idx="1732">
                  <c:v>34</c:v>
                </c:pt>
                <c:pt idx="1733">
                  <c:v>30</c:v>
                </c:pt>
                <c:pt idx="1734">
                  <c:v>30</c:v>
                </c:pt>
                <c:pt idx="1735">
                  <c:v>28</c:v>
                </c:pt>
                <c:pt idx="1736">
                  <c:v>26</c:v>
                </c:pt>
                <c:pt idx="1737">
                  <c:v>28</c:v>
                </c:pt>
                <c:pt idx="1738">
                  <c:v>26</c:v>
                </c:pt>
                <c:pt idx="1739">
                  <c:v>30</c:v>
                </c:pt>
                <c:pt idx="1740">
                  <c:v>28</c:v>
                </c:pt>
                <c:pt idx="1741">
                  <c:v>28</c:v>
                </c:pt>
                <c:pt idx="1742">
                  <c:v>28</c:v>
                </c:pt>
                <c:pt idx="1743">
                  <c:v>26</c:v>
                </c:pt>
                <c:pt idx="1744">
                  <c:v>28</c:v>
                </c:pt>
                <c:pt idx="1745">
                  <c:v>28</c:v>
                </c:pt>
                <c:pt idx="1746">
                  <c:v>26</c:v>
                </c:pt>
                <c:pt idx="1747">
                  <c:v>28</c:v>
                </c:pt>
                <c:pt idx="1748">
                  <c:v>28</c:v>
                </c:pt>
                <c:pt idx="1749">
                  <c:v>26</c:v>
                </c:pt>
                <c:pt idx="1750">
                  <c:v>24</c:v>
                </c:pt>
                <c:pt idx="1751">
                  <c:v>26</c:v>
                </c:pt>
                <c:pt idx="1752">
                  <c:v>24</c:v>
                </c:pt>
                <c:pt idx="1753">
                  <c:v>26</c:v>
                </c:pt>
                <c:pt idx="1754">
                  <c:v>22</c:v>
                </c:pt>
                <c:pt idx="1755">
                  <c:v>26</c:v>
                </c:pt>
                <c:pt idx="1756">
                  <c:v>26</c:v>
                </c:pt>
                <c:pt idx="1757">
                  <c:v>24</c:v>
                </c:pt>
                <c:pt idx="1758">
                  <c:v>26</c:v>
                </c:pt>
                <c:pt idx="1759">
                  <c:v>26</c:v>
                </c:pt>
                <c:pt idx="1760">
                  <c:v>24</c:v>
                </c:pt>
                <c:pt idx="1761">
                  <c:v>24</c:v>
                </c:pt>
                <c:pt idx="1762">
                  <c:v>24</c:v>
                </c:pt>
                <c:pt idx="1763">
                  <c:v>26</c:v>
                </c:pt>
                <c:pt idx="1764">
                  <c:v>24</c:v>
                </c:pt>
                <c:pt idx="1765">
                  <c:v>24</c:v>
                </c:pt>
                <c:pt idx="1766">
                  <c:v>26</c:v>
                </c:pt>
                <c:pt idx="1767">
                  <c:v>24</c:v>
                </c:pt>
                <c:pt idx="1768">
                  <c:v>22</c:v>
                </c:pt>
                <c:pt idx="1769">
                  <c:v>22</c:v>
                </c:pt>
                <c:pt idx="1770">
                  <c:v>24</c:v>
                </c:pt>
                <c:pt idx="1771">
                  <c:v>22</c:v>
                </c:pt>
                <c:pt idx="1772">
                  <c:v>22</c:v>
                </c:pt>
                <c:pt idx="1773">
                  <c:v>22</c:v>
                </c:pt>
                <c:pt idx="1774">
                  <c:v>20</c:v>
                </c:pt>
                <c:pt idx="1775">
                  <c:v>22</c:v>
                </c:pt>
                <c:pt idx="1776">
                  <c:v>20</c:v>
                </c:pt>
                <c:pt idx="1777">
                  <c:v>20</c:v>
                </c:pt>
                <c:pt idx="1778">
                  <c:v>22</c:v>
                </c:pt>
                <c:pt idx="1779">
                  <c:v>24</c:v>
                </c:pt>
                <c:pt idx="1780">
                  <c:v>22</c:v>
                </c:pt>
                <c:pt idx="1781">
                  <c:v>22</c:v>
                </c:pt>
                <c:pt idx="1782">
                  <c:v>22</c:v>
                </c:pt>
                <c:pt idx="1783">
                  <c:v>20</c:v>
                </c:pt>
                <c:pt idx="1784">
                  <c:v>22</c:v>
                </c:pt>
                <c:pt idx="1785">
                  <c:v>20</c:v>
                </c:pt>
                <c:pt idx="1786">
                  <c:v>20</c:v>
                </c:pt>
                <c:pt idx="1787">
                  <c:v>20</c:v>
                </c:pt>
                <c:pt idx="1788">
                  <c:v>18</c:v>
                </c:pt>
                <c:pt idx="1789">
                  <c:v>22</c:v>
                </c:pt>
                <c:pt idx="1790">
                  <c:v>18</c:v>
                </c:pt>
                <c:pt idx="1791">
                  <c:v>20</c:v>
                </c:pt>
                <c:pt idx="1792">
                  <c:v>20</c:v>
                </c:pt>
                <c:pt idx="1793">
                  <c:v>18</c:v>
                </c:pt>
                <c:pt idx="1794">
                  <c:v>16</c:v>
                </c:pt>
                <c:pt idx="1795">
                  <c:v>18</c:v>
                </c:pt>
                <c:pt idx="1796">
                  <c:v>18</c:v>
                </c:pt>
                <c:pt idx="1797">
                  <c:v>18</c:v>
                </c:pt>
                <c:pt idx="1798">
                  <c:v>16</c:v>
                </c:pt>
                <c:pt idx="1799">
                  <c:v>20</c:v>
                </c:pt>
                <c:pt idx="1800">
                  <c:v>18</c:v>
                </c:pt>
                <c:pt idx="1801">
                  <c:v>20</c:v>
                </c:pt>
                <c:pt idx="1802">
                  <c:v>14</c:v>
                </c:pt>
                <c:pt idx="1803">
                  <c:v>16</c:v>
                </c:pt>
                <c:pt idx="1804">
                  <c:v>18</c:v>
                </c:pt>
                <c:pt idx="1805">
                  <c:v>16</c:v>
                </c:pt>
                <c:pt idx="1806">
                  <c:v>18</c:v>
                </c:pt>
                <c:pt idx="1807">
                  <c:v>16</c:v>
                </c:pt>
                <c:pt idx="1808">
                  <c:v>20</c:v>
                </c:pt>
                <c:pt idx="1809">
                  <c:v>16</c:v>
                </c:pt>
                <c:pt idx="1810">
                  <c:v>16</c:v>
                </c:pt>
                <c:pt idx="1811">
                  <c:v>14</c:v>
                </c:pt>
                <c:pt idx="1812">
                  <c:v>18</c:v>
                </c:pt>
                <c:pt idx="1813">
                  <c:v>14</c:v>
                </c:pt>
                <c:pt idx="1814">
                  <c:v>16</c:v>
                </c:pt>
                <c:pt idx="1815">
                  <c:v>18</c:v>
                </c:pt>
                <c:pt idx="1816">
                  <c:v>20</c:v>
                </c:pt>
                <c:pt idx="1817">
                  <c:v>16</c:v>
                </c:pt>
                <c:pt idx="1818">
                  <c:v>16</c:v>
                </c:pt>
                <c:pt idx="1819">
                  <c:v>14</c:v>
                </c:pt>
                <c:pt idx="1820">
                  <c:v>14</c:v>
                </c:pt>
                <c:pt idx="1821">
                  <c:v>18</c:v>
                </c:pt>
                <c:pt idx="1822">
                  <c:v>16</c:v>
                </c:pt>
                <c:pt idx="1823">
                  <c:v>16</c:v>
                </c:pt>
                <c:pt idx="1824">
                  <c:v>14</c:v>
                </c:pt>
                <c:pt idx="1825">
                  <c:v>12</c:v>
                </c:pt>
                <c:pt idx="1826">
                  <c:v>16</c:v>
                </c:pt>
                <c:pt idx="1827">
                  <c:v>12</c:v>
                </c:pt>
                <c:pt idx="1828">
                  <c:v>14</c:v>
                </c:pt>
                <c:pt idx="1829">
                  <c:v>16</c:v>
                </c:pt>
                <c:pt idx="1830">
                  <c:v>14</c:v>
                </c:pt>
                <c:pt idx="1831">
                  <c:v>18</c:v>
                </c:pt>
                <c:pt idx="1832">
                  <c:v>16</c:v>
                </c:pt>
                <c:pt idx="1833">
                  <c:v>14</c:v>
                </c:pt>
                <c:pt idx="1834">
                  <c:v>16</c:v>
                </c:pt>
                <c:pt idx="1835">
                  <c:v>14</c:v>
                </c:pt>
                <c:pt idx="1836">
                  <c:v>18</c:v>
                </c:pt>
                <c:pt idx="1837">
                  <c:v>12</c:v>
                </c:pt>
                <c:pt idx="1838">
                  <c:v>16</c:v>
                </c:pt>
                <c:pt idx="1839">
                  <c:v>12</c:v>
                </c:pt>
                <c:pt idx="1840">
                  <c:v>14</c:v>
                </c:pt>
                <c:pt idx="1841">
                  <c:v>14</c:v>
                </c:pt>
                <c:pt idx="1842">
                  <c:v>12</c:v>
                </c:pt>
                <c:pt idx="1843">
                  <c:v>12</c:v>
                </c:pt>
                <c:pt idx="1844">
                  <c:v>14</c:v>
                </c:pt>
                <c:pt idx="1845">
                  <c:v>12</c:v>
                </c:pt>
                <c:pt idx="1846">
                  <c:v>14</c:v>
                </c:pt>
                <c:pt idx="1847">
                  <c:v>12</c:v>
                </c:pt>
                <c:pt idx="1848">
                  <c:v>12</c:v>
                </c:pt>
                <c:pt idx="1849">
                  <c:v>14</c:v>
                </c:pt>
                <c:pt idx="1850">
                  <c:v>16</c:v>
                </c:pt>
                <c:pt idx="1851">
                  <c:v>10</c:v>
                </c:pt>
                <c:pt idx="1852">
                  <c:v>14</c:v>
                </c:pt>
                <c:pt idx="1853">
                  <c:v>10</c:v>
                </c:pt>
                <c:pt idx="1854">
                  <c:v>14</c:v>
                </c:pt>
                <c:pt idx="1855">
                  <c:v>12</c:v>
                </c:pt>
                <c:pt idx="1856">
                  <c:v>14</c:v>
                </c:pt>
                <c:pt idx="1857">
                  <c:v>12</c:v>
                </c:pt>
                <c:pt idx="1858">
                  <c:v>12</c:v>
                </c:pt>
                <c:pt idx="1859">
                  <c:v>12</c:v>
                </c:pt>
                <c:pt idx="1860">
                  <c:v>12</c:v>
                </c:pt>
                <c:pt idx="1861">
                  <c:v>10</c:v>
                </c:pt>
                <c:pt idx="1862">
                  <c:v>16</c:v>
                </c:pt>
                <c:pt idx="1863">
                  <c:v>14</c:v>
                </c:pt>
                <c:pt idx="1864">
                  <c:v>10</c:v>
                </c:pt>
                <c:pt idx="1865">
                  <c:v>12</c:v>
                </c:pt>
                <c:pt idx="1866">
                  <c:v>14</c:v>
                </c:pt>
                <c:pt idx="1867">
                  <c:v>10</c:v>
                </c:pt>
                <c:pt idx="1868">
                  <c:v>14</c:v>
                </c:pt>
                <c:pt idx="1869">
                  <c:v>10</c:v>
                </c:pt>
                <c:pt idx="1870">
                  <c:v>14</c:v>
                </c:pt>
                <c:pt idx="1871">
                  <c:v>10</c:v>
                </c:pt>
                <c:pt idx="1872">
                  <c:v>10</c:v>
                </c:pt>
                <c:pt idx="1873">
                  <c:v>12</c:v>
                </c:pt>
                <c:pt idx="1874">
                  <c:v>12</c:v>
                </c:pt>
                <c:pt idx="1875">
                  <c:v>12</c:v>
                </c:pt>
                <c:pt idx="1876">
                  <c:v>8</c:v>
                </c:pt>
                <c:pt idx="1877">
                  <c:v>12</c:v>
                </c:pt>
                <c:pt idx="1878">
                  <c:v>14</c:v>
                </c:pt>
                <c:pt idx="1879">
                  <c:v>14</c:v>
                </c:pt>
                <c:pt idx="1880">
                  <c:v>14</c:v>
                </c:pt>
                <c:pt idx="1881">
                  <c:v>10</c:v>
                </c:pt>
                <c:pt idx="1882">
                  <c:v>10</c:v>
                </c:pt>
                <c:pt idx="1883">
                  <c:v>14</c:v>
                </c:pt>
                <c:pt idx="1884">
                  <c:v>10</c:v>
                </c:pt>
                <c:pt idx="1885">
                  <c:v>10</c:v>
                </c:pt>
                <c:pt idx="1886">
                  <c:v>10</c:v>
                </c:pt>
                <c:pt idx="1887">
                  <c:v>12</c:v>
                </c:pt>
                <c:pt idx="1888">
                  <c:v>12</c:v>
                </c:pt>
                <c:pt idx="1889">
                  <c:v>8</c:v>
                </c:pt>
                <c:pt idx="1890">
                  <c:v>8</c:v>
                </c:pt>
                <c:pt idx="1891">
                  <c:v>10</c:v>
                </c:pt>
                <c:pt idx="1892">
                  <c:v>10</c:v>
                </c:pt>
                <c:pt idx="1893">
                  <c:v>10</c:v>
                </c:pt>
                <c:pt idx="1894">
                  <c:v>10</c:v>
                </c:pt>
                <c:pt idx="1895">
                  <c:v>10</c:v>
                </c:pt>
                <c:pt idx="1896">
                  <c:v>10</c:v>
                </c:pt>
                <c:pt idx="1897">
                  <c:v>10</c:v>
                </c:pt>
                <c:pt idx="1898">
                  <c:v>8</c:v>
                </c:pt>
                <c:pt idx="1899">
                  <c:v>8</c:v>
                </c:pt>
                <c:pt idx="1900">
                  <c:v>10</c:v>
                </c:pt>
                <c:pt idx="1901">
                  <c:v>10</c:v>
                </c:pt>
                <c:pt idx="1902">
                  <c:v>8</c:v>
                </c:pt>
                <c:pt idx="1903">
                  <c:v>12</c:v>
                </c:pt>
                <c:pt idx="1904">
                  <c:v>8</c:v>
                </c:pt>
                <c:pt idx="1905">
                  <c:v>10</c:v>
                </c:pt>
                <c:pt idx="1906">
                  <c:v>6</c:v>
                </c:pt>
                <c:pt idx="1907">
                  <c:v>12</c:v>
                </c:pt>
                <c:pt idx="1908">
                  <c:v>12</c:v>
                </c:pt>
                <c:pt idx="1909">
                  <c:v>8</c:v>
                </c:pt>
                <c:pt idx="1910">
                  <c:v>8</c:v>
                </c:pt>
                <c:pt idx="1911">
                  <c:v>8</c:v>
                </c:pt>
                <c:pt idx="1912">
                  <c:v>8</c:v>
                </c:pt>
                <c:pt idx="1913">
                  <c:v>6</c:v>
                </c:pt>
                <c:pt idx="1914">
                  <c:v>12</c:v>
                </c:pt>
                <c:pt idx="1915">
                  <c:v>8</c:v>
                </c:pt>
                <c:pt idx="1916">
                  <c:v>8</c:v>
                </c:pt>
                <c:pt idx="1917">
                  <c:v>8</c:v>
                </c:pt>
                <c:pt idx="1918">
                  <c:v>8</c:v>
                </c:pt>
                <c:pt idx="1919">
                  <c:v>8</c:v>
                </c:pt>
                <c:pt idx="1920">
                  <c:v>10</c:v>
                </c:pt>
                <c:pt idx="1921">
                  <c:v>10</c:v>
                </c:pt>
                <c:pt idx="1922">
                  <c:v>6</c:v>
                </c:pt>
                <c:pt idx="1923">
                  <c:v>8</c:v>
                </c:pt>
                <c:pt idx="1924">
                  <c:v>10</c:v>
                </c:pt>
                <c:pt idx="1925">
                  <c:v>8</c:v>
                </c:pt>
                <c:pt idx="1926">
                  <c:v>8</c:v>
                </c:pt>
                <c:pt idx="1927">
                  <c:v>6</c:v>
                </c:pt>
                <c:pt idx="1928">
                  <c:v>8</c:v>
                </c:pt>
                <c:pt idx="1929">
                  <c:v>10</c:v>
                </c:pt>
                <c:pt idx="1930">
                  <c:v>10</c:v>
                </c:pt>
                <c:pt idx="1931">
                  <c:v>8</c:v>
                </c:pt>
                <c:pt idx="1932">
                  <c:v>8</c:v>
                </c:pt>
                <c:pt idx="1933">
                  <c:v>10</c:v>
                </c:pt>
                <c:pt idx="1934">
                  <c:v>10</c:v>
                </c:pt>
                <c:pt idx="1935">
                  <c:v>8</c:v>
                </c:pt>
                <c:pt idx="1936">
                  <c:v>8</c:v>
                </c:pt>
                <c:pt idx="1937">
                  <c:v>6</c:v>
                </c:pt>
                <c:pt idx="1938">
                  <c:v>10</c:v>
                </c:pt>
                <c:pt idx="1939">
                  <c:v>6</c:v>
                </c:pt>
                <c:pt idx="1940">
                  <c:v>10</c:v>
                </c:pt>
                <c:pt idx="1941">
                  <c:v>8</c:v>
                </c:pt>
                <c:pt idx="1942">
                  <c:v>8</c:v>
                </c:pt>
                <c:pt idx="1943">
                  <c:v>10</c:v>
                </c:pt>
                <c:pt idx="1944">
                  <c:v>8</c:v>
                </c:pt>
                <c:pt idx="1945">
                  <c:v>8</c:v>
                </c:pt>
                <c:pt idx="1946">
                  <c:v>8</c:v>
                </c:pt>
                <c:pt idx="1947">
                  <c:v>6</c:v>
                </c:pt>
                <c:pt idx="1948">
                  <c:v>6</c:v>
                </c:pt>
                <c:pt idx="1949">
                  <c:v>8</c:v>
                </c:pt>
                <c:pt idx="1950">
                  <c:v>6</c:v>
                </c:pt>
                <c:pt idx="1951">
                  <c:v>6</c:v>
                </c:pt>
                <c:pt idx="1952">
                  <c:v>6</c:v>
                </c:pt>
                <c:pt idx="1953">
                  <c:v>10</c:v>
                </c:pt>
                <c:pt idx="1954">
                  <c:v>6</c:v>
                </c:pt>
                <c:pt idx="1955">
                  <c:v>6</c:v>
                </c:pt>
                <c:pt idx="1956">
                  <c:v>8</c:v>
                </c:pt>
                <c:pt idx="1957">
                  <c:v>8</c:v>
                </c:pt>
                <c:pt idx="1958">
                  <c:v>6</c:v>
                </c:pt>
                <c:pt idx="1959">
                  <c:v>8</c:v>
                </c:pt>
                <c:pt idx="1960">
                  <c:v>4</c:v>
                </c:pt>
                <c:pt idx="1961">
                  <c:v>8</c:v>
                </c:pt>
                <c:pt idx="1962">
                  <c:v>8</c:v>
                </c:pt>
                <c:pt idx="1963">
                  <c:v>8</c:v>
                </c:pt>
                <c:pt idx="1964">
                  <c:v>6</c:v>
                </c:pt>
                <c:pt idx="1965">
                  <c:v>6</c:v>
                </c:pt>
                <c:pt idx="1966">
                  <c:v>6</c:v>
                </c:pt>
                <c:pt idx="1967">
                  <c:v>8</c:v>
                </c:pt>
                <c:pt idx="1968">
                  <c:v>8</c:v>
                </c:pt>
                <c:pt idx="1969">
                  <c:v>8</c:v>
                </c:pt>
                <c:pt idx="1970">
                  <c:v>4</c:v>
                </c:pt>
                <c:pt idx="1971">
                  <c:v>6</c:v>
                </c:pt>
                <c:pt idx="1972">
                  <c:v>6</c:v>
                </c:pt>
                <c:pt idx="1973">
                  <c:v>6</c:v>
                </c:pt>
                <c:pt idx="1974">
                  <c:v>4</c:v>
                </c:pt>
                <c:pt idx="1975">
                  <c:v>4</c:v>
                </c:pt>
                <c:pt idx="1976">
                  <c:v>6</c:v>
                </c:pt>
                <c:pt idx="1977">
                  <c:v>10</c:v>
                </c:pt>
                <c:pt idx="1978">
                  <c:v>10</c:v>
                </c:pt>
                <c:pt idx="1979">
                  <c:v>6</c:v>
                </c:pt>
                <c:pt idx="1980">
                  <c:v>8</c:v>
                </c:pt>
                <c:pt idx="1981">
                  <c:v>6</c:v>
                </c:pt>
                <c:pt idx="1982">
                  <c:v>6</c:v>
                </c:pt>
                <c:pt idx="1983">
                  <c:v>6</c:v>
                </c:pt>
                <c:pt idx="1984">
                  <c:v>8</c:v>
                </c:pt>
                <c:pt idx="1985">
                  <c:v>6</c:v>
                </c:pt>
                <c:pt idx="1986">
                  <c:v>8</c:v>
                </c:pt>
                <c:pt idx="1987">
                  <c:v>8</c:v>
                </c:pt>
                <c:pt idx="1988">
                  <c:v>10</c:v>
                </c:pt>
                <c:pt idx="1989">
                  <c:v>6</c:v>
                </c:pt>
                <c:pt idx="1990">
                  <c:v>6</c:v>
                </c:pt>
                <c:pt idx="1991">
                  <c:v>6</c:v>
                </c:pt>
                <c:pt idx="1992">
                  <c:v>4</c:v>
                </c:pt>
                <c:pt idx="1993">
                  <c:v>2</c:v>
                </c:pt>
                <c:pt idx="1994">
                  <c:v>6</c:v>
                </c:pt>
                <c:pt idx="1995">
                  <c:v>6</c:v>
                </c:pt>
                <c:pt idx="1996">
                  <c:v>6</c:v>
                </c:pt>
                <c:pt idx="1997">
                  <c:v>4</c:v>
                </c:pt>
                <c:pt idx="1998">
                  <c:v>6</c:v>
                </c:pt>
                <c:pt idx="1999">
                  <c:v>4</c:v>
                </c:pt>
                <c:pt idx="2000">
                  <c:v>4</c:v>
                </c:pt>
                <c:pt idx="2001">
                  <c:v>6</c:v>
                </c:pt>
                <c:pt idx="2002">
                  <c:v>8</c:v>
                </c:pt>
                <c:pt idx="2003">
                  <c:v>6</c:v>
                </c:pt>
                <c:pt idx="2004">
                  <c:v>6</c:v>
                </c:pt>
                <c:pt idx="2005">
                  <c:v>6</c:v>
                </c:pt>
                <c:pt idx="2006">
                  <c:v>6</c:v>
                </c:pt>
                <c:pt idx="2007">
                  <c:v>8</c:v>
                </c:pt>
                <c:pt idx="2008">
                  <c:v>4</c:v>
                </c:pt>
                <c:pt idx="2009">
                  <c:v>2</c:v>
                </c:pt>
                <c:pt idx="2010">
                  <c:v>6</c:v>
                </c:pt>
                <c:pt idx="2011">
                  <c:v>4</c:v>
                </c:pt>
                <c:pt idx="2012">
                  <c:v>6</c:v>
                </c:pt>
                <c:pt idx="2013">
                  <c:v>6</c:v>
                </c:pt>
                <c:pt idx="2014">
                  <c:v>8</c:v>
                </c:pt>
                <c:pt idx="2015">
                  <c:v>6</c:v>
                </c:pt>
                <c:pt idx="2016">
                  <c:v>6</c:v>
                </c:pt>
                <c:pt idx="2017">
                  <c:v>6</c:v>
                </c:pt>
                <c:pt idx="2018">
                  <c:v>4</c:v>
                </c:pt>
                <c:pt idx="2019">
                  <c:v>6</c:v>
                </c:pt>
                <c:pt idx="2020">
                  <c:v>4</c:v>
                </c:pt>
                <c:pt idx="2021">
                  <c:v>4</c:v>
                </c:pt>
                <c:pt idx="2022">
                  <c:v>2</c:v>
                </c:pt>
                <c:pt idx="2023">
                  <c:v>4</c:v>
                </c:pt>
                <c:pt idx="2024">
                  <c:v>8</c:v>
                </c:pt>
                <c:pt idx="2025">
                  <c:v>4</c:v>
                </c:pt>
                <c:pt idx="2026">
                  <c:v>6</c:v>
                </c:pt>
                <c:pt idx="2027">
                  <c:v>8</c:v>
                </c:pt>
                <c:pt idx="2028">
                  <c:v>8</c:v>
                </c:pt>
                <c:pt idx="2029">
                  <c:v>6</c:v>
                </c:pt>
                <c:pt idx="2030">
                  <c:v>8</c:v>
                </c:pt>
                <c:pt idx="2031">
                  <c:v>6</c:v>
                </c:pt>
                <c:pt idx="2032">
                  <c:v>4</c:v>
                </c:pt>
                <c:pt idx="2033">
                  <c:v>4</c:v>
                </c:pt>
                <c:pt idx="2034">
                  <c:v>6</c:v>
                </c:pt>
                <c:pt idx="2035">
                  <c:v>6</c:v>
                </c:pt>
                <c:pt idx="2036">
                  <c:v>4</c:v>
                </c:pt>
                <c:pt idx="2037">
                  <c:v>6</c:v>
                </c:pt>
                <c:pt idx="2038">
                  <c:v>4</c:v>
                </c:pt>
                <c:pt idx="2039">
                  <c:v>4</c:v>
                </c:pt>
                <c:pt idx="2040">
                  <c:v>4</c:v>
                </c:pt>
                <c:pt idx="2041">
                  <c:v>6</c:v>
                </c:pt>
                <c:pt idx="2042">
                  <c:v>6</c:v>
                </c:pt>
                <c:pt idx="2043">
                  <c:v>8</c:v>
                </c:pt>
                <c:pt idx="2044">
                  <c:v>8</c:v>
                </c:pt>
                <c:pt idx="2045">
                  <c:v>2</c:v>
                </c:pt>
                <c:pt idx="2046">
                  <c:v>6</c:v>
                </c:pt>
                <c:pt idx="2047">
                  <c:v>4</c:v>
                </c:pt>
                <c:pt idx="2048">
                  <c:v>6</c:v>
                </c:pt>
                <c:pt idx="2049">
                  <c:v>2</c:v>
                </c:pt>
                <c:pt idx="2050">
                  <c:v>4</c:v>
                </c:pt>
                <c:pt idx="2051">
                  <c:v>0</c:v>
                </c:pt>
                <c:pt idx="2052">
                  <c:v>10</c:v>
                </c:pt>
                <c:pt idx="2053">
                  <c:v>6</c:v>
                </c:pt>
                <c:pt idx="2054">
                  <c:v>2</c:v>
                </c:pt>
                <c:pt idx="2055">
                  <c:v>6</c:v>
                </c:pt>
                <c:pt idx="2056">
                  <c:v>4</c:v>
                </c:pt>
                <c:pt idx="2057">
                  <c:v>4</c:v>
                </c:pt>
                <c:pt idx="2058">
                  <c:v>4</c:v>
                </c:pt>
                <c:pt idx="2059">
                  <c:v>4</c:v>
                </c:pt>
                <c:pt idx="2060">
                  <c:v>4</c:v>
                </c:pt>
                <c:pt idx="2061">
                  <c:v>2</c:v>
                </c:pt>
                <c:pt idx="2062">
                  <c:v>6</c:v>
                </c:pt>
                <c:pt idx="2063">
                  <c:v>6</c:v>
                </c:pt>
                <c:pt idx="2064">
                  <c:v>4</c:v>
                </c:pt>
                <c:pt idx="2065">
                  <c:v>4</c:v>
                </c:pt>
                <c:pt idx="2066">
                  <c:v>4</c:v>
                </c:pt>
                <c:pt idx="2067">
                  <c:v>2</c:v>
                </c:pt>
                <c:pt idx="2068">
                  <c:v>6</c:v>
                </c:pt>
                <c:pt idx="2069">
                  <c:v>6</c:v>
                </c:pt>
                <c:pt idx="2070">
                  <c:v>4</c:v>
                </c:pt>
                <c:pt idx="2071">
                  <c:v>4</c:v>
                </c:pt>
                <c:pt idx="2072">
                  <c:v>4</c:v>
                </c:pt>
                <c:pt idx="2073">
                  <c:v>4</c:v>
                </c:pt>
                <c:pt idx="2074">
                  <c:v>2</c:v>
                </c:pt>
                <c:pt idx="2075">
                  <c:v>4</c:v>
                </c:pt>
                <c:pt idx="2076">
                  <c:v>8</c:v>
                </c:pt>
                <c:pt idx="2077">
                  <c:v>6</c:v>
                </c:pt>
                <c:pt idx="2078">
                  <c:v>6</c:v>
                </c:pt>
                <c:pt idx="2079">
                  <c:v>6</c:v>
                </c:pt>
                <c:pt idx="2080">
                  <c:v>2</c:v>
                </c:pt>
                <c:pt idx="2081">
                  <c:v>6</c:v>
                </c:pt>
                <c:pt idx="2082">
                  <c:v>2</c:v>
                </c:pt>
                <c:pt idx="2083">
                  <c:v>6</c:v>
                </c:pt>
                <c:pt idx="2084">
                  <c:v>4</c:v>
                </c:pt>
                <c:pt idx="2085">
                  <c:v>6</c:v>
                </c:pt>
                <c:pt idx="2086">
                  <c:v>4</c:v>
                </c:pt>
                <c:pt idx="2087">
                  <c:v>6</c:v>
                </c:pt>
                <c:pt idx="2088">
                  <c:v>4</c:v>
                </c:pt>
                <c:pt idx="2089">
                  <c:v>2</c:v>
                </c:pt>
                <c:pt idx="2090">
                  <c:v>6</c:v>
                </c:pt>
                <c:pt idx="2091">
                  <c:v>0</c:v>
                </c:pt>
                <c:pt idx="2092">
                  <c:v>2</c:v>
                </c:pt>
                <c:pt idx="2093">
                  <c:v>4</c:v>
                </c:pt>
                <c:pt idx="2094">
                  <c:v>2</c:v>
                </c:pt>
                <c:pt idx="2095">
                  <c:v>6</c:v>
                </c:pt>
                <c:pt idx="2096">
                  <c:v>4</c:v>
                </c:pt>
                <c:pt idx="2097">
                  <c:v>2</c:v>
                </c:pt>
                <c:pt idx="2098">
                  <c:v>6</c:v>
                </c:pt>
                <c:pt idx="2099">
                  <c:v>0</c:v>
                </c:pt>
                <c:pt idx="2100">
                  <c:v>4</c:v>
                </c:pt>
                <c:pt idx="2101">
                  <c:v>4</c:v>
                </c:pt>
                <c:pt idx="2102">
                  <c:v>4</c:v>
                </c:pt>
                <c:pt idx="2103">
                  <c:v>4</c:v>
                </c:pt>
                <c:pt idx="2104">
                  <c:v>4</c:v>
                </c:pt>
                <c:pt idx="2105">
                  <c:v>4</c:v>
                </c:pt>
                <c:pt idx="2106">
                  <c:v>4</c:v>
                </c:pt>
                <c:pt idx="2107">
                  <c:v>4</c:v>
                </c:pt>
                <c:pt idx="2108">
                  <c:v>2</c:v>
                </c:pt>
                <c:pt idx="2109">
                  <c:v>2</c:v>
                </c:pt>
                <c:pt idx="2110">
                  <c:v>6</c:v>
                </c:pt>
                <c:pt idx="2111">
                  <c:v>4</c:v>
                </c:pt>
                <c:pt idx="2112">
                  <c:v>8</c:v>
                </c:pt>
                <c:pt idx="2113">
                  <c:v>4</c:v>
                </c:pt>
                <c:pt idx="2114">
                  <c:v>8</c:v>
                </c:pt>
                <c:pt idx="2115">
                  <c:v>2</c:v>
                </c:pt>
                <c:pt idx="2116">
                  <c:v>6</c:v>
                </c:pt>
                <c:pt idx="2117">
                  <c:v>2</c:v>
                </c:pt>
                <c:pt idx="2118">
                  <c:v>6</c:v>
                </c:pt>
                <c:pt idx="2119">
                  <c:v>2</c:v>
                </c:pt>
                <c:pt idx="2120">
                  <c:v>4</c:v>
                </c:pt>
                <c:pt idx="2121">
                  <c:v>0</c:v>
                </c:pt>
                <c:pt idx="2122">
                  <c:v>2</c:v>
                </c:pt>
                <c:pt idx="2123">
                  <c:v>4</c:v>
                </c:pt>
                <c:pt idx="2124">
                  <c:v>2</c:v>
                </c:pt>
                <c:pt idx="2125">
                  <c:v>4</c:v>
                </c:pt>
                <c:pt idx="2126">
                  <c:v>4</c:v>
                </c:pt>
                <c:pt idx="2127">
                  <c:v>0</c:v>
                </c:pt>
                <c:pt idx="2128">
                  <c:v>6</c:v>
                </c:pt>
                <c:pt idx="2129">
                  <c:v>4</c:v>
                </c:pt>
                <c:pt idx="2130">
                  <c:v>2</c:v>
                </c:pt>
                <c:pt idx="2131">
                  <c:v>4</c:v>
                </c:pt>
                <c:pt idx="2132">
                  <c:v>2</c:v>
                </c:pt>
                <c:pt idx="2133">
                  <c:v>2</c:v>
                </c:pt>
                <c:pt idx="2134">
                  <c:v>6</c:v>
                </c:pt>
                <c:pt idx="2135">
                  <c:v>2</c:v>
                </c:pt>
                <c:pt idx="2136">
                  <c:v>4</c:v>
                </c:pt>
                <c:pt idx="2137">
                  <c:v>0</c:v>
                </c:pt>
                <c:pt idx="2138">
                  <c:v>4</c:v>
                </c:pt>
                <c:pt idx="2139">
                  <c:v>0</c:v>
                </c:pt>
                <c:pt idx="2140">
                  <c:v>4</c:v>
                </c:pt>
                <c:pt idx="2141">
                  <c:v>4</c:v>
                </c:pt>
                <c:pt idx="2142">
                  <c:v>4</c:v>
                </c:pt>
                <c:pt idx="2143">
                  <c:v>4</c:v>
                </c:pt>
                <c:pt idx="2144">
                  <c:v>4</c:v>
                </c:pt>
                <c:pt idx="2145">
                  <c:v>2</c:v>
                </c:pt>
                <c:pt idx="2146">
                  <c:v>4</c:v>
                </c:pt>
                <c:pt idx="2147">
                  <c:v>4</c:v>
                </c:pt>
                <c:pt idx="2148">
                  <c:v>0</c:v>
                </c:pt>
                <c:pt idx="2149">
                  <c:v>0</c:v>
                </c:pt>
                <c:pt idx="2150">
                  <c:v>2</c:v>
                </c:pt>
                <c:pt idx="2151">
                  <c:v>6</c:v>
                </c:pt>
                <c:pt idx="2152">
                  <c:v>2</c:v>
                </c:pt>
                <c:pt idx="2153">
                  <c:v>2</c:v>
                </c:pt>
                <c:pt idx="2154">
                  <c:v>4</c:v>
                </c:pt>
                <c:pt idx="2155">
                  <c:v>4</c:v>
                </c:pt>
                <c:pt idx="2156">
                  <c:v>0</c:v>
                </c:pt>
                <c:pt idx="2157">
                  <c:v>4</c:v>
                </c:pt>
                <c:pt idx="2158">
                  <c:v>2</c:v>
                </c:pt>
                <c:pt idx="2159">
                  <c:v>6</c:v>
                </c:pt>
                <c:pt idx="2160">
                  <c:v>2</c:v>
                </c:pt>
                <c:pt idx="2161">
                  <c:v>4</c:v>
                </c:pt>
                <c:pt idx="2162">
                  <c:v>6</c:v>
                </c:pt>
                <c:pt idx="2163">
                  <c:v>2</c:v>
                </c:pt>
                <c:pt idx="2164">
                  <c:v>2</c:v>
                </c:pt>
                <c:pt idx="2165">
                  <c:v>2</c:v>
                </c:pt>
                <c:pt idx="2166">
                  <c:v>2</c:v>
                </c:pt>
                <c:pt idx="2167">
                  <c:v>6</c:v>
                </c:pt>
                <c:pt idx="2168">
                  <c:v>4</c:v>
                </c:pt>
                <c:pt idx="2169">
                  <c:v>4</c:v>
                </c:pt>
                <c:pt idx="2170">
                  <c:v>4</c:v>
                </c:pt>
                <c:pt idx="2171">
                  <c:v>4</c:v>
                </c:pt>
                <c:pt idx="2172">
                  <c:v>4</c:v>
                </c:pt>
                <c:pt idx="2173">
                  <c:v>2</c:v>
                </c:pt>
                <c:pt idx="2174">
                  <c:v>2</c:v>
                </c:pt>
                <c:pt idx="2175">
                  <c:v>6</c:v>
                </c:pt>
                <c:pt idx="2176">
                  <c:v>4</c:v>
                </c:pt>
                <c:pt idx="2177">
                  <c:v>4</c:v>
                </c:pt>
                <c:pt idx="2178">
                  <c:v>0</c:v>
                </c:pt>
                <c:pt idx="2179">
                  <c:v>2</c:v>
                </c:pt>
                <c:pt idx="2180">
                  <c:v>4</c:v>
                </c:pt>
                <c:pt idx="2181">
                  <c:v>0</c:v>
                </c:pt>
                <c:pt idx="2182">
                  <c:v>2</c:v>
                </c:pt>
                <c:pt idx="2183">
                  <c:v>2</c:v>
                </c:pt>
                <c:pt idx="2184">
                  <c:v>4</c:v>
                </c:pt>
                <c:pt idx="2185">
                  <c:v>2</c:v>
                </c:pt>
                <c:pt idx="2186">
                  <c:v>2</c:v>
                </c:pt>
                <c:pt idx="2187">
                  <c:v>2</c:v>
                </c:pt>
                <c:pt idx="2188">
                  <c:v>2</c:v>
                </c:pt>
                <c:pt idx="2189">
                  <c:v>4</c:v>
                </c:pt>
                <c:pt idx="2190">
                  <c:v>2</c:v>
                </c:pt>
                <c:pt idx="2191">
                  <c:v>0</c:v>
                </c:pt>
                <c:pt idx="2192">
                  <c:v>4</c:v>
                </c:pt>
                <c:pt idx="2193">
                  <c:v>4</c:v>
                </c:pt>
                <c:pt idx="2194">
                  <c:v>4</c:v>
                </c:pt>
                <c:pt idx="2195">
                  <c:v>4</c:v>
                </c:pt>
                <c:pt idx="2196">
                  <c:v>2</c:v>
                </c:pt>
                <c:pt idx="2197">
                  <c:v>2</c:v>
                </c:pt>
                <c:pt idx="2198">
                  <c:v>0</c:v>
                </c:pt>
                <c:pt idx="2199">
                  <c:v>2</c:v>
                </c:pt>
                <c:pt idx="2200">
                  <c:v>4</c:v>
                </c:pt>
                <c:pt idx="2201">
                  <c:v>2</c:v>
                </c:pt>
                <c:pt idx="2202">
                  <c:v>4</c:v>
                </c:pt>
                <c:pt idx="2203">
                  <c:v>4</c:v>
                </c:pt>
                <c:pt idx="2204">
                  <c:v>4</c:v>
                </c:pt>
                <c:pt idx="2205">
                  <c:v>2</c:v>
                </c:pt>
                <c:pt idx="2206">
                  <c:v>4</c:v>
                </c:pt>
                <c:pt idx="2207">
                  <c:v>2</c:v>
                </c:pt>
                <c:pt idx="2208">
                  <c:v>0</c:v>
                </c:pt>
                <c:pt idx="2209">
                  <c:v>4</c:v>
                </c:pt>
                <c:pt idx="2210">
                  <c:v>2</c:v>
                </c:pt>
                <c:pt idx="2211">
                  <c:v>2</c:v>
                </c:pt>
                <c:pt idx="2212">
                  <c:v>2</c:v>
                </c:pt>
                <c:pt idx="2213">
                  <c:v>2</c:v>
                </c:pt>
                <c:pt idx="2214">
                  <c:v>2</c:v>
                </c:pt>
                <c:pt idx="2215">
                  <c:v>2</c:v>
                </c:pt>
                <c:pt idx="2216">
                  <c:v>2</c:v>
                </c:pt>
                <c:pt idx="2217">
                  <c:v>4</c:v>
                </c:pt>
                <c:pt idx="2218">
                  <c:v>2</c:v>
                </c:pt>
                <c:pt idx="2219">
                  <c:v>2</c:v>
                </c:pt>
                <c:pt idx="2220">
                  <c:v>2</c:v>
                </c:pt>
                <c:pt idx="2221">
                  <c:v>4</c:v>
                </c:pt>
                <c:pt idx="2222">
                  <c:v>2</c:v>
                </c:pt>
                <c:pt idx="2223">
                  <c:v>-2</c:v>
                </c:pt>
                <c:pt idx="2224">
                  <c:v>-2</c:v>
                </c:pt>
                <c:pt idx="2225">
                  <c:v>4</c:v>
                </c:pt>
                <c:pt idx="2226">
                  <c:v>4</c:v>
                </c:pt>
                <c:pt idx="2227">
                  <c:v>2</c:v>
                </c:pt>
                <c:pt idx="2228">
                  <c:v>4</c:v>
                </c:pt>
                <c:pt idx="2229">
                  <c:v>4</c:v>
                </c:pt>
                <c:pt idx="2230">
                  <c:v>2</c:v>
                </c:pt>
                <c:pt idx="2231">
                  <c:v>0</c:v>
                </c:pt>
                <c:pt idx="2232">
                  <c:v>4</c:v>
                </c:pt>
                <c:pt idx="2233">
                  <c:v>2</c:v>
                </c:pt>
                <c:pt idx="2234">
                  <c:v>2</c:v>
                </c:pt>
                <c:pt idx="2235">
                  <c:v>6</c:v>
                </c:pt>
                <c:pt idx="2236">
                  <c:v>4</c:v>
                </c:pt>
                <c:pt idx="2237">
                  <c:v>2</c:v>
                </c:pt>
                <c:pt idx="2238">
                  <c:v>0</c:v>
                </c:pt>
                <c:pt idx="2239">
                  <c:v>4</c:v>
                </c:pt>
                <c:pt idx="2240">
                  <c:v>2</c:v>
                </c:pt>
                <c:pt idx="2241">
                  <c:v>2</c:v>
                </c:pt>
                <c:pt idx="2242">
                  <c:v>4</c:v>
                </c:pt>
                <c:pt idx="2243">
                  <c:v>2</c:v>
                </c:pt>
                <c:pt idx="2244">
                  <c:v>0</c:v>
                </c:pt>
                <c:pt idx="2245">
                  <c:v>2</c:v>
                </c:pt>
                <c:pt idx="2246">
                  <c:v>4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2</c:v>
                </c:pt>
                <c:pt idx="2251">
                  <c:v>2</c:v>
                </c:pt>
                <c:pt idx="2252">
                  <c:v>2</c:v>
                </c:pt>
                <c:pt idx="2253">
                  <c:v>4</c:v>
                </c:pt>
                <c:pt idx="2254">
                  <c:v>2</c:v>
                </c:pt>
                <c:pt idx="2255">
                  <c:v>0</c:v>
                </c:pt>
                <c:pt idx="2256">
                  <c:v>4</c:v>
                </c:pt>
                <c:pt idx="2257">
                  <c:v>0</c:v>
                </c:pt>
                <c:pt idx="2258">
                  <c:v>4</c:v>
                </c:pt>
                <c:pt idx="2259">
                  <c:v>2</c:v>
                </c:pt>
                <c:pt idx="2260">
                  <c:v>6</c:v>
                </c:pt>
                <c:pt idx="2261">
                  <c:v>4</c:v>
                </c:pt>
                <c:pt idx="2262">
                  <c:v>2</c:v>
                </c:pt>
                <c:pt idx="2263">
                  <c:v>0</c:v>
                </c:pt>
                <c:pt idx="2264">
                  <c:v>4</c:v>
                </c:pt>
                <c:pt idx="2265">
                  <c:v>0</c:v>
                </c:pt>
                <c:pt idx="2266">
                  <c:v>0</c:v>
                </c:pt>
                <c:pt idx="2267">
                  <c:v>2</c:v>
                </c:pt>
                <c:pt idx="2268">
                  <c:v>0</c:v>
                </c:pt>
                <c:pt idx="2269">
                  <c:v>0</c:v>
                </c:pt>
                <c:pt idx="2270">
                  <c:v>4</c:v>
                </c:pt>
                <c:pt idx="2271">
                  <c:v>4</c:v>
                </c:pt>
                <c:pt idx="2272">
                  <c:v>0</c:v>
                </c:pt>
                <c:pt idx="2273">
                  <c:v>2</c:v>
                </c:pt>
                <c:pt idx="2274">
                  <c:v>0</c:v>
                </c:pt>
                <c:pt idx="2275">
                  <c:v>0</c:v>
                </c:pt>
                <c:pt idx="2276">
                  <c:v>4</c:v>
                </c:pt>
                <c:pt idx="2277">
                  <c:v>4</c:v>
                </c:pt>
                <c:pt idx="2278">
                  <c:v>2</c:v>
                </c:pt>
                <c:pt idx="2279">
                  <c:v>4</c:v>
                </c:pt>
                <c:pt idx="2280">
                  <c:v>2</c:v>
                </c:pt>
                <c:pt idx="2281">
                  <c:v>2</c:v>
                </c:pt>
                <c:pt idx="2282">
                  <c:v>2</c:v>
                </c:pt>
                <c:pt idx="2283">
                  <c:v>2</c:v>
                </c:pt>
                <c:pt idx="2284">
                  <c:v>2</c:v>
                </c:pt>
                <c:pt idx="2285">
                  <c:v>0</c:v>
                </c:pt>
                <c:pt idx="2286">
                  <c:v>0</c:v>
                </c:pt>
                <c:pt idx="2287">
                  <c:v>0</c:v>
                </c:pt>
                <c:pt idx="2288">
                  <c:v>4</c:v>
                </c:pt>
                <c:pt idx="2289">
                  <c:v>4</c:v>
                </c:pt>
                <c:pt idx="2290">
                  <c:v>0</c:v>
                </c:pt>
                <c:pt idx="2291">
                  <c:v>2</c:v>
                </c:pt>
                <c:pt idx="2292">
                  <c:v>0</c:v>
                </c:pt>
                <c:pt idx="2293">
                  <c:v>2</c:v>
                </c:pt>
                <c:pt idx="2294">
                  <c:v>0</c:v>
                </c:pt>
                <c:pt idx="2295">
                  <c:v>0</c:v>
                </c:pt>
                <c:pt idx="2296">
                  <c:v>2</c:v>
                </c:pt>
                <c:pt idx="2297">
                  <c:v>-2</c:v>
                </c:pt>
                <c:pt idx="2298">
                  <c:v>2</c:v>
                </c:pt>
                <c:pt idx="2299">
                  <c:v>4</c:v>
                </c:pt>
                <c:pt idx="2300">
                  <c:v>2</c:v>
                </c:pt>
                <c:pt idx="2301">
                  <c:v>4</c:v>
                </c:pt>
                <c:pt idx="2302">
                  <c:v>2</c:v>
                </c:pt>
                <c:pt idx="2303">
                  <c:v>2</c:v>
                </c:pt>
                <c:pt idx="2304">
                  <c:v>0</c:v>
                </c:pt>
                <c:pt idx="2305">
                  <c:v>-2</c:v>
                </c:pt>
                <c:pt idx="2306">
                  <c:v>0</c:v>
                </c:pt>
                <c:pt idx="2307">
                  <c:v>0</c:v>
                </c:pt>
                <c:pt idx="2308">
                  <c:v>2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2</c:v>
                </c:pt>
                <c:pt idx="2313">
                  <c:v>-2</c:v>
                </c:pt>
                <c:pt idx="2314">
                  <c:v>0</c:v>
                </c:pt>
                <c:pt idx="2315">
                  <c:v>-4</c:v>
                </c:pt>
                <c:pt idx="2316">
                  <c:v>-2</c:v>
                </c:pt>
                <c:pt idx="2317">
                  <c:v>-4</c:v>
                </c:pt>
                <c:pt idx="2318">
                  <c:v>-2</c:v>
                </c:pt>
                <c:pt idx="2319">
                  <c:v>-2</c:v>
                </c:pt>
                <c:pt idx="2320">
                  <c:v>2</c:v>
                </c:pt>
                <c:pt idx="2321">
                  <c:v>-2</c:v>
                </c:pt>
                <c:pt idx="2322">
                  <c:v>-4</c:v>
                </c:pt>
                <c:pt idx="2323">
                  <c:v>-2</c:v>
                </c:pt>
                <c:pt idx="2324">
                  <c:v>0</c:v>
                </c:pt>
                <c:pt idx="2325">
                  <c:v>-2</c:v>
                </c:pt>
                <c:pt idx="2326">
                  <c:v>-2</c:v>
                </c:pt>
                <c:pt idx="2327">
                  <c:v>-2</c:v>
                </c:pt>
                <c:pt idx="2328">
                  <c:v>-2</c:v>
                </c:pt>
                <c:pt idx="2329">
                  <c:v>2</c:v>
                </c:pt>
                <c:pt idx="2330">
                  <c:v>-4</c:v>
                </c:pt>
                <c:pt idx="2331">
                  <c:v>-2</c:v>
                </c:pt>
                <c:pt idx="2332">
                  <c:v>0</c:v>
                </c:pt>
                <c:pt idx="2333">
                  <c:v>2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-2</c:v>
                </c:pt>
                <c:pt idx="2338">
                  <c:v>0</c:v>
                </c:pt>
                <c:pt idx="2339">
                  <c:v>-2</c:v>
                </c:pt>
                <c:pt idx="2340">
                  <c:v>0</c:v>
                </c:pt>
                <c:pt idx="2341">
                  <c:v>0</c:v>
                </c:pt>
                <c:pt idx="2342">
                  <c:v>-2</c:v>
                </c:pt>
                <c:pt idx="2343">
                  <c:v>-2</c:v>
                </c:pt>
                <c:pt idx="2344">
                  <c:v>-2</c:v>
                </c:pt>
                <c:pt idx="2345">
                  <c:v>-2</c:v>
                </c:pt>
                <c:pt idx="2346">
                  <c:v>0</c:v>
                </c:pt>
                <c:pt idx="2347">
                  <c:v>0</c:v>
                </c:pt>
                <c:pt idx="2348">
                  <c:v>-2</c:v>
                </c:pt>
                <c:pt idx="2349">
                  <c:v>0</c:v>
                </c:pt>
                <c:pt idx="2350">
                  <c:v>0</c:v>
                </c:pt>
                <c:pt idx="2351">
                  <c:v>-4</c:v>
                </c:pt>
                <c:pt idx="2352">
                  <c:v>0</c:v>
                </c:pt>
                <c:pt idx="2353">
                  <c:v>0</c:v>
                </c:pt>
                <c:pt idx="2354">
                  <c:v>0</c:v>
                </c:pt>
                <c:pt idx="2355">
                  <c:v>-4</c:v>
                </c:pt>
                <c:pt idx="2356">
                  <c:v>-2</c:v>
                </c:pt>
                <c:pt idx="2357">
                  <c:v>0</c:v>
                </c:pt>
                <c:pt idx="2358">
                  <c:v>-2</c:v>
                </c:pt>
                <c:pt idx="2359">
                  <c:v>-2</c:v>
                </c:pt>
                <c:pt idx="2360">
                  <c:v>-4</c:v>
                </c:pt>
                <c:pt idx="2361">
                  <c:v>-2</c:v>
                </c:pt>
                <c:pt idx="2362">
                  <c:v>0</c:v>
                </c:pt>
                <c:pt idx="2363">
                  <c:v>-4</c:v>
                </c:pt>
                <c:pt idx="2364">
                  <c:v>-2</c:v>
                </c:pt>
                <c:pt idx="2365">
                  <c:v>-2</c:v>
                </c:pt>
                <c:pt idx="2366">
                  <c:v>-2</c:v>
                </c:pt>
                <c:pt idx="2367">
                  <c:v>-4</c:v>
                </c:pt>
                <c:pt idx="2368">
                  <c:v>-2</c:v>
                </c:pt>
                <c:pt idx="2369">
                  <c:v>-2</c:v>
                </c:pt>
                <c:pt idx="2370">
                  <c:v>-2</c:v>
                </c:pt>
                <c:pt idx="2371">
                  <c:v>-4</c:v>
                </c:pt>
                <c:pt idx="2372">
                  <c:v>-6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-4</c:v>
                </c:pt>
                <c:pt idx="2377">
                  <c:v>-2</c:v>
                </c:pt>
                <c:pt idx="2378">
                  <c:v>-2</c:v>
                </c:pt>
                <c:pt idx="2379">
                  <c:v>-2</c:v>
                </c:pt>
                <c:pt idx="2380">
                  <c:v>0</c:v>
                </c:pt>
                <c:pt idx="2381">
                  <c:v>-4</c:v>
                </c:pt>
                <c:pt idx="2382">
                  <c:v>0</c:v>
                </c:pt>
                <c:pt idx="2383">
                  <c:v>0</c:v>
                </c:pt>
                <c:pt idx="2384">
                  <c:v>-2</c:v>
                </c:pt>
                <c:pt idx="2385">
                  <c:v>2</c:v>
                </c:pt>
                <c:pt idx="2386">
                  <c:v>-2</c:v>
                </c:pt>
                <c:pt idx="2387">
                  <c:v>-2</c:v>
                </c:pt>
                <c:pt idx="2388">
                  <c:v>0</c:v>
                </c:pt>
                <c:pt idx="2389">
                  <c:v>-2</c:v>
                </c:pt>
                <c:pt idx="2390">
                  <c:v>0</c:v>
                </c:pt>
                <c:pt idx="2391">
                  <c:v>-2</c:v>
                </c:pt>
                <c:pt idx="2392">
                  <c:v>0</c:v>
                </c:pt>
                <c:pt idx="2393">
                  <c:v>-2</c:v>
                </c:pt>
                <c:pt idx="2394">
                  <c:v>-2</c:v>
                </c:pt>
                <c:pt idx="2395">
                  <c:v>0</c:v>
                </c:pt>
                <c:pt idx="2396">
                  <c:v>-4</c:v>
                </c:pt>
                <c:pt idx="2397">
                  <c:v>-2</c:v>
                </c:pt>
                <c:pt idx="2398">
                  <c:v>0</c:v>
                </c:pt>
                <c:pt idx="2399">
                  <c:v>2</c:v>
                </c:pt>
                <c:pt idx="2400">
                  <c:v>0</c:v>
                </c:pt>
                <c:pt idx="2401">
                  <c:v>-2</c:v>
                </c:pt>
                <c:pt idx="2402">
                  <c:v>-2</c:v>
                </c:pt>
                <c:pt idx="2403">
                  <c:v>0</c:v>
                </c:pt>
                <c:pt idx="2404">
                  <c:v>-2</c:v>
                </c:pt>
                <c:pt idx="2405">
                  <c:v>-2</c:v>
                </c:pt>
                <c:pt idx="2406">
                  <c:v>-2</c:v>
                </c:pt>
                <c:pt idx="2407">
                  <c:v>-2</c:v>
                </c:pt>
                <c:pt idx="2408">
                  <c:v>2</c:v>
                </c:pt>
                <c:pt idx="2409">
                  <c:v>2</c:v>
                </c:pt>
                <c:pt idx="2410">
                  <c:v>0</c:v>
                </c:pt>
                <c:pt idx="2411">
                  <c:v>-2</c:v>
                </c:pt>
                <c:pt idx="2412">
                  <c:v>-4</c:v>
                </c:pt>
                <c:pt idx="2413">
                  <c:v>-2</c:v>
                </c:pt>
                <c:pt idx="2414">
                  <c:v>-2</c:v>
                </c:pt>
                <c:pt idx="2415">
                  <c:v>0</c:v>
                </c:pt>
                <c:pt idx="2416">
                  <c:v>-2</c:v>
                </c:pt>
                <c:pt idx="2417">
                  <c:v>-4</c:v>
                </c:pt>
                <c:pt idx="2418">
                  <c:v>-2</c:v>
                </c:pt>
                <c:pt idx="2419">
                  <c:v>-2</c:v>
                </c:pt>
                <c:pt idx="2420">
                  <c:v>0</c:v>
                </c:pt>
                <c:pt idx="2421">
                  <c:v>-4</c:v>
                </c:pt>
                <c:pt idx="2422">
                  <c:v>-2</c:v>
                </c:pt>
                <c:pt idx="2423">
                  <c:v>0</c:v>
                </c:pt>
                <c:pt idx="2424">
                  <c:v>-2</c:v>
                </c:pt>
                <c:pt idx="2425">
                  <c:v>-2</c:v>
                </c:pt>
                <c:pt idx="2426">
                  <c:v>0</c:v>
                </c:pt>
                <c:pt idx="2427">
                  <c:v>2</c:v>
                </c:pt>
                <c:pt idx="2428">
                  <c:v>2</c:v>
                </c:pt>
                <c:pt idx="2429">
                  <c:v>0</c:v>
                </c:pt>
                <c:pt idx="2430">
                  <c:v>0</c:v>
                </c:pt>
                <c:pt idx="2431">
                  <c:v>0</c:v>
                </c:pt>
                <c:pt idx="2432">
                  <c:v>2</c:v>
                </c:pt>
                <c:pt idx="2433">
                  <c:v>4</c:v>
                </c:pt>
                <c:pt idx="2434">
                  <c:v>-4</c:v>
                </c:pt>
                <c:pt idx="2435">
                  <c:v>-2</c:v>
                </c:pt>
                <c:pt idx="2436">
                  <c:v>-2</c:v>
                </c:pt>
                <c:pt idx="2437">
                  <c:v>-2</c:v>
                </c:pt>
                <c:pt idx="2438">
                  <c:v>0</c:v>
                </c:pt>
                <c:pt idx="2439">
                  <c:v>-2</c:v>
                </c:pt>
                <c:pt idx="2440">
                  <c:v>0</c:v>
                </c:pt>
                <c:pt idx="2441">
                  <c:v>-2</c:v>
                </c:pt>
                <c:pt idx="2442">
                  <c:v>-2</c:v>
                </c:pt>
                <c:pt idx="2443">
                  <c:v>-2</c:v>
                </c:pt>
                <c:pt idx="2444">
                  <c:v>-2</c:v>
                </c:pt>
                <c:pt idx="2445">
                  <c:v>-4</c:v>
                </c:pt>
                <c:pt idx="2446">
                  <c:v>-2</c:v>
                </c:pt>
                <c:pt idx="2447">
                  <c:v>-2</c:v>
                </c:pt>
                <c:pt idx="2448">
                  <c:v>2</c:v>
                </c:pt>
                <c:pt idx="2449">
                  <c:v>-2</c:v>
                </c:pt>
                <c:pt idx="2450">
                  <c:v>-2</c:v>
                </c:pt>
                <c:pt idx="2451">
                  <c:v>-4</c:v>
                </c:pt>
                <c:pt idx="2452">
                  <c:v>-2</c:v>
                </c:pt>
                <c:pt idx="2453">
                  <c:v>2</c:v>
                </c:pt>
                <c:pt idx="2454">
                  <c:v>-4</c:v>
                </c:pt>
                <c:pt idx="2455">
                  <c:v>-4</c:v>
                </c:pt>
                <c:pt idx="2456">
                  <c:v>2</c:v>
                </c:pt>
                <c:pt idx="2457">
                  <c:v>-2</c:v>
                </c:pt>
                <c:pt idx="2458">
                  <c:v>0</c:v>
                </c:pt>
                <c:pt idx="2459">
                  <c:v>0</c:v>
                </c:pt>
                <c:pt idx="2460">
                  <c:v>-4</c:v>
                </c:pt>
                <c:pt idx="2461">
                  <c:v>-2</c:v>
                </c:pt>
                <c:pt idx="2462">
                  <c:v>-2</c:v>
                </c:pt>
                <c:pt idx="2463">
                  <c:v>-2</c:v>
                </c:pt>
                <c:pt idx="2464">
                  <c:v>0</c:v>
                </c:pt>
                <c:pt idx="2465">
                  <c:v>-2</c:v>
                </c:pt>
                <c:pt idx="2466">
                  <c:v>-4</c:v>
                </c:pt>
                <c:pt idx="2467">
                  <c:v>-4</c:v>
                </c:pt>
                <c:pt idx="2468">
                  <c:v>-2</c:v>
                </c:pt>
                <c:pt idx="2469">
                  <c:v>-2</c:v>
                </c:pt>
                <c:pt idx="2470">
                  <c:v>0</c:v>
                </c:pt>
                <c:pt idx="2471">
                  <c:v>-4</c:v>
                </c:pt>
                <c:pt idx="2472">
                  <c:v>0</c:v>
                </c:pt>
                <c:pt idx="2473">
                  <c:v>-2</c:v>
                </c:pt>
                <c:pt idx="2474">
                  <c:v>2</c:v>
                </c:pt>
                <c:pt idx="2475">
                  <c:v>0</c:v>
                </c:pt>
                <c:pt idx="2476">
                  <c:v>2</c:v>
                </c:pt>
                <c:pt idx="2477">
                  <c:v>2</c:v>
                </c:pt>
                <c:pt idx="2478">
                  <c:v>-2</c:v>
                </c:pt>
                <c:pt idx="2479">
                  <c:v>2</c:v>
                </c:pt>
                <c:pt idx="2480">
                  <c:v>0</c:v>
                </c:pt>
                <c:pt idx="2481">
                  <c:v>2</c:v>
                </c:pt>
              </c:numCache>
            </c:numRef>
          </c:yVal>
          <c:smooth val="1"/>
        </c:ser>
        <c:ser>
          <c:idx val="0"/>
          <c:order val="1"/>
          <c:tx>
            <c:v>Feedback ON</c:v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Sheet1!$BF$13:$BF$2494</c:f>
              <c:numCache>
                <c:formatCode>General</c:formatCode>
                <c:ptCount val="2482"/>
                <c:pt idx="0">
                  <c:v>-180.4</c:v>
                </c:pt>
                <c:pt idx="1">
                  <c:v>-180.2</c:v>
                </c:pt>
                <c:pt idx="2">
                  <c:v>-180</c:v>
                </c:pt>
                <c:pt idx="3">
                  <c:v>-179.8</c:v>
                </c:pt>
                <c:pt idx="4">
                  <c:v>-179.6</c:v>
                </c:pt>
                <c:pt idx="5">
                  <c:v>-179.4</c:v>
                </c:pt>
                <c:pt idx="6">
                  <c:v>-179.2</c:v>
                </c:pt>
                <c:pt idx="7">
                  <c:v>-179</c:v>
                </c:pt>
                <c:pt idx="8">
                  <c:v>-178.8</c:v>
                </c:pt>
                <c:pt idx="9">
                  <c:v>-178.6</c:v>
                </c:pt>
                <c:pt idx="10">
                  <c:v>-178.4</c:v>
                </c:pt>
                <c:pt idx="11">
                  <c:v>-178.2</c:v>
                </c:pt>
                <c:pt idx="12">
                  <c:v>-178</c:v>
                </c:pt>
                <c:pt idx="13">
                  <c:v>-177.8</c:v>
                </c:pt>
                <c:pt idx="14">
                  <c:v>-177.6</c:v>
                </c:pt>
                <c:pt idx="15">
                  <c:v>-177.4</c:v>
                </c:pt>
                <c:pt idx="16">
                  <c:v>-177.2</c:v>
                </c:pt>
                <c:pt idx="17">
                  <c:v>-177</c:v>
                </c:pt>
                <c:pt idx="18">
                  <c:v>-176.8</c:v>
                </c:pt>
                <c:pt idx="19">
                  <c:v>-176.6</c:v>
                </c:pt>
                <c:pt idx="20">
                  <c:v>-176.4</c:v>
                </c:pt>
                <c:pt idx="21">
                  <c:v>-176.2</c:v>
                </c:pt>
                <c:pt idx="22">
                  <c:v>-176</c:v>
                </c:pt>
                <c:pt idx="23">
                  <c:v>-175.8</c:v>
                </c:pt>
                <c:pt idx="24">
                  <c:v>-175.6</c:v>
                </c:pt>
                <c:pt idx="25">
                  <c:v>-175.4</c:v>
                </c:pt>
                <c:pt idx="26">
                  <c:v>-175.2</c:v>
                </c:pt>
                <c:pt idx="27">
                  <c:v>-175</c:v>
                </c:pt>
                <c:pt idx="28">
                  <c:v>-174.8</c:v>
                </c:pt>
                <c:pt idx="29">
                  <c:v>-174.6</c:v>
                </c:pt>
                <c:pt idx="30">
                  <c:v>-174.4</c:v>
                </c:pt>
                <c:pt idx="31">
                  <c:v>-174.2</c:v>
                </c:pt>
                <c:pt idx="32">
                  <c:v>-174</c:v>
                </c:pt>
                <c:pt idx="33">
                  <c:v>-173.8</c:v>
                </c:pt>
                <c:pt idx="34">
                  <c:v>-173.6</c:v>
                </c:pt>
                <c:pt idx="35">
                  <c:v>-173.4</c:v>
                </c:pt>
                <c:pt idx="36">
                  <c:v>-173.2</c:v>
                </c:pt>
                <c:pt idx="37">
                  <c:v>-173</c:v>
                </c:pt>
                <c:pt idx="38">
                  <c:v>-172.8</c:v>
                </c:pt>
                <c:pt idx="39">
                  <c:v>-172.6</c:v>
                </c:pt>
                <c:pt idx="40">
                  <c:v>-172.4</c:v>
                </c:pt>
                <c:pt idx="41">
                  <c:v>-172.2</c:v>
                </c:pt>
                <c:pt idx="42">
                  <c:v>-172</c:v>
                </c:pt>
                <c:pt idx="43">
                  <c:v>-171.8</c:v>
                </c:pt>
                <c:pt idx="44">
                  <c:v>-171.6</c:v>
                </c:pt>
                <c:pt idx="45">
                  <c:v>-171.4</c:v>
                </c:pt>
                <c:pt idx="46">
                  <c:v>-171.2</c:v>
                </c:pt>
                <c:pt idx="47">
                  <c:v>-171</c:v>
                </c:pt>
                <c:pt idx="48">
                  <c:v>-170.8</c:v>
                </c:pt>
                <c:pt idx="49">
                  <c:v>-170.6</c:v>
                </c:pt>
                <c:pt idx="50">
                  <c:v>-170.4</c:v>
                </c:pt>
                <c:pt idx="51">
                  <c:v>-170.2</c:v>
                </c:pt>
                <c:pt idx="52">
                  <c:v>-170</c:v>
                </c:pt>
                <c:pt idx="53">
                  <c:v>-169.8</c:v>
                </c:pt>
                <c:pt idx="54">
                  <c:v>-169.6</c:v>
                </c:pt>
                <c:pt idx="55">
                  <c:v>-169.4</c:v>
                </c:pt>
                <c:pt idx="56">
                  <c:v>-169.2</c:v>
                </c:pt>
                <c:pt idx="57">
                  <c:v>-169</c:v>
                </c:pt>
                <c:pt idx="58">
                  <c:v>-168.8</c:v>
                </c:pt>
                <c:pt idx="59">
                  <c:v>-168.6</c:v>
                </c:pt>
                <c:pt idx="60">
                  <c:v>-168.4</c:v>
                </c:pt>
                <c:pt idx="61">
                  <c:v>-168.2</c:v>
                </c:pt>
                <c:pt idx="62">
                  <c:v>-168</c:v>
                </c:pt>
                <c:pt idx="63">
                  <c:v>-167.8</c:v>
                </c:pt>
                <c:pt idx="64">
                  <c:v>-167.6</c:v>
                </c:pt>
                <c:pt idx="65">
                  <c:v>-167.4</c:v>
                </c:pt>
                <c:pt idx="66">
                  <c:v>-167.2</c:v>
                </c:pt>
                <c:pt idx="67">
                  <c:v>-167</c:v>
                </c:pt>
                <c:pt idx="68">
                  <c:v>-166.8</c:v>
                </c:pt>
                <c:pt idx="69">
                  <c:v>-166.6</c:v>
                </c:pt>
                <c:pt idx="70">
                  <c:v>-166.4</c:v>
                </c:pt>
                <c:pt idx="71">
                  <c:v>-166.2</c:v>
                </c:pt>
                <c:pt idx="72">
                  <c:v>-166</c:v>
                </c:pt>
                <c:pt idx="73">
                  <c:v>-165.8</c:v>
                </c:pt>
                <c:pt idx="74">
                  <c:v>-165.6</c:v>
                </c:pt>
                <c:pt idx="75">
                  <c:v>-165.4</c:v>
                </c:pt>
                <c:pt idx="76">
                  <c:v>-165.2</c:v>
                </c:pt>
                <c:pt idx="77">
                  <c:v>-165</c:v>
                </c:pt>
                <c:pt idx="78">
                  <c:v>-164.8</c:v>
                </c:pt>
                <c:pt idx="79">
                  <c:v>-164.6</c:v>
                </c:pt>
                <c:pt idx="80">
                  <c:v>-164.4</c:v>
                </c:pt>
                <c:pt idx="81">
                  <c:v>-164.2</c:v>
                </c:pt>
                <c:pt idx="82">
                  <c:v>-164</c:v>
                </c:pt>
                <c:pt idx="83">
                  <c:v>-163.80000000000001</c:v>
                </c:pt>
                <c:pt idx="84">
                  <c:v>-163.6</c:v>
                </c:pt>
                <c:pt idx="85">
                  <c:v>-163.4</c:v>
                </c:pt>
                <c:pt idx="86">
                  <c:v>-163.19999999999999</c:v>
                </c:pt>
                <c:pt idx="87">
                  <c:v>-163</c:v>
                </c:pt>
                <c:pt idx="88">
                  <c:v>-162.80000000000001</c:v>
                </c:pt>
                <c:pt idx="89">
                  <c:v>-162.6</c:v>
                </c:pt>
                <c:pt idx="90">
                  <c:v>-162.4</c:v>
                </c:pt>
                <c:pt idx="91">
                  <c:v>-162.19999999999999</c:v>
                </c:pt>
                <c:pt idx="92">
                  <c:v>-162</c:v>
                </c:pt>
                <c:pt idx="93">
                  <c:v>-161.80000000000001</c:v>
                </c:pt>
                <c:pt idx="94">
                  <c:v>-161.6</c:v>
                </c:pt>
                <c:pt idx="95">
                  <c:v>-161.4</c:v>
                </c:pt>
                <c:pt idx="96">
                  <c:v>-161.19999999999999</c:v>
                </c:pt>
                <c:pt idx="97">
                  <c:v>-161</c:v>
                </c:pt>
                <c:pt idx="98">
                  <c:v>-160.80000000000001</c:v>
                </c:pt>
                <c:pt idx="99">
                  <c:v>-160.6</c:v>
                </c:pt>
                <c:pt idx="100">
                  <c:v>-160.4</c:v>
                </c:pt>
                <c:pt idx="101">
                  <c:v>-160.19999999999999</c:v>
                </c:pt>
                <c:pt idx="102">
                  <c:v>-160</c:v>
                </c:pt>
                <c:pt idx="103">
                  <c:v>-159.80000000000001</c:v>
                </c:pt>
                <c:pt idx="104">
                  <c:v>-159.6</c:v>
                </c:pt>
                <c:pt idx="105">
                  <c:v>-159.4</c:v>
                </c:pt>
                <c:pt idx="106">
                  <c:v>-159.19999999999999</c:v>
                </c:pt>
                <c:pt idx="107">
                  <c:v>-159</c:v>
                </c:pt>
                <c:pt idx="108">
                  <c:v>-158.80000000000001</c:v>
                </c:pt>
                <c:pt idx="109">
                  <c:v>-158.6</c:v>
                </c:pt>
                <c:pt idx="110">
                  <c:v>-158.4</c:v>
                </c:pt>
                <c:pt idx="111">
                  <c:v>-158.19999999999999</c:v>
                </c:pt>
                <c:pt idx="112">
                  <c:v>-158</c:v>
                </c:pt>
                <c:pt idx="113">
                  <c:v>-157.80000000000001</c:v>
                </c:pt>
                <c:pt idx="114">
                  <c:v>-157.6</c:v>
                </c:pt>
                <c:pt idx="115">
                  <c:v>-157.4</c:v>
                </c:pt>
                <c:pt idx="116">
                  <c:v>-157.19999999999999</c:v>
                </c:pt>
                <c:pt idx="117">
                  <c:v>-157</c:v>
                </c:pt>
                <c:pt idx="118">
                  <c:v>-156.80000000000001</c:v>
                </c:pt>
                <c:pt idx="119">
                  <c:v>-156.6</c:v>
                </c:pt>
                <c:pt idx="120">
                  <c:v>-156.4</c:v>
                </c:pt>
                <c:pt idx="121">
                  <c:v>-156.19999999999999</c:v>
                </c:pt>
                <c:pt idx="122">
                  <c:v>-156</c:v>
                </c:pt>
                <c:pt idx="123">
                  <c:v>-155.80000000000001</c:v>
                </c:pt>
                <c:pt idx="124">
                  <c:v>-155.6</c:v>
                </c:pt>
                <c:pt idx="125">
                  <c:v>-155.4</c:v>
                </c:pt>
                <c:pt idx="126">
                  <c:v>-155.19999999999999</c:v>
                </c:pt>
                <c:pt idx="127">
                  <c:v>-155</c:v>
                </c:pt>
                <c:pt idx="128">
                  <c:v>-154.80000000000001</c:v>
                </c:pt>
                <c:pt idx="129">
                  <c:v>-154.6</c:v>
                </c:pt>
                <c:pt idx="130">
                  <c:v>-154.4</c:v>
                </c:pt>
                <c:pt idx="131">
                  <c:v>-154.19999999999999</c:v>
                </c:pt>
                <c:pt idx="132">
                  <c:v>-154</c:v>
                </c:pt>
                <c:pt idx="133">
                  <c:v>-153.80000000000001</c:v>
                </c:pt>
                <c:pt idx="134">
                  <c:v>-153.6</c:v>
                </c:pt>
                <c:pt idx="135">
                  <c:v>-153.4</c:v>
                </c:pt>
                <c:pt idx="136">
                  <c:v>-153.19999999999999</c:v>
                </c:pt>
                <c:pt idx="137">
                  <c:v>-153</c:v>
                </c:pt>
                <c:pt idx="138">
                  <c:v>-152.80000000000001</c:v>
                </c:pt>
                <c:pt idx="139">
                  <c:v>-152.6</c:v>
                </c:pt>
                <c:pt idx="140">
                  <c:v>-152.4</c:v>
                </c:pt>
                <c:pt idx="141">
                  <c:v>-152.19999999999999</c:v>
                </c:pt>
                <c:pt idx="142">
                  <c:v>-152</c:v>
                </c:pt>
                <c:pt idx="143">
                  <c:v>-151.80000000000001</c:v>
                </c:pt>
                <c:pt idx="144">
                  <c:v>-151.6</c:v>
                </c:pt>
                <c:pt idx="145">
                  <c:v>-151.4</c:v>
                </c:pt>
                <c:pt idx="146">
                  <c:v>-151.19999999999999</c:v>
                </c:pt>
                <c:pt idx="147">
                  <c:v>-151</c:v>
                </c:pt>
                <c:pt idx="148">
                  <c:v>-150.80000000000001</c:v>
                </c:pt>
                <c:pt idx="149">
                  <c:v>-150.6</c:v>
                </c:pt>
                <c:pt idx="150">
                  <c:v>-150.4</c:v>
                </c:pt>
                <c:pt idx="151">
                  <c:v>-150.19999999999999</c:v>
                </c:pt>
                <c:pt idx="152">
                  <c:v>-150</c:v>
                </c:pt>
                <c:pt idx="153">
                  <c:v>-149.80000000000001</c:v>
                </c:pt>
                <c:pt idx="154">
                  <c:v>-149.6</c:v>
                </c:pt>
                <c:pt idx="155">
                  <c:v>-149.4</c:v>
                </c:pt>
                <c:pt idx="156">
                  <c:v>-149.19999999999999</c:v>
                </c:pt>
                <c:pt idx="157">
                  <c:v>-149</c:v>
                </c:pt>
                <c:pt idx="158">
                  <c:v>-148.80000000000001</c:v>
                </c:pt>
                <c:pt idx="159">
                  <c:v>-148.6</c:v>
                </c:pt>
                <c:pt idx="160">
                  <c:v>-148.4</c:v>
                </c:pt>
                <c:pt idx="161">
                  <c:v>-148.19999999999999</c:v>
                </c:pt>
                <c:pt idx="162">
                  <c:v>-148</c:v>
                </c:pt>
                <c:pt idx="163">
                  <c:v>-147.80000000000001</c:v>
                </c:pt>
                <c:pt idx="164">
                  <c:v>-147.6</c:v>
                </c:pt>
                <c:pt idx="165">
                  <c:v>-147.4</c:v>
                </c:pt>
                <c:pt idx="166">
                  <c:v>-147.19999999999999</c:v>
                </c:pt>
                <c:pt idx="167">
                  <c:v>-147</c:v>
                </c:pt>
                <c:pt idx="168">
                  <c:v>-146.80000000000001</c:v>
                </c:pt>
                <c:pt idx="169">
                  <c:v>-146.6</c:v>
                </c:pt>
                <c:pt idx="170">
                  <c:v>-146.4</c:v>
                </c:pt>
                <c:pt idx="171">
                  <c:v>-146.19999999999999</c:v>
                </c:pt>
                <c:pt idx="172">
                  <c:v>-146</c:v>
                </c:pt>
                <c:pt idx="173">
                  <c:v>-145.80000000000001</c:v>
                </c:pt>
                <c:pt idx="174">
                  <c:v>-145.6</c:v>
                </c:pt>
                <c:pt idx="175">
                  <c:v>-145.4</c:v>
                </c:pt>
                <c:pt idx="176">
                  <c:v>-145.19999999999999</c:v>
                </c:pt>
                <c:pt idx="177">
                  <c:v>-145</c:v>
                </c:pt>
                <c:pt idx="178">
                  <c:v>-144.80000000000001</c:v>
                </c:pt>
                <c:pt idx="179">
                  <c:v>-144.6</c:v>
                </c:pt>
                <c:pt idx="180">
                  <c:v>-144.4</c:v>
                </c:pt>
                <c:pt idx="181">
                  <c:v>-144.19999999999999</c:v>
                </c:pt>
                <c:pt idx="182">
                  <c:v>-144</c:v>
                </c:pt>
                <c:pt idx="183">
                  <c:v>-143.80000000000001</c:v>
                </c:pt>
                <c:pt idx="184">
                  <c:v>-143.6</c:v>
                </c:pt>
                <c:pt idx="185">
                  <c:v>-143.4</c:v>
                </c:pt>
                <c:pt idx="186">
                  <c:v>-143.19999999999999</c:v>
                </c:pt>
                <c:pt idx="187">
                  <c:v>-143</c:v>
                </c:pt>
                <c:pt idx="188">
                  <c:v>-142.80000000000001</c:v>
                </c:pt>
                <c:pt idx="189">
                  <c:v>-142.6</c:v>
                </c:pt>
                <c:pt idx="190">
                  <c:v>-142.4</c:v>
                </c:pt>
                <c:pt idx="191">
                  <c:v>-142.19999999999999</c:v>
                </c:pt>
                <c:pt idx="192">
                  <c:v>-142</c:v>
                </c:pt>
                <c:pt idx="193">
                  <c:v>-141.80000000000001</c:v>
                </c:pt>
                <c:pt idx="194">
                  <c:v>-141.6</c:v>
                </c:pt>
                <c:pt idx="195">
                  <c:v>-141.4</c:v>
                </c:pt>
                <c:pt idx="196">
                  <c:v>-141.19999999999999</c:v>
                </c:pt>
                <c:pt idx="197">
                  <c:v>-141</c:v>
                </c:pt>
                <c:pt idx="198">
                  <c:v>-140.80000000000001</c:v>
                </c:pt>
                <c:pt idx="199">
                  <c:v>-140.6</c:v>
                </c:pt>
                <c:pt idx="200">
                  <c:v>-140.4</c:v>
                </c:pt>
                <c:pt idx="201">
                  <c:v>-140.19999999999999</c:v>
                </c:pt>
                <c:pt idx="202">
                  <c:v>-140</c:v>
                </c:pt>
                <c:pt idx="203">
                  <c:v>-139.80000000000001</c:v>
                </c:pt>
                <c:pt idx="204">
                  <c:v>-139.6</c:v>
                </c:pt>
                <c:pt idx="205">
                  <c:v>-139.4</c:v>
                </c:pt>
                <c:pt idx="206">
                  <c:v>-139.19999999999999</c:v>
                </c:pt>
                <c:pt idx="207">
                  <c:v>-139</c:v>
                </c:pt>
                <c:pt idx="208">
                  <c:v>-138.80000000000001</c:v>
                </c:pt>
                <c:pt idx="209">
                  <c:v>-138.6</c:v>
                </c:pt>
                <c:pt idx="210">
                  <c:v>-138.4</c:v>
                </c:pt>
                <c:pt idx="211">
                  <c:v>-138.19999999999999</c:v>
                </c:pt>
                <c:pt idx="212">
                  <c:v>-138</c:v>
                </c:pt>
                <c:pt idx="213">
                  <c:v>-137.80000000000001</c:v>
                </c:pt>
                <c:pt idx="214">
                  <c:v>-137.6</c:v>
                </c:pt>
                <c:pt idx="215">
                  <c:v>-137.4</c:v>
                </c:pt>
                <c:pt idx="216">
                  <c:v>-137.19999999999999</c:v>
                </c:pt>
                <c:pt idx="217">
                  <c:v>-137</c:v>
                </c:pt>
                <c:pt idx="218">
                  <c:v>-136.80000000000001</c:v>
                </c:pt>
                <c:pt idx="219">
                  <c:v>-136.6</c:v>
                </c:pt>
                <c:pt idx="220">
                  <c:v>-136.4</c:v>
                </c:pt>
                <c:pt idx="221">
                  <c:v>-136.19999999999999</c:v>
                </c:pt>
                <c:pt idx="222">
                  <c:v>-136</c:v>
                </c:pt>
                <c:pt idx="223">
                  <c:v>-135.80000000000001</c:v>
                </c:pt>
                <c:pt idx="224">
                  <c:v>-135.6</c:v>
                </c:pt>
                <c:pt idx="225">
                  <c:v>-135.4</c:v>
                </c:pt>
                <c:pt idx="226">
                  <c:v>-135.19999999999999</c:v>
                </c:pt>
                <c:pt idx="227">
                  <c:v>-135</c:v>
                </c:pt>
                <c:pt idx="228">
                  <c:v>-134.80000000000001</c:v>
                </c:pt>
                <c:pt idx="229">
                  <c:v>-134.6</c:v>
                </c:pt>
                <c:pt idx="230">
                  <c:v>-134.4</c:v>
                </c:pt>
                <c:pt idx="231">
                  <c:v>-134.19999999999999</c:v>
                </c:pt>
                <c:pt idx="232">
                  <c:v>-134</c:v>
                </c:pt>
                <c:pt idx="233">
                  <c:v>-133.80000000000001</c:v>
                </c:pt>
                <c:pt idx="234">
                  <c:v>-133.6</c:v>
                </c:pt>
                <c:pt idx="235">
                  <c:v>-133.4</c:v>
                </c:pt>
                <c:pt idx="236">
                  <c:v>-133.19999999999999</c:v>
                </c:pt>
                <c:pt idx="237">
                  <c:v>-133</c:v>
                </c:pt>
                <c:pt idx="238">
                  <c:v>-132.80000000000001</c:v>
                </c:pt>
                <c:pt idx="239">
                  <c:v>-132.6</c:v>
                </c:pt>
                <c:pt idx="240">
                  <c:v>-132.4</c:v>
                </c:pt>
                <c:pt idx="241">
                  <c:v>-132.19999999999999</c:v>
                </c:pt>
                <c:pt idx="242">
                  <c:v>-132</c:v>
                </c:pt>
                <c:pt idx="243">
                  <c:v>-131.80000000000001</c:v>
                </c:pt>
                <c:pt idx="244">
                  <c:v>-131.6</c:v>
                </c:pt>
                <c:pt idx="245">
                  <c:v>-131.4</c:v>
                </c:pt>
                <c:pt idx="246">
                  <c:v>-131.19999999999999</c:v>
                </c:pt>
                <c:pt idx="247">
                  <c:v>-131</c:v>
                </c:pt>
                <c:pt idx="248">
                  <c:v>-130.80000000000001</c:v>
                </c:pt>
                <c:pt idx="249">
                  <c:v>-130.6</c:v>
                </c:pt>
                <c:pt idx="250">
                  <c:v>-130.4</c:v>
                </c:pt>
                <c:pt idx="251">
                  <c:v>-130.19999999999999</c:v>
                </c:pt>
                <c:pt idx="252">
                  <c:v>-130</c:v>
                </c:pt>
                <c:pt idx="253">
                  <c:v>-129.80000000000001</c:v>
                </c:pt>
                <c:pt idx="254">
                  <c:v>-129.6</c:v>
                </c:pt>
                <c:pt idx="255">
                  <c:v>-129.4</c:v>
                </c:pt>
                <c:pt idx="256">
                  <c:v>-129.19999999999999</c:v>
                </c:pt>
                <c:pt idx="257">
                  <c:v>-129</c:v>
                </c:pt>
                <c:pt idx="258">
                  <c:v>-128.80000000000001</c:v>
                </c:pt>
                <c:pt idx="259">
                  <c:v>-128.6</c:v>
                </c:pt>
                <c:pt idx="260">
                  <c:v>-128.4</c:v>
                </c:pt>
                <c:pt idx="261">
                  <c:v>-128.19999999999999</c:v>
                </c:pt>
                <c:pt idx="262">
                  <c:v>-128</c:v>
                </c:pt>
                <c:pt idx="263">
                  <c:v>-127.8</c:v>
                </c:pt>
                <c:pt idx="264">
                  <c:v>-127.6</c:v>
                </c:pt>
                <c:pt idx="265">
                  <c:v>-127.4</c:v>
                </c:pt>
                <c:pt idx="266">
                  <c:v>-127.2</c:v>
                </c:pt>
                <c:pt idx="267">
                  <c:v>-127</c:v>
                </c:pt>
                <c:pt idx="268">
                  <c:v>-126.8</c:v>
                </c:pt>
                <c:pt idx="269">
                  <c:v>-126.6</c:v>
                </c:pt>
                <c:pt idx="270">
                  <c:v>-126.4</c:v>
                </c:pt>
                <c:pt idx="271">
                  <c:v>-126.2</c:v>
                </c:pt>
                <c:pt idx="272">
                  <c:v>-126</c:v>
                </c:pt>
                <c:pt idx="273">
                  <c:v>-125.8</c:v>
                </c:pt>
                <c:pt idx="274">
                  <c:v>-125.6</c:v>
                </c:pt>
                <c:pt idx="275">
                  <c:v>-125.4</c:v>
                </c:pt>
                <c:pt idx="276">
                  <c:v>-125.2</c:v>
                </c:pt>
                <c:pt idx="277">
                  <c:v>-125</c:v>
                </c:pt>
                <c:pt idx="278">
                  <c:v>-124.8</c:v>
                </c:pt>
                <c:pt idx="279">
                  <c:v>-124.6</c:v>
                </c:pt>
                <c:pt idx="280">
                  <c:v>-124.4</c:v>
                </c:pt>
                <c:pt idx="281">
                  <c:v>-124.2</c:v>
                </c:pt>
                <c:pt idx="282">
                  <c:v>-124</c:v>
                </c:pt>
                <c:pt idx="283">
                  <c:v>-123.8</c:v>
                </c:pt>
                <c:pt idx="284">
                  <c:v>-123.6</c:v>
                </c:pt>
                <c:pt idx="285">
                  <c:v>-123.4</c:v>
                </c:pt>
                <c:pt idx="286">
                  <c:v>-123.2</c:v>
                </c:pt>
                <c:pt idx="287">
                  <c:v>-123</c:v>
                </c:pt>
                <c:pt idx="288">
                  <c:v>-122.8</c:v>
                </c:pt>
                <c:pt idx="289">
                  <c:v>-122.6</c:v>
                </c:pt>
                <c:pt idx="290">
                  <c:v>-122.4</c:v>
                </c:pt>
                <c:pt idx="291">
                  <c:v>-122.2</c:v>
                </c:pt>
                <c:pt idx="292">
                  <c:v>-122</c:v>
                </c:pt>
                <c:pt idx="293">
                  <c:v>-121.8</c:v>
                </c:pt>
                <c:pt idx="294">
                  <c:v>-121.6</c:v>
                </c:pt>
                <c:pt idx="295">
                  <c:v>-121.4</c:v>
                </c:pt>
                <c:pt idx="296">
                  <c:v>-121.2</c:v>
                </c:pt>
                <c:pt idx="297">
                  <c:v>-121</c:v>
                </c:pt>
                <c:pt idx="298">
                  <c:v>-120.8</c:v>
                </c:pt>
                <c:pt idx="299">
                  <c:v>-120.6</c:v>
                </c:pt>
                <c:pt idx="300">
                  <c:v>-120.4</c:v>
                </c:pt>
                <c:pt idx="301">
                  <c:v>-120.2</c:v>
                </c:pt>
                <c:pt idx="302">
                  <c:v>-120</c:v>
                </c:pt>
                <c:pt idx="303">
                  <c:v>-119.8</c:v>
                </c:pt>
                <c:pt idx="304">
                  <c:v>-119.6</c:v>
                </c:pt>
                <c:pt idx="305">
                  <c:v>-119.4</c:v>
                </c:pt>
                <c:pt idx="306">
                  <c:v>-119.2</c:v>
                </c:pt>
                <c:pt idx="307">
                  <c:v>-119</c:v>
                </c:pt>
                <c:pt idx="308">
                  <c:v>-118.8</c:v>
                </c:pt>
                <c:pt idx="309">
                  <c:v>-118.6</c:v>
                </c:pt>
                <c:pt idx="310">
                  <c:v>-118.4</c:v>
                </c:pt>
                <c:pt idx="311">
                  <c:v>-118.2</c:v>
                </c:pt>
                <c:pt idx="312">
                  <c:v>-118</c:v>
                </c:pt>
                <c:pt idx="313">
                  <c:v>-117.8</c:v>
                </c:pt>
                <c:pt idx="314">
                  <c:v>-117.6</c:v>
                </c:pt>
                <c:pt idx="315">
                  <c:v>-117.4</c:v>
                </c:pt>
                <c:pt idx="316">
                  <c:v>-117.2</c:v>
                </c:pt>
                <c:pt idx="317">
                  <c:v>-117</c:v>
                </c:pt>
                <c:pt idx="318">
                  <c:v>-116.8</c:v>
                </c:pt>
                <c:pt idx="319">
                  <c:v>-116.6</c:v>
                </c:pt>
                <c:pt idx="320">
                  <c:v>-116.4</c:v>
                </c:pt>
                <c:pt idx="321">
                  <c:v>-116.2</c:v>
                </c:pt>
                <c:pt idx="322">
                  <c:v>-116</c:v>
                </c:pt>
                <c:pt idx="323">
                  <c:v>-115.8</c:v>
                </c:pt>
                <c:pt idx="324">
                  <c:v>-115.6</c:v>
                </c:pt>
                <c:pt idx="325">
                  <c:v>-115.4</c:v>
                </c:pt>
                <c:pt idx="326">
                  <c:v>-115.2</c:v>
                </c:pt>
                <c:pt idx="327">
                  <c:v>-115</c:v>
                </c:pt>
                <c:pt idx="328">
                  <c:v>-114.8</c:v>
                </c:pt>
                <c:pt idx="329">
                  <c:v>-114.6</c:v>
                </c:pt>
                <c:pt idx="330">
                  <c:v>-114.4</c:v>
                </c:pt>
                <c:pt idx="331">
                  <c:v>-114.2</c:v>
                </c:pt>
                <c:pt idx="332">
                  <c:v>-114</c:v>
                </c:pt>
                <c:pt idx="333">
                  <c:v>-113.8</c:v>
                </c:pt>
                <c:pt idx="334">
                  <c:v>-113.6</c:v>
                </c:pt>
                <c:pt idx="335">
                  <c:v>-113.4</c:v>
                </c:pt>
                <c:pt idx="336">
                  <c:v>-113.2</c:v>
                </c:pt>
                <c:pt idx="337">
                  <c:v>-113</c:v>
                </c:pt>
                <c:pt idx="338">
                  <c:v>-112.8</c:v>
                </c:pt>
                <c:pt idx="339">
                  <c:v>-112.6</c:v>
                </c:pt>
                <c:pt idx="340">
                  <c:v>-112.4</c:v>
                </c:pt>
                <c:pt idx="341">
                  <c:v>-112.2</c:v>
                </c:pt>
                <c:pt idx="342">
                  <c:v>-112</c:v>
                </c:pt>
                <c:pt idx="343">
                  <c:v>-111.8</c:v>
                </c:pt>
                <c:pt idx="344">
                  <c:v>-111.6</c:v>
                </c:pt>
                <c:pt idx="345">
                  <c:v>-111.4</c:v>
                </c:pt>
                <c:pt idx="346">
                  <c:v>-111.2</c:v>
                </c:pt>
                <c:pt idx="347">
                  <c:v>-111</c:v>
                </c:pt>
                <c:pt idx="348">
                  <c:v>-110.8</c:v>
                </c:pt>
                <c:pt idx="349">
                  <c:v>-110.6</c:v>
                </c:pt>
                <c:pt idx="350">
                  <c:v>-110.4</c:v>
                </c:pt>
                <c:pt idx="351">
                  <c:v>-110.2</c:v>
                </c:pt>
                <c:pt idx="352">
                  <c:v>-110</c:v>
                </c:pt>
                <c:pt idx="353">
                  <c:v>-109.8</c:v>
                </c:pt>
                <c:pt idx="354">
                  <c:v>-109.6</c:v>
                </c:pt>
                <c:pt idx="355">
                  <c:v>-109.4</c:v>
                </c:pt>
                <c:pt idx="356">
                  <c:v>-109.2</c:v>
                </c:pt>
                <c:pt idx="357">
                  <c:v>-109</c:v>
                </c:pt>
                <c:pt idx="358">
                  <c:v>-108.8</c:v>
                </c:pt>
                <c:pt idx="359">
                  <c:v>-108.6</c:v>
                </c:pt>
                <c:pt idx="360">
                  <c:v>-108.4</c:v>
                </c:pt>
                <c:pt idx="361">
                  <c:v>-108.2</c:v>
                </c:pt>
                <c:pt idx="362">
                  <c:v>-108</c:v>
                </c:pt>
                <c:pt idx="363">
                  <c:v>-107.8</c:v>
                </c:pt>
                <c:pt idx="364">
                  <c:v>-107.6</c:v>
                </c:pt>
                <c:pt idx="365">
                  <c:v>-107.4</c:v>
                </c:pt>
                <c:pt idx="366">
                  <c:v>-107.2</c:v>
                </c:pt>
                <c:pt idx="367">
                  <c:v>-107</c:v>
                </c:pt>
                <c:pt idx="368">
                  <c:v>-106.8</c:v>
                </c:pt>
                <c:pt idx="369">
                  <c:v>-106.6</c:v>
                </c:pt>
                <c:pt idx="370">
                  <c:v>-106.4</c:v>
                </c:pt>
                <c:pt idx="371">
                  <c:v>-106.2</c:v>
                </c:pt>
                <c:pt idx="372">
                  <c:v>-106</c:v>
                </c:pt>
                <c:pt idx="373">
                  <c:v>-105.8</c:v>
                </c:pt>
                <c:pt idx="374">
                  <c:v>-105.6</c:v>
                </c:pt>
                <c:pt idx="375">
                  <c:v>-105.4</c:v>
                </c:pt>
                <c:pt idx="376">
                  <c:v>-105.2</c:v>
                </c:pt>
                <c:pt idx="377">
                  <c:v>-105</c:v>
                </c:pt>
                <c:pt idx="378">
                  <c:v>-104.8</c:v>
                </c:pt>
                <c:pt idx="379">
                  <c:v>-104.6</c:v>
                </c:pt>
                <c:pt idx="380">
                  <c:v>-104.4</c:v>
                </c:pt>
                <c:pt idx="381">
                  <c:v>-104.2</c:v>
                </c:pt>
                <c:pt idx="382">
                  <c:v>-104</c:v>
                </c:pt>
                <c:pt idx="383">
                  <c:v>-103.8</c:v>
                </c:pt>
                <c:pt idx="384">
                  <c:v>-103.6</c:v>
                </c:pt>
                <c:pt idx="385">
                  <c:v>-103.4</c:v>
                </c:pt>
                <c:pt idx="386">
                  <c:v>-103.2</c:v>
                </c:pt>
                <c:pt idx="387">
                  <c:v>-103</c:v>
                </c:pt>
                <c:pt idx="388">
                  <c:v>-102.8</c:v>
                </c:pt>
                <c:pt idx="389">
                  <c:v>-102.6</c:v>
                </c:pt>
                <c:pt idx="390">
                  <c:v>-102.4</c:v>
                </c:pt>
                <c:pt idx="391">
                  <c:v>-102.2</c:v>
                </c:pt>
                <c:pt idx="392">
                  <c:v>-102</c:v>
                </c:pt>
                <c:pt idx="393">
                  <c:v>-101.8</c:v>
                </c:pt>
                <c:pt idx="394">
                  <c:v>-101.6</c:v>
                </c:pt>
                <c:pt idx="395">
                  <c:v>-101.4</c:v>
                </c:pt>
                <c:pt idx="396">
                  <c:v>-101.2</c:v>
                </c:pt>
                <c:pt idx="397">
                  <c:v>-101</c:v>
                </c:pt>
                <c:pt idx="398">
                  <c:v>-100.8</c:v>
                </c:pt>
                <c:pt idx="399">
                  <c:v>-100.6</c:v>
                </c:pt>
                <c:pt idx="400">
                  <c:v>-100.4</c:v>
                </c:pt>
                <c:pt idx="401">
                  <c:v>-100.2</c:v>
                </c:pt>
                <c:pt idx="402">
                  <c:v>-100</c:v>
                </c:pt>
                <c:pt idx="403">
                  <c:v>-99.8</c:v>
                </c:pt>
                <c:pt idx="404">
                  <c:v>-99.6</c:v>
                </c:pt>
                <c:pt idx="405">
                  <c:v>-99.4</c:v>
                </c:pt>
                <c:pt idx="406">
                  <c:v>-99.2</c:v>
                </c:pt>
                <c:pt idx="407">
                  <c:v>-99</c:v>
                </c:pt>
                <c:pt idx="408">
                  <c:v>-98.8</c:v>
                </c:pt>
                <c:pt idx="409">
                  <c:v>-98.6</c:v>
                </c:pt>
                <c:pt idx="410">
                  <c:v>-98.4</c:v>
                </c:pt>
                <c:pt idx="411">
                  <c:v>-98.2</c:v>
                </c:pt>
                <c:pt idx="412">
                  <c:v>-98</c:v>
                </c:pt>
                <c:pt idx="413">
                  <c:v>-97.8</c:v>
                </c:pt>
                <c:pt idx="414">
                  <c:v>-97.6</c:v>
                </c:pt>
                <c:pt idx="415">
                  <c:v>-97.4</c:v>
                </c:pt>
                <c:pt idx="416">
                  <c:v>-97.2</c:v>
                </c:pt>
                <c:pt idx="417">
                  <c:v>-97</c:v>
                </c:pt>
                <c:pt idx="418">
                  <c:v>-96.8</c:v>
                </c:pt>
                <c:pt idx="419">
                  <c:v>-96.6</c:v>
                </c:pt>
                <c:pt idx="420">
                  <c:v>-96.4</c:v>
                </c:pt>
                <c:pt idx="421">
                  <c:v>-96.2</c:v>
                </c:pt>
                <c:pt idx="422">
                  <c:v>-96</c:v>
                </c:pt>
                <c:pt idx="423">
                  <c:v>-95.8</c:v>
                </c:pt>
                <c:pt idx="424">
                  <c:v>-95.6</c:v>
                </c:pt>
                <c:pt idx="425">
                  <c:v>-95.4</c:v>
                </c:pt>
                <c:pt idx="426">
                  <c:v>-95.2</c:v>
                </c:pt>
                <c:pt idx="427">
                  <c:v>-95</c:v>
                </c:pt>
                <c:pt idx="428">
                  <c:v>-94.8</c:v>
                </c:pt>
                <c:pt idx="429">
                  <c:v>-94.6</c:v>
                </c:pt>
                <c:pt idx="430">
                  <c:v>-94.4</c:v>
                </c:pt>
                <c:pt idx="431">
                  <c:v>-94.2</c:v>
                </c:pt>
                <c:pt idx="432">
                  <c:v>-94</c:v>
                </c:pt>
                <c:pt idx="433">
                  <c:v>-93.8</c:v>
                </c:pt>
                <c:pt idx="434">
                  <c:v>-93.6</c:v>
                </c:pt>
                <c:pt idx="435">
                  <c:v>-93.4</c:v>
                </c:pt>
                <c:pt idx="436">
                  <c:v>-93.2</c:v>
                </c:pt>
                <c:pt idx="437">
                  <c:v>-93</c:v>
                </c:pt>
                <c:pt idx="438">
                  <c:v>-92.8</c:v>
                </c:pt>
                <c:pt idx="439">
                  <c:v>-92.6</c:v>
                </c:pt>
                <c:pt idx="440">
                  <c:v>-92.4</c:v>
                </c:pt>
                <c:pt idx="441">
                  <c:v>-92.2</c:v>
                </c:pt>
                <c:pt idx="442">
                  <c:v>-92</c:v>
                </c:pt>
                <c:pt idx="443">
                  <c:v>-91.8</c:v>
                </c:pt>
                <c:pt idx="444">
                  <c:v>-91.6</c:v>
                </c:pt>
                <c:pt idx="445">
                  <c:v>-91.4</c:v>
                </c:pt>
                <c:pt idx="446">
                  <c:v>-91.2</c:v>
                </c:pt>
                <c:pt idx="447">
                  <c:v>-91</c:v>
                </c:pt>
                <c:pt idx="448">
                  <c:v>-90.8</c:v>
                </c:pt>
                <c:pt idx="449">
                  <c:v>-90.6</c:v>
                </c:pt>
                <c:pt idx="450">
                  <c:v>-90.4</c:v>
                </c:pt>
                <c:pt idx="451">
                  <c:v>-90.2</c:v>
                </c:pt>
                <c:pt idx="452">
                  <c:v>-90</c:v>
                </c:pt>
                <c:pt idx="453">
                  <c:v>-89.8</c:v>
                </c:pt>
                <c:pt idx="454">
                  <c:v>-89.6</c:v>
                </c:pt>
                <c:pt idx="455">
                  <c:v>-89.4</c:v>
                </c:pt>
                <c:pt idx="456">
                  <c:v>-89.2</c:v>
                </c:pt>
                <c:pt idx="457">
                  <c:v>-89</c:v>
                </c:pt>
                <c:pt idx="458">
                  <c:v>-88.8</c:v>
                </c:pt>
                <c:pt idx="459">
                  <c:v>-88.6</c:v>
                </c:pt>
                <c:pt idx="460">
                  <c:v>-88.4</c:v>
                </c:pt>
                <c:pt idx="461">
                  <c:v>-88.2</c:v>
                </c:pt>
                <c:pt idx="462">
                  <c:v>-88</c:v>
                </c:pt>
                <c:pt idx="463">
                  <c:v>-87.8</c:v>
                </c:pt>
                <c:pt idx="464">
                  <c:v>-87.6</c:v>
                </c:pt>
                <c:pt idx="465">
                  <c:v>-87.4</c:v>
                </c:pt>
                <c:pt idx="466">
                  <c:v>-87.2</c:v>
                </c:pt>
                <c:pt idx="467">
                  <c:v>-87</c:v>
                </c:pt>
                <c:pt idx="468">
                  <c:v>-86.8</c:v>
                </c:pt>
                <c:pt idx="469">
                  <c:v>-86.6</c:v>
                </c:pt>
                <c:pt idx="470">
                  <c:v>-86.4</c:v>
                </c:pt>
                <c:pt idx="471">
                  <c:v>-86.2</c:v>
                </c:pt>
                <c:pt idx="472">
                  <c:v>-86</c:v>
                </c:pt>
                <c:pt idx="473">
                  <c:v>-85.8</c:v>
                </c:pt>
                <c:pt idx="474">
                  <c:v>-85.6</c:v>
                </c:pt>
                <c:pt idx="475">
                  <c:v>-85.4</c:v>
                </c:pt>
                <c:pt idx="476">
                  <c:v>-85.2</c:v>
                </c:pt>
                <c:pt idx="477">
                  <c:v>-85</c:v>
                </c:pt>
                <c:pt idx="478">
                  <c:v>-84.8</c:v>
                </c:pt>
                <c:pt idx="479">
                  <c:v>-84.6</c:v>
                </c:pt>
                <c:pt idx="480">
                  <c:v>-84.4</c:v>
                </c:pt>
                <c:pt idx="481">
                  <c:v>-84.2</c:v>
                </c:pt>
                <c:pt idx="482">
                  <c:v>-84</c:v>
                </c:pt>
                <c:pt idx="483">
                  <c:v>-83.8</c:v>
                </c:pt>
                <c:pt idx="484">
                  <c:v>-83.6</c:v>
                </c:pt>
                <c:pt idx="485">
                  <c:v>-83.4</c:v>
                </c:pt>
                <c:pt idx="486">
                  <c:v>-83.2</c:v>
                </c:pt>
                <c:pt idx="487">
                  <c:v>-83</c:v>
                </c:pt>
                <c:pt idx="488">
                  <c:v>-82.8</c:v>
                </c:pt>
                <c:pt idx="489">
                  <c:v>-82.6</c:v>
                </c:pt>
                <c:pt idx="490">
                  <c:v>-82.4</c:v>
                </c:pt>
                <c:pt idx="491">
                  <c:v>-82.2</c:v>
                </c:pt>
                <c:pt idx="492">
                  <c:v>-82</c:v>
                </c:pt>
                <c:pt idx="493">
                  <c:v>-81.8</c:v>
                </c:pt>
                <c:pt idx="494">
                  <c:v>-81.599999999999994</c:v>
                </c:pt>
                <c:pt idx="495">
                  <c:v>-81.400000000000006</c:v>
                </c:pt>
                <c:pt idx="496">
                  <c:v>-81.2</c:v>
                </c:pt>
                <c:pt idx="497">
                  <c:v>-81</c:v>
                </c:pt>
                <c:pt idx="498">
                  <c:v>-80.8</c:v>
                </c:pt>
                <c:pt idx="499">
                  <c:v>-80.599999999999994</c:v>
                </c:pt>
                <c:pt idx="500">
                  <c:v>-80.400000000000006</c:v>
                </c:pt>
                <c:pt idx="501">
                  <c:v>-80.2</c:v>
                </c:pt>
                <c:pt idx="502">
                  <c:v>-80</c:v>
                </c:pt>
                <c:pt idx="503">
                  <c:v>-79.8</c:v>
                </c:pt>
                <c:pt idx="504">
                  <c:v>-79.599999999999994</c:v>
                </c:pt>
                <c:pt idx="505">
                  <c:v>-79.400000000000006</c:v>
                </c:pt>
                <c:pt idx="506">
                  <c:v>-79.2</c:v>
                </c:pt>
                <c:pt idx="507">
                  <c:v>-79</c:v>
                </c:pt>
                <c:pt idx="508">
                  <c:v>-78.8</c:v>
                </c:pt>
                <c:pt idx="509">
                  <c:v>-78.599999999999994</c:v>
                </c:pt>
                <c:pt idx="510">
                  <c:v>-78.400000000000006</c:v>
                </c:pt>
                <c:pt idx="511">
                  <c:v>-78.2</c:v>
                </c:pt>
                <c:pt idx="512">
                  <c:v>-78</c:v>
                </c:pt>
                <c:pt idx="513">
                  <c:v>-77.8</c:v>
                </c:pt>
                <c:pt idx="514">
                  <c:v>-77.599999999999994</c:v>
                </c:pt>
                <c:pt idx="515">
                  <c:v>-77.400000000000006</c:v>
                </c:pt>
                <c:pt idx="516">
                  <c:v>-77.2</c:v>
                </c:pt>
                <c:pt idx="517">
                  <c:v>-77</c:v>
                </c:pt>
                <c:pt idx="518">
                  <c:v>-76.8</c:v>
                </c:pt>
                <c:pt idx="519">
                  <c:v>-76.599999999999994</c:v>
                </c:pt>
                <c:pt idx="520">
                  <c:v>-76.400000000000006</c:v>
                </c:pt>
                <c:pt idx="521">
                  <c:v>-76.2</c:v>
                </c:pt>
                <c:pt idx="522">
                  <c:v>-76</c:v>
                </c:pt>
                <c:pt idx="523">
                  <c:v>-75.8</c:v>
                </c:pt>
                <c:pt idx="524">
                  <c:v>-75.599999999999994</c:v>
                </c:pt>
                <c:pt idx="525">
                  <c:v>-75.400000000000006</c:v>
                </c:pt>
                <c:pt idx="526">
                  <c:v>-75.2</c:v>
                </c:pt>
                <c:pt idx="527">
                  <c:v>-75</c:v>
                </c:pt>
                <c:pt idx="528">
                  <c:v>-74.8</c:v>
                </c:pt>
                <c:pt idx="529">
                  <c:v>-74.599999999999994</c:v>
                </c:pt>
                <c:pt idx="530">
                  <c:v>-74.400000000000006</c:v>
                </c:pt>
                <c:pt idx="531">
                  <c:v>-74.2</c:v>
                </c:pt>
                <c:pt idx="532">
                  <c:v>-74</c:v>
                </c:pt>
                <c:pt idx="533">
                  <c:v>-73.8</c:v>
                </c:pt>
                <c:pt idx="534">
                  <c:v>-73.599999999999994</c:v>
                </c:pt>
                <c:pt idx="535">
                  <c:v>-73.400000000000006</c:v>
                </c:pt>
                <c:pt idx="536">
                  <c:v>-73.2</c:v>
                </c:pt>
                <c:pt idx="537">
                  <c:v>-73</c:v>
                </c:pt>
                <c:pt idx="538">
                  <c:v>-72.8</c:v>
                </c:pt>
                <c:pt idx="539">
                  <c:v>-72.599999999999994</c:v>
                </c:pt>
                <c:pt idx="540">
                  <c:v>-72.400000000000006</c:v>
                </c:pt>
                <c:pt idx="541">
                  <c:v>-72.2</c:v>
                </c:pt>
                <c:pt idx="542">
                  <c:v>-72</c:v>
                </c:pt>
                <c:pt idx="543">
                  <c:v>-71.8</c:v>
                </c:pt>
                <c:pt idx="544">
                  <c:v>-71.599999999999994</c:v>
                </c:pt>
                <c:pt idx="545">
                  <c:v>-71.400000000000006</c:v>
                </c:pt>
                <c:pt idx="546">
                  <c:v>-71.2</c:v>
                </c:pt>
                <c:pt idx="547">
                  <c:v>-71</c:v>
                </c:pt>
                <c:pt idx="548">
                  <c:v>-70.8</c:v>
                </c:pt>
                <c:pt idx="549">
                  <c:v>-70.599999999999994</c:v>
                </c:pt>
                <c:pt idx="550">
                  <c:v>-70.400000000000006</c:v>
                </c:pt>
                <c:pt idx="551">
                  <c:v>-70.2</c:v>
                </c:pt>
                <c:pt idx="552">
                  <c:v>-70</c:v>
                </c:pt>
                <c:pt idx="553">
                  <c:v>-69.8</c:v>
                </c:pt>
                <c:pt idx="554">
                  <c:v>-69.599999999999994</c:v>
                </c:pt>
                <c:pt idx="555">
                  <c:v>-69.400000000000006</c:v>
                </c:pt>
                <c:pt idx="556">
                  <c:v>-69.2</c:v>
                </c:pt>
                <c:pt idx="557">
                  <c:v>-69</c:v>
                </c:pt>
                <c:pt idx="558">
                  <c:v>-68.8</c:v>
                </c:pt>
                <c:pt idx="559">
                  <c:v>-68.599999999999994</c:v>
                </c:pt>
                <c:pt idx="560">
                  <c:v>-68.400000000000006</c:v>
                </c:pt>
                <c:pt idx="561">
                  <c:v>-68.2</c:v>
                </c:pt>
                <c:pt idx="562">
                  <c:v>-68</c:v>
                </c:pt>
                <c:pt idx="563">
                  <c:v>-67.8</c:v>
                </c:pt>
                <c:pt idx="564">
                  <c:v>-67.599999999999994</c:v>
                </c:pt>
                <c:pt idx="565">
                  <c:v>-67.400000000000006</c:v>
                </c:pt>
                <c:pt idx="566">
                  <c:v>-67.2</c:v>
                </c:pt>
                <c:pt idx="567">
                  <c:v>-67</c:v>
                </c:pt>
                <c:pt idx="568">
                  <c:v>-66.8</c:v>
                </c:pt>
                <c:pt idx="569">
                  <c:v>-66.599999999999994</c:v>
                </c:pt>
                <c:pt idx="570">
                  <c:v>-66.400000000000006</c:v>
                </c:pt>
                <c:pt idx="571">
                  <c:v>-66.2</c:v>
                </c:pt>
                <c:pt idx="572">
                  <c:v>-66</c:v>
                </c:pt>
                <c:pt idx="573">
                  <c:v>-65.8</c:v>
                </c:pt>
                <c:pt idx="574">
                  <c:v>-65.599999999999994</c:v>
                </c:pt>
                <c:pt idx="575">
                  <c:v>-65.400000000000006</c:v>
                </c:pt>
                <c:pt idx="576">
                  <c:v>-65.2</c:v>
                </c:pt>
                <c:pt idx="577">
                  <c:v>-65</c:v>
                </c:pt>
                <c:pt idx="578">
                  <c:v>-64.8</c:v>
                </c:pt>
                <c:pt idx="579">
                  <c:v>-64.599999999999994</c:v>
                </c:pt>
                <c:pt idx="580">
                  <c:v>-64.400000000000006</c:v>
                </c:pt>
                <c:pt idx="581">
                  <c:v>-64.2</c:v>
                </c:pt>
                <c:pt idx="582">
                  <c:v>-64</c:v>
                </c:pt>
                <c:pt idx="583">
                  <c:v>-63.8</c:v>
                </c:pt>
                <c:pt idx="584">
                  <c:v>-63.6</c:v>
                </c:pt>
                <c:pt idx="585">
                  <c:v>-63.4</c:v>
                </c:pt>
                <c:pt idx="586">
                  <c:v>-63.2</c:v>
                </c:pt>
                <c:pt idx="587">
                  <c:v>-63</c:v>
                </c:pt>
                <c:pt idx="588">
                  <c:v>-62.8</c:v>
                </c:pt>
                <c:pt idx="589">
                  <c:v>-62.6</c:v>
                </c:pt>
                <c:pt idx="590">
                  <c:v>-62.4</c:v>
                </c:pt>
                <c:pt idx="591">
                  <c:v>-62.2</c:v>
                </c:pt>
                <c:pt idx="592">
                  <c:v>-62</c:v>
                </c:pt>
                <c:pt idx="593">
                  <c:v>-61.8</c:v>
                </c:pt>
                <c:pt idx="594">
                  <c:v>-61.6</c:v>
                </c:pt>
                <c:pt idx="595">
                  <c:v>-61.4</c:v>
                </c:pt>
                <c:pt idx="596">
                  <c:v>-61.2</c:v>
                </c:pt>
                <c:pt idx="597">
                  <c:v>-61</c:v>
                </c:pt>
                <c:pt idx="598">
                  <c:v>-60.8</c:v>
                </c:pt>
                <c:pt idx="599">
                  <c:v>-60.6</c:v>
                </c:pt>
                <c:pt idx="600">
                  <c:v>-60.4</c:v>
                </c:pt>
                <c:pt idx="601">
                  <c:v>-60.2</c:v>
                </c:pt>
                <c:pt idx="602">
                  <c:v>-60</c:v>
                </c:pt>
                <c:pt idx="603">
                  <c:v>-59.8</c:v>
                </c:pt>
                <c:pt idx="604">
                  <c:v>-59.6</c:v>
                </c:pt>
                <c:pt idx="605">
                  <c:v>-59.4</c:v>
                </c:pt>
                <c:pt idx="606">
                  <c:v>-59.2</c:v>
                </c:pt>
                <c:pt idx="607">
                  <c:v>-59</c:v>
                </c:pt>
                <c:pt idx="608">
                  <c:v>-58.8</c:v>
                </c:pt>
                <c:pt idx="609">
                  <c:v>-58.6</c:v>
                </c:pt>
                <c:pt idx="610">
                  <c:v>-58.4</c:v>
                </c:pt>
                <c:pt idx="611">
                  <c:v>-58.2</c:v>
                </c:pt>
                <c:pt idx="612">
                  <c:v>-58</c:v>
                </c:pt>
                <c:pt idx="613">
                  <c:v>-57.8</c:v>
                </c:pt>
                <c:pt idx="614">
                  <c:v>-57.6</c:v>
                </c:pt>
                <c:pt idx="615">
                  <c:v>-57.4</c:v>
                </c:pt>
                <c:pt idx="616">
                  <c:v>-57.2</c:v>
                </c:pt>
                <c:pt idx="617">
                  <c:v>-57</c:v>
                </c:pt>
                <c:pt idx="618">
                  <c:v>-56.8</c:v>
                </c:pt>
                <c:pt idx="619">
                  <c:v>-56.6</c:v>
                </c:pt>
                <c:pt idx="620">
                  <c:v>-56.4</c:v>
                </c:pt>
                <c:pt idx="621">
                  <c:v>-56.2</c:v>
                </c:pt>
                <c:pt idx="622">
                  <c:v>-56</c:v>
                </c:pt>
                <c:pt idx="623">
                  <c:v>-55.8</c:v>
                </c:pt>
                <c:pt idx="624">
                  <c:v>-55.6</c:v>
                </c:pt>
                <c:pt idx="625">
                  <c:v>-55.4</c:v>
                </c:pt>
                <c:pt idx="626">
                  <c:v>-55.2</c:v>
                </c:pt>
                <c:pt idx="627">
                  <c:v>-55</c:v>
                </c:pt>
                <c:pt idx="628">
                  <c:v>-54.8</c:v>
                </c:pt>
                <c:pt idx="629">
                  <c:v>-54.6</c:v>
                </c:pt>
                <c:pt idx="630">
                  <c:v>-54.4</c:v>
                </c:pt>
                <c:pt idx="631">
                  <c:v>-54.2</c:v>
                </c:pt>
                <c:pt idx="632">
                  <c:v>-54</c:v>
                </c:pt>
                <c:pt idx="633">
                  <c:v>-53.8</c:v>
                </c:pt>
                <c:pt idx="634">
                  <c:v>-53.6</c:v>
                </c:pt>
                <c:pt idx="635">
                  <c:v>-53.4</c:v>
                </c:pt>
                <c:pt idx="636">
                  <c:v>-53.2</c:v>
                </c:pt>
                <c:pt idx="637">
                  <c:v>-53</c:v>
                </c:pt>
                <c:pt idx="638">
                  <c:v>-52.8</c:v>
                </c:pt>
                <c:pt idx="639">
                  <c:v>-52.6</c:v>
                </c:pt>
                <c:pt idx="640">
                  <c:v>-52.4</c:v>
                </c:pt>
                <c:pt idx="641">
                  <c:v>-52.2</c:v>
                </c:pt>
                <c:pt idx="642">
                  <c:v>-52</c:v>
                </c:pt>
                <c:pt idx="643">
                  <c:v>-51.8</c:v>
                </c:pt>
                <c:pt idx="644">
                  <c:v>-51.6</c:v>
                </c:pt>
                <c:pt idx="645">
                  <c:v>-51.4</c:v>
                </c:pt>
                <c:pt idx="646">
                  <c:v>-51.2</c:v>
                </c:pt>
                <c:pt idx="647">
                  <c:v>-51</c:v>
                </c:pt>
                <c:pt idx="648">
                  <c:v>-50.8</c:v>
                </c:pt>
                <c:pt idx="649">
                  <c:v>-50.6</c:v>
                </c:pt>
                <c:pt idx="650">
                  <c:v>-50.4</c:v>
                </c:pt>
                <c:pt idx="651">
                  <c:v>-50.2</c:v>
                </c:pt>
                <c:pt idx="652">
                  <c:v>-50</c:v>
                </c:pt>
                <c:pt idx="653">
                  <c:v>-49.8</c:v>
                </c:pt>
                <c:pt idx="654">
                  <c:v>-49.6</c:v>
                </c:pt>
                <c:pt idx="655">
                  <c:v>-49.4</c:v>
                </c:pt>
                <c:pt idx="656">
                  <c:v>-49.2</c:v>
                </c:pt>
                <c:pt idx="657">
                  <c:v>-49</c:v>
                </c:pt>
                <c:pt idx="658">
                  <c:v>-48.8</c:v>
                </c:pt>
                <c:pt idx="659">
                  <c:v>-48.6</c:v>
                </c:pt>
                <c:pt idx="660">
                  <c:v>-48.4</c:v>
                </c:pt>
                <c:pt idx="661">
                  <c:v>-48.2</c:v>
                </c:pt>
                <c:pt idx="662">
                  <c:v>-48</c:v>
                </c:pt>
                <c:pt idx="663">
                  <c:v>-47.8</c:v>
                </c:pt>
                <c:pt idx="664">
                  <c:v>-47.6</c:v>
                </c:pt>
                <c:pt idx="665">
                  <c:v>-47.4</c:v>
                </c:pt>
                <c:pt idx="666">
                  <c:v>-47.2</c:v>
                </c:pt>
                <c:pt idx="667">
                  <c:v>-47</c:v>
                </c:pt>
                <c:pt idx="668">
                  <c:v>-46.8</c:v>
                </c:pt>
                <c:pt idx="669">
                  <c:v>-46.6</c:v>
                </c:pt>
                <c:pt idx="670">
                  <c:v>-46.4</c:v>
                </c:pt>
                <c:pt idx="671">
                  <c:v>-46.2</c:v>
                </c:pt>
                <c:pt idx="672">
                  <c:v>-46</c:v>
                </c:pt>
                <c:pt idx="673">
                  <c:v>-45.8</c:v>
                </c:pt>
                <c:pt idx="674">
                  <c:v>-45.6</c:v>
                </c:pt>
                <c:pt idx="675">
                  <c:v>-45.4</c:v>
                </c:pt>
                <c:pt idx="676">
                  <c:v>-45.2</c:v>
                </c:pt>
                <c:pt idx="677">
                  <c:v>-45</c:v>
                </c:pt>
                <c:pt idx="678">
                  <c:v>-44.8</c:v>
                </c:pt>
                <c:pt idx="679">
                  <c:v>-44.6</c:v>
                </c:pt>
                <c:pt idx="680">
                  <c:v>-44.4</c:v>
                </c:pt>
                <c:pt idx="681">
                  <c:v>-44.2</c:v>
                </c:pt>
                <c:pt idx="682">
                  <c:v>-44</c:v>
                </c:pt>
                <c:pt idx="683">
                  <c:v>-43.8</c:v>
                </c:pt>
                <c:pt idx="684">
                  <c:v>-43.6</c:v>
                </c:pt>
                <c:pt idx="685">
                  <c:v>-43.4</c:v>
                </c:pt>
                <c:pt idx="686">
                  <c:v>-43.2</c:v>
                </c:pt>
                <c:pt idx="687">
                  <c:v>-43</c:v>
                </c:pt>
                <c:pt idx="688">
                  <c:v>-42.8</c:v>
                </c:pt>
                <c:pt idx="689">
                  <c:v>-42.6</c:v>
                </c:pt>
                <c:pt idx="690">
                  <c:v>-42.4</c:v>
                </c:pt>
                <c:pt idx="691">
                  <c:v>-42.2</c:v>
                </c:pt>
                <c:pt idx="692">
                  <c:v>-42</c:v>
                </c:pt>
                <c:pt idx="693">
                  <c:v>-41.8</c:v>
                </c:pt>
                <c:pt idx="694">
                  <c:v>-41.6</c:v>
                </c:pt>
                <c:pt idx="695">
                  <c:v>-41.4</c:v>
                </c:pt>
                <c:pt idx="696">
                  <c:v>-41.2</c:v>
                </c:pt>
                <c:pt idx="697">
                  <c:v>-41</c:v>
                </c:pt>
                <c:pt idx="698">
                  <c:v>-40.800000000000004</c:v>
                </c:pt>
                <c:pt idx="699">
                  <c:v>-40.6</c:v>
                </c:pt>
                <c:pt idx="700">
                  <c:v>-40.4</c:v>
                </c:pt>
                <c:pt idx="701">
                  <c:v>-40.200000000000003</c:v>
                </c:pt>
                <c:pt idx="702">
                  <c:v>-40</c:v>
                </c:pt>
                <c:pt idx="703">
                  <c:v>-39.800000000000004</c:v>
                </c:pt>
                <c:pt idx="704">
                  <c:v>-39.6</c:v>
                </c:pt>
                <c:pt idx="705">
                  <c:v>-39.4</c:v>
                </c:pt>
                <c:pt idx="706">
                  <c:v>-39.200000000000003</c:v>
                </c:pt>
                <c:pt idx="707">
                  <c:v>-39</c:v>
                </c:pt>
                <c:pt idx="708">
                  <c:v>-38.800000000000004</c:v>
                </c:pt>
                <c:pt idx="709">
                  <c:v>-38.6</c:v>
                </c:pt>
                <c:pt idx="710">
                  <c:v>-38.4</c:v>
                </c:pt>
                <c:pt idx="711">
                  <c:v>-38.200000000000003</c:v>
                </c:pt>
                <c:pt idx="712">
                  <c:v>-38</c:v>
                </c:pt>
                <c:pt idx="713">
                  <c:v>-37.800000000000004</c:v>
                </c:pt>
                <c:pt idx="714">
                  <c:v>-37.6</c:v>
                </c:pt>
                <c:pt idx="715">
                  <c:v>-37.4</c:v>
                </c:pt>
                <c:pt idx="716">
                  <c:v>-37.200000000000003</c:v>
                </c:pt>
                <c:pt idx="717">
                  <c:v>-37</c:v>
                </c:pt>
                <c:pt idx="718">
                  <c:v>-36.800000000000004</c:v>
                </c:pt>
                <c:pt idx="719">
                  <c:v>-36.6</c:v>
                </c:pt>
                <c:pt idx="720">
                  <c:v>-36.4</c:v>
                </c:pt>
                <c:pt idx="721">
                  <c:v>-36.200000000000003</c:v>
                </c:pt>
                <c:pt idx="722">
                  <c:v>-36</c:v>
                </c:pt>
                <c:pt idx="723">
                  <c:v>-35.800000000000004</c:v>
                </c:pt>
                <c:pt idx="724">
                  <c:v>-35.6</c:v>
                </c:pt>
                <c:pt idx="725">
                  <c:v>-35.4</c:v>
                </c:pt>
                <c:pt idx="726">
                  <c:v>-35.200000000000003</c:v>
                </c:pt>
                <c:pt idx="727">
                  <c:v>-35</c:v>
                </c:pt>
                <c:pt idx="728">
                  <c:v>-34.800000000000004</c:v>
                </c:pt>
                <c:pt idx="729">
                  <c:v>-34.6</c:v>
                </c:pt>
                <c:pt idx="730">
                  <c:v>-34.4</c:v>
                </c:pt>
                <c:pt idx="731">
                  <c:v>-34.200000000000003</c:v>
                </c:pt>
                <c:pt idx="732">
                  <c:v>-34</c:v>
                </c:pt>
                <c:pt idx="733">
                  <c:v>-33.800000000000004</c:v>
                </c:pt>
                <c:pt idx="734">
                  <c:v>-33.6</c:v>
                </c:pt>
                <c:pt idx="735">
                  <c:v>-33.4</c:v>
                </c:pt>
                <c:pt idx="736">
                  <c:v>-33.200000000000003</c:v>
                </c:pt>
                <c:pt idx="737">
                  <c:v>-33</c:v>
                </c:pt>
                <c:pt idx="738">
                  <c:v>-32.800000000000004</c:v>
                </c:pt>
                <c:pt idx="739">
                  <c:v>-32.6</c:v>
                </c:pt>
                <c:pt idx="740">
                  <c:v>-32.4</c:v>
                </c:pt>
                <c:pt idx="741">
                  <c:v>-32.200000000000003</c:v>
                </c:pt>
                <c:pt idx="742">
                  <c:v>-32</c:v>
                </c:pt>
                <c:pt idx="743">
                  <c:v>-31.799999999999986</c:v>
                </c:pt>
                <c:pt idx="744">
                  <c:v>-31.6</c:v>
                </c:pt>
                <c:pt idx="745">
                  <c:v>-31.4</c:v>
                </c:pt>
                <c:pt idx="746">
                  <c:v>-31.200000000000003</c:v>
                </c:pt>
                <c:pt idx="747">
                  <c:v>-31</c:v>
                </c:pt>
                <c:pt idx="748">
                  <c:v>-30.799999999999986</c:v>
                </c:pt>
                <c:pt idx="749">
                  <c:v>-30.6</c:v>
                </c:pt>
                <c:pt idx="750">
                  <c:v>-30.4</c:v>
                </c:pt>
                <c:pt idx="751">
                  <c:v>-30.200000000000003</c:v>
                </c:pt>
                <c:pt idx="752">
                  <c:v>-30</c:v>
                </c:pt>
                <c:pt idx="753">
                  <c:v>-29.799999999999986</c:v>
                </c:pt>
                <c:pt idx="754">
                  <c:v>-29.6</c:v>
                </c:pt>
                <c:pt idx="755">
                  <c:v>-29.4</c:v>
                </c:pt>
                <c:pt idx="756">
                  <c:v>-29.200000000000003</c:v>
                </c:pt>
                <c:pt idx="757">
                  <c:v>-29</c:v>
                </c:pt>
                <c:pt idx="758">
                  <c:v>-28.799999999999986</c:v>
                </c:pt>
                <c:pt idx="759">
                  <c:v>-28.6</c:v>
                </c:pt>
                <c:pt idx="760">
                  <c:v>-28.4</c:v>
                </c:pt>
                <c:pt idx="761">
                  <c:v>-28.200000000000003</c:v>
                </c:pt>
                <c:pt idx="762">
                  <c:v>-28</c:v>
                </c:pt>
                <c:pt idx="763">
                  <c:v>-27.799999999999986</c:v>
                </c:pt>
                <c:pt idx="764">
                  <c:v>-27.6</c:v>
                </c:pt>
                <c:pt idx="765">
                  <c:v>-27.4</c:v>
                </c:pt>
                <c:pt idx="766">
                  <c:v>-27.200000000000003</c:v>
                </c:pt>
                <c:pt idx="767">
                  <c:v>-27</c:v>
                </c:pt>
                <c:pt idx="768">
                  <c:v>-26.799999999999986</c:v>
                </c:pt>
                <c:pt idx="769">
                  <c:v>-26.6</c:v>
                </c:pt>
                <c:pt idx="770">
                  <c:v>-26.4</c:v>
                </c:pt>
                <c:pt idx="771">
                  <c:v>-26.200000000000003</c:v>
                </c:pt>
                <c:pt idx="772">
                  <c:v>-26</c:v>
                </c:pt>
                <c:pt idx="773">
                  <c:v>-25.799999999999986</c:v>
                </c:pt>
                <c:pt idx="774">
                  <c:v>-25.599999999999987</c:v>
                </c:pt>
                <c:pt idx="775">
                  <c:v>-25.400000000000006</c:v>
                </c:pt>
                <c:pt idx="776">
                  <c:v>-25.200000000000003</c:v>
                </c:pt>
                <c:pt idx="777">
                  <c:v>-25</c:v>
                </c:pt>
                <c:pt idx="778">
                  <c:v>-24.799999999999986</c:v>
                </c:pt>
                <c:pt idx="779">
                  <c:v>-24.599999999999987</c:v>
                </c:pt>
                <c:pt idx="780">
                  <c:v>-24.400000000000006</c:v>
                </c:pt>
                <c:pt idx="781">
                  <c:v>-24.200000000000003</c:v>
                </c:pt>
                <c:pt idx="782">
                  <c:v>-24</c:v>
                </c:pt>
                <c:pt idx="783">
                  <c:v>-23.799999999999986</c:v>
                </c:pt>
                <c:pt idx="784">
                  <c:v>-23.599999999999987</c:v>
                </c:pt>
                <c:pt idx="785">
                  <c:v>-23.400000000000006</c:v>
                </c:pt>
                <c:pt idx="786">
                  <c:v>-23.200000000000003</c:v>
                </c:pt>
                <c:pt idx="787">
                  <c:v>-23</c:v>
                </c:pt>
                <c:pt idx="788">
                  <c:v>-22.799999999999986</c:v>
                </c:pt>
                <c:pt idx="789">
                  <c:v>-22.599999999999987</c:v>
                </c:pt>
                <c:pt idx="790">
                  <c:v>-22.400000000000006</c:v>
                </c:pt>
                <c:pt idx="791">
                  <c:v>-22.200000000000003</c:v>
                </c:pt>
                <c:pt idx="792">
                  <c:v>-22</c:v>
                </c:pt>
                <c:pt idx="793">
                  <c:v>-21.799999999999986</c:v>
                </c:pt>
                <c:pt idx="794">
                  <c:v>-21.599999999999987</c:v>
                </c:pt>
                <c:pt idx="795">
                  <c:v>-21.400000000000006</c:v>
                </c:pt>
                <c:pt idx="796">
                  <c:v>-21.200000000000003</c:v>
                </c:pt>
                <c:pt idx="797">
                  <c:v>-21</c:v>
                </c:pt>
                <c:pt idx="798">
                  <c:v>-20.799999999999986</c:v>
                </c:pt>
                <c:pt idx="799">
                  <c:v>-20.599999999999987</c:v>
                </c:pt>
                <c:pt idx="800">
                  <c:v>-20.400000000000006</c:v>
                </c:pt>
                <c:pt idx="801">
                  <c:v>-20.200000000000003</c:v>
                </c:pt>
                <c:pt idx="802">
                  <c:v>-20</c:v>
                </c:pt>
                <c:pt idx="803">
                  <c:v>-19.799999999999986</c:v>
                </c:pt>
                <c:pt idx="804">
                  <c:v>-19.599999999999987</c:v>
                </c:pt>
                <c:pt idx="805">
                  <c:v>-19.400000000000006</c:v>
                </c:pt>
                <c:pt idx="806">
                  <c:v>-19.200000000000003</c:v>
                </c:pt>
                <c:pt idx="807">
                  <c:v>-19</c:v>
                </c:pt>
                <c:pt idx="808">
                  <c:v>-18.799999999999986</c:v>
                </c:pt>
                <c:pt idx="809">
                  <c:v>-18.599999999999987</c:v>
                </c:pt>
                <c:pt idx="810">
                  <c:v>-18.400000000000006</c:v>
                </c:pt>
                <c:pt idx="811">
                  <c:v>-18.200000000000003</c:v>
                </c:pt>
                <c:pt idx="812">
                  <c:v>-18</c:v>
                </c:pt>
                <c:pt idx="813">
                  <c:v>-17.799999999999986</c:v>
                </c:pt>
                <c:pt idx="814">
                  <c:v>-17.599999999999987</c:v>
                </c:pt>
                <c:pt idx="815">
                  <c:v>-17.400000000000006</c:v>
                </c:pt>
                <c:pt idx="816">
                  <c:v>-17.200000000000003</c:v>
                </c:pt>
                <c:pt idx="817">
                  <c:v>-17</c:v>
                </c:pt>
                <c:pt idx="818">
                  <c:v>-16.799999999999986</c:v>
                </c:pt>
                <c:pt idx="819">
                  <c:v>-16.599999999999987</c:v>
                </c:pt>
                <c:pt idx="820">
                  <c:v>-16.400000000000006</c:v>
                </c:pt>
                <c:pt idx="821">
                  <c:v>-16.200000000000003</c:v>
                </c:pt>
                <c:pt idx="822">
                  <c:v>-16</c:v>
                </c:pt>
                <c:pt idx="823">
                  <c:v>-15.8</c:v>
                </c:pt>
                <c:pt idx="824">
                  <c:v>-15.600000000000001</c:v>
                </c:pt>
                <c:pt idx="825">
                  <c:v>-15.400000000000006</c:v>
                </c:pt>
                <c:pt idx="826">
                  <c:v>-15.200000000000003</c:v>
                </c:pt>
                <c:pt idx="827">
                  <c:v>-15</c:v>
                </c:pt>
                <c:pt idx="828">
                  <c:v>-14.8</c:v>
                </c:pt>
                <c:pt idx="829">
                  <c:v>-14.600000000000001</c:v>
                </c:pt>
                <c:pt idx="830">
                  <c:v>-14.400000000000006</c:v>
                </c:pt>
                <c:pt idx="831">
                  <c:v>-14.200000000000003</c:v>
                </c:pt>
                <c:pt idx="832">
                  <c:v>-14</c:v>
                </c:pt>
                <c:pt idx="833">
                  <c:v>-13.8</c:v>
                </c:pt>
                <c:pt idx="834">
                  <c:v>-13.600000000000001</c:v>
                </c:pt>
                <c:pt idx="835">
                  <c:v>-13.400000000000006</c:v>
                </c:pt>
                <c:pt idx="836">
                  <c:v>-13.200000000000003</c:v>
                </c:pt>
                <c:pt idx="837">
                  <c:v>-13</c:v>
                </c:pt>
                <c:pt idx="838">
                  <c:v>-12.8</c:v>
                </c:pt>
                <c:pt idx="839">
                  <c:v>-12.600000000000001</c:v>
                </c:pt>
                <c:pt idx="840">
                  <c:v>-12.400000000000006</c:v>
                </c:pt>
                <c:pt idx="841">
                  <c:v>-12.200000000000003</c:v>
                </c:pt>
                <c:pt idx="842">
                  <c:v>-12</c:v>
                </c:pt>
                <c:pt idx="843">
                  <c:v>-11.8</c:v>
                </c:pt>
                <c:pt idx="844">
                  <c:v>-11.600000000000001</c:v>
                </c:pt>
                <c:pt idx="845">
                  <c:v>-11.400000000000006</c:v>
                </c:pt>
                <c:pt idx="846">
                  <c:v>-11.200000000000003</c:v>
                </c:pt>
                <c:pt idx="847">
                  <c:v>-11</c:v>
                </c:pt>
                <c:pt idx="848">
                  <c:v>-10.8</c:v>
                </c:pt>
                <c:pt idx="849">
                  <c:v>-10.600000000000001</c:v>
                </c:pt>
                <c:pt idx="850">
                  <c:v>-10.400000000000006</c:v>
                </c:pt>
                <c:pt idx="851">
                  <c:v>-10.200000000000003</c:v>
                </c:pt>
                <c:pt idx="852">
                  <c:v>-10</c:v>
                </c:pt>
                <c:pt idx="853">
                  <c:v>-9.8000000000000025</c:v>
                </c:pt>
                <c:pt idx="854">
                  <c:v>-9.6000000000000014</c:v>
                </c:pt>
                <c:pt idx="855">
                  <c:v>-9.4000000000000057</c:v>
                </c:pt>
                <c:pt idx="856">
                  <c:v>-9.2000000000000011</c:v>
                </c:pt>
                <c:pt idx="857">
                  <c:v>-9</c:v>
                </c:pt>
                <c:pt idx="858">
                  <c:v>-8.8000000000000025</c:v>
                </c:pt>
                <c:pt idx="859">
                  <c:v>-8.6000000000000014</c:v>
                </c:pt>
                <c:pt idx="860">
                  <c:v>-8.4000000000000057</c:v>
                </c:pt>
                <c:pt idx="861">
                  <c:v>-8.2000000000000011</c:v>
                </c:pt>
                <c:pt idx="862">
                  <c:v>-8</c:v>
                </c:pt>
                <c:pt idx="863">
                  <c:v>-7.7999999999999972</c:v>
                </c:pt>
                <c:pt idx="864">
                  <c:v>-7.5999999999999943</c:v>
                </c:pt>
                <c:pt idx="865">
                  <c:v>-7.4000000000000083</c:v>
                </c:pt>
                <c:pt idx="866">
                  <c:v>-7.2000000000000028</c:v>
                </c:pt>
                <c:pt idx="867">
                  <c:v>-7</c:v>
                </c:pt>
                <c:pt idx="868">
                  <c:v>-6.7999999999999972</c:v>
                </c:pt>
                <c:pt idx="869">
                  <c:v>-6.5999999999999943</c:v>
                </c:pt>
                <c:pt idx="870">
                  <c:v>-6.4000000000000083</c:v>
                </c:pt>
                <c:pt idx="871">
                  <c:v>-6.2000000000000028</c:v>
                </c:pt>
                <c:pt idx="872">
                  <c:v>-6</c:v>
                </c:pt>
                <c:pt idx="873">
                  <c:v>-5.7999999999999972</c:v>
                </c:pt>
                <c:pt idx="874">
                  <c:v>-5.5999999999999943</c:v>
                </c:pt>
                <c:pt idx="875">
                  <c:v>-5.4000000000000083</c:v>
                </c:pt>
                <c:pt idx="876">
                  <c:v>-5.2000000000000028</c:v>
                </c:pt>
                <c:pt idx="877">
                  <c:v>-5</c:v>
                </c:pt>
                <c:pt idx="878">
                  <c:v>-4.7999999999999972</c:v>
                </c:pt>
                <c:pt idx="879">
                  <c:v>-4.5999999999999943</c:v>
                </c:pt>
                <c:pt idx="880">
                  <c:v>-4.4000000000000083</c:v>
                </c:pt>
                <c:pt idx="881">
                  <c:v>-4.2000000000000028</c:v>
                </c:pt>
                <c:pt idx="882">
                  <c:v>-4</c:v>
                </c:pt>
                <c:pt idx="883">
                  <c:v>-3.7999999999999972</c:v>
                </c:pt>
                <c:pt idx="884">
                  <c:v>-3.5999999999999943</c:v>
                </c:pt>
                <c:pt idx="885">
                  <c:v>-3.4000000000000057</c:v>
                </c:pt>
                <c:pt idx="886">
                  <c:v>-3.2000000000000042</c:v>
                </c:pt>
                <c:pt idx="887">
                  <c:v>-3</c:v>
                </c:pt>
                <c:pt idx="888">
                  <c:v>-2.7999999999999972</c:v>
                </c:pt>
                <c:pt idx="889">
                  <c:v>-2.5999999999999943</c:v>
                </c:pt>
                <c:pt idx="890">
                  <c:v>-2.4000000000000057</c:v>
                </c:pt>
                <c:pt idx="891">
                  <c:v>-2.2000000000000042</c:v>
                </c:pt>
                <c:pt idx="892">
                  <c:v>-2</c:v>
                </c:pt>
                <c:pt idx="893">
                  <c:v>-1.7999999999999958</c:v>
                </c:pt>
                <c:pt idx="894">
                  <c:v>-1.5999999999999914</c:v>
                </c:pt>
                <c:pt idx="895">
                  <c:v>-1.4000000000000057</c:v>
                </c:pt>
                <c:pt idx="896">
                  <c:v>-1.2000000000000028</c:v>
                </c:pt>
                <c:pt idx="897">
                  <c:v>-1</c:v>
                </c:pt>
                <c:pt idx="898">
                  <c:v>-0.7999999999999976</c:v>
                </c:pt>
                <c:pt idx="899">
                  <c:v>-0.59999999999999465</c:v>
                </c:pt>
                <c:pt idx="900">
                  <c:v>-0.40000000000000568</c:v>
                </c:pt>
                <c:pt idx="901">
                  <c:v>-0.20000000000000284</c:v>
                </c:pt>
                <c:pt idx="902">
                  <c:v>0</c:v>
                </c:pt>
                <c:pt idx="903">
                  <c:v>0.20000000000000284</c:v>
                </c:pt>
                <c:pt idx="904">
                  <c:v>0.40000000000000568</c:v>
                </c:pt>
                <c:pt idx="905">
                  <c:v>0.59999999999999465</c:v>
                </c:pt>
                <c:pt idx="906">
                  <c:v>0.7999999999999976</c:v>
                </c:pt>
                <c:pt idx="907">
                  <c:v>1</c:v>
                </c:pt>
                <c:pt idx="908">
                  <c:v>1.2000000000000028</c:v>
                </c:pt>
                <c:pt idx="909">
                  <c:v>1.4000000000000057</c:v>
                </c:pt>
                <c:pt idx="910">
                  <c:v>1.5999999999999914</c:v>
                </c:pt>
                <c:pt idx="911">
                  <c:v>1.7999999999999958</c:v>
                </c:pt>
                <c:pt idx="912">
                  <c:v>2</c:v>
                </c:pt>
                <c:pt idx="913">
                  <c:v>2.2000000000000042</c:v>
                </c:pt>
                <c:pt idx="914">
                  <c:v>2.4000000000000057</c:v>
                </c:pt>
                <c:pt idx="915">
                  <c:v>2.5999999999999943</c:v>
                </c:pt>
                <c:pt idx="916">
                  <c:v>2.7999999999999972</c:v>
                </c:pt>
                <c:pt idx="917">
                  <c:v>3</c:v>
                </c:pt>
                <c:pt idx="918">
                  <c:v>3.2000000000000042</c:v>
                </c:pt>
                <c:pt idx="919">
                  <c:v>3.4000000000000057</c:v>
                </c:pt>
                <c:pt idx="920">
                  <c:v>3.5999999999999943</c:v>
                </c:pt>
                <c:pt idx="921">
                  <c:v>3.7999999999999972</c:v>
                </c:pt>
                <c:pt idx="922">
                  <c:v>4</c:v>
                </c:pt>
                <c:pt idx="923">
                  <c:v>4.2000000000000028</c:v>
                </c:pt>
                <c:pt idx="924">
                  <c:v>4.4000000000000083</c:v>
                </c:pt>
                <c:pt idx="925">
                  <c:v>4.5999999999999943</c:v>
                </c:pt>
                <c:pt idx="926">
                  <c:v>4.7999999999999972</c:v>
                </c:pt>
                <c:pt idx="927">
                  <c:v>5</c:v>
                </c:pt>
                <c:pt idx="928">
                  <c:v>5.2000000000000028</c:v>
                </c:pt>
                <c:pt idx="929">
                  <c:v>5.4000000000000083</c:v>
                </c:pt>
                <c:pt idx="930">
                  <c:v>5.5999999999999943</c:v>
                </c:pt>
                <c:pt idx="931">
                  <c:v>5.7999999999999972</c:v>
                </c:pt>
                <c:pt idx="932">
                  <c:v>6</c:v>
                </c:pt>
                <c:pt idx="933">
                  <c:v>6.2000000000000028</c:v>
                </c:pt>
                <c:pt idx="934">
                  <c:v>6.4000000000000083</c:v>
                </c:pt>
                <c:pt idx="935">
                  <c:v>6.5999999999999943</c:v>
                </c:pt>
                <c:pt idx="936">
                  <c:v>6.7999999999999972</c:v>
                </c:pt>
                <c:pt idx="937">
                  <c:v>7</c:v>
                </c:pt>
                <c:pt idx="938">
                  <c:v>7.2000000000000028</c:v>
                </c:pt>
                <c:pt idx="939">
                  <c:v>7.4000000000000083</c:v>
                </c:pt>
                <c:pt idx="940">
                  <c:v>7.5999999999999943</c:v>
                </c:pt>
                <c:pt idx="941">
                  <c:v>7.7999999999999972</c:v>
                </c:pt>
                <c:pt idx="942">
                  <c:v>8</c:v>
                </c:pt>
                <c:pt idx="943">
                  <c:v>8.2000000000000011</c:v>
                </c:pt>
                <c:pt idx="944">
                  <c:v>8.4000000000000057</c:v>
                </c:pt>
                <c:pt idx="945">
                  <c:v>8.6000000000000014</c:v>
                </c:pt>
                <c:pt idx="946">
                  <c:v>8.8000000000000025</c:v>
                </c:pt>
                <c:pt idx="947">
                  <c:v>9</c:v>
                </c:pt>
                <c:pt idx="948">
                  <c:v>9.2000000000000011</c:v>
                </c:pt>
                <c:pt idx="949">
                  <c:v>9.4000000000000057</c:v>
                </c:pt>
                <c:pt idx="950">
                  <c:v>9.6000000000000014</c:v>
                </c:pt>
                <c:pt idx="951">
                  <c:v>9.8000000000000025</c:v>
                </c:pt>
                <c:pt idx="952">
                  <c:v>10</c:v>
                </c:pt>
                <c:pt idx="953">
                  <c:v>10.200000000000003</c:v>
                </c:pt>
                <c:pt idx="954">
                  <c:v>10.400000000000006</c:v>
                </c:pt>
                <c:pt idx="955">
                  <c:v>10.600000000000001</c:v>
                </c:pt>
                <c:pt idx="956">
                  <c:v>10.8</c:v>
                </c:pt>
                <c:pt idx="957">
                  <c:v>11</c:v>
                </c:pt>
                <c:pt idx="958">
                  <c:v>11.200000000000003</c:v>
                </c:pt>
                <c:pt idx="959">
                  <c:v>11.400000000000006</c:v>
                </c:pt>
                <c:pt idx="960">
                  <c:v>11.600000000000001</c:v>
                </c:pt>
                <c:pt idx="961">
                  <c:v>11.8</c:v>
                </c:pt>
                <c:pt idx="962">
                  <c:v>12</c:v>
                </c:pt>
                <c:pt idx="963">
                  <c:v>12.200000000000003</c:v>
                </c:pt>
                <c:pt idx="964">
                  <c:v>12.400000000000006</c:v>
                </c:pt>
                <c:pt idx="965">
                  <c:v>12.600000000000001</c:v>
                </c:pt>
                <c:pt idx="966">
                  <c:v>12.8</c:v>
                </c:pt>
                <c:pt idx="967">
                  <c:v>13</c:v>
                </c:pt>
                <c:pt idx="968">
                  <c:v>13.200000000000003</c:v>
                </c:pt>
                <c:pt idx="969">
                  <c:v>13.400000000000006</c:v>
                </c:pt>
                <c:pt idx="970">
                  <c:v>13.600000000000001</c:v>
                </c:pt>
                <c:pt idx="971">
                  <c:v>13.8</c:v>
                </c:pt>
                <c:pt idx="972">
                  <c:v>14</c:v>
                </c:pt>
                <c:pt idx="973">
                  <c:v>14.200000000000003</c:v>
                </c:pt>
                <c:pt idx="974">
                  <c:v>14.400000000000006</c:v>
                </c:pt>
                <c:pt idx="975">
                  <c:v>14.600000000000001</c:v>
                </c:pt>
                <c:pt idx="976">
                  <c:v>14.8</c:v>
                </c:pt>
                <c:pt idx="977">
                  <c:v>15</c:v>
                </c:pt>
                <c:pt idx="978">
                  <c:v>15.200000000000003</c:v>
                </c:pt>
                <c:pt idx="979">
                  <c:v>15.400000000000006</c:v>
                </c:pt>
                <c:pt idx="980">
                  <c:v>15.600000000000001</c:v>
                </c:pt>
                <c:pt idx="981">
                  <c:v>15.8</c:v>
                </c:pt>
                <c:pt idx="982">
                  <c:v>16</c:v>
                </c:pt>
                <c:pt idx="983">
                  <c:v>16.200000000000003</c:v>
                </c:pt>
                <c:pt idx="984">
                  <c:v>16.400000000000006</c:v>
                </c:pt>
                <c:pt idx="985">
                  <c:v>16.599999999999987</c:v>
                </c:pt>
                <c:pt idx="986">
                  <c:v>16.799999999999986</c:v>
                </c:pt>
                <c:pt idx="987">
                  <c:v>17</c:v>
                </c:pt>
                <c:pt idx="988">
                  <c:v>17.200000000000003</c:v>
                </c:pt>
                <c:pt idx="989">
                  <c:v>17.400000000000006</c:v>
                </c:pt>
                <c:pt idx="990">
                  <c:v>17.599999999999987</c:v>
                </c:pt>
                <c:pt idx="991">
                  <c:v>17.799999999999986</c:v>
                </c:pt>
                <c:pt idx="992">
                  <c:v>18</c:v>
                </c:pt>
                <c:pt idx="993">
                  <c:v>18.200000000000003</c:v>
                </c:pt>
                <c:pt idx="994">
                  <c:v>18.400000000000006</c:v>
                </c:pt>
                <c:pt idx="995">
                  <c:v>18.599999999999987</c:v>
                </c:pt>
                <c:pt idx="996">
                  <c:v>18.799999999999986</c:v>
                </c:pt>
                <c:pt idx="997">
                  <c:v>19</c:v>
                </c:pt>
                <c:pt idx="998">
                  <c:v>19.200000000000003</c:v>
                </c:pt>
                <c:pt idx="999">
                  <c:v>19.400000000000006</c:v>
                </c:pt>
                <c:pt idx="1000">
                  <c:v>19.599999999999987</c:v>
                </c:pt>
                <c:pt idx="1001">
                  <c:v>19.799999999999986</c:v>
                </c:pt>
                <c:pt idx="1002">
                  <c:v>20</c:v>
                </c:pt>
                <c:pt idx="1003">
                  <c:v>20.200000000000003</c:v>
                </c:pt>
                <c:pt idx="1004">
                  <c:v>20.400000000000006</c:v>
                </c:pt>
                <c:pt idx="1005">
                  <c:v>20.599999999999987</c:v>
                </c:pt>
                <c:pt idx="1006">
                  <c:v>20.799999999999986</c:v>
                </c:pt>
                <c:pt idx="1007">
                  <c:v>21</c:v>
                </c:pt>
                <c:pt idx="1008">
                  <c:v>21.200000000000003</c:v>
                </c:pt>
                <c:pt idx="1009">
                  <c:v>21.400000000000006</c:v>
                </c:pt>
                <c:pt idx="1010">
                  <c:v>21.599999999999987</c:v>
                </c:pt>
                <c:pt idx="1011">
                  <c:v>21.799999999999986</c:v>
                </c:pt>
                <c:pt idx="1012">
                  <c:v>22</c:v>
                </c:pt>
                <c:pt idx="1013">
                  <c:v>22.200000000000003</c:v>
                </c:pt>
                <c:pt idx="1014">
                  <c:v>22.400000000000006</c:v>
                </c:pt>
                <c:pt idx="1015">
                  <c:v>22.599999999999987</c:v>
                </c:pt>
                <c:pt idx="1016">
                  <c:v>22.799999999999986</c:v>
                </c:pt>
                <c:pt idx="1017">
                  <c:v>23</c:v>
                </c:pt>
                <c:pt idx="1018">
                  <c:v>23.200000000000003</c:v>
                </c:pt>
                <c:pt idx="1019">
                  <c:v>23.400000000000006</c:v>
                </c:pt>
                <c:pt idx="1020">
                  <c:v>23.599999999999987</c:v>
                </c:pt>
                <c:pt idx="1021">
                  <c:v>23.799999999999986</c:v>
                </c:pt>
                <c:pt idx="1022">
                  <c:v>24</c:v>
                </c:pt>
                <c:pt idx="1023">
                  <c:v>24.200000000000003</c:v>
                </c:pt>
                <c:pt idx="1024">
                  <c:v>24.400000000000006</c:v>
                </c:pt>
                <c:pt idx="1025">
                  <c:v>24.599999999999987</c:v>
                </c:pt>
                <c:pt idx="1026">
                  <c:v>24.799999999999986</c:v>
                </c:pt>
                <c:pt idx="1027">
                  <c:v>25</c:v>
                </c:pt>
                <c:pt idx="1028">
                  <c:v>25.200000000000003</c:v>
                </c:pt>
                <c:pt idx="1029">
                  <c:v>25.400000000000006</c:v>
                </c:pt>
                <c:pt idx="1030">
                  <c:v>25.599999999999987</c:v>
                </c:pt>
                <c:pt idx="1031">
                  <c:v>25.799999999999986</c:v>
                </c:pt>
                <c:pt idx="1032">
                  <c:v>26</c:v>
                </c:pt>
                <c:pt idx="1033">
                  <c:v>26.200000000000003</c:v>
                </c:pt>
                <c:pt idx="1034">
                  <c:v>26.400000000000006</c:v>
                </c:pt>
                <c:pt idx="1035">
                  <c:v>26.599999999999987</c:v>
                </c:pt>
                <c:pt idx="1036">
                  <c:v>26.799999999999986</c:v>
                </c:pt>
                <c:pt idx="1037">
                  <c:v>27</c:v>
                </c:pt>
                <c:pt idx="1038">
                  <c:v>27.200000000000003</c:v>
                </c:pt>
                <c:pt idx="1039">
                  <c:v>27.400000000000006</c:v>
                </c:pt>
                <c:pt idx="1040">
                  <c:v>27.599999999999987</c:v>
                </c:pt>
                <c:pt idx="1041">
                  <c:v>27.799999999999986</c:v>
                </c:pt>
                <c:pt idx="1042">
                  <c:v>28</c:v>
                </c:pt>
                <c:pt idx="1043">
                  <c:v>28.200000000000003</c:v>
                </c:pt>
                <c:pt idx="1044">
                  <c:v>28.400000000000006</c:v>
                </c:pt>
                <c:pt idx="1045">
                  <c:v>28.599999999999987</c:v>
                </c:pt>
                <c:pt idx="1046">
                  <c:v>28.799999999999986</c:v>
                </c:pt>
                <c:pt idx="1047">
                  <c:v>29</c:v>
                </c:pt>
                <c:pt idx="1048">
                  <c:v>29.200000000000003</c:v>
                </c:pt>
                <c:pt idx="1049">
                  <c:v>29.400000000000006</c:v>
                </c:pt>
                <c:pt idx="1050">
                  <c:v>29.599999999999987</c:v>
                </c:pt>
                <c:pt idx="1051">
                  <c:v>29.799999999999986</c:v>
                </c:pt>
                <c:pt idx="1052">
                  <c:v>30</c:v>
                </c:pt>
                <c:pt idx="1053">
                  <c:v>30.200000000000003</c:v>
                </c:pt>
                <c:pt idx="1054">
                  <c:v>30.400000000000006</c:v>
                </c:pt>
                <c:pt idx="1055">
                  <c:v>30.599999999999987</c:v>
                </c:pt>
                <c:pt idx="1056">
                  <c:v>30.799999999999986</c:v>
                </c:pt>
                <c:pt idx="1057">
                  <c:v>31</c:v>
                </c:pt>
                <c:pt idx="1058">
                  <c:v>31.200000000000003</c:v>
                </c:pt>
                <c:pt idx="1059">
                  <c:v>31.400000000000006</c:v>
                </c:pt>
                <c:pt idx="1060">
                  <c:v>31.599999999999987</c:v>
                </c:pt>
                <c:pt idx="1061">
                  <c:v>31.799999999999986</c:v>
                </c:pt>
                <c:pt idx="1062">
                  <c:v>32</c:v>
                </c:pt>
                <c:pt idx="1063">
                  <c:v>32.200000000000003</c:v>
                </c:pt>
                <c:pt idx="1064">
                  <c:v>32.400000000000006</c:v>
                </c:pt>
                <c:pt idx="1065">
                  <c:v>32.600000000000009</c:v>
                </c:pt>
                <c:pt idx="1066">
                  <c:v>32.800000000000004</c:v>
                </c:pt>
                <c:pt idx="1067">
                  <c:v>33</c:v>
                </c:pt>
                <c:pt idx="1068">
                  <c:v>33.200000000000003</c:v>
                </c:pt>
                <c:pt idx="1069">
                  <c:v>33.400000000000006</c:v>
                </c:pt>
                <c:pt idx="1070">
                  <c:v>33.600000000000009</c:v>
                </c:pt>
                <c:pt idx="1071">
                  <c:v>33.800000000000004</c:v>
                </c:pt>
                <c:pt idx="1072">
                  <c:v>34</c:v>
                </c:pt>
                <c:pt idx="1073">
                  <c:v>34.200000000000003</c:v>
                </c:pt>
                <c:pt idx="1074">
                  <c:v>34.400000000000006</c:v>
                </c:pt>
                <c:pt idx="1075">
                  <c:v>34.600000000000009</c:v>
                </c:pt>
                <c:pt idx="1076">
                  <c:v>34.800000000000004</c:v>
                </c:pt>
                <c:pt idx="1077">
                  <c:v>35</c:v>
                </c:pt>
                <c:pt idx="1078">
                  <c:v>35.200000000000003</c:v>
                </c:pt>
                <c:pt idx="1079">
                  <c:v>35.400000000000006</c:v>
                </c:pt>
                <c:pt idx="1080">
                  <c:v>35.600000000000009</c:v>
                </c:pt>
                <c:pt idx="1081">
                  <c:v>35.800000000000004</c:v>
                </c:pt>
                <c:pt idx="1082">
                  <c:v>36</c:v>
                </c:pt>
                <c:pt idx="1083">
                  <c:v>36.200000000000003</c:v>
                </c:pt>
                <c:pt idx="1084">
                  <c:v>36.400000000000006</c:v>
                </c:pt>
                <c:pt idx="1085">
                  <c:v>36.600000000000009</c:v>
                </c:pt>
                <c:pt idx="1086">
                  <c:v>36.800000000000004</c:v>
                </c:pt>
                <c:pt idx="1087">
                  <c:v>37</c:v>
                </c:pt>
                <c:pt idx="1088">
                  <c:v>37.200000000000003</c:v>
                </c:pt>
                <c:pt idx="1089">
                  <c:v>37.400000000000006</c:v>
                </c:pt>
                <c:pt idx="1090">
                  <c:v>37.600000000000009</c:v>
                </c:pt>
                <c:pt idx="1091">
                  <c:v>37.800000000000004</c:v>
                </c:pt>
                <c:pt idx="1092">
                  <c:v>38</c:v>
                </c:pt>
                <c:pt idx="1093">
                  <c:v>38.20000000000001</c:v>
                </c:pt>
                <c:pt idx="1094">
                  <c:v>38.400000000000006</c:v>
                </c:pt>
                <c:pt idx="1095">
                  <c:v>38.600000000000009</c:v>
                </c:pt>
                <c:pt idx="1096">
                  <c:v>38.800000000000004</c:v>
                </c:pt>
                <c:pt idx="1097">
                  <c:v>39</c:v>
                </c:pt>
                <c:pt idx="1098">
                  <c:v>39.20000000000001</c:v>
                </c:pt>
                <c:pt idx="1099">
                  <c:v>39.400000000000006</c:v>
                </c:pt>
                <c:pt idx="1100">
                  <c:v>39.600000000000009</c:v>
                </c:pt>
                <c:pt idx="1101">
                  <c:v>39.800000000000004</c:v>
                </c:pt>
                <c:pt idx="1102">
                  <c:v>40</c:v>
                </c:pt>
                <c:pt idx="1103">
                  <c:v>40.20000000000001</c:v>
                </c:pt>
                <c:pt idx="1104">
                  <c:v>40.400000000000006</c:v>
                </c:pt>
                <c:pt idx="1105">
                  <c:v>40.600000000000009</c:v>
                </c:pt>
                <c:pt idx="1106">
                  <c:v>40.800000000000004</c:v>
                </c:pt>
                <c:pt idx="1107">
                  <c:v>41</c:v>
                </c:pt>
                <c:pt idx="1108">
                  <c:v>41.20000000000001</c:v>
                </c:pt>
                <c:pt idx="1109">
                  <c:v>41.400000000000006</c:v>
                </c:pt>
                <c:pt idx="1110">
                  <c:v>41.600000000000009</c:v>
                </c:pt>
                <c:pt idx="1111">
                  <c:v>41.800000000000004</c:v>
                </c:pt>
                <c:pt idx="1112">
                  <c:v>42</c:v>
                </c:pt>
                <c:pt idx="1113">
                  <c:v>42.20000000000001</c:v>
                </c:pt>
                <c:pt idx="1114">
                  <c:v>42.400000000000006</c:v>
                </c:pt>
                <c:pt idx="1115">
                  <c:v>42.600000000000009</c:v>
                </c:pt>
                <c:pt idx="1116">
                  <c:v>42.800000000000004</c:v>
                </c:pt>
                <c:pt idx="1117">
                  <c:v>43</c:v>
                </c:pt>
                <c:pt idx="1118">
                  <c:v>43.20000000000001</c:v>
                </c:pt>
                <c:pt idx="1119">
                  <c:v>43.400000000000006</c:v>
                </c:pt>
                <c:pt idx="1120">
                  <c:v>43.600000000000009</c:v>
                </c:pt>
                <c:pt idx="1121">
                  <c:v>43.800000000000004</c:v>
                </c:pt>
                <c:pt idx="1122">
                  <c:v>44</c:v>
                </c:pt>
                <c:pt idx="1123">
                  <c:v>44.20000000000001</c:v>
                </c:pt>
                <c:pt idx="1124">
                  <c:v>44.400000000000006</c:v>
                </c:pt>
                <c:pt idx="1125">
                  <c:v>44.600000000000009</c:v>
                </c:pt>
                <c:pt idx="1126">
                  <c:v>44.800000000000004</c:v>
                </c:pt>
                <c:pt idx="1127">
                  <c:v>45</c:v>
                </c:pt>
                <c:pt idx="1128">
                  <c:v>45.20000000000001</c:v>
                </c:pt>
                <c:pt idx="1129">
                  <c:v>45.400000000000006</c:v>
                </c:pt>
                <c:pt idx="1130">
                  <c:v>45.600000000000009</c:v>
                </c:pt>
                <c:pt idx="1131">
                  <c:v>45.800000000000004</c:v>
                </c:pt>
                <c:pt idx="1132">
                  <c:v>46</c:v>
                </c:pt>
                <c:pt idx="1133">
                  <c:v>46.20000000000001</c:v>
                </c:pt>
                <c:pt idx="1134">
                  <c:v>46.400000000000006</c:v>
                </c:pt>
                <c:pt idx="1135">
                  <c:v>46.600000000000009</c:v>
                </c:pt>
                <c:pt idx="1136">
                  <c:v>46.800000000000004</c:v>
                </c:pt>
                <c:pt idx="1137">
                  <c:v>47</c:v>
                </c:pt>
                <c:pt idx="1138">
                  <c:v>47.20000000000001</c:v>
                </c:pt>
                <c:pt idx="1139">
                  <c:v>47.400000000000006</c:v>
                </c:pt>
                <c:pt idx="1140">
                  <c:v>47.600000000000009</c:v>
                </c:pt>
                <c:pt idx="1141">
                  <c:v>47.800000000000004</c:v>
                </c:pt>
                <c:pt idx="1142">
                  <c:v>48</c:v>
                </c:pt>
                <c:pt idx="1143">
                  <c:v>48.20000000000001</c:v>
                </c:pt>
                <c:pt idx="1144">
                  <c:v>48.400000000000006</c:v>
                </c:pt>
                <c:pt idx="1145">
                  <c:v>48.600000000000009</c:v>
                </c:pt>
                <c:pt idx="1146">
                  <c:v>48.800000000000004</c:v>
                </c:pt>
                <c:pt idx="1147">
                  <c:v>49</c:v>
                </c:pt>
                <c:pt idx="1148">
                  <c:v>49.20000000000001</c:v>
                </c:pt>
                <c:pt idx="1149">
                  <c:v>49.400000000000006</c:v>
                </c:pt>
                <c:pt idx="1150">
                  <c:v>49.600000000000009</c:v>
                </c:pt>
                <c:pt idx="1151">
                  <c:v>49.800000000000004</c:v>
                </c:pt>
                <c:pt idx="1152">
                  <c:v>50</c:v>
                </c:pt>
                <c:pt idx="1153">
                  <c:v>50.20000000000001</c:v>
                </c:pt>
                <c:pt idx="1154">
                  <c:v>50.400000000000006</c:v>
                </c:pt>
                <c:pt idx="1155">
                  <c:v>50.600000000000009</c:v>
                </c:pt>
                <c:pt idx="1156">
                  <c:v>50.800000000000004</c:v>
                </c:pt>
                <c:pt idx="1157">
                  <c:v>51</c:v>
                </c:pt>
                <c:pt idx="1158">
                  <c:v>51.20000000000001</c:v>
                </c:pt>
                <c:pt idx="1159">
                  <c:v>51.400000000000006</c:v>
                </c:pt>
                <c:pt idx="1160">
                  <c:v>51.600000000000009</c:v>
                </c:pt>
                <c:pt idx="1161">
                  <c:v>51.800000000000004</c:v>
                </c:pt>
                <c:pt idx="1162">
                  <c:v>52</c:v>
                </c:pt>
                <c:pt idx="1163">
                  <c:v>52.20000000000001</c:v>
                </c:pt>
                <c:pt idx="1164">
                  <c:v>52.400000000000006</c:v>
                </c:pt>
                <c:pt idx="1165">
                  <c:v>52.600000000000009</c:v>
                </c:pt>
                <c:pt idx="1166">
                  <c:v>52.800000000000004</c:v>
                </c:pt>
                <c:pt idx="1167">
                  <c:v>53</c:v>
                </c:pt>
                <c:pt idx="1168">
                  <c:v>53.20000000000001</c:v>
                </c:pt>
                <c:pt idx="1169">
                  <c:v>53.400000000000006</c:v>
                </c:pt>
                <c:pt idx="1170">
                  <c:v>53.600000000000009</c:v>
                </c:pt>
                <c:pt idx="1171">
                  <c:v>53.800000000000004</c:v>
                </c:pt>
                <c:pt idx="1172">
                  <c:v>54</c:v>
                </c:pt>
                <c:pt idx="1173">
                  <c:v>54.20000000000001</c:v>
                </c:pt>
                <c:pt idx="1174">
                  <c:v>54.400000000000006</c:v>
                </c:pt>
                <c:pt idx="1175">
                  <c:v>54.600000000000009</c:v>
                </c:pt>
                <c:pt idx="1176">
                  <c:v>54.800000000000004</c:v>
                </c:pt>
                <c:pt idx="1177">
                  <c:v>55</c:v>
                </c:pt>
                <c:pt idx="1178">
                  <c:v>55.20000000000001</c:v>
                </c:pt>
                <c:pt idx="1179">
                  <c:v>55.400000000000006</c:v>
                </c:pt>
                <c:pt idx="1180">
                  <c:v>55.600000000000009</c:v>
                </c:pt>
                <c:pt idx="1181">
                  <c:v>55.800000000000004</c:v>
                </c:pt>
                <c:pt idx="1182">
                  <c:v>56</c:v>
                </c:pt>
                <c:pt idx="1183">
                  <c:v>56.20000000000001</c:v>
                </c:pt>
                <c:pt idx="1184">
                  <c:v>56.400000000000006</c:v>
                </c:pt>
                <c:pt idx="1185">
                  <c:v>56.600000000000009</c:v>
                </c:pt>
                <c:pt idx="1186">
                  <c:v>56.800000000000004</c:v>
                </c:pt>
                <c:pt idx="1187">
                  <c:v>57</c:v>
                </c:pt>
                <c:pt idx="1188">
                  <c:v>57.20000000000001</c:v>
                </c:pt>
                <c:pt idx="1189">
                  <c:v>57.400000000000006</c:v>
                </c:pt>
                <c:pt idx="1190">
                  <c:v>57.600000000000009</c:v>
                </c:pt>
                <c:pt idx="1191">
                  <c:v>57.800000000000004</c:v>
                </c:pt>
                <c:pt idx="1192">
                  <c:v>58</c:v>
                </c:pt>
                <c:pt idx="1193">
                  <c:v>58.20000000000001</c:v>
                </c:pt>
                <c:pt idx="1194">
                  <c:v>58.400000000000006</c:v>
                </c:pt>
                <c:pt idx="1195">
                  <c:v>58.600000000000009</c:v>
                </c:pt>
                <c:pt idx="1196">
                  <c:v>58.800000000000004</c:v>
                </c:pt>
                <c:pt idx="1197">
                  <c:v>59</c:v>
                </c:pt>
                <c:pt idx="1198">
                  <c:v>59.20000000000001</c:v>
                </c:pt>
                <c:pt idx="1199">
                  <c:v>59.400000000000006</c:v>
                </c:pt>
                <c:pt idx="1200">
                  <c:v>59.600000000000009</c:v>
                </c:pt>
                <c:pt idx="1201">
                  <c:v>59.800000000000004</c:v>
                </c:pt>
                <c:pt idx="1202">
                  <c:v>60</c:v>
                </c:pt>
                <c:pt idx="1203">
                  <c:v>60.20000000000001</c:v>
                </c:pt>
                <c:pt idx="1204">
                  <c:v>60.400000000000006</c:v>
                </c:pt>
                <c:pt idx="1205">
                  <c:v>60.600000000000009</c:v>
                </c:pt>
                <c:pt idx="1206">
                  <c:v>60.800000000000004</c:v>
                </c:pt>
                <c:pt idx="1207">
                  <c:v>61</c:v>
                </c:pt>
                <c:pt idx="1208">
                  <c:v>61.20000000000001</c:v>
                </c:pt>
                <c:pt idx="1209">
                  <c:v>61.400000000000006</c:v>
                </c:pt>
                <c:pt idx="1210">
                  <c:v>61.600000000000009</c:v>
                </c:pt>
                <c:pt idx="1211">
                  <c:v>61.800000000000004</c:v>
                </c:pt>
                <c:pt idx="1212">
                  <c:v>62</c:v>
                </c:pt>
                <c:pt idx="1213">
                  <c:v>62.20000000000001</c:v>
                </c:pt>
                <c:pt idx="1214">
                  <c:v>62.400000000000006</c:v>
                </c:pt>
                <c:pt idx="1215">
                  <c:v>62.600000000000009</c:v>
                </c:pt>
                <c:pt idx="1216">
                  <c:v>62.800000000000004</c:v>
                </c:pt>
                <c:pt idx="1217">
                  <c:v>63</c:v>
                </c:pt>
                <c:pt idx="1218">
                  <c:v>63.20000000000001</c:v>
                </c:pt>
                <c:pt idx="1219">
                  <c:v>63.400000000000006</c:v>
                </c:pt>
                <c:pt idx="1220">
                  <c:v>63.600000000000009</c:v>
                </c:pt>
                <c:pt idx="1221">
                  <c:v>63.800000000000004</c:v>
                </c:pt>
                <c:pt idx="1222">
                  <c:v>64</c:v>
                </c:pt>
                <c:pt idx="1223">
                  <c:v>64.2</c:v>
                </c:pt>
                <c:pt idx="1224">
                  <c:v>64.400000000000006</c:v>
                </c:pt>
                <c:pt idx="1225">
                  <c:v>64.599999999999994</c:v>
                </c:pt>
                <c:pt idx="1226">
                  <c:v>64.800000000000011</c:v>
                </c:pt>
                <c:pt idx="1227">
                  <c:v>65</c:v>
                </c:pt>
                <c:pt idx="1228">
                  <c:v>65.2</c:v>
                </c:pt>
                <c:pt idx="1229">
                  <c:v>65.400000000000006</c:v>
                </c:pt>
                <c:pt idx="1230">
                  <c:v>65.599999999999994</c:v>
                </c:pt>
                <c:pt idx="1231">
                  <c:v>65.800000000000011</c:v>
                </c:pt>
                <c:pt idx="1232">
                  <c:v>66</c:v>
                </c:pt>
                <c:pt idx="1233">
                  <c:v>66.2</c:v>
                </c:pt>
                <c:pt idx="1234">
                  <c:v>66.400000000000006</c:v>
                </c:pt>
                <c:pt idx="1235">
                  <c:v>66.599999999999994</c:v>
                </c:pt>
                <c:pt idx="1236">
                  <c:v>66.800000000000011</c:v>
                </c:pt>
                <c:pt idx="1237">
                  <c:v>67</c:v>
                </c:pt>
                <c:pt idx="1238">
                  <c:v>67.2</c:v>
                </c:pt>
                <c:pt idx="1239">
                  <c:v>67.400000000000006</c:v>
                </c:pt>
                <c:pt idx="1240">
                  <c:v>67.599999999999994</c:v>
                </c:pt>
                <c:pt idx="1241">
                  <c:v>67.800000000000011</c:v>
                </c:pt>
                <c:pt idx="1242">
                  <c:v>68</c:v>
                </c:pt>
                <c:pt idx="1243">
                  <c:v>68.2</c:v>
                </c:pt>
                <c:pt idx="1244">
                  <c:v>68.400000000000006</c:v>
                </c:pt>
                <c:pt idx="1245">
                  <c:v>68.599999999999994</c:v>
                </c:pt>
                <c:pt idx="1246">
                  <c:v>68.800000000000011</c:v>
                </c:pt>
                <c:pt idx="1247">
                  <c:v>69</c:v>
                </c:pt>
                <c:pt idx="1248">
                  <c:v>69.2</c:v>
                </c:pt>
                <c:pt idx="1249">
                  <c:v>69.400000000000006</c:v>
                </c:pt>
                <c:pt idx="1250">
                  <c:v>69.599999999999994</c:v>
                </c:pt>
                <c:pt idx="1251">
                  <c:v>69.800000000000011</c:v>
                </c:pt>
                <c:pt idx="1252">
                  <c:v>70</c:v>
                </c:pt>
                <c:pt idx="1253">
                  <c:v>70.2</c:v>
                </c:pt>
                <c:pt idx="1254">
                  <c:v>70.400000000000006</c:v>
                </c:pt>
                <c:pt idx="1255">
                  <c:v>70.599999999999994</c:v>
                </c:pt>
                <c:pt idx="1256">
                  <c:v>70.800000000000011</c:v>
                </c:pt>
                <c:pt idx="1257">
                  <c:v>71</c:v>
                </c:pt>
                <c:pt idx="1258">
                  <c:v>71.2</c:v>
                </c:pt>
                <c:pt idx="1259">
                  <c:v>71.400000000000006</c:v>
                </c:pt>
                <c:pt idx="1260">
                  <c:v>71.599999999999994</c:v>
                </c:pt>
                <c:pt idx="1261">
                  <c:v>71.800000000000011</c:v>
                </c:pt>
                <c:pt idx="1262">
                  <c:v>72</c:v>
                </c:pt>
                <c:pt idx="1263">
                  <c:v>72.2</c:v>
                </c:pt>
                <c:pt idx="1264">
                  <c:v>72.400000000000006</c:v>
                </c:pt>
                <c:pt idx="1265">
                  <c:v>72.599999999999994</c:v>
                </c:pt>
                <c:pt idx="1266">
                  <c:v>72.800000000000011</c:v>
                </c:pt>
                <c:pt idx="1267">
                  <c:v>73</c:v>
                </c:pt>
                <c:pt idx="1268">
                  <c:v>73.2</c:v>
                </c:pt>
                <c:pt idx="1269">
                  <c:v>73.400000000000006</c:v>
                </c:pt>
                <c:pt idx="1270">
                  <c:v>73.599999999999994</c:v>
                </c:pt>
                <c:pt idx="1271">
                  <c:v>73.800000000000011</c:v>
                </c:pt>
                <c:pt idx="1272">
                  <c:v>74</c:v>
                </c:pt>
                <c:pt idx="1273">
                  <c:v>74.2</c:v>
                </c:pt>
                <c:pt idx="1274">
                  <c:v>74.400000000000006</c:v>
                </c:pt>
                <c:pt idx="1275">
                  <c:v>74.599999999999994</c:v>
                </c:pt>
                <c:pt idx="1276">
                  <c:v>74.800000000000011</c:v>
                </c:pt>
                <c:pt idx="1277">
                  <c:v>75</c:v>
                </c:pt>
                <c:pt idx="1278">
                  <c:v>75.2</c:v>
                </c:pt>
                <c:pt idx="1279">
                  <c:v>75.400000000000006</c:v>
                </c:pt>
                <c:pt idx="1280">
                  <c:v>75.599999999999994</c:v>
                </c:pt>
                <c:pt idx="1281">
                  <c:v>75.800000000000011</c:v>
                </c:pt>
                <c:pt idx="1282">
                  <c:v>76</c:v>
                </c:pt>
                <c:pt idx="1283">
                  <c:v>76.2</c:v>
                </c:pt>
                <c:pt idx="1284">
                  <c:v>76.400000000000006</c:v>
                </c:pt>
                <c:pt idx="1285">
                  <c:v>76.599999999999994</c:v>
                </c:pt>
                <c:pt idx="1286">
                  <c:v>76.800000000000011</c:v>
                </c:pt>
                <c:pt idx="1287">
                  <c:v>77</c:v>
                </c:pt>
                <c:pt idx="1288">
                  <c:v>77.2</c:v>
                </c:pt>
                <c:pt idx="1289">
                  <c:v>77.400000000000006</c:v>
                </c:pt>
                <c:pt idx="1290">
                  <c:v>77.599999999999994</c:v>
                </c:pt>
                <c:pt idx="1291">
                  <c:v>77.800000000000011</c:v>
                </c:pt>
                <c:pt idx="1292">
                  <c:v>78</c:v>
                </c:pt>
                <c:pt idx="1293">
                  <c:v>78.2</c:v>
                </c:pt>
                <c:pt idx="1294">
                  <c:v>78.400000000000006</c:v>
                </c:pt>
                <c:pt idx="1295">
                  <c:v>78.599999999999994</c:v>
                </c:pt>
                <c:pt idx="1296">
                  <c:v>78.800000000000011</c:v>
                </c:pt>
                <c:pt idx="1297">
                  <c:v>79</c:v>
                </c:pt>
                <c:pt idx="1298">
                  <c:v>79.2</c:v>
                </c:pt>
                <c:pt idx="1299">
                  <c:v>79.400000000000006</c:v>
                </c:pt>
                <c:pt idx="1300">
                  <c:v>79.599999999999994</c:v>
                </c:pt>
                <c:pt idx="1301">
                  <c:v>79.800000000000011</c:v>
                </c:pt>
                <c:pt idx="1302">
                  <c:v>80</c:v>
                </c:pt>
                <c:pt idx="1303">
                  <c:v>80.2</c:v>
                </c:pt>
                <c:pt idx="1304">
                  <c:v>80.400000000000006</c:v>
                </c:pt>
                <c:pt idx="1305">
                  <c:v>80.599999999999994</c:v>
                </c:pt>
                <c:pt idx="1306">
                  <c:v>80.800000000000011</c:v>
                </c:pt>
                <c:pt idx="1307">
                  <c:v>81</c:v>
                </c:pt>
                <c:pt idx="1308">
                  <c:v>81.2</c:v>
                </c:pt>
                <c:pt idx="1309">
                  <c:v>81.400000000000006</c:v>
                </c:pt>
                <c:pt idx="1310">
                  <c:v>81.599999999999994</c:v>
                </c:pt>
                <c:pt idx="1311">
                  <c:v>81.800000000000011</c:v>
                </c:pt>
                <c:pt idx="1312">
                  <c:v>82</c:v>
                </c:pt>
                <c:pt idx="1313">
                  <c:v>82.2</c:v>
                </c:pt>
                <c:pt idx="1314">
                  <c:v>82.4</c:v>
                </c:pt>
                <c:pt idx="1315">
                  <c:v>82.6</c:v>
                </c:pt>
                <c:pt idx="1316">
                  <c:v>82.800000000000011</c:v>
                </c:pt>
                <c:pt idx="1317">
                  <c:v>83</c:v>
                </c:pt>
                <c:pt idx="1318">
                  <c:v>83.2</c:v>
                </c:pt>
                <c:pt idx="1319">
                  <c:v>83.4</c:v>
                </c:pt>
                <c:pt idx="1320">
                  <c:v>83.6</c:v>
                </c:pt>
                <c:pt idx="1321">
                  <c:v>83.800000000000011</c:v>
                </c:pt>
                <c:pt idx="1322">
                  <c:v>84</c:v>
                </c:pt>
                <c:pt idx="1323">
                  <c:v>84.2</c:v>
                </c:pt>
                <c:pt idx="1324">
                  <c:v>84.4</c:v>
                </c:pt>
                <c:pt idx="1325">
                  <c:v>84.6</c:v>
                </c:pt>
                <c:pt idx="1326">
                  <c:v>84.800000000000011</c:v>
                </c:pt>
                <c:pt idx="1327">
                  <c:v>85</c:v>
                </c:pt>
                <c:pt idx="1328">
                  <c:v>85.2</c:v>
                </c:pt>
                <c:pt idx="1329">
                  <c:v>85.4</c:v>
                </c:pt>
                <c:pt idx="1330">
                  <c:v>85.6</c:v>
                </c:pt>
                <c:pt idx="1331">
                  <c:v>85.800000000000011</c:v>
                </c:pt>
                <c:pt idx="1332">
                  <c:v>86</c:v>
                </c:pt>
                <c:pt idx="1333">
                  <c:v>86.2</c:v>
                </c:pt>
                <c:pt idx="1334">
                  <c:v>86.4</c:v>
                </c:pt>
                <c:pt idx="1335">
                  <c:v>86.6</c:v>
                </c:pt>
                <c:pt idx="1336">
                  <c:v>86.800000000000011</c:v>
                </c:pt>
                <c:pt idx="1337">
                  <c:v>87</c:v>
                </c:pt>
                <c:pt idx="1338">
                  <c:v>87.2</c:v>
                </c:pt>
                <c:pt idx="1339">
                  <c:v>87.4</c:v>
                </c:pt>
                <c:pt idx="1340">
                  <c:v>87.6</c:v>
                </c:pt>
                <c:pt idx="1341">
                  <c:v>87.800000000000011</c:v>
                </c:pt>
                <c:pt idx="1342">
                  <c:v>88</c:v>
                </c:pt>
                <c:pt idx="1343">
                  <c:v>88.2</c:v>
                </c:pt>
                <c:pt idx="1344">
                  <c:v>88.4</c:v>
                </c:pt>
                <c:pt idx="1345">
                  <c:v>88.6</c:v>
                </c:pt>
                <c:pt idx="1346">
                  <c:v>88.800000000000011</c:v>
                </c:pt>
                <c:pt idx="1347">
                  <c:v>89</c:v>
                </c:pt>
                <c:pt idx="1348">
                  <c:v>89.2</c:v>
                </c:pt>
                <c:pt idx="1349">
                  <c:v>89.4</c:v>
                </c:pt>
                <c:pt idx="1350">
                  <c:v>89.6</c:v>
                </c:pt>
                <c:pt idx="1351">
                  <c:v>89.800000000000011</c:v>
                </c:pt>
                <c:pt idx="1352">
                  <c:v>90</c:v>
                </c:pt>
                <c:pt idx="1353">
                  <c:v>90.2</c:v>
                </c:pt>
                <c:pt idx="1354">
                  <c:v>90.4</c:v>
                </c:pt>
                <c:pt idx="1355">
                  <c:v>90.6</c:v>
                </c:pt>
                <c:pt idx="1356">
                  <c:v>90.800000000000011</c:v>
                </c:pt>
                <c:pt idx="1357">
                  <c:v>91</c:v>
                </c:pt>
                <c:pt idx="1358">
                  <c:v>91.2</c:v>
                </c:pt>
                <c:pt idx="1359">
                  <c:v>91.4</c:v>
                </c:pt>
                <c:pt idx="1360">
                  <c:v>91.6</c:v>
                </c:pt>
                <c:pt idx="1361">
                  <c:v>91.800000000000011</c:v>
                </c:pt>
                <c:pt idx="1362">
                  <c:v>92</c:v>
                </c:pt>
                <c:pt idx="1363">
                  <c:v>92.2</c:v>
                </c:pt>
                <c:pt idx="1364">
                  <c:v>92.4</c:v>
                </c:pt>
                <c:pt idx="1365">
                  <c:v>92.6</c:v>
                </c:pt>
                <c:pt idx="1366">
                  <c:v>92.800000000000011</c:v>
                </c:pt>
                <c:pt idx="1367">
                  <c:v>93</c:v>
                </c:pt>
                <c:pt idx="1368">
                  <c:v>93.2</c:v>
                </c:pt>
                <c:pt idx="1369">
                  <c:v>93.4</c:v>
                </c:pt>
                <c:pt idx="1370">
                  <c:v>93.6</c:v>
                </c:pt>
                <c:pt idx="1371">
                  <c:v>93.800000000000011</c:v>
                </c:pt>
                <c:pt idx="1372">
                  <c:v>94</c:v>
                </c:pt>
                <c:pt idx="1373">
                  <c:v>94.2</c:v>
                </c:pt>
                <c:pt idx="1374">
                  <c:v>94.4</c:v>
                </c:pt>
                <c:pt idx="1375">
                  <c:v>94.6</c:v>
                </c:pt>
                <c:pt idx="1376">
                  <c:v>94.800000000000011</c:v>
                </c:pt>
                <c:pt idx="1377">
                  <c:v>95</c:v>
                </c:pt>
                <c:pt idx="1378">
                  <c:v>95.2</c:v>
                </c:pt>
                <c:pt idx="1379">
                  <c:v>95.4</c:v>
                </c:pt>
                <c:pt idx="1380">
                  <c:v>95.6</c:v>
                </c:pt>
                <c:pt idx="1381">
                  <c:v>95.800000000000011</c:v>
                </c:pt>
                <c:pt idx="1382">
                  <c:v>96</c:v>
                </c:pt>
                <c:pt idx="1383">
                  <c:v>96.2</c:v>
                </c:pt>
                <c:pt idx="1384">
                  <c:v>96.4</c:v>
                </c:pt>
                <c:pt idx="1385">
                  <c:v>96.6</c:v>
                </c:pt>
                <c:pt idx="1386">
                  <c:v>96.800000000000011</c:v>
                </c:pt>
                <c:pt idx="1387">
                  <c:v>97</c:v>
                </c:pt>
                <c:pt idx="1388">
                  <c:v>97.2</c:v>
                </c:pt>
                <c:pt idx="1389">
                  <c:v>97.4</c:v>
                </c:pt>
                <c:pt idx="1390">
                  <c:v>97.6</c:v>
                </c:pt>
                <c:pt idx="1391">
                  <c:v>97.800000000000011</c:v>
                </c:pt>
                <c:pt idx="1392">
                  <c:v>98</c:v>
                </c:pt>
                <c:pt idx="1393">
                  <c:v>98.2</c:v>
                </c:pt>
                <c:pt idx="1394">
                  <c:v>98.4</c:v>
                </c:pt>
                <c:pt idx="1395">
                  <c:v>98.6</c:v>
                </c:pt>
                <c:pt idx="1396">
                  <c:v>98.800000000000011</c:v>
                </c:pt>
                <c:pt idx="1397">
                  <c:v>99</c:v>
                </c:pt>
                <c:pt idx="1398">
                  <c:v>99.2</c:v>
                </c:pt>
                <c:pt idx="1399">
                  <c:v>99.4</c:v>
                </c:pt>
                <c:pt idx="1400">
                  <c:v>99.6</c:v>
                </c:pt>
                <c:pt idx="1401">
                  <c:v>99.800000000000011</c:v>
                </c:pt>
                <c:pt idx="1402">
                  <c:v>100</c:v>
                </c:pt>
                <c:pt idx="1403">
                  <c:v>100.19999999999999</c:v>
                </c:pt>
                <c:pt idx="1404">
                  <c:v>100.4</c:v>
                </c:pt>
                <c:pt idx="1405">
                  <c:v>100.6</c:v>
                </c:pt>
                <c:pt idx="1406">
                  <c:v>100.80000000000001</c:v>
                </c:pt>
                <c:pt idx="1407">
                  <c:v>101</c:v>
                </c:pt>
                <c:pt idx="1408">
                  <c:v>101.19999999999999</c:v>
                </c:pt>
                <c:pt idx="1409">
                  <c:v>101.4</c:v>
                </c:pt>
                <c:pt idx="1410">
                  <c:v>101.6</c:v>
                </c:pt>
                <c:pt idx="1411">
                  <c:v>101.80000000000001</c:v>
                </c:pt>
                <c:pt idx="1412">
                  <c:v>102</c:v>
                </c:pt>
                <c:pt idx="1413">
                  <c:v>102.19999999999999</c:v>
                </c:pt>
                <c:pt idx="1414">
                  <c:v>102.4</c:v>
                </c:pt>
                <c:pt idx="1415">
                  <c:v>102.6</c:v>
                </c:pt>
                <c:pt idx="1416">
                  <c:v>102.80000000000001</c:v>
                </c:pt>
                <c:pt idx="1417">
                  <c:v>103</c:v>
                </c:pt>
                <c:pt idx="1418">
                  <c:v>103.19999999999999</c:v>
                </c:pt>
                <c:pt idx="1419">
                  <c:v>103.4</c:v>
                </c:pt>
                <c:pt idx="1420">
                  <c:v>103.6</c:v>
                </c:pt>
                <c:pt idx="1421">
                  <c:v>103.80000000000001</c:v>
                </c:pt>
                <c:pt idx="1422">
                  <c:v>104</c:v>
                </c:pt>
                <c:pt idx="1423">
                  <c:v>104.19999999999999</c:v>
                </c:pt>
                <c:pt idx="1424">
                  <c:v>104.4</c:v>
                </c:pt>
                <c:pt idx="1425">
                  <c:v>104.6</c:v>
                </c:pt>
                <c:pt idx="1426">
                  <c:v>104.80000000000001</c:v>
                </c:pt>
                <c:pt idx="1427">
                  <c:v>105</c:v>
                </c:pt>
                <c:pt idx="1428">
                  <c:v>105.19999999999999</c:v>
                </c:pt>
                <c:pt idx="1429">
                  <c:v>105.4</c:v>
                </c:pt>
                <c:pt idx="1430">
                  <c:v>105.6</c:v>
                </c:pt>
                <c:pt idx="1431">
                  <c:v>105.80000000000001</c:v>
                </c:pt>
                <c:pt idx="1432">
                  <c:v>106</c:v>
                </c:pt>
                <c:pt idx="1433">
                  <c:v>106.19999999999999</c:v>
                </c:pt>
                <c:pt idx="1434">
                  <c:v>106.4</c:v>
                </c:pt>
                <c:pt idx="1435">
                  <c:v>106.6</c:v>
                </c:pt>
                <c:pt idx="1436">
                  <c:v>106.80000000000001</c:v>
                </c:pt>
                <c:pt idx="1437">
                  <c:v>107</c:v>
                </c:pt>
                <c:pt idx="1438">
                  <c:v>107.19999999999999</c:v>
                </c:pt>
                <c:pt idx="1439">
                  <c:v>107.4</c:v>
                </c:pt>
                <c:pt idx="1440">
                  <c:v>107.6</c:v>
                </c:pt>
                <c:pt idx="1441">
                  <c:v>107.80000000000001</c:v>
                </c:pt>
                <c:pt idx="1442">
                  <c:v>108</c:v>
                </c:pt>
                <c:pt idx="1443">
                  <c:v>108.19999999999999</c:v>
                </c:pt>
                <c:pt idx="1444">
                  <c:v>108.4</c:v>
                </c:pt>
                <c:pt idx="1445">
                  <c:v>108.6</c:v>
                </c:pt>
                <c:pt idx="1446">
                  <c:v>108.80000000000001</c:v>
                </c:pt>
                <c:pt idx="1447">
                  <c:v>109</c:v>
                </c:pt>
                <c:pt idx="1448">
                  <c:v>109.19999999999999</c:v>
                </c:pt>
                <c:pt idx="1449">
                  <c:v>109.4</c:v>
                </c:pt>
                <c:pt idx="1450">
                  <c:v>109.6</c:v>
                </c:pt>
                <c:pt idx="1451">
                  <c:v>109.80000000000001</c:v>
                </c:pt>
                <c:pt idx="1452">
                  <c:v>110</c:v>
                </c:pt>
                <c:pt idx="1453">
                  <c:v>110.19999999999999</c:v>
                </c:pt>
                <c:pt idx="1454">
                  <c:v>110.4</c:v>
                </c:pt>
                <c:pt idx="1455">
                  <c:v>110.6</c:v>
                </c:pt>
                <c:pt idx="1456">
                  <c:v>110.80000000000001</c:v>
                </c:pt>
                <c:pt idx="1457">
                  <c:v>111</c:v>
                </c:pt>
                <c:pt idx="1458">
                  <c:v>111.19999999999999</c:v>
                </c:pt>
                <c:pt idx="1459">
                  <c:v>111.4</c:v>
                </c:pt>
                <c:pt idx="1460">
                  <c:v>111.6</c:v>
                </c:pt>
                <c:pt idx="1461">
                  <c:v>111.80000000000001</c:v>
                </c:pt>
                <c:pt idx="1462">
                  <c:v>112</c:v>
                </c:pt>
                <c:pt idx="1463">
                  <c:v>112.19999999999999</c:v>
                </c:pt>
                <c:pt idx="1464">
                  <c:v>112.4</c:v>
                </c:pt>
                <c:pt idx="1465">
                  <c:v>112.6</c:v>
                </c:pt>
                <c:pt idx="1466">
                  <c:v>112.80000000000001</c:v>
                </c:pt>
                <c:pt idx="1467">
                  <c:v>113</c:v>
                </c:pt>
                <c:pt idx="1468">
                  <c:v>113.19999999999999</c:v>
                </c:pt>
                <c:pt idx="1469">
                  <c:v>113.4</c:v>
                </c:pt>
                <c:pt idx="1470">
                  <c:v>113.6</c:v>
                </c:pt>
                <c:pt idx="1471">
                  <c:v>113.80000000000001</c:v>
                </c:pt>
                <c:pt idx="1472">
                  <c:v>114</c:v>
                </c:pt>
                <c:pt idx="1473">
                  <c:v>114.19999999999999</c:v>
                </c:pt>
                <c:pt idx="1474">
                  <c:v>114.4</c:v>
                </c:pt>
                <c:pt idx="1475">
                  <c:v>114.6</c:v>
                </c:pt>
                <c:pt idx="1476">
                  <c:v>114.80000000000001</c:v>
                </c:pt>
                <c:pt idx="1477">
                  <c:v>115</c:v>
                </c:pt>
                <c:pt idx="1478">
                  <c:v>115.19999999999999</c:v>
                </c:pt>
                <c:pt idx="1479">
                  <c:v>115.4</c:v>
                </c:pt>
                <c:pt idx="1480">
                  <c:v>115.6</c:v>
                </c:pt>
                <c:pt idx="1481">
                  <c:v>115.80000000000001</c:v>
                </c:pt>
                <c:pt idx="1482">
                  <c:v>116</c:v>
                </c:pt>
                <c:pt idx="1483">
                  <c:v>116.19999999999999</c:v>
                </c:pt>
                <c:pt idx="1484">
                  <c:v>116.4</c:v>
                </c:pt>
                <c:pt idx="1485">
                  <c:v>116.6</c:v>
                </c:pt>
                <c:pt idx="1486">
                  <c:v>116.80000000000001</c:v>
                </c:pt>
                <c:pt idx="1487">
                  <c:v>117</c:v>
                </c:pt>
                <c:pt idx="1488">
                  <c:v>117.19999999999999</c:v>
                </c:pt>
                <c:pt idx="1489">
                  <c:v>117.4</c:v>
                </c:pt>
                <c:pt idx="1490">
                  <c:v>117.6</c:v>
                </c:pt>
                <c:pt idx="1491">
                  <c:v>117.80000000000001</c:v>
                </c:pt>
                <c:pt idx="1492">
                  <c:v>118</c:v>
                </c:pt>
                <c:pt idx="1493">
                  <c:v>118.19999999999999</c:v>
                </c:pt>
                <c:pt idx="1494">
                  <c:v>118.4</c:v>
                </c:pt>
                <c:pt idx="1495">
                  <c:v>118.6</c:v>
                </c:pt>
                <c:pt idx="1496">
                  <c:v>118.80000000000001</c:v>
                </c:pt>
                <c:pt idx="1497">
                  <c:v>119</c:v>
                </c:pt>
                <c:pt idx="1498">
                  <c:v>119.19999999999999</c:v>
                </c:pt>
                <c:pt idx="1499">
                  <c:v>119.4</c:v>
                </c:pt>
                <c:pt idx="1500">
                  <c:v>119.6</c:v>
                </c:pt>
                <c:pt idx="1501">
                  <c:v>119.80000000000001</c:v>
                </c:pt>
                <c:pt idx="1502">
                  <c:v>120</c:v>
                </c:pt>
                <c:pt idx="1503">
                  <c:v>120.19999999999999</c:v>
                </c:pt>
                <c:pt idx="1504">
                  <c:v>120.4</c:v>
                </c:pt>
                <c:pt idx="1505">
                  <c:v>120.6</c:v>
                </c:pt>
                <c:pt idx="1506">
                  <c:v>120.80000000000001</c:v>
                </c:pt>
                <c:pt idx="1507">
                  <c:v>121</c:v>
                </c:pt>
                <c:pt idx="1508">
                  <c:v>121.19999999999999</c:v>
                </c:pt>
                <c:pt idx="1509">
                  <c:v>121.4</c:v>
                </c:pt>
                <c:pt idx="1510">
                  <c:v>121.6</c:v>
                </c:pt>
                <c:pt idx="1511">
                  <c:v>121.80000000000001</c:v>
                </c:pt>
                <c:pt idx="1512">
                  <c:v>122</c:v>
                </c:pt>
                <c:pt idx="1513">
                  <c:v>122.19999999999999</c:v>
                </c:pt>
                <c:pt idx="1514">
                  <c:v>122.4</c:v>
                </c:pt>
                <c:pt idx="1515">
                  <c:v>122.6</c:v>
                </c:pt>
                <c:pt idx="1516">
                  <c:v>122.80000000000001</c:v>
                </c:pt>
                <c:pt idx="1517">
                  <c:v>123</c:v>
                </c:pt>
                <c:pt idx="1518">
                  <c:v>123.19999999999999</c:v>
                </c:pt>
                <c:pt idx="1519">
                  <c:v>123.4</c:v>
                </c:pt>
                <c:pt idx="1520">
                  <c:v>123.6</c:v>
                </c:pt>
                <c:pt idx="1521">
                  <c:v>123.80000000000001</c:v>
                </c:pt>
                <c:pt idx="1522">
                  <c:v>124</c:v>
                </c:pt>
                <c:pt idx="1523">
                  <c:v>124.19999999999999</c:v>
                </c:pt>
                <c:pt idx="1524">
                  <c:v>124.4</c:v>
                </c:pt>
                <c:pt idx="1525">
                  <c:v>124.6</c:v>
                </c:pt>
                <c:pt idx="1526">
                  <c:v>124.80000000000001</c:v>
                </c:pt>
                <c:pt idx="1527">
                  <c:v>125</c:v>
                </c:pt>
                <c:pt idx="1528">
                  <c:v>125.19999999999999</c:v>
                </c:pt>
                <c:pt idx="1529">
                  <c:v>125.4</c:v>
                </c:pt>
                <c:pt idx="1530">
                  <c:v>125.6</c:v>
                </c:pt>
                <c:pt idx="1531">
                  <c:v>125.80000000000001</c:v>
                </c:pt>
                <c:pt idx="1532">
                  <c:v>126</c:v>
                </c:pt>
                <c:pt idx="1533">
                  <c:v>126.19999999999999</c:v>
                </c:pt>
                <c:pt idx="1534">
                  <c:v>126.4</c:v>
                </c:pt>
                <c:pt idx="1535">
                  <c:v>126.6</c:v>
                </c:pt>
                <c:pt idx="1536">
                  <c:v>126.80000000000001</c:v>
                </c:pt>
                <c:pt idx="1537">
                  <c:v>127</c:v>
                </c:pt>
                <c:pt idx="1538">
                  <c:v>127.19999999999999</c:v>
                </c:pt>
                <c:pt idx="1539">
                  <c:v>127.4</c:v>
                </c:pt>
                <c:pt idx="1540">
                  <c:v>127.6</c:v>
                </c:pt>
                <c:pt idx="1541">
                  <c:v>127.80000000000001</c:v>
                </c:pt>
                <c:pt idx="1542">
                  <c:v>128</c:v>
                </c:pt>
                <c:pt idx="1543">
                  <c:v>128.19999999999999</c:v>
                </c:pt>
                <c:pt idx="1544">
                  <c:v>128.4</c:v>
                </c:pt>
                <c:pt idx="1545">
                  <c:v>128.6</c:v>
                </c:pt>
                <c:pt idx="1546">
                  <c:v>128.80000000000001</c:v>
                </c:pt>
                <c:pt idx="1547">
                  <c:v>129</c:v>
                </c:pt>
                <c:pt idx="1548">
                  <c:v>129.19999999999999</c:v>
                </c:pt>
                <c:pt idx="1549">
                  <c:v>129.4</c:v>
                </c:pt>
                <c:pt idx="1550">
                  <c:v>129.6</c:v>
                </c:pt>
                <c:pt idx="1551">
                  <c:v>129.80000000000001</c:v>
                </c:pt>
                <c:pt idx="1552">
                  <c:v>130</c:v>
                </c:pt>
                <c:pt idx="1553">
                  <c:v>130.19999999999999</c:v>
                </c:pt>
                <c:pt idx="1554">
                  <c:v>130.4</c:v>
                </c:pt>
                <c:pt idx="1555">
                  <c:v>130.6</c:v>
                </c:pt>
                <c:pt idx="1556">
                  <c:v>130.80000000000001</c:v>
                </c:pt>
                <c:pt idx="1557">
                  <c:v>131</c:v>
                </c:pt>
                <c:pt idx="1558">
                  <c:v>131.19999999999999</c:v>
                </c:pt>
                <c:pt idx="1559">
                  <c:v>131.4</c:v>
                </c:pt>
                <c:pt idx="1560">
                  <c:v>131.6</c:v>
                </c:pt>
                <c:pt idx="1561">
                  <c:v>131.80000000000001</c:v>
                </c:pt>
                <c:pt idx="1562">
                  <c:v>132</c:v>
                </c:pt>
                <c:pt idx="1563">
                  <c:v>132.19999999999999</c:v>
                </c:pt>
                <c:pt idx="1564">
                  <c:v>132.4</c:v>
                </c:pt>
                <c:pt idx="1565">
                  <c:v>132.6</c:v>
                </c:pt>
                <c:pt idx="1566">
                  <c:v>132.80000000000001</c:v>
                </c:pt>
                <c:pt idx="1567">
                  <c:v>133</c:v>
                </c:pt>
                <c:pt idx="1568">
                  <c:v>133.19999999999999</c:v>
                </c:pt>
                <c:pt idx="1569">
                  <c:v>133.4</c:v>
                </c:pt>
                <c:pt idx="1570">
                  <c:v>133.6</c:v>
                </c:pt>
                <c:pt idx="1571">
                  <c:v>133.80000000000001</c:v>
                </c:pt>
                <c:pt idx="1572">
                  <c:v>134</c:v>
                </c:pt>
                <c:pt idx="1573">
                  <c:v>134.19999999999999</c:v>
                </c:pt>
                <c:pt idx="1574">
                  <c:v>134.4</c:v>
                </c:pt>
                <c:pt idx="1575">
                  <c:v>134.6</c:v>
                </c:pt>
                <c:pt idx="1576">
                  <c:v>134.80000000000001</c:v>
                </c:pt>
                <c:pt idx="1577">
                  <c:v>135</c:v>
                </c:pt>
                <c:pt idx="1578">
                  <c:v>135.19999999999999</c:v>
                </c:pt>
                <c:pt idx="1579">
                  <c:v>135.4</c:v>
                </c:pt>
                <c:pt idx="1580">
                  <c:v>135.6</c:v>
                </c:pt>
                <c:pt idx="1581">
                  <c:v>135.80000000000001</c:v>
                </c:pt>
                <c:pt idx="1582">
                  <c:v>136</c:v>
                </c:pt>
                <c:pt idx="1583">
                  <c:v>136.19999999999999</c:v>
                </c:pt>
                <c:pt idx="1584">
                  <c:v>136.4</c:v>
                </c:pt>
                <c:pt idx="1585">
                  <c:v>136.6</c:v>
                </c:pt>
                <c:pt idx="1586">
                  <c:v>136.80000000000001</c:v>
                </c:pt>
                <c:pt idx="1587">
                  <c:v>137</c:v>
                </c:pt>
                <c:pt idx="1588">
                  <c:v>137.19999999999999</c:v>
                </c:pt>
                <c:pt idx="1589">
                  <c:v>137.4</c:v>
                </c:pt>
                <c:pt idx="1590">
                  <c:v>137.6</c:v>
                </c:pt>
                <c:pt idx="1591">
                  <c:v>137.80000000000001</c:v>
                </c:pt>
                <c:pt idx="1592">
                  <c:v>138</c:v>
                </c:pt>
                <c:pt idx="1593">
                  <c:v>138.19999999999999</c:v>
                </c:pt>
                <c:pt idx="1594">
                  <c:v>138.4</c:v>
                </c:pt>
                <c:pt idx="1595">
                  <c:v>138.6</c:v>
                </c:pt>
                <c:pt idx="1596">
                  <c:v>138.80000000000001</c:v>
                </c:pt>
                <c:pt idx="1597">
                  <c:v>139</c:v>
                </c:pt>
                <c:pt idx="1598">
                  <c:v>139.19999999999999</c:v>
                </c:pt>
                <c:pt idx="1599">
                  <c:v>139.4</c:v>
                </c:pt>
                <c:pt idx="1600">
                  <c:v>139.6</c:v>
                </c:pt>
                <c:pt idx="1601">
                  <c:v>139.80000000000001</c:v>
                </c:pt>
                <c:pt idx="1602">
                  <c:v>140</c:v>
                </c:pt>
                <c:pt idx="1603">
                  <c:v>140.19999999999999</c:v>
                </c:pt>
                <c:pt idx="1604">
                  <c:v>140.4</c:v>
                </c:pt>
                <c:pt idx="1605">
                  <c:v>140.6</c:v>
                </c:pt>
                <c:pt idx="1606">
                  <c:v>140.80000000000001</c:v>
                </c:pt>
                <c:pt idx="1607">
                  <c:v>141</c:v>
                </c:pt>
                <c:pt idx="1608">
                  <c:v>141.19999999999999</c:v>
                </c:pt>
                <c:pt idx="1609">
                  <c:v>141.4</c:v>
                </c:pt>
                <c:pt idx="1610">
                  <c:v>141.6</c:v>
                </c:pt>
                <c:pt idx="1611">
                  <c:v>141.80000000000001</c:v>
                </c:pt>
                <c:pt idx="1612">
                  <c:v>142</c:v>
                </c:pt>
                <c:pt idx="1613">
                  <c:v>142.19999999999999</c:v>
                </c:pt>
                <c:pt idx="1614">
                  <c:v>142.4</c:v>
                </c:pt>
                <c:pt idx="1615">
                  <c:v>142.6</c:v>
                </c:pt>
                <c:pt idx="1616">
                  <c:v>142.80000000000001</c:v>
                </c:pt>
                <c:pt idx="1617">
                  <c:v>143</c:v>
                </c:pt>
                <c:pt idx="1618">
                  <c:v>143.19999999999999</c:v>
                </c:pt>
                <c:pt idx="1619">
                  <c:v>143.4</c:v>
                </c:pt>
                <c:pt idx="1620">
                  <c:v>143.6</c:v>
                </c:pt>
                <c:pt idx="1621">
                  <c:v>143.80000000000001</c:v>
                </c:pt>
                <c:pt idx="1622">
                  <c:v>144</c:v>
                </c:pt>
                <c:pt idx="1623">
                  <c:v>144.19999999999999</c:v>
                </c:pt>
                <c:pt idx="1624">
                  <c:v>144.4</c:v>
                </c:pt>
                <c:pt idx="1625">
                  <c:v>144.6</c:v>
                </c:pt>
                <c:pt idx="1626">
                  <c:v>144.80000000000001</c:v>
                </c:pt>
                <c:pt idx="1627">
                  <c:v>145</c:v>
                </c:pt>
                <c:pt idx="1628">
                  <c:v>145.19999999999999</c:v>
                </c:pt>
                <c:pt idx="1629">
                  <c:v>145.4</c:v>
                </c:pt>
                <c:pt idx="1630">
                  <c:v>145.6</c:v>
                </c:pt>
                <c:pt idx="1631">
                  <c:v>145.80000000000001</c:v>
                </c:pt>
                <c:pt idx="1632">
                  <c:v>146</c:v>
                </c:pt>
                <c:pt idx="1633">
                  <c:v>146.19999999999999</c:v>
                </c:pt>
                <c:pt idx="1634">
                  <c:v>146.4</c:v>
                </c:pt>
                <c:pt idx="1635">
                  <c:v>146.6</c:v>
                </c:pt>
                <c:pt idx="1636">
                  <c:v>146.80000000000001</c:v>
                </c:pt>
                <c:pt idx="1637">
                  <c:v>147</c:v>
                </c:pt>
                <c:pt idx="1638">
                  <c:v>147.19999999999999</c:v>
                </c:pt>
                <c:pt idx="1639">
                  <c:v>147.4</c:v>
                </c:pt>
                <c:pt idx="1640">
                  <c:v>147.6</c:v>
                </c:pt>
                <c:pt idx="1641">
                  <c:v>147.80000000000001</c:v>
                </c:pt>
                <c:pt idx="1642">
                  <c:v>148</c:v>
                </c:pt>
                <c:pt idx="1643">
                  <c:v>148.19999999999999</c:v>
                </c:pt>
                <c:pt idx="1644">
                  <c:v>148.4</c:v>
                </c:pt>
                <c:pt idx="1645">
                  <c:v>148.6</c:v>
                </c:pt>
                <c:pt idx="1646">
                  <c:v>148.80000000000001</c:v>
                </c:pt>
                <c:pt idx="1647">
                  <c:v>149</c:v>
                </c:pt>
                <c:pt idx="1648">
                  <c:v>149.19999999999999</c:v>
                </c:pt>
                <c:pt idx="1649">
                  <c:v>149.4</c:v>
                </c:pt>
                <c:pt idx="1650">
                  <c:v>149.6</c:v>
                </c:pt>
                <c:pt idx="1651">
                  <c:v>149.80000000000001</c:v>
                </c:pt>
                <c:pt idx="1652">
                  <c:v>150</c:v>
                </c:pt>
                <c:pt idx="1653">
                  <c:v>150.19999999999999</c:v>
                </c:pt>
                <c:pt idx="1654">
                  <c:v>150.4</c:v>
                </c:pt>
                <c:pt idx="1655">
                  <c:v>150.6</c:v>
                </c:pt>
                <c:pt idx="1656">
                  <c:v>150.80000000000001</c:v>
                </c:pt>
                <c:pt idx="1657">
                  <c:v>151</c:v>
                </c:pt>
                <c:pt idx="1658">
                  <c:v>151.19999999999999</c:v>
                </c:pt>
                <c:pt idx="1659">
                  <c:v>151.4</c:v>
                </c:pt>
                <c:pt idx="1660">
                  <c:v>151.6</c:v>
                </c:pt>
                <c:pt idx="1661">
                  <c:v>151.80000000000001</c:v>
                </c:pt>
                <c:pt idx="1662">
                  <c:v>152</c:v>
                </c:pt>
                <c:pt idx="1663">
                  <c:v>152.19999999999999</c:v>
                </c:pt>
                <c:pt idx="1664">
                  <c:v>152.4</c:v>
                </c:pt>
                <c:pt idx="1665">
                  <c:v>152.6</c:v>
                </c:pt>
                <c:pt idx="1666">
                  <c:v>152.80000000000001</c:v>
                </c:pt>
                <c:pt idx="1667">
                  <c:v>153</c:v>
                </c:pt>
                <c:pt idx="1668">
                  <c:v>153.19999999999999</c:v>
                </c:pt>
                <c:pt idx="1669">
                  <c:v>153.4</c:v>
                </c:pt>
                <c:pt idx="1670">
                  <c:v>153.6</c:v>
                </c:pt>
                <c:pt idx="1671">
                  <c:v>153.80000000000001</c:v>
                </c:pt>
                <c:pt idx="1672">
                  <c:v>154</c:v>
                </c:pt>
                <c:pt idx="1673">
                  <c:v>154.19999999999999</c:v>
                </c:pt>
                <c:pt idx="1674">
                  <c:v>154.4</c:v>
                </c:pt>
                <c:pt idx="1675">
                  <c:v>154.6</c:v>
                </c:pt>
                <c:pt idx="1676">
                  <c:v>154.80000000000001</c:v>
                </c:pt>
                <c:pt idx="1677">
                  <c:v>155</c:v>
                </c:pt>
                <c:pt idx="1678">
                  <c:v>155.19999999999999</c:v>
                </c:pt>
                <c:pt idx="1679">
                  <c:v>155.4</c:v>
                </c:pt>
                <c:pt idx="1680">
                  <c:v>155.6</c:v>
                </c:pt>
                <c:pt idx="1681">
                  <c:v>155.80000000000001</c:v>
                </c:pt>
                <c:pt idx="1682">
                  <c:v>156</c:v>
                </c:pt>
                <c:pt idx="1683">
                  <c:v>156.19999999999999</c:v>
                </c:pt>
                <c:pt idx="1684">
                  <c:v>156.4</c:v>
                </c:pt>
                <c:pt idx="1685">
                  <c:v>156.6</c:v>
                </c:pt>
                <c:pt idx="1686">
                  <c:v>156.80000000000001</c:v>
                </c:pt>
                <c:pt idx="1687">
                  <c:v>157</c:v>
                </c:pt>
                <c:pt idx="1688">
                  <c:v>157.19999999999999</c:v>
                </c:pt>
                <c:pt idx="1689">
                  <c:v>157.4</c:v>
                </c:pt>
                <c:pt idx="1690">
                  <c:v>157.6</c:v>
                </c:pt>
                <c:pt idx="1691">
                  <c:v>157.80000000000001</c:v>
                </c:pt>
                <c:pt idx="1692">
                  <c:v>158</c:v>
                </c:pt>
                <c:pt idx="1693">
                  <c:v>158.19999999999999</c:v>
                </c:pt>
                <c:pt idx="1694">
                  <c:v>158.4</c:v>
                </c:pt>
                <c:pt idx="1695">
                  <c:v>158.6</c:v>
                </c:pt>
                <c:pt idx="1696">
                  <c:v>158.80000000000001</c:v>
                </c:pt>
                <c:pt idx="1697">
                  <c:v>159</c:v>
                </c:pt>
                <c:pt idx="1698">
                  <c:v>159.19999999999999</c:v>
                </c:pt>
                <c:pt idx="1699">
                  <c:v>159.4</c:v>
                </c:pt>
                <c:pt idx="1700">
                  <c:v>159.6</c:v>
                </c:pt>
                <c:pt idx="1701">
                  <c:v>159.80000000000001</c:v>
                </c:pt>
                <c:pt idx="1702">
                  <c:v>160</c:v>
                </c:pt>
                <c:pt idx="1703">
                  <c:v>160.19999999999999</c:v>
                </c:pt>
                <c:pt idx="1704">
                  <c:v>160.4</c:v>
                </c:pt>
                <c:pt idx="1705">
                  <c:v>160.6</c:v>
                </c:pt>
                <c:pt idx="1706">
                  <c:v>160.80000000000001</c:v>
                </c:pt>
                <c:pt idx="1707">
                  <c:v>161</c:v>
                </c:pt>
                <c:pt idx="1708">
                  <c:v>161.19999999999999</c:v>
                </c:pt>
                <c:pt idx="1709">
                  <c:v>161.4</c:v>
                </c:pt>
                <c:pt idx="1710">
                  <c:v>161.6</c:v>
                </c:pt>
                <c:pt idx="1711">
                  <c:v>161.80000000000001</c:v>
                </c:pt>
                <c:pt idx="1712">
                  <c:v>162</c:v>
                </c:pt>
                <c:pt idx="1713">
                  <c:v>162.19999999999999</c:v>
                </c:pt>
                <c:pt idx="1714">
                  <c:v>162.4</c:v>
                </c:pt>
                <c:pt idx="1715">
                  <c:v>162.6</c:v>
                </c:pt>
                <c:pt idx="1716">
                  <c:v>162.80000000000001</c:v>
                </c:pt>
                <c:pt idx="1717">
                  <c:v>163</c:v>
                </c:pt>
                <c:pt idx="1718">
                  <c:v>163.19999999999999</c:v>
                </c:pt>
                <c:pt idx="1719">
                  <c:v>163.4</c:v>
                </c:pt>
                <c:pt idx="1720">
                  <c:v>163.6</c:v>
                </c:pt>
                <c:pt idx="1721">
                  <c:v>163.80000000000001</c:v>
                </c:pt>
                <c:pt idx="1722">
                  <c:v>164</c:v>
                </c:pt>
                <c:pt idx="1723">
                  <c:v>164.2</c:v>
                </c:pt>
                <c:pt idx="1724">
                  <c:v>164.4</c:v>
                </c:pt>
                <c:pt idx="1725">
                  <c:v>164.6</c:v>
                </c:pt>
                <c:pt idx="1726">
                  <c:v>164.8</c:v>
                </c:pt>
                <c:pt idx="1727">
                  <c:v>165</c:v>
                </c:pt>
                <c:pt idx="1728">
                  <c:v>165.2</c:v>
                </c:pt>
                <c:pt idx="1729">
                  <c:v>165.4</c:v>
                </c:pt>
                <c:pt idx="1730">
                  <c:v>165.6</c:v>
                </c:pt>
                <c:pt idx="1731">
                  <c:v>165.8</c:v>
                </c:pt>
                <c:pt idx="1732">
                  <c:v>166</c:v>
                </c:pt>
                <c:pt idx="1733">
                  <c:v>166.2</c:v>
                </c:pt>
                <c:pt idx="1734">
                  <c:v>166.4</c:v>
                </c:pt>
                <c:pt idx="1735">
                  <c:v>166.60000000000002</c:v>
                </c:pt>
                <c:pt idx="1736">
                  <c:v>166.8</c:v>
                </c:pt>
                <c:pt idx="1737">
                  <c:v>167</c:v>
                </c:pt>
                <c:pt idx="1738">
                  <c:v>167.2</c:v>
                </c:pt>
                <c:pt idx="1739">
                  <c:v>167.4</c:v>
                </c:pt>
                <c:pt idx="1740">
                  <c:v>167.60000000000002</c:v>
                </c:pt>
                <c:pt idx="1741">
                  <c:v>167.8</c:v>
                </c:pt>
                <c:pt idx="1742">
                  <c:v>168</c:v>
                </c:pt>
                <c:pt idx="1743">
                  <c:v>168.2</c:v>
                </c:pt>
                <c:pt idx="1744">
                  <c:v>168.4</c:v>
                </c:pt>
                <c:pt idx="1745">
                  <c:v>168.60000000000002</c:v>
                </c:pt>
                <c:pt idx="1746">
                  <c:v>168.8</c:v>
                </c:pt>
                <c:pt idx="1747">
                  <c:v>169</c:v>
                </c:pt>
                <c:pt idx="1748">
                  <c:v>169.2</c:v>
                </c:pt>
                <c:pt idx="1749">
                  <c:v>169.4</c:v>
                </c:pt>
                <c:pt idx="1750">
                  <c:v>169.60000000000002</c:v>
                </c:pt>
                <c:pt idx="1751">
                  <c:v>169.8</c:v>
                </c:pt>
                <c:pt idx="1752">
                  <c:v>170</c:v>
                </c:pt>
                <c:pt idx="1753">
                  <c:v>170.2</c:v>
                </c:pt>
                <c:pt idx="1754">
                  <c:v>170.4</c:v>
                </c:pt>
                <c:pt idx="1755">
                  <c:v>170.60000000000002</c:v>
                </c:pt>
                <c:pt idx="1756">
                  <c:v>170.8</c:v>
                </c:pt>
                <c:pt idx="1757">
                  <c:v>171</c:v>
                </c:pt>
                <c:pt idx="1758">
                  <c:v>171.2</c:v>
                </c:pt>
                <c:pt idx="1759">
                  <c:v>171.4</c:v>
                </c:pt>
                <c:pt idx="1760">
                  <c:v>171.60000000000002</c:v>
                </c:pt>
                <c:pt idx="1761">
                  <c:v>171.8</c:v>
                </c:pt>
                <c:pt idx="1762">
                  <c:v>172</c:v>
                </c:pt>
                <c:pt idx="1763">
                  <c:v>172.2</c:v>
                </c:pt>
                <c:pt idx="1764">
                  <c:v>172.4</c:v>
                </c:pt>
                <c:pt idx="1765">
                  <c:v>172.60000000000002</c:v>
                </c:pt>
                <c:pt idx="1766">
                  <c:v>172.8</c:v>
                </c:pt>
                <c:pt idx="1767">
                  <c:v>173</c:v>
                </c:pt>
                <c:pt idx="1768">
                  <c:v>173.2</c:v>
                </c:pt>
                <c:pt idx="1769">
                  <c:v>173.4</c:v>
                </c:pt>
                <c:pt idx="1770">
                  <c:v>173.60000000000002</c:v>
                </c:pt>
                <c:pt idx="1771">
                  <c:v>173.8</c:v>
                </c:pt>
                <c:pt idx="1772">
                  <c:v>174</c:v>
                </c:pt>
                <c:pt idx="1773">
                  <c:v>174.2</c:v>
                </c:pt>
                <c:pt idx="1774">
                  <c:v>174.4</c:v>
                </c:pt>
                <c:pt idx="1775">
                  <c:v>174.60000000000002</c:v>
                </c:pt>
                <c:pt idx="1776">
                  <c:v>174.8</c:v>
                </c:pt>
                <c:pt idx="1777">
                  <c:v>175</c:v>
                </c:pt>
                <c:pt idx="1778">
                  <c:v>175.2</c:v>
                </c:pt>
                <c:pt idx="1779">
                  <c:v>175.4</c:v>
                </c:pt>
                <c:pt idx="1780">
                  <c:v>175.60000000000002</c:v>
                </c:pt>
                <c:pt idx="1781">
                  <c:v>175.8</c:v>
                </c:pt>
                <c:pt idx="1782">
                  <c:v>176</c:v>
                </c:pt>
                <c:pt idx="1783">
                  <c:v>176.2</c:v>
                </c:pt>
                <c:pt idx="1784">
                  <c:v>176.4</c:v>
                </c:pt>
                <c:pt idx="1785">
                  <c:v>176.60000000000002</c:v>
                </c:pt>
                <c:pt idx="1786">
                  <c:v>176.8</c:v>
                </c:pt>
                <c:pt idx="1787">
                  <c:v>177</c:v>
                </c:pt>
                <c:pt idx="1788">
                  <c:v>177.2</c:v>
                </c:pt>
                <c:pt idx="1789">
                  <c:v>177.4</c:v>
                </c:pt>
                <c:pt idx="1790">
                  <c:v>177.60000000000002</c:v>
                </c:pt>
                <c:pt idx="1791">
                  <c:v>177.8</c:v>
                </c:pt>
                <c:pt idx="1792">
                  <c:v>178</c:v>
                </c:pt>
                <c:pt idx="1793">
                  <c:v>178.2</c:v>
                </c:pt>
                <c:pt idx="1794">
                  <c:v>178.4</c:v>
                </c:pt>
                <c:pt idx="1795">
                  <c:v>178.60000000000002</c:v>
                </c:pt>
                <c:pt idx="1796">
                  <c:v>178.8</c:v>
                </c:pt>
                <c:pt idx="1797">
                  <c:v>179</c:v>
                </c:pt>
                <c:pt idx="1798">
                  <c:v>179.2</c:v>
                </c:pt>
                <c:pt idx="1799">
                  <c:v>179.4</c:v>
                </c:pt>
                <c:pt idx="1800">
                  <c:v>179.60000000000002</c:v>
                </c:pt>
                <c:pt idx="1801">
                  <c:v>179.8</c:v>
                </c:pt>
                <c:pt idx="1802">
                  <c:v>180</c:v>
                </c:pt>
                <c:pt idx="1803">
                  <c:v>180.2</c:v>
                </c:pt>
                <c:pt idx="1804">
                  <c:v>180.4</c:v>
                </c:pt>
                <c:pt idx="1805">
                  <c:v>180.60000000000002</c:v>
                </c:pt>
                <c:pt idx="1806">
                  <c:v>180.8</c:v>
                </c:pt>
                <c:pt idx="1807">
                  <c:v>181</c:v>
                </c:pt>
                <c:pt idx="1808">
                  <c:v>181.2</c:v>
                </c:pt>
                <c:pt idx="1809">
                  <c:v>181.4</c:v>
                </c:pt>
                <c:pt idx="1810">
                  <c:v>181.60000000000002</c:v>
                </c:pt>
                <c:pt idx="1811">
                  <c:v>181.8</c:v>
                </c:pt>
                <c:pt idx="1812">
                  <c:v>182</c:v>
                </c:pt>
                <c:pt idx="1813">
                  <c:v>182.2</c:v>
                </c:pt>
                <c:pt idx="1814">
                  <c:v>182.4</c:v>
                </c:pt>
                <c:pt idx="1815">
                  <c:v>182.60000000000002</c:v>
                </c:pt>
                <c:pt idx="1816">
                  <c:v>182.8</c:v>
                </c:pt>
                <c:pt idx="1817">
                  <c:v>183</c:v>
                </c:pt>
                <c:pt idx="1818">
                  <c:v>183.2</c:v>
                </c:pt>
                <c:pt idx="1819">
                  <c:v>183.4</c:v>
                </c:pt>
                <c:pt idx="1820">
                  <c:v>183.60000000000002</c:v>
                </c:pt>
                <c:pt idx="1821">
                  <c:v>183.8</c:v>
                </c:pt>
                <c:pt idx="1822">
                  <c:v>184</c:v>
                </c:pt>
                <c:pt idx="1823">
                  <c:v>184.2</c:v>
                </c:pt>
                <c:pt idx="1824">
                  <c:v>184.4</c:v>
                </c:pt>
                <c:pt idx="1825">
                  <c:v>184.60000000000002</c:v>
                </c:pt>
                <c:pt idx="1826">
                  <c:v>184.8</c:v>
                </c:pt>
                <c:pt idx="1827">
                  <c:v>185</c:v>
                </c:pt>
                <c:pt idx="1828">
                  <c:v>185.2</c:v>
                </c:pt>
                <c:pt idx="1829">
                  <c:v>185.4</c:v>
                </c:pt>
                <c:pt idx="1830">
                  <c:v>185.60000000000002</c:v>
                </c:pt>
                <c:pt idx="1831">
                  <c:v>185.8</c:v>
                </c:pt>
                <c:pt idx="1832">
                  <c:v>186</c:v>
                </c:pt>
                <c:pt idx="1833">
                  <c:v>186.2</c:v>
                </c:pt>
                <c:pt idx="1834">
                  <c:v>186.4</c:v>
                </c:pt>
                <c:pt idx="1835">
                  <c:v>186.60000000000002</c:v>
                </c:pt>
                <c:pt idx="1836">
                  <c:v>186.8</c:v>
                </c:pt>
                <c:pt idx="1837">
                  <c:v>187</c:v>
                </c:pt>
                <c:pt idx="1838">
                  <c:v>187.2</c:v>
                </c:pt>
                <c:pt idx="1839">
                  <c:v>187.4</c:v>
                </c:pt>
                <c:pt idx="1840">
                  <c:v>187.60000000000002</c:v>
                </c:pt>
                <c:pt idx="1841">
                  <c:v>187.8</c:v>
                </c:pt>
                <c:pt idx="1842">
                  <c:v>188</c:v>
                </c:pt>
                <c:pt idx="1843">
                  <c:v>188.2</c:v>
                </c:pt>
                <c:pt idx="1844">
                  <c:v>188.4</c:v>
                </c:pt>
                <c:pt idx="1845">
                  <c:v>188.60000000000002</c:v>
                </c:pt>
                <c:pt idx="1846">
                  <c:v>188.8</c:v>
                </c:pt>
                <c:pt idx="1847">
                  <c:v>189</c:v>
                </c:pt>
                <c:pt idx="1848">
                  <c:v>189.2</c:v>
                </c:pt>
                <c:pt idx="1849">
                  <c:v>189.4</c:v>
                </c:pt>
                <c:pt idx="1850">
                  <c:v>189.60000000000002</c:v>
                </c:pt>
                <c:pt idx="1851">
                  <c:v>189.8</c:v>
                </c:pt>
                <c:pt idx="1852">
                  <c:v>190</c:v>
                </c:pt>
                <c:pt idx="1853">
                  <c:v>190.2</c:v>
                </c:pt>
                <c:pt idx="1854">
                  <c:v>190.4</c:v>
                </c:pt>
                <c:pt idx="1855">
                  <c:v>190.60000000000002</c:v>
                </c:pt>
                <c:pt idx="1856">
                  <c:v>190.8</c:v>
                </c:pt>
                <c:pt idx="1857">
                  <c:v>191</c:v>
                </c:pt>
                <c:pt idx="1858">
                  <c:v>191.2</c:v>
                </c:pt>
                <c:pt idx="1859">
                  <c:v>191.4</c:v>
                </c:pt>
                <c:pt idx="1860">
                  <c:v>191.60000000000002</c:v>
                </c:pt>
                <c:pt idx="1861">
                  <c:v>191.8</c:v>
                </c:pt>
                <c:pt idx="1862">
                  <c:v>192</c:v>
                </c:pt>
                <c:pt idx="1863">
                  <c:v>192.2</c:v>
                </c:pt>
                <c:pt idx="1864">
                  <c:v>192.4</c:v>
                </c:pt>
                <c:pt idx="1865">
                  <c:v>192.60000000000002</c:v>
                </c:pt>
                <c:pt idx="1866">
                  <c:v>192.8</c:v>
                </c:pt>
                <c:pt idx="1867">
                  <c:v>193</c:v>
                </c:pt>
                <c:pt idx="1868">
                  <c:v>193.2</c:v>
                </c:pt>
                <c:pt idx="1869">
                  <c:v>193.4</c:v>
                </c:pt>
                <c:pt idx="1870">
                  <c:v>193.60000000000002</c:v>
                </c:pt>
                <c:pt idx="1871">
                  <c:v>193.8</c:v>
                </c:pt>
                <c:pt idx="1872">
                  <c:v>194</c:v>
                </c:pt>
                <c:pt idx="1873">
                  <c:v>194.2</c:v>
                </c:pt>
                <c:pt idx="1874">
                  <c:v>194.4</c:v>
                </c:pt>
                <c:pt idx="1875">
                  <c:v>194.60000000000002</c:v>
                </c:pt>
                <c:pt idx="1876">
                  <c:v>194.8</c:v>
                </c:pt>
                <c:pt idx="1877">
                  <c:v>195</c:v>
                </c:pt>
                <c:pt idx="1878">
                  <c:v>195.2</c:v>
                </c:pt>
                <c:pt idx="1879">
                  <c:v>195.4</c:v>
                </c:pt>
                <c:pt idx="1880">
                  <c:v>195.60000000000002</c:v>
                </c:pt>
                <c:pt idx="1881">
                  <c:v>195.8</c:v>
                </c:pt>
                <c:pt idx="1882">
                  <c:v>196</c:v>
                </c:pt>
                <c:pt idx="1883">
                  <c:v>196.2</c:v>
                </c:pt>
                <c:pt idx="1884">
                  <c:v>196.4</c:v>
                </c:pt>
                <c:pt idx="1885">
                  <c:v>196.60000000000002</c:v>
                </c:pt>
                <c:pt idx="1886">
                  <c:v>196.8</c:v>
                </c:pt>
                <c:pt idx="1887">
                  <c:v>197</c:v>
                </c:pt>
                <c:pt idx="1888">
                  <c:v>197.2</c:v>
                </c:pt>
                <c:pt idx="1889">
                  <c:v>197.4</c:v>
                </c:pt>
                <c:pt idx="1890">
                  <c:v>197.60000000000002</c:v>
                </c:pt>
                <c:pt idx="1891">
                  <c:v>197.8</c:v>
                </c:pt>
                <c:pt idx="1892">
                  <c:v>198</c:v>
                </c:pt>
                <c:pt idx="1893">
                  <c:v>198.2</c:v>
                </c:pt>
                <c:pt idx="1894">
                  <c:v>198.4</c:v>
                </c:pt>
                <c:pt idx="1895">
                  <c:v>198.60000000000002</c:v>
                </c:pt>
                <c:pt idx="1896">
                  <c:v>198.8</c:v>
                </c:pt>
                <c:pt idx="1897">
                  <c:v>199</c:v>
                </c:pt>
                <c:pt idx="1898">
                  <c:v>199.2</c:v>
                </c:pt>
                <c:pt idx="1899">
                  <c:v>199.4</c:v>
                </c:pt>
                <c:pt idx="1900">
                  <c:v>199.60000000000002</c:v>
                </c:pt>
                <c:pt idx="1901">
                  <c:v>199.8</c:v>
                </c:pt>
                <c:pt idx="1902">
                  <c:v>200</c:v>
                </c:pt>
                <c:pt idx="1903">
                  <c:v>200.2</c:v>
                </c:pt>
                <c:pt idx="1904">
                  <c:v>200.4</c:v>
                </c:pt>
                <c:pt idx="1905">
                  <c:v>200.60000000000002</c:v>
                </c:pt>
                <c:pt idx="1906">
                  <c:v>200.8</c:v>
                </c:pt>
                <c:pt idx="1907">
                  <c:v>201</c:v>
                </c:pt>
                <c:pt idx="1908">
                  <c:v>201.2</c:v>
                </c:pt>
                <c:pt idx="1909">
                  <c:v>201.4</c:v>
                </c:pt>
                <c:pt idx="1910">
                  <c:v>201.60000000000002</c:v>
                </c:pt>
                <c:pt idx="1911">
                  <c:v>201.8</c:v>
                </c:pt>
                <c:pt idx="1912">
                  <c:v>202</c:v>
                </c:pt>
                <c:pt idx="1913">
                  <c:v>202.2</c:v>
                </c:pt>
                <c:pt idx="1914">
                  <c:v>202.4</c:v>
                </c:pt>
                <c:pt idx="1915">
                  <c:v>202.60000000000002</c:v>
                </c:pt>
                <c:pt idx="1916">
                  <c:v>202.8</c:v>
                </c:pt>
                <c:pt idx="1917">
                  <c:v>203</c:v>
                </c:pt>
                <c:pt idx="1918">
                  <c:v>203.2</c:v>
                </c:pt>
                <c:pt idx="1919">
                  <c:v>203.4</c:v>
                </c:pt>
                <c:pt idx="1920">
                  <c:v>203.60000000000002</c:v>
                </c:pt>
                <c:pt idx="1921">
                  <c:v>203.8</c:v>
                </c:pt>
                <c:pt idx="1922">
                  <c:v>204</c:v>
                </c:pt>
                <c:pt idx="1923">
                  <c:v>204.2</c:v>
                </c:pt>
                <c:pt idx="1924">
                  <c:v>204.4</c:v>
                </c:pt>
                <c:pt idx="1925">
                  <c:v>204.60000000000002</c:v>
                </c:pt>
                <c:pt idx="1926">
                  <c:v>204.8</c:v>
                </c:pt>
                <c:pt idx="1927">
                  <c:v>205</c:v>
                </c:pt>
                <c:pt idx="1928">
                  <c:v>205.2</c:v>
                </c:pt>
                <c:pt idx="1929">
                  <c:v>205.4</c:v>
                </c:pt>
                <c:pt idx="1930">
                  <c:v>205.60000000000002</c:v>
                </c:pt>
                <c:pt idx="1931">
                  <c:v>205.8</c:v>
                </c:pt>
                <c:pt idx="1932">
                  <c:v>206</c:v>
                </c:pt>
                <c:pt idx="1933">
                  <c:v>206.2</c:v>
                </c:pt>
                <c:pt idx="1934">
                  <c:v>206.4</c:v>
                </c:pt>
                <c:pt idx="1935">
                  <c:v>206.60000000000002</c:v>
                </c:pt>
                <c:pt idx="1936">
                  <c:v>206.8</c:v>
                </c:pt>
                <c:pt idx="1937">
                  <c:v>207</c:v>
                </c:pt>
                <c:pt idx="1938">
                  <c:v>207.2</c:v>
                </c:pt>
                <c:pt idx="1939">
                  <c:v>207.4</c:v>
                </c:pt>
                <c:pt idx="1940">
                  <c:v>207.60000000000002</c:v>
                </c:pt>
                <c:pt idx="1941">
                  <c:v>207.8</c:v>
                </c:pt>
                <c:pt idx="1942">
                  <c:v>208</c:v>
                </c:pt>
                <c:pt idx="1943">
                  <c:v>208.2</c:v>
                </c:pt>
                <c:pt idx="1944">
                  <c:v>208.4</c:v>
                </c:pt>
                <c:pt idx="1945">
                  <c:v>208.60000000000002</c:v>
                </c:pt>
                <c:pt idx="1946">
                  <c:v>208.8</c:v>
                </c:pt>
                <c:pt idx="1947">
                  <c:v>209</c:v>
                </c:pt>
                <c:pt idx="1948">
                  <c:v>209.2</c:v>
                </c:pt>
                <c:pt idx="1949">
                  <c:v>209.4</c:v>
                </c:pt>
                <c:pt idx="1950">
                  <c:v>209.60000000000002</c:v>
                </c:pt>
                <c:pt idx="1951">
                  <c:v>209.8</c:v>
                </c:pt>
                <c:pt idx="1952">
                  <c:v>210</c:v>
                </c:pt>
                <c:pt idx="1953">
                  <c:v>210.2</c:v>
                </c:pt>
                <c:pt idx="1954">
                  <c:v>210.4</c:v>
                </c:pt>
                <c:pt idx="1955">
                  <c:v>210.60000000000002</c:v>
                </c:pt>
                <c:pt idx="1956">
                  <c:v>210.8</c:v>
                </c:pt>
                <c:pt idx="1957">
                  <c:v>211</c:v>
                </c:pt>
                <c:pt idx="1958">
                  <c:v>211.2</c:v>
                </c:pt>
                <c:pt idx="1959">
                  <c:v>211.4</c:v>
                </c:pt>
                <c:pt idx="1960">
                  <c:v>211.60000000000002</c:v>
                </c:pt>
                <c:pt idx="1961">
                  <c:v>211.8</c:v>
                </c:pt>
                <c:pt idx="1962">
                  <c:v>212</c:v>
                </c:pt>
                <c:pt idx="1963">
                  <c:v>212.2</c:v>
                </c:pt>
                <c:pt idx="1964">
                  <c:v>212.4</c:v>
                </c:pt>
                <c:pt idx="1965">
                  <c:v>212.60000000000002</c:v>
                </c:pt>
                <c:pt idx="1966">
                  <c:v>212.8</c:v>
                </c:pt>
                <c:pt idx="1967">
                  <c:v>213</c:v>
                </c:pt>
                <c:pt idx="1968">
                  <c:v>213.2</c:v>
                </c:pt>
                <c:pt idx="1969">
                  <c:v>213.4</c:v>
                </c:pt>
                <c:pt idx="1970">
                  <c:v>213.60000000000002</c:v>
                </c:pt>
                <c:pt idx="1971">
                  <c:v>213.8</c:v>
                </c:pt>
                <c:pt idx="1972">
                  <c:v>214</c:v>
                </c:pt>
                <c:pt idx="1973">
                  <c:v>214.2</c:v>
                </c:pt>
                <c:pt idx="1974">
                  <c:v>214.4</c:v>
                </c:pt>
                <c:pt idx="1975">
                  <c:v>214.60000000000002</c:v>
                </c:pt>
                <c:pt idx="1976">
                  <c:v>214.8</c:v>
                </c:pt>
                <c:pt idx="1977">
                  <c:v>215</c:v>
                </c:pt>
                <c:pt idx="1978">
                  <c:v>215.2</c:v>
                </c:pt>
                <c:pt idx="1979">
                  <c:v>215.4</c:v>
                </c:pt>
                <c:pt idx="1980">
                  <c:v>215.60000000000002</c:v>
                </c:pt>
                <c:pt idx="1981">
                  <c:v>215.8</c:v>
                </c:pt>
                <c:pt idx="1982">
                  <c:v>216</c:v>
                </c:pt>
                <c:pt idx="1983">
                  <c:v>216.2</c:v>
                </c:pt>
                <c:pt idx="1984">
                  <c:v>216.4</c:v>
                </c:pt>
                <c:pt idx="1985">
                  <c:v>216.60000000000002</c:v>
                </c:pt>
                <c:pt idx="1986">
                  <c:v>216.8</c:v>
                </c:pt>
                <c:pt idx="1987">
                  <c:v>217</c:v>
                </c:pt>
                <c:pt idx="1988">
                  <c:v>217.2</c:v>
                </c:pt>
                <c:pt idx="1989">
                  <c:v>217.4</c:v>
                </c:pt>
                <c:pt idx="1990">
                  <c:v>217.60000000000002</c:v>
                </c:pt>
                <c:pt idx="1991">
                  <c:v>217.8</c:v>
                </c:pt>
                <c:pt idx="1992">
                  <c:v>218</c:v>
                </c:pt>
                <c:pt idx="1993">
                  <c:v>218.2</c:v>
                </c:pt>
                <c:pt idx="1994">
                  <c:v>218.4</c:v>
                </c:pt>
                <c:pt idx="1995">
                  <c:v>218.60000000000002</c:v>
                </c:pt>
                <c:pt idx="1996">
                  <c:v>218.8</c:v>
                </c:pt>
                <c:pt idx="1997">
                  <c:v>219</c:v>
                </c:pt>
                <c:pt idx="1998">
                  <c:v>219.2</c:v>
                </c:pt>
                <c:pt idx="1999">
                  <c:v>219.4</c:v>
                </c:pt>
                <c:pt idx="2000">
                  <c:v>219.60000000000002</c:v>
                </c:pt>
                <c:pt idx="2001">
                  <c:v>219.8</c:v>
                </c:pt>
                <c:pt idx="2002">
                  <c:v>220</c:v>
                </c:pt>
                <c:pt idx="2003">
                  <c:v>220.2</c:v>
                </c:pt>
                <c:pt idx="2004">
                  <c:v>220.4</c:v>
                </c:pt>
                <c:pt idx="2005">
                  <c:v>220.60000000000002</c:v>
                </c:pt>
                <c:pt idx="2006">
                  <c:v>220.8</c:v>
                </c:pt>
                <c:pt idx="2007">
                  <c:v>221</c:v>
                </c:pt>
                <c:pt idx="2008">
                  <c:v>221.2</c:v>
                </c:pt>
                <c:pt idx="2009">
                  <c:v>221.4</c:v>
                </c:pt>
                <c:pt idx="2010">
                  <c:v>221.60000000000002</c:v>
                </c:pt>
                <c:pt idx="2011">
                  <c:v>221.8</c:v>
                </c:pt>
                <c:pt idx="2012">
                  <c:v>222</c:v>
                </c:pt>
                <c:pt idx="2013">
                  <c:v>222.2</c:v>
                </c:pt>
                <c:pt idx="2014">
                  <c:v>222.4</c:v>
                </c:pt>
                <c:pt idx="2015">
                  <c:v>222.60000000000002</c:v>
                </c:pt>
                <c:pt idx="2016">
                  <c:v>222.8</c:v>
                </c:pt>
                <c:pt idx="2017">
                  <c:v>223</c:v>
                </c:pt>
                <c:pt idx="2018">
                  <c:v>223.2</c:v>
                </c:pt>
                <c:pt idx="2019">
                  <c:v>223.4</c:v>
                </c:pt>
                <c:pt idx="2020">
                  <c:v>223.60000000000002</c:v>
                </c:pt>
                <c:pt idx="2021">
                  <c:v>223.8</c:v>
                </c:pt>
                <c:pt idx="2022">
                  <c:v>224</c:v>
                </c:pt>
                <c:pt idx="2023">
                  <c:v>224.2</c:v>
                </c:pt>
                <c:pt idx="2024">
                  <c:v>224.4</c:v>
                </c:pt>
                <c:pt idx="2025">
                  <c:v>224.60000000000002</c:v>
                </c:pt>
                <c:pt idx="2026">
                  <c:v>224.8</c:v>
                </c:pt>
                <c:pt idx="2027">
                  <c:v>225</c:v>
                </c:pt>
                <c:pt idx="2028">
                  <c:v>225.2</c:v>
                </c:pt>
                <c:pt idx="2029">
                  <c:v>225.4</c:v>
                </c:pt>
                <c:pt idx="2030">
                  <c:v>225.60000000000002</c:v>
                </c:pt>
                <c:pt idx="2031">
                  <c:v>225.8</c:v>
                </c:pt>
                <c:pt idx="2032">
                  <c:v>226</c:v>
                </c:pt>
                <c:pt idx="2033">
                  <c:v>226.2</c:v>
                </c:pt>
                <c:pt idx="2034">
                  <c:v>226.4</c:v>
                </c:pt>
                <c:pt idx="2035">
                  <c:v>226.60000000000002</c:v>
                </c:pt>
                <c:pt idx="2036">
                  <c:v>226.8</c:v>
                </c:pt>
                <c:pt idx="2037">
                  <c:v>227</c:v>
                </c:pt>
                <c:pt idx="2038">
                  <c:v>227.2</c:v>
                </c:pt>
                <c:pt idx="2039">
                  <c:v>227.4</c:v>
                </c:pt>
                <c:pt idx="2040">
                  <c:v>227.60000000000002</c:v>
                </c:pt>
                <c:pt idx="2041">
                  <c:v>227.8</c:v>
                </c:pt>
                <c:pt idx="2042">
                  <c:v>228</c:v>
                </c:pt>
                <c:pt idx="2043">
                  <c:v>228.2</c:v>
                </c:pt>
                <c:pt idx="2044">
                  <c:v>228.4</c:v>
                </c:pt>
                <c:pt idx="2045">
                  <c:v>228.60000000000002</c:v>
                </c:pt>
                <c:pt idx="2046">
                  <c:v>228.8</c:v>
                </c:pt>
                <c:pt idx="2047">
                  <c:v>229</c:v>
                </c:pt>
                <c:pt idx="2048">
                  <c:v>229.2</c:v>
                </c:pt>
                <c:pt idx="2049">
                  <c:v>229.4</c:v>
                </c:pt>
                <c:pt idx="2050">
                  <c:v>229.60000000000002</c:v>
                </c:pt>
                <c:pt idx="2051">
                  <c:v>229.8</c:v>
                </c:pt>
                <c:pt idx="2052">
                  <c:v>230</c:v>
                </c:pt>
                <c:pt idx="2053">
                  <c:v>230.2</c:v>
                </c:pt>
                <c:pt idx="2054">
                  <c:v>230.4</c:v>
                </c:pt>
                <c:pt idx="2055">
                  <c:v>230.60000000000002</c:v>
                </c:pt>
                <c:pt idx="2056">
                  <c:v>230.8</c:v>
                </c:pt>
                <c:pt idx="2057">
                  <c:v>231</c:v>
                </c:pt>
                <c:pt idx="2058">
                  <c:v>231.2</c:v>
                </c:pt>
                <c:pt idx="2059">
                  <c:v>231.4</c:v>
                </c:pt>
                <c:pt idx="2060">
                  <c:v>231.60000000000002</c:v>
                </c:pt>
                <c:pt idx="2061">
                  <c:v>231.8</c:v>
                </c:pt>
                <c:pt idx="2062">
                  <c:v>232</c:v>
                </c:pt>
                <c:pt idx="2063">
                  <c:v>232.2</c:v>
                </c:pt>
                <c:pt idx="2064">
                  <c:v>232.4</c:v>
                </c:pt>
                <c:pt idx="2065">
                  <c:v>232.60000000000002</c:v>
                </c:pt>
                <c:pt idx="2066">
                  <c:v>232.8</c:v>
                </c:pt>
                <c:pt idx="2067">
                  <c:v>233</c:v>
                </c:pt>
                <c:pt idx="2068">
                  <c:v>233.2</c:v>
                </c:pt>
                <c:pt idx="2069">
                  <c:v>233.4</c:v>
                </c:pt>
                <c:pt idx="2070">
                  <c:v>233.60000000000002</c:v>
                </c:pt>
                <c:pt idx="2071">
                  <c:v>233.8</c:v>
                </c:pt>
                <c:pt idx="2072">
                  <c:v>234</c:v>
                </c:pt>
                <c:pt idx="2073">
                  <c:v>234.2</c:v>
                </c:pt>
                <c:pt idx="2074">
                  <c:v>234.4</c:v>
                </c:pt>
                <c:pt idx="2075">
                  <c:v>234.60000000000002</c:v>
                </c:pt>
                <c:pt idx="2076">
                  <c:v>234.8</c:v>
                </c:pt>
                <c:pt idx="2077">
                  <c:v>235</c:v>
                </c:pt>
                <c:pt idx="2078">
                  <c:v>235.2</c:v>
                </c:pt>
                <c:pt idx="2079">
                  <c:v>235.4</c:v>
                </c:pt>
                <c:pt idx="2080">
                  <c:v>235.60000000000002</c:v>
                </c:pt>
                <c:pt idx="2081">
                  <c:v>235.8</c:v>
                </c:pt>
                <c:pt idx="2082">
                  <c:v>236</c:v>
                </c:pt>
                <c:pt idx="2083">
                  <c:v>236.2</c:v>
                </c:pt>
                <c:pt idx="2084">
                  <c:v>236.4</c:v>
                </c:pt>
                <c:pt idx="2085">
                  <c:v>236.60000000000002</c:v>
                </c:pt>
                <c:pt idx="2086">
                  <c:v>236.8</c:v>
                </c:pt>
                <c:pt idx="2087">
                  <c:v>237</c:v>
                </c:pt>
                <c:pt idx="2088">
                  <c:v>237.2</c:v>
                </c:pt>
                <c:pt idx="2089">
                  <c:v>237.4</c:v>
                </c:pt>
                <c:pt idx="2090">
                  <c:v>237.60000000000002</c:v>
                </c:pt>
                <c:pt idx="2091">
                  <c:v>237.8</c:v>
                </c:pt>
                <c:pt idx="2092">
                  <c:v>238</c:v>
                </c:pt>
                <c:pt idx="2093">
                  <c:v>238.2</c:v>
                </c:pt>
                <c:pt idx="2094">
                  <c:v>238.4</c:v>
                </c:pt>
                <c:pt idx="2095">
                  <c:v>238.60000000000002</c:v>
                </c:pt>
                <c:pt idx="2096">
                  <c:v>238.8</c:v>
                </c:pt>
                <c:pt idx="2097">
                  <c:v>239</c:v>
                </c:pt>
                <c:pt idx="2098">
                  <c:v>239.2</c:v>
                </c:pt>
                <c:pt idx="2099">
                  <c:v>239.4</c:v>
                </c:pt>
                <c:pt idx="2100">
                  <c:v>239.60000000000002</c:v>
                </c:pt>
                <c:pt idx="2101">
                  <c:v>239.8</c:v>
                </c:pt>
                <c:pt idx="2102">
                  <c:v>240</c:v>
                </c:pt>
                <c:pt idx="2103">
                  <c:v>240.2</c:v>
                </c:pt>
                <c:pt idx="2104">
                  <c:v>240.4</c:v>
                </c:pt>
                <c:pt idx="2105">
                  <c:v>240.60000000000002</c:v>
                </c:pt>
                <c:pt idx="2106">
                  <c:v>240.8</c:v>
                </c:pt>
                <c:pt idx="2107">
                  <c:v>241</c:v>
                </c:pt>
                <c:pt idx="2108">
                  <c:v>241.2</c:v>
                </c:pt>
                <c:pt idx="2109">
                  <c:v>241.4</c:v>
                </c:pt>
                <c:pt idx="2110">
                  <c:v>241.60000000000002</c:v>
                </c:pt>
                <c:pt idx="2111">
                  <c:v>241.8</c:v>
                </c:pt>
                <c:pt idx="2112">
                  <c:v>242</c:v>
                </c:pt>
                <c:pt idx="2113">
                  <c:v>242.2</c:v>
                </c:pt>
                <c:pt idx="2114">
                  <c:v>242.4</c:v>
                </c:pt>
                <c:pt idx="2115">
                  <c:v>242.60000000000002</c:v>
                </c:pt>
                <c:pt idx="2116">
                  <c:v>242.8</c:v>
                </c:pt>
                <c:pt idx="2117">
                  <c:v>243</c:v>
                </c:pt>
                <c:pt idx="2118">
                  <c:v>243.2</c:v>
                </c:pt>
                <c:pt idx="2119">
                  <c:v>243.4</c:v>
                </c:pt>
                <c:pt idx="2120">
                  <c:v>243.60000000000002</c:v>
                </c:pt>
                <c:pt idx="2121">
                  <c:v>243.8</c:v>
                </c:pt>
                <c:pt idx="2122">
                  <c:v>244</c:v>
                </c:pt>
                <c:pt idx="2123">
                  <c:v>244.2</c:v>
                </c:pt>
                <c:pt idx="2124">
                  <c:v>244.4</c:v>
                </c:pt>
                <c:pt idx="2125">
                  <c:v>244.60000000000002</c:v>
                </c:pt>
                <c:pt idx="2126">
                  <c:v>244.8</c:v>
                </c:pt>
                <c:pt idx="2127">
                  <c:v>245</c:v>
                </c:pt>
                <c:pt idx="2128">
                  <c:v>245.2</c:v>
                </c:pt>
                <c:pt idx="2129">
                  <c:v>245.4</c:v>
                </c:pt>
                <c:pt idx="2130">
                  <c:v>245.60000000000002</c:v>
                </c:pt>
                <c:pt idx="2131">
                  <c:v>245.8</c:v>
                </c:pt>
                <c:pt idx="2132">
                  <c:v>246</c:v>
                </c:pt>
                <c:pt idx="2133">
                  <c:v>246.2</c:v>
                </c:pt>
                <c:pt idx="2134">
                  <c:v>246.4</c:v>
                </c:pt>
                <c:pt idx="2135">
                  <c:v>246.60000000000002</c:v>
                </c:pt>
                <c:pt idx="2136">
                  <c:v>246.8</c:v>
                </c:pt>
                <c:pt idx="2137">
                  <c:v>247</c:v>
                </c:pt>
                <c:pt idx="2138">
                  <c:v>247.2</c:v>
                </c:pt>
                <c:pt idx="2139">
                  <c:v>247.4</c:v>
                </c:pt>
                <c:pt idx="2140">
                  <c:v>247.60000000000002</c:v>
                </c:pt>
                <c:pt idx="2141">
                  <c:v>247.8</c:v>
                </c:pt>
                <c:pt idx="2142">
                  <c:v>248</c:v>
                </c:pt>
                <c:pt idx="2143">
                  <c:v>248.2</c:v>
                </c:pt>
                <c:pt idx="2144">
                  <c:v>248.4</c:v>
                </c:pt>
                <c:pt idx="2145">
                  <c:v>248.60000000000002</c:v>
                </c:pt>
                <c:pt idx="2146">
                  <c:v>248.8</c:v>
                </c:pt>
                <c:pt idx="2147">
                  <c:v>249</c:v>
                </c:pt>
                <c:pt idx="2148">
                  <c:v>249.2</c:v>
                </c:pt>
                <c:pt idx="2149">
                  <c:v>249.4</c:v>
                </c:pt>
                <c:pt idx="2150">
                  <c:v>249.60000000000002</c:v>
                </c:pt>
                <c:pt idx="2151">
                  <c:v>249.8</c:v>
                </c:pt>
                <c:pt idx="2152">
                  <c:v>250</c:v>
                </c:pt>
                <c:pt idx="2153">
                  <c:v>250.2</c:v>
                </c:pt>
                <c:pt idx="2154">
                  <c:v>250.4</c:v>
                </c:pt>
                <c:pt idx="2155">
                  <c:v>250.60000000000002</c:v>
                </c:pt>
                <c:pt idx="2156">
                  <c:v>250.8</c:v>
                </c:pt>
                <c:pt idx="2157">
                  <c:v>251</c:v>
                </c:pt>
                <c:pt idx="2158">
                  <c:v>251.2</c:v>
                </c:pt>
                <c:pt idx="2159">
                  <c:v>251.4</c:v>
                </c:pt>
                <c:pt idx="2160">
                  <c:v>251.60000000000002</c:v>
                </c:pt>
                <c:pt idx="2161">
                  <c:v>251.8</c:v>
                </c:pt>
                <c:pt idx="2162">
                  <c:v>252</c:v>
                </c:pt>
                <c:pt idx="2163">
                  <c:v>252.2</c:v>
                </c:pt>
                <c:pt idx="2164">
                  <c:v>252.4</c:v>
                </c:pt>
                <c:pt idx="2165">
                  <c:v>252.60000000000002</c:v>
                </c:pt>
                <c:pt idx="2166">
                  <c:v>252.8</c:v>
                </c:pt>
                <c:pt idx="2167">
                  <c:v>253</c:v>
                </c:pt>
                <c:pt idx="2168">
                  <c:v>253.2</c:v>
                </c:pt>
                <c:pt idx="2169">
                  <c:v>253.4</c:v>
                </c:pt>
                <c:pt idx="2170">
                  <c:v>253.60000000000002</c:v>
                </c:pt>
                <c:pt idx="2171">
                  <c:v>253.8</c:v>
                </c:pt>
                <c:pt idx="2172">
                  <c:v>254</c:v>
                </c:pt>
                <c:pt idx="2173">
                  <c:v>254.2</c:v>
                </c:pt>
                <c:pt idx="2174">
                  <c:v>254.4</c:v>
                </c:pt>
                <c:pt idx="2175">
                  <c:v>254.60000000000002</c:v>
                </c:pt>
                <c:pt idx="2176">
                  <c:v>254.8</c:v>
                </c:pt>
                <c:pt idx="2177">
                  <c:v>255</c:v>
                </c:pt>
                <c:pt idx="2178">
                  <c:v>255.2</c:v>
                </c:pt>
                <c:pt idx="2179">
                  <c:v>255.4</c:v>
                </c:pt>
                <c:pt idx="2180">
                  <c:v>255.60000000000002</c:v>
                </c:pt>
                <c:pt idx="2181">
                  <c:v>255.8</c:v>
                </c:pt>
                <c:pt idx="2182">
                  <c:v>256</c:v>
                </c:pt>
                <c:pt idx="2183">
                  <c:v>256.2</c:v>
                </c:pt>
                <c:pt idx="2184">
                  <c:v>256.39999999999969</c:v>
                </c:pt>
                <c:pt idx="2185">
                  <c:v>256.60000000000002</c:v>
                </c:pt>
                <c:pt idx="2186">
                  <c:v>256.8</c:v>
                </c:pt>
                <c:pt idx="2187">
                  <c:v>257</c:v>
                </c:pt>
                <c:pt idx="2188">
                  <c:v>257.2</c:v>
                </c:pt>
                <c:pt idx="2189">
                  <c:v>257.39999999999969</c:v>
                </c:pt>
                <c:pt idx="2190">
                  <c:v>257.60000000000002</c:v>
                </c:pt>
                <c:pt idx="2191">
                  <c:v>257.8</c:v>
                </c:pt>
                <c:pt idx="2192">
                  <c:v>258</c:v>
                </c:pt>
                <c:pt idx="2193">
                  <c:v>258.2</c:v>
                </c:pt>
                <c:pt idx="2194">
                  <c:v>258.39999999999969</c:v>
                </c:pt>
                <c:pt idx="2195">
                  <c:v>258.60000000000002</c:v>
                </c:pt>
                <c:pt idx="2196">
                  <c:v>258.8</c:v>
                </c:pt>
                <c:pt idx="2197">
                  <c:v>259</c:v>
                </c:pt>
                <c:pt idx="2198">
                  <c:v>259.2</c:v>
                </c:pt>
                <c:pt idx="2199">
                  <c:v>259.39999999999969</c:v>
                </c:pt>
                <c:pt idx="2200">
                  <c:v>259.60000000000002</c:v>
                </c:pt>
                <c:pt idx="2201">
                  <c:v>259.8</c:v>
                </c:pt>
                <c:pt idx="2202">
                  <c:v>260</c:v>
                </c:pt>
                <c:pt idx="2203">
                  <c:v>260.2</c:v>
                </c:pt>
                <c:pt idx="2204">
                  <c:v>260.39999999999969</c:v>
                </c:pt>
                <c:pt idx="2205">
                  <c:v>260.60000000000002</c:v>
                </c:pt>
                <c:pt idx="2206">
                  <c:v>260.8</c:v>
                </c:pt>
                <c:pt idx="2207">
                  <c:v>261</c:v>
                </c:pt>
                <c:pt idx="2208">
                  <c:v>261.2</c:v>
                </c:pt>
                <c:pt idx="2209">
                  <c:v>261.39999999999969</c:v>
                </c:pt>
                <c:pt idx="2210">
                  <c:v>261.60000000000002</c:v>
                </c:pt>
                <c:pt idx="2211">
                  <c:v>261.8</c:v>
                </c:pt>
                <c:pt idx="2212">
                  <c:v>262</c:v>
                </c:pt>
                <c:pt idx="2213">
                  <c:v>262.2</c:v>
                </c:pt>
                <c:pt idx="2214">
                  <c:v>262.39999999999969</c:v>
                </c:pt>
                <c:pt idx="2215">
                  <c:v>262.60000000000002</c:v>
                </c:pt>
                <c:pt idx="2216">
                  <c:v>262.8</c:v>
                </c:pt>
                <c:pt idx="2217">
                  <c:v>263</c:v>
                </c:pt>
                <c:pt idx="2218">
                  <c:v>263.2</c:v>
                </c:pt>
                <c:pt idx="2219">
                  <c:v>263.39999999999969</c:v>
                </c:pt>
                <c:pt idx="2220">
                  <c:v>263.60000000000002</c:v>
                </c:pt>
                <c:pt idx="2221">
                  <c:v>263.8</c:v>
                </c:pt>
                <c:pt idx="2222">
                  <c:v>264</c:v>
                </c:pt>
                <c:pt idx="2223">
                  <c:v>264.2</c:v>
                </c:pt>
                <c:pt idx="2224">
                  <c:v>264.39999999999969</c:v>
                </c:pt>
                <c:pt idx="2225">
                  <c:v>264.60000000000002</c:v>
                </c:pt>
                <c:pt idx="2226">
                  <c:v>264.8</c:v>
                </c:pt>
                <c:pt idx="2227">
                  <c:v>265</c:v>
                </c:pt>
                <c:pt idx="2228">
                  <c:v>265.2</c:v>
                </c:pt>
                <c:pt idx="2229">
                  <c:v>265.39999999999969</c:v>
                </c:pt>
                <c:pt idx="2230">
                  <c:v>265.60000000000002</c:v>
                </c:pt>
                <c:pt idx="2231">
                  <c:v>265.8</c:v>
                </c:pt>
                <c:pt idx="2232">
                  <c:v>266</c:v>
                </c:pt>
                <c:pt idx="2233">
                  <c:v>266.2</c:v>
                </c:pt>
                <c:pt idx="2234">
                  <c:v>266.39999999999969</c:v>
                </c:pt>
                <c:pt idx="2235">
                  <c:v>266.60000000000002</c:v>
                </c:pt>
                <c:pt idx="2236">
                  <c:v>266.8</c:v>
                </c:pt>
                <c:pt idx="2237">
                  <c:v>267</c:v>
                </c:pt>
                <c:pt idx="2238">
                  <c:v>267.2</c:v>
                </c:pt>
                <c:pt idx="2239">
                  <c:v>267.39999999999969</c:v>
                </c:pt>
                <c:pt idx="2240">
                  <c:v>267.60000000000002</c:v>
                </c:pt>
                <c:pt idx="2241">
                  <c:v>267.8</c:v>
                </c:pt>
                <c:pt idx="2242">
                  <c:v>268</c:v>
                </c:pt>
                <c:pt idx="2243">
                  <c:v>268.2</c:v>
                </c:pt>
                <c:pt idx="2244">
                  <c:v>268.39999999999969</c:v>
                </c:pt>
                <c:pt idx="2245">
                  <c:v>268.60000000000002</c:v>
                </c:pt>
                <c:pt idx="2246">
                  <c:v>268.8</c:v>
                </c:pt>
                <c:pt idx="2247">
                  <c:v>269</c:v>
                </c:pt>
                <c:pt idx="2248">
                  <c:v>269.2</c:v>
                </c:pt>
                <c:pt idx="2249">
                  <c:v>269.39999999999969</c:v>
                </c:pt>
                <c:pt idx="2250">
                  <c:v>269.60000000000002</c:v>
                </c:pt>
                <c:pt idx="2251">
                  <c:v>269.8</c:v>
                </c:pt>
                <c:pt idx="2252">
                  <c:v>270</c:v>
                </c:pt>
                <c:pt idx="2253">
                  <c:v>270.2</c:v>
                </c:pt>
                <c:pt idx="2254">
                  <c:v>270.39999999999969</c:v>
                </c:pt>
                <c:pt idx="2255">
                  <c:v>270.60000000000002</c:v>
                </c:pt>
                <c:pt idx="2256">
                  <c:v>270.8</c:v>
                </c:pt>
                <c:pt idx="2257">
                  <c:v>271</c:v>
                </c:pt>
                <c:pt idx="2258">
                  <c:v>271.2</c:v>
                </c:pt>
                <c:pt idx="2259">
                  <c:v>271.39999999999969</c:v>
                </c:pt>
                <c:pt idx="2260">
                  <c:v>271.60000000000002</c:v>
                </c:pt>
                <c:pt idx="2261">
                  <c:v>271.8</c:v>
                </c:pt>
                <c:pt idx="2262">
                  <c:v>272</c:v>
                </c:pt>
                <c:pt idx="2263">
                  <c:v>272.2</c:v>
                </c:pt>
                <c:pt idx="2264">
                  <c:v>272.39999999999969</c:v>
                </c:pt>
                <c:pt idx="2265">
                  <c:v>272.60000000000002</c:v>
                </c:pt>
                <c:pt idx="2266">
                  <c:v>272.8</c:v>
                </c:pt>
                <c:pt idx="2267">
                  <c:v>273</c:v>
                </c:pt>
                <c:pt idx="2268">
                  <c:v>273.2</c:v>
                </c:pt>
                <c:pt idx="2269">
                  <c:v>273.39999999999969</c:v>
                </c:pt>
                <c:pt idx="2270">
                  <c:v>273.60000000000002</c:v>
                </c:pt>
                <c:pt idx="2271">
                  <c:v>273.8</c:v>
                </c:pt>
                <c:pt idx="2272">
                  <c:v>274</c:v>
                </c:pt>
                <c:pt idx="2273">
                  <c:v>274.2</c:v>
                </c:pt>
                <c:pt idx="2274">
                  <c:v>274.39999999999969</c:v>
                </c:pt>
                <c:pt idx="2275">
                  <c:v>274.60000000000002</c:v>
                </c:pt>
                <c:pt idx="2276">
                  <c:v>274.8</c:v>
                </c:pt>
                <c:pt idx="2277">
                  <c:v>275</c:v>
                </c:pt>
                <c:pt idx="2278">
                  <c:v>275.2</c:v>
                </c:pt>
                <c:pt idx="2279">
                  <c:v>275.39999999999969</c:v>
                </c:pt>
                <c:pt idx="2280">
                  <c:v>275.60000000000002</c:v>
                </c:pt>
                <c:pt idx="2281">
                  <c:v>275.8</c:v>
                </c:pt>
                <c:pt idx="2282">
                  <c:v>276</c:v>
                </c:pt>
                <c:pt idx="2283">
                  <c:v>276.2</c:v>
                </c:pt>
                <c:pt idx="2284">
                  <c:v>276.39999999999969</c:v>
                </c:pt>
                <c:pt idx="2285">
                  <c:v>276.60000000000002</c:v>
                </c:pt>
                <c:pt idx="2286">
                  <c:v>276.8</c:v>
                </c:pt>
                <c:pt idx="2287">
                  <c:v>277</c:v>
                </c:pt>
                <c:pt idx="2288">
                  <c:v>277.2</c:v>
                </c:pt>
                <c:pt idx="2289">
                  <c:v>277.39999999999969</c:v>
                </c:pt>
                <c:pt idx="2290">
                  <c:v>277.60000000000002</c:v>
                </c:pt>
                <c:pt idx="2291">
                  <c:v>277.8</c:v>
                </c:pt>
                <c:pt idx="2292">
                  <c:v>278</c:v>
                </c:pt>
                <c:pt idx="2293">
                  <c:v>278.2</c:v>
                </c:pt>
                <c:pt idx="2294">
                  <c:v>278.39999999999969</c:v>
                </c:pt>
                <c:pt idx="2295">
                  <c:v>278.60000000000002</c:v>
                </c:pt>
                <c:pt idx="2296">
                  <c:v>278.8</c:v>
                </c:pt>
                <c:pt idx="2297">
                  <c:v>279</c:v>
                </c:pt>
                <c:pt idx="2298">
                  <c:v>279.2</c:v>
                </c:pt>
                <c:pt idx="2299">
                  <c:v>279.39999999999969</c:v>
                </c:pt>
                <c:pt idx="2300">
                  <c:v>279.60000000000002</c:v>
                </c:pt>
                <c:pt idx="2301">
                  <c:v>279.8</c:v>
                </c:pt>
                <c:pt idx="2302">
                  <c:v>280</c:v>
                </c:pt>
                <c:pt idx="2303">
                  <c:v>280.2</c:v>
                </c:pt>
                <c:pt idx="2304">
                  <c:v>280.39999999999969</c:v>
                </c:pt>
                <c:pt idx="2305">
                  <c:v>280.60000000000002</c:v>
                </c:pt>
                <c:pt idx="2306">
                  <c:v>280.8</c:v>
                </c:pt>
                <c:pt idx="2307">
                  <c:v>281</c:v>
                </c:pt>
                <c:pt idx="2308">
                  <c:v>281.2</c:v>
                </c:pt>
                <c:pt idx="2309">
                  <c:v>281.39999999999969</c:v>
                </c:pt>
                <c:pt idx="2310">
                  <c:v>281.60000000000002</c:v>
                </c:pt>
                <c:pt idx="2311">
                  <c:v>281.8</c:v>
                </c:pt>
                <c:pt idx="2312">
                  <c:v>282</c:v>
                </c:pt>
                <c:pt idx="2313">
                  <c:v>282.2</c:v>
                </c:pt>
                <c:pt idx="2314">
                  <c:v>282.39999999999969</c:v>
                </c:pt>
                <c:pt idx="2315">
                  <c:v>282.60000000000002</c:v>
                </c:pt>
                <c:pt idx="2316">
                  <c:v>282.8</c:v>
                </c:pt>
                <c:pt idx="2317">
                  <c:v>283</c:v>
                </c:pt>
                <c:pt idx="2318">
                  <c:v>283.2</c:v>
                </c:pt>
                <c:pt idx="2319">
                  <c:v>283.39999999999969</c:v>
                </c:pt>
                <c:pt idx="2320">
                  <c:v>283.60000000000002</c:v>
                </c:pt>
                <c:pt idx="2321">
                  <c:v>283.8</c:v>
                </c:pt>
                <c:pt idx="2322">
                  <c:v>284</c:v>
                </c:pt>
                <c:pt idx="2323">
                  <c:v>284.2</c:v>
                </c:pt>
                <c:pt idx="2324">
                  <c:v>284.39999999999969</c:v>
                </c:pt>
                <c:pt idx="2325">
                  <c:v>284.60000000000002</c:v>
                </c:pt>
                <c:pt idx="2326">
                  <c:v>284.8</c:v>
                </c:pt>
                <c:pt idx="2327">
                  <c:v>285</c:v>
                </c:pt>
                <c:pt idx="2328">
                  <c:v>285.2</c:v>
                </c:pt>
                <c:pt idx="2329">
                  <c:v>285.39999999999969</c:v>
                </c:pt>
                <c:pt idx="2330">
                  <c:v>285.60000000000002</c:v>
                </c:pt>
                <c:pt idx="2331">
                  <c:v>285.8</c:v>
                </c:pt>
                <c:pt idx="2332">
                  <c:v>286</c:v>
                </c:pt>
                <c:pt idx="2333">
                  <c:v>286.2</c:v>
                </c:pt>
                <c:pt idx="2334">
                  <c:v>286.39999999999969</c:v>
                </c:pt>
                <c:pt idx="2335">
                  <c:v>286.60000000000002</c:v>
                </c:pt>
                <c:pt idx="2336">
                  <c:v>286.8</c:v>
                </c:pt>
                <c:pt idx="2337">
                  <c:v>287</c:v>
                </c:pt>
                <c:pt idx="2338">
                  <c:v>287.2</c:v>
                </c:pt>
                <c:pt idx="2339">
                  <c:v>287.39999999999969</c:v>
                </c:pt>
                <c:pt idx="2340">
                  <c:v>287.60000000000002</c:v>
                </c:pt>
                <c:pt idx="2341">
                  <c:v>287.8</c:v>
                </c:pt>
                <c:pt idx="2342">
                  <c:v>288</c:v>
                </c:pt>
                <c:pt idx="2343">
                  <c:v>288.2</c:v>
                </c:pt>
                <c:pt idx="2344">
                  <c:v>288.39999999999969</c:v>
                </c:pt>
                <c:pt idx="2345">
                  <c:v>288.60000000000002</c:v>
                </c:pt>
                <c:pt idx="2346">
                  <c:v>288.8</c:v>
                </c:pt>
                <c:pt idx="2347">
                  <c:v>289</c:v>
                </c:pt>
                <c:pt idx="2348">
                  <c:v>289.2</c:v>
                </c:pt>
                <c:pt idx="2349">
                  <c:v>289.39999999999969</c:v>
                </c:pt>
                <c:pt idx="2350">
                  <c:v>289.60000000000002</c:v>
                </c:pt>
                <c:pt idx="2351">
                  <c:v>289.8</c:v>
                </c:pt>
                <c:pt idx="2352">
                  <c:v>290</c:v>
                </c:pt>
                <c:pt idx="2353">
                  <c:v>290.2</c:v>
                </c:pt>
                <c:pt idx="2354">
                  <c:v>290.39999999999969</c:v>
                </c:pt>
                <c:pt idx="2355">
                  <c:v>290.60000000000002</c:v>
                </c:pt>
                <c:pt idx="2356">
                  <c:v>290.8</c:v>
                </c:pt>
                <c:pt idx="2357">
                  <c:v>291</c:v>
                </c:pt>
                <c:pt idx="2358">
                  <c:v>291.2</c:v>
                </c:pt>
                <c:pt idx="2359">
                  <c:v>291.39999999999969</c:v>
                </c:pt>
                <c:pt idx="2360">
                  <c:v>291.60000000000002</c:v>
                </c:pt>
                <c:pt idx="2361">
                  <c:v>291.8</c:v>
                </c:pt>
                <c:pt idx="2362">
                  <c:v>292</c:v>
                </c:pt>
                <c:pt idx="2363">
                  <c:v>292.2</c:v>
                </c:pt>
                <c:pt idx="2364">
                  <c:v>292.39999999999969</c:v>
                </c:pt>
                <c:pt idx="2365">
                  <c:v>292.60000000000002</c:v>
                </c:pt>
                <c:pt idx="2366">
                  <c:v>292.8</c:v>
                </c:pt>
                <c:pt idx="2367">
                  <c:v>293</c:v>
                </c:pt>
                <c:pt idx="2368">
                  <c:v>293.2</c:v>
                </c:pt>
                <c:pt idx="2369">
                  <c:v>293.39999999999969</c:v>
                </c:pt>
                <c:pt idx="2370">
                  <c:v>293.60000000000002</c:v>
                </c:pt>
                <c:pt idx="2371">
                  <c:v>293.8</c:v>
                </c:pt>
                <c:pt idx="2372">
                  <c:v>294</c:v>
                </c:pt>
                <c:pt idx="2373">
                  <c:v>294.2</c:v>
                </c:pt>
                <c:pt idx="2374">
                  <c:v>294.39999999999969</c:v>
                </c:pt>
                <c:pt idx="2375">
                  <c:v>294.60000000000002</c:v>
                </c:pt>
                <c:pt idx="2376">
                  <c:v>294.8</c:v>
                </c:pt>
                <c:pt idx="2377">
                  <c:v>295</c:v>
                </c:pt>
                <c:pt idx="2378">
                  <c:v>295.2</c:v>
                </c:pt>
                <c:pt idx="2379">
                  <c:v>295.39999999999969</c:v>
                </c:pt>
                <c:pt idx="2380">
                  <c:v>295.60000000000002</c:v>
                </c:pt>
                <c:pt idx="2381">
                  <c:v>295.8</c:v>
                </c:pt>
                <c:pt idx="2382">
                  <c:v>296</c:v>
                </c:pt>
                <c:pt idx="2383">
                  <c:v>296.2</c:v>
                </c:pt>
                <c:pt idx="2384">
                  <c:v>296.39999999999969</c:v>
                </c:pt>
                <c:pt idx="2385">
                  <c:v>296.60000000000002</c:v>
                </c:pt>
                <c:pt idx="2386">
                  <c:v>296.8</c:v>
                </c:pt>
                <c:pt idx="2387">
                  <c:v>297</c:v>
                </c:pt>
                <c:pt idx="2388">
                  <c:v>297.2</c:v>
                </c:pt>
                <c:pt idx="2389">
                  <c:v>297.39999999999969</c:v>
                </c:pt>
                <c:pt idx="2390">
                  <c:v>297.60000000000002</c:v>
                </c:pt>
                <c:pt idx="2391">
                  <c:v>297.8</c:v>
                </c:pt>
                <c:pt idx="2392">
                  <c:v>298</c:v>
                </c:pt>
                <c:pt idx="2393">
                  <c:v>298.2</c:v>
                </c:pt>
                <c:pt idx="2394">
                  <c:v>298.39999999999969</c:v>
                </c:pt>
                <c:pt idx="2395">
                  <c:v>298.60000000000002</c:v>
                </c:pt>
                <c:pt idx="2396">
                  <c:v>298.8</c:v>
                </c:pt>
                <c:pt idx="2397">
                  <c:v>299</c:v>
                </c:pt>
                <c:pt idx="2398">
                  <c:v>299.2</c:v>
                </c:pt>
                <c:pt idx="2399">
                  <c:v>299.39999999999969</c:v>
                </c:pt>
                <c:pt idx="2400">
                  <c:v>299.60000000000002</c:v>
                </c:pt>
                <c:pt idx="2401">
                  <c:v>299.8</c:v>
                </c:pt>
                <c:pt idx="2402">
                  <c:v>300</c:v>
                </c:pt>
                <c:pt idx="2403">
                  <c:v>300.2</c:v>
                </c:pt>
                <c:pt idx="2404">
                  <c:v>300.39999999999969</c:v>
                </c:pt>
                <c:pt idx="2405">
                  <c:v>300.60000000000002</c:v>
                </c:pt>
                <c:pt idx="2406">
                  <c:v>300.8</c:v>
                </c:pt>
                <c:pt idx="2407">
                  <c:v>301</c:v>
                </c:pt>
                <c:pt idx="2408">
                  <c:v>301.2</c:v>
                </c:pt>
                <c:pt idx="2409">
                  <c:v>301.39999999999969</c:v>
                </c:pt>
                <c:pt idx="2410">
                  <c:v>301.60000000000002</c:v>
                </c:pt>
                <c:pt idx="2411">
                  <c:v>301.8</c:v>
                </c:pt>
                <c:pt idx="2412">
                  <c:v>302</c:v>
                </c:pt>
                <c:pt idx="2413">
                  <c:v>302.2</c:v>
                </c:pt>
                <c:pt idx="2414">
                  <c:v>302.39999999999969</c:v>
                </c:pt>
                <c:pt idx="2415">
                  <c:v>302.60000000000002</c:v>
                </c:pt>
                <c:pt idx="2416">
                  <c:v>302.8</c:v>
                </c:pt>
                <c:pt idx="2417">
                  <c:v>303</c:v>
                </c:pt>
                <c:pt idx="2418">
                  <c:v>303.2</c:v>
                </c:pt>
                <c:pt idx="2419">
                  <c:v>303.39999999999969</c:v>
                </c:pt>
                <c:pt idx="2420">
                  <c:v>303.60000000000002</c:v>
                </c:pt>
                <c:pt idx="2421">
                  <c:v>303.8</c:v>
                </c:pt>
                <c:pt idx="2422">
                  <c:v>304</c:v>
                </c:pt>
                <c:pt idx="2423">
                  <c:v>304.2</c:v>
                </c:pt>
                <c:pt idx="2424">
                  <c:v>304.39999999999969</c:v>
                </c:pt>
                <c:pt idx="2425">
                  <c:v>304.60000000000002</c:v>
                </c:pt>
                <c:pt idx="2426">
                  <c:v>304.8</c:v>
                </c:pt>
                <c:pt idx="2427">
                  <c:v>305</c:v>
                </c:pt>
                <c:pt idx="2428">
                  <c:v>305.2</c:v>
                </c:pt>
                <c:pt idx="2429">
                  <c:v>305.39999999999969</c:v>
                </c:pt>
                <c:pt idx="2430">
                  <c:v>305.60000000000002</c:v>
                </c:pt>
                <c:pt idx="2431">
                  <c:v>305.8</c:v>
                </c:pt>
                <c:pt idx="2432">
                  <c:v>306</c:v>
                </c:pt>
                <c:pt idx="2433">
                  <c:v>306.2</c:v>
                </c:pt>
                <c:pt idx="2434">
                  <c:v>306.39999999999969</c:v>
                </c:pt>
                <c:pt idx="2435">
                  <c:v>306.60000000000002</c:v>
                </c:pt>
                <c:pt idx="2436">
                  <c:v>306.8</c:v>
                </c:pt>
                <c:pt idx="2437">
                  <c:v>307</c:v>
                </c:pt>
                <c:pt idx="2438">
                  <c:v>307.2</c:v>
                </c:pt>
                <c:pt idx="2439">
                  <c:v>307.39999999999969</c:v>
                </c:pt>
                <c:pt idx="2440">
                  <c:v>307.60000000000002</c:v>
                </c:pt>
                <c:pt idx="2441">
                  <c:v>307.8</c:v>
                </c:pt>
                <c:pt idx="2442">
                  <c:v>308</c:v>
                </c:pt>
                <c:pt idx="2443">
                  <c:v>308.2</c:v>
                </c:pt>
                <c:pt idx="2444">
                  <c:v>308.39999999999969</c:v>
                </c:pt>
                <c:pt idx="2445">
                  <c:v>308.60000000000002</c:v>
                </c:pt>
                <c:pt idx="2446">
                  <c:v>308.8</c:v>
                </c:pt>
                <c:pt idx="2447">
                  <c:v>309</c:v>
                </c:pt>
                <c:pt idx="2448">
                  <c:v>309.2</c:v>
                </c:pt>
                <c:pt idx="2449">
                  <c:v>309.39999999999969</c:v>
                </c:pt>
                <c:pt idx="2450">
                  <c:v>309.60000000000002</c:v>
                </c:pt>
                <c:pt idx="2451">
                  <c:v>309.8</c:v>
                </c:pt>
                <c:pt idx="2452">
                  <c:v>310</c:v>
                </c:pt>
                <c:pt idx="2453">
                  <c:v>310.2</c:v>
                </c:pt>
                <c:pt idx="2454">
                  <c:v>310.39999999999969</c:v>
                </c:pt>
                <c:pt idx="2455">
                  <c:v>310.60000000000002</c:v>
                </c:pt>
                <c:pt idx="2456">
                  <c:v>310.8</c:v>
                </c:pt>
                <c:pt idx="2457">
                  <c:v>311</c:v>
                </c:pt>
                <c:pt idx="2458">
                  <c:v>311.2</c:v>
                </c:pt>
                <c:pt idx="2459">
                  <c:v>311.39999999999969</c:v>
                </c:pt>
                <c:pt idx="2460">
                  <c:v>311.60000000000002</c:v>
                </c:pt>
                <c:pt idx="2461">
                  <c:v>311.8</c:v>
                </c:pt>
                <c:pt idx="2462">
                  <c:v>312</c:v>
                </c:pt>
                <c:pt idx="2463">
                  <c:v>312.2</c:v>
                </c:pt>
                <c:pt idx="2464">
                  <c:v>312.39999999999969</c:v>
                </c:pt>
                <c:pt idx="2465">
                  <c:v>312.60000000000002</c:v>
                </c:pt>
                <c:pt idx="2466">
                  <c:v>312.8</c:v>
                </c:pt>
                <c:pt idx="2467">
                  <c:v>313</c:v>
                </c:pt>
                <c:pt idx="2468">
                  <c:v>313.2</c:v>
                </c:pt>
                <c:pt idx="2469">
                  <c:v>313.39999999999969</c:v>
                </c:pt>
                <c:pt idx="2470">
                  <c:v>313.60000000000002</c:v>
                </c:pt>
                <c:pt idx="2471">
                  <c:v>313.8</c:v>
                </c:pt>
                <c:pt idx="2472">
                  <c:v>314</c:v>
                </c:pt>
                <c:pt idx="2473">
                  <c:v>314.2</c:v>
                </c:pt>
                <c:pt idx="2474">
                  <c:v>314.39999999999969</c:v>
                </c:pt>
                <c:pt idx="2475">
                  <c:v>314.60000000000002</c:v>
                </c:pt>
                <c:pt idx="2476">
                  <c:v>314.8</c:v>
                </c:pt>
                <c:pt idx="2477">
                  <c:v>315</c:v>
                </c:pt>
                <c:pt idx="2478">
                  <c:v>315.2</c:v>
                </c:pt>
                <c:pt idx="2479">
                  <c:v>315.39999999999969</c:v>
                </c:pt>
                <c:pt idx="2480">
                  <c:v>315.60000000000002</c:v>
                </c:pt>
                <c:pt idx="2481">
                  <c:v>315.8</c:v>
                </c:pt>
              </c:numCache>
            </c:numRef>
          </c:xVal>
          <c:yVal>
            <c:numRef>
              <c:f>Sheet1!$BE$13:$BE$2494</c:f>
              <c:numCache>
                <c:formatCode>General</c:formatCode>
                <c:ptCount val="2482"/>
                <c:pt idx="0">
                  <c:v>0</c:v>
                </c:pt>
                <c:pt idx="1">
                  <c:v>-4</c:v>
                </c:pt>
                <c:pt idx="2">
                  <c:v>0</c:v>
                </c:pt>
                <c:pt idx="3">
                  <c:v>-4</c:v>
                </c:pt>
                <c:pt idx="4">
                  <c:v>2</c:v>
                </c:pt>
                <c:pt idx="5">
                  <c:v>-2</c:v>
                </c:pt>
                <c:pt idx="6">
                  <c:v>-2</c:v>
                </c:pt>
                <c:pt idx="7">
                  <c:v>-4</c:v>
                </c:pt>
                <c:pt idx="8">
                  <c:v>-2</c:v>
                </c:pt>
                <c:pt idx="9">
                  <c:v>-4</c:v>
                </c:pt>
                <c:pt idx="10">
                  <c:v>0</c:v>
                </c:pt>
                <c:pt idx="11">
                  <c:v>-2</c:v>
                </c:pt>
                <c:pt idx="12">
                  <c:v>0</c:v>
                </c:pt>
                <c:pt idx="13">
                  <c:v>2</c:v>
                </c:pt>
                <c:pt idx="14">
                  <c:v>-4</c:v>
                </c:pt>
                <c:pt idx="15">
                  <c:v>0</c:v>
                </c:pt>
                <c:pt idx="16">
                  <c:v>-4</c:v>
                </c:pt>
                <c:pt idx="17">
                  <c:v>-2</c:v>
                </c:pt>
                <c:pt idx="18">
                  <c:v>-2</c:v>
                </c:pt>
                <c:pt idx="19">
                  <c:v>2</c:v>
                </c:pt>
                <c:pt idx="20">
                  <c:v>0</c:v>
                </c:pt>
                <c:pt idx="21">
                  <c:v>-2</c:v>
                </c:pt>
                <c:pt idx="22">
                  <c:v>0</c:v>
                </c:pt>
                <c:pt idx="23">
                  <c:v>-2</c:v>
                </c:pt>
                <c:pt idx="24">
                  <c:v>-4</c:v>
                </c:pt>
                <c:pt idx="25">
                  <c:v>2</c:v>
                </c:pt>
                <c:pt idx="26">
                  <c:v>0</c:v>
                </c:pt>
                <c:pt idx="27">
                  <c:v>2</c:v>
                </c:pt>
                <c:pt idx="28">
                  <c:v>2</c:v>
                </c:pt>
                <c:pt idx="29">
                  <c:v>-2</c:v>
                </c:pt>
                <c:pt idx="30">
                  <c:v>4</c:v>
                </c:pt>
                <c:pt idx="31">
                  <c:v>-2</c:v>
                </c:pt>
                <c:pt idx="32">
                  <c:v>2</c:v>
                </c:pt>
                <c:pt idx="33">
                  <c:v>-4</c:v>
                </c:pt>
                <c:pt idx="34">
                  <c:v>-4</c:v>
                </c:pt>
                <c:pt idx="35">
                  <c:v>0</c:v>
                </c:pt>
                <c:pt idx="36">
                  <c:v>-2</c:v>
                </c:pt>
                <c:pt idx="37">
                  <c:v>0</c:v>
                </c:pt>
                <c:pt idx="38">
                  <c:v>-2</c:v>
                </c:pt>
                <c:pt idx="39">
                  <c:v>-2</c:v>
                </c:pt>
                <c:pt idx="40">
                  <c:v>0</c:v>
                </c:pt>
                <c:pt idx="41">
                  <c:v>-2</c:v>
                </c:pt>
                <c:pt idx="42">
                  <c:v>-2</c:v>
                </c:pt>
                <c:pt idx="43">
                  <c:v>-4</c:v>
                </c:pt>
                <c:pt idx="44">
                  <c:v>0</c:v>
                </c:pt>
                <c:pt idx="45">
                  <c:v>-2</c:v>
                </c:pt>
                <c:pt idx="46">
                  <c:v>2</c:v>
                </c:pt>
                <c:pt idx="47">
                  <c:v>2</c:v>
                </c:pt>
                <c:pt idx="48">
                  <c:v>-2</c:v>
                </c:pt>
                <c:pt idx="49">
                  <c:v>-2</c:v>
                </c:pt>
                <c:pt idx="50">
                  <c:v>-2</c:v>
                </c:pt>
                <c:pt idx="51">
                  <c:v>0</c:v>
                </c:pt>
                <c:pt idx="52">
                  <c:v>2</c:v>
                </c:pt>
                <c:pt idx="53">
                  <c:v>-4</c:v>
                </c:pt>
                <c:pt idx="54">
                  <c:v>4</c:v>
                </c:pt>
                <c:pt idx="55">
                  <c:v>2</c:v>
                </c:pt>
                <c:pt idx="56">
                  <c:v>2</c:v>
                </c:pt>
                <c:pt idx="57">
                  <c:v>0</c:v>
                </c:pt>
                <c:pt idx="58">
                  <c:v>2</c:v>
                </c:pt>
                <c:pt idx="59">
                  <c:v>0</c:v>
                </c:pt>
                <c:pt idx="60">
                  <c:v>0</c:v>
                </c:pt>
                <c:pt idx="61">
                  <c:v>2</c:v>
                </c:pt>
                <c:pt idx="62">
                  <c:v>0</c:v>
                </c:pt>
                <c:pt idx="63">
                  <c:v>-2</c:v>
                </c:pt>
                <c:pt idx="64">
                  <c:v>0</c:v>
                </c:pt>
                <c:pt idx="65">
                  <c:v>-2</c:v>
                </c:pt>
                <c:pt idx="66">
                  <c:v>-2</c:v>
                </c:pt>
                <c:pt idx="67">
                  <c:v>0</c:v>
                </c:pt>
                <c:pt idx="68">
                  <c:v>2</c:v>
                </c:pt>
                <c:pt idx="69">
                  <c:v>-4</c:v>
                </c:pt>
                <c:pt idx="70">
                  <c:v>2</c:v>
                </c:pt>
                <c:pt idx="71">
                  <c:v>-2</c:v>
                </c:pt>
                <c:pt idx="72">
                  <c:v>-2</c:v>
                </c:pt>
                <c:pt idx="73">
                  <c:v>0</c:v>
                </c:pt>
                <c:pt idx="74">
                  <c:v>0</c:v>
                </c:pt>
                <c:pt idx="75">
                  <c:v>-2</c:v>
                </c:pt>
                <c:pt idx="76">
                  <c:v>0</c:v>
                </c:pt>
                <c:pt idx="77">
                  <c:v>2</c:v>
                </c:pt>
                <c:pt idx="78">
                  <c:v>2</c:v>
                </c:pt>
                <c:pt idx="79">
                  <c:v>0</c:v>
                </c:pt>
                <c:pt idx="80">
                  <c:v>2</c:v>
                </c:pt>
                <c:pt idx="81">
                  <c:v>-2</c:v>
                </c:pt>
                <c:pt idx="82">
                  <c:v>0</c:v>
                </c:pt>
                <c:pt idx="83">
                  <c:v>0</c:v>
                </c:pt>
                <c:pt idx="84">
                  <c:v>-2</c:v>
                </c:pt>
                <c:pt idx="85">
                  <c:v>0</c:v>
                </c:pt>
                <c:pt idx="86">
                  <c:v>0</c:v>
                </c:pt>
                <c:pt idx="87">
                  <c:v>2</c:v>
                </c:pt>
                <c:pt idx="88">
                  <c:v>-4</c:v>
                </c:pt>
                <c:pt idx="89">
                  <c:v>2</c:v>
                </c:pt>
                <c:pt idx="90">
                  <c:v>2</c:v>
                </c:pt>
                <c:pt idx="91">
                  <c:v>2</c:v>
                </c:pt>
                <c:pt idx="92">
                  <c:v>-2</c:v>
                </c:pt>
                <c:pt idx="93">
                  <c:v>2</c:v>
                </c:pt>
                <c:pt idx="94">
                  <c:v>0</c:v>
                </c:pt>
                <c:pt idx="95">
                  <c:v>0</c:v>
                </c:pt>
                <c:pt idx="96">
                  <c:v>2</c:v>
                </c:pt>
                <c:pt idx="97">
                  <c:v>0</c:v>
                </c:pt>
                <c:pt idx="98">
                  <c:v>-2</c:v>
                </c:pt>
                <c:pt idx="99">
                  <c:v>2</c:v>
                </c:pt>
                <c:pt idx="100">
                  <c:v>-2</c:v>
                </c:pt>
                <c:pt idx="101">
                  <c:v>0</c:v>
                </c:pt>
                <c:pt idx="102">
                  <c:v>0</c:v>
                </c:pt>
                <c:pt idx="103">
                  <c:v>2</c:v>
                </c:pt>
                <c:pt idx="104">
                  <c:v>0</c:v>
                </c:pt>
                <c:pt idx="105">
                  <c:v>2</c:v>
                </c:pt>
                <c:pt idx="106">
                  <c:v>0</c:v>
                </c:pt>
                <c:pt idx="107">
                  <c:v>0</c:v>
                </c:pt>
                <c:pt idx="108">
                  <c:v>-2</c:v>
                </c:pt>
                <c:pt idx="109">
                  <c:v>2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-2</c:v>
                </c:pt>
                <c:pt idx="116">
                  <c:v>0</c:v>
                </c:pt>
                <c:pt idx="117">
                  <c:v>0</c:v>
                </c:pt>
                <c:pt idx="118">
                  <c:v>2</c:v>
                </c:pt>
                <c:pt idx="119">
                  <c:v>2</c:v>
                </c:pt>
                <c:pt idx="120">
                  <c:v>0</c:v>
                </c:pt>
                <c:pt idx="121">
                  <c:v>-2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2</c:v>
                </c:pt>
                <c:pt idx="128">
                  <c:v>2</c:v>
                </c:pt>
                <c:pt idx="129">
                  <c:v>-4</c:v>
                </c:pt>
                <c:pt idx="130">
                  <c:v>0</c:v>
                </c:pt>
                <c:pt idx="131">
                  <c:v>0</c:v>
                </c:pt>
                <c:pt idx="132">
                  <c:v>2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-2</c:v>
                </c:pt>
                <c:pt idx="140">
                  <c:v>-2</c:v>
                </c:pt>
                <c:pt idx="141">
                  <c:v>0</c:v>
                </c:pt>
                <c:pt idx="142">
                  <c:v>4</c:v>
                </c:pt>
                <c:pt idx="143">
                  <c:v>2</c:v>
                </c:pt>
                <c:pt idx="144">
                  <c:v>-2</c:v>
                </c:pt>
                <c:pt idx="145">
                  <c:v>0</c:v>
                </c:pt>
                <c:pt idx="146">
                  <c:v>-2</c:v>
                </c:pt>
                <c:pt idx="147">
                  <c:v>2</c:v>
                </c:pt>
                <c:pt idx="148">
                  <c:v>-2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2</c:v>
                </c:pt>
                <c:pt idx="154">
                  <c:v>0</c:v>
                </c:pt>
                <c:pt idx="155">
                  <c:v>-2</c:v>
                </c:pt>
                <c:pt idx="156">
                  <c:v>0</c:v>
                </c:pt>
                <c:pt idx="157">
                  <c:v>2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2</c:v>
                </c:pt>
                <c:pt idx="164">
                  <c:v>0</c:v>
                </c:pt>
                <c:pt idx="165">
                  <c:v>-2</c:v>
                </c:pt>
                <c:pt idx="166">
                  <c:v>-2</c:v>
                </c:pt>
                <c:pt idx="167">
                  <c:v>2</c:v>
                </c:pt>
                <c:pt idx="168">
                  <c:v>-2</c:v>
                </c:pt>
                <c:pt idx="169">
                  <c:v>2</c:v>
                </c:pt>
                <c:pt idx="170">
                  <c:v>0</c:v>
                </c:pt>
                <c:pt idx="171">
                  <c:v>-2</c:v>
                </c:pt>
                <c:pt idx="172">
                  <c:v>2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2</c:v>
                </c:pt>
                <c:pt idx="177">
                  <c:v>0</c:v>
                </c:pt>
                <c:pt idx="178">
                  <c:v>2</c:v>
                </c:pt>
                <c:pt idx="179">
                  <c:v>0</c:v>
                </c:pt>
                <c:pt idx="180">
                  <c:v>0</c:v>
                </c:pt>
                <c:pt idx="181">
                  <c:v>-2</c:v>
                </c:pt>
                <c:pt idx="182">
                  <c:v>0</c:v>
                </c:pt>
                <c:pt idx="183">
                  <c:v>-2</c:v>
                </c:pt>
                <c:pt idx="184">
                  <c:v>0</c:v>
                </c:pt>
                <c:pt idx="185">
                  <c:v>-2</c:v>
                </c:pt>
                <c:pt idx="186">
                  <c:v>2</c:v>
                </c:pt>
                <c:pt idx="187">
                  <c:v>-2</c:v>
                </c:pt>
                <c:pt idx="188">
                  <c:v>0</c:v>
                </c:pt>
                <c:pt idx="189">
                  <c:v>-2</c:v>
                </c:pt>
                <c:pt idx="190">
                  <c:v>2</c:v>
                </c:pt>
                <c:pt idx="191">
                  <c:v>2</c:v>
                </c:pt>
                <c:pt idx="192">
                  <c:v>2</c:v>
                </c:pt>
                <c:pt idx="193">
                  <c:v>4</c:v>
                </c:pt>
                <c:pt idx="194">
                  <c:v>-2</c:v>
                </c:pt>
                <c:pt idx="195">
                  <c:v>2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4</c:v>
                </c:pt>
                <c:pt idx="201">
                  <c:v>2</c:v>
                </c:pt>
                <c:pt idx="202">
                  <c:v>0</c:v>
                </c:pt>
                <c:pt idx="203">
                  <c:v>0</c:v>
                </c:pt>
                <c:pt idx="204">
                  <c:v>2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2</c:v>
                </c:pt>
                <c:pt idx="209">
                  <c:v>0</c:v>
                </c:pt>
                <c:pt idx="210">
                  <c:v>0</c:v>
                </c:pt>
                <c:pt idx="211">
                  <c:v>2</c:v>
                </c:pt>
                <c:pt idx="212">
                  <c:v>0</c:v>
                </c:pt>
                <c:pt idx="213">
                  <c:v>2</c:v>
                </c:pt>
                <c:pt idx="214">
                  <c:v>2</c:v>
                </c:pt>
                <c:pt idx="215">
                  <c:v>0</c:v>
                </c:pt>
                <c:pt idx="216">
                  <c:v>4</c:v>
                </c:pt>
                <c:pt idx="217">
                  <c:v>4</c:v>
                </c:pt>
                <c:pt idx="218">
                  <c:v>2</c:v>
                </c:pt>
                <c:pt idx="219">
                  <c:v>4</c:v>
                </c:pt>
                <c:pt idx="220">
                  <c:v>2</c:v>
                </c:pt>
                <c:pt idx="221">
                  <c:v>0</c:v>
                </c:pt>
                <c:pt idx="222">
                  <c:v>0</c:v>
                </c:pt>
                <c:pt idx="223">
                  <c:v>2</c:v>
                </c:pt>
                <c:pt idx="224">
                  <c:v>-2</c:v>
                </c:pt>
                <c:pt idx="225">
                  <c:v>4</c:v>
                </c:pt>
                <c:pt idx="226">
                  <c:v>2</c:v>
                </c:pt>
                <c:pt idx="227">
                  <c:v>2</c:v>
                </c:pt>
                <c:pt idx="228">
                  <c:v>4</c:v>
                </c:pt>
                <c:pt idx="229">
                  <c:v>0</c:v>
                </c:pt>
                <c:pt idx="230">
                  <c:v>4</c:v>
                </c:pt>
                <c:pt idx="231">
                  <c:v>0</c:v>
                </c:pt>
                <c:pt idx="232">
                  <c:v>2</c:v>
                </c:pt>
                <c:pt idx="233">
                  <c:v>4</c:v>
                </c:pt>
                <c:pt idx="234">
                  <c:v>2</c:v>
                </c:pt>
                <c:pt idx="235">
                  <c:v>0</c:v>
                </c:pt>
                <c:pt idx="236">
                  <c:v>4</c:v>
                </c:pt>
                <c:pt idx="237">
                  <c:v>4</c:v>
                </c:pt>
                <c:pt idx="238">
                  <c:v>2</c:v>
                </c:pt>
                <c:pt idx="239">
                  <c:v>0</c:v>
                </c:pt>
                <c:pt idx="240">
                  <c:v>4</c:v>
                </c:pt>
                <c:pt idx="241">
                  <c:v>2</c:v>
                </c:pt>
                <c:pt idx="242">
                  <c:v>4</c:v>
                </c:pt>
                <c:pt idx="243">
                  <c:v>2</c:v>
                </c:pt>
                <c:pt idx="244">
                  <c:v>6</c:v>
                </c:pt>
                <c:pt idx="245">
                  <c:v>4</c:v>
                </c:pt>
                <c:pt idx="246">
                  <c:v>4</c:v>
                </c:pt>
                <c:pt idx="247">
                  <c:v>0</c:v>
                </c:pt>
                <c:pt idx="248">
                  <c:v>2</c:v>
                </c:pt>
                <c:pt idx="249">
                  <c:v>4</c:v>
                </c:pt>
                <c:pt idx="250">
                  <c:v>4</c:v>
                </c:pt>
                <c:pt idx="251">
                  <c:v>4</c:v>
                </c:pt>
                <c:pt idx="252">
                  <c:v>8</c:v>
                </c:pt>
                <c:pt idx="253">
                  <c:v>4</c:v>
                </c:pt>
                <c:pt idx="254">
                  <c:v>4</c:v>
                </c:pt>
                <c:pt idx="255">
                  <c:v>2</c:v>
                </c:pt>
                <c:pt idx="256">
                  <c:v>4</c:v>
                </c:pt>
                <c:pt idx="257">
                  <c:v>4</c:v>
                </c:pt>
                <c:pt idx="258">
                  <c:v>4</c:v>
                </c:pt>
                <c:pt idx="259">
                  <c:v>4</c:v>
                </c:pt>
                <c:pt idx="260">
                  <c:v>2</c:v>
                </c:pt>
                <c:pt idx="261">
                  <c:v>4</c:v>
                </c:pt>
                <c:pt idx="262">
                  <c:v>6</c:v>
                </c:pt>
                <c:pt idx="263">
                  <c:v>6</c:v>
                </c:pt>
                <c:pt idx="264">
                  <c:v>2</c:v>
                </c:pt>
                <c:pt idx="265">
                  <c:v>4</c:v>
                </c:pt>
                <c:pt idx="266">
                  <c:v>6</c:v>
                </c:pt>
                <c:pt idx="267">
                  <c:v>6</c:v>
                </c:pt>
                <c:pt idx="268">
                  <c:v>6</c:v>
                </c:pt>
                <c:pt idx="269">
                  <c:v>6</c:v>
                </c:pt>
                <c:pt idx="270">
                  <c:v>6</c:v>
                </c:pt>
                <c:pt idx="271">
                  <c:v>4</c:v>
                </c:pt>
                <c:pt idx="272">
                  <c:v>6</c:v>
                </c:pt>
                <c:pt idx="273">
                  <c:v>4</c:v>
                </c:pt>
                <c:pt idx="274">
                  <c:v>6</c:v>
                </c:pt>
                <c:pt idx="275">
                  <c:v>6</c:v>
                </c:pt>
                <c:pt idx="276">
                  <c:v>6</c:v>
                </c:pt>
                <c:pt idx="277">
                  <c:v>6</c:v>
                </c:pt>
                <c:pt idx="278">
                  <c:v>4</c:v>
                </c:pt>
                <c:pt idx="279">
                  <c:v>4</c:v>
                </c:pt>
                <c:pt idx="280">
                  <c:v>4</c:v>
                </c:pt>
                <c:pt idx="281">
                  <c:v>8</c:v>
                </c:pt>
                <c:pt idx="282">
                  <c:v>4</c:v>
                </c:pt>
                <c:pt idx="283">
                  <c:v>4</c:v>
                </c:pt>
                <c:pt idx="284">
                  <c:v>4</c:v>
                </c:pt>
                <c:pt idx="285">
                  <c:v>6</c:v>
                </c:pt>
                <c:pt idx="286">
                  <c:v>8</c:v>
                </c:pt>
                <c:pt idx="287">
                  <c:v>4</c:v>
                </c:pt>
                <c:pt idx="288">
                  <c:v>4</c:v>
                </c:pt>
                <c:pt idx="289">
                  <c:v>6</c:v>
                </c:pt>
                <c:pt idx="290">
                  <c:v>4</c:v>
                </c:pt>
                <c:pt idx="291">
                  <c:v>10</c:v>
                </c:pt>
                <c:pt idx="292">
                  <c:v>8</c:v>
                </c:pt>
                <c:pt idx="293">
                  <c:v>6</c:v>
                </c:pt>
                <c:pt idx="294">
                  <c:v>6</c:v>
                </c:pt>
                <c:pt idx="295">
                  <c:v>8</c:v>
                </c:pt>
                <c:pt idx="296">
                  <c:v>8</c:v>
                </c:pt>
                <c:pt idx="297">
                  <c:v>10</c:v>
                </c:pt>
                <c:pt idx="298">
                  <c:v>6</c:v>
                </c:pt>
                <c:pt idx="299">
                  <c:v>8</c:v>
                </c:pt>
                <c:pt idx="300">
                  <c:v>8</c:v>
                </c:pt>
                <c:pt idx="301">
                  <c:v>10</c:v>
                </c:pt>
                <c:pt idx="302">
                  <c:v>6</c:v>
                </c:pt>
                <c:pt idx="303">
                  <c:v>10</c:v>
                </c:pt>
                <c:pt idx="304">
                  <c:v>8</c:v>
                </c:pt>
                <c:pt idx="305">
                  <c:v>8</c:v>
                </c:pt>
                <c:pt idx="306">
                  <c:v>8</c:v>
                </c:pt>
                <c:pt idx="307">
                  <c:v>10</c:v>
                </c:pt>
                <c:pt idx="308">
                  <c:v>8</c:v>
                </c:pt>
                <c:pt idx="309">
                  <c:v>10</c:v>
                </c:pt>
                <c:pt idx="310">
                  <c:v>10</c:v>
                </c:pt>
                <c:pt idx="311">
                  <c:v>10</c:v>
                </c:pt>
                <c:pt idx="312">
                  <c:v>10</c:v>
                </c:pt>
                <c:pt idx="313">
                  <c:v>8</c:v>
                </c:pt>
                <c:pt idx="314">
                  <c:v>10</c:v>
                </c:pt>
                <c:pt idx="315">
                  <c:v>12</c:v>
                </c:pt>
                <c:pt idx="316">
                  <c:v>14</c:v>
                </c:pt>
                <c:pt idx="317">
                  <c:v>12</c:v>
                </c:pt>
                <c:pt idx="318">
                  <c:v>10</c:v>
                </c:pt>
                <c:pt idx="319">
                  <c:v>12</c:v>
                </c:pt>
                <c:pt idx="320">
                  <c:v>12</c:v>
                </c:pt>
                <c:pt idx="321">
                  <c:v>12</c:v>
                </c:pt>
                <c:pt idx="322">
                  <c:v>12</c:v>
                </c:pt>
                <c:pt idx="323">
                  <c:v>10</c:v>
                </c:pt>
                <c:pt idx="324">
                  <c:v>14</c:v>
                </c:pt>
                <c:pt idx="325">
                  <c:v>14</c:v>
                </c:pt>
                <c:pt idx="326">
                  <c:v>8</c:v>
                </c:pt>
                <c:pt idx="327">
                  <c:v>12</c:v>
                </c:pt>
                <c:pt idx="328">
                  <c:v>14</c:v>
                </c:pt>
                <c:pt idx="329">
                  <c:v>10</c:v>
                </c:pt>
                <c:pt idx="330">
                  <c:v>8</c:v>
                </c:pt>
                <c:pt idx="331">
                  <c:v>12</c:v>
                </c:pt>
                <c:pt idx="332">
                  <c:v>16</c:v>
                </c:pt>
                <c:pt idx="333">
                  <c:v>14</c:v>
                </c:pt>
                <c:pt idx="334">
                  <c:v>14</c:v>
                </c:pt>
                <c:pt idx="335">
                  <c:v>12</c:v>
                </c:pt>
                <c:pt idx="336">
                  <c:v>8</c:v>
                </c:pt>
                <c:pt idx="337">
                  <c:v>12</c:v>
                </c:pt>
                <c:pt idx="338">
                  <c:v>12</c:v>
                </c:pt>
                <c:pt idx="339">
                  <c:v>14</c:v>
                </c:pt>
                <c:pt idx="340">
                  <c:v>16</c:v>
                </c:pt>
                <c:pt idx="341">
                  <c:v>16</c:v>
                </c:pt>
                <c:pt idx="342">
                  <c:v>18</c:v>
                </c:pt>
                <c:pt idx="343">
                  <c:v>14</c:v>
                </c:pt>
                <c:pt idx="344">
                  <c:v>18</c:v>
                </c:pt>
                <c:pt idx="345">
                  <c:v>16</c:v>
                </c:pt>
                <c:pt idx="346">
                  <c:v>14</c:v>
                </c:pt>
                <c:pt idx="347">
                  <c:v>12</c:v>
                </c:pt>
                <c:pt idx="348">
                  <c:v>16</c:v>
                </c:pt>
                <c:pt idx="349">
                  <c:v>16</c:v>
                </c:pt>
                <c:pt idx="350">
                  <c:v>16</c:v>
                </c:pt>
                <c:pt idx="351">
                  <c:v>18</c:v>
                </c:pt>
                <c:pt idx="352">
                  <c:v>20</c:v>
                </c:pt>
                <c:pt idx="353">
                  <c:v>16</c:v>
                </c:pt>
                <c:pt idx="354">
                  <c:v>18</c:v>
                </c:pt>
                <c:pt idx="355">
                  <c:v>16</c:v>
                </c:pt>
                <c:pt idx="356">
                  <c:v>18</c:v>
                </c:pt>
                <c:pt idx="357">
                  <c:v>20</c:v>
                </c:pt>
                <c:pt idx="358">
                  <c:v>18</c:v>
                </c:pt>
                <c:pt idx="359">
                  <c:v>16</c:v>
                </c:pt>
                <c:pt idx="360">
                  <c:v>18</c:v>
                </c:pt>
                <c:pt idx="361">
                  <c:v>18</c:v>
                </c:pt>
                <c:pt idx="362">
                  <c:v>20</c:v>
                </c:pt>
                <c:pt idx="363">
                  <c:v>16</c:v>
                </c:pt>
                <c:pt idx="364">
                  <c:v>18</c:v>
                </c:pt>
                <c:pt idx="365">
                  <c:v>22</c:v>
                </c:pt>
                <c:pt idx="366">
                  <c:v>18</c:v>
                </c:pt>
                <c:pt idx="367">
                  <c:v>20</c:v>
                </c:pt>
                <c:pt idx="368">
                  <c:v>18</c:v>
                </c:pt>
                <c:pt idx="369">
                  <c:v>20</c:v>
                </c:pt>
                <c:pt idx="370">
                  <c:v>22</c:v>
                </c:pt>
                <c:pt idx="371">
                  <c:v>24</c:v>
                </c:pt>
                <c:pt idx="372">
                  <c:v>22</c:v>
                </c:pt>
                <c:pt idx="373">
                  <c:v>18</c:v>
                </c:pt>
                <c:pt idx="374">
                  <c:v>22</c:v>
                </c:pt>
                <c:pt idx="375">
                  <c:v>22</c:v>
                </c:pt>
                <c:pt idx="376">
                  <c:v>20</c:v>
                </c:pt>
                <c:pt idx="377">
                  <c:v>22</c:v>
                </c:pt>
                <c:pt idx="378">
                  <c:v>20</c:v>
                </c:pt>
                <c:pt idx="379">
                  <c:v>20</c:v>
                </c:pt>
                <c:pt idx="380">
                  <c:v>22</c:v>
                </c:pt>
                <c:pt idx="381">
                  <c:v>20</c:v>
                </c:pt>
                <c:pt idx="382">
                  <c:v>26</c:v>
                </c:pt>
                <c:pt idx="383">
                  <c:v>20</c:v>
                </c:pt>
                <c:pt idx="384">
                  <c:v>24</c:v>
                </c:pt>
                <c:pt idx="385">
                  <c:v>22</c:v>
                </c:pt>
                <c:pt idx="386">
                  <c:v>24</c:v>
                </c:pt>
                <c:pt idx="387">
                  <c:v>18</c:v>
                </c:pt>
                <c:pt idx="388">
                  <c:v>22</c:v>
                </c:pt>
                <c:pt idx="389">
                  <c:v>22</c:v>
                </c:pt>
                <c:pt idx="390">
                  <c:v>26</c:v>
                </c:pt>
                <c:pt idx="391">
                  <c:v>24</c:v>
                </c:pt>
                <c:pt idx="392">
                  <c:v>20</c:v>
                </c:pt>
                <c:pt idx="393">
                  <c:v>24</c:v>
                </c:pt>
                <c:pt idx="394">
                  <c:v>22</c:v>
                </c:pt>
                <c:pt idx="395">
                  <c:v>24</c:v>
                </c:pt>
                <c:pt idx="396">
                  <c:v>28</c:v>
                </c:pt>
                <c:pt idx="397">
                  <c:v>26</c:v>
                </c:pt>
                <c:pt idx="398">
                  <c:v>28</c:v>
                </c:pt>
                <c:pt idx="399">
                  <c:v>24</c:v>
                </c:pt>
                <c:pt idx="400">
                  <c:v>28</c:v>
                </c:pt>
                <c:pt idx="401">
                  <c:v>26</c:v>
                </c:pt>
                <c:pt idx="402">
                  <c:v>28</c:v>
                </c:pt>
                <c:pt idx="403">
                  <c:v>24</c:v>
                </c:pt>
                <c:pt idx="404">
                  <c:v>24</c:v>
                </c:pt>
                <c:pt idx="405">
                  <c:v>24</c:v>
                </c:pt>
                <c:pt idx="406">
                  <c:v>28</c:v>
                </c:pt>
                <c:pt idx="407">
                  <c:v>26</c:v>
                </c:pt>
                <c:pt idx="408">
                  <c:v>28</c:v>
                </c:pt>
                <c:pt idx="409">
                  <c:v>26</c:v>
                </c:pt>
                <c:pt idx="410">
                  <c:v>28</c:v>
                </c:pt>
                <c:pt idx="411">
                  <c:v>26</c:v>
                </c:pt>
                <c:pt idx="412">
                  <c:v>28</c:v>
                </c:pt>
                <c:pt idx="413">
                  <c:v>28</c:v>
                </c:pt>
                <c:pt idx="414">
                  <c:v>30</c:v>
                </c:pt>
                <c:pt idx="415">
                  <c:v>32</c:v>
                </c:pt>
                <c:pt idx="416">
                  <c:v>30</c:v>
                </c:pt>
                <c:pt idx="417">
                  <c:v>28</c:v>
                </c:pt>
                <c:pt idx="418">
                  <c:v>28</c:v>
                </c:pt>
                <c:pt idx="419">
                  <c:v>30</c:v>
                </c:pt>
                <c:pt idx="420">
                  <c:v>28</c:v>
                </c:pt>
                <c:pt idx="421">
                  <c:v>30</c:v>
                </c:pt>
                <c:pt idx="422">
                  <c:v>26</c:v>
                </c:pt>
                <c:pt idx="423">
                  <c:v>30</c:v>
                </c:pt>
                <c:pt idx="424">
                  <c:v>32</c:v>
                </c:pt>
                <c:pt idx="425">
                  <c:v>32</c:v>
                </c:pt>
                <c:pt idx="426">
                  <c:v>30</c:v>
                </c:pt>
                <c:pt idx="427">
                  <c:v>32</c:v>
                </c:pt>
                <c:pt idx="428">
                  <c:v>32</c:v>
                </c:pt>
                <c:pt idx="429">
                  <c:v>30</c:v>
                </c:pt>
                <c:pt idx="430">
                  <c:v>30</c:v>
                </c:pt>
                <c:pt idx="431">
                  <c:v>28</c:v>
                </c:pt>
                <c:pt idx="432">
                  <c:v>30</c:v>
                </c:pt>
                <c:pt idx="433">
                  <c:v>34</c:v>
                </c:pt>
                <c:pt idx="434">
                  <c:v>30</c:v>
                </c:pt>
                <c:pt idx="435">
                  <c:v>34</c:v>
                </c:pt>
                <c:pt idx="436">
                  <c:v>32</c:v>
                </c:pt>
                <c:pt idx="437">
                  <c:v>30</c:v>
                </c:pt>
                <c:pt idx="438">
                  <c:v>32</c:v>
                </c:pt>
                <c:pt idx="439">
                  <c:v>36</c:v>
                </c:pt>
                <c:pt idx="440">
                  <c:v>32</c:v>
                </c:pt>
                <c:pt idx="441">
                  <c:v>34</c:v>
                </c:pt>
                <c:pt idx="442">
                  <c:v>34</c:v>
                </c:pt>
                <c:pt idx="443">
                  <c:v>34</c:v>
                </c:pt>
                <c:pt idx="444">
                  <c:v>34</c:v>
                </c:pt>
                <c:pt idx="445">
                  <c:v>32</c:v>
                </c:pt>
                <c:pt idx="446">
                  <c:v>32</c:v>
                </c:pt>
                <c:pt idx="447">
                  <c:v>36</c:v>
                </c:pt>
                <c:pt idx="448">
                  <c:v>34</c:v>
                </c:pt>
                <c:pt idx="449">
                  <c:v>36</c:v>
                </c:pt>
                <c:pt idx="450">
                  <c:v>36</c:v>
                </c:pt>
                <c:pt idx="451">
                  <c:v>36</c:v>
                </c:pt>
                <c:pt idx="452">
                  <c:v>36</c:v>
                </c:pt>
                <c:pt idx="453">
                  <c:v>36</c:v>
                </c:pt>
                <c:pt idx="454">
                  <c:v>40</c:v>
                </c:pt>
                <c:pt idx="455">
                  <c:v>34</c:v>
                </c:pt>
                <c:pt idx="456">
                  <c:v>36</c:v>
                </c:pt>
                <c:pt idx="457">
                  <c:v>34</c:v>
                </c:pt>
                <c:pt idx="458">
                  <c:v>36</c:v>
                </c:pt>
                <c:pt idx="459">
                  <c:v>36</c:v>
                </c:pt>
                <c:pt idx="460">
                  <c:v>36</c:v>
                </c:pt>
                <c:pt idx="461">
                  <c:v>38</c:v>
                </c:pt>
                <c:pt idx="462">
                  <c:v>36</c:v>
                </c:pt>
                <c:pt idx="463">
                  <c:v>38</c:v>
                </c:pt>
                <c:pt idx="464">
                  <c:v>40</c:v>
                </c:pt>
                <c:pt idx="465">
                  <c:v>40</c:v>
                </c:pt>
                <c:pt idx="466">
                  <c:v>40</c:v>
                </c:pt>
                <c:pt idx="467">
                  <c:v>36</c:v>
                </c:pt>
                <c:pt idx="468">
                  <c:v>38</c:v>
                </c:pt>
                <c:pt idx="469">
                  <c:v>38</c:v>
                </c:pt>
                <c:pt idx="470">
                  <c:v>40</c:v>
                </c:pt>
                <c:pt idx="471">
                  <c:v>42</c:v>
                </c:pt>
                <c:pt idx="472">
                  <c:v>38</c:v>
                </c:pt>
                <c:pt idx="473">
                  <c:v>40</c:v>
                </c:pt>
                <c:pt idx="474">
                  <c:v>40</c:v>
                </c:pt>
                <c:pt idx="475">
                  <c:v>40</c:v>
                </c:pt>
                <c:pt idx="476">
                  <c:v>42</c:v>
                </c:pt>
                <c:pt idx="477">
                  <c:v>38</c:v>
                </c:pt>
                <c:pt idx="478">
                  <c:v>42</c:v>
                </c:pt>
                <c:pt idx="479">
                  <c:v>40</c:v>
                </c:pt>
                <c:pt idx="480">
                  <c:v>40</c:v>
                </c:pt>
                <c:pt idx="481">
                  <c:v>40</c:v>
                </c:pt>
                <c:pt idx="482">
                  <c:v>38</c:v>
                </c:pt>
                <c:pt idx="483">
                  <c:v>38</c:v>
                </c:pt>
                <c:pt idx="484">
                  <c:v>40</c:v>
                </c:pt>
                <c:pt idx="485">
                  <c:v>42</c:v>
                </c:pt>
                <c:pt idx="486">
                  <c:v>42</c:v>
                </c:pt>
                <c:pt idx="487">
                  <c:v>42</c:v>
                </c:pt>
                <c:pt idx="488">
                  <c:v>38</c:v>
                </c:pt>
                <c:pt idx="489">
                  <c:v>44</c:v>
                </c:pt>
                <c:pt idx="490">
                  <c:v>42</c:v>
                </c:pt>
                <c:pt idx="491">
                  <c:v>40</c:v>
                </c:pt>
                <c:pt idx="492">
                  <c:v>44</c:v>
                </c:pt>
                <c:pt idx="493">
                  <c:v>42</c:v>
                </c:pt>
                <c:pt idx="494">
                  <c:v>42</c:v>
                </c:pt>
                <c:pt idx="495">
                  <c:v>40</c:v>
                </c:pt>
                <c:pt idx="496">
                  <c:v>42</c:v>
                </c:pt>
                <c:pt idx="497">
                  <c:v>42</c:v>
                </c:pt>
                <c:pt idx="498">
                  <c:v>44</c:v>
                </c:pt>
                <c:pt idx="499">
                  <c:v>46</c:v>
                </c:pt>
                <c:pt idx="500">
                  <c:v>44</c:v>
                </c:pt>
                <c:pt idx="501">
                  <c:v>44</c:v>
                </c:pt>
                <c:pt idx="502">
                  <c:v>44</c:v>
                </c:pt>
                <c:pt idx="503">
                  <c:v>44</c:v>
                </c:pt>
                <c:pt idx="504">
                  <c:v>44</c:v>
                </c:pt>
                <c:pt idx="505">
                  <c:v>44</c:v>
                </c:pt>
                <c:pt idx="506">
                  <c:v>46</c:v>
                </c:pt>
                <c:pt idx="507">
                  <c:v>44</c:v>
                </c:pt>
                <c:pt idx="508">
                  <c:v>44</c:v>
                </c:pt>
                <c:pt idx="509">
                  <c:v>46</c:v>
                </c:pt>
                <c:pt idx="510">
                  <c:v>44</c:v>
                </c:pt>
                <c:pt idx="511">
                  <c:v>46</c:v>
                </c:pt>
                <c:pt idx="512">
                  <c:v>44</c:v>
                </c:pt>
                <c:pt idx="513">
                  <c:v>48</c:v>
                </c:pt>
                <c:pt idx="514">
                  <c:v>46</c:v>
                </c:pt>
                <c:pt idx="515">
                  <c:v>46</c:v>
                </c:pt>
                <c:pt idx="516">
                  <c:v>46</c:v>
                </c:pt>
                <c:pt idx="517">
                  <c:v>48</c:v>
                </c:pt>
                <c:pt idx="518">
                  <c:v>48</c:v>
                </c:pt>
                <c:pt idx="519">
                  <c:v>48</c:v>
                </c:pt>
                <c:pt idx="520">
                  <c:v>46</c:v>
                </c:pt>
                <c:pt idx="521">
                  <c:v>46</c:v>
                </c:pt>
                <c:pt idx="522">
                  <c:v>48</c:v>
                </c:pt>
                <c:pt idx="523">
                  <c:v>48</c:v>
                </c:pt>
                <c:pt idx="524">
                  <c:v>44</c:v>
                </c:pt>
                <c:pt idx="525">
                  <c:v>46</c:v>
                </c:pt>
                <c:pt idx="526">
                  <c:v>44</c:v>
                </c:pt>
                <c:pt idx="527">
                  <c:v>48</c:v>
                </c:pt>
                <c:pt idx="528">
                  <c:v>46</c:v>
                </c:pt>
                <c:pt idx="529">
                  <c:v>44</c:v>
                </c:pt>
                <c:pt idx="530">
                  <c:v>48</c:v>
                </c:pt>
                <c:pt idx="531">
                  <c:v>50</c:v>
                </c:pt>
                <c:pt idx="532">
                  <c:v>48</c:v>
                </c:pt>
                <c:pt idx="533">
                  <c:v>48</c:v>
                </c:pt>
                <c:pt idx="534">
                  <c:v>48</c:v>
                </c:pt>
                <c:pt idx="535">
                  <c:v>48</c:v>
                </c:pt>
                <c:pt idx="536">
                  <c:v>48</c:v>
                </c:pt>
                <c:pt idx="537">
                  <c:v>44</c:v>
                </c:pt>
                <c:pt idx="538">
                  <c:v>48</c:v>
                </c:pt>
                <c:pt idx="539">
                  <c:v>48</c:v>
                </c:pt>
                <c:pt idx="540">
                  <c:v>50</c:v>
                </c:pt>
                <c:pt idx="541">
                  <c:v>46</c:v>
                </c:pt>
                <c:pt idx="542">
                  <c:v>50</c:v>
                </c:pt>
                <c:pt idx="543">
                  <c:v>48</c:v>
                </c:pt>
                <c:pt idx="544">
                  <c:v>48</c:v>
                </c:pt>
                <c:pt idx="545">
                  <c:v>46</c:v>
                </c:pt>
                <c:pt idx="546">
                  <c:v>48</c:v>
                </c:pt>
                <c:pt idx="547">
                  <c:v>46</c:v>
                </c:pt>
                <c:pt idx="548">
                  <c:v>50</c:v>
                </c:pt>
                <c:pt idx="549">
                  <c:v>52</c:v>
                </c:pt>
                <c:pt idx="550">
                  <c:v>48</c:v>
                </c:pt>
                <c:pt idx="551">
                  <c:v>50</c:v>
                </c:pt>
                <c:pt idx="552">
                  <c:v>48</c:v>
                </c:pt>
                <c:pt idx="553">
                  <c:v>50</c:v>
                </c:pt>
                <c:pt idx="554">
                  <c:v>52</c:v>
                </c:pt>
                <c:pt idx="555">
                  <c:v>48</c:v>
                </c:pt>
                <c:pt idx="556">
                  <c:v>48</c:v>
                </c:pt>
                <c:pt idx="557">
                  <c:v>48</c:v>
                </c:pt>
                <c:pt idx="558">
                  <c:v>50</c:v>
                </c:pt>
                <c:pt idx="559">
                  <c:v>50</c:v>
                </c:pt>
                <c:pt idx="560">
                  <c:v>50</c:v>
                </c:pt>
                <c:pt idx="561">
                  <c:v>46</c:v>
                </c:pt>
                <c:pt idx="562">
                  <c:v>52</c:v>
                </c:pt>
                <c:pt idx="563">
                  <c:v>52</c:v>
                </c:pt>
                <c:pt idx="564">
                  <c:v>54</c:v>
                </c:pt>
                <c:pt idx="565">
                  <c:v>54</c:v>
                </c:pt>
                <c:pt idx="566">
                  <c:v>52</c:v>
                </c:pt>
                <c:pt idx="567">
                  <c:v>50</c:v>
                </c:pt>
                <c:pt idx="568">
                  <c:v>52</c:v>
                </c:pt>
                <c:pt idx="569">
                  <c:v>50</c:v>
                </c:pt>
                <c:pt idx="570">
                  <c:v>50</c:v>
                </c:pt>
                <c:pt idx="571">
                  <c:v>50</c:v>
                </c:pt>
                <c:pt idx="572">
                  <c:v>52</c:v>
                </c:pt>
                <c:pt idx="573">
                  <c:v>54</c:v>
                </c:pt>
                <c:pt idx="574">
                  <c:v>54</c:v>
                </c:pt>
                <c:pt idx="575">
                  <c:v>50</c:v>
                </c:pt>
                <c:pt idx="576">
                  <c:v>52</c:v>
                </c:pt>
                <c:pt idx="577">
                  <c:v>54</c:v>
                </c:pt>
                <c:pt idx="578">
                  <c:v>52</c:v>
                </c:pt>
                <c:pt idx="579">
                  <c:v>54</c:v>
                </c:pt>
                <c:pt idx="580">
                  <c:v>56</c:v>
                </c:pt>
                <c:pt idx="581">
                  <c:v>54</c:v>
                </c:pt>
                <c:pt idx="582">
                  <c:v>54</c:v>
                </c:pt>
                <c:pt idx="583">
                  <c:v>54</c:v>
                </c:pt>
                <c:pt idx="584">
                  <c:v>52</c:v>
                </c:pt>
                <c:pt idx="585">
                  <c:v>48</c:v>
                </c:pt>
                <c:pt idx="586">
                  <c:v>54</c:v>
                </c:pt>
                <c:pt idx="587">
                  <c:v>52</c:v>
                </c:pt>
                <c:pt idx="588">
                  <c:v>56</c:v>
                </c:pt>
                <c:pt idx="589">
                  <c:v>54</c:v>
                </c:pt>
                <c:pt idx="590">
                  <c:v>52</c:v>
                </c:pt>
                <c:pt idx="591">
                  <c:v>54</c:v>
                </c:pt>
                <c:pt idx="592">
                  <c:v>52</c:v>
                </c:pt>
                <c:pt idx="593">
                  <c:v>54</c:v>
                </c:pt>
                <c:pt idx="594">
                  <c:v>52</c:v>
                </c:pt>
                <c:pt idx="595">
                  <c:v>54</c:v>
                </c:pt>
                <c:pt idx="596">
                  <c:v>56</c:v>
                </c:pt>
                <c:pt idx="597">
                  <c:v>52</c:v>
                </c:pt>
                <c:pt idx="598">
                  <c:v>54</c:v>
                </c:pt>
                <c:pt idx="599">
                  <c:v>52</c:v>
                </c:pt>
                <c:pt idx="600">
                  <c:v>56</c:v>
                </c:pt>
                <c:pt idx="601">
                  <c:v>56</c:v>
                </c:pt>
                <c:pt idx="602">
                  <c:v>54</c:v>
                </c:pt>
                <c:pt idx="603">
                  <c:v>56</c:v>
                </c:pt>
                <c:pt idx="604">
                  <c:v>54</c:v>
                </c:pt>
                <c:pt idx="605">
                  <c:v>54</c:v>
                </c:pt>
                <c:pt idx="606">
                  <c:v>52</c:v>
                </c:pt>
                <c:pt idx="607">
                  <c:v>52</c:v>
                </c:pt>
                <c:pt idx="608">
                  <c:v>58</c:v>
                </c:pt>
                <c:pt idx="609">
                  <c:v>54</c:v>
                </c:pt>
                <c:pt idx="610">
                  <c:v>56</c:v>
                </c:pt>
                <c:pt idx="611">
                  <c:v>54</c:v>
                </c:pt>
                <c:pt idx="612">
                  <c:v>56</c:v>
                </c:pt>
                <c:pt idx="613">
                  <c:v>60</c:v>
                </c:pt>
                <c:pt idx="614">
                  <c:v>60</c:v>
                </c:pt>
                <c:pt idx="615">
                  <c:v>58</c:v>
                </c:pt>
                <c:pt idx="616">
                  <c:v>56</c:v>
                </c:pt>
                <c:pt idx="617">
                  <c:v>58</c:v>
                </c:pt>
                <c:pt idx="618">
                  <c:v>56</c:v>
                </c:pt>
                <c:pt idx="619">
                  <c:v>54</c:v>
                </c:pt>
                <c:pt idx="620">
                  <c:v>56</c:v>
                </c:pt>
                <c:pt idx="621">
                  <c:v>56</c:v>
                </c:pt>
                <c:pt idx="622">
                  <c:v>58</c:v>
                </c:pt>
                <c:pt idx="623">
                  <c:v>60</c:v>
                </c:pt>
                <c:pt idx="624">
                  <c:v>58</c:v>
                </c:pt>
                <c:pt idx="625">
                  <c:v>60</c:v>
                </c:pt>
                <c:pt idx="626">
                  <c:v>58</c:v>
                </c:pt>
                <c:pt idx="627">
                  <c:v>56</c:v>
                </c:pt>
                <c:pt idx="628">
                  <c:v>56</c:v>
                </c:pt>
                <c:pt idx="629">
                  <c:v>56</c:v>
                </c:pt>
                <c:pt idx="630">
                  <c:v>58</c:v>
                </c:pt>
                <c:pt idx="631">
                  <c:v>60</c:v>
                </c:pt>
                <c:pt idx="632">
                  <c:v>60</c:v>
                </c:pt>
                <c:pt idx="633">
                  <c:v>56</c:v>
                </c:pt>
                <c:pt idx="634">
                  <c:v>56</c:v>
                </c:pt>
                <c:pt idx="635">
                  <c:v>58</c:v>
                </c:pt>
                <c:pt idx="636">
                  <c:v>60</c:v>
                </c:pt>
                <c:pt idx="637">
                  <c:v>60</c:v>
                </c:pt>
                <c:pt idx="638">
                  <c:v>62</c:v>
                </c:pt>
                <c:pt idx="639">
                  <c:v>58</c:v>
                </c:pt>
                <c:pt idx="640">
                  <c:v>60</c:v>
                </c:pt>
                <c:pt idx="641">
                  <c:v>62</c:v>
                </c:pt>
                <c:pt idx="642">
                  <c:v>62</c:v>
                </c:pt>
                <c:pt idx="643">
                  <c:v>58</c:v>
                </c:pt>
                <c:pt idx="644">
                  <c:v>58</c:v>
                </c:pt>
                <c:pt idx="645">
                  <c:v>60</c:v>
                </c:pt>
                <c:pt idx="646">
                  <c:v>56</c:v>
                </c:pt>
                <c:pt idx="647">
                  <c:v>60</c:v>
                </c:pt>
                <c:pt idx="648">
                  <c:v>60</c:v>
                </c:pt>
                <c:pt idx="649">
                  <c:v>60</c:v>
                </c:pt>
                <c:pt idx="650">
                  <c:v>60</c:v>
                </c:pt>
                <c:pt idx="651">
                  <c:v>62</c:v>
                </c:pt>
                <c:pt idx="652">
                  <c:v>62</c:v>
                </c:pt>
                <c:pt idx="653">
                  <c:v>60</c:v>
                </c:pt>
                <c:pt idx="654">
                  <c:v>60</c:v>
                </c:pt>
                <c:pt idx="655">
                  <c:v>58</c:v>
                </c:pt>
                <c:pt idx="656">
                  <c:v>60</c:v>
                </c:pt>
                <c:pt idx="657">
                  <c:v>58</c:v>
                </c:pt>
                <c:pt idx="658">
                  <c:v>60</c:v>
                </c:pt>
                <c:pt idx="659">
                  <c:v>60</c:v>
                </c:pt>
                <c:pt idx="660">
                  <c:v>60</c:v>
                </c:pt>
                <c:pt idx="661">
                  <c:v>62</c:v>
                </c:pt>
                <c:pt idx="662">
                  <c:v>60</c:v>
                </c:pt>
                <c:pt idx="663">
                  <c:v>60</c:v>
                </c:pt>
                <c:pt idx="664">
                  <c:v>60</c:v>
                </c:pt>
                <c:pt idx="665">
                  <c:v>62</c:v>
                </c:pt>
                <c:pt idx="666">
                  <c:v>60</c:v>
                </c:pt>
                <c:pt idx="667">
                  <c:v>62</c:v>
                </c:pt>
                <c:pt idx="668">
                  <c:v>60</c:v>
                </c:pt>
                <c:pt idx="669">
                  <c:v>60</c:v>
                </c:pt>
                <c:pt idx="670">
                  <c:v>62</c:v>
                </c:pt>
                <c:pt idx="671">
                  <c:v>62</c:v>
                </c:pt>
                <c:pt idx="672">
                  <c:v>62</c:v>
                </c:pt>
                <c:pt idx="673">
                  <c:v>62</c:v>
                </c:pt>
                <c:pt idx="674">
                  <c:v>60</c:v>
                </c:pt>
                <c:pt idx="675">
                  <c:v>60</c:v>
                </c:pt>
                <c:pt idx="676">
                  <c:v>62</c:v>
                </c:pt>
                <c:pt idx="677">
                  <c:v>62</c:v>
                </c:pt>
                <c:pt idx="678">
                  <c:v>58</c:v>
                </c:pt>
                <c:pt idx="679">
                  <c:v>64</c:v>
                </c:pt>
                <c:pt idx="680">
                  <c:v>62</c:v>
                </c:pt>
                <c:pt idx="681">
                  <c:v>62</c:v>
                </c:pt>
                <c:pt idx="682">
                  <c:v>62</c:v>
                </c:pt>
                <c:pt idx="683">
                  <c:v>62</c:v>
                </c:pt>
                <c:pt idx="684">
                  <c:v>62</c:v>
                </c:pt>
                <c:pt idx="685">
                  <c:v>62</c:v>
                </c:pt>
                <c:pt idx="686">
                  <c:v>62</c:v>
                </c:pt>
                <c:pt idx="687">
                  <c:v>64</c:v>
                </c:pt>
                <c:pt idx="688">
                  <c:v>62</c:v>
                </c:pt>
                <c:pt idx="689">
                  <c:v>62</c:v>
                </c:pt>
                <c:pt idx="690">
                  <c:v>64</c:v>
                </c:pt>
                <c:pt idx="691">
                  <c:v>66</c:v>
                </c:pt>
                <c:pt idx="692">
                  <c:v>62</c:v>
                </c:pt>
                <c:pt idx="693">
                  <c:v>56</c:v>
                </c:pt>
                <c:pt idx="694">
                  <c:v>62</c:v>
                </c:pt>
                <c:pt idx="695">
                  <c:v>64</c:v>
                </c:pt>
                <c:pt idx="696">
                  <c:v>62</c:v>
                </c:pt>
                <c:pt idx="697">
                  <c:v>64</c:v>
                </c:pt>
                <c:pt idx="698">
                  <c:v>64</c:v>
                </c:pt>
                <c:pt idx="699">
                  <c:v>66</c:v>
                </c:pt>
                <c:pt idx="700">
                  <c:v>64</c:v>
                </c:pt>
                <c:pt idx="701">
                  <c:v>62</c:v>
                </c:pt>
                <c:pt idx="702">
                  <c:v>64</c:v>
                </c:pt>
                <c:pt idx="703">
                  <c:v>64</c:v>
                </c:pt>
                <c:pt idx="704">
                  <c:v>64</c:v>
                </c:pt>
                <c:pt idx="705">
                  <c:v>62</c:v>
                </c:pt>
                <c:pt idx="706">
                  <c:v>62</c:v>
                </c:pt>
                <c:pt idx="707">
                  <c:v>64</c:v>
                </c:pt>
                <c:pt idx="708">
                  <c:v>62</c:v>
                </c:pt>
                <c:pt idx="709">
                  <c:v>64</c:v>
                </c:pt>
                <c:pt idx="710">
                  <c:v>62</c:v>
                </c:pt>
                <c:pt idx="711">
                  <c:v>66</c:v>
                </c:pt>
                <c:pt idx="712">
                  <c:v>66</c:v>
                </c:pt>
                <c:pt idx="713">
                  <c:v>68</c:v>
                </c:pt>
                <c:pt idx="714">
                  <c:v>66</c:v>
                </c:pt>
                <c:pt idx="715">
                  <c:v>66</c:v>
                </c:pt>
                <c:pt idx="716">
                  <c:v>66</c:v>
                </c:pt>
                <c:pt idx="717">
                  <c:v>62</c:v>
                </c:pt>
                <c:pt idx="718">
                  <c:v>68</c:v>
                </c:pt>
                <c:pt idx="719">
                  <c:v>64</c:v>
                </c:pt>
                <c:pt idx="720">
                  <c:v>66</c:v>
                </c:pt>
                <c:pt idx="721">
                  <c:v>64</c:v>
                </c:pt>
                <c:pt idx="722">
                  <c:v>66</c:v>
                </c:pt>
                <c:pt idx="723">
                  <c:v>64</c:v>
                </c:pt>
                <c:pt idx="724">
                  <c:v>66</c:v>
                </c:pt>
                <c:pt idx="725">
                  <c:v>64</c:v>
                </c:pt>
                <c:pt idx="726">
                  <c:v>62</c:v>
                </c:pt>
                <c:pt idx="727">
                  <c:v>64</c:v>
                </c:pt>
                <c:pt idx="728">
                  <c:v>66</c:v>
                </c:pt>
                <c:pt idx="729">
                  <c:v>64</c:v>
                </c:pt>
                <c:pt idx="730">
                  <c:v>64</c:v>
                </c:pt>
                <c:pt idx="731">
                  <c:v>64</c:v>
                </c:pt>
                <c:pt idx="732">
                  <c:v>64</c:v>
                </c:pt>
                <c:pt idx="733">
                  <c:v>64</c:v>
                </c:pt>
                <c:pt idx="734">
                  <c:v>68</c:v>
                </c:pt>
                <c:pt idx="735">
                  <c:v>62</c:v>
                </c:pt>
                <c:pt idx="736">
                  <c:v>68</c:v>
                </c:pt>
                <c:pt idx="737">
                  <c:v>66</c:v>
                </c:pt>
                <c:pt idx="738">
                  <c:v>68</c:v>
                </c:pt>
                <c:pt idx="739">
                  <c:v>66</c:v>
                </c:pt>
                <c:pt idx="740">
                  <c:v>68</c:v>
                </c:pt>
                <c:pt idx="741">
                  <c:v>68</c:v>
                </c:pt>
                <c:pt idx="742">
                  <c:v>66</c:v>
                </c:pt>
                <c:pt idx="743">
                  <c:v>64</c:v>
                </c:pt>
                <c:pt idx="744">
                  <c:v>68</c:v>
                </c:pt>
                <c:pt idx="745">
                  <c:v>68</c:v>
                </c:pt>
                <c:pt idx="746">
                  <c:v>66</c:v>
                </c:pt>
                <c:pt idx="747">
                  <c:v>70</c:v>
                </c:pt>
                <c:pt idx="748">
                  <c:v>66</c:v>
                </c:pt>
                <c:pt idx="749">
                  <c:v>68</c:v>
                </c:pt>
                <c:pt idx="750">
                  <c:v>66</c:v>
                </c:pt>
                <c:pt idx="751">
                  <c:v>70</c:v>
                </c:pt>
                <c:pt idx="752">
                  <c:v>70</c:v>
                </c:pt>
                <c:pt idx="753">
                  <c:v>68</c:v>
                </c:pt>
                <c:pt idx="754">
                  <c:v>68</c:v>
                </c:pt>
                <c:pt idx="755">
                  <c:v>66</c:v>
                </c:pt>
                <c:pt idx="756">
                  <c:v>66</c:v>
                </c:pt>
                <c:pt idx="757">
                  <c:v>66</c:v>
                </c:pt>
                <c:pt idx="758">
                  <c:v>66</c:v>
                </c:pt>
                <c:pt idx="759">
                  <c:v>66</c:v>
                </c:pt>
                <c:pt idx="760">
                  <c:v>68</c:v>
                </c:pt>
                <c:pt idx="761">
                  <c:v>70</c:v>
                </c:pt>
                <c:pt idx="762">
                  <c:v>66</c:v>
                </c:pt>
                <c:pt idx="763">
                  <c:v>68</c:v>
                </c:pt>
                <c:pt idx="764">
                  <c:v>70</c:v>
                </c:pt>
                <c:pt idx="765">
                  <c:v>68</c:v>
                </c:pt>
                <c:pt idx="766">
                  <c:v>68</c:v>
                </c:pt>
                <c:pt idx="767">
                  <c:v>70</c:v>
                </c:pt>
                <c:pt idx="768">
                  <c:v>70</c:v>
                </c:pt>
                <c:pt idx="769">
                  <c:v>70</c:v>
                </c:pt>
                <c:pt idx="770">
                  <c:v>70</c:v>
                </c:pt>
                <c:pt idx="771">
                  <c:v>70</c:v>
                </c:pt>
                <c:pt idx="772">
                  <c:v>68</c:v>
                </c:pt>
                <c:pt idx="773">
                  <c:v>70</c:v>
                </c:pt>
                <c:pt idx="774">
                  <c:v>68</c:v>
                </c:pt>
                <c:pt idx="775">
                  <c:v>68</c:v>
                </c:pt>
                <c:pt idx="776">
                  <c:v>68</c:v>
                </c:pt>
                <c:pt idx="777">
                  <c:v>68</c:v>
                </c:pt>
                <c:pt idx="778">
                  <c:v>70</c:v>
                </c:pt>
                <c:pt idx="779">
                  <c:v>70</c:v>
                </c:pt>
                <c:pt idx="780">
                  <c:v>72</c:v>
                </c:pt>
                <c:pt idx="781">
                  <c:v>66</c:v>
                </c:pt>
                <c:pt idx="782">
                  <c:v>68</c:v>
                </c:pt>
                <c:pt idx="783">
                  <c:v>68</c:v>
                </c:pt>
                <c:pt idx="784">
                  <c:v>72</c:v>
                </c:pt>
                <c:pt idx="785">
                  <c:v>64</c:v>
                </c:pt>
                <c:pt idx="786">
                  <c:v>72</c:v>
                </c:pt>
                <c:pt idx="787">
                  <c:v>70</c:v>
                </c:pt>
                <c:pt idx="788">
                  <c:v>70</c:v>
                </c:pt>
                <c:pt idx="789">
                  <c:v>70</c:v>
                </c:pt>
                <c:pt idx="790">
                  <c:v>70</c:v>
                </c:pt>
                <c:pt idx="791">
                  <c:v>68</c:v>
                </c:pt>
                <c:pt idx="792">
                  <c:v>72</c:v>
                </c:pt>
                <c:pt idx="793">
                  <c:v>70</c:v>
                </c:pt>
                <c:pt idx="794">
                  <c:v>72</c:v>
                </c:pt>
                <c:pt idx="795">
                  <c:v>72</c:v>
                </c:pt>
                <c:pt idx="796">
                  <c:v>74</c:v>
                </c:pt>
                <c:pt idx="797">
                  <c:v>70</c:v>
                </c:pt>
                <c:pt idx="798">
                  <c:v>70</c:v>
                </c:pt>
                <c:pt idx="799">
                  <c:v>72</c:v>
                </c:pt>
                <c:pt idx="800">
                  <c:v>72</c:v>
                </c:pt>
                <c:pt idx="801">
                  <c:v>68</c:v>
                </c:pt>
                <c:pt idx="802">
                  <c:v>72</c:v>
                </c:pt>
                <c:pt idx="803">
                  <c:v>72</c:v>
                </c:pt>
                <c:pt idx="804">
                  <c:v>68</c:v>
                </c:pt>
                <c:pt idx="805">
                  <c:v>70</c:v>
                </c:pt>
                <c:pt idx="806">
                  <c:v>72</c:v>
                </c:pt>
                <c:pt idx="807">
                  <c:v>68</c:v>
                </c:pt>
                <c:pt idx="808">
                  <c:v>70</c:v>
                </c:pt>
                <c:pt idx="809">
                  <c:v>68</c:v>
                </c:pt>
                <c:pt idx="810">
                  <c:v>74</c:v>
                </c:pt>
                <c:pt idx="811">
                  <c:v>70</c:v>
                </c:pt>
                <c:pt idx="812">
                  <c:v>72</c:v>
                </c:pt>
                <c:pt idx="813">
                  <c:v>72</c:v>
                </c:pt>
                <c:pt idx="814">
                  <c:v>74</c:v>
                </c:pt>
                <c:pt idx="815">
                  <c:v>74</c:v>
                </c:pt>
                <c:pt idx="816">
                  <c:v>72</c:v>
                </c:pt>
                <c:pt idx="817">
                  <c:v>70</c:v>
                </c:pt>
                <c:pt idx="818">
                  <c:v>72</c:v>
                </c:pt>
                <c:pt idx="819">
                  <c:v>74</c:v>
                </c:pt>
                <c:pt idx="820">
                  <c:v>72</c:v>
                </c:pt>
                <c:pt idx="821">
                  <c:v>76</c:v>
                </c:pt>
                <c:pt idx="822">
                  <c:v>74</c:v>
                </c:pt>
                <c:pt idx="823">
                  <c:v>70</c:v>
                </c:pt>
                <c:pt idx="824">
                  <c:v>74</c:v>
                </c:pt>
                <c:pt idx="825">
                  <c:v>72</c:v>
                </c:pt>
                <c:pt idx="826">
                  <c:v>72</c:v>
                </c:pt>
                <c:pt idx="827">
                  <c:v>70</c:v>
                </c:pt>
                <c:pt idx="828">
                  <c:v>70</c:v>
                </c:pt>
                <c:pt idx="829">
                  <c:v>74</c:v>
                </c:pt>
                <c:pt idx="830">
                  <c:v>78</c:v>
                </c:pt>
                <c:pt idx="831">
                  <c:v>72</c:v>
                </c:pt>
                <c:pt idx="832">
                  <c:v>76</c:v>
                </c:pt>
                <c:pt idx="833">
                  <c:v>74</c:v>
                </c:pt>
                <c:pt idx="834">
                  <c:v>72</c:v>
                </c:pt>
                <c:pt idx="835">
                  <c:v>72</c:v>
                </c:pt>
                <c:pt idx="836">
                  <c:v>72</c:v>
                </c:pt>
                <c:pt idx="837">
                  <c:v>74</c:v>
                </c:pt>
                <c:pt idx="838">
                  <c:v>72</c:v>
                </c:pt>
                <c:pt idx="839">
                  <c:v>74</c:v>
                </c:pt>
                <c:pt idx="840">
                  <c:v>76</c:v>
                </c:pt>
                <c:pt idx="841">
                  <c:v>70</c:v>
                </c:pt>
                <c:pt idx="842">
                  <c:v>70</c:v>
                </c:pt>
                <c:pt idx="843">
                  <c:v>74</c:v>
                </c:pt>
                <c:pt idx="844">
                  <c:v>74</c:v>
                </c:pt>
                <c:pt idx="845">
                  <c:v>74</c:v>
                </c:pt>
                <c:pt idx="846">
                  <c:v>76</c:v>
                </c:pt>
                <c:pt idx="847">
                  <c:v>74</c:v>
                </c:pt>
                <c:pt idx="848">
                  <c:v>76</c:v>
                </c:pt>
                <c:pt idx="849">
                  <c:v>74</c:v>
                </c:pt>
                <c:pt idx="850">
                  <c:v>74</c:v>
                </c:pt>
                <c:pt idx="851">
                  <c:v>72</c:v>
                </c:pt>
                <c:pt idx="852">
                  <c:v>76</c:v>
                </c:pt>
                <c:pt idx="853">
                  <c:v>76</c:v>
                </c:pt>
                <c:pt idx="854">
                  <c:v>76</c:v>
                </c:pt>
                <c:pt idx="855">
                  <c:v>76</c:v>
                </c:pt>
                <c:pt idx="856">
                  <c:v>74</c:v>
                </c:pt>
                <c:pt idx="857">
                  <c:v>78</c:v>
                </c:pt>
                <c:pt idx="858">
                  <c:v>72</c:v>
                </c:pt>
                <c:pt idx="859">
                  <c:v>74</c:v>
                </c:pt>
                <c:pt idx="860">
                  <c:v>76</c:v>
                </c:pt>
                <c:pt idx="861">
                  <c:v>74</c:v>
                </c:pt>
                <c:pt idx="862">
                  <c:v>78</c:v>
                </c:pt>
                <c:pt idx="863">
                  <c:v>78</c:v>
                </c:pt>
                <c:pt idx="864">
                  <c:v>76</c:v>
                </c:pt>
                <c:pt idx="865">
                  <c:v>74</c:v>
                </c:pt>
                <c:pt idx="866">
                  <c:v>78</c:v>
                </c:pt>
                <c:pt idx="867">
                  <c:v>78</c:v>
                </c:pt>
                <c:pt idx="868">
                  <c:v>76</c:v>
                </c:pt>
                <c:pt idx="869">
                  <c:v>76</c:v>
                </c:pt>
                <c:pt idx="870">
                  <c:v>78</c:v>
                </c:pt>
                <c:pt idx="871">
                  <c:v>74</c:v>
                </c:pt>
                <c:pt idx="872">
                  <c:v>76</c:v>
                </c:pt>
                <c:pt idx="873">
                  <c:v>78</c:v>
                </c:pt>
                <c:pt idx="874">
                  <c:v>78</c:v>
                </c:pt>
                <c:pt idx="875">
                  <c:v>76</c:v>
                </c:pt>
                <c:pt idx="876">
                  <c:v>76</c:v>
                </c:pt>
                <c:pt idx="877">
                  <c:v>78</c:v>
                </c:pt>
                <c:pt idx="878">
                  <c:v>76</c:v>
                </c:pt>
                <c:pt idx="879">
                  <c:v>76</c:v>
                </c:pt>
                <c:pt idx="880">
                  <c:v>80</c:v>
                </c:pt>
                <c:pt idx="881">
                  <c:v>78</c:v>
                </c:pt>
                <c:pt idx="882">
                  <c:v>74</c:v>
                </c:pt>
                <c:pt idx="883">
                  <c:v>80</c:v>
                </c:pt>
                <c:pt idx="884">
                  <c:v>74</c:v>
                </c:pt>
                <c:pt idx="885">
                  <c:v>78</c:v>
                </c:pt>
                <c:pt idx="886">
                  <c:v>76</c:v>
                </c:pt>
                <c:pt idx="887">
                  <c:v>72</c:v>
                </c:pt>
                <c:pt idx="888">
                  <c:v>76</c:v>
                </c:pt>
                <c:pt idx="889">
                  <c:v>76</c:v>
                </c:pt>
                <c:pt idx="890">
                  <c:v>74</c:v>
                </c:pt>
                <c:pt idx="891">
                  <c:v>78</c:v>
                </c:pt>
                <c:pt idx="892">
                  <c:v>78</c:v>
                </c:pt>
                <c:pt idx="893">
                  <c:v>86</c:v>
                </c:pt>
                <c:pt idx="894">
                  <c:v>90</c:v>
                </c:pt>
                <c:pt idx="895">
                  <c:v>94</c:v>
                </c:pt>
                <c:pt idx="896">
                  <c:v>94</c:v>
                </c:pt>
                <c:pt idx="897">
                  <c:v>94</c:v>
                </c:pt>
                <c:pt idx="898">
                  <c:v>92</c:v>
                </c:pt>
                <c:pt idx="899">
                  <c:v>94</c:v>
                </c:pt>
                <c:pt idx="900">
                  <c:v>94</c:v>
                </c:pt>
                <c:pt idx="901">
                  <c:v>96</c:v>
                </c:pt>
                <c:pt idx="902">
                  <c:v>94</c:v>
                </c:pt>
                <c:pt idx="903">
                  <c:v>94</c:v>
                </c:pt>
                <c:pt idx="904">
                  <c:v>96</c:v>
                </c:pt>
                <c:pt idx="905">
                  <c:v>100</c:v>
                </c:pt>
                <c:pt idx="906">
                  <c:v>98</c:v>
                </c:pt>
                <c:pt idx="907">
                  <c:v>96</c:v>
                </c:pt>
                <c:pt idx="908">
                  <c:v>90</c:v>
                </c:pt>
                <c:pt idx="909">
                  <c:v>98</c:v>
                </c:pt>
                <c:pt idx="910">
                  <c:v>96</c:v>
                </c:pt>
                <c:pt idx="911">
                  <c:v>96</c:v>
                </c:pt>
                <c:pt idx="912">
                  <c:v>96</c:v>
                </c:pt>
                <c:pt idx="913">
                  <c:v>94</c:v>
                </c:pt>
                <c:pt idx="914">
                  <c:v>96</c:v>
                </c:pt>
                <c:pt idx="915">
                  <c:v>96</c:v>
                </c:pt>
                <c:pt idx="916">
                  <c:v>96</c:v>
                </c:pt>
                <c:pt idx="917">
                  <c:v>94</c:v>
                </c:pt>
                <c:pt idx="918">
                  <c:v>98</c:v>
                </c:pt>
                <c:pt idx="919">
                  <c:v>96</c:v>
                </c:pt>
                <c:pt idx="920">
                  <c:v>94</c:v>
                </c:pt>
                <c:pt idx="921">
                  <c:v>96</c:v>
                </c:pt>
                <c:pt idx="922">
                  <c:v>98</c:v>
                </c:pt>
                <c:pt idx="923">
                  <c:v>98</c:v>
                </c:pt>
                <c:pt idx="924">
                  <c:v>94</c:v>
                </c:pt>
                <c:pt idx="925">
                  <c:v>96</c:v>
                </c:pt>
                <c:pt idx="926">
                  <c:v>98</c:v>
                </c:pt>
                <c:pt idx="927">
                  <c:v>94</c:v>
                </c:pt>
                <c:pt idx="928">
                  <c:v>100</c:v>
                </c:pt>
                <c:pt idx="929">
                  <c:v>96</c:v>
                </c:pt>
                <c:pt idx="930">
                  <c:v>96</c:v>
                </c:pt>
                <c:pt idx="931">
                  <c:v>96</c:v>
                </c:pt>
                <c:pt idx="932">
                  <c:v>96</c:v>
                </c:pt>
                <c:pt idx="933">
                  <c:v>94</c:v>
                </c:pt>
                <c:pt idx="934">
                  <c:v>100</c:v>
                </c:pt>
                <c:pt idx="935">
                  <c:v>94</c:v>
                </c:pt>
                <c:pt idx="936">
                  <c:v>96</c:v>
                </c:pt>
                <c:pt idx="937">
                  <c:v>94</c:v>
                </c:pt>
                <c:pt idx="938">
                  <c:v>96</c:v>
                </c:pt>
                <c:pt idx="939">
                  <c:v>96</c:v>
                </c:pt>
                <c:pt idx="940">
                  <c:v>98</c:v>
                </c:pt>
                <c:pt idx="941">
                  <c:v>94</c:v>
                </c:pt>
                <c:pt idx="942">
                  <c:v>96</c:v>
                </c:pt>
                <c:pt idx="943">
                  <c:v>98</c:v>
                </c:pt>
                <c:pt idx="944">
                  <c:v>96</c:v>
                </c:pt>
                <c:pt idx="945">
                  <c:v>98</c:v>
                </c:pt>
                <c:pt idx="946">
                  <c:v>94</c:v>
                </c:pt>
                <c:pt idx="947">
                  <c:v>94</c:v>
                </c:pt>
                <c:pt idx="948">
                  <c:v>94</c:v>
                </c:pt>
                <c:pt idx="949">
                  <c:v>98</c:v>
                </c:pt>
                <c:pt idx="950">
                  <c:v>96</c:v>
                </c:pt>
                <c:pt idx="951">
                  <c:v>96</c:v>
                </c:pt>
                <c:pt idx="952">
                  <c:v>92</c:v>
                </c:pt>
                <c:pt idx="953">
                  <c:v>96</c:v>
                </c:pt>
                <c:pt idx="954">
                  <c:v>96</c:v>
                </c:pt>
                <c:pt idx="955">
                  <c:v>98</c:v>
                </c:pt>
                <c:pt idx="956">
                  <c:v>94</c:v>
                </c:pt>
                <c:pt idx="957">
                  <c:v>96</c:v>
                </c:pt>
                <c:pt idx="958">
                  <c:v>96</c:v>
                </c:pt>
                <c:pt idx="959">
                  <c:v>96</c:v>
                </c:pt>
                <c:pt idx="960">
                  <c:v>96</c:v>
                </c:pt>
                <c:pt idx="961">
                  <c:v>96</c:v>
                </c:pt>
                <c:pt idx="962">
                  <c:v>96</c:v>
                </c:pt>
                <c:pt idx="963">
                  <c:v>94</c:v>
                </c:pt>
                <c:pt idx="964">
                  <c:v>96</c:v>
                </c:pt>
                <c:pt idx="965">
                  <c:v>96</c:v>
                </c:pt>
                <c:pt idx="966">
                  <c:v>96</c:v>
                </c:pt>
                <c:pt idx="967">
                  <c:v>94</c:v>
                </c:pt>
                <c:pt idx="968">
                  <c:v>94</c:v>
                </c:pt>
                <c:pt idx="969">
                  <c:v>94</c:v>
                </c:pt>
                <c:pt idx="970">
                  <c:v>96</c:v>
                </c:pt>
                <c:pt idx="971">
                  <c:v>96</c:v>
                </c:pt>
                <c:pt idx="972">
                  <c:v>98</c:v>
                </c:pt>
                <c:pt idx="973">
                  <c:v>96</c:v>
                </c:pt>
                <c:pt idx="974">
                  <c:v>94</c:v>
                </c:pt>
                <c:pt idx="975">
                  <c:v>98</c:v>
                </c:pt>
                <c:pt idx="976">
                  <c:v>96</c:v>
                </c:pt>
                <c:pt idx="977">
                  <c:v>94</c:v>
                </c:pt>
                <c:pt idx="978">
                  <c:v>96</c:v>
                </c:pt>
                <c:pt idx="979">
                  <c:v>96</c:v>
                </c:pt>
                <c:pt idx="980">
                  <c:v>98</c:v>
                </c:pt>
                <c:pt idx="981">
                  <c:v>94</c:v>
                </c:pt>
                <c:pt idx="982">
                  <c:v>94</c:v>
                </c:pt>
                <c:pt idx="983">
                  <c:v>96</c:v>
                </c:pt>
                <c:pt idx="984">
                  <c:v>100</c:v>
                </c:pt>
                <c:pt idx="985">
                  <c:v>98</c:v>
                </c:pt>
                <c:pt idx="986">
                  <c:v>94</c:v>
                </c:pt>
                <c:pt idx="987">
                  <c:v>94</c:v>
                </c:pt>
                <c:pt idx="988">
                  <c:v>96</c:v>
                </c:pt>
                <c:pt idx="989">
                  <c:v>90</c:v>
                </c:pt>
                <c:pt idx="990">
                  <c:v>94</c:v>
                </c:pt>
                <c:pt idx="991">
                  <c:v>94</c:v>
                </c:pt>
                <c:pt idx="992">
                  <c:v>100</c:v>
                </c:pt>
                <c:pt idx="993">
                  <c:v>98</c:v>
                </c:pt>
                <c:pt idx="994">
                  <c:v>96</c:v>
                </c:pt>
                <c:pt idx="995">
                  <c:v>96</c:v>
                </c:pt>
                <c:pt idx="996">
                  <c:v>96</c:v>
                </c:pt>
                <c:pt idx="997">
                  <c:v>94</c:v>
                </c:pt>
                <c:pt idx="998">
                  <c:v>96</c:v>
                </c:pt>
                <c:pt idx="999">
                  <c:v>96</c:v>
                </c:pt>
                <c:pt idx="1000">
                  <c:v>98</c:v>
                </c:pt>
                <c:pt idx="1001">
                  <c:v>100</c:v>
                </c:pt>
                <c:pt idx="1002">
                  <c:v>94</c:v>
                </c:pt>
                <c:pt idx="1003">
                  <c:v>94</c:v>
                </c:pt>
                <c:pt idx="1004">
                  <c:v>96</c:v>
                </c:pt>
                <c:pt idx="1005">
                  <c:v>94</c:v>
                </c:pt>
                <c:pt idx="1006">
                  <c:v>96</c:v>
                </c:pt>
                <c:pt idx="1007">
                  <c:v>94</c:v>
                </c:pt>
                <c:pt idx="1008">
                  <c:v>98</c:v>
                </c:pt>
                <c:pt idx="1009">
                  <c:v>96</c:v>
                </c:pt>
                <c:pt idx="1010">
                  <c:v>94</c:v>
                </c:pt>
                <c:pt idx="1011">
                  <c:v>98</c:v>
                </c:pt>
                <c:pt idx="1012">
                  <c:v>98</c:v>
                </c:pt>
                <c:pt idx="1013">
                  <c:v>94</c:v>
                </c:pt>
                <c:pt idx="1014">
                  <c:v>98</c:v>
                </c:pt>
                <c:pt idx="1015">
                  <c:v>96</c:v>
                </c:pt>
                <c:pt idx="1016">
                  <c:v>96</c:v>
                </c:pt>
                <c:pt idx="1017">
                  <c:v>94</c:v>
                </c:pt>
                <c:pt idx="1018">
                  <c:v>98</c:v>
                </c:pt>
                <c:pt idx="1019">
                  <c:v>94</c:v>
                </c:pt>
                <c:pt idx="1020">
                  <c:v>96</c:v>
                </c:pt>
                <c:pt idx="1021">
                  <c:v>94</c:v>
                </c:pt>
                <c:pt idx="1022">
                  <c:v>96</c:v>
                </c:pt>
                <c:pt idx="1023">
                  <c:v>92</c:v>
                </c:pt>
                <c:pt idx="1024">
                  <c:v>94</c:v>
                </c:pt>
                <c:pt idx="1025">
                  <c:v>94</c:v>
                </c:pt>
                <c:pt idx="1026">
                  <c:v>94</c:v>
                </c:pt>
                <c:pt idx="1027">
                  <c:v>94</c:v>
                </c:pt>
                <c:pt idx="1028">
                  <c:v>98</c:v>
                </c:pt>
                <c:pt idx="1029">
                  <c:v>96</c:v>
                </c:pt>
                <c:pt idx="1030">
                  <c:v>96</c:v>
                </c:pt>
                <c:pt idx="1031">
                  <c:v>96</c:v>
                </c:pt>
                <c:pt idx="1032">
                  <c:v>96</c:v>
                </c:pt>
                <c:pt idx="1033">
                  <c:v>96</c:v>
                </c:pt>
                <c:pt idx="1034">
                  <c:v>96</c:v>
                </c:pt>
                <c:pt idx="1035">
                  <c:v>94</c:v>
                </c:pt>
                <c:pt idx="1036">
                  <c:v>96</c:v>
                </c:pt>
                <c:pt idx="1037">
                  <c:v>98</c:v>
                </c:pt>
                <c:pt idx="1038">
                  <c:v>98</c:v>
                </c:pt>
                <c:pt idx="1039">
                  <c:v>98</c:v>
                </c:pt>
                <c:pt idx="1040">
                  <c:v>94</c:v>
                </c:pt>
                <c:pt idx="1041">
                  <c:v>96</c:v>
                </c:pt>
                <c:pt idx="1042">
                  <c:v>94</c:v>
                </c:pt>
                <c:pt idx="1043">
                  <c:v>94</c:v>
                </c:pt>
                <c:pt idx="1044">
                  <c:v>96</c:v>
                </c:pt>
                <c:pt idx="1045">
                  <c:v>94</c:v>
                </c:pt>
                <c:pt idx="1046">
                  <c:v>96</c:v>
                </c:pt>
                <c:pt idx="1047">
                  <c:v>98</c:v>
                </c:pt>
                <c:pt idx="1048">
                  <c:v>96</c:v>
                </c:pt>
                <c:pt idx="1049">
                  <c:v>98</c:v>
                </c:pt>
                <c:pt idx="1050">
                  <c:v>98</c:v>
                </c:pt>
                <c:pt idx="1051">
                  <c:v>96</c:v>
                </c:pt>
                <c:pt idx="1052">
                  <c:v>96</c:v>
                </c:pt>
                <c:pt idx="1053">
                  <c:v>94</c:v>
                </c:pt>
                <c:pt idx="1054">
                  <c:v>96</c:v>
                </c:pt>
                <c:pt idx="1055">
                  <c:v>96</c:v>
                </c:pt>
                <c:pt idx="1056">
                  <c:v>94</c:v>
                </c:pt>
                <c:pt idx="1057">
                  <c:v>96</c:v>
                </c:pt>
                <c:pt idx="1058">
                  <c:v>96</c:v>
                </c:pt>
                <c:pt idx="1059">
                  <c:v>96</c:v>
                </c:pt>
                <c:pt idx="1060">
                  <c:v>98</c:v>
                </c:pt>
                <c:pt idx="1061">
                  <c:v>96</c:v>
                </c:pt>
                <c:pt idx="1062">
                  <c:v>96</c:v>
                </c:pt>
                <c:pt idx="1063">
                  <c:v>96</c:v>
                </c:pt>
                <c:pt idx="1064">
                  <c:v>98</c:v>
                </c:pt>
                <c:pt idx="1065">
                  <c:v>96</c:v>
                </c:pt>
                <c:pt idx="1066">
                  <c:v>94</c:v>
                </c:pt>
                <c:pt idx="1067">
                  <c:v>94</c:v>
                </c:pt>
                <c:pt idx="1068">
                  <c:v>96</c:v>
                </c:pt>
                <c:pt idx="1069">
                  <c:v>98</c:v>
                </c:pt>
                <c:pt idx="1070">
                  <c:v>96</c:v>
                </c:pt>
                <c:pt idx="1071">
                  <c:v>96</c:v>
                </c:pt>
                <c:pt idx="1072">
                  <c:v>98</c:v>
                </c:pt>
                <c:pt idx="1073">
                  <c:v>96</c:v>
                </c:pt>
                <c:pt idx="1074">
                  <c:v>94</c:v>
                </c:pt>
                <c:pt idx="1075">
                  <c:v>94</c:v>
                </c:pt>
                <c:pt idx="1076">
                  <c:v>96</c:v>
                </c:pt>
                <c:pt idx="1077">
                  <c:v>96</c:v>
                </c:pt>
                <c:pt idx="1078">
                  <c:v>94</c:v>
                </c:pt>
                <c:pt idx="1079">
                  <c:v>98</c:v>
                </c:pt>
                <c:pt idx="1080">
                  <c:v>92</c:v>
                </c:pt>
                <c:pt idx="1081">
                  <c:v>94</c:v>
                </c:pt>
                <c:pt idx="1082">
                  <c:v>94</c:v>
                </c:pt>
                <c:pt idx="1083">
                  <c:v>94</c:v>
                </c:pt>
                <c:pt idx="1084">
                  <c:v>96</c:v>
                </c:pt>
                <c:pt idx="1085">
                  <c:v>96</c:v>
                </c:pt>
                <c:pt idx="1086">
                  <c:v>98</c:v>
                </c:pt>
                <c:pt idx="1087">
                  <c:v>98</c:v>
                </c:pt>
                <c:pt idx="1088">
                  <c:v>94</c:v>
                </c:pt>
                <c:pt idx="1089">
                  <c:v>94</c:v>
                </c:pt>
                <c:pt idx="1090">
                  <c:v>96</c:v>
                </c:pt>
                <c:pt idx="1091">
                  <c:v>94</c:v>
                </c:pt>
                <c:pt idx="1092">
                  <c:v>96</c:v>
                </c:pt>
                <c:pt idx="1093">
                  <c:v>98</c:v>
                </c:pt>
                <c:pt idx="1094">
                  <c:v>98</c:v>
                </c:pt>
                <c:pt idx="1095">
                  <c:v>100</c:v>
                </c:pt>
                <c:pt idx="1096">
                  <c:v>94</c:v>
                </c:pt>
                <c:pt idx="1097">
                  <c:v>94</c:v>
                </c:pt>
                <c:pt idx="1098">
                  <c:v>98</c:v>
                </c:pt>
                <c:pt idx="1099">
                  <c:v>96</c:v>
                </c:pt>
                <c:pt idx="1100">
                  <c:v>96</c:v>
                </c:pt>
                <c:pt idx="1101">
                  <c:v>94</c:v>
                </c:pt>
                <c:pt idx="1102">
                  <c:v>92</c:v>
                </c:pt>
                <c:pt idx="1103">
                  <c:v>96</c:v>
                </c:pt>
                <c:pt idx="1104">
                  <c:v>96</c:v>
                </c:pt>
                <c:pt idx="1105">
                  <c:v>96</c:v>
                </c:pt>
                <c:pt idx="1106">
                  <c:v>94</c:v>
                </c:pt>
                <c:pt idx="1107">
                  <c:v>94</c:v>
                </c:pt>
                <c:pt idx="1108">
                  <c:v>94</c:v>
                </c:pt>
                <c:pt idx="1109">
                  <c:v>96</c:v>
                </c:pt>
                <c:pt idx="1110">
                  <c:v>96</c:v>
                </c:pt>
                <c:pt idx="1111">
                  <c:v>96</c:v>
                </c:pt>
                <c:pt idx="1112">
                  <c:v>96</c:v>
                </c:pt>
                <c:pt idx="1113">
                  <c:v>94</c:v>
                </c:pt>
                <c:pt idx="1114">
                  <c:v>94</c:v>
                </c:pt>
                <c:pt idx="1115">
                  <c:v>96</c:v>
                </c:pt>
                <c:pt idx="1116">
                  <c:v>96</c:v>
                </c:pt>
                <c:pt idx="1117">
                  <c:v>96</c:v>
                </c:pt>
                <c:pt idx="1118">
                  <c:v>96</c:v>
                </c:pt>
                <c:pt idx="1119">
                  <c:v>96</c:v>
                </c:pt>
                <c:pt idx="1120">
                  <c:v>94</c:v>
                </c:pt>
                <c:pt idx="1121">
                  <c:v>94</c:v>
                </c:pt>
                <c:pt idx="1122">
                  <c:v>96</c:v>
                </c:pt>
                <c:pt idx="1123">
                  <c:v>94</c:v>
                </c:pt>
                <c:pt idx="1124">
                  <c:v>96</c:v>
                </c:pt>
                <c:pt idx="1125">
                  <c:v>96</c:v>
                </c:pt>
                <c:pt idx="1126">
                  <c:v>98</c:v>
                </c:pt>
                <c:pt idx="1127">
                  <c:v>96</c:v>
                </c:pt>
                <c:pt idx="1128">
                  <c:v>96</c:v>
                </c:pt>
                <c:pt idx="1129">
                  <c:v>94</c:v>
                </c:pt>
                <c:pt idx="1130">
                  <c:v>96</c:v>
                </c:pt>
                <c:pt idx="1131">
                  <c:v>96</c:v>
                </c:pt>
                <c:pt idx="1132">
                  <c:v>96</c:v>
                </c:pt>
                <c:pt idx="1133">
                  <c:v>94</c:v>
                </c:pt>
                <c:pt idx="1134">
                  <c:v>96</c:v>
                </c:pt>
                <c:pt idx="1135">
                  <c:v>96</c:v>
                </c:pt>
                <c:pt idx="1136">
                  <c:v>100</c:v>
                </c:pt>
                <c:pt idx="1137">
                  <c:v>96</c:v>
                </c:pt>
                <c:pt idx="1138">
                  <c:v>94</c:v>
                </c:pt>
                <c:pt idx="1139">
                  <c:v>96</c:v>
                </c:pt>
                <c:pt idx="1140">
                  <c:v>98</c:v>
                </c:pt>
                <c:pt idx="1141">
                  <c:v>96</c:v>
                </c:pt>
                <c:pt idx="1142">
                  <c:v>94</c:v>
                </c:pt>
                <c:pt idx="1143">
                  <c:v>96</c:v>
                </c:pt>
                <c:pt idx="1144">
                  <c:v>96</c:v>
                </c:pt>
                <c:pt idx="1145">
                  <c:v>94</c:v>
                </c:pt>
                <c:pt idx="1146">
                  <c:v>96</c:v>
                </c:pt>
                <c:pt idx="1147">
                  <c:v>98</c:v>
                </c:pt>
                <c:pt idx="1148">
                  <c:v>96</c:v>
                </c:pt>
                <c:pt idx="1149">
                  <c:v>98</c:v>
                </c:pt>
                <c:pt idx="1150">
                  <c:v>98</c:v>
                </c:pt>
                <c:pt idx="1151">
                  <c:v>96</c:v>
                </c:pt>
                <c:pt idx="1152">
                  <c:v>94</c:v>
                </c:pt>
                <c:pt idx="1153">
                  <c:v>96</c:v>
                </c:pt>
                <c:pt idx="1154">
                  <c:v>96</c:v>
                </c:pt>
                <c:pt idx="1155">
                  <c:v>94</c:v>
                </c:pt>
                <c:pt idx="1156">
                  <c:v>94</c:v>
                </c:pt>
                <c:pt idx="1157">
                  <c:v>94</c:v>
                </c:pt>
                <c:pt idx="1158">
                  <c:v>94</c:v>
                </c:pt>
                <c:pt idx="1159">
                  <c:v>98</c:v>
                </c:pt>
                <c:pt idx="1160">
                  <c:v>96</c:v>
                </c:pt>
                <c:pt idx="1161">
                  <c:v>96</c:v>
                </c:pt>
                <c:pt idx="1162">
                  <c:v>94</c:v>
                </c:pt>
                <c:pt idx="1163">
                  <c:v>98</c:v>
                </c:pt>
                <c:pt idx="1164">
                  <c:v>96</c:v>
                </c:pt>
                <c:pt idx="1165">
                  <c:v>92</c:v>
                </c:pt>
                <c:pt idx="1166">
                  <c:v>98</c:v>
                </c:pt>
                <c:pt idx="1167">
                  <c:v>94</c:v>
                </c:pt>
                <c:pt idx="1168">
                  <c:v>94</c:v>
                </c:pt>
                <c:pt idx="1169">
                  <c:v>94</c:v>
                </c:pt>
                <c:pt idx="1170">
                  <c:v>98</c:v>
                </c:pt>
                <c:pt idx="1171">
                  <c:v>96</c:v>
                </c:pt>
                <c:pt idx="1172">
                  <c:v>94</c:v>
                </c:pt>
                <c:pt idx="1173">
                  <c:v>96</c:v>
                </c:pt>
                <c:pt idx="1174">
                  <c:v>94</c:v>
                </c:pt>
                <c:pt idx="1175">
                  <c:v>94</c:v>
                </c:pt>
                <c:pt idx="1176">
                  <c:v>96</c:v>
                </c:pt>
                <c:pt idx="1177">
                  <c:v>96</c:v>
                </c:pt>
                <c:pt idx="1178">
                  <c:v>98</c:v>
                </c:pt>
                <c:pt idx="1179">
                  <c:v>94</c:v>
                </c:pt>
                <c:pt idx="1180">
                  <c:v>96</c:v>
                </c:pt>
                <c:pt idx="1181">
                  <c:v>94</c:v>
                </c:pt>
                <c:pt idx="1182">
                  <c:v>100</c:v>
                </c:pt>
                <c:pt idx="1183">
                  <c:v>96</c:v>
                </c:pt>
                <c:pt idx="1184">
                  <c:v>94</c:v>
                </c:pt>
                <c:pt idx="1185">
                  <c:v>96</c:v>
                </c:pt>
                <c:pt idx="1186">
                  <c:v>96</c:v>
                </c:pt>
                <c:pt idx="1187">
                  <c:v>96</c:v>
                </c:pt>
                <c:pt idx="1188">
                  <c:v>94</c:v>
                </c:pt>
                <c:pt idx="1189">
                  <c:v>96</c:v>
                </c:pt>
                <c:pt idx="1190">
                  <c:v>98</c:v>
                </c:pt>
                <c:pt idx="1191">
                  <c:v>98</c:v>
                </c:pt>
                <c:pt idx="1192">
                  <c:v>96</c:v>
                </c:pt>
                <c:pt idx="1193">
                  <c:v>96</c:v>
                </c:pt>
                <c:pt idx="1194">
                  <c:v>100</c:v>
                </c:pt>
                <c:pt idx="1195">
                  <c:v>94</c:v>
                </c:pt>
                <c:pt idx="1196">
                  <c:v>96</c:v>
                </c:pt>
                <c:pt idx="1197">
                  <c:v>94</c:v>
                </c:pt>
                <c:pt idx="1198">
                  <c:v>94</c:v>
                </c:pt>
                <c:pt idx="1199">
                  <c:v>94</c:v>
                </c:pt>
                <c:pt idx="1200">
                  <c:v>92</c:v>
                </c:pt>
                <c:pt idx="1201">
                  <c:v>94</c:v>
                </c:pt>
                <c:pt idx="1202">
                  <c:v>96</c:v>
                </c:pt>
                <c:pt idx="1203">
                  <c:v>96</c:v>
                </c:pt>
                <c:pt idx="1204">
                  <c:v>94</c:v>
                </c:pt>
                <c:pt idx="1205">
                  <c:v>92</c:v>
                </c:pt>
                <c:pt idx="1206">
                  <c:v>98</c:v>
                </c:pt>
                <c:pt idx="1207">
                  <c:v>96</c:v>
                </c:pt>
                <c:pt idx="1208">
                  <c:v>94</c:v>
                </c:pt>
                <c:pt idx="1209">
                  <c:v>96</c:v>
                </c:pt>
                <c:pt idx="1210">
                  <c:v>96</c:v>
                </c:pt>
                <c:pt idx="1211">
                  <c:v>96</c:v>
                </c:pt>
                <c:pt idx="1212">
                  <c:v>96</c:v>
                </c:pt>
                <c:pt idx="1213">
                  <c:v>94</c:v>
                </c:pt>
                <c:pt idx="1214">
                  <c:v>94</c:v>
                </c:pt>
                <c:pt idx="1215">
                  <c:v>98</c:v>
                </c:pt>
                <c:pt idx="1216">
                  <c:v>96</c:v>
                </c:pt>
                <c:pt idx="1217">
                  <c:v>94</c:v>
                </c:pt>
                <c:pt idx="1218">
                  <c:v>94</c:v>
                </c:pt>
                <c:pt idx="1219">
                  <c:v>96</c:v>
                </c:pt>
                <c:pt idx="1220">
                  <c:v>94</c:v>
                </c:pt>
                <c:pt idx="1221">
                  <c:v>94</c:v>
                </c:pt>
                <c:pt idx="1222">
                  <c:v>96</c:v>
                </c:pt>
                <c:pt idx="1223">
                  <c:v>96</c:v>
                </c:pt>
                <c:pt idx="1224">
                  <c:v>96</c:v>
                </c:pt>
                <c:pt idx="1225">
                  <c:v>94</c:v>
                </c:pt>
                <c:pt idx="1226">
                  <c:v>96</c:v>
                </c:pt>
                <c:pt idx="1227">
                  <c:v>96</c:v>
                </c:pt>
                <c:pt idx="1228">
                  <c:v>96</c:v>
                </c:pt>
                <c:pt idx="1229">
                  <c:v>96</c:v>
                </c:pt>
                <c:pt idx="1230">
                  <c:v>98</c:v>
                </c:pt>
                <c:pt idx="1231">
                  <c:v>94</c:v>
                </c:pt>
                <c:pt idx="1232">
                  <c:v>96</c:v>
                </c:pt>
                <c:pt idx="1233">
                  <c:v>98</c:v>
                </c:pt>
                <c:pt idx="1234">
                  <c:v>96</c:v>
                </c:pt>
                <c:pt idx="1235">
                  <c:v>96</c:v>
                </c:pt>
                <c:pt idx="1236">
                  <c:v>100</c:v>
                </c:pt>
                <c:pt idx="1237">
                  <c:v>96</c:v>
                </c:pt>
                <c:pt idx="1238">
                  <c:v>94</c:v>
                </c:pt>
                <c:pt idx="1239">
                  <c:v>94</c:v>
                </c:pt>
                <c:pt idx="1240">
                  <c:v>94</c:v>
                </c:pt>
                <c:pt idx="1241">
                  <c:v>94</c:v>
                </c:pt>
                <c:pt idx="1242">
                  <c:v>96</c:v>
                </c:pt>
                <c:pt idx="1243">
                  <c:v>94</c:v>
                </c:pt>
                <c:pt idx="1244">
                  <c:v>96</c:v>
                </c:pt>
                <c:pt idx="1245">
                  <c:v>96</c:v>
                </c:pt>
                <c:pt idx="1246">
                  <c:v>96</c:v>
                </c:pt>
                <c:pt idx="1247">
                  <c:v>94</c:v>
                </c:pt>
                <c:pt idx="1248">
                  <c:v>96</c:v>
                </c:pt>
                <c:pt idx="1249">
                  <c:v>96</c:v>
                </c:pt>
                <c:pt idx="1250">
                  <c:v>96</c:v>
                </c:pt>
                <c:pt idx="1251">
                  <c:v>98</c:v>
                </c:pt>
                <c:pt idx="1252">
                  <c:v>98</c:v>
                </c:pt>
                <c:pt idx="1253">
                  <c:v>96</c:v>
                </c:pt>
                <c:pt idx="1254">
                  <c:v>92</c:v>
                </c:pt>
                <c:pt idx="1255">
                  <c:v>96</c:v>
                </c:pt>
                <c:pt idx="1256">
                  <c:v>96</c:v>
                </c:pt>
                <c:pt idx="1257">
                  <c:v>92</c:v>
                </c:pt>
                <c:pt idx="1258">
                  <c:v>98</c:v>
                </c:pt>
                <c:pt idx="1259">
                  <c:v>98</c:v>
                </c:pt>
                <c:pt idx="1260">
                  <c:v>94</c:v>
                </c:pt>
                <c:pt idx="1261">
                  <c:v>96</c:v>
                </c:pt>
                <c:pt idx="1262">
                  <c:v>94</c:v>
                </c:pt>
                <c:pt idx="1263">
                  <c:v>96</c:v>
                </c:pt>
                <c:pt idx="1264">
                  <c:v>94</c:v>
                </c:pt>
                <c:pt idx="1265">
                  <c:v>96</c:v>
                </c:pt>
                <c:pt idx="1266">
                  <c:v>98</c:v>
                </c:pt>
                <c:pt idx="1267">
                  <c:v>96</c:v>
                </c:pt>
                <c:pt idx="1268">
                  <c:v>98</c:v>
                </c:pt>
                <c:pt idx="1269">
                  <c:v>96</c:v>
                </c:pt>
                <c:pt idx="1270">
                  <c:v>98</c:v>
                </c:pt>
                <c:pt idx="1271">
                  <c:v>96</c:v>
                </c:pt>
                <c:pt idx="1272">
                  <c:v>98</c:v>
                </c:pt>
                <c:pt idx="1273">
                  <c:v>96</c:v>
                </c:pt>
                <c:pt idx="1274">
                  <c:v>94</c:v>
                </c:pt>
                <c:pt idx="1275">
                  <c:v>98</c:v>
                </c:pt>
                <c:pt idx="1276">
                  <c:v>98</c:v>
                </c:pt>
                <c:pt idx="1277">
                  <c:v>96</c:v>
                </c:pt>
                <c:pt idx="1278">
                  <c:v>92</c:v>
                </c:pt>
                <c:pt idx="1279">
                  <c:v>96</c:v>
                </c:pt>
                <c:pt idx="1280">
                  <c:v>96</c:v>
                </c:pt>
                <c:pt idx="1281">
                  <c:v>96</c:v>
                </c:pt>
                <c:pt idx="1282">
                  <c:v>96</c:v>
                </c:pt>
                <c:pt idx="1283">
                  <c:v>92</c:v>
                </c:pt>
                <c:pt idx="1284">
                  <c:v>96</c:v>
                </c:pt>
                <c:pt idx="1285">
                  <c:v>96</c:v>
                </c:pt>
                <c:pt idx="1286">
                  <c:v>94</c:v>
                </c:pt>
                <c:pt idx="1287">
                  <c:v>96</c:v>
                </c:pt>
                <c:pt idx="1288">
                  <c:v>94</c:v>
                </c:pt>
                <c:pt idx="1289">
                  <c:v>98</c:v>
                </c:pt>
                <c:pt idx="1290">
                  <c:v>98</c:v>
                </c:pt>
                <c:pt idx="1291">
                  <c:v>96</c:v>
                </c:pt>
                <c:pt idx="1292">
                  <c:v>92</c:v>
                </c:pt>
                <c:pt idx="1293">
                  <c:v>96</c:v>
                </c:pt>
                <c:pt idx="1294">
                  <c:v>92</c:v>
                </c:pt>
                <c:pt idx="1295">
                  <c:v>98</c:v>
                </c:pt>
                <c:pt idx="1296">
                  <c:v>96</c:v>
                </c:pt>
                <c:pt idx="1297">
                  <c:v>98</c:v>
                </c:pt>
                <c:pt idx="1298">
                  <c:v>92</c:v>
                </c:pt>
                <c:pt idx="1299">
                  <c:v>92</c:v>
                </c:pt>
                <c:pt idx="1300">
                  <c:v>94</c:v>
                </c:pt>
                <c:pt idx="1301">
                  <c:v>98</c:v>
                </c:pt>
                <c:pt idx="1302">
                  <c:v>98</c:v>
                </c:pt>
                <c:pt idx="1303">
                  <c:v>96</c:v>
                </c:pt>
                <c:pt idx="1304">
                  <c:v>94</c:v>
                </c:pt>
                <c:pt idx="1305">
                  <c:v>94</c:v>
                </c:pt>
                <c:pt idx="1306">
                  <c:v>96</c:v>
                </c:pt>
                <c:pt idx="1307">
                  <c:v>94</c:v>
                </c:pt>
                <c:pt idx="1308">
                  <c:v>94</c:v>
                </c:pt>
                <c:pt idx="1309">
                  <c:v>96</c:v>
                </c:pt>
                <c:pt idx="1310">
                  <c:v>98</c:v>
                </c:pt>
                <c:pt idx="1311">
                  <c:v>98</c:v>
                </c:pt>
                <c:pt idx="1312">
                  <c:v>94</c:v>
                </c:pt>
                <c:pt idx="1313">
                  <c:v>94</c:v>
                </c:pt>
                <c:pt idx="1314">
                  <c:v>98</c:v>
                </c:pt>
                <c:pt idx="1315">
                  <c:v>94</c:v>
                </c:pt>
                <c:pt idx="1316">
                  <c:v>94</c:v>
                </c:pt>
                <c:pt idx="1317">
                  <c:v>96</c:v>
                </c:pt>
                <c:pt idx="1318">
                  <c:v>98</c:v>
                </c:pt>
                <c:pt idx="1319">
                  <c:v>96</c:v>
                </c:pt>
                <c:pt idx="1320">
                  <c:v>96</c:v>
                </c:pt>
                <c:pt idx="1321">
                  <c:v>94</c:v>
                </c:pt>
                <c:pt idx="1322">
                  <c:v>96</c:v>
                </c:pt>
                <c:pt idx="1323">
                  <c:v>96</c:v>
                </c:pt>
                <c:pt idx="1324">
                  <c:v>96</c:v>
                </c:pt>
                <c:pt idx="1325">
                  <c:v>94</c:v>
                </c:pt>
                <c:pt idx="1326">
                  <c:v>94</c:v>
                </c:pt>
                <c:pt idx="1327">
                  <c:v>92</c:v>
                </c:pt>
                <c:pt idx="1328">
                  <c:v>96</c:v>
                </c:pt>
                <c:pt idx="1329">
                  <c:v>94</c:v>
                </c:pt>
                <c:pt idx="1330">
                  <c:v>96</c:v>
                </c:pt>
                <c:pt idx="1331">
                  <c:v>94</c:v>
                </c:pt>
                <c:pt idx="1332">
                  <c:v>98</c:v>
                </c:pt>
                <c:pt idx="1333">
                  <c:v>96</c:v>
                </c:pt>
                <c:pt idx="1334">
                  <c:v>96</c:v>
                </c:pt>
                <c:pt idx="1335">
                  <c:v>98</c:v>
                </c:pt>
                <c:pt idx="1336">
                  <c:v>94</c:v>
                </c:pt>
                <c:pt idx="1337">
                  <c:v>94</c:v>
                </c:pt>
                <c:pt idx="1338">
                  <c:v>96</c:v>
                </c:pt>
                <c:pt idx="1339">
                  <c:v>96</c:v>
                </c:pt>
                <c:pt idx="1340">
                  <c:v>94</c:v>
                </c:pt>
                <c:pt idx="1341">
                  <c:v>98</c:v>
                </c:pt>
                <c:pt idx="1342">
                  <c:v>94</c:v>
                </c:pt>
                <c:pt idx="1343">
                  <c:v>96</c:v>
                </c:pt>
                <c:pt idx="1344">
                  <c:v>96</c:v>
                </c:pt>
                <c:pt idx="1345">
                  <c:v>100</c:v>
                </c:pt>
                <c:pt idx="1346">
                  <c:v>100</c:v>
                </c:pt>
                <c:pt idx="1347">
                  <c:v>98</c:v>
                </c:pt>
                <c:pt idx="1348">
                  <c:v>96</c:v>
                </c:pt>
                <c:pt idx="1349">
                  <c:v>94</c:v>
                </c:pt>
                <c:pt idx="1350">
                  <c:v>96</c:v>
                </c:pt>
                <c:pt idx="1351">
                  <c:v>96</c:v>
                </c:pt>
                <c:pt idx="1352">
                  <c:v>96</c:v>
                </c:pt>
                <c:pt idx="1353">
                  <c:v>94</c:v>
                </c:pt>
                <c:pt idx="1354">
                  <c:v>94</c:v>
                </c:pt>
                <c:pt idx="1355">
                  <c:v>96</c:v>
                </c:pt>
                <c:pt idx="1356">
                  <c:v>94</c:v>
                </c:pt>
                <c:pt idx="1357">
                  <c:v>96</c:v>
                </c:pt>
                <c:pt idx="1358">
                  <c:v>94</c:v>
                </c:pt>
                <c:pt idx="1359">
                  <c:v>96</c:v>
                </c:pt>
                <c:pt idx="1360">
                  <c:v>98</c:v>
                </c:pt>
                <c:pt idx="1361">
                  <c:v>102</c:v>
                </c:pt>
                <c:pt idx="1362">
                  <c:v>96</c:v>
                </c:pt>
                <c:pt idx="1363">
                  <c:v>94</c:v>
                </c:pt>
                <c:pt idx="1364">
                  <c:v>94</c:v>
                </c:pt>
                <c:pt idx="1365">
                  <c:v>94</c:v>
                </c:pt>
                <c:pt idx="1366">
                  <c:v>94</c:v>
                </c:pt>
                <c:pt idx="1367">
                  <c:v>96</c:v>
                </c:pt>
                <c:pt idx="1368">
                  <c:v>96</c:v>
                </c:pt>
                <c:pt idx="1369">
                  <c:v>98</c:v>
                </c:pt>
                <c:pt idx="1370">
                  <c:v>96</c:v>
                </c:pt>
                <c:pt idx="1371">
                  <c:v>96</c:v>
                </c:pt>
                <c:pt idx="1372">
                  <c:v>94</c:v>
                </c:pt>
                <c:pt idx="1373">
                  <c:v>96</c:v>
                </c:pt>
                <c:pt idx="1374">
                  <c:v>96</c:v>
                </c:pt>
                <c:pt idx="1375">
                  <c:v>96</c:v>
                </c:pt>
                <c:pt idx="1376">
                  <c:v>96</c:v>
                </c:pt>
                <c:pt idx="1377">
                  <c:v>96</c:v>
                </c:pt>
                <c:pt idx="1378">
                  <c:v>96</c:v>
                </c:pt>
                <c:pt idx="1379">
                  <c:v>94</c:v>
                </c:pt>
                <c:pt idx="1380">
                  <c:v>96</c:v>
                </c:pt>
                <c:pt idx="1381">
                  <c:v>96</c:v>
                </c:pt>
                <c:pt idx="1382">
                  <c:v>96</c:v>
                </c:pt>
                <c:pt idx="1383">
                  <c:v>100</c:v>
                </c:pt>
                <c:pt idx="1384">
                  <c:v>100</c:v>
                </c:pt>
                <c:pt idx="1385">
                  <c:v>94</c:v>
                </c:pt>
                <c:pt idx="1386">
                  <c:v>94</c:v>
                </c:pt>
                <c:pt idx="1387">
                  <c:v>92</c:v>
                </c:pt>
                <c:pt idx="1388">
                  <c:v>96</c:v>
                </c:pt>
                <c:pt idx="1389">
                  <c:v>98</c:v>
                </c:pt>
                <c:pt idx="1390">
                  <c:v>96</c:v>
                </c:pt>
                <c:pt idx="1391">
                  <c:v>96</c:v>
                </c:pt>
                <c:pt idx="1392">
                  <c:v>96</c:v>
                </c:pt>
                <c:pt idx="1393">
                  <c:v>94</c:v>
                </c:pt>
                <c:pt idx="1394">
                  <c:v>94</c:v>
                </c:pt>
                <c:pt idx="1395">
                  <c:v>98</c:v>
                </c:pt>
                <c:pt idx="1396">
                  <c:v>94</c:v>
                </c:pt>
                <c:pt idx="1397">
                  <c:v>94</c:v>
                </c:pt>
                <c:pt idx="1398">
                  <c:v>92</c:v>
                </c:pt>
                <c:pt idx="1399">
                  <c:v>94</c:v>
                </c:pt>
                <c:pt idx="1400">
                  <c:v>98</c:v>
                </c:pt>
                <c:pt idx="1401">
                  <c:v>94</c:v>
                </c:pt>
                <c:pt idx="1402">
                  <c:v>94</c:v>
                </c:pt>
                <c:pt idx="1403">
                  <c:v>96</c:v>
                </c:pt>
                <c:pt idx="1404">
                  <c:v>98</c:v>
                </c:pt>
                <c:pt idx="1405">
                  <c:v>96</c:v>
                </c:pt>
                <c:pt idx="1406">
                  <c:v>94</c:v>
                </c:pt>
                <c:pt idx="1407">
                  <c:v>94</c:v>
                </c:pt>
                <c:pt idx="1408">
                  <c:v>96</c:v>
                </c:pt>
                <c:pt idx="1409">
                  <c:v>96</c:v>
                </c:pt>
                <c:pt idx="1410">
                  <c:v>98</c:v>
                </c:pt>
                <c:pt idx="1411">
                  <c:v>96</c:v>
                </c:pt>
                <c:pt idx="1412">
                  <c:v>96</c:v>
                </c:pt>
                <c:pt idx="1413">
                  <c:v>98</c:v>
                </c:pt>
                <c:pt idx="1414">
                  <c:v>96</c:v>
                </c:pt>
                <c:pt idx="1415">
                  <c:v>96</c:v>
                </c:pt>
                <c:pt idx="1416">
                  <c:v>96</c:v>
                </c:pt>
                <c:pt idx="1417">
                  <c:v>96</c:v>
                </c:pt>
                <c:pt idx="1418">
                  <c:v>96</c:v>
                </c:pt>
                <c:pt idx="1419">
                  <c:v>94</c:v>
                </c:pt>
                <c:pt idx="1420">
                  <c:v>96</c:v>
                </c:pt>
                <c:pt idx="1421">
                  <c:v>98</c:v>
                </c:pt>
                <c:pt idx="1422">
                  <c:v>96</c:v>
                </c:pt>
                <c:pt idx="1423">
                  <c:v>98</c:v>
                </c:pt>
                <c:pt idx="1424">
                  <c:v>96</c:v>
                </c:pt>
                <c:pt idx="1425">
                  <c:v>94</c:v>
                </c:pt>
                <c:pt idx="1426">
                  <c:v>94</c:v>
                </c:pt>
                <c:pt idx="1427">
                  <c:v>96</c:v>
                </c:pt>
                <c:pt idx="1428">
                  <c:v>96</c:v>
                </c:pt>
                <c:pt idx="1429">
                  <c:v>100</c:v>
                </c:pt>
                <c:pt idx="1430">
                  <c:v>100</c:v>
                </c:pt>
                <c:pt idx="1431">
                  <c:v>96</c:v>
                </c:pt>
                <c:pt idx="1432">
                  <c:v>94</c:v>
                </c:pt>
                <c:pt idx="1433">
                  <c:v>94</c:v>
                </c:pt>
                <c:pt idx="1434">
                  <c:v>96</c:v>
                </c:pt>
                <c:pt idx="1435">
                  <c:v>92</c:v>
                </c:pt>
                <c:pt idx="1436">
                  <c:v>96</c:v>
                </c:pt>
                <c:pt idx="1437">
                  <c:v>98</c:v>
                </c:pt>
                <c:pt idx="1438">
                  <c:v>92</c:v>
                </c:pt>
                <c:pt idx="1439">
                  <c:v>92</c:v>
                </c:pt>
                <c:pt idx="1440">
                  <c:v>94</c:v>
                </c:pt>
                <c:pt idx="1441">
                  <c:v>94</c:v>
                </c:pt>
                <c:pt idx="1442">
                  <c:v>96</c:v>
                </c:pt>
                <c:pt idx="1443">
                  <c:v>96</c:v>
                </c:pt>
                <c:pt idx="1444">
                  <c:v>100</c:v>
                </c:pt>
                <c:pt idx="1445">
                  <c:v>98</c:v>
                </c:pt>
                <c:pt idx="1446">
                  <c:v>94</c:v>
                </c:pt>
                <c:pt idx="1447">
                  <c:v>92</c:v>
                </c:pt>
                <c:pt idx="1448">
                  <c:v>94</c:v>
                </c:pt>
                <c:pt idx="1449">
                  <c:v>92</c:v>
                </c:pt>
                <c:pt idx="1450">
                  <c:v>96</c:v>
                </c:pt>
                <c:pt idx="1451">
                  <c:v>100</c:v>
                </c:pt>
                <c:pt idx="1452">
                  <c:v>94</c:v>
                </c:pt>
                <c:pt idx="1453">
                  <c:v>94</c:v>
                </c:pt>
                <c:pt idx="1454">
                  <c:v>96</c:v>
                </c:pt>
                <c:pt idx="1455">
                  <c:v>92</c:v>
                </c:pt>
                <c:pt idx="1456">
                  <c:v>96</c:v>
                </c:pt>
                <c:pt idx="1457">
                  <c:v>98</c:v>
                </c:pt>
                <c:pt idx="1458">
                  <c:v>96</c:v>
                </c:pt>
                <c:pt idx="1459">
                  <c:v>98</c:v>
                </c:pt>
                <c:pt idx="1460">
                  <c:v>98</c:v>
                </c:pt>
                <c:pt idx="1461">
                  <c:v>96</c:v>
                </c:pt>
                <c:pt idx="1462">
                  <c:v>94</c:v>
                </c:pt>
                <c:pt idx="1463">
                  <c:v>94</c:v>
                </c:pt>
                <c:pt idx="1464">
                  <c:v>94</c:v>
                </c:pt>
                <c:pt idx="1465">
                  <c:v>96</c:v>
                </c:pt>
                <c:pt idx="1466">
                  <c:v>96</c:v>
                </c:pt>
                <c:pt idx="1467">
                  <c:v>96</c:v>
                </c:pt>
                <c:pt idx="1468">
                  <c:v>96</c:v>
                </c:pt>
                <c:pt idx="1469">
                  <c:v>94</c:v>
                </c:pt>
                <c:pt idx="1470">
                  <c:v>98</c:v>
                </c:pt>
                <c:pt idx="1471">
                  <c:v>98</c:v>
                </c:pt>
                <c:pt idx="1472">
                  <c:v>96</c:v>
                </c:pt>
                <c:pt idx="1473">
                  <c:v>98</c:v>
                </c:pt>
                <c:pt idx="1474">
                  <c:v>94</c:v>
                </c:pt>
                <c:pt idx="1475">
                  <c:v>96</c:v>
                </c:pt>
                <c:pt idx="1476">
                  <c:v>92</c:v>
                </c:pt>
                <c:pt idx="1477">
                  <c:v>94</c:v>
                </c:pt>
                <c:pt idx="1478">
                  <c:v>94</c:v>
                </c:pt>
                <c:pt idx="1479">
                  <c:v>96</c:v>
                </c:pt>
                <c:pt idx="1480">
                  <c:v>96</c:v>
                </c:pt>
                <c:pt idx="1481">
                  <c:v>98</c:v>
                </c:pt>
                <c:pt idx="1482">
                  <c:v>96</c:v>
                </c:pt>
                <c:pt idx="1483">
                  <c:v>96</c:v>
                </c:pt>
                <c:pt idx="1484">
                  <c:v>94</c:v>
                </c:pt>
                <c:pt idx="1485">
                  <c:v>96</c:v>
                </c:pt>
                <c:pt idx="1486">
                  <c:v>94</c:v>
                </c:pt>
                <c:pt idx="1487">
                  <c:v>96</c:v>
                </c:pt>
                <c:pt idx="1488">
                  <c:v>98</c:v>
                </c:pt>
                <c:pt idx="1489">
                  <c:v>98</c:v>
                </c:pt>
                <c:pt idx="1490">
                  <c:v>96</c:v>
                </c:pt>
                <c:pt idx="1491">
                  <c:v>94</c:v>
                </c:pt>
                <c:pt idx="1492">
                  <c:v>94</c:v>
                </c:pt>
                <c:pt idx="1493">
                  <c:v>96</c:v>
                </c:pt>
                <c:pt idx="1494">
                  <c:v>94</c:v>
                </c:pt>
                <c:pt idx="1495">
                  <c:v>98</c:v>
                </c:pt>
                <c:pt idx="1496">
                  <c:v>94</c:v>
                </c:pt>
                <c:pt idx="1497">
                  <c:v>92</c:v>
                </c:pt>
                <c:pt idx="1498">
                  <c:v>92</c:v>
                </c:pt>
                <c:pt idx="1499">
                  <c:v>98</c:v>
                </c:pt>
                <c:pt idx="1500">
                  <c:v>94</c:v>
                </c:pt>
                <c:pt idx="1501">
                  <c:v>96</c:v>
                </c:pt>
                <c:pt idx="1502">
                  <c:v>96</c:v>
                </c:pt>
                <c:pt idx="1503">
                  <c:v>98</c:v>
                </c:pt>
                <c:pt idx="1504">
                  <c:v>96</c:v>
                </c:pt>
                <c:pt idx="1505">
                  <c:v>96</c:v>
                </c:pt>
                <c:pt idx="1506">
                  <c:v>98</c:v>
                </c:pt>
                <c:pt idx="1507">
                  <c:v>96</c:v>
                </c:pt>
                <c:pt idx="1508">
                  <c:v>96</c:v>
                </c:pt>
                <c:pt idx="1509">
                  <c:v>94</c:v>
                </c:pt>
                <c:pt idx="1510">
                  <c:v>96</c:v>
                </c:pt>
                <c:pt idx="1511">
                  <c:v>98</c:v>
                </c:pt>
                <c:pt idx="1512">
                  <c:v>98</c:v>
                </c:pt>
                <c:pt idx="1513">
                  <c:v>96</c:v>
                </c:pt>
                <c:pt idx="1514">
                  <c:v>96</c:v>
                </c:pt>
                <c:pt idx="1515">
                  <c:v>92</c:v>
                </c:pt>
                <c:pt idx="1516">
                  <c:v>92</c:v>
                </c:pt>
                <c:pt idx="1517">
                  <c:v>96</c:v>
                </c:pt>
                <c:pt idx="1518">
                  <c:v>92</c:v>
                </c:pt>
                <c:pt idx="1519">
                  <c:v>98</c:v>
                </c:pt>
                <c:pt idx="1520">
                  <c:v>96</c:v>
                </c:pt>
                <c:pt idx="1521">
                  <c:v>94</c:v>
                </c:pt>
                <c:pt idx="1522">
                  <c:v>96</c:v>
                </c:pt>
                <c:pt idx="1523">
                  <c:v>94</c:v>
                </c:pt>
                <c:pt idx="1524">
                  <c:v>94</c:v>
                </c:pt>
                <c:pt idx="1525">
                  <c:v>96</c:v>
                </c:pt>
                <c:pt idx="1526">
                  <c:v>94</c:v>
                </c:pt>
                <c:pt idx="1527">
                  <c:v>96</c:v>
                </c:pt>
                <c:pt idx="1528">
                  <c:v>100</c:v>
                </c:pt>
                <c:pt idx="1529">
                  <c:v>98</c:v>
                </c:pt>
                <c:pt idx="1530">
                  <c:v>92</c:v>
                </c:pt>
                <c:pt idx="1531">
                  <c:v>96</c:v>
                </c:pt>
                <c:pt idx="1532">
                  <c:v>94</c:v>
                </c:pt>
                <c:pt idx="1533">
                  <c:v>96</c:v>
                </c:pt>
                <c:pt idx="1534">
                  <c:v>98</c:v>
                </c:pt>
                <c:pt idx="1535">
                  <c:v>96</c:v>
                </c:pt>
                <c:pt idx="1536">
                  <c:v>98</c:v>
                </c:pt>
                <c:pt idx="1537">
                  <c:v>96</c:v>
                </c:pt>
                <c:pt idx="1538">
                  <c:v>96</c:v>
                </c:pt>
                <c:pt idx="1539">
                  <c:v>96</c:v>
                </c:pt>
                <c:pt idx="1540">
                  <c:v>96</c:v>
                </c:pt>
                <c:pt idx="1541">
                  <c:v>98</c:v>
                </c:pt>
                <c:pt idx="1542">
                  <c:v>96</c:v>
                </c:pt>
                <c:pt idx="1543">
                  <c:v>98</c:v>
                </c:pt>
                <c:pt idx="1544">
                  <c:v>96</c:v>
                </c:pt>
                <c:pt idx="1545">
                  <c:v>96</c:v>
                </c:pt>
                <c:pt idx="1546">
                  <c:v>96</c:v>
                </c:pt>
                <c:pt idx="1547">
                  <c:v>92</c:v>
                </c:pt>
                <c:pt idx="1548">
                  <c:v>92</c:v>
                </c:pt>
                <c:pt idx="1549">
                  <c:v>96</c:v>
                </c:pt>
                <c:pt idx="1550">
                  <c:v>94</c:v>
                </c:pt>
                <c:pt idx="1551">
                  <c:v>92</c:v>
                </c:pt>
                <c:pt idx="1552">
                  <c:v>96</c:v>
                </c:pt>
                <c:pt idx="1553">
                  <c:v>96</c:v>
                </c:pt>
                <c:pt idx="1554">
                  <c:v>94</c:v>
                </c:pt>
                <c:pt idx="1555">
                  <c:v>96</c:v>
                </c:pt>
                <c:pt idx="1556">
                  <c:v>98</c:v>
                </c:pt>
                <c:pt idx="1557">
                  <c:v>94</c:v>
                </c:pt>
                <c:pt idx="1558">
                  <c:v>96</c:v>
                </c:pt>
                <c:pt idx="1559">
                  <c:v>94</c:v>
                </c:pt>
                <c:pt idx="1560">
                  <c:v>94</c:v>
                </c:pt>
                <c:pt idx="1561">
                  <c:v>94</c:v>
                </c:pt>
                <c:pt idx="1562">
                  <c:v>96</c:v>
                </c:pt>
                <c:pt idx="1563">
                  <c:v>96</c:v>
                </c:pt>
                <c:pt idx="1564">
                  <c:v>98</c:v>
                </c:pt>
                <c:pt idx="1565">
                  <c:v>94</c:v>
                </c:pt>
                <c:pt idx="1566">
                  <c:v>94</c:v>
                </c:pt>
                <c:pt idx="1567">
                  <c:v>98</c:v>
                </c:pt>
                <c:pt idx="1568">
                  <c:v>94</c:v>
                </c:pt>
                <c:pt idx="1569">
                  <c:v>96</c:v>
                </c:pt>
                <c:pt idx="1570">
                  <c:v>96</c:v>
                </c:pt>
                <c:pt idx="1571">
                  <c:v>94</c:v>
                </c:pt>
                <c:pt idx="1572">
                  <c:v>96</c:v>
                </c:pt>
                <c:pt idx="1573">
                  <c:v>98</c:v>
                </c:pt>
                <c:pt idx="1574">
                  <c:v>96</c:v>
                </c:pt>
                <c:pt idx="1575">
                  <c:v>94</c:v>
                </c:pt>
                <c:pt idx="1576">
                  <c:v>94</c:v>
                </c:pt>
                <c:pt idx="1577">
                  <c:v>94</c:v>
                </c:pt>
                <c:pt idx="1578">
                  <c:v>96</c:v>
                </c:pt>
                <c:pt idx="1579">
                  <c:v>94</c:v>
                </c:pt>
                <c:pt idx="1580">
                  <c:v>96</c:v>
                </c:pt>
                <c:pt idx="1581">
                  <c:v>96</c:v>
                </c:pt>
                <c:pt idx="1582">
                  <c:v>98</c:v>
                </c:pt>
                <c:pt idx="1583">
                  <c:v>94</c:v>
                </c:pt>
                <c:pt idx="1584">
                  <c:v>98</c:v>
                </c:pt>
                <c:pt idx="1585">
                  <c:v>92</c:v>
                </c:pt>
                <c:pt idx="1586">
                  <c:v>96</c:v>
                </c:pt>
                <c:pt idx="1587">
                  <c:v>98</c:v>
                </c:pt>
                <c:pt idx="1588">
                  <c:v>96</c:v>
                </c:pt>
                <c:pt idx="1589">
                  <c:v>96</c:v>
                </c:pt>
                <c:pt idx="1590">
                  <c:v>94</c:v>
                </c:pt>
                <c:pt idx="1591">
                  <c:v>96</c:v>
                </c:pt>
                <c:pt idx="1592">
                  <c:v>94</c:v>
                </c:pt>
                <c:pt idx="1593">
                  <c:v>94</c:v>
                </c:pt>
                <c:pt idx="1594">
                  <c:v>94</c:v>
                </c:pt>
                <c:pt idx="1595">
                  <c:v>98</c:v>
                </c:pt>
                <c:pt idx="1596">
                  <c:v>96</c:v>
                </c:pt>
                <c:pt idx="1597">
                  <c:v>96</c:v>
                </c:pt>
                <c:pt idx="1598">
                  <c:v>98</c:v>
                </c:pt>
                <c:pt idx="1599">
                  <c:v>94</c:v>
                </c:pt>
                <c:pt idx="1600">
                  <c:v>94</c:v>
                </c:pt>
                <c:pt idx="1601">
                  <c:v>92</c:v>
                </c:pt>
                <c:pt idx="1602">
                  <c:v>96</c:v>
                </c:pt>
                <c:pt idx="1603">
                  <c:v>96</c:v>
                </c:pt>
                <c:pt idx="1604">
                  <c:v>96</c:v>
                </c:pt>
                <c:pt idx="1605">
                  <c:v>94</c:v>
                </c:pt>
                <c:pt idx="1606">
                  <c:v>96</c:v>
                </c:pt>
                <c:pt idx="1607">
                  <c:v>96</c:v>
                </c:pt>
                <c:pt idx="1608">
                  <c:v>94</c:v>
                </c:pt>
                <c:pt idx="1609">
                  <c:v>94</c:v>
                </c:pt>
                <c:pt idx="1610">
                  <c:v>96</c:v>
                </c:pt>
                <c:pt idx="1611">
                  <c:v>94</c:v>
                </c:pt>
                <c:pt idx="1612">
                  <c:v>92</c:v>
                </c:pt>
                <c:pt idx="1613">
                  <c:v>92</c:v>
                </c:pt>
                <c:pt idx="1614">
                  <c:v>92</c:v>
                </c:pt>
                <c:pt idx="1615">
                  <c:v>94</c:v>
                </c:pt>
                <c:pt idx="1616">
                  <c:v>94</c:v>
                </c:pt>
                <c:pt idx="1617">
                  <c:v>94</c:v>
                </c:pt>
                <c:pt idx="1618">
                  <c:v>92</c:v>
                </c:pt>
                <c:pt idx="1619">
                  <c:v>94</c:v>
                </c:pt>
                <c:pt idx="1620">
                  <c:v>92</c:v>
                </c:pt>
                <c:pt idx="1621">
                  <c:v>92</c:v>
                </c:pt>
                <c:pt idx="1622">
                  <c:v>94</c:v>
                </c:pt>
                <c:pt idx="1623">
                  <c:v>94</c:v>
                </c:pt>
                <c:pt idx="1624">
                  <c:v>94</c:v>
                </c:pt>
                <c:pt idx="1625">
                  <c:v>92</c:v>
                </c:pt>
                <c:pt idx="1626">
                  <c:v>96</c:v>
                </c:pt>
                <c:pt idx="1627">
                  <c:v>92</c:v>
                </c:pt>
                <c:pt idx="1628">
                  <c:v>90</c:v>
                </c:pt>
                <c:pt idx="1629">
                  <c:v>90</c:v>
                </c:pt>
                <c:pt idx="1630">
                  <c:v>90</c:v>
                </c:pt>
                <c:pt idx="1631">
                  <c:v>90</c:v>
                </c:pt>
                <c:pt idx="1632">
                  <c:v>94</c:v>
                </c:pt>
                <c:pt idx="1633">
                  <c:v>92</c:v>
                </c:pt>
                <c:pt idx="1634">
                  <c:v>90</c:v>
                </c:pt>
                <c:pt idx="1635">
                  <c:v>90</c:v>
                </c:pt>
                <c:pt idx="1636">
                  <c:v>88</c:v>
                </c:pt>
                <c:pt idx="1637">
                  <c:v>84</c:v>
                </c:pt>
                <c:pt idx="1638">
                  <c:v>86</c:v>
                </c:pt>
                <c:pt idx="1639">
                  <c:v>84</c:v>
                </c:pt>
                <c:pt idx="1640">
                  <c:v>84</c:v>
                </c:pt>
                <c:pt idx="1641">
                  <c:v>82</c:v>
                </c:pt>
                <c:pt idx="1642">
                  <c:v>76</c:v>
                </c:pt>
                <c:pt idx="1643">
                  <c:v>78</c:v>
                </c:pt>
                <c:pt idx="1644">
                  <c:v>78</c:v>
                </c:pt>
                <c:pt idx="1645">
                  <c:v>76</c:v>
                </c:pt>
                <c:pt idx="1646">
                  <c:v>76</c:v>
                </c:pt>
                <c:pt idx="1647">
                  <c:v>74</c:v>
                </c:pt>
                <c:pt idx="1648">
                  <c:v>74</c:v>
                </c:pt>
                <c:pt idx="1649">
                  <c:v>74</c:v>
                </c:pt>
                <c:pt idx="1650">
                  <c:v>70</c:v>
                </c:pt>
                <c:pt idx="1651">
                  <c:v>68</c:v>
                </c:pt>
                <c:pt idx="1652">
                  <c:v>70</c:v>
                </c:pt>
                <c:pt idx="1653">
                  <c:v>70</c:v>
                </c:pt>
                <c:pt idx="1654">
                  <c:v>68</c:v>
                </c:pt>
                <c:pt idx="1655">
                  <c:v>70</c:v>
                </c:pt>
                <c:pt idx="1656">
                  <c:v>68</c:v>
                </c:pt>
                <c:pt idx="1657">
                  <c:v>66</c:v>
                </c:pt>
                <c:pt idx="1658">
                  <c:v>66</c:v>
                </c:pt>
                <c:pt idx="1659">
                  <c:v>68</c:v>
                </c:pt>
                <c:pt idx="1660">
                  <c:v>62</c:v>
                </c:pt>
                <c:pt idx="1661">
                  <c:v>64</c:v>
                </c:pt>
                <c:pt idx="1662">
                  <c:v>64</c:v>
                </c:pt>
                <c:pt idx="1663">
                  <c:v>62</c:v>
                </c:pt>
                <c:pt idx="1664">
                  <c:v>58</c:v>
                </c:pt>
                <c:pt idx="1665">
                  <c:v>60</c:v>
                </c:pt>
                <c:pt idx="1666">
                  <c:v>62</c:v>
                </c:pt>
                <c:pt idx="1667">
                  <c:v>60</c:v>
                </c:pt>
                <c:pt idx="1668">
                  <c:v>58</c:v>
                </c:pt>
                <c:pt idx="1669">
                  <c:v>58</c:v>
                </c:pt>
                <c:pt idx="1670">
                  <c:v>56</c:v>
                </c:pt>
                <c:pt idx="1671">
                  <c:v>54</c:v>
                </c:pt>
                <c:pt idx="1672">
                  <c:v>56</c:v>
                </c:pt>
                <c:pt idx="1673">
                  <c:v>54</c:v>
                </c:pt>
                <c:pt idx="1674">
                  <c:v>52</c:v>
                </c:pt>
                <c:pt idx="1675">
                  <c:v>52</c:v>
                </c:pt>
                <c:pt idx="1676">
                  <c:v>52</c:v>
                </c:pt>
                <c:pt idx="1677">
                  <c:v>54</c:v>
                </c:pt>
                <c:pt idx="1678">
                  <c:v>52</c:v>
                </c:pt>
                <c:pt idx="1679">
                  <c:v>50</c:v>
                </c:pt>
                <c:pt idx="1680">
                  <c:v>50</c:v>
                </c:pt>
                <c:pt idx="1681">
                  <c:v>50</c:v>
                </c:pt>
                <c:pt idx="1682">
                  <c:v>48</c:v>
                </c:pt>
                <c:pt idx="1683">
                  <c:v>50</c:v>
                </c:pt>
                <c:pt idx="1684">
                  <c:v>48</c:v>
                </c:pt>
                <c:pt idx="1685">
                  <c:v>48</c:v>
                </c:pt>
                <c:pt idx="1686">
                  <c:v>48</c:v>
                </c:pt>
                <c:pt idx="1687">
                  <c:v>48</c:v>
                </c:pt>
                <c:pt idx="1688">
                  <c:v>46</c:v>
                </c:pt>
                <c:pt idx="1689">
                  <c:v>48</c:v>
                </c:pt>
                <c:pt idx="1690">
                  <c:v>46</c:v>
                </c:pt>
                <c:pt idx="1691">
                  <c:v>44</c:v>
                </c:pt>
                <c:pt idx="1692">
                  <c:v>42</c:v>
                </c:pt>
                <c:pt idx="1693">
                  <c:v>44</c:v>
                </c:pt>
                <c:pt idx="1694">
                  <c:v>44</c:v>
                </c:pt>
                <c:pt idx="1695">
                  <c:v>42</c:v>
                </c:pt>
                <c:pt idx="1696">
                  <c:v>40</c:v>
                </c:pt>
                <c:pt idx="1697">
                  <c:v>44</c:v>
                </c:pt>
                <c:pt idx="1698">
                  <c:v>44</c:v>
                </c:pt>
                <c:pt idx="1699">
                  <c:v>42</c:v>
                </c:pt>
                <c:pt idx="1700">
                  <c:v>42</c:v>
                </c:pt>
                <c:pt idx="1701">
                  <c:v>40</c:v>
                </c:pt>
                <c:pt idx="1702">
                  <c:v>42</c:v>
                </c:pt>
                <c:pt idx="1703">
                  <c:v>40</c:v>
                </c:pt>
                <c:pt idx="1704">
                  <c:v>38</c:v>
                </c:pt>
                <c:pt idx="1705">
                  <c:v>40</c:v>
                </c:pt>
                <c:pt idx="1706">
                  <c:v>42</c:v>
                </c:pt>
                <c:pt idx="1707">
                  <c:v>38</c:v>
                </c:pt>
                <c:pt idx="1708">
                  <c:v>38</c:v>
                </c:pt>
                <c:pt idx="1709">
                  <c:v>38</c:v>
                </c:pt>
                <c:pt idx="1710">
                  <c:v>38</c:v>
                </c:pt>
                <c:pt idx="1711">
                  <c:v>40</c:v>
                </c:pt>
                <c:pt idx="1712">
                  <c:v>38</c:v>
                </c:pt>
                <c:pt idx="1713">
                  <c:v>36</c:v>
                </c:pt>
                <c:pt idx="1714">
                  <c:v>34</c:v>
                </c:pt>
                <c:pt idx="1715">
                  <c:v>38</c:v>
                </c:pt>
                <c:pt idx="1716">
                  <c:v>38</c:v>
                </c:pt>
                <c:pt idx="1717">
                  <c:v>34</c:v>
                </c:pt>
                <c:pt idx="1718">
                  <c:v>36</c:v>
                </c:pt>
                <c:pt idx="1719">
                  <c:v>34</c:v>
                </c:pt>
                <c:pt idx="1720">
                  <c:v>34</c:v>
                </c:pt>
                <c:pt idx="1721">
                  <c:v>34</c:v>
                </c:pt>
                <c:pt idx="1722">
                  <c:v>34</c:v>
                </c:pt>
                <c:pt idx="1723">
                  <c:v>34</c:v>
                </c:pt>
                <c:pt idx="1724">
                  <c:v>32</c:v>
                </c:pt>
                <c:pt idx="1725">
                  <c:v>34</c:v>
                </c:pt>
                <c:pt idx="1726">
                  <c:v>34</c:v>
                </c:pt>
                <c:pt idx="1727">
                  <c:v>30</c:v>
                </c:pt>
                <c:pt idx="1728">
                  <c:v>36</c:v>
                </c:pt>
                <c:pt idx="1729">
                  <c:v>32</c:v>
                </c:pt>
                <c:pt idx="1730">
                  <c:v>34</c:v>
                </c:pt>
                <c:pt idx="1731">
                  <c:v>32</c:v>
                </c:pt>
                <c:pt idx="1732">
                  <c:v>30</c:v>
                </c:pt>
                <c:pt idx="1733">
                  <c:v>26</c:v>
                </c:pt>
                <c:pt idx="1734">
                  <c:v>32</c:v>
                </c:pt>
                <c:pt idx="1735">
                  <c:v>30</c:v>
                </c:pt>
                <c:pt idx="1736">
                  <c:v>30</c:v>
                </c:pt>
                <c:pt idx="1737">
                  <c:v>28</c:v>
                </c:pt>
                <c:pt idx="1738">
                  <c:v>28</c:v>
                </c:pt>
                <c:pt idx="1739">
                  <c:v>28</c:v>
                </c:pt>
                <c:pt idx="1740">
                  <c:v>32</c:v>
                </c:pt>
                <c:pt idx="1741">
                  <c:v>28</c:v>
                </c:pt>
                <c:pt idx="1742">
                  <c:v>26</c:v>
                </c:pt>
                <c:pt idx="1743">
                  <c:v>28</c:v>
                </c:pt>
                <c:pt idx="1744">
                  <c:v>26</c:v>
                </c:pt>
                <c:pt idx="1745">
                  <c:v>24</c:v>
                </c:pt>
                <c:pt idx="1746">
                  <c:v>24</c:v>
                </c:pt>
                <c:pt idx="1747">
                  <c:v>28</c:v>
                </c:pt>
                <c:pt idx="1748">
                  <c:v>26</c:v>
                </c:pt>
                <c:pt idx="1749">
                  <c:v>22</c:v>
                </c:pt>
                <c:pt idx="1750">
                  <c:v>22</c:v>
                </c:pt>
                <c:pt idx="1751">
                  <c:v>28</c:v>
                </c:pt>
                <c:pt idx="1752">
                  <c:v>28</c:v>
                </c:pt>
                <c:pt idx="1753">
                  <c:v>26</c:v>
                </c:pt>
                <c:pt idx="1754">
                  <c:v>26</c:v>
                </c:pt>
                <c:pt idx="1755">
                  <c:v>26</c:v>
                </c:pt>
                <c:pt idx="1756">
                  <c:v>28</c:v>
                </c:pt>
                <c:pt idx="1757">
                  <c:v>26</c:v>
                </c:pt>
                <c:pt idx="1758">
                  <c:v>26</c:v>
                </c:pt>
                <c:pt idx="1759">
                  <c:v>22</c:v>
                </c:pt>
                <c:pt idx="1760">
                  <c:v>26</c:v>
                </c:pt>
                <c:pt idx="1761">
                  <c:v>24</c:v>
                </c:pt>
                <c:pt idx="1762">
                  <c:v>24</c:v>
                </c:pt>
                <c:pt idx="1763">
                  <c:v>24</c:v>
                </c:pt>
                <c:pt idx="1764">
                  <c:v>24</c:v>
                </c:pt>
                <c:pt idx="1765">
                  <c:v>24</c:v>
                </c:pt>
                <c:pt idx="1766">
                  <c:v>20</c:v>
                </c:pt>
                <c:pt idx="1767">
                  <c:v>24</c:v>
                </c:pt>
                <c:pt idx="1768">
                  <c:v>24</c:v>
                </c:pt>
                <c:pt idx="1769">
                  <c:v>22</c:v>
                </c:pt>
                <c:pt idx="1770">
                  <c:v>20</c:v>
                </c:pt>
                <c:pt idx="1771">
                  <c:v>22</c:v>
                </c:pt>
                <c:pt idx="1772">
                  <c:v>24</c:v>
                </c:pt>
                <c:pt idx="1773">
                  <c:v>20</c:v>
                </c:pt>
                <c:pt idx="1774">
                  <c:v>24</c:v>
                </c:pt>
                <c:pt idx="1775">
                  <c:v>22</c:v>
                </c:pt>
                <c:pt idx="1776">
                  <c:v>24</c:v>
                </c:pt>
                <c:pt idx="1777">
                  <c:v>22</c:v>
                </c:pt>
                <c:pt idx="1778">
                  <c:v>20</c:v>
                </c:pt>
                <c:pt idx="1779">
                  <c:v>22</c:v>
                </c:pt>
                <c:pt idx="1780">
                  <c:v>20</c:v>
                </c:pt>
                <c:pt idx="1781">
                  <c:v>22</c:v>
                </c:pt>
                <c:pt idx="1782">
                  <c:v>22</c:v>
                </c:pt>
                <c:pt idx="1783">
                  <c:v>18</c:v>
                </c:pt>
                <c:pt idx="1784">
                  <c:v>24</c:v>
                </c:pt>
                <c:pt idx="1785">
                  <c:v>22</c:v>
                </c:pt>
                <c:pt idx="1786">
                  <c:v>20</c:v>
                </c:pt>
                <c:pt idx="1787">
                  <c:v>18</c:v>
                </c:pt>
                <c:pt idx="1788">
                  <c:v>20</c:v>
                </c:pt>
                <c:pt idx="1789">
                  <c:v>18</c:v>
                </c:pt>
                <c:pt idx="1790">
                  <c:v>20</c:v>
                </c:pt>
                <c:pt idx="1791">
                  <c:v>18</c:v>
                </c:pt>
                <c:pt idx="1792">
                  <c:v>22</c:v>
                </c:pt>
                <c:pt idx="1793">
                  <c:v>18</c:v>
                </c:pt>
                <c:pt idx="1794">
                  <c:v>18</c:v>
                </c:pt>
                <c:pt idx="1795">
                  <c:v>20</c:v>
                </c:pt>
                <c:pt idx="1796">
                  <c:v>18</c:v>
                </c:pt>
                <c:pt idx="1797">
                  <c:v>20</c:v>
                </c:pt>
                <c:pt idx="1798">
                  <c:v>18</c:v>
                </c:pt>
                <c:pt idx="1799">
                  <c:v>18</c:v>
                </c:pt>
                <c:pt idx="1800">
                  <c:v>20</c:v>
                </c:pt>
                <c:pt idx="1801">
                  <c:v>20</c:v>
                </c:pt>
                <c:pt idx="1802">
                  <c:v>20</c:v>
                </c:pt>
                <c:pt idx="1803">
                  <c:v>20</c:v>
                </c:pt>
                <c:pt idx="1804">
                  <c:v>16</c:v>
                </c:pt>
                <c:pt idx="1805">
                  <c:v>22</c:v>
                </c:pt>
                <c:pt idx="1806">
                  <c:v>16</c:v>
                </c:pt>
                <c:pt idx="1807">
                  <c:v>16</c:v>
                </c:pt>
                <c:pt idx="1808">
                  <c:v>20</c:v>
                </c:pt>
                <c:pt idx="1809">
                  <c:v>18</c:v>
                </c:pt>
                <c:pt idx="1810">
                  <c:v>20</c:v>
                </c:pt>
                <c:pt idx="1811">
                  <c:v>16</c:v>
                </c:pt>
                <c:pt idx="1812">
                  <c:v>20</c:v>
                </c:pt>
                <c:pt idx="1813">
                  <c:v>18</c:v>
                </c:pt>
                <c:pt idx="1814">
                  <c:v>18</c:v>
                </c:pt>
                <c:pt idx="1815">
                  <c:v>14</c:v>
                </c:pt>
                <c:pt idx="1816">
                  <c:v>18</c:v>
                </c:pt>
                <c:pt idx="1817">
                  <c:v>16</c:v>
                </c:pt>
                <c:pt idx="1818">
                  <c:v>16</c:v>
                </c:pt>
                <c:pt idx="1819">
                  <c:v>18</c:v>
                </c:pt>
                <c:pt idx="1820">
                  <c:v>18</c:v>
                </c:pt>
                <c:pt idx="1821">
                  <c:v>16</c:v>
                </c:pt>
                <c:pt idx="1822">
                  <c:v>16</c:v>
                </c:pt>
                <c:pt idx="1823">
                  <c:v>14</c:v>
                </c:pt>
                <c:pt idx="1824">
                  <c:v>16</c:v>
                </c:pt>
                <c:pt idx="1825">
                  <c:v>14</c:v>
                </c:pt>
                <c:pt idx="1826">
                  <c:v>18</c:v>
                </c:pt>
                <c:pt idx="1827">
                  <c:v>18</c:v>
                </c:pt>
                <c:pt idx="1828">
                  <c:v>14</c:v>
                </c:pt>
                <c:pt idx="1829">
                  <c:v>14</c:v>
                </c:pt>
                <c:pt idx="1830">
                  <c:v>16</c:v>
                </c:pt>
                <c:pt idx="1831">
                  <c:v>14</c:v>
                </c:pt>
                <c:pt idx="1832">
                  <c:v>14</c:v>
                </c:pt>
                <c:pt idx="1833">
                  <c:v>14</c:v>
                </c:pt>
                <c:pt idx="1834">
                  <c:v>16</c:v>
                </c:pt>
                <c:pt idx="1835">
                  <c:v>14</c:v>
                </c:pt>
                <c:pt idx="1836">
                  <c:v>16</c:v>
                </c:pt>
                <c:pt idx="1837">
                  <c:v>14</c:v>
                </c:pt>
                <c:pt idx="1838">
                  <c:v>14</c:v>
                </c:pt>
                <c:pt idx="1839">
                  <c:v>12</c:v>
                </c:pt>
                <c:pt idx="1840">
                  <c:v>14</c:v>
                </c:pt>
                <c:pt idx="1841">
                  <c:v>14</c:v>
                </c:pt>
                <c:pt idx="1842">
                  <c:v>14</c:v>
                </c:pt>
                <c:pt idx="1843">
                  <c:v>14</c:v>
                </c:pt>
                <c:pt idx="1844">
                  <c:v>12</c:v>
                </c:pt>
                <c:pt idx="1845">
                  <c:v>14</c:v>
                </c:pt>
                <c:pt idx="1846">
                  <c:v>12</c:v>
                </c:pt>
                <c:pt idx="1847">
                  <c:v>18</c:v>
                </c:pt>
                <c:pt idx="1848">
                  <c:v>10</c:v>
                </c:pt>
                <c:pt idx="1849">
                  <c:v>12</c:v>
                </c:pt>
                <c:pt idx="1850">
                  <c:v>16</c:v>
                </c:pt>
                <c:pt idx="1851">
                  <c:v>14</c:v>
                </c:pt>
                <c:pt idx="1852">
                  <c:v>14</c:v>
                </c:pt>
                <c:pt idx="1853">
                  <c:v>14</c:v>
                </c:pt>
                <c:pt idx="1854">
                  <c:v>14</c:v>
                </c:pt>
                <c:pt idx="1855">
                  <c:v>14</c:v>
                </c:pt>
                <c:pt idx="1856">
                  <c:v>12</c:v>
                </c:pt>
                <c:pt idx="1857">
                  <c:v>12</c:v>
                </c:pt>
                <c:pt idx="1858">
                  <c:v>10</c:v>
                </c:pt>
                <c:pt idx="1859">
                  <c:v>12</c:v>
                </c:pt>
                <c:pt idx="1860">
                  <c:v>14</c:v>
                </c:pt>
                <c:pt idx="1861">
                  <c:v>10</c:v>
                </c:pt>
                <c:pt idx="1862">
                  <c:v>10</c:v>
                </c:pt>
                <c:pt idx="1863">
                  <c:v>12</c:v>
                </c:pt>
                <c:pt idx="1864">
                  <c:v>12</c:v>
                </c:pt>
                <c:pt idx="1865">
                  <c:v>12</c:v>
                </c:pt>
                <c:pt idx="1866">
                  <c:v>12</c:v>
                </c:pt>
                <c:pt idx="1867">
                  <c:v>14</c:v>
                </c:pt>
                <c:pt idx="1868">
                  <c:v>10</c:v>
                </c:pt>
                <c:pt idx="1869">
                  <c:v>10</c:v>
                </c:pt>
                <c:pt idx="1870">
                  <c:v>14</c:v>
                </c:pt>
                <c:pt idx="1871">
                  <c:v>12</c:v>
                </c:pt>
                <c:pt idx="1872">
                  <c:v>8</c:v>
                </c:pt>
                <c:pt idx="1873">
                  <c:v>12</c:v>
                </c:pt>
                <c:pt idx="1874">
                  <c:v>8</c:v>
                </c:pt>
                <c:pt idx="1875">
                  <c:v>16</c:v>
                </c:pt>
                <c:pt idx="1876">
                  <c:v>14</c:v>
                </c:pt>
                <c:pt idx="1877">
                  <c:v>12</c:v>
                </c:pt>
                <c:pt idx="1878">
                  <c:v>14</c:v>
                </c:pt>
                <c:pt idx="1879">
                  <c:v>10</c:v>
                </c:pt>
                <c:pt idx="1880">
                  <c:v>14</c:v>
                </c:pt>
                <c:pt idx="1881">
                  <c:v>12</c:v>
                </c:pt>
                <c:pt idx="1882">
                  <c:v>8</c:v>
                </c:pt>
                <c:pt idx="1883">
                  <c:v>14</c:v>
                </c:pt>
                <c:pt idx="1884">
                  <c:v>12</c:v>
                </c:pt>
                <c:pt idx="1885">
                  <c:v>16</c:v>
                </c:pt>
                <c:pt idx="1886">
                  <c:v>10</c:v>
                </c:pt>
                <c:pt idx="1887">
                  <c:v>10</c:v>
                </c:pt>
                <c:pt idx="1888">
                  <c:v>10</c:v>
                </c:pt>
                <c:pt idx="1889">
                  <c:v>12</c:v>
                </c:pt>
                <c:pt idx="1890">
                  <c:v>8</c:v>
                </c:pt>
                <c:pt idx="1891">
                  <c:v>10</c:v>
                </c:pt>
                <c:pt idx="1892">
                  <c:v>12</c:v>
                </c:pt>
                <c:pt idx="1893">
                  <c:v>10</c:v>
                </c:pt>
                <c:pt idx="1894">
                  <c:v>8</c:v>
                </c:pt>
                <c:pt idx="1895">
                  <c:v>12</c:v>
                </c:pt>
                <c:pt idx="1896">
                  <c:v>12</c:v>
                </c:pt>
                <c:pt idx="1897">
                  <c:v>12</c:v>
                </c:pt>
                <c:pt idx="1898">
                  <c:v>10</c:v>
                </c:pt>
                <c:pt idx="1899">
                  <c:v>10</c:v>
                </c:pt>
                <c:pt idx="1900">
                  <c:v>12</c:v>
                </c:pt>
                <c:pt idx="1901">
                  <c:v>14</c:v>
                </c:pt>
                <c:pt idx="1902">
                  <c:v>10</c:v>
                </c:pt>
                <c:pt idx="1903">
                  <c:v>12</c:v>
                </c:pt>
                <c:pt idx="1904">
                  <c:v>14</c:v>
                </c:pt>
                <c:pt idx="1905">
                  <c:v>8</c:v>
                </c:pt>
                <c:pt idx="1906">
                  <c:v>12</c:v>
                </c:pt>
                <c:pt idx="1907">
                  <c:v>8</c:v>
                </c:pt>
                <c:pt idx="1908">
                  <c:v>12</c:v>
                </c:pt>
                <c:pt idx="1909">
                  <c:v>12</c:v>
                </c:pt>
                <c:pt idx="1910">
                  <c:v>8</c:v>
                </c:pt>
                <c:pt idx="1911">
                  <c:v>10</c:v>
                </c:pt>
                <c:pt idx="1912">
                  <c:v>8</c:v>
                </c:pt>
                <c:pt idx="1913">
                  <c:v>8</c:v>
                </c:pt>
                <c:pt idx="1914">
                  <c:v>6</c:v>
                </c:pt>
                <c:pt idx="1915">
                  <c:v>10</c:v>
                </c:pt>
                <c:pt idx="1916">
                  <c:v>8</c:v>
                </c:pt>
                <c:pt idx="1917">
                  <c:v>10</c:v>
                </c:pt>
                <c:pt idx="1918">
                  <c:v>10</c:v>
                </c:pt>
                <c:pt idx="1919">
                  <c:v>8</c:v>
                </c:pt>
                <c:pt idx="1920">
                  <c:v>12</c:v>
                </c:pt>
                <c:pt idx="1921">
                  <c:v>12</c:v>
                </c:pt>
                <c:pt idx="1922">
                  <c:v>8</c:v>
                </c:pt>
                <c:pt idx="1923">
                  <c:v>8</c:v>
                </c:pt>
                <c:pt idx="1924">
                  <c:v>8</c:v>
                </c:pt>
                <c:pt idx="1925">
                  <c:v>12</c:v>
                </c:pt>
                <c:pt idx="1926">
                  <c:v>10</c:v>
                </c:pt>
                <c:pt idx="1927">
                  <c:v>10</c:v>
                </c:pt>
                <c:pt idx="1928">
                  <c:v>10</c:v>
                </c:pt>
                <c:pt idx="1929">
                  <c:v>12</c:v>
                </c:pt>
                <c:pt idx="1930">
                  <c:v>10</c:v>
                </c:pt>
                <c:pt idx="1931">
                  <c:v>6</c:v>
                </c:pt>
                <c:pt idx="1932">
                  <c:v>8</c:v>
                </c:pt>
                <c:pt idx="1933">
                  <c:v>10</c:v>
                </c:pt>
                <c:pt idx="1934">
                  <c:v>8</c:v>
                </c:pt>
                <c:pt idx="1935">
                  <c:v>10</c:v>
                </c:pt>
                <c:pt idx="1936">
                  <c:v>10</c:v>
                </c:pt>
                <c:pt idx="1937">
                  <c:v>10</c:v>
                </c:pt>
                <c:pt idx="1938">
                  <c:v>6</c:v>
                </c:pt>
                <c:pt idx="1939">
                  <c:v>8</c:v>
                </c:pt>
                <c:pt idx="1940">
                  <c:v>10</c:v>
                </c:pt>
                <c:pt idx="1941">
                  <c:v>12</c:v>
                </c:pt>
                <c:pt idx="1942">
                  <c:v>10</c:v>
                </c:pt>
                <c:pt idx="1943">
                  <c:v>8</c:v>
                </c:pt>
                <c:pt idx="1944">
                  <c:v>6</c:v>
                </c:pt>
                <c:pt idx="1945">
                  <c:v>8</c:v>
                </c:pt>
                <c:pt idx="1946">
                  <c:v>10</c:v>
                </c:pt>
                <c:pt idx="1947">
                  <c:v>6</c:v>
                </c:pt>
                <c:pt idx="1948">
                  <c:v>6</c:v>
                </c:pt>
                <c:pt idx="1949">
                  <c:v>8</c:v>
                </c:pt>
                <c:pt idx="1950">
                  <c:v>10</c:v>
                </c:pt>
                <c:pt idx="1951">
                  <c:v>8</c:v>
                </c:pt>
                <c:pt idx="1952">
                  <c:v>8</c:v>
                </c:pt>
                <c:pt idx="1953">
                  <c:v>8</c:v>
                </c:pt>
                <c:pt idx="1954">
                  <c:v>8</c:v>
                </c:pt>
                <c:pt idx="1955">
                  <c:v>8</c:v>
                </c:pt>
                <c:pt idx="1956">
                  <c:v>8</c:v>
                </c:pt>
                <c:pt idx="1957">
                  <c:v>8</c:v>
                </c:pt>
                <c:pt idx="1958">
                  <c:v>8</c:v>
                </c:pt>
                <c:pt idx="1959">
                  <c:v>8</c:v>
                </c:pt>
                <c:pt idx="1960">
                  <c:v>8</c:v>
                </c:pt>
                <c:pt idx="1961">
                  <c:v>10</c:v>
                </c:pt>
                <c:pt idx="1962">
                  <c:v>6</c:v>
                </c:pt>
                <c:pt idx="1963">
                  <c:v>8</c:v>
                </c:pt>
                <c:pt idx="1964">
                  <c:v>6</c:v>
                </c:pt>
                <c:pt idx="1965">
                  <c:v>6</c:v>
                </c:pt>
                <c:pt idx="1966">
                  <c:v>8</c:v>
                </c:pt>
                <c:pt idx="1967">
                  <c:v>4</c:v>
                </c:pt>
                <c:pt idx="1968">
                  <c:v>8</c:v>
                </c:pt>
                <c:pt idx="1969">
                  <c:v>6</c:v>
                </c:pt>
                <c:pt idx="1970">
                  <c:v>8</c:v>
                </c:pt>
                <c:pt idx="1971">
                  <c:v>8</c:v>
                </c:pt>
                <c:pt idx="1972">
                  <c:v>8</c:v>
                </c:pt>
                <c:pt idx="1973">
                  <c:v>4</c:v>
                </c:pt>
                <c:pt idx="1974">
                  <c:v>12</c:v>
                </c:pt>
                <c:pt idx="1975">
                  <c:v>6</c:v>
                </c:pt>
                <c:pt idx="1976">
                  <c:v>8</c:v>
                </c:pt>
                <c:pt idx="1977">
                  <c:v>10</c:v>
                </c:pt>
                <c:pt idx="1978">
                  <c:v>8</c:v>
                </c:pt>
                <c:pt idx="1979">
                  <c:v>8</c:v>
                </c:pt>
                <c:pt idx="1980">
                  <c:v>4</c:v>
                </c:pt>
                <c:pt idx="1981">
                  <c:v>4</c:v>
                </c:pt>
                <c:pt idx="1982">
                  <c:v>8</c:v>
                </c:pt>
                <c:pt idx="1983">
                  <c:v>10</c:v>
                </c:pt>
                <c:pt idx="1984">
                  <c:v>6</c:v>
                </c:pt>
                <c:pt idx="1985">
                  <c:v>10</c:v>
                </c:pt>
                <c:pt idx="1986">
                  <c:v>6</c:v>
                </c:pt>
                <c:pt idx="1987">
                  <c:v>6</c:v>
                </c:pt>
                <c:pt idx="1988">
                  <c:v>6</c:v>
                </c:pt>
                <c:pt idx="1989">
                  <c:v>4</c:v>
                </c:pt>
                <c:pt idx="1990">
                  <c:v>10</c:v>
                </c:pt>
                <c:pt idx="1991">
                  <c:v>6</c:v>
                </c:pt>
                <c:pt idx="1992">
                  <c:v>6</c:v>
                </c:pt>
                <c:pt idx="1993">
                  <c:v>8</c:v>
                </c:pt>
                <c:pt idx="1994">
                  <c:v>8</c:v>
                </c:pt>
                <c:pt idx="1995">
                  <c:v>8</c:v>
                </c:pt>
                <c:pt idx="1996">
                  <c:v>6</c:v>
                </c:pt>
                <c:pt idx="1997">
                  <c:v>4</c:v>
                </c:pt>
                <c:pt idx="1998">
                  <c:v>10</c:v>
                </c:pt>
                <c:pt idx="1999">
                  <c:v>6</c:v>
                </c:pt>
                <c:pt idx="2000">
                  <c:v>8</c:v>
                </c:pt>
                <c:pt idx="2001">
                  <c:v>6</c:v>
                </c:pt>
                <c:pt idx="2002">
                  <c:v>4</c:v>
                </c:pt>
                <c:pt idx="2003">
                  <c:v>10</c:v>
                </c:pt>
                <c:pt idx="2004">
                  <c:v>6</c:v>
                </c:pt>
                <c:pt idx="2005">
                  <c:v>8</c:v>
                </c:pt>
                <c:pt idx="2006">
                  <c:v>6</c:v>
                </c:pt>
                <c:pt idx="2007">
                  <c:v>10</c:v>
                </c:pt>
                <c:pt idx="2008">
                  <c:v>8</c:v>
                </c:pt>
                <c:pt idx="2009">
                  <c:v>6</c:v>
                </c:pt>
                <c:pt idx="2010">
                  <c:v>8</c:v>
                </c:pt>
                <c:pt idx="2011">
                  <c:v>4</c:v>
                </c:pt>
                <c:pt idx="2012">
                  <c:v>6</c:v>
                </c:pt>
                <c:pt idx="2013">
                  <c:v>6</c:v>
                </c:pt>
                <c:pt idx="2014">
                  <c:v>6</c:v>
                </c:pt>
                <c:pt idx="2015">
                  <c:v>6</c:v>
                </c:pt>
                <c:pt idx="2016">
                  <c:v>6</c:v>
                </c:pt>
                <c:pt idx="2017">
                  <c:v>6</c:v>
                </c:pt>
                <c:pt idx="2018">
                  <c:v>6</c:v>
                </c:pt>
                <c:pt idx="2019">
                  <c:v>6</c:v>
                </c:pt>
                <c:pt idx="2020">
                  <c:v>4</c:v>
                </c:pt>
                <c:pt idx="2021">
                  <c:v>6</c:v>
                </c:pt>
                <c:pt idx="2022">
                  <c:v>4</c:v>
                </c:pt>
                <c:pt idx="2023">
                  <c:v>8</c:v>
                </c:pt>
                <c:pt idx="2024">
                  <c:v>2</c:v>
                </c:pt>
                <c:pt idx="2025">
                  <c:v>6</c:v>
                </c:pt>
                <c:pt idx="2026">
                  <c:v>8</c:v>
                </c:pt>
                <c:pt idx="2027">
                  <c:v>10</c:v>
                </c:pt>
                <c:pt idx="2028">
                  <c:v>6</c:v>
                </c:pt>
                <c:pt idx="2029">
                  <c:v>4</c:v>
                </c:pt>
                <c:pt idx="2030">
                  <c:v>4</c:v>
                </c:pt>
                <c:pt idx="2031">
                  <c:v>4</c:v>
                </c:pt>
                <c:pt idx="2032">
                  <c:v>6</c:v>
                </c:pt>
                <c:pt idx="2033">
                  <c:v>6</c:v>
                </c:pt>
                <c:pt idx="2034">
                  <c:v>8</c:v>
                </c:pt>
                <c:pt idx="2035">
                  <c:v>8</c:v>
                </c:pt>
                <c:pt idx="2036">
                  <c:v>4</c:v>
                </c:pt>
                <c:pt idx="2037">
                  <c:v>4</c:v>
                </c:pt>
                <c:pt idx="2038">
                  <c:v>8</c:v>
                </c:pt>
                <c:pt idx="2039">
                  <c:v>6</c:v>
                </c:pt>
                <c:pt idx="2040">
                  <c:v>4</c:v>
                </c:pt>
                <c:pt idx="2041">
                  <c:v>4</c:v>
                </c:pt>
                <c:pt idx="2042">
                  <c:v>4</c:v>
                </c:pt>
                <c:pt idx="2043">
                  <c:v>2</c:v>
                </c:pt>
                <c:pt idx="2044">
                  <c:v>8</c:v>
                </c:pt>
                <c:pt idx="2045">
                  <c:v>8</c:v>
                </c:pt>
                <c:pt idx="2046">
                  <c:v>4</c:v>
                </c:pt>
                <c:pt idx="2047">
                  <c:v>6</c:v>
                </c:pt>
                <c:pt idx="2048">
                  <c:v>6</c:v>
                </c:pt>
                <c:pt idx="2049">
                  <c:v>4</c:v>
                </c:pt>
                <c:pt idx="2050">
                  <c:v>8</c:v>
                </c:pt>
                <c:pt idx="2051">
                  <c:v>8</c:v>
                </c:pt>
                <c:pt idx="2052">
                  <c:v>8</c:v>
                </c:pt>
                <c:pt idx="2053">
                  <c:v>4</c:v>
                </c:pt>
                <c:pt idx="2054">
                  <c:v>8</c:v>
                </c:pt>
                <c:pt idx="2055">
                  <c:v>4</c:v>
                </c:pt>
                <c:pt idx="2056">
                  <c:v>2</c:v>
                </c:pt>
                <c:pt idx="2057">
                  <c:v>4</c:v>
                </c:pt>
                <c:pt idx="2058">
                  <c:v>6</c:v>
                </c:pt>
                <c:pt idx="2059">
                  <c:v>6</c:v>
                </c:pt>
                <c:pt idx="2060">
                  <c:v>6</c:v>
                </c:pt>
                <c:pt idx="2061">
                  <c:v>4</c:v>
                </c:pt>
                <c:pt idx="2062">
                  <c:v>6</c:v>
                </c:pt>
                <c:pt idx="2063">
                  <c:v>6</c:v>
                </c:pt>
                <c:pt idx="2064">
                  <c:v>6</c:v>
                </c:pt>
                <c:pt idx="2065">
                  <c:v>6</c:v>
                </c:pt>
                <c:pt idx="2066">
                  <c:v>4</c:v>
                </c:pt>
                <c:pt idx="2067">
                  <c:v>6</c:v>
                </c:pt>
                <c:pt idx="2068">
                  <c:v>2</c:v>
                </c:pt>
                <c:pt idx="2069">
                  <c:v>4</c:v>
                </c:pt>
                <c:pt idx="2070">
                  <c:v>4</c:v>
                </c:pt>
                <c:pt idx="2071">
                  <c:v>6</c:v>
                </c:pt>
                <c:pt idx="2072">
                  <c:v>2</c:v>
                </c:pt>
                <c:pt idx="2073">
                  <c:v>8</c:v>
                </c:pt>
                <c:pt idx="2074">
                  <c:v>4</c:v>
                </c:pt>
                <c:pt idx="2075">
                  <c:v>2</c:v>
                </c:pt>
                <c:pt idx="2076">
                  <c:v>4</c:v>
                </c:pt>
                <c:pt idx="2077">
                  <c:v>6</c:v>
                </c:pt>
                <c:pt idx="2078">
                  <c:v>6</c:v>
                </c:pt>
                <c:pt idx="2079">
                  <c:v>4</c:v>
                </c:pt>
                <c:pt idx="2080">
                  <c:v>2</c:v>
                </c:pt>
                <c:pt idx="2081">
                  <c:v>4</c:v>
                </c:pt>
                <c:pt idx="2082">
                  <c:v>4</c:v>
                </c:pt>
                <c:pt idx="2083">
                  <c:v>4</c:v>
                </c:pt>
                <c:pt idx="2084">
                  <c:v>4</c:v>
                </c:pt>
                <c:pt idx="2085">
                  <c:v>6</c:v>
                </c:pt>
                <c:pt idx="2086">
                  <c:v>4</c:v>
                </c:pt>
                <c:pt idx="2087">
                  <c:v>4</c:v>
                </c:pt>
                <c:pt idx="2088">
                  <c:v>2</c:v>
                </c:pt>
                <c:pt idx="2089">
                  <c:v>6</c:v>
                </c:pt>
                <c:pt idx="2090">
                  <c:v>6</c:v>
                </c:pt>
                <c:pt idx="2091">
                  <c:v>4</c:v>
                </c:pt>
                <c:pt idx="2092">
                  <c:v>2</c:v>
                </c:pt>
                <c:pt idx="2093">
                  <c:v>4</c:v>
                </c:pt>
                <c:pt idx="2094">
                  <c:v>6</c:v>
                </c:pt>
                <c:pt idx="2095">
                  <c:v>0</c:v>
                </c:pt>
                <c:pt idx="2096">
                  <c:v>4</c:v>
                </c:pt>
                <c:pt idx="2097">
                  <c:v>6</c:v>
                </c:pt>
                <c:pt idx="2098">
                  <c:v>6</c:v>
                </c:pt>
                <c:pt idx="2099">
                  <c:v>6</c:v>
                </c:pt>
                <c:pt idx="2100">
                  <c:v>6</c:v>
                </c:pt>
                <c:pt idx="2101">
                  <c:v>4</c:v>
                </c:pt>
                <c:pt idx="2102">
                  <c:v>6</c:v>
                </c:pt>
                <c:pt idx="2103">
                  <c:v>4</c:v>
                </c:pt>
                <c:pt idx="2104">
                  <c:v>4</c:v>
                </c:pt>
                <c:pt idx="2105">
                  <c:v>6</c:v>
                </c:pt>
                <c:pt idx="2106">
                  <c:v>4</c:v>
                </c:pt>
                <c:pt idx="2107">
                  <c:v>8</c:v>
                </c:pt>
                <c:pt idx="2108">
                  <c:v>6</c:v>
                </c:pt>
                <c:pt idx="2109">
                  <c:v>6</c:v>
                </c:pt>
                <c:pt idx="2110">
                  <c:v>4</c:v>
                </c:pt>
                <c:pt idx="2111">
                  <c:v>4</c:v>
                </c:pt>
                <c:pt idx="2112">
                  <c:v>2</c:v>
                </c:pt>
                <c:pt idx="2113">
                  <c:v>4</c:v>
                </c:pt>
                <c:pt idx="2114">
                  <c:v>2</c:v>
                </c:pt>
                <c:pt idx="2115">
                  <c:v>2</c:v>
                </c:pt>
                <c:pt idx="2116">
                  <c:v>4</c:v>
                </c:pt>
                <c:pt idx="2117">
                  <c:v>2</c:v>
                </c:pt>
                <c:pt idx="2118">
                  <c:v>2</c:v>
                </c:pt>
                <c:pt idx="2119">
                  <c:v>6</c:v>
                </c:pt>
                <c:pt idx="2120">
                  <c:v>2</c:v>
                </c:pt>
                <c:pt idx="2121">
                  <c:v>2</c:v>
                </c:pt>
                <c:pt idx="2122">
                  <c:v>4</c:v>
                </c:pt>
                <c:pt idx="2123">
                  <c:v>4</c:v>
                </c:pt>
                <c:pt idx="2124">
                  <c:v>2</c:v>
                </c:pt>
                <c:pt idx="2125">
                  <c:v>4</c:v>
                </c:pt>
                <c:pt idx="2126">
                  <c:v>6</c:v>
                </c:pt>
                <c:pt idx="2127">
                  <c:v>4</c:v>
                </c:pt>
                <c:pt idx="2128">
                  <c:v>4</c:v>
                </c:pt>
                <c:pt idx="2129">
                  <c:v>2</c:v>
                </c:pt>
                <c:pt idx="2130">
                  <c:v>2</c:v>
                </c:pt>
                <c:pt idx="2131">
                  <c:v>4</c:v>
                </c:pt>
                <c:pt idx="2132">
                  <c:v>4</c:v>
                </c:pt>
                <c:pt idx="2133">
                  <c:v>4</c:v>
                </c:pt>
                <c:pt idx="2134">
                  <c:v>4</c:v>
                </c:pt>
                <c:pt idx="2135">
                  <c:v>2</c:v>
                </c:pt>
                <c:pt idx="2136">
                  <c:v>2</c:v>
                </c:pt>
                <c:pt idx="2137">
                  <c:v>4</c:v>
                </c:pt>
                <c:pt idx="2138">
                  <c:v>4</c:v>
                </c:pt>
                <c:pt idx="2139">
                  <c:v>0</c:v>
                </c:pt>
                <c:pt idx="2140">
                  <c:v>2</c:v>
                </c:pt>
                <c:pt idx="2141">
                  <c:v>2</c:v>
                </c:pt>
                <c:pt idx="2142">
                  <c:v>0</c:v>
                </c:pt>
                <c:pt idx="2143">
                  <c:v>2</c:v>
                </c:pt>
                <c:pt idx="2144">
                  <c:v>0</c:v>
                </c:pt>
                <c:pt idx="2145">
                  <c:v>2</c:v>
                </c:pt>
                <c:pt idx="2146">
                  <c:v>0</c:v>
                </c:pt>
                <c:pt idx="2147">
                  <c:v>4</c:v>
                </c:pt>
                <c:pt idx="2148">
                  <c:v>2</c:v>
                </c:pt>
                <c:pt idx="2149">
                  <c:v>2</c:v>
                </c:pt>
                <c:pt idx="2150">
                  <c:v>4</c:v>
                </c:pt>
                <c:pt idx="2151">
                  <c:v>2</c:v>
                </c:pt>
                <c:pt idx="2152">
                  <c:v>2</c:v>
                </c:pt>
                <c:pt idx="2153">
                  <c:v>4</c:v>
                </c:pt>
                <c:pt idx="2154">
                  <c:v>2</c:v>
                </c:pt>
                <c:pt idx="2155">
                  <c:v>2</c:v>
                </c:pt>
                <c:pt idx="2156">
                  <c:v>4</c:v>
                </c:pt>
                <c:pt idx="2157">
                  <c:v>6</c:v>
                </c:pt>
                <c:pt idx="2158">
                  <c:v>4</c:v>
                </c:pt>
                <c:pt idx="2159">
                  <c:v>6</c:v>
                </c:pt>
                <c:pt idx="2160">
                  <c:v>2</c:v>
                </c:pt>
                <c:pt idx="2161">
                  <c:v>2</c:v>
                </c:pt>
                <c:pt idx="2162">
                  <c:v>4</c:v>
                </c:pt>
                <c:pt idx="2163">
                  <c:v>2</c:v>
                </c:pt>
                <c:pt idx="2164">
                  <c:v>4</c:v>
                </c:pt>
                <c:pt idx="2165">
                  <c:v>2</c:v>
                </c:pt>
                <c:pt idx="2166">
                  <c:v>2</c:v>
                </c:pt>
                <c:pt idx="2167">
                  <c:v>2</c:v>
                </c:pt>
                <c:pt idx="2168">
                  <c:v>2</c:v>
                </c:pt>
                <c:pt idx="2169">
                  <c:v>0</c:v>
                </c:pt>
                <c:pt idx="2170">
                  <c:v>2</c:v>
                </c:pt>
                <c:pt idx="2171">
                  <c:v>0</c:v>
                </c:pt>
                <c:pt idx="2172">
                  <c:v>4</c:v>
                </c:pt>
                <c:pt idx="2173">
                  <c:v>4</c:v>
                </c:pt>
                <c:pt idx="2174">
                  <c:v>2</c:v>
                </c:pt>
                <c:pt idx="2175">
                  <c:v>4</c:v>
                </c:pt>
                <c:pt idx="2176">
                  <c:v>4</c:v>
                </c:pt>
                <c:pt idx="2177">
                  <c:v>2</c:v>
                </c:pt>
                <c:pt idx="2178">
                  <c:v>0</c:v>
                </c:pt>
                <c:pt idx="2179">
                  <c:v>0</c:v>
                </c:pt>
                <c:pt idx="2180">
                  <c:v>4</c:v>
                </c:pt>
                <c:pt idx="2181">
                  <c:v>4</c:v>
                </c:pt>
                <c:pt idx="2182">
                  <c:v>4</c:v>
                </c:pt>
                <c:pt idx="2183">
                  <c:v>4</c:v>
                </c:pt>
                <c:pt idx="2184">
                  <c:v>0</c:v>
                </c:pt>
                <c:pt idx="2185">
                  <c:v>0</c:v>
                </c:pt>
                <c:pt idx="2186">
                  <c:v>4</c:v>
                </c:pt>
                <c:pt idx="2187">
                  <c:v>2</c:v>
                </c:pt>
                <c:pt idx="2188">
                  <c:v>2</c:v>
                </c:pt>
                <c:pt idx="2189">
                  <c:v>4</c:v>
                </c:pt>
                <c:pt idx="2190">
                  <c:v>-2</c:v>
                </c:pt>
                <c:pt idx="2191">
                  <c:v>2</c:v>
                </c:pt>
                <c:pt idx="2192">
                  <c:v>4</c:v>
                </c:pt>
                <c:pt idx="2193">
                  <c:v>2</c:v>
                </c:pt>
                <c:pt idx="2194">
                  <c:v>2</c:v>
                </c:pt>
                <c:pt idx="2195">
                  <c:v>4</c:v>
                </c:pt>
                <c:pt idx="2196">
                  <c:v>6</c:v>
                </c:pt>
                <c:pt idx="2197">
                  <c:v>4</c:v>
                </c:pt>
                <c:pt idx="2198">
                  <c:v>4</c:v>
                </c:pt>
                <c:pt idx="2199">
                  <c:v>2</c:v>
                </c:pt>
                <c:pt idx="2200">
                  <c:v>0</c:v>
                </c:pt>
                <c:pt idx="2201">
                  <c:v>6</c:v>
                </c:pt>
                <c:pt idx="2202">
                  <c:v>4</c:v>
                </c:pt>
                <c:pt idx="2203">
                  <c:v>2</c:v>
                </c:pt>
                <c:pt idx="2204">
                  <c:v>2</c:v>
                </c:pt>
                <c:pt idx="2205">
                  <c:v>6</c:v>
                </c:pt>
                <c:pt idx="2206">
                  <c:v>6</c:v>
                </c:pt>
                <c:pt idx="2207">
                  <c:v>4</c:v>
                </c:pt>
                <c:pt idx="2208">
                  <c:v>6</c:v>
                </c:pt>
                <c:pt idx="2209">
                  <c:v>2</c:v>
                </c:pt>
                <c:pt idx="2210">
                  <c:v>4</c:v>
                </c:pt>
                <c:pt idx="2211">
                  <c:v>0</c:v>
                </c:pt>
                <c:pt idx="2212">
                  <c:v>2</c:v>
                </c:pt>
                <c:pt idx="2213">
                  <c:v>6</c:v>
                </c:pt>
                <c:pt idx="2214">
                  <c:v>0</c:v>
                </c:pt>
                <c:pt idx="2215">
                  <c:v>4</c:v>
                </c:pt>
                <c:pt idx="2216">
                  <c:v>0</c:v>
                </c:pt>
                <c:pt idx="2217">
                  <c:v>2</c:v>
                </c:pt>
                <c:pt idx="2218">
                  <c:v>2</c:v>
                </c:pt>
                <c:pt idx="2219">
                  <c:v>2</c:v>
                </c:pt>
                <c:pt idx="2220">
                  <c:v>4</c:v>
                </c:pt>
                <c:pt idx="2221">
                  <c:v>4</c:v>
                </c:pt>
                <c:pt idx="2222">
                  <c:v>2</c:v>
                </c:pt>
                <c:pt idx="2223">
                  <c:v>2</c:v>
                </c:pt>
                <c:pt idx="2224">
                  <c:v>4</c:v>
                </c:pt>
                <c:pt idx="2225">
                  <c:v>2</c:v>
                </c:pt>
                <c:pt idx="2226">
                  <c:v>0</c:v>
                </c:pt>
                <c:pt idx="2227">
                  <c:v>4</c:v>
                </c:pt>
                <c:pt idx="2228">
                  <c:v>0</c:v>
                </c:pt>
                <c:pt idx="2229">
                  <c:v>2</c:v>
                </c:pt>
                <c:pt idx="2230">
                  <c:v>0</c:v>
                </c:pt>
                <c:pt idx="2231">
                  <c:v>2</c:v>
                </c:pt>
                <c:pt idx="2232">
                  <c:v>2</c:v>
                </c:pt>
                <c:pt idx="2233">
                  <c:v>6</c:v>
                </c:pt>
                <c:pt idx="2234">
                  <c:v>2</c:v>
                </c:pt>
                <c:pt idx="2235">
                  <c:v>0</c:v>
                </c:pt>
                <c:pt idx="2236">
                  <c:v>0</c:v>
                </c:pt>
                <c:pt idx="2237">
                  <c:v>2</c:v>
                </c:pt>
                <c:pt idx="2238">
                  <c:v>2</c:v>
                </c:pt>
                <c:pt idx="2239">
                  <c:v>4</c:v>
                </c:pt>
                <c:pt idx="2240">
                  <c:v>0</c:v>
                </c:pt>
                <c:pt idx="2241">
                  <c:v>0</c:v>
                </c:pt>
                <c:pt idx="2242">
                  <c:v>2</c:v>
                </c:pt>
                <c:pt idx="2243">
                  <c:v>2</c:v>
                </c:pt>
                <c:pt idx="2244">
                  <c:v>-4</c:v>
                </c:pt>
                <c:pt idx="2245">
                  <c:v>0</c:v>
                </c:pt>
                <c:pt idx="2246">
                  <c:v>4</c:v>
                </c:pt>
                <c:pt idx="2247">
                  <c:v>2</c:v>
                </c:pt>
                <c:pt idx="2248">
                  <c:v>6</c:v>
                </c:pt>
                <c:pt idx="2249">
                  <c:v>0</c:v>
                </c:pt>
                <c:pt idx="2250">
                  <c:v>4</c:v>
                </c:pt>
                <c:pt idx="2251">
                  <c:v>0</c:v>
                </c:pt>
                <c:pt idx="2252">
                  <c:v>6</c:v>
                </c:pt>
                <c:pt idx="2253">
                  <c:v>4</c:v>
                </c:pt>
                <c:pt idx="2254">
                  <c:v>-2</c:v>
                </c:pt>
                <c:pt idx="2255">
                  <c:v>4</c:v>
                </c:pt>
                <c:pt idx="2256">
                  <c:v>4</c:v>
                </c:pt>
                <c:pt idx="2257">
                  <c:v>2</c:v>
                </c:pt>
                <c:pt idx="2258">
                  <c:v>4</c:v>
                </c:pt>
                <c:pt idx="2259">
                  <c:v>2</c:v>
                </c:pt>
                <c:pt idx="2260">
                  <c:v>0</c:v>
                </c:pt>
                <c:pt idx="2261">
                  <c:v>2</c:v>
                </c:pt>
                <c:pt idx="2262">
                  <c:v>0</c:v>
                </c:pt>
                <c:pt idx="2263">
                  <c:v>4</c:v>
                </c:pt>
                <c:pt idx="2264">
                  <c:v>2</c:v>
                </c:pt>
                <c:pt idx="2265">
                  <c:v>0</c:v>
                </c:pt>
                <c:pt idx="2266">
                  <c:v>0</c:v>
                </c:pt>
                <c:pt idx="2267">
                  <c:v>2</c:v>
                </c:pt>
                <c:pt idx="2268">
                  <c:v>2</c:v>
                </c:pt>
                <c:pt idx="2269">
                  <c:v>0</c:v>
                </c:pt>
                <c:pt idx="2270">
                  <c:v>2</c:v>
                </c:pt>
                <c:pt idx="2271">
                  <c:v>2</c:v>
                </c:pt>
                <c:pt idx="2272">
                  <c:v>0</c:v>
                </c:pt>
                <c:pt idx="2273">
                  <c:v>0</c:v>
                </c:pt>
                <c:pt idx="2274">
                  <c:v>2</c:v>
                </c:pt>
                <c:pt idx="2275">
                  <c:v>0</c:v>
                </c:pt>
                <c:pt idx="2276">
                  <c:v>4</c:v>
                </c:pt>
                <c:pt idx="2277">
                  <c:v>2</c:v>
                </c:pt>
                <c:pt idx="2278">
                  <c:v>2</c:v>
                </c:pt>
                <c:pt idx="2279">
                  <c:v>2</c:v>
                </c:pt>
                <c:pt idx="2280">
                  <c:v>4</c:v>
                </c:pt>
                <c:pt idx="2281">
                  <c:v>2</c:v>
                </c:pt>
                <c:pt idx="2282">
                  <c:v>0</c:v>
                </c:pt>
                <c:pt idx="2283">
                  <c:v>2</c:v>
                </c:pt>
                <c:pt idx="2284">
                  <c:v>2</c:v>
                </c:pt>
                <c:pt idx="2285">
                  <c:v>2</c:v>
                </c:pt>
                <c:pt idx="2286">
                  <c:v>-2</c:v>
                </c:pt>
                <c:pt idx="2287">
                  <c:v>2</c:v>
                </c:pt>
                <c:pt idx="2288">
                  <c:v>2</c:v>
                </c:pt>
                <c:pt idx="2289">
                  <c:v>-2</c:v>
                </c:pt>
                <c:pt idx="2290">
                  <c:v>4</c:v>
                </c:pt>
                <c:pt idx="2291">
                  <c:v>0</c:v>
                </c:pt>
                <c:pt idx="2292">
                  <c:v>2</c:v>
                </c:pt>
                <c:pt idx="2293">
                  <c:v>0</c:v>
                </c:pt>
                <c:pt idx="2294">
                  <c:v>0</c:v>
                </c:pt>
                <c:pt idx="2295">
                  <c:v>2</c:v>
                </c:pt>
                <c:pt idx="2296">
                  <c:v>4</c:v>
                </c:pt>
                <c:pt idx="2297">
                  <c:v>4</c:v>
                </c:pt>
                <c:pt idx="2298">
                  <c:v>4</c:v>
                </c:pt>
                <c:pt idx="2299">
                  <c:v>4</c:v>
                </c:pt>
                <c:pt idx="2300">
                  <c:v>4</c:v>
                </c:pt>
                <c:pt idx="2301">
                  <c:v>0</c:v>
                </c:pt>
                <c:pt idx="2302">
                  <c:v>2</c:v>
                </c:pt>
                <c:pt idx="2303">
                  <c:v>2</c:v>
                </c:pt>
                <c:pt idx="2304">
                  <c:v>4</c:v>
                </c:pt>
                <c:pt idx="2305">
                  <c:v>0</c:v>
                </c:pt>
                <c:pt idx="2306">
                  <c:v>4</c:v>
                </c:pt>
                <c:pt idx="2307">
                  <c:v>4</c:v>
                </c:pt>
                <c:pt idx="2308">
                  <c:v>0</c:v>
                </c:pt>
                <c:pt idx="2309">
                  <c:v>2</c:v>
                </c:pt>
                <c:pt idx="2310">
                  <c:v>-2</c:v>
                </c:pt>
                <c:pt idx="2311">
                  <c:v>-2</c:v>
                </c:pt>
                <c:pt idx="2312">
                  <c:v>0</c:v>
                </c:pt>
                <c:pt idx="2313">
                  <c:v>-2</c:v>
                </c:pt>
                <c:pt idx="2314">
                  <c:v>0</c:v>
                </c:pt>
                <c:pt idx="2315">
                  <c:v>-2</c:v>
                </c:pt>
                <c:pt idx="2316">
                  <c:v>0</c:v>
                </c:pt>
                <c:pt idx="2317">
                  <c:v>-4</c:v>
                </c:pt>
                <c:pt idx="2318">
                  <c:v>-4</c:v>
                </c:pt>
                <c:pt idx="2319">
                  <c:v>-4</c:v>
                </c:pt>
                <c:pt idx="2320">
                  <c:v>0</c:v>
                </c:pt>
                <c:pt idx="2321">
                  <c:v>0</c:v>
                </c:pt>
                <c:pt idx="2322">
                  <c:v>0</c:v>
                </c:pt>
                <c:pt idx="2323">
                  <c:v>0</c:v>
                </c:pt>
                <c:pt idx="2324">
                  <c:v>0</c:v>
                </c:pt>
                <c:pt idx="2325">
                  <c:v>-2</c:v>
                </c:pt>
                <c:pt idx="2326">
                  <c:v>-2</c:v>
                </c:pt>
                <c:pt idx="2327">
                  <c:v>-4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2</c:v>
                </c:pt>
                <c:pt idx="2332">
                  <c:v>-4</c:v>
                </c:pt>
                <c:pt idx="2333">
                  <c:v>-2</c:v>
                </c:pt>
                <c:pt idx="2334">
                  <c:v>-4</c:v>
                </c:pt>
                <c:pt idx="2335">
                  <c:v>0</c:v>
                </c:pt>
                <c:pt idx="2336">
                  <c:v>-2</c:v>
                </c:pt>
                <c:pt idx="2337">
                  <c:v>2</c:v>
                </c:pt>
                <c:pt idx="2338">
                  <c:v>0</c:v>
                </c:pt>
                <c:pt idx="2339">
                  <c:v>2</c:v>
                </c:pt>
                <c:pt idx="2340">
                  <c:v>0</c:v>
                </c:pt>
                <c:pt idx="2341">
                  <c:v>2</c:v>
                </c:pt>
                <c:pt idx="2342">
                  <c:v>0</c:v>
                </c:pt>
                <c:pt idx="2343">
                  <c:v>-2</c:v>
                </c:pt>
                <c:pt idx="2344">
                  <c:v>-2</c:v>
                </c:pt>
                <c:pt idx="2345">
                  <c:v>4</c:v>
                </c:pt>
                <c:pt idx="2346">
                  <c:v>-2</c:v>
                </c:pt>
                <c:pt idx="2347">
                  <c:v>0</c:v>
                </c:pt>
                <c:pt idx="2348">
                  <c:v>-2</c:v>
                </c:pt>
                <c:pt idx="2349">
                  <c:v>0</c:v>
                </c:pt>
                <c:pt idx="2350">
                  <c:v>0</c:v>
                </c:pt>
                <c:pt idx="2351">
                  <c:v>0</c:v>
                </c:pt>
                <c:pt idx="2352">
                  <c:v>0</c:v>
                </c:pt>
                <c:pt idx="2353">
                  <c:v>0</c:v>
                </c:pt>
                <c:pt idx="2354">
                  <c:v>4</c:v>
                </c:pt>
                <c:pt idx="2355">
                  <c:v>-2</c:v>
                </c:pt>
                <c:pt idx="2356">
                  <c:v>0</c:v>
                </c:pt>
                <c:pt idx="2357">
                  <c:v>-2</c:v>
                </c:pt>
                <c:pt idx="2358">
                  <c:v>0</c:v>
                </c:pt>
                <c:pt idx="2359">
                  <c:v>0</c:v>
                </c:pt>
                <c:pt idx="2360">
                  <c:v>0</c:v>
                </c:pt>
                <c:pt idx="2361">
                  <c:v>-4</c:v>
                </c:pt>
                <c:pt idx="2362">
                  <c:v>0</c:v>
                </c:pt>
                <c:pt idx="2363">
                  <c:v>-2</c:v>
                </c:pt>
                <c:pt idx="2364">
                  <c:v>-2</c:v>
                </c:pt>
                <c:pt idx="2365">
                  <c:v>0</c:v>
                </c:pt>
                <c:pt idx="2366">
                  <c:v>-2</c:v>
                </c:pt>
                <c:pt idx="2367">
                  <c:v>-2</c:v>
                </c:pt>
                <c:pt idx="2368">
                  <c:v>0</c:v>
                </c:pt>
                <c:pt idx="2369">
                  <c:v>-2</c:v>
                </c:pt>
                <c:pt idx="2370">
                  <c:v>-2</c:v>
                </c:pt>
                <c:pt idx="2371">
                  <c:v>-2</c:v>
                </c:pt>
                <c:pt idx="2372">
                  <c:v>0</c:v>
                </c:pt>
                <c:pt idx="2373">
                  <c:v>0</c:v>
                </c:pt>
                <c:pt idx="2374">
                  <c:v>2</c:v>
                </c:pt>
                <c:pt idx="2375">
                  <c:v>-4</c:v>
                </c:pt>
                <c:pt idx="2376">
                  <c:v>-4</c:v>
                </c:pt>
                <c:pt idx="2377">
                  <c:v>-2</c:v>
                </c:pt>
                <c:pt idx="2378">
                  <c:v>0</c:v>
                </c:pt>
                <c:pt idx="2379">
                  <c:v>2</c:v>
                </c:pt>
                <c:pt idx="2380">
                  <c:v>2</c:v>
                </c:pt>
                <c:pt idx="2381">
                  <c:v>-2</c:v>
                </c:pt>
                <c:pt idx="2382">
                  <c:v>0</c:v>
                </c:pt>
                <c:pt idx="2383">
                  <c:v>-2</c:v>
                </c:pt>
                <c:pt idx="2384">
                  <c:v>0</c:v>
                </c:pt>
                <c:pt idx="2385">
                  <c:v>-4</c:v>
                </c:pt>
                <c:pt idx="2386">
                  <c:v>0</c:v>
                </c:pt>
                <c:pt idx="2387">
                  <c:v>-2</c:v>
                </c:pt>
                <c:pt idx="2388">
                  <c:v>-2</c:v>
                </c:pt>
                <c:pt idx="2389">
                  <c:v>-2</c:v>
                </c:pt>
                <c:pt idx="2390">
                  <c:v>-2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0</c:v>
                </c:pt>
                <c:pt idx="2395">
                  <c:v>2</c:v>
                </c:pt>
                <c:pt idx="2396">
                  <c:v>0</c:v>
                </c:pt>
                <c:pt idx="2397">
                  <c:v>2</c:v>
                </c:pt>
                <c:pt idx="2398">
                  <c:v>0</c:v>
                </c:pt>
                <c:pt idx="2399">
                  <c:v>2</c:v>
                </c:pt>
                <c:pt idx="2400">
                  <c:v>-2</c:v>
                </c:pt>
                <c:pt idx="2401">
                  <c:v>2</c:v>
                </c:pt>
                <c:pt idx="2402">
                  <c:v>-4</c:v>
                </c:pt>
                <c:pt idx="2403">
                  <c:v>4</c:v>
                </c:pt>
                <c:pt idx="2404">
                  <c:v>0</c:v>
                </c:pt>
                <c:pt idx="2405">
                  <c:v>2</c:v>
                </c:pt>
                <c:pt idx="2406">
                  <c:v>0</c:v>
                </c:pt>
                <c:pt idx="2407">
                  <c:v>0</c:v>
                </c:pt>
                <c:pt idx="2408">
                  <c:v>2</c:v>
                </c:pt>
                <c:pt idx="2409">
                  <c:v>-4</c:v>
                </c:pt>
                <c:pt idx="2410">
                  <c:v>-2</c:v>
                </c:pt>
                <c:pt idx="2411">
                  <c:v>0</c:v>
                </c:pt>
                <c:pt idx="2412">
                  <c:v>-2</c:v>
                </c:pt>
                <c:pt idx="2413">
                  <c:v>0</c:v>
                </c:pt>
                <c:pt idx="2414">
                  <c:v>-2</c:v>
                </c:pt>
                <c:pt idx="2415">
                  <c:v>0</c:v>
                </c:pt>
                <c:pt idx="2416">
                  <c:v>-2</c:v>
                </c:pt>
                <c:pt idx="2417">
                  <c:v>-2</c:v>
                </c:pt>
                <c:pt idx="2418">
                  <c:v>-2</c:v>
                </c:pt>
                <c:pt idx="2419">
                  <c:v>0</c:v>
                </c:pt>
                <c:pt idx="2420">
                  <c:v>2</c:v>
                </c:pt>
                <c:pt idx="2421">
                  <c:v>0</c:v>
                </c:pt>
                <c:pt idx="2422">
                  <c:v>2</c:v>
                </c:pt>
                <c:pt idx="2423">
                  <c:v>2</c:v>
                </c:pt>
                <c:pt idx="2424">
                  <c:v>0</c:v>
                </c:pt>
                <c:pt idx="2425">
                  <c:v>0</c:v>
                </c:pt>
                <c:pt idx="2426">
                  <c:v>0</c:v>
                </c:pt>
                <c:pt idx="2427">
                  <c:v>0</c:v>
                </c:pt>
                <c:pt idx="2428">
                  <c:v>0</c:v>
                </c:pt>
                <c:pt idx="2429">
                  <c:v>-2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-4</c:v>
                </c:pt>
                <c:pt idx="2434">
                  <c:v>-2</c:v>
                </c:pt>
                <c:pt idx="2435">
                  <c:v>-2</c:v>
                </c:pt>
                <c:pt idx="2436">
                  <c:v>0</c:v>
                </c:pt>
                <c:pt idx="2437">
                  <c:v>2</c:v>
                </c:pt>
                <c:pt idx="2438">
                  <c:v>0</c:v>
                </c:pt>
                <c:pt idx="2439">
                  <c:v>-2</c:v>
                </c:pt>
                <c:pt idx="2440">
                  <c:v>0</c:v>
                </c:pt>
                <c:pt idx="2441">
                  <c:v>-2</c:v>
                </c:pt>
                <c:pt idx="2442">
                  <c:v>-2</c:v>
                </c:pt>
                <c:pt idx="2443">
                  <c:v>-4</c:v>
                </c:pt>
                <c:pt idx="2444">
                  <c:v>0</c:v>
                </c:pt>
                <c:pt idx="2445">
                  <c:v>-2</c:v>
                </c:pt>
                <c:pt idx="2446">
                  <c:v>2</c:v>
                </c:pt>
                <c:pt idx="2447">
                  <c:v>-2</c:v>
                </c:pt>
                <c:pt idx="2448">
                  <c:v>0</c:v>
                </c:pt>
                <c:pt idx="2449">
                  <c:v>-2</c:v>
                </c:pt>
                <c:pt idx="2450">
                  <c:v>0</c:v>
                </c:pt>
                <c:pt idx="2451">
                  <c:v>0</c:v>
                </c:pt>
                <c:pt idx="2452">
                  <c:v>0</c:v>
                </c:pt>
                <c:pt idx="2453">
                  <c:v>2</c:v>
                </c:pt>
                <c:pt idx="2454">
                  <c:v>2</c:v>
                </c:pt>
                <c:pt idx="2455">
                  <c:v>-2</c:v>
                </c:pt>
                <c:pt idx="2456">
                  <c:v>-4</c:v>
                </c:pt>
                <c:pt idx="2457">
                  <c:v>-4</c:v>
                </c:pt>
                <c:pt idx="2458">
                  <c:v>-2</c:v>
                </c:pt>
                <c:pt idx="2459">
                  <c:v>0</c:v>
                </c:pt>
                <c:pt idx="2460">
                  <c:v>0</c:v>
                </c:pt>
                <c:pt idx="2461">
                  <c:v>2</c:v>
                </c:pt>
                <c:pt idx="2462">
                  <c:v>-2</c:v>
                </c:pt>
                <c:pt idx="2463">
                  <c:v>-2</c:v>
                </c:pt>
                <c:pt idx="2464">
                  <c:v>0</c:v>
                </c:pt>
                <c:pt idx="2465">
                  <c:v>2</c:v>
                </c:pt>
                <c:pt idx="2466">
                  <c:v>-4</c:v>
                </c:pt>
                <c:pt idx="2467">
                  <c:v>0</c:v>
                </c:pt>
                <c:pt idx="2468">
                  <c:v>-4</c:v>
                </c:pt>
                <c:pt idx="2469">
                  <c:v>2</c:v>
                </c:pt>
                <c:pt idx="2470">
                  <c:v>-2</c:v>
                </c:pt>
                <c:pt idx="2471">
                  <c:v>-4</c:v>
                </c:pt>
                <c:pt idx="2472">
                  <c:v>0</c:v>
                </c:pt>
                <c:pt idx="2473">
                  <c:v>-2</c:v>
                </c:pt>
                <c:pt idx="2474">
                  <c:v>0</c:v>
                </c:pt>
                <c:pt idx="2475">
                  <c:v>-2</c:v>
                </c:pt>
                <c:pt idx="2476">
                  <c:v>-4</c:v>
                </c:pt>
                <c:pt idx="2477">
                  <c:v>2</c:v>
                </c:pt>
                <c:pt idx="2478">
                  <c:v>0</c:v>
                </c:pt>
                <c:pt idx="2479">
                  <c:v>-2</c:v>
                </c:pt>
                <c:pt idx="2480">
                  <c:v>0</c:v>
                </c:pt>
                <c:pt idx="2481">
                  <c:v>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5686576"/>
        <c:axId val="275685400"/>
      </c:scatterChart>
      <c:valAx>
        <c:axId val="275686576"/>
        <c:scaling>
          <c:orientation val="minMax"/>
          <c:max val="300"/>
          <c:min val="-200"/>
        </c:scaling>
        <c:delete val="0"/>
        <c:axPos val="b"/>
        <c:majorGridlines>
          <c:spPr>
            <a:ln w="6350"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t, us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75685400"/>
        <c:crosses val="autoZero"/>
        <c:crossBetween val="midCat"/>
      </c:valAx>
      <c:valAx>
        <c:axId val="275685400"/>
        <c:scaling>
          <c:orientation val="minMax"/>
          <c:max val="120"/>
          <c:min val="0"/>
        </c:scaling>
        <c:delete val="0"/>
        <c:axPos val="l"/>
        <c:majorGridlines>
          <c:spPr>
            <a:ln w="6350"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Output optical signal, a.u.</a:t>
                </a:r>
              </a:p>
            </c:rich>
          </c:tx>
          <c:layout>
            <c:manualLayout>
              <c:xMode val="edge"/>
              <c:yMode val="edge"/>
              <c:x val="2.2082239720035072E-3"/>
              <c:y val="0.1738097841936424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75686576"/>
        <c:crossesAt val="-1000"/>
        <c:crossBetween val="midCat"/>
      </c:valAx>
    </c:plotArea>
    <c:legend>
      <c:legendPos val="r"/>
      <c:layout>
        <c:manualLayout>
          <c:xMode val="edge"/>
          <c:yMode val="edge"/>
          <c:x val="0.3371685116748051"/>
          <c:y val="0.65481960337740452"/>
          <c:w val="0.35394809381766928"/>
          <c:h val="0.16743438320210063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104319215716581"/>
          <c:y val="3.0216335582150488E-2"/>
          <c:w val="0.82929818713418191"/>
          <c:h val="0.80708985599461069"/>
        </c:manualLayout>
      </c:layout>
      <c:scatterChart>
        <c:scatterStyle val="lineMarker"/>
        <c:varyColors val="0"/>
        <c:ser>
          <c:idx val="10"/>
          <c:order val="0"/>
          <c:tx>
            <c:v>Feedback OFF</c:v>
          </c:tx>
          <c:spPr>
            <a:ln w="19050"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Sheet2!$A$13:$A$2494</c:f>
              <c:numCache>
                <c:formatCode>General</c:formatCode>
                <c:ptCount val="2482"/>
                <c:pt idx="0">
                  <c:v>-0.47999999999999077</c:v>
                </c:pt>
                <c:pt idx="1">
                  <c:v>-0.439999999999999</c:v>
                </c:pt>
                <c:pt idx="2">
                  <c:v>-0.40000000000000568</c:v>
                </c:pt>
                <c:pt idx="3">
                  <c:v>-0.36000000000001381</c:v>
                </c:pt>
                <c:pt idx="4">
                  <c:v>-0.31999999999999446</c:v>
                </c:pt>
                <c:pt idx="5">
                  <c:v>-0.2800000000000013</c:v>
                </c:pt>
                <c:pt idx="6">
                  <c:v>-0.24000000000000909</c:v>
                </c:pt>
                <c:pt idx="7">
                  <c:v>-0.19999999999998871</c:v>
                </c:pt>
                <c:pt idx="8">
                  <c:v>-0.1599999999999972</c:v>
                </c:pt>
                <c:pt idx="9">
                  <c:v>-0.12000000000000456</c:v>
                </c:pt>
                <c:pt idx="10">
                  <c:v>-8.0000000000012547E-2</c:v>
                </c:pt>
                <c:pt idx="11">
                  <c:v>-3.9999999999992035E-2</c:v>
                </c:pt>
                <c:pt idx="12">
                  <c:v>0</c:v>
                </c:pt>
                <c:pt idx="13">
                  <c:v>3.9999999999992035E-2</c:v>
                </c:pt>
                <c:pt idx="14">
                  <c:v>8.0000000000012547E-2</c:v>
                </c:pt>
                <c:pt idx="15">
                  <c:v>0.12000000000000456</c:v>
                </c:pt>
                <c:pt idx="16">
                  <c:v>0.1599999999999972</c:v>
                </c:pt>
                <c:pt idx="17">
                  <c:v>0.19999999999998871</c:v>
                </c:pt>
                <c:pt idx="18">
                  <c:v>0.24000000000000909</c:v>
                </c:pt>
                <c:pt idx="19">
                  <c:v>0.2800000000000013</c:v>
                </c:pt>
                <c:pt idx="20">
                  <c:v>0.31999999999999446</c:v>
                </c:pt>
                <c:pt idx="21">
                  <c:v>0.36000000000001381</c:v>
                </c:pt>
                <c:pt idx="22">
                  <c:v>0.40000000000000568</c:v>
                </c:pt>
                <c:pt idx="23">
                  <c:v>0.439999999999999</c:v>
                </c:pt>
                <c:pt idx="24">
                  <c:v>0.47999999999999077</c:v>
                </c:pt>
                <c:pt idx="25">
                  <c:v>0.52000000000001023</c:v>
                </c:pt>
                <c:pt idx="26">
                  <c:v>0.56000000000000261</c:v>
                </c:pt>
                <c:pt idx="27">
                  <c:v>0.59999999999999432</c:v>
                </c:pt>
                <c:pt idx="28">
                  <c:v>0.63999999999998791</c:v>
                </c:pt>
                <c:pt idx="29">
                  <c:v>0.68000000000000682</c:v>
                </c:pt>
                <c:pt idx="30">
                  <c:v>0.71999999999999964</c:v>
                </c:pt>
                <c:pt idx="31">
                  <c:v>0.75999999999999213</c:v>
                </c:pt>
                <c:pt idx="32">
                  <c:v>0.8000000000000117</c:v>
                </c:pt>
                <c:pt idx="33">
                  <c:v>0.84000000000000363</c:v>
                </c:pt>
                <c:pt idx="34">
                  <c:v>0.87999999999999678</c:v>
                </c:pt>
                <c:pt idx="35">
                  <c:v>0.91999999999998761</c:v>
                </c:pt>
                <c:pt idx="36">
                  <c:v>0.96000000000000862</c:v>
                </c:pt>
                <c:pt idx="37">
                  <c:v>1</c:v>
                </c:pt>
                <c:pt idx="38">
                  <c:v>1.0399999999999889</c:v>
                </c:pt>
                <c:pt idx="39">
                  <c:v>1.0800000000000125</c:v>
                </c:pt>
                <c:pt idx="40">
                  <c:v>1.1200000000000045</c:v>
                </c:pt>
                <c:pt idx="41">
                  <c:v>1.1599999999999941</c:v>
                </c:pt>
                <c:pt idx="42">
                  <c:v>1.1999999999999864</c:v>
                </c:pt>
                <c:pt idx="43">
                  <c:v>1.2400000000000091</c:v>
                </c:pt>
                <c:pt idx="44">
                  <c:v>1.2800000000000011</c:v>
                </c:pt>
                <c:pt idx="45">
                  <c:v>1.3199999999999903</c:v>
                </c:pt>
                <c:pt idx="46">
                  <c:v>1.3600000000000141</c:v>
                </c:pt>
                <c:pt idx="47">
                  <c:v>1.4000000000000057</c:v>
                </c:pt>
                <c:pt idx="48">
                  <c:v>1.4399999999999933</c:v>
                </c:pt>
                <c:pt idx="49">
                  <c:v>1.4799999999999858</c:v>
                </c:pt>
                <c:pt idx="50">
                  <c:v>1.5200000000000102</c:v>
                </c:pt>
                <c:pt idx="51">
                  <c:v>1.5600000000000023</c:v>
                </c:pt>
                <c:pt idx="52">
                  <c:v>1.5999999999999914</c:v>
                </c:pt>
                <c:pt idx="53">
                  <c:v>1.6399999999999837</c:v>
                </c:pt>
                <c:pt idx="54">
                  <c:v>1.680000000000009</c:v>
                </c:pt>
                <c:pt idx="55">
                  <c:v>1.7199999999999946</c:v>
                </c:pt>
                <c:pt idx="56">
                  <c:v>1.7599999999999874</c:v>
                </c:pt>
                <c:pt idx="57">
                  <c:v>1.800000000000012</c:v>
                </c:pt>
                <c:pt idx="58">
                  <c:v>1.8400000000000041</c:v>
                </c:pt>
                <c:pt idx="59">
                  <c:v>1.879999999999993</c:v>
                </c:pt>
                <c:pt idx="60">
                  <c:v>1.9199999999999853</c:v>
                </c:pt>
                <c:pt idx="61">
                  <c:v>1.9600000000000102</c:v>
                </c:pt>
                <c:pt idx="62">
                  <c:v>2</c:v>
                </c:pt>
                <c:pt idx="63">
                  <c:v>2.039999999999992</c:v>
                </c:pt>
                <c:pt idx="64">
                  <c:v>2.0800000000000152</c:v>
                </c:pt>
                <c:pt idx="65">
                  <c:v>2.1200000000000045</c:v>
                </c:pt>
                <c:pt idx="66">
                  <c:v>2.1599999999999966</c:v>
                </c:pt>
                <c:pt idx="67">
                  <c:v>2.1999999999999877</c:v>
                </c:pt>
                <c:pt idx="68">
                  <c:v>2.2400000000000091</c:v>
                </c:pt>
                <c:pt idx="69">
                  <c:v>2.2800000000000011</c:v>
                </c:pt>
                <c:pt idx="70">
                  <c:v>2.3199999999999927</c:v>
                </c:pt>
                <c:pt idx="71">
                  <c:v>2.3600000000000136</c:v>
                </c:pt>
                <c:pt idx="72">
                  <c:v>2.4000000000000057</c:v>
                </c:pt>
                <c:pt idx="73">
                  <c:v>2.4399999999999977</c:v>
                </c:pt>
                <c:pt idx="74">
                  <c:v>2.4799999999999867</c:v>
                </c:pt>
                <c:pt idx="75">
                  <c:v>2.5200000000000102</c:v>
                </c:pt>
                <c:pt idx="76">
                  <c:v>2.5600000000000032</c:v>
                </c:pt>
                <c:pt idx="77">
                  <c:v>2.5999999999999943</c:v>
                </c:pt>
                <c:pt idx="78">
                  <c:v>2.6399999999999864</c:v>
                </c:pt>
                <c:pt idx="79">
                  <c:v>2.6800000000000082</c:v>
                </c:pt>
                <c:pt idx="80">
                  <c:v>2.7199999999999989</c:v>
                </c:pt>
                <c:pt idx="81">
                  <c:v>2.7599999999999909</c:v>
                </c:pt>
                <c:pt idx="82">
                  <c:v>2.8000000000000114</c:v>
                </c:pt>
                <c:pt idx="83">
                  <c:v>2.8400000000000034</c:v>
                </c:pt>
                <c:pt idx="84">
                  <c:v>2.8799999999999937</c:v>
                </c:pt>
                <c:pt idx="85">
                  <c:v>2.9199999999999831</c:v>
                </c:pt>
                <c:pt idx="86">
                  <c:v>2.960000000000008</c:v>
                </c:pt>
                <c:pt idx="87">
                  <c:v>3</c:v>
                </c:pt>
                <c:pt idx="88">
                  <c:v>3.039999999999992</c:v>
                </c:pt>
                <c:pt idx="89">
                  <c:v>3.0800000000000152</c:v>
                </c:pt>
                <c:pt idx="90">
                  <c:v>3.1200000000000045</c:v>
                </c:pt>
                <c:pt idx="91">
                  <c:v>3.1599999999999966</c:v>
                </c:pt>
                <c:pt idx="92">
                  <c:v>3.1999999999999877</c:v>
                </c:pt>
                <c:pt idx="93">
                  <c:v>3.2400000000000091</c:v>
                </c:pt>
                <c:pt idx="94">
                  <c:v>3.2800000000000011</c:v>
                </c:pt>
                <c:pt idx="95">
                  <c:v>3.3199999999999927</c:v>
                </c:pt>
                <c:pt idx="96">
                  <c:v>3.3600000000000136</c:v>
                </c:pt>
                <c:pt idx="97">
                  <c:v>3.4000000000000057</c:v>
                </c:pt>
                <c:pt idx="98">
                  <c:v>3.4399999999999977</c:v>
                </c:pt>
                <c:pt idx="99">
                  <c:v>3.4799999999999867</c:v>
                </c:pt>
                <c:pt idx="100">
                  <c:v>3.5200000000000102</c:v>
                </c:pt>
                <c:pt idx="101">
                  <c:v>3.5600000000000032</c:v>
                </c:pt>
                <c:pt idx="102">
                  <c:v>3.5999999999999943</c:v>
                </c:pt>
                <c:pt idx="103">
                  <c:v>3.6399999999999864</c:v>
                </c:pt>
                <c:pt idx="104">
                  <c:v>3.6800000000000082</c:v>
                </c:pt>
                <c:pt idx="105">
                  <c:v>3.7199999999999989</c:v>
                </c:pt>
                <c:pt idx="106">
                  <c:v>3.7599999999999909</c:v>
                </c:pt>
                <c:pt idx="107">
                  <c:v>3.8000000000000114</c:v>
                </c:pt>
                <c:pt idx="108">
                  <c:v>3.8400000000000034</c:v>
                </c:pt>
                <c:pt idx="109">
                  <c:v>3.8799999999999937</c:v>
                </c:pt>
                <c:pt idx="110">
                  <c:v>3.9199999999999831</c:v>
                </c:pt>
                <c:pt idx="111">
                  <c:v>3.960000000000008</c:v>
                </c:pt>
                <c:pt idx="112">
                  <c:v>4</c:v>
                </c:pt>
                <c:pt idx="113">
                  <c:v>4.039999999999992</c:v>
                </c:pt>
                <c:pt idx="114">
                  <c:v>4.0800000000000125</c:v>
                </c:pt>
                <c:pt idx="115">
                  <c:v>4.1200000000000045</c:v>
                </c:pt>
                <c:pt idx="116">
                  <c:v>4.1599999999999966</c:v>
                </c:pt>
                <c:pt idx="117">
                  <c:v>4.1999999999999886</c:v>
                </c:pt>
                <c:pt idx="118">
                  <c:v>4.2400000000000091</c:v>
                </c:pt>
                <c:pt idx="119">
                  <c:v>4.2800000000000011</c:v>
                </c:pt>
                <c:pt idx="120">
                  <c:v>4.3199999999999905</c:v>
                </c:pt>
                <c:pt idx="121">
                  <c:v>4.3600000000000065</c:v>
                </c:pt>
                <c:pt idx="122">
                  <c:v>4.4000000000000083</c:v>
                </c:pt>
                <c:pt idx="123">
                  <c:v>4.4400000000000004</c:v>
                </c:pt>
                <c:pt idx="124">
                  <c:v>4.4799999999999924</c:v>
                </c:pt>
                <c:pt idx="125">
                  <c:v>4.5200000000000085</c:v>
                </c:pt>
                <c:pt idx="126">
                  <c:v>4.5600000000000005</c:v>
                </c:pt>
                <c:pt idx="127">
                  <c:v>4.5999999999999943</c:v>
                </c:pt>
                <c:pt idx="128">
                  <c:v>4.6399999999999864</c:v>
                </c:pt>
                <c:pt idx="129">
                  <c:v>4.6800000000000068</c:v>
                </c:pt>
                <c:pt idx="130">
                  <c:v>4.7199999999999989</c:v>
                </c:pt>
                <c:pt idx="131">
                  <c:v>4.7599999999999909</c:v>
                </c:pt>
                <c:pt idx="132">
                  <c:v>4.8000000000000105</c:v>
                </c:pt>
                <c:pt idx="133">
                  <c:v>4.8400000000000025</c:v>
                </c:pt>
                <c:pt idx="134">
                  <c:v>4.8799999999999963</c:v>
                </c:pt>
                <c:pt idx="135">
                  <c:v>4.9199999999999884</c:v>
                </c:pt>
                <c:pt idx="136">
                  <c:v>4.960000000000008</c:v>
                </c:pt>
                <c:pt idx="137">
                  <c:v>5</c:v>
                </c:pt>
                <c:pt idx="138">
                  <c:v>5.039999999999992</c:v>
                </c:pt>
                <c:pt idx="139">
                  <c:v>5.0800000000000125</c:v>
                </c:pt>
                <c:pt idx="140">
                  <c:v>5.1200000000000045</c:v>
                </c:pt>
                <c:pt idx="141">
                  <c:v>5.1599999999999966</c:v>
                </c:pt>
                <c:pt idx="142">
                  <c:v>5.1999999999999886</c:v>
                </c:pt>
                <c:pt idx="143">
                  <c:v>5.2400000000000091</c:v>
                </c:pt>
                <c:pt idx="144">
                  <c:v>5.2800000000000011</c:v>
                </c:pt>
                <c:pt idx="145">
                  <c:v>5.3199999999999905</c:v>
                </c:pt>
                <c:pt idx="146">
                  <c:v>5.3600000000000065</c:v>
                </c:pt>
                <c:pt idx="147">
                  <c:v>5.4000000000000083</c:v>
                </c:pt>
                <c:pt idx="148">
                  <c:v>5.44</c:v>
                </c:pt>
                <c:pt idx="149">
                  <c:v>5.4799999999999924</c:v>
                </c:pt>
                <c:pt idx="150">
                  <c:v>5.5200000000000085</c:v>
                </c:pt>
                <c:pt idx="151">
                  <c:v>5.5600000000000005</c:v>
                </c:pt>
                <c:pt idx="152">
                  <c:v>5.5999999999999943</c:v>
                </c:pt>
                <c:pt idx="153">
                  <c:v>5.6399999999999864</c:v>
                </c:pt>
                <c:pt idx="154">
                  <c:v>5.6800000000000068</c:v>
                </c:pt>
                <c:pt idx="155">
                  <c:v>5.7199999999999989</c:v>
                </c:pt>
                <c:pt idx="156">
                  <c:v>5.7599999999999909</c:v>
                </c:pt>
                <c:pt idx="157">
                  <c:v>5.8000000000000105</c:v>
                </c:pt>
                <c:pt idx="158">
                  <c:v>5.8400000000000025</c:v>
                </c:pt>
                <c:pt idx="159">
                  <c:v>5.8799999999999963</c:v>
                </c:pt>
                <c:pt idx="160">
                  <c:v>5.9199999999999884</c:v>
                </c:pt>
                <c:pt idx="161">
                  <c:v>5.960000000000008</c:v>
                </c:pt>
                <c:pt idx="162">
                  <c:v>6</c:v>
                </c:pt>
                <c:pt idx="163">
                  <c:v>6.039999999999992</c:v>
                </c:pt>
                <c:pt idx="164">
                  <c:v>6.0800000000000125</c:v>
                </c:pt>
                <c:pt idx="165">
                  <c:v>6.1200000000000045</c:v>
                </c:pt>
                <c:pt idx="166">
                  <c:v>6.1599999999999966</c:v>
                </c:pt>
                <c:pt idx="167">
                  <c:v>6.1999999999999886</c:v>
                </c:pt>
                <c:pt idx="168">
                  <c:v>6.2400000000000091</c:v>
                </c:pt>
                <c:pt idx="169">
                  <c:v>6.2800000000000011</c:v>
                </c:pt>
                <c:pt idx="170">
                  <c:v>6.3199999999999905</c:v>
                </c:pt>
                <c:pt idx="171">
                  <c:v>6.3600000000000065</c:v>
                </c:pt>
                <c:pt idx="172">
                  <c:v>6.4000000000000083</c:v>
                </c:pt>
                <c:pt idx="173">
                  <c:v>6.44</c:v>
                </c:pt>
                <c:pt idx="174">
                  <c:v>6.4799999999999924</c:v>
                </c:pt>
                <c:pt idx="175">
                  <c:v>6.5200000000000085</c:v>
                </c:pt>
                <c:pt idx="176">
                  <c:v>6.5600000000000005</c:v>
                </c:pt>
                <c:pt idx="177">
                  <c:v>6.5999999999999943</c:v>
                </c:pt>
                <c:pt idx="178">
                  <c:v>6.6399999999999864</c:v>
                </c:pt>
                <c:pt idx="179">
                  <c:v>6.6800000000000068</c:v>
                </c:pt>
                <c:pt idx="180">
                  <c:v>6.7199999999999989</c:v>
                </c:pt>
                <c:pt idx="181">
                  <c:v>6.7599999999999909</c:v>
                </c:pt>
                <c:pt idx="182">
                  <c:v>6.8000000000000105</c:v>
                </c:pt>
                <c:pt idx="183">
                  <c:v>6.8400000000000025</c:v>
                </c:pt>
                <c:pt idx="184">
                  <c:v>6.8799999999999963</c:v>
                </c:pt>
                <c:pt idx="185">
                  <c:v>6.9199999999999884</c:v>
                </c:pt>
                <c:pt idx="186">
                  <c:v>6.960000000000008</c:v>
                </c:pt>
                <c:pt idx="187">
                  <c:v>7</c:v>
                </c:pt>
                <c:pt idx="188">
                  <c:v>7.039999999999992</c:v>
                </c:pt>
                <c:pt idx="189">
                  <c:v>7.0800000000000125</c:v>
                </c:pt>
                <c:pt idx="190">
                  <c:v>7.1200000000000045</c:v>
                </c:pt>
                <c:pt idx="191">
                  <c:v>7.1599999999999966</c:v>
                </c:pt>
                <c:pt idx="192">
                  <c:v>7.1999999999999886</c:v>
                </c:pt>
                <c:pt idx="193">
                  <c:v>7.2400000000000091</c:v>
                </c:pt>
                <c:pt idx="194">
                  <c:v>7.2800000000000011</c:v>
                </c:pt>
                <c:pt idx="195">
                  <c:v>7.3199999999999905</c:v>
                </c:pt>
                <c:pt idx="196">
                  <c:v>7.3600000000000065</c:v>
                </c:pt>
                <c:pt idx="197">
                  <c:v>7.4000000000000083</c:v>
                </c:pt>
                <c:pt idx="198">
                  <c:v>7.44</c:v>
                </c:pt>
                <c:pt idx="199">
                  <c:v>7.4799999999999924</c:v>
                </c:pt>
                <c:pt idx="200">
                  <c:v>7.5200000000000085</c:v>
                </c:pt>
                <c:pt idx="201">
                  <c:v>7.5600000000000005</c:v>
                </c:pt>
                <c:pt idx="202">
                  <c:v>7.5999999999999943</c:v>
                </c:pt>
                <c:pt idx="203">
                  <c:v>7.6399999999999864</c:v>
                </c:pt>
                <c:pt idx="204">
                  <c:v>7.6800000000000068</c:v>
                </c:pt>
                <c:pt idx="205">
                  <c:v>7.7199999999999989</c:v>
                </c:pt>
                <c:pt idx="206">
                  <c:v>7.7599999999999909</c:v>
                </c:pt>
                <c:pt idx="207">
                  <c:v>7.8000000000000105</c:v>
                </c:pt>
                <c:pt idx="208">
                  <c:v>7.8400000000000025</c:v>
                </c:pt>
                <c:pt idx="209">
                  <c:v>7.8799999999999963</c:v>
                </c:pt>
                <c:pt idx="210">
                  <c:v>7.9199999999999884</c:v>
                </c:pt>
                <c:pt idx="211">
                  <c:v>7.960000000000008</c:v>
                </c:pt>
                <c:pt idx="212">
                  <c:v>8</c:v>
                </c:pt>
                <c:pt idx="213">
                  <c:v>8.0400000000000009</c:v>
                </c:pt>
                <c:pt idx="214">
                  <c:v>8.0800000000000125</c:v>
                </c:pt>
                <c:pt idx="215">
                  <c:v>8.120000000000001</c:v>
                </c:pt>
                <c:pt idx="216">
                  <c:v>8.1600000000000037</c:v>
                </c:pt>
                <c:pt idx="217">
                  <c:v>8.2000000000000011</c:v>
                </c:pt>
                <c:pt idx="218">
                  <c:v>8.2399999999999984</c:v>
                </c:pt>
                <c:pt idx="219">
                  <c:v>8.2800000000000011</c:v>
                </c:pt>
                <c:pt idx="220">
                  <c:v>8.3200000000000021</c:v>
                </c:pt>
                <c:pt idx="221">
                  <c:v>8.3600000000000207</c:v>
                </c:pt>
                <c:pt idx="222">
                  <c:v>8.4000000000000057</c:v>
                </c:pt>
                <c:pt idx="223">
                  <c:v>8.44</c:v>
                </c:pt>
                <c:pt idx="224">
                  <c:v>8.4800000000000022</c:v>
                </c:pt>
                <c:pt idx="225">
                  <c:v>8.5200000000000102</c:v>
                </c:pt>
                <c:pt idx="226">
                  <c:v>8.5600000000000023</c:v>
                </c:pt>
                <c:pt idx="227">
                  <c:v>8.6000000000000014</c:v>
                </c:pt>
                <c:pt idx="228">
                  <c:v>8.6399999999999864</c:v>
                </c:pt>
                <c:pt idx="229">
                  <c:v>8.680000000000005</c:v>
                </c:pt>
                <c:pt idx="230">
                  <c:v>8.7200000000000024</c:v>
                </c:pt>
                <c:pt idx="231">
                  <c:v>8.7600000000000016</c:v>
                </c:pt>
                <c:pt idx="232">
                  <c:v>8.8000000000000167</c:v>
                </c:pt>
                <c:pt idx="233">
                  <c:v>8.8400000000000034</c:v>
                </c:pt>
                <c:pt idx="234">
                  <c:v>8.8800000000000026</c:v>
                </c:pt>
                <c:pt idx="235">
                  <c:v>8.9200000000000017</c:v>
                </c:pt>
                <c:pt idx="236">
                  <c:v>8.9600000000000097</c:v>
                </c:pt>
                <c:pt idx="237">
                  <c:v>9</c:v>
                </c:pt>
                <c:pt idx="238">
                  <c:v>9.0400000000000009</c:v>
                </c:pt>
                <c:pt idx="239">
                  <c:v>9.0800000000000125</c:v>
                </c:pt>
                <c:pt idx="240">
                  <c:v>9.120000000000001</c:v>
                </c:pt>
                <c:pt idx="241">
                  <c:v>9.1600000000000037</c:v>
                </c:pt>
                <c:pt idx="242">
                  <c:v>9.2000000000000011</c:v>
                </c:pt>
                <c:pt idx="243">
                  <c:v>9.2399999999999984</c:v>
                </c:pt>
                <c:pt idx="244">
                  <c:v>9.2800000000000011</c:v>
                </c:pt>
                <c:pt idx="245">
                  <c:v>9.3200000000000021</c:v>
                </c:pt>
                <c:pt idx="246">
                  <c:v>9.3600000000000207</c:v>
                </c:pt>
                <c:pt idx="247">
                  <c:v>9.4000000000000057</c:v>
                </c:pt>
                <c:pt idx="248">
                  <c:v>9.44</c:v>
                </c:pt>
                <c:pt idx="249">
                  <c:v>9.4800000000000022</c:v>
                </c:pt>
                <c:pt idx="250">
                  <c:v>9.5200000000000102</c:v>
                </c:pt>
                <c:pt idx="251">
                  <c:v>9.5600000000000023</c:v>
                </c:pt>
                <c:pt idx="252">
                  <c:v>9.6000000000000014</c:v>
                </c:pt>
                <c:pt idx="253">
                  <c:v>9.6399999999999864</c:v>
                </c:pt>
                <c:pt idx="254">
                  <c:v>9.680000000000005</c:v>
                </c:pt>
                <c:pt idx="255">
                  <c:v>9.7200000000000024</c:v>
                </c:pt>
                <c:pt idx="256">
                  <c:v>9.7600000000000016</c:v>
                </c:pt>
                <c:pt idx="257">
                  <c:v>9.8000000000000167</c:v>
                </c:pt>
                <c:pt idx="258">
                  <c:v>9.8400000000000034</c:v>
                </c:pt>
                <c:pt idx="259">
                  <c:v>9.8800000000000026</c:v>
                </c:pt>
                <c:pt idx="260">
                  <c:v>9.9200000000000017</c:v>
                </c:pt>
                <c:pt idx="261">
                  <c:v>9.9600000000000097</c:v>
                </c:pt>
                <c:pt idx="262">
                  <c:v>10</c:v>
                </c:pt>
                <c:pt idx="263">
                  <c:v>10.040000000000001</c:v>
                </c:pt>
                <c:pt idx="264">
                  <c:v>10.080000000000014</c:v>
                </c:pt>
                <c:pt idx="265">
                  <c:v>10.120000000000005</c:v>
                </c:pt>
                <c:pt idx="266">
                  <c:v>10.16</c:v>
                </c:pt>
                <c:pt idx="267">
                  <c:v>10.200000000000001</c:v>
                </c:pt>
                <c:pt idx="268">
                  <c:v>10.239999999999998</c:v>
                </c:pt>
                <c:pt idx="269">
                  <c:v>10.280000000000001</c:v>
                </c:pt>
                <c:pt idx="270">
                  <c:v>10.32</c:v>
                </c:pt>
                <c:pt idx="271">
                  <c:v>10.360000000000024</c:v>
                </c:pt>
                <c:pt idx="272">
                  <c:v>10.400000000000006</c:v>
                </c:pt>
                <c:pt idx="273">
                  <c:v>10.440000000000001</c:v>
                </c:pt>
                <c:pt idx="274">
                  <c:v>10.48</c:v>
                </c:pt>
                <c:pt idx="275">
                  <c:v>10.52000000000001</c:v>
                </c:pt>
                <c:pt idx="276">
                  <c:v>10.560000000000002</c:v>
                </c:pt>
                <c:pt idx="277">
                  <c:v>10.600000000000001</c:v>
                </c:pt>
                <c:pt idx="278">
                  <c:v>10.639999999999986</c:v>
                </c:pt>
                <c:pt idx="279">
                  <c:v>10.680000000000007</c:v>
                </c:pt>
                <c:pt idx="280">
                  <c:v>10.719999999999999</c:v>
                </c:pt>
                <c:pt idx="281">
                  <c:v>10.760000000000002</c:v>
                </c:pt>
                <c:pt idx="282">
                  <c:v>10.80000000000002</c:v>
                </c:pt>
                <c:pt idx="283">
                  <c:v>10.840000000000003</c:v>
                </c:pt>
                <c:pt idx="284">
                  <c:v>10.880000000000004</c:v>
                </c:pt>
                <c:pt idx="285">
                  <c:v>10.920000000000002</c:v>
                </c:pt>
                <c:pt idx="286">
                  <c:v>10.96000000000002</c:v>
                </c:pt>
                <c:pt idx="287">
                  <c:v>11</c:v>
                </c:pt>
                <c:pt idx="288">
                  <c:v>11.04</c:v>
                </c:pt>
                <c:pt idx="289">
                  <c:v>11.080000000000014</c:v>
                </c:pt>
                <c:pt idx="290">
                  <c:v>11.120000000000005</c:v>
                </c:pt>
                <c:pt idx="291">
                  <c:v>11.16</c:v>
                </c:pt>
                <c:pt idx="292">
                  <c:v>11.200000000000001</c:v>
                </c:pt>
                <c:pt idx="293">
                  <c:v>11.239999999999998</c:v>
                </c:pt>
                <c:pt idx="294">
                  <c:v>11.280000000000001</c:v>
                </c:pt>
                <c:pt idx="295">
                  <c:v>11.32</c:v>
                </c:pt>
                <c:pt idx="296">
                  <c:v>11.360000000000024</c:v>
                </c:pt>
                <c:pt idx="297">
                  <c:v>11.400000000000006</c:v>
                </c:pt>
                <c:pt idx="298">
                  <c:v>11.440000000000001</c:v>
                </c:pt>
                <c:pt idx="299">
                  <c:v>11.48</c:v>
                </c:pt>
                <c:pt idx="300">
                  <c:v>11.52000000000001</c:v>
                </c:pt>
                <c:pt idx="301">
                  <c:v>11.560000000000002</c:v>
                </c:pt>
                <c:pt idx="302">
                  <c:v>11.600000000000001</c:v>
                </c:pt>
                <c:pt idx="303">
                  <c:v>11.639999999999986</c:v>
                </c:pt>
                <c:pt idx="304">
                  <c:v>11.680000000000007</c:v>
                </c:pt>
                <c:pt idx="305">
                  <c:v>11.719999999999999</c:v>
                </c:pt>
                <c:pt idx="306">
                  <c:v>11.760000000000002</c:v>
                </c:pt>
                <c:pt idx="307">
                  <c:v>11.80000000000002</c:v>
                </c:pt>
                <c:pt idx="308">
                  <c:v>11.840000000000003</c:v>
                </c:pt>
                <c:pt idx="309">
                  <c:v>11.880000000000004</c:v>
                </c:pt>
                <c:pt idx="310">
                  <c:v>11.920000000000002</c:v>
                </c:pt>
                <c:pt idx="311">
                  <c:v>11.96000000000002</c:v>
                </c:pt>
                <c:pt idx="312">
                  <c:v>12</c:v>
                </c:pt>
                <c:pt idx="313">
                  <c:v>12.04</c:v>
                </c:pt>
                <c:pt idx="314">
                  <c:v>12.080000000000014</c:v>
                </c:pt>
                <c:pt idx="315">
                  <c:v>12.120000000000005</c:v>
                </c:pt>
                <c:pt idx="316">
                  <c:v>12.16</c:v>
                </c:pt>
                <c:pt idx="317">
                  <c:v>12.200000000000001</c:v>
                </c:pt>
                <c:pt idx="318">
                  <c:v>12.239999999999998</c:v>
                </c:pt>
                <c:pt idx="319">
                  <c:v>12.280000000000001</c:v>
                </c:pt>
                <c:pt idx="320">
                  <c:v>12.32</c:v>
                </c:pt>
                <c:pt idx="321">
                  <c:v>12.360000000000024</c:v>
                </c:pt>
                <c:pt idx="322">
                  <c:v>12.400000000000006</c:v>
                </c:pt>
                <c:pt idx="323">
                  <c:v>12.440000000000001</c:v>
                </c:pt>
                <c:pt idx="324">
                  <c:v>12.48</c:v>
                </c:pt>
                <c:pt idx="325">
                  <c:v>12.52000000000001</c:v>
                </c:pt>
                <c:pt idx="326">
                  <c:v>12.560000000000002</c:v>
                </c:pt>
                <c:pt idx="327">
                  <c:v>12.600000000000001</c:v>
                </c:pt>
                <c:pt idx="328">
                  <c:v>12.639999999999986</c:v>
                </c:pt>
                <c:pt idx="329">
                  <c:v>12.680000000000007</c:v>
                </c:pt>
                <c:pt idx="330">
                  <c:v>12.719999999999999</c:v>
                </c:pt>
                <c:pt idx="331">
                  <c:v>12.760000000000002</c:v>
                </c:pt>
                <c:pt idx="332">
                  <c:v>12.80000000000002</c:v>
                </c:pt>
                <c:pt idx="333">
                  <c:v>12.840000000000003</c:v>
                </c:pt>
                <c:pt idx="334">
                  <c:v>12.880000000000004</c:v>
                </c:pt>
                <c:pt idx="335">
                  <c:v>12.920000000000002</c:v>
                </c:pt>
                <c:pt idx="336">
                  <c:v>12.96000000000002</c:v>
                </c:pt>
                <c:pt idx="337">
                  <c:v>13</c:v>
                </c:pt>
                <c:pt idx="338">
                  <c:v>13.04</c:v>
                </c:pt>
                <c:pt idx="339">
                  <c:v>13.080000000000014</c:v>
                </c:pt>
                <c:pt idx="340">
                  <c:v>13.120000000000005</c:v>
                </c:pt>
                <c:pt idx="341">
                  <c:v>13.16</c:v>
                </c:pt>
                <c:pt idx="342">
                  <c:v>13.200000000000001</c:v>
                </c:pt>
                <c:pt idx="343">
                  <c:v>13.239999999999998</c:v>
                </c:pt>
                <c:pt idx="344">
                  <c:v>13.280000000000001</c:v>
                </c:pt>
                <c:pt idx="345">
                  <c:v>13.32</c:v>
                </c:pt>
                <c:pt idx="346">
                  <c:v>13.360000000000024</c:v>
                </c:pt>
                <c:pt idx="347">
                  <c:v>13.400000000000006</c:v>
                </c:pt>
                <c:pt idx="348">
                  <c:v>13.440000000000001</c:v>
                </c:pt>
                <c:pt idx="349">
                  <c:v>13.48</c:v>
                </c:pt>
                <c:pt idx="350">
                  <c:v>13.52000000000001</c:v>
                </c:pt>
                <c:pt idx="351">
                  <c:v>13.560000000000002</c:v>
                </c:pt>
                <c:pt idx="352">
                  <c:v>13.600000000000001</c:v>
                </c:pt>
                <c:pt idx="353">
                  <c:v>13.639999999999986</c:v>
                </c:pt>
                <c:pt idx="354">
                  <c:v>13.680000000000007</c:v>
                </c:pt>
                <c:pt idx="355">
                  <c:v>13.719999999999999</c:v>
                </c:pt>
                <c:pt idx="356">
                  <c:v>13.760000000000002</c:v>
                </c:pt>
                <c:pt idx="357">
                  <c:v>13.80000000000002</c:v>
                </c:pt>
                <c:pt idx="358">
                  <c:v>13.840000000000003</c:v>
                </c:pt>
                <c:pt idx="359">
                  <c:v>13.880000000000004</c:v>
                </c:pt>
                <c:pt idx="360">
                  <c:v>13.920000000000002</c:v>
                </c:pt>
                <c:pt idx="361">
                  <c:v>13.96000000000002</c:v>
                </c:pt>
                <c:pt idx="362">
                  <c:v>14</c:v>
                </c:pt>
                <c:pt idx="363">
                  <c:v>14.04</c:v>
                </c:pt>
                <c:pt idx="364">
                  <c:v>14.080000000000014</c:v>
                </c:pt>
                <c:pt idx="365">
                  <c:v>14.120000000000005</c:v>
                </c:pt>
                <c:pt idx="366">
                  <c:v>14.16</c:v>
                </c:pt>
                <c:pt idx="367">
                  <c:v>14.200000000000001</c:v>
                </c:pt>
                <c:pt idx="368">
                  <c:v>14.239999999999998</c:v>
                </c:pt>
                <c:pt idx="369">
                  <c:v>14.280000000000001</c:v>
                </c:pt>
                <c:pt idx="370">
                  <c:v>14.32</c:v>
                </c:pt>
                <c:pt idx="371">
                  <c:v>14.360000000000024</c:v>
                </c:pt>
                <c:pt idx="372">
                  <c:v>14.400000000000006</c:v>
                </c:pt>
                <c:pt idx="373">
                  <c:v>14.440000000000001</c:v>
                </c:pt>
                <c:pt idx="374">
                  <c:v>14.48</c:v>
                </c:pt>
                <c:pt idx="375">
                  <c:v>14.52000000000001</c:v>
                </c:pt>
                <c:pt idx="376">
                  <c:v>14.560000000000002</c:v>
                </c:pt>
                <c:pt idx="377">
                  <c:v>14.600000000000001</c:v>
                </c:pt>
                <c:pt idx="378">
                  <c:v>14.639999999999986</c:v>
                </c:pt>
                <c:pt idx="379">
                  <c:v>14.680000000000007</c:v>
                </c:pt>
                <c:pt idx="380">
                  <c:v>14.719999999999999</c:v>
                </c:pt>
                <c:pt idx="381">
                  <c:v>14.760000000000002</c:v>
                </c:pt>
                <c:pt idx="382">
                  <c:v>14.80000000000002</c:v>
                </c:pt>
                <c:pt idx="383">
                  <c:v>14.840000000000003</c:v>
                </c:pt>
                <c:pt idx="384">
                  <c:v>14.880000000000004</c:v>
                </c:pt>
                <c:pt idx="385">
                  <c:v>14.920000000000002</c:v>
                </c:pt>
                <c:pt idx="386">
                  <c:v>14.96000000000002</c:v>
                </c:pt>
                <c:pt idx="387">
                  <c:v>15</c:v>
                </c:pt>
                <c:pt idx="388">
                  <c:v>15.04</c:v>
                </c:pt>
                <c:pt idx="389">
                  <c:v>15.080000000000014</c:v>
                </c:pt>
                <c:pt idx="390">
                  <c:v>15.120000000000005</c:v>
                </c:pt>
                <c:pt idx="391">
                  <c:v>15.16</c:v>
                </c:pt>
                <c:pt idx="392">
                  <c:v>15.200000000000001</c:v>
                </c:pt>
                <c:pt idx="393">
                  <c:v>15.239999999999998</c:v>
                </c:pt>
                <c:pt idx="394">
                  <c:v>15.280000000000001</c:v>
                </c:pt>
                <c:pt idx="395">
                  <c:v>15.32</c:v>
                </c:pt>
                <c:pt idx="396">
                  <c:v>15.360000000000024</c:v>
                </c:pt>
                <c:pt idx="397">
                  <c:v>15.400000000000006</c:v>
                </c:pt>
                <c:pt idx="398">
                  <c:v>15.440000000000001</c:v>
                </c:pt>
                <c:pt idx="399">
                  <c:v>15.48</c:v>
                </c:pt>
                <c:pt idx="400">
                  <c:v>15.52000000000001</c:v>
                </c:pt>
                <c:pt idx="401">
                  <c:v>15.560000000000002</c:v>
                </c:pt>
                <c:pt idx="402">
                  <c:v>15.600000000000001</c:v>
                </c:pt>
                <c:pt idx="403">
                  <c:v>15.639999999999986</c:v>
                </c:pt>
                <c:pt idx="404">
                  <c:v>15.680000000000007</c:v>
                </c:pt>
                <c:pt idx="405">
                  <c:v>15.719999999999999</c:v>
                </c:pt>
                <c:pt idx="406">
                  <c:v>15.760000000000002</c:v>
                </c:pt>
                <c:pt idx="407">
                  <c:v>15.80000000000002</c:v>
                </c:pt>
                <c:pt idx="408">
                  <c:v>15.840000000000003</c:v>
                </c:pt>
                <c:pt idx="409">
                  <c:v>15.880000000000004</c:v>
                </c:pt>
                <c:pt idx="410">
                  <c:v>15.920000000000002</c:v>
                </c:pt>
                <c:pt idx="411">
                  <c:v>15.96000000000002</c:v>
                </c:pt>
                <c:pt idx="412">
                  <c:v>16</c:v>
                </c:pt>
                <c:pt idx="413">
                  <c:v>16.039999999999992</c:v>
                </c:pt>
                <c:pt idx="414">
                  <c:v>16.080000000000013</c:v>
                </c:pt>
                <c:pt idx="415">
                  <c:v>16.120000000000005</c:v>
                </c:pt>
                <c:pt idx="416">
                  <c:v>16.159999999999997</c:v>
                </c:pt>
                <c:pt idx="417">
                  <c:v>16.199999999999992</c:v>
                </c:pt>
                <c:pt idx="418">
                  <c:v>16.240000000000009</c:v>
                </c:pt>
                <c:pt idx="419">
                  <c:v>16.279999999999987</c:v>
                </c:pt>
                <c:pt idx="420">
                  <c:v>16.319999999999993</c:v>
                </c:pt>
                <c:pt idx="421">
                  <c:v>16.360000000000014</c:v>
                </c:pt>
                <c:pt idx="422">
                  <c:v>16.400000000000006</c:v>
                </c:pt>
                <c:pt idx="423">
                  <c:v>16.439999999999987</c:v>
                </c:pt>
                <c:pt idx="424">
                  <c:v>16.479999999999986</c:v>
                </c:pt>
                <c:pt idx="425">
                  <c:v>16.52000000000001</c:v>
                </c:pt>
                <c:pt idx="426">
                  <c:v>16.560000000000002</c:v>
                </c:pt>
                <c:pt idx="427">
                  <c:v>16.599999999999987</c:v>
                </c:pt>
                <c:pt idx="428">
                  <c:v>16.63999999999999</c:v>
                </c:pt>
                <c:pt idx="429">
                  <c:v>16.680000000000007</c:v>
                </c:pt>
                <c:pt idx="430">
                  <c:v>16.72</c:v>
                </c:pt>
                <c:pt idx="431">
                  <c:v>16.759999999999987</c:v>
                </c:pt>
                <c:pt idx="432">
                  <c:v>16.800000000000011</c:v>
                </c:pt>
                <c:pt idx="433">
                  <c:v>16.840000000000003</c:v>
                </c:pt>
                <c:pt idx="434">
                  <c:v>16.879999999999992</c:v>
                </c:pt>
                <c:pt idx="435">
                  <c:v>16.919999999999987</c:v>
                </c:pt>
                <c:pt idx="436">
                  <c:v>16.959999999999987</c:v>
                </c:pt>
                <c:pt idx="437">
                  <c:v>17</c:v>
                </c:pt>
                <c:pt idx="438">
                  <c:v>17.039999999999992</c:v>
                </c:pt>
                <c:pt idx="439">
                  <c:v>17.080000000000013</c:v>
                </c:pt>
                <c:pt idx="440">
                  <c:v>17.120000000000005</c:v>
                </c:pt>
                <c:pt idx="441">
                  <c:v>17.159999999999997</c:v>
                </c:pt>
                <c:pt idx="442">
                  <c:v>17.199999999999992</c:v>
                </c:pt>
                <c:pt idx="443">
                  <c:v>17.240000000000009</c:v>
                </c:pt>
                <c:pt idx="444">
                  <c:v>17.279999999999987</c:v>
                </c:pt>
                <c:pt idx="445">
                  <c:v>17.319999999999993</c:v>
                </c:pt>
                <c:pt idx="446">
                  <c:v>17.360000000000014</c:v>
                </c:pt>
                <c:pt idx="447">
                  <c:v>17.400000000000006</c:v>
                </c:pt>
                <c:pt idx="448">
                  <c:v>17.439999999999987</c:v>
                </c:pt>
                <c:pt idx="449">
                  <c:v>17.479999999999986</c:v>
                </c:pt>
                <c:pt idx="450">
                  <c:v>17.52000000000001</c:v>
                </c:pt>
                <c:pt idx="451">
                  <c:v>17.560000000000002</c:v>
                </c:pt>
                <c:pt idx="452">
                  <c:v>17.599999999999987</c:v>
                </c:pt>
                <c:pt idx="453">
                  <c:v>17.63999999999999</c:v>
                </c:pt>
                <c:pt idx="454">
                  <c:v>17.680000000000007</c:v>
                </c:pt>
                <c:pt idx="455">
                  <c:v>17.72</c:v>
                </c:pt>
                <c:pt idx="456">
                  <c:v>17.759999999999987</c:v>
                </c:pt>
                <c:pt idx="457">
                  <c:v>17.800000000000011</c:v>
                </c:pt>
                <c:pt idx="458">
                  <c:v>17.840000000000003</c:v>
                </c:pt>
                <c:pt idx="459">
                  <c:v>17.879999999999992</c:v>
                </c:pt>
                <c:pt idx="460">
                  <c:v>17.919999999999987</c:v>
                </c:pt>
                <c:pt idx="461">
                  <c:v>17.959999999999987</c:v>
                </c:pt>
                <c:pt idx="462">
                  <c:v>18</c:v>
                </c:pt>
                <c:pt idx="463">
                  <c:v>18.039999999999992</c:v>
                </c:pt>
                <c:pt idx="464">
                  <c:v>18.080000000000013</c:v>
                </c:pt>
                <c:pt idx="465">
                  <c:v>18.120000000000005</c:v>
                </c:pt>
                <c:pt idx="466">
                  <c:v>18.159999999999997</c:v>
                </c:pt>
                <c:pt idx="467">
                  <c:v>18.199999999999992</c:v>
                </c:pt>
                <c:pt idx="468">
                  <c:v>18.240000000000009</c:v>
                </c:pt>
                <c:pt idx="469">
                  <c:v>18.279999999999987</c:v>
                </c:pt>
                <c:pt idx="470">
                  <c:v>18.319999999999993</c:v>
                </c:pt>
                <c:pt idx="471">
                  <c:v>18.360000000000014</c:v>
                </c:pt>
                <c:pt idx="472">
                  <c:v>18.400000000000006</c:v>
                </c:pt>
                <c:pt idx="473">
                  <c:v>18.439999999999987</c:v>
                </c:pt>
                <c:pt idx="474">
                  <c:v>18.479999999999986</c:v>
                </c:pt>
                <c:pt idx="475">
                  <c:v>18.52000000000001</c:v>
                </c:pt>
                <c:pt idx="476">
                  <c:v>18.560000000000002</c:v>
                </c:pt>
                <c:pt idx="477">
                  <c:v>18.599999999999987</c:v>
                </c:pt>
                <c:pt idx="478">
                  <c:v>18.63999999999999</c:v>
                </c:pt>
                <c:pt idx="479">
                  <c:v>18.680000000000007</c:v>
                </c:pt>
                <c:pt idx="480">
                  <c:v>18.72</c:v>
                </c:pt>
                <c:pt idx="481">
                  <c:v>18.759999999999987</c:v>
                </c:pt>
                <c:pt idx="482">
                  <c:v>18.800000000000011</c:v>
                </c:pt>
                <c:pt idx="483">
                  <c:v>18.840000000000003</c:v>
                </c:pt>
                <c:pt idx="484">
                  <c:v>18.879999999999992</c:v>
                </c:pt>
                <c:pt idx="485">
                  <c:v>18.919999999999987</c:v>
                </c:pt>
                <c:pt idx="486">
                  <c:v>18.959999999999987</c:v>
                </c:pt>
                <c:pt idx="487">
                  <c:v>19</c:v>
                </c:pt>
                <c:pt idx="488">
                  <c:v>19.039999999999992</c:v>
                </c:pt>
                <c:pt idx="489">
                  <c:v>19.080000000000013</c:v>
                </c:pt>
                <c:pt idx="490">
                  <c:v>19.120000000000005</c:v>
                </c:pt>
                <c:pt idx="491">
                  <c:v>19.159999999999997</c:v>
                </c:pt>
                <c:pt idx="492">
                  <c:v>19.199999999999992</c:v>
                </c:pt>
                <c:pt idx="493">
                  <c:v>19.240000000000009</c:v>
                </c:pt>
                <c:pt idx="494">
                  <c:v>19.279999999999987</c:v>
                </c:pt>
                <c:pt idx="495">
                  <c:v>19.319999999999993</c:v>
                </c:pt>
                <c:pt idx="496">
                  <c:v>19.360000000000014</c:v>
                </c:pt>
                <c:pt idx="497">
                  <c:v>19.400000000000006</c:v>
                </c:pt>
                <c:pt idx="498">
                  <c:v>19.439999999999987</c:v>
                </c:pt>
                <c:pt idx="499">
                  <c:v>19.479999999999986</c:v>
                </c:pt>
                <c:pt idx="500">
                  <c:v>19.52000000000001</c:v>
                </c:pt>
                <c:pt idx="501">
                  <c:v>19.560000000000002</c:v>
                </c:pt>
                <c:pt idx="502">
                  <c:v>19.599999999999987</c:v>
                </c:pt>
                <c:pt idx="503">
                  <c:v>19.63999999999999</c:v>
                </c:pt>
                <c:pt idx="504">
                  <c:v>19.680000000000007</c:v>
                </c:pt>
                <c:pt idx="505">
                  <c:v>19.72</c:v>
                </c:pt>
                <c:pt idx="506">
                  <c:v>19.759999999999987</c:v>
                </c:pt>
                <c:pt idx="507">
                  <c:v>19.800000000000011</c:v>
                </c:pt>
                <c:pt idx="508">
                  <c:v>19.840000000000003</c:v>
                </c:pt>
                <c:pt idx="509">
                  <c:v>19.879999999999992</c:v>
                </c:pt>
                <c:pt idx="510">
                  <c:v>19.919999999999987</c:v>
                </c:pt>
                <c:pt idx="511">
                  <c:v>19.959999999999987</c:v>
                </c:pt>
                <c:pt idx="512">
                  <c:v>20</c:v>
                </c:pt>
                <c:pt idx="513">
                  <c:v>20.039999999999992</c:v>
                </c:pt>
                <c:pt idx="514">
                  <c:v>20.080000000000013</c:v>
                </c:pt>
                <c:pt idx="515">
                  <c:v>20.120000000000005</c:v>
                </c:pt>
                <c:pt idx="516">
                  <c:v>20.159999999999997</c:v>
                </c:pt>
                <c:pt idx="517">
                  <c:v>20.199999999999992</c:v>
                </c:pt>
                <c:pt idx="518">
                  <c:v>20.240000000000009</c:v>
                </c:pt>
                <c:pt idx="519">
                  <c:v>20.279999999999987</c:v>
                </c:pt>
                <c:pt idx="520">
                  <c:v>20.319999999999993</c:v>
                </c:pt>
                <c:pt idx="521">
                  <c:v>20.360000000000014</c:v>
                </c:pt>
                <c:pt idx="522">
                  <c:v>20.400000000000006</c:v>
                </c:pt>
                <c:pt idx="523">
                  <c:v>20.439999999999987</c:v>
                </c:pt>
                <c:pt idx="524">
                  <c:v>20.479999999999986</c:v>
                </c:pt>
                <c:pt idx="525">
                  <c:v>20.52000000000001</c:v>
                </c:pt>
                <c:pt idx="526">
                  <c:v>20.560000000000002</c:v>
                </c:pt>
                <c:pt idx="527">
                  <c:v>20.599999999999987</c:v>
                </c:pt>
                <c:pt idx="528">
                  <c:v>20.63999999999999</c:v>
                </c:pt>
                <c:pt idx="529">
                  <c:v>20.680000000000007</c:v>
                </c:pt>
                <c:pt idx="530">
                  <c:v>20.72</c:v>
                </c:pt>
                <c:pt idx="531">
                  <c:v>20.759999999999987</c:v>
                </c:pt>
                <c:pt idx="532">
                  <c:v>20.800000000000011</c:v>
                </c:pt>
                <c:pt idx="533">
                  <c:v>20.840000000000003</c:v>
                </c:pt>
                <c:pt idx="534">
                  <c:v>20.879999999999992</c:v>
                </c:pt>
                <c:pt idx="535">
                  <c:v>20.919999999999987</c:v>
                </c:pt>
                <c:pt idx="536">
                  <c:v>20.959999999999987</c:v>
                </c:pt>
                <c:pt idx="537">
                  <c:v>21</c:v>
                </c:pt>
                <c:pt idx="538">
                  <c:v>21.039999999999992</c:v>
                </c:pt>
                <c:pt idx="539">
                  <c:v>21.080000000000013</c:v>
                </c:pt>
                <c:pt idx="540">
                  <c:v>21.120000000000005</c:v>
                </c:pt>
                <c:pt idx="541">
                  <c:v>21.159999999999997</c:v>
                </c:pt>
                <c:pt idx="542">
                  <c:v>21.199999999999992</c:v>
                </c:pt>
                <c:pt idx="543">
                  <c:v>21.240000000000009</c:v>
                </c:pt>
                <c:pt idx="544">
                  <c:v>21.279999999999987</c:v>
                </c:pt>
                <c:pt idx="545">
                  <c:v>21.319999999999993</c:v>
                </c:pt>
                <c:pt idx="546">
                  <c:v>21.360000000000014</c:v>
                </c:pt>
                <c:pt idx="547">
                  <c:v>21.400000000000006</c:v>
                </c:pt>
                <c:pt idx="548">
                  <c:v>21.439999999999987</c:v>
                </c:pt>
                <c:pt idx="549">
                  <c:v>21.479999999999986</c:v>
                </c:pt>
                <c:pt idx="550">
                  <c:v>21.52000000000001</c:v>
                </c:pt>
                <c:pt idx="551">
                  <c:v>21.560000000000002</c:v>
                </c:pt>
                <c:pt idx="552">
                  <c:v>21.599999999999987</c:v>
                </c:pt>
                <c:pt idx="553">
                  <c:v>21.63999999999999</c:v>
                </c:pt>
                <c:pt idx="554">
                  <c:v>21.680000000000007</c:v>
                </c:pt>
                <c:pt idx="555">
                  <c:v>21.72</c:v>
                </c:pt>
                <c:pt idx="556">
                  <c:v>21.759999999999987</c:v>
                </c:pt>
                <c:pt idx="557">
                  <c:v>21.800000000000011</c:v>
                </c:pt>
                <c:pt idx="558">
                  <c:v>21.840000000000003</c:v>
                </c:pt>
                <c:pt idx="559">
                  <c:v>21.879999999999992</c:v>
                </c:pt>
                <c:pt idx="560">
                  <c:v>21.919999999999987</c:v>
                </c:pt>
                <c:pt idx="561">
                  <c:v>21.959999999999987</c:v>
                </c:pt>
                <c:pt idx="562">
                  <c:v>22</c:v>
                </c:pt>
                <c:pt idx="563">
                  <c:v>22.039999999999992</c:v>
                </c:pt>
                <c:pt idx="564">
                  <c:v>22.080000000000013</c:v>
                </c:pt>
                <c:pt idx="565">
                  <c:v>22.120000000000005</c:v>
                </c:pt>
                <c:pt idx="566">
                  <c:v>22.159999999999997</c:v>
                </c:pt>
                <c:pt idx="567">
                  <c:v>22.199999999999992</c:v>
                </c:pt>
                <c:pt idx="568">
                  <c:v>22.240000000000009</c:v>
                </c:pt>
                <c:pt idx="569">
                  <c:v>22.279999999999987</c:v>
                </c:pt>
                <c:pt idx="570">
                  <c:v>22.319999999999993</c:v>
                </c:pt>
                <c:pt idx="571">
                  <c:v>22.360000000000014</c:v>
                </c:pt>
                <c:pt idx="572">
                  <c:v>22.400000000000006</c:v>
                </c:pt>
                <c:pt idx="573">
                  <c:v>22.439999999999987</c:v>
                </c:pt>
                <c:pt idx="574">
                  <c:v>22.479999999999986</c:v>
                </c:pt>
                <c:pt idx="575">
                  <c:v>22.52000000000001</c:v>
                </c:pt>
                <c:pt idx="576">
                  <c:v>22.560000000000002</c:v>
                </c:pt>
                <c:pt idx="577">
                  <c:v>22.599999999999987</c:v>
                </c:pt>
                <c:pt idx="578">
                  <c:v>22.63999999999999</c:v>
                </c:pt>
                <c:pt idx="579">
                  <c:v>22.680000000000007</c:v>
                </c:pt>
                <c:pt idx="580">
                  <c:v>22.72</c:v>
                </c:pt>
                <c:pt idx="581">
                  <c:v>22.759999999999987</c:v>
                </c:pt>
                <c:pt idx="582">
                  <c:v>22.800000000000011</c:v>
                </c:pt>
                <c:pt idx="583">
                  <c:v>22.840000000000003</c:v>
                </c:pt>
                <c:pt idx="584">
                  <c:v>22.879999999999992</c:v>
                </c:pt>
                <c:pt idx="585">
                  <c:v>22.919999999999987</c:v>
                </c:pt>
                <c:pt idx="586">
                  <c:v>22.959999999999987</c:v>
                </c:pt>
                <c:pt idx="587">
                  <c:v>23</c:v>
                </c:pt>
                <c:pt idx="588">
                  <c:v>23.039999999999992</c:v>
                </c:pt>
                <c:pt idx="589">
                  <c:v>23.080000000000013</c:v>
                </c:pt>
                <c:pt idx="590">
                  <c:v>23.120000000000005</c:v>
                </c:pt>
                <c:pt idx="591">
                  <c:v>23.159999999999997</c:v>
                </c:pt>
                <c:pt idx="592">
                  <c:v>23.199999999999992</c:v>
                </c:pt>
                <c:pt idx="593">
                  <c:v>23.240000000000009</c:v>
                </c:pt>
                <c:pt idx="594">
                  <c:v>23.279999999999987</c:v>
                </c:pt>
                <c:pt idx="595">
                  <c:v>23.319999999999993</c:v>
                </c:pt>
                <c:pt idx="596">
                  <c:v>23.360000000000014</c:v>
                </c:pt>
                <c:pt idx="597">
                  <c:v>23.400000000000006</c:v>
                </c:pt>
                <c:pt idx="598">
                  <c:v>23.439999999999987</c:v>
                </c:pt>
                <c:pt idx="599">
                  <c:v>23.479999999999986</c:v>
                </c:pt>
                <c:pt idx="600">
                  <c:v>23.52000000000001</c:v>
                </c:pt>
                <c:pt idx="601">
                  <c:v>23.560000000000002</c:v>
                </c:pt>
                <c:pt idx="602">
                  <c:v>23.599999999999987</c:v>
                </c:pt>
                <c:pt idx="603">
                  <c:v>23.63999999999999</c:v>
                </c:pt>
                <c:pt idx="604">
                  <c:v>23.680000000000007</c:v>
                </c:pt>
                <c:pt idx="605">
                  <c:v>23.72</c:v>
                </c:pt>
                <c:pt idx="606">
                  <c:v>23.759999999999987</c:v>
                </c:pt>
                <c:pt idx="607">
                  <c:v>23.800000000000011</c:v>
                </c:pt>
                <c:pt idx="608">
                  <c:v>23.840000000000003</c:v>
                </c:pt>
                <c:pt idx="609">
                  <c:v>23.879999999999992</c:v>
                </c:pt>
                <c:pt idx="610">
                  <c:v>23.919999999999987</c:v>
                </c:pt>
                <c:pt idx="611">
                  <c:v>23.959999999999987</c:v>
                </c:pt>
                <c:pt idx="612">
                  <c:v>24</c:v>
                </c:pt>
                <c:pt idx="613">
                  <c:v>24.039999999999992</c:v>
                </c:pt>
                <c:pt idx="614">
                  <c:v>24.080000000000013</c:v>
                </c:pt>
                <c:pt idx="615">
                  <c:v>24.120000000000005</c:v>
                </c:pt>
                <c:pt idx="616">
                  <c:v>24.159999999999997</c:v>
                </c:pt>
                <c:pt idx="617">
                  <c:v>24.199999999999992</c:v>
                </c:pt>
                <c:pt idx="618">
                  <c:v>24.240000000000009</c:v>
                </c:pt>
                <c:pt idx="619">
                  <c:v>24.279999999999987</c:v>
                </c:pt>
                <c:pt idx="620">
                  <c:v>24.319999999999993</c:v>
                </c:pt>
                <c:pt idx="621">
                  <c:v>24.360000000000014</c:v>
                </c:pt>
                <c:pt idx="622">
                  <c:v>24.400000000000006</c:v>
                </c:pt>
                <c:pt idx="623">
                  <c:v>24.439999999999987</c:v>
                </c:pt>
                <c:pt idx="624">
                  <c:v>24.479999999999986</c:v>
                </c:pt>
                <c:pt idx="625">
                  <c:v>24.52000000000001</c:v>
                </c:pt>
                <c:pt idx="626">
                  <c:v>24.560000000000002</c:v>
                </c:pt>
                <c:pt idx="627">
                  <c:v>24.599999999999987</c:v>
                </c:pt>
                <c:pt idx="628">
                  <c:v>24.63999999999999</c:v>
                </c:pt>
                <c:pt idx="629">
                  <c:v>24.680000000000007</c:v>
                </c:pt>
                <c:pt idx="630">
                  <c:v>24.72</c:v>
                </c:pt>
                <c:pt idx="631">
                  <c:v>24.759999999999987</c:v>
                </c:pt>
                <c:pt idx="632">
                  <c:v>24.800000000000011</c:v>
                </c:pt>
                <c:pt idx="633">
                  <c:v>24.840000000000003</c:v>
                </c:pt>
                <c:pt idx="634">
                  <c:v>24.879999999999992</c:v>
                </c:pt>
                <c:pt idx="635">
                  <c:v>24.919999999999987</c:v>
                </c:pt>
                <c:pt idx="636">
                  <c:v>24.959999999999987</c:v>
                </c:pt>
                <c:pt idx="637">
                  <c:v>25</c:v>
                </c:pt>
                <c:pt idx="638">
                  <c:v>25.039999999999992</c:v>
                </c:pt>
                <c:pt idx="639">
                  <c:v>25.080000000000013</c:v>
                </c:pt>
                <c:pt idx="640">
                  <c:v>25.120000000000005</c:v>
                </c:pt>
                <c:pt idx="641">
                  <c:v>25.159999999999997</c:v>
                </c:pt>
                <c:pt idx="642">
                  <c:v>25.199999999999992</c:v>
                </c:pt>
                <c:pt idx="643">
                  <c:v>25.240000000000009</c:v>
                </c:pt>
                <c:pt idx="644">
                  <c:v>25.279999999999987</c:v>
                </c:pt>
                <c:pt idx="645">
                  <c:v>25.319999999999993</c:v>
                </c:pt>
                <c:pt idx="646">
                  <c:v>25.360000000000014</c:v>
                </c:pt>
                <c:pt idx="647">
                  <c:v>25.400000000000006</c:v>
                </c:pt>
                <c:pt idx="648">
                  <c:v>25.439999999999987</c:v>
                </c:pt>
                <c:pt idx="649">
                  <c:v>25.479999999999986</c:v>
                </c:pt>
                <c:pt idx="650">
                  <c:v>25.52000000000001</c:v>
                </c:pt>
                <c:pt idx="651">
                  <c:v>25.560000000000002</c:v>
                </c:pt>
                <c:pt idx="652">
                  <c:v>25.599999999999987</c:v>
                </c:pt>
                <c:pt idx="653">
                  <c:v>25.63999999999999</c:v>
                </c:pt>
                <c:pt idx="654">
                  <c:v>25.680000000000007</c:v>
                </c:pt>
                <c:pt idx="655">
                  <c:v>25.72</c:v>
                </c:pt>
                <c:pt idx="656">
                  <c:v>25.759999999999987</c:v>
                </c:pt>
                <c:pt idx="657">
                  <c:v>25.800000000000011</c:v>
                </c:pt>
                <c:pt idx="658">
                  <c:v>25.840000000000003</c:v>
                </c:pt>
                <c:pt idx="659">
                  <c:v>25.879999999999992</c:v>
                </c:pt>
                <c:pt idx="660">
                  <c:v>25.919999999999987</c:v>
                </c:pt>
                <c:pt idx="661">
                  <c:v>25.959999999999987</c:v>
                </c:pt>
                <c:pt idx="662">
                  <c:v>26</c:v>
                </c:pt>
                <c:pt idx="663">
                  <c:v>26.039999999999992</c:v>
                </c:pt>
                <c:pt idx="664">
                  <c:v>26.080000000000013</c:v>
                </c:pt>
                <c:pt idx="665">
                  <c:v>26.120000000000005</c:v>
                </c:pt>
                <c:pt idx="666">
                  <c:v>26.159999999999997</c:v>
                </c:pt>
                <c:pt idx="667">
                  <c:v>26.199999999999992</c:v>
                </c:pt>
                <c:pt idx="668">
                  <c:v>26.240000000000009</c:v>
                </c:pt>
                <c:pt idx="669">
                  <c:v>26.279999999999987</c:v>
                </c:pt>
                <c:pt idx="670">
                  <c:v>26.319999999999993</c:v>
                </c:pt>
                <c:pt idx="671">
                  <c:v>26.360000000000014</c:v>
                </c:pt>
                <c:pt idx="672">
                  <c:v>26.400000000000006</c:v>
                </c:pt>
                <c:pt idx="673">
                  <c:v>26.439999999999987</c:v>
                </c:pt>
                <c:pt idx="674">
                  <c:v>26.479999999999986</c:v>
                </c:pt>
                <c:pt idx="675">
                  <c:v>26.52000000000001</c:v>
                </c:pt>
                <c:pt idx="676">
                  <c:v>26.560000000000002</c:v>
                </c:pt>
                <c:pt idx="677">
                  <c:v>26.599999999999987</c:v>
                </c:pt>
                <c:pt idx="678">
                  <c:v>26.63999999999999</c:v>
                </c:pt>
                <c:pt idx="679">
                  <c:v>26.680000000000007</c:v>
                </c:pt>
                <c:pt idx="680">
                  <c:v>26.72</c:v>
                </c:pt>
                <c:pt idx="681">
                  <c:v>26.759999999999987</c:v>
                </c:pt>
                <c:pt idx="682">
                  <c:v>26.800000000000011</c:v>
                </c:pt>
                <c:pt idx="683">
                  <c:v>26.840000000000003</c:v>
                </c:pt>
                <c:pt idx="684">
                  <c:v>26.879999999999992</c:v>
                </c:pt>
                <c:pt idx="685">
                  <c:v>26.919999999999987</c:v>
                </c:pt>
                <c:pt idx="686">
                  <c:v>26.959999999999987</c:v>
                </c:pt>
                <c:pt idx="687">
                  <c:v>27</c:v>
                </c:pt>
                <c:pt idx="688">
                  <c:v>27.039999999999992</c:v>
                </c:pt>
                <c:pt idx="689">
                  <c:v>27.080000000000013</c:v>
                </c:pt>
                <c:pt idx="690">
                  <c:v>27.120000000000005</c:v>
                </c:pt>
                <c:pt idx="691">
                  <c:v>27.159999999999997</c:v>
                </c:pt>
                <c:pt idx="692">
                  <c:v>27.199999999999992</c:v>
                </c:pt>
                <c:pt idx="693">
                  <c:v>27.240000000000009</c:v>
                </c:pt>
                <c:pt idx="694">
                  <c:v>27.279999999999987</c:v>
                </c:pt>
                <c:pt idx="695">
                  <c:v>27.319999999999993</c:v>
                </c:pt>
                <c:pt idx="696">
                  <c:v>27.360000000000014</c:v>
                </c:pt>
                <c:pt idx="697">
                  <c:v>27.400000000000006</c:v>
                </c:pt>
                <c:pt idx="698">
                  <c:v>27.439999999999987</c:v>
                </c:pt>
                <c:pt idx="699">
                  <c:v>27.479999999999986</c:v>
                </c:pt>
                <c:pt idx="700">
                  <c:v>27.52000000000001</c:v>
                </c:pt>
                <c:pt idx="701">
                  <c:v>27.560000000000002</c:v>
                </c:pt>
                <c:pt idx="702">
                  <c:v>27.599999999999987</c:v>
                </c:pt>
                <c:pt idx="703">
                  <c:v>27.63999999999999</c:v>
                </c:pt>
                <c:pt idx="704">
                  <c:v>27.680000000000007</c:v>
                </c:pt>
                <c:pt idx="705">
                  <c:v>27.72</c:v>
                </c:pt>
                <c:pt idx="706">
                  <c:v>27.759999999999987</c:v>
                </c:pt>
                <c:pt idx="707">
                  <c:v>27.800000000000011</c:v>
                </c:pt>
                <c:pt idx="708">
                  <c:v>27.840000000000003</c:v>
                </c:pt>
                <c:pt idx="709">
                  <c:v>27.879999999999992</c:v>
                </c:pt>
                <c:pt idx="710">
                  <c:v>27.919999999999987</c:v>
                </c:pt>
                <c:pt idx="711">
                  <c:v>27.959999999999987</c:v>
                </c:pt>
                <c:pt idx="712">
                  <c:v>28</c:v>
                </c:pt>
                <c:pt idx="713">
                  <c:v>28.039999999999992</c:v>
                </c:pt>
                <c:pt idx="714">
                  <c:v>28.080000000000013</c:v>
                </c:pt>
                <c:pt idx="715">
                  <c:v>28.120000000000005</c:v>
                </c:pt>
                <c:pt idx="716">
                  <c:v>28.159999999999997</c:v>
                </c:pt>
                <c:pt idx="717">
                  <c:v>28.199999999999992</c:v>
                </c:pt>
                <c:pt idx="718">
                  <c:v>28.240000000000009</c:v>
                </c:pt>
                <c:pt idx="719">
                  <c:v>28.279999999999987</c:v>
                </c:pt>
                <c:pt idx="720">
                  <c:v>28.319999999999993</c:v>
                </c:pt>
                <c:pt idx="721">
                  <c:v>28.360000000000014</c:v>
                </c:pt>
                <c:pt idx="722">
                  <c:v>28.400000000000006</c:v>
                </c:pt>
                <c:pt idx="723">
                  <c:v>28.439999999999987</c:v>
                </c:pt>
                <c:pt idx="724">
                  <c:v>28.479999999999986</c:v>
                </c:pt>
                <c:pt idx="725">
                  <c:v>28.52000000000001</c:v>
                </c:pt>
                <c:pt idx="726">
                  <c:v>28.560000000000002</c:v>
                </c:pt>
                <c:pt idx="727">
                  <c:v>28.599999999999987</c:v>
                </c:pt>
                <c:pt idx="728">
                  <c:v>28.63999999999999</c:v>
                </c:pt>
                <c:pt idx="729">
                  <c:v>28.680000000000007</c:v>
                </c:pt>
                <c:pt idx="730">
                  <c:v>28.72</c:v>
                </c:pt>
                <c:pt idx="731">
                  <c:v>28.759999999999987</c:v>
                </c:pt>
                <c:pt idx="732">
                  <c:v>28.800000000000011</c:v>
                </c:pt>
                <c:pt idx="733">
                  <c:v>28.840000000000003</c:v>
                </c:pt>
                <c:pt idx="734">
                  <c:v>28.879999999999992</c:v>
                </c:pt>
                <c:pt idx="735">
                  <c:v>28.919999999999987</c:v>
                </c:pt>
                <c:pt idx="736">
                  <c:v>28.959999999999987</c:v>
                </c:pt>
                <c:pt idx="737">
                  <c:v>29</c:v>
                </c:pt>
                <c:pt idx="738">
                  <c:v>29.039999999999992</c:v>
                </c:pt>
                <c:pt idx="739">
                  <c:v>29.080000000000013</c:v>
                </c:pt>
                <c:pt idx="740">
                  <c:v>29.120000000000005</c:v>
                </c:pt>
                <c:pt idx="741">
                  <c:v>29.159999999999997</c:v>
                </c:pt>
                <c:pt idx="742">
                  <c:v>29.199999999999992</c:v>
                </c:pt>
                <c:pt idx="743">
                  <c:v>29.240000000000009</c:v>
                </c:pt>
                <c:pt idx="744">
                  <c:v>29.279999999999987</c:v>
                </c:pt>
                <c:pt idx="745">
                  <c:v>29.319999999999993</c:v>
                </c:pt>
                <c:pt idx="746">
                  <c:v>29.360000000000014</c:v>
                </c:pt>
                <c:pt idx="747">
                  <c:v>29.400000000000006</c:v>
                </c:pt>
                <c:pt idx="748">
                  <c:v>29.439999999999987</c:v>
                </c:pt>
                <c:pt idx="749">
                  <c:v>29.479999999999986</c:v>
                </c:pt>
                <c:pt idx="750">
                  <c:v>29.52000000000001</c:v>
                </c:pt>
                <c:pt idx="751">
                  <c:v>29.560000000000002</c:v>
                </c:pt>
                <c:pt idx="752">
                  <c:v>29.599999999999987</c:v>
                </c:pt>
                <c:pt idx="753">
                  <c:v>29.63999999999999</c:v>
                </c:pt>
                <c:pt idx="754">
                  <c:v>29.680000000000007</c:v>
                </c:pt>
                <c:pt idx="755">
                  <c:v>29.72</c:v>
                </c:pt>
                <c:pt idx="756">
                  <c:v>29.759999999999987</c:v>
                </c:pt>
                <c:pt idx="757">
                  <c:v>29.800000000000011</c:v>
                </c:pt>
                <c:pt idx="758">
                  <c:v>29.840000000000003</c:v>
                </c:pt>
                <c:pt idx="759">
                  <c:v>29.879999999999992</c:v>
                </c:pt>
                <c:pt idx="760">
                  <c:v>29.919999999999987</c:v>
                </c:pt>
                <c:pt idx="761">
                  <c:v>29.959999999999987</c:v>
                </c:pt>
                <c:pt idx="762">
                  <c:v>30</c:v>
                </c:pt>
                <c:pt idx="763">
                  <c:v>30.039999999999992</c:v>
                </c:pt>
                <c:pt idx="764">
                  <c:v>30.080000000000013</c:v>
                </c:pt>
                <c:pt idx="765">
                  <c:v>30.120000000000005</c:v>
                </c:pt>
                <c:pt idx="766">
                  <c:v>30.159999999999997</c:v>
                </c:pt>
                <c:pt idx="767">
                  <c:v>30.199999999999992</c:v>
                </c:pt>
                <c:pt idx="768">
                  <c:v>30.240000000000009</c:v>
                </c:pt>
                <c:pt idx="769">
                  <c:v>30.279999999999987</c:v>
                </c:pt>
                <c:pt idx="770">
                  <c:v>30.319999999999993</c:v>
                </c:pt>
                <c:pt idx="771">
                  <c:v>30.360000000000014</c:v>
                </c:pt>
                <c:pt idx="772">
                  <c:v>30.400000000000006</c:v>
                </c:pt>
                <c:pt idx="773">
                  <c:v>30.439999999999987</c:v>
                </c:pt>
                <c:pt idx="774">
                  <c:v>30.479999999999986</c:v>
                </c:pt>
                <c:pt idx="775">
                  <c:v>30.52000000000001</c:v>
                </c:pt>
                <c:pt idx="776">
                  <c:v>30.560000000000002</c:v>
                </c:pt>
                <c:pt idx="777">
                  <c:v>30.599999999999987</c:v>
                </c:pt>
                <c:pt idx="778">
                  <c:v>30.63999999999999</c:v>
                </c:pt>
                <c:pt idx="779">
                  <c:v>30.680000000000007</c:v>
                </c:pt>
                <c:pt idx="780">
                  <c:v>30.72</c:v>
                </c:pt>
                <c:pt idx="781">
                  <c:v>30.759999999999987</c:v>
                </c:pt>
                <c:pt idx="782">
                  <c:v>30.800000000000011</c:v>
                </c:pt>
                <c:pt idx="783">
                  <c:v>30.840000000000003</c:v>
                </c:pt>
                <c:pt idx="784">
                  <c:v>30.879999999999992</c:v>
                </c:pt>
                <c:pt idx="785">
                  <c:v>30.919999999999987</c:v>
                </c:pt>
                <c:pt idx="786">
                  <c:v>30.959999999999987</c:v>
                </c:pt>
                <c:pt idx="787">
                  <c:v>31</c:v>
                </c:pt>
                <c:pt idx="788">
                  <c:v>31.039999999999992</c:v>
                </c:pt>
                <c:pt idx="789">
                  <c:v>31.080000000000013</c:v>
                </c:pt>
                <c:pt idx="790">
                  <c:v>31.120000000000005</c:v>
                </c:pt>
                <c:pt idx="791">
                  <c:v>31.159999999999997</c:v>
                </c:pt>
                <c:pt idx="792">
                  <c:v>31.199999999999992</c:v>
                </c:pt>
                <c:pt idx="793">
                  <c:v>31.240000000000009</c:v>
                </c:pt>
                <c:pt idx="794">
                  <c:v>31.279999999999987</c:v>
                </c:pt>
                <c:pt idx="795">
                  <c:v>31.319999999999993</c:v>
                </c:pt>
                <c:pt idx="796">
                  <c:v>31.360000000000014</c:v>
                </c:pt>
                <c:pt idx="797">
                  <c:v>31.400000000000006</c:v>
                </c:pt>
                <c:pt idx="798">
                  <c:v>31.439999999999987</c:v>
                </c:pt>
                <c:pt idx="799">
                  <c:v>31.479999999999986</c:v>
                </c:pt>
                <c:pt idx="800">
                  <c:v>31.52000000000001</c:v>
                </c:pt>
                <c:pt idx="801">
                  <c:v>31.560000000000002</c:v>
                </c:pt>
                <c:pt idx="802">
                  <c:v>31.599999999999987</c:v>
                </c:pt>
                <c:pt idx="803">
                  <c:v>31.63999999999999</c:v>
                </c:pt>
                <c:pt idx="804">
                  <c:v>31.680000000000007</c:v>
                </c:pt>
                <c:pt idx="805">
                  <c:v>31.72</c:v>
                </c:pt>
                <c:pt idx="806">
                  <c:v>31.759999999999987</c:v>
                </c:pt>
                <c:pt idx="807">
                  <c:v>31.800000000000011</c:v>
                </c:pt>
                <c:pt idx="808">
                  <c:v>31.840000000000003</c:v>
                </c:pt>
                <c:pt idx="809">
                  <c:v>31.879999999999992</c:v>
                </c:pt>
                <c:pt idx="810">
                  <c:v>31.919999999999987</c:v>
                </c:pt>
                <c:pt idx="811">
                  <c:v>31.959999999999987</c:v>
                </c:pt>
                <c:pt idx="812">
                  <c:v>32</c:v>
                </c:pt>
                <c:pt idx="813">
                  <c:v>32.04</c:v>
                </c:pt>
                <c:pt idx="814">
                  <c:v>32.080000000000005</c:v>
                </c:pt>
                <c:pt idx="815">
                  <c:v>32.120000000000012</c:v>
                </c:pt>
                <c:pt idx="816">
                  <c:v>32.160000000000011</c:v>
                </c:pt>
                <c:pt idx="817">
                  <c:v>32.20000000000001</c:v>
                </c:pt>
                <c:pt idx="818">
                  <c:v>32.240000000000009</c:v>
                </c:pt>
                <c:pt idx="819">
                  <c:v>32.28</c:v>
                </c:pt>
                <c:pt idx="820">
                  <c:v>32.319999999999993</c:v>
                </c:pt>
                <c:pt idx="821">
                  <c:v>32.360000000000014</c:v>
                </c:pt>
                <c:pt idx="822">
                  <c:v>32.400000000000006</c:v>
                </c:pt>
                <c:pt idx="823">
                  <c:v>32.44</c:v>
                </c:pt>
                <c:pt idx="824">
                  <c:v>32.480000000000004</c:v>
                </c:pt>
                <c:pt idx="825">
                  <c:v>32.52000000000001</c:v>
                </c:pt>
                <c:pt idx="826">
                  <c:v>32.56</c:v>
                </c:pt>
                <c:pt idx="827">
                  <c:v>32.600000000000009</c:v>
                </c:pt>
                <c:pt idx="828">
                  <c:v>32.64</c:v>
                </c:pt>
                <c:pt idx="829">
                  <c:v>32.680000000000007</c:v>
                </c:pt>
                <c:pt idx="830">
                  <c:v>32.720000000000013</c:v>
                </c:pt>
                <c:pt idx="831">
                  <c:v>32.760000000000012</c:v>
                </c:pt>
                <c:pt idx="832">
                  <c:v>32.800000000000004</c:v>
                </c:pt>
                <c:pt idx="833">
                  <c:v>32.840000000000003</c:v>
                </c:pt>
                <c:pt idx="834">
                  <c:v>32.879999999999995</c:v>
                </c:pt>
                <c:pt idx="835">
                  <c:v>32.919999999999987</c:v>
                </c:pt>
                <c:pt idx="836">
                  <c:v>32.960000000000008</c:v>
                </c:pt>
                <c:pt idx="837">
                  <c:v>33</c:v>
                </c:pt>
                <c:pt idx="838">
                  <c:v>33.04</c:v>
                </c:pt>
                <c:pt idx="839">
                  <c:v>33.080000000000005</c:v>
                </c:pt>
                <c:pt idx="840">
                  <c:v>33.120000000000012</c:v>
                </c:pt>
                <c:pt idx="841">
                  <c:v>33.160000000000011</c:v>
                </c:pt>
                <c:pt idx="842">
                  <c:v>33.20000000000001</c:v>
                </c:pt>
                <c:pt idx="843">
                  <c:v>33.240000000000009</c:v>
                </c:pt>
                <c:pt idx="844">
                  <c:v>33.28</c:v>
                </c:pt>
                <c:pt idx="845">
                  <c:v>33.319999999999993</c:v>
                </c:pt>
                <c:pt idx="846">
                  <c:v>33.360000000000014</c:v>
                </c:pt>
                <c:pt idx="847">
                  <c:v>33.400000000000006</c:v>
                </c:pt>
                <c:pt idx="848">
                  <c:v>33.44</c:v>
                </c:pt>
                <c:pt idx="849">
                  <c:v>33.480000000000004</c:v>
                </c:pt>
                <c:pt idx="850">
                  <c:v>33.52000000000001</c:v>
                </c:pt>
                <c:pt idx="851">
                  <c:v>33.56</c:v>
                </c:pt>
                <c:pt idx="852">
                  <c:v>33.600000000000009</c:v>
                </c:pt>
                <c:pt idx="853">
                  <c:v>33.64</c:v>
                </c:pt>
                <c:pt idx="854">
                  <c:v>33.680000000000007</c:v>
                </c:pt>
                <c:pt idx="855">
                  <c:v>33.720000000000013</c:v>
                </c:pt>
                <c:pt idx="856">
                  <c:v>33.760000000000012</c:v>
                </c:pt>
                <c:pt idx="857">
                  <c:v>33.800000000000004</c:v>
                </c:pt>
                <c:pt idx="858">
                  <c:v>33.840000000000003</c:v>
                </c:pt>
                <c:pt idx="859">
                  <c:v>33.879999999999995</c:v>
                </c:pt>
                <c:pt idx="860">
                  <c:v>33.919999999999987</c:v>
                </c:pt>
                <c:pt idx="861">
                  <c:v>33.960000000000008</c:v>
                </c:pt>
                <c:pt idx="862">
                  <c:v>34</c:v>
                </c:pt>
                <c:pt idx="863">
                  <c:v>34.04</c:v>
                </c:pt>
                <c:pt idx="864">
                  <c:v>34.080000000000005</c:v>
                </c:pt>
                <c:pt idx="865">
                  <c:v>34.120000000000012</c:v>
                </c:pt>
                <c:pt idx="866">
                  <c:v>34.160000000000011</c:v>
                </c:pt>
                <c:pt idx="867">
                  <c:v>34.20000000000001</c:v>
                </c:pt>
                <c:pt idx="868">
                  <c:v>34.240000000000009</c:v>
                </c:pt>
                <c:pt idx="869">
                  <c:v>34.28</c:v>
                </c:pt>
                <c:pt idx="870">
                  <c:v>34.319999999999993</c:v>
                </c:pt>
                <c:pt idx="871">
                  <c:v>34.360000000000014</c:v>
                </c:pt>
                <c:pt idx="872">
                  <c:v>34.400000000000006</c:v>
                </c:pt>
                <c:pt idx="873">
                  <c:v>34.44</c:v>
                </c:pt>
                <c:pt idx="874">
                  <c:v>34.480000000000004</c:v>
                </c:pt>
                <c:pt idx="875">
                  <c:v>34.52000000000001</c:v>
                </c:pt>
                <c:pt idx="876">
                  <c:v>34.56</c:v>
                </c:pt>
                <c:pt idx="877">
                  <c:v>34.600000000000009</c:v>
                </c:pt>
                <c:pt idx="878">
                  <c:v>34.64</c:v>
                </c:pt>
                <c:pt idx="879">
                  <c:v>34.680000000000007</c:v>
                </c:pt>
                <c:pt idx="880">
                  <c:v>34.720000000000013</c:v>
                </c:pt>
                <c:pt idx="881">
                  <c:v>34.760000000000012</c:v>
                </c:pt>
                <c:pt idx="882">
                  <c:v>34.800000000000004</c:v>
                </c:pt>
                <c:pt idx="883">
                  <c:v>34.840000000000003</c:v>
                </c:pt>
                <c:pt idx="884">
                  <c:v>34.879999999999995</c:v>
                </c:pt>
                <c:pt idx="885">
                  <c:v>34.919999999999987</c:v>
                </c:pt>
                <c:pt idx="886">
                  <c:v>34.960000000000008</c:v>
                </c:pt>
                <c:pt idx="887">
                  <c:v>35</c:v>
                </c:pt>
                <c:pt idx="888">
                  <c:v>35.04</c:v>
                </c:pt>
                <c:pt idx="889">
                  <c:v>35.080000000000005</c:v>
                </c:pt>
                <c:pt idx="890">
                  <c:v>35.120000000000012</c:v>
                </c:pt>
                <c:pt idx="891">
                  <c:v>35.160000000000011</c:v>
                </c:pt>
                <c:pt idx="892">
                  <c:v>35.20000000000001</c:v>
                </c:pt>
                <c:pt idx="893">
                  <c:v>35.240000000000009</c:v>
                </c:pt>
                <c:pt idx="894">
                  <c:v>35.28</c:v>
                </c:pt>
                <c:pt idx="895">
                  <c:v>35.319999999999993</c:v>
                </c:pt>
                <c:pt idx="896">
                  <c:v>35.360000000000014</c:v>
                </c:pt>
                <c:pt idx="897">
                  <c:v>35.400000000000006</c:v>
                </c:pt>
                <c:pt idx="898">
                  <c:v>35.44</c:v>
                </c:pt>
                <c:pt idx="899">
                  <c:v>35.480000000000004</c:v>
                </c:pt>
                <c:pt idx="900">
                  <c:v>35.52000000000001</c:v>
                </c:pt>
                <c:pt idx="901">
                  <c:v>35.56</c:v>
                </c:pt>
                <c:pt idx="902">
                  <c:v>35.600000000000009</c:v>
                </c:pt>
                <c:pt idx="903">
                  <c:v>35.64</c:v>
                </c:pt>
                <c:pt idx="904">
                  <c:v>35.680000000000007</c:v>
                </c:pt>
                <c:pt idx="905">
                  <c:v>35.720000000000013</c:v>
                </c:pt>
                <c:pt idx="906">
                  <c:v>35.760000000000012</c:v>
                </c:pt>
                <c:pt idx="907">
                  <c:v>35.800000000000004</c:v>
                </c:pt>
                <c:pt idx="908">
                  <c:v>35.840000000000003</c:v>
                </c:pt>
                <c:pt idx="909">
                  <c:v>35.879999999999995</c:v>
                </c:pt>
                <c:pt idx="910">
                  <c:v>35.919999999999987</c:v>
                </c:pt>
                <c:pt idx="911">
                  <c:v>35.960000000000008</c:v>
                </c:pt>
                <c:pt idx="912">
                  <c:v>36</c:v>
                </c:pt>
                <c:pt idx="913">
                  <c:v>36.04</c:v>
                </c:pt>
                <c:pt idx="914">
                  <c:v>36.080000000000005</c:v>
                </c:pt>
                <c:pt idx="915">
                  <c:v>36.120000000000012</c:v>
                </c:pt>
                <c:pt idx="916">
                  <c:v>36.160000000000011</c:v>
                </c:pt>
                <c:pt idx="917">
                  <c:v>36.20000000000001</c:v>
                </c:pt>
                <c:pt idx="918">
                  <c:v>36.240000000000009</c:v>
                </c:pt>
                <c:pt idx="919">
                  <c:v>36.28</c:v>
                </c:pt>
                <c:pt idx="920">
                  <c:v>36.319999999999993</c:v>
                </c:pt>
                <c:pt idx="921">
                  <c:v>36.360000000000014</c:v>
                </c:pt>
                <c:pt idx="922">
                  <c:v>36.400000000000006</c:v>
                </c:pt>
                <c:pt idx="923">
                  <c:v>36.44</c:v>
                </c:pt>
                <c:pt idx="924">
                  <c:v>36.480000000000004</c:v>
                </c:pt>
                <c:pt idx="925">
                  <c:v>36.52000000000001</c:v>
                </c:pt>
                <c:pt idx="926">
                  <c:v>36.56</c:v>
                </c:pt>
                <c:pt idx="927">
                  <c:v>36.600000000000009</c:v>
                </c:pt>
                <c:pt idx="928">
                  <c:v>36.64</c:v>
                </c:pt>
                <c:pt idx="929">
                  <c:v>36.680000000000007</c:v>
                </c:pt>
                <c:pt idx="930">
                  <c:v>36.720000000000013</c:v>
                </c:pt>
                <c:pt idx="931">
                  <c:v>36.760000000000012</c:v>
                </c:pt>
                <c:pt idx="932">
                  <c:v>36.800000000000004</c:v>
                </c:pt>
                <c:pt idx="933">
                  <c:v>36.840000000000003</c:v>
                </c:pt>
                <c:pt idx="934">
                  <c:v>36.879999999999995</c:v>
                </c:pt>
                <c:pt idx="935">
                  <c:v>36.919999999999987</c:v>
                </c:pt>
                <c:pt idx="936">
                  <c:v>36.960000000000008</c:v>
                </c:pt>
                <c:pt idx="937">
                  <c:v>37</c:v>
                </c:pt>
                <c:pt idx="938">
                  <c:v>37.04</c:v>
                </c:pt>
                <c:pt idx="939">
                  <c:v>37.080000000000005</c:v>
                </c:pt>
                <c:pt idx="940">
                  <c:v>37.120000000000012</c:v>
                </c:pt>
                <c:pt idx="941">
                  <c:v>37.160000000000011</c:v>
                </c:pt>
                <c:pt idx="942">
                  <c:v>37.20000000000001</c:v>
                </c:pt>
                <c:pt idx="943">
                  <c:v>37.240000000000009</c:v>
                </c:pt>
                <c:pt idx="944">
                  <c:v>37.28</c:v>
                </c:pt>
                <c:pt idx="945">
                  <c:v>37.319999999999993</c:v>
                </c:pt>
                <c:pt idx="946">
                  <c:v>37.360000000000014</c:v>
                </c:pt>
                <c:pt idx="947">
                  <c:v>37.400000000000006</c:v>
                </c:pt>
                <c:pt idx="948">
                  <c:v>37.44</c:v>
                </c:pt>
                <c:pt idx="949">
                  <c:v>37.480000000000004</c:v>
                </c:pt>
                <c:pt idx="950">
                  <c:v>37.52000000000001</c:v>
                </c:pt>
                <c:pt idx="951">
                  <c:v>37.56</c:v>
                </c:pt>
                <c:pt idx="952">
                  <c:v>37.600000000000009</c:v>
                </c:pt>
                <c:pt idx="953">
                  <c:v>37.64</c:v>
                </c:pt>
                <c:pt idx="954">
                  <c:v>37.680000000000007</c:v>
                </c:pt>
                <c:pt idx="955">
                  <c:v>37.720000000000013</c:v>
                </c:pt>
                <c:pt idx="956">
                  <c:v>37.760000000000012</c:v>
                </c:pt>
                <c:pt idx="957">
                  <c:v>37.800000000000004</c:v>
                </c:pt>
                <c:pt idx="958">
                  <c:v>37.840000000000003</c:v>
                </c:pt>
                <c:pt idx="959">
                  <c:v>37.879999999999995</c:v>
                </c:pt>
                <c:pt idx="960">
                  <c:v>37.919999999999987</c:v>
                </c:pt>
                <c:pt idx="961">
                  <c:v>37.960000000000008</c:v>
                </c:pt>
                <c:pt idx="962">
                  <c:v>38</c:v>
                </c:pt>
                <c:pt idx="963">
                  <c:v>38.04</c:v>
                </c:pt>
                <c:pt idx="964">
                  <c:v>38.080000000000005</c:v>
                </c:pt>
                <c:pt idx="965">
                  <c:v>38.120000000000012</c:v>
                </c:pt>
                <c:pt idx="966">
                  <c:v>38.160000000000011</c:v>
                </c:pt>
                <c:pt idx="967">
                  <c:v>38.20000000000001</c:v>
                </c:pt>
                <c:pt idx="968">
                  <c:v>38.240000000000009</c:v>
                </c:pt>
                <c:pt idx="969">
                  <c:v>38.28</c:v>
                </c:pt>
                <c:pt idx="970">
                  <c:v>38.319999999999993</c:v>
                </c:pt>
                <c:pt idx="971">
                  <c:v>38.360000000000014</c:v>
                </c:pt>
                <c:pt idx="972">
                  <c:v>38.400000000000006</c:v>
                </c:pt>
                <c:pt idx="973">
                  <c:v>38.44</c:v>
                </c:pt>
                <c:pt idx="974">
                  <c:v>38.480000000000004</c:v>
                </c:pt>
                <c:pt idx="975">
                  <c:v>38.52000000000001</c:v>
                </c:pt>
                <c:pt idx="976">
                  <c:v>38.56</c:v>
                </c:pt>
                <c:pt idx="977">
                  <c:v>38.600000000000009</c:v>
                </c:pt>
                <c:pt idx="978">
                  <c:v>38.64</c:v>
                </c:pt>
                <c:pt idx="979">
                  <c:v>38.680000000000007</c:v>
                </c:pt>
                <c:pt idx="980">
                  <c:v>38.720000000000013</c:v>
                </c:pt>
                <c:pt idx="981">
                  <c:v>38.760000000000012</c:v>
                </c:pt>
                <c:pt idx="982">
                  <c:v>38.800000000000004</c:v>
                </c:pt>
                <c:pt idx="983">
                  <c:v>38.840000000000003</c:v>
                </c:pt>
                <c:pt idx="984">
                  <c:v>38.879999999999995</c:v>
                </c:pt>
                <c:pt idx="985">
                  <c:v>38.919999999999987</c:v>
                </c:pt>
                <c:pt idx="986">
                  <c:v>38.960000000000008</c:v>
                </c:pt>
                <c:pt idx="987">
                  <c:v>39</c:v>
                </c:pt>
                <c:pt idx="988">
                  <c:v>39.04</c:v>
                </c:pt>
                <c:pt idx="989">
                  <c:v>39.080000000000005</c:v>
                </c:pt>
                <c:pt idx="990">
                  <c:v>39.120000000000012</c:v>
                </c:pt>
                <c:pt idx="991">
                  <c:v>39.160000000000011</c:v>
                </c:pt>
                <c:pt idx="992">
                  <c:v>39.20000000000001</c:v>
                </c:pt>
                <c:pt idx="993">
                  <c:v>39.240000000000009</c:v>
                </c:pt>
                <c:pt idx="994">
                  <c:v>39.28</c:v>
                </c:pt>
                <c:pt idx="995">
                  <c:v>39.319999999999993</c:v>
                </c:pt>
                <c:pt idx="996">
                  <c:v>39.360000000000014</c:v>
                </c:pt>
                <c:pt idx="997">
                  <c:v>39.400000000000006</c:v>
                </c:pt>
                <c:pt idx="998">
                  <c:v>39.44</c:v>
                </c:pt>
                <c:pt idx="999">
                  <c:v>39.480000000000004</c:v>
                </c:pt>
                <c:pt idx="1000">
                  <c:v>39.52000000000001</c:v>
                </c:pt>
                <c:pt idx="1001">
                  <c:v>39.56</c:v>
                </c:pt>
                <c:pt idx="1002">
                  <c:v>39.600000000000009</c:v>
                </c:pt>
                <c:pt idx="1003">
                  <c:v>39.64</c:v>
                </c:pt>
                <c:pt idx="1004">
                  <c:v>39.680000000000007</c:v>
                </c:pt>
                <c:pt idx="1005">
                  <c:v>39.720000000000013</c:v>
                </c:pt>
                <c:pt idx="1006">
                  <c:v>39.760000000000012</c:v>
                </c:pt>
                <c:pt idx="1007">
                  <c:v>39.800000000000004</c:v>
                </c:pt>
                <c:pt idx="1008">
                  <c:v>39.840000000000003</c:v>
                </c:pt>
                <c:pt idx="1009">
                  <c:v>39.879999999999995</c:v>
                </c:pt>
                <c:pt idx="1010">
                  <c:v>39.919999999999987</c:v>
                </c:pt>
                <c:pt idx="1011">
                  <c:v>39.960000000000008</c:v>
                </c:pt>
                <c:pt idx="1012">
                  <c:v>40</c:v>
                </c:pt>
                <c:pt idx="1013">
                  <c:v>40.04</c:v>
                </c:pt>
                <c:pt idx="1014">
                  <c:v>40.080000000000005</c:v>
                </c:pt>
                <c:pt idx="1015">
                  <c:v>40.120000000000012</c:v>
                </c:pt>
                <c:pt idx="1016">
                  <c:v>40.160000000000011</c:v>
                </c:pt>
                <c:pt idx="1017">
                  <c:v>40.20000000000001</c:v>
                </c:pt>
                <c:pt idx="1018">
                  <c:v>40.240000000000009</c:v>
                </c:pt>
                <c:pt idx="1019">
                  <c:v>40.28</c:v>
                </c:pt>
                <c:pt idx="1020">
                  <c:v>40.319999999999993</c:v>
                </c:pt>
                <c:pt idx="1021">
                  <c:v>40.360000000000014</c:v>
                </c:pt>
                <c:pt idx="1022">
                  <c:v>40.400000000000006</c:v>
                </c:pt>
                <c:pt idx="1023">
                  <c:v>40.44</c:v>
                </c:pt>
                <c:pt idx="1024">
                  <c:v>40.480000000000004</c:v>
                </c:pt>
                <c:pt idx="1025">
                  <c:v>40.52000000000001</c:v>
                </c:pt>
                <c:pt idx="1026">
                  <c:v>40.56</c:v>
                </c:pt>
                <c:pt idx="1027">
                  <c:v>40.600000000000009</c:v>
                </c:pt>
                <c:pt idx="1028">
                  <c:v>40.64</c:v>
                </c:pt>
                <c:pt idx="1029">
                  <c:v>40.680000000000007</c:v>
                </c:pt>
                <c:pt idx="1030">
                  <c:v>40.720000000000013</c:v>
                </c:pt>
                <c:pt idx="1031">
                  <c:v>40.760000000000012</c:v>
                </c:pt>
                <c:pt idx="1032">
                  <c:v>40.800000000000004</c:v>
                </c:pt>
                <c:pt idx="1033">
                  <c:v>40.840000000000003</c:v>
                </c:pt>
                <c:pt idx="1034">
                  <c:v>40.879999999999995</c:v>
                </c:pt>
                <c:pt idx="1035">
                  <c:v>40.919999999999987</c:v>
                </c:pt>
                <c:pt idx="1036">
                  <c:v>40.960000000000008</c:v>
                </c:pt>
                <c:pt idx="1037">
                  <c:v>41</c:v>
                </c:pt>
                <c:pt idx="1038">
                  <c:v>41.04</c:v>
                </c:pt>
                <c:pt idx="1039">
                  <c:v>41.080000000000005</c:v>
                </c:pt>
                <c:pt idx="1040">
                  <c:v>41.120000000000012</c:v>
                </c:pt>
                <c:pt idx="1041">
                  <c:v>41.160000000000011</c:v>
                </c:pt>
                <c:pt idx="1042">
                  <c:v>41.20000000000001</c:v>
                </c:pt>
                <c:pt idx="1043">
                  <c:v>41.240000000000009</c:v>
                </c:pt>
                <c:pt idx="1044">
                  <c:v>41.28</c:v>
                </c:pt>
                <c:pt idx="1045">
                  <c:v>41.319999999999993</c:v>
                </c:pt>
                <c:pt idx="1046">
                  <c:v>41.360000000000014</c:v>
                </c:pt>
                <c:pt idx="1047">
                  <c:v>41.400000000000006</c:v>
                </c:pt>
                <c:pt idx="1048">
                  <c:v>41.44</c:v>
                </c:pt>
                <c:pt idx="1049">
                  <c:v>41.48</c:v>
                </c:pt>
                <c:pt idx="1050">
                  <c:v>41.52000000000001</c:v>
                </c:pt>
                <c:pt idx="1051">
                  <c:v>41.56</c:v>
                </c:pt>
                <c:pt idx="1052">
                  <c:v>41.600000000000009</c:v>
                </c:pt>
                <c:pt idx="1053">
                  <c:v>41.64</c:v>
                </c:pt>
                <c:pt idx="1054">
                  <c:v>41.680000000000007</c:v>
                </c:pt>
                <c:pt idx="1055">
                  <c:v>41.720000000000013</c:v>
                </c:pt>
                <c:pt idx="1056">
                  <c:v>41.760000000000012</c:v>
                </c:pt>
                <c:pt idx="1057">
                  <c:v>41.800000000000004</c:v>
                </c:pt>
                <c:pt idx="1058">
                  <c:v>41.84</c:v>
                </c:pt>
                <c:pt idx="1059">
                  <c:v>41.879999999999995</c:v>
                </c:pt>
                <c:pt idx="1060">
                  <c:v>41.919999999999987</c:v>
                </c:pt>
                <c:pt idx="1061">
                  <c:v>41.960000000000008</c:v>
                </c:pt>
                <c:pt idx="1062">
                  <c:v>42</c:v>
                </c:pt>
                <c:pt idx="1063">
                  <c:v>42.04</c:v>
                </c:pt>
                <c:pt idx="1064">
                  <c:v>42.080000000000005</c:v>
                </c:pt>
                <c:pt idx="1065">
                  <c:v>42.120000000000012</c:v>
                </c:pt>
                <c:pt idx="1066">
                  <c:v>42.160000000000011</c:v>
                </c:pt>
                <c:pt idx="1067">
                  <c:v>42.20000000000001</c:v>
                </c:pt>
                <c:pt idx="1068">
                  <c:v>42.240000000000009</c:v>
                </c:pt>
                <c:pt idx="1069">
                  <c:v>42.28</c:v>
                </c:pt>
                <c:pt idx="1070">
                  <c:v>42.319999999999993</c:v>
                </c:pt>
                <c:pt idx="1071">
                  <c:v>42.360000000000014</c:v>
                </c:pt>
                <c:pt idx="1072">
                  <c:v>42.400000000000006</c:v>
                </c:pt>
                <c:pt idx="1073">
                  <c:v>42.44</c:v>
                </c:pt>
                <c:pt idx="1074">
                  <c:v>42.48</c:v>
                </c:pt>
                <c:pt idx="1075">
                  <c:v>42.52000000000001</c:v>
                </c:pt>
                <c:pt idx="1076">
                  <c:v>42.56</c:v>
                </c:pt>
                <c:pt idx="1077">
                  <c:v>42.600000000000009</c:v>
                </c:pt>
                <c:pt idx="1078">
                  <c:v>42.64</c:v>
                </c:pt>
                <c:pt idx="1079">
                  <c:v>42.680000000000007</c:v>
                </c:pt>
                <c:pt idx="1080">
                  <c:v>42.720000000000013</c:v>
                </c:pt>
                <c:pt idx="1081">
                  <c:v>42.760000000000012</c:v>
                </c:pt>
                <c:pt idx="1082">
                  <c:v>42.800000000000004</c:v>
                </c:pt>
                <c:pt idx="1083">
                  <c:v>42.84</c:v>
                </c:pt>
                <c:pt idx="1084">
                  <c:v>42.879999999999995</c:v>
                </c:pt>
                <c:pt idx="1085">
                  <c:v>42.919999999999987</c:v>
                </c:pt>
                <c:pt idx="1086">
                  <c:v>42.960000000000008</c:v>
                </c:pt>
                <c:pt idx="1087">
                  <c:v>43</c:v>
                </c:pt>
                <c:pt idx="1088">
                  <c:v>43.04</c:v>
                </c:pt>
                <c:pt idx="1089">
                  <c:v>43.080000000000005</c:v>
                </c:pt>
                <c:pt idx="1090">
                  <c:v>43.120000000000012</c:v>
                </c:pt>
                <c:pt idx="1091">
                  <c:v>43.160000000000011</c:v>
                </c:pt>
                <c:pt idx="1092">
                  <c:v>43.20000000000001</c:v>
                </c:pt>
                <c:pt idx="1093">
                  <c:v>43.240000000000009</c:v>
                </c:pt>
                <c:pt idx="1094">
                  <c:v>43.28</c:v>
                </c:pt>
                <c:pt idx="1095">
                  <c:v>43.319999999999993</c:v>
                </c:pt>
                <c:pt idx="1096">
                  <c:v>43.360000000000014</c:v>
                </c:pt>
                <c:pt idx="1097">
                  <c:v>43.400000000000006</c:v>
                </c:pt>
                <c:pt idx="1098">
                  <c:v>43.44</c:v>
                </c:pt>
                <c:pt idx="1099">
                  <c:v>43.48</c:v>
                </c:pt>
                <c:pt idx="1100">
                  <c:v>43.52000000000001</c:v>
                </c:pt>
                <c:pt idx="1101">
                  <c:v>43.56</c:v>
                </c:pt>
                <c:pt idx="1102">
                  <c:v>43.600000000000009</c:v>
                </c:pt>
                <c:pt idx="1103">
                  <c:v>43.64</c:v>
                </c:pt>
                <c:pt idx="1104">
                  <c:v>43.680000000000007</c:v>
                </c:pt>
                <c:pt idx="1105">
                  <c:v>43.720000000000013</c:v>
                </c:pt>
                <c:pt idx="1106">
                  <c:v>43.760000000000012</c:v>
                </c:pt>
                <c:pt idx="1107">
                  <c:v>43.800000000000004</c:v>
                </c:pt>
                <c:pt idx="1108">
                  <c:v>43.84</c:v>
                </c:pt>
                <c:pt idx="1109">
                  <c:v>43.879999999999995</c:v>
                </c:pt>
                <c:pt idx="1110">
                  <c:v>43.919999999999987</c:v>
                </c:pt>
                <c:pt idx="1111">
                  <c:v>43.960000000000008</c:v>
                </c:pt>
                <c:pt idx="1112">
                  <c:v>44</c:v>
                </c:pt>
                <c:pt idx="1113">
                  <c:v>44.04</c:v>
                </c:pt>
                <c:pt idx="1114">
                  <c:v>44.080000000000005</c:v>
                </c:pt>
                <c:pt idx="1115">
                  <c:v>44.120000000000012</c:v>
                </c:pt>
                <c:pt idx="1116">
                  <c:v>44.160000000000011</c:v>
                </c:pt>
                <c:pt idx="1117">
                  <c:v>44.20000000000001</c:v>
                </c:pt>
                <c:pt idx="1118">
                  <c:v>44.240000000000009</c:v>
                </c:pt>
                <c:pt idx="1119">
                  <c:v>44.28</c:v>
                </c:pt>
                <c:pt idx="1120">
                  <c:v>44.319999999999993</c:v>
                </c:pt>
                <c:pt idx="1121">
                  <c:v>44.360000000000014</c:v>
                </c:pt>
                <c:pt idx="1122">
                  <c:v>44.400000000000006</c:v>
                </c:pt>
                <c:pt idx="1123">
                  <c:v>44.44</c:v>
                </c:pt>
                <c:pt idx="1124">
                  <c:v>44.48</c:v>
                </c:pt>
                <c:pt idx="1125">
                  <c:v>44.52000000000001</c:v>
                </c:pt>
                <c:pt idx="1126">
                  <c:v>44.56</c:v>
                </c:pt>
                <c:pt idx="1127">
                  <c:v>44.600000000000009</c:v>
                </c:pt>
                <c:pt idx="1128">
                  <c:v>44.64</c:v>
                </c:pt>
                <c:pt idx="1129">
                  <c:v>44.680000000000007</c:v>
                </c:pt>
                <c:pt idx="1130">
                  <c:v>44.720000000000013</c:v>
                </c:pt>
                <c:pt idx="1131">
                  <c:v>44.760000000000012</c:v>
                </c:pt>
                <c:pt idx="1132">
                  <c:v>44.800000000000004</c:v>
                </c:pt>
                <c:pt idx="1133">
                  <c:v>44.84</c:v>
                </c:pt>
                <c:pt idx="1134">
                  <c:v>44.879999999999995</c:v>
                </c:pt>
                <c:pt idx="1135">
                  <c:v>44.919999999999987</c:v>
                </c:pt>
                <c:pt idx="1136">
                  <c:v>44.960000000000008</c:v>
                </c:pt>
                <c:pt idx="1137">
                  <c:v>45</c:v>
                </c:pt>
                <c:pt idx="1138">
                  <c:v>45.04</c:v>
                </c:pt>
                <c:pt idx="1139">
                  <c:v>45.080000000000005</c:v>
                </c:pt>
                <c:pt idx="1140">
                  <c:v>45.120000000000012</c:v>
                </c:pt>
                <c:pt idx="1141">
                  <c:v>45.160000000000011</c:v>
                </c:pt>
                <c:pt idx="1142">
                  <c:v>45.20000000000001</c:v>
                </c:pt>
                <c:pt idx="1143">
                  <c:v>45.240000000000009</c:v>
                </c:pt>
                <c:pt idx="1144">
                  <c:v>45.28</c:v>
                </c:pt>
                <c:pt idx="1145">
                  <c:v>45.319999999999993</c:v>
                </c:pt>
                <c:pt idx="1146">
                  <c:v>45.360000000000014</c:v>
                </c:pt>
                <c:pt idx="1147">
                  <c:v>45.400000000000006</c:v>
                </c:pt>
                <c:pt idx="1148">
                  <c:v>45.44</c:v>
                </c:pt>
                <c:pt idx="1149">
                  <c:v>45.48</c:v>
                </c:pt>
                <c:pt idx="1150">
                  <c:v>45.52000000000001</c:v>
                </c:pt>
                <c:pt idx="1151">
                  <c:v>45.56</c:v>
                </c:pt>
                <c:pt idx="1152">
                  <c:v>45.600000000000009</c:v>
                </c:pt>
                <c:pt idx="1153">
                  <c:v>45.64</c:v>
                </c:pt>
                <c:pt idx="1154">
                  <c:v>45.680000000000007</c:v>
                </c:pt>
                <c:pt idx="1155">
                  <c:v>45.720000000000013</c:v>
                </c:pt>
                <c:pt idx="1156">
                  <c:v>45.760000000000012</c:v>
                </c:pt>
                <c:pt idx="1157">
                  <c:v>45.800000000000004</c:v>
                </c:pt>
                <c:pt idx="1158">
                  <c:v>45.84</c:v>
                </c:pt>
                <c:pt idx="1159">
                  <c:v>45.879999999999995</c:v>
                </c:pt>
                <c:pt idx="1160">
                  <c:v>45.919999999999987</c:v>
                </c:pt>
                <c:pt idx="1161">
                  <c:v>45.960000000000008</c:v>
                </c:pt>
                <c:pt idx="1162">
                  <c:v>46</c:v>
                </c:pt>
                <c:pt idx="1163">
                  <c:v>46.04</c:v>
                </c:pt>
                <c:pt idx="1164">
                  <c:v>46.080000000000005</c:v>
                </c:pt>
                <c:pt idx="1165">
                  <c:v>46.120000000000012</c:v>
                </c:pt>
                <c:pt idx="1166">
                  <c:v>46.160000000000011</c:v>
                </c:pt>
                <c:pt idx="1167">
                  <c:v>46.20000000000001</c:v>
                </c:pt>
                <c:pt idx="1168">
                  <c:v>46.240000000000009</c:v>
                </c:pt>
                <c:pt idx="1169">
                  <c:v>46.28</c:v>
                </c:pt>
                <c:pt idx="1170">
                  <c:v>46.319999999999993</c:v>
                </c:pt>
                <c:pt idx="1171">
                  <c:v>46.360000000000014</c:v>
                </c:pt>
                <c:pt idx="1172">
                  <c:v>46.400000000000006</c:v>
                </c:pt>
                <c:pt idx="1173">
                  <c:v>46.44</c:v>
                </c:pt>
                <c:pt idx="1174">
                  <c:v>46.48</c:v>
                </c:pt>
                <c:pt idx="1175">
                  <c:v>46.52000000000001</c:v>
                </c:pt>
                <c:pt idx="1176">
                  <c:v>46.56</c:v>
                </c:pt>
                <c:pt idx="1177">
                  <c:v>46.600000000000009</c:v>
                </c:pt>
                <c:pt idx="1178">
                  <c:v>46.64</c:v>
                </c:pt>
                <c:pt idx="1179">
                  <c:v>46.680000000000007</c:v>
                </c:pt>
                <c:pt idx="1180">
                  <c:v>46.720000000000013</c:v>
                </c:pt>
                <c:pt idx="1181">
                  <c:v>46.760000000000012</c:v>
                </c:pt>
                <c:pt idx="1182">
                  <c:v>46.800000000000004</c:v>
                </c:pt>
                <c:pt idx="1183">
                  <c:v>46.84</c:v>
                </c:pt>
                <c:pt idx="1184">
                  <c:v>46.879999999999995</c:v>
                </c:pt>
                <c:pt idx="1185">
                  <c:v>46.919999999999987</c:v>
                </c:pt>
                <c:pt idx="1186">
                  <c:v>46.960000000000008</c:v>
                </c:pt>
                <c:pt idx="1187">
                  <c:v>47</c:v>
                </c:pt>
                <c:pt idx="1188">
                  <c:v>47.04</c:v>
                </c:pt>
                <c:pt idx="1189">
                  <c:v>47.080000000000005</c:v>
                </c:pt>
                <c:pt idx="1190">
                  <c:v>47.120000000000012</c:v>
                </c:pt>
                <c:pt idx="1191">
                  <c:v>47.160000000000011</c:v>
                </c:pt>
                <c:pt idx="1192">
                  <c:v>47.20000000000001</c:v>
                </c:pt>
                <c:pt idx="1193">
                  <c:v>47.240000000000009</c:v>
                </c:pt>
                <c:pt idx="1194">
                  <c:v>47.28</c:v>
                </c:pt>
                <c:pt idx="1195">
                  <c:v>47.319999999999993</c:v>
                </c:pt>
                <c:pt idx="1196">
                  <c:v>47.360000000000014</c:v>
                </c:pt>
                <c:pt idx="1197">
                  <c:v>47.400000000000006</c:v>
                </c:pt>
                <c:pt idx="1198">
                  <c:v>47.44</c:v>
                </c:pt>
                <c:pt idx="1199">
                  <c:v>47.48</c:v>
                </c:pt>
                <c:pt idx="1200">
                  <c:v>47.52000000000001</c:v>
                </c:pt>
                <c:pt idx="1201">
                  <c:v>47.56</c:v>
                </c:pt>
                <c:pt idx="1202">
                  <c:v>47.600000000000009</c:v>
                </c:pt>
                <c:pt idx="1203">
                  <c:v>47.64</c:v>
                </c:pt>
                <c:pt idx="1204">
                  <c:v>47.680000000000007</c:v>
                </c:pt>
                <c:pt idx="1205">
                  <c:v>47.720000000000013</c:v>
                </c:pt>
                <c:pt idx="1206">
                  <c:v>47.760000000000012</c:v>
                </c:pt>
                <c:pt idx="1207">
                  <c:v>47.800000000000004</c:v>
                </c:pt>
                <c:pt idx="1208">
                  <c:v>47.84</c:v>
                </c:pt>
                <c:pt idx="1209">
                  <c:v>47.879999999999995</c:v>
                </c:pt>
                <c:pt idx="1210">
                  <c:v>47.919999999999987</c:v>
                </c:pt>
                <c:pt idx="1211">
                  <c:v>47.960000000000008</c:v>
                </c:pt>
                <c:pt idx="1212">
                  <c:v>48</c:v>
                </c:pt>
                <c:pt idx="1213">
                  <c:v>48.04</c:v>
                </c:pt>
                <c:pt idx="1214">
                  <c:v>48.080000000000005</c:v>
                </c:pt>
                <c:pt idx="1215">
                  <c:v>48.120000000000012</c:v>
                </c:pt>
                <c:pt idx="1216">
                  <c:v>48.160000000000011</c:v>
                </c:pt>
                <c:pt idx="1217">
                  <c:v>48.20000000000001</c:v>
                </c:pt>
                <c:pt idx="1218">
                  <c:v>48.240000000000009</c:v>
                </c:pt>
                <c:pt idx="1219">
                  <c:v>48.28</c:v>
                </c:pt>
                <c:pt idx="1220">
                  <c:v>48.319999999999993</c:v>
                </c:pt>
                <c:pt idx="1221">
                  <c:v>48.360000000000014</c:v>
                </c:pt>
                <c:pt idx="1222">
                  <c:v>48.400000000000006</c:v>
                </c:pt>
                <c:pt idx="1223">
                  <c:v>48.44</c:v>
                </c:pt>
                <c:pt idx="1224">
                  <c:v>48.48</c:v>
                </c:pt>
                <c:pt idx="1225">
                  <c:v>48.52000000000001</c:v>
                </c:pt>
                <c:pt idx="1226">
                  <c:v>48.56</c:v>
                </c:pt>
                <c:pt idx="1227">
                  <c:v>48.600000000000009</c:v>
                </c:pt>
                <c:pt idx="1228">
                  <c:v>48.64</c:v>
                </c:pt>
                <c:pt idx="1229">
                  <c:v>48.680000000000007</c:v>
                </c:pt>
                <c:pt idx="1230">
                  <c:v>48.720000000000013</c:v>
                </c:pt>
                <c:pt idx="1231">
                  <c:v>48.760000000000012</c:v>
                </c:pt>
                <c:pt idx="1232">
                  <c:v>48.800000000000004</c:v>
                </c:pt>
                <c:pt idx="1233">
                  <c:v>48.84</c:v>
                </c:pt>
                <c:pt idx="1234">
                  <c:v>48.879999999999995</c:v>
                </c:pt>
                <c:pt idx="1235">
                  <c:v>48.919999999999987</c:v>
                </c:pt>
                <c:pt idx="1236">
                  <c:v>48.960000000000008</c:v>
                </c:pt>
                <c:pt idx="1237">
                  <c:v>49</c:v>
                </c:pt>
                <c:pt idx="1238">
                  <c:v>49.04</c:v>
                </c:pt>
                <c:pt idx="1239">
                  <c:v>49.080000000000005</c:v>
                </c:pt>
                <c:pt idx="1240">
                  <c:v>49.120000000000012</c:v>
                </c:pt>
                <c:pt idx="1241">
                  <c:v>49.160000000000011</c:v>
                </c:pt>
                <c:pt idx="1242">
                  <c:v>49.20000000000001</c:v>
                </c:pt>
                <c:pt idx="1243">
                  <c:v>49.240000000000009</c:v>
                </c:pt>
                <c:pt idx="1244">
                  <c:v>49.28</c:v>
                </c:pt>
                <c:pt idx="1245">
                  <c:v>49.319999999999993</c:v>
                </c:pt>
                <c:pt idx="1246">
                  <c:v>49.360000000000014</c:v>
                </c:pt>
                <c:pt idx="1247">
                  <c:v>49.400000000000006</c:v>
                </c:pt>
                <c:pt idx="1248">
                  <c:v>49.44</c:v>
                </c:pt>
                <c:pt idx="1249">
                  <c:v>49.48</c:v>
                </c:pt>
                <c:pt idx="1250">
                  <c:v>49.52000000000001</c:v>
                </c:pt>
                <c:pt idx="1251">
                  <c:v>49.56</c:v>
                </c:pt>
                <c:pt idx="1252">
                  <c:v>49.600000000000009</c:v>
                </c:pt>
                <c:pt idx="1253">
                  <c:v>49.64</c:v>
                </c:pt>
                <c:pt idx="1254">
                  <c:v>49.680000000000007</c:v>
                </c:pt>
                <c:pt idx="1255">
                  <c:v>49.720000000000013</c:v>
                </c:pt>
                <c:pt idx="1256">
                  <c:v>49.760000000000012</c:v>
                </c:pt>
                <c:pt idx="1257">
                  <c:v>49.800000000000004</c:v>
                </c:pt>
                <c:pt idx="1258">
                  <c:v>49.84</c:v>
                </c:pt>
                <c:pt idx="1259">
                  <c:v>49.879999999999995</c:v>
                </c:pt>
                <c:pt idx="1260">
                  <c:v>49.919999999999987</c:v>
                </c:pt>
                <c:pt idx="1261">
                  <c:v>49.960000000000008</c:v>
                </c:pt>
                <c:pt idx="1262">
                  <c:v>50</c:v>
                </c:pt>
                <c:pt idx="1263">
                  <c:v>50.04</c:v>
                </c:pt>
                <c:pt idx="1264">
                  <c:v>50.080000000000005</c:v>
                </c:pt>
                <c:pt idx="1265">
                  <c:v>50.120000000000012</c:v>
                </c:pt>
                <c:pt idx="1266">
                  <c:v>50.160000000000011</c:v>
                </c:pt>
                <c:pt idx="1267">
                  <c:v>50.20000000000001</c:v>
                </c:pt>
                <c:pt idx="1268">
                  <c:v>50.240000000000009</c:v>
                </c:pt>
                <c:pt idx="1269">
                  <c:v>50.28</c:v>
                </c:pt>
                <c:pt idx="1270">
                  <c:v>50.319999999999993</c:v>
                </c:pt>
                <c:pt idx="1271">
                  <c:v>50.360000000000014</c:v>
                </c:pt>
                <c:pt idx="1272">
                  <c:v>50.400000000000006</c:v>
                </c:pt>
                <c:pt idx="1273">
                  <c:v>50.44</c:v>
                </c:pt>
                <c:pt idx="1274">
                  <c:v>50.48</c:v>
                </c:pt>
                <c:pt idx="1275">
                  <c:v>50.52000000000001</c:v>
                </c:pt>
                <c:pt idx="1276">
                  <c:v>50.56</c:v>
                </c:pt>
                <c:pt idx="1277">
                  <c:v>50.600000000000009</c:v>
                </c:pt>
                <c:pt idx="1278">
                  <c:v>50.64</c:v>
                </c:pt>
                <c:pt idx="1279">
                  <c:v>50.680000000000007</c:v>
                </c:pt>
                <c:pt idx="1280">
                  <c:v>50.720000000000013</c:v>
                </c:pt>
                <c:pt idx="1281">
                  <c:v>50.760000000000012</c:v>
                </c:pt>
                <c:pt idx="1282">
                  <c:v>50.800000000000004</c:v>
                </c:pt>
                <c:pt idx="1283">
                  <c:v>50.84</c:v>
                </c:pt>
                <c:pt idx="1284">
                  <c:v>50.879999999999995</c:v>
                </c:pt>
                <c:pt idx="1285">
                  <c:v>50.919999999999987</c:v>
                </c:pt>
                <c:pt idx="1286">
                  <c:v>50.960000000000008</c:v>
                </c:pt>
                <c:pt idx="1287">
                  <c:v>51</c:v>
                </c:pt>
                <c:pt idx="1288">
                  <c:v>51.04</c:v>
                </c:pt>
                <c:pt idx="1289">
                  <c:v>51.080000000000005</c:v>
                </c:pt>
                <c:pt idx="1290">
                  <c:v>51.120000000000012</c:v>
                </c:pt>
                <c:pt idx="1291">
                  <c:v>51.160000000000011</c:v>
                </c:pt>
                <c:pt idx="1292">
                  <c:v>51.20000000000001</c:v>
                </c:pt>
                <c:pt idx="1293">
                  <c:v>51.240000000000009</c:v>
                </c:pt>
                <c:pt idx="1294">
                  <c:v>51.28</c:v>
                </c:pt>
                <c:pt idx="1295">
                  <c:v>51.319999999999993</c:v>
                </c:pt>
                <c:pt idx="1296">
                  <c:v>51.360000000000014</c:v>
                </c:pt>
                <c:pt idx="1297">
                  <c:v>51.400000000000006</c:v>
                </c:pt>
                <c:pt idx="1298">
                  <c:v>51.44</c:v>
                </c:pt>
                <c:pt idx="1299">
                  <c:v>51.48</c:v>
                </c:pt>
                <c:pt idx="1300">
                  <c:v>51.52000000000001</c:v>
                </c:pt>
                <c:pt idx="1301">
                  <c:v>51.56</c:v>
                </c:pt>
                <c:pt idx="1302">
                  <c:v>51.600000000000009</c:v>
                </c:pt>
                <c:pt idx="1303">
                  <c:v>51.64</c:v>
                </c:pt>
                <c:pt idx="1304">
                  <c:v>51.680000000000007</c:v>
                </c:pt>
                <c:pt idx="1305">
                  <c:v>51.720000000000013</c:v>
                </c:pt>
                <c:pt idx="1306">
                  <c:v>51.760000000000012</c:v>
                </c:pt>
                <c:pt idx="1307">
                  <c:v>51.800000000000004</c:v>
                </c:pt>
                <c:pt idx="1308">
                  <c:v>51.84</c:v>
                </c:pt>
                <c:pt idx="1309">
                  <c:v>51.879999999999995</c:v>
                </c:pt>
                <c:pt idx="1310">
                  <c:v>51.919999999999987</c:v>
                </c:pt>
                <c:pt idx="1311">
                  <c:v>51.960000000000008</c:v>
                </c:pt>
                <c:pt idx="1312">
                  <c:v>52</c:v>
                </c:pt>
                <c:pt idx="1313">
                  <c:v>52.04</c:v>
                </c:pt>
                <c:pt idx="1314">
                  <c:v>52.080000000000005</c:v>
                </c:pt>
                <c:pt idx="1315">
                  <c:v>52.120000000000012</c:v>
                </c:pt>
                <c:pt idx="1316">
                  <c:v>52.160000000000011</c:v>
                </c:pt>
                <c:pt idx="1317">
                  <c:v>52.20000000000001</c:v>
                </c:pt>
                <c:pt idx="1318">
                  <c:v>52.240000000000009</c:v>
                </c:pt>
                <c:pt idx="1319">
                  <c:v>52.28</c:v>
                </c:pt>
                <c:pt idx="1320">
                  <c:v>52.319999999999993</c:v>
                </c:pt>
                <c:pt idx="1321">
                  <c:v>52.360000000000014</c:v>
                </c:pt>
                <c:pt idx="1322">
                  <c:v>52.400000000000006</c:v>
                </c:pt>
                <c:pt idx="1323">
                  <c:v>52.44</c:v>
                </c:pt>
                <c:pt idx="1324">
                  <c:v>52.48</c:v>
                </c:pt>
                <c:pt idx="1325">
                  <c:v>52.52000000000001</c:v>
                </c:pt>
                <c:pt idx="1326">
                  <c:v>52.56</c:v>
                </c:pt>
                <c:pt idx="1327">
                  <c:v>52.600000000000009</c:v>
                </c:pt>
                <c:pt idx="1328">
                  <c:v>52.64</c:v>
                </c:pt>
                <c:pt idx="1329">
                  <c:v>52.680000000000007</c:v>
                </c:pt>
                <c:pt idx="1330">
                  <c:v>52.720000000000013</c:v>
                </c:pt>
                <c:pt idx="1331">
                  <c:v>52.760000000000012</c:v>
                </c:pt>
                <c:pt idx="1332">
                  <c:v>52.800000000000004</c:v>
                </c:pt>
                <c:pt idx="1333">
                  <c:v>52.84</c:v>
                </c:pt>
                <c:pt idx="1334">
                  <c:v>52.879999999999995</c:v>
                </c:pt>
                <c:pt idx="1335">
                  <c:v>52.919999999999987</c:v>
                </c:pt>
                <c:pt idx="1336">
                  <c:v>52.960000000000008</c:v>
                </c:pt>
                <c:pt idx="1337">
                  <c:v>53</c:v>
                </c:pt>
                <c:pt idx="1338">
                  <c:v>53.04</c:v>
                </c:pt>
                <c:pt idx="1339">
                  <c:v>53.080000000000005</c:v>
                </c:pt>
                <c:pt idx="1340">
                  <c:v>53.120000000000012</c:v>
                </c:pt>
                <c:pt idx="1341">
                  <c:v>53.160000000000011</c:v>
                </c:pt>
                <c:pt idx="1342">
                  <c:v>53.20000000000001</c:v>
                </c:pt>
                <c:pt idx="1343">
                  <c:v>53.240000000000009</c:v>
                </c:pt>
                <c:pt idx="1344">
                  <c:v>53.28</c:v>
                </c:pt>
                <c:pt idx="1345">
                  <c:v>53.319999999999993</c:v>
                </c:pt>
                <c:pt idx="1346">
                  <c:v>53.360000000000014</c:v>
                </c:pt>
                <c:pt idx="1347">
                  <c:v>53.400000000000006</c:v>
                </c:pt>
                <c:pt idx="1348">
                  <c:v>53.44</c:v>
                </c:pt>
                <c:pt idx="1349">
                  <c:v>53.48</c:v>
                </c:pt>
                <c:pt idx="1350">
                  <c:v>53.52000000000001</c:v>
                </c:pt>
                <c:pt idx="1351">
                  <c:v>53.56</c:v>
                </c:pt>
                <c:pt idx="1352">
                  <c:v>53.600000000000009</c:v>
                </c:pt>
                <c:pt idx="1353">
                  <c:v>53.64</c:v>
                </c:pt>
                <c:pt idx="1354">
                  <c:v>53.680000000000007</c:v>
                </c:pt>
                <c:pt idx="1355">
                  <c:v>53.720000000000013</c:v>
                </c:pt>
                <c:pt idx="1356">
                  <c:v>53.760000000000012</c:v>
                </c:pt>
                <c:pt idx="1357">
                  <c:v>53.800000000000004</c:v>
                </c:pt>
                <c:pt idx="1358">
                  <c:v>53.84</c:v>
                </c:pt>
                <c:pt idx="1359">
                  <c:v>53.879999999999995</c:v>
                </c:pt>
                <c:pt idx="1360">
                  <c:v>53.919999999999987</c:v>
                </c:pt>
                <c:pt idx="1361">
                  <c:v>53.960000000000008</c:v>
                </c:pt>
                <c:pt idx="1362">
                  <c:v>54</c:v>
                </c:pt>
                <c:pt idx="1363">
                  <c:v>54.04</c:v>
                </c:pt>
                <c:pt idx="1364">
                  <c:v>54.080000000000005</c:v>
                </c:pt>
                <c:pt idx="1365">
                  <c:v>54.120000000000012</c:v>
                </c:pt>
                <c:pt idx="1366">
                  <c:v>54.160000000000011</c:v>
                </c:pt>
                <c:pt idx="1367">
                  <c:v>54.20000000000001</c:v>
                </c:pt>
                <c:pt idx="1368">
                  <c:v>54.240000000000009</c:v>
                </c:pt>
                <c:pt idx="1369">
                  <c:v>54.28</c:v>
                </c:pt>
                <c:pt idx="1370">
                  <c:v>54.319999999999993</c:v>
                </c:pt>
                <c:pt idx="1371">
                  <c:v>54.360000000000014</c:v>
                </c:pt>
                <c:pt idx="1372">
                  <c:v>54.400000000000006</c:v>
                </c:pt>
                <c:pt idx="1373">
                  <c:v>54.44</c:v>
                </c:pt>
                <c:pt idx="1374">
                  <c:v>54.48</c:v>
                </c:pt>
                <c:pt idx="1375">
                  <c:v>54.52000000000001</c:v>
                </c:pt>
                <c:pt idx="1376">
                  <c:v>54.56</c:v>
                </c:pt>
                <c:pt idx="1377">
                  <c:v>54.600000000000009</c:v>
                </c:pt>
                <c:pt idx="1378">
                  <c:v>54.64</c:v>
                </c:pt>
                <c:pt idx="1379">
                  <c:v>54.680000000000007</c:v>
                </c:pt>
                <c:pt idx="1380">
                  <c:v>54.720000000000013</c:v>
                </c:pt>
                <c:pt idx="1381">
                  <c:v>54.760000000000012</c:v>
                </c:pt>
                <c:pt idx="1382">
                  <c:v>54.800000000000004</c:v>
                </c:pt>
                <c:pt idx="1383">
                  <c:v>54.84</c:v>
                </c:pt>
                <c:pt idx="1384">
                  <c:v>54.879999999999995</c:v>
                </c:pt>
                <c:pt idx="1385">
                  <c:v>54.919999999999987</c:v>
                </c:pt>
                <c:pt idx="1386">
                  <c:v>54.960000000000008</c:v>
                </c:pt>
                <c:pt idx="1387">
                  <c:v>55</c:v>
                </c:pt>
                <c:pt idx="1388">
                  <c:v>55.04</c:v>
                </c:pt>
                <c:pt idx="1389">
                  <c:v>55.080000000000005</c:v>
                </c:pt>
                <c:pt idx="1390">
                  <c:v>55.120000000000012</c:v>
                </c:pt>
                <c:pt idx="1391">
                  <c:v>55.160000000000011</c:v>
                </c:pt>
                <c:pt idx="1392">
                  <c:v>55.20000000000001</c:v>
                </c:pt>
                <c:pt idx="1393">
                  <c:v>55.240000000000009</c:v>
                </c:pt>
                <c:pt idx="1394">
                  <c:v>55.28</c:v>
                </c:pt>
                <c:pt idx="1395">
                  <c:v>55.319999999999993</c:v>
                </c:pt>
                <c:pt idx="1396">
                  <c:v>55.360000000000014</c:v>
                </c:pt>
                <c:pt idx="1397">
                  <c:v>55.400000000000006</c:v>
                </c:pt>
                <c:pt idx="1398">
                  <c:v>55.44</c:v>
                </c:pt>
                <c:pt idx="1399">
                  <c:v>55.48</c:v>
                </c:pt>
                <c:pt idx="1400">
                  <c:v>55.52000000000001</c:v>
                </c:pt>
                <c:pt idx="1401">
                  <c:v>55.56</c:v>
                </c:pt>
                <c:pt idx="1402">
                  <c:v>55.600000000000009</c:v>
                </c:pt>
                <c:pt idx="1403">
                  <c:v>55.64</c:v>
                </c:pt>
                <c:pt idx="1404">
                  <c:v>55.680000000000007</c:v>
                </c:pt>
                <c:pt idx="1405">
                  <c:v>55.720000000000013</c:v>
                </c:pt>
                <c:pt idx="1406">
                  <c:v>55.760000000000012</c:v>
                </c:pt>
                <c:pt idx="1407">
                  <c:v>55.800000000000004</c:v>
                </c:pt>
                <c:pt idx="1408">
                  <c:v>55.84</c:v>
                </c:pt>
                <c:pt idx="1409">
                  <c:v>55.879999999999995</c:v>
                </c:pt>
                <c:pt idx="1410">
                  <c:v>55.919999999999987</c:v>
                </c:pt>
                <c:pt idx="1411">
                  <c:v>55.960000000000008</c:v>
                </c:pt>
                <c:pt idx="1412">
                  <c:v>56</c:v>
                </c:pt>
                <c:pt idx="1413">
                  <c:v>56.04</c:v>
                </c:pt>
                <c:pt idx="1414">
                  <c:v>56.080000000000005</c:v>
                </c:pt>
                <c:pt idx="1415">
                  <c:v>56.120000000000012</c:v>
                </c:pt>
                <c:pt idx="1416">
                  <c:v>56.160000000000011</c:v>
                </c:pt>
                <c:pt idx="1417">
                  <c:v>56.20000000000001</c:v>
                </c:pt>
                <c:pt idx="1418">
                  <c:v>56.240000000000009</c:v>
                </c:pt>
                <c:pt idx="1419">
                  <c:v>56.28</c:v>
                </c:pt>
                <c:pt idx="1420">
                  <c:v>56.319999999999993</c:v>
                </c:pt>
                <c:pt idx="1421">
                  <c:v>56.360000000000014</c:v>
                </c:pt>
                <c:pt idx="1422">
                  <c:v>56.400000000000006</c:v>
                </c:pt>
                <c:pt idx="1423">
                  <c:v>56.44</c:v>
                </c:pt>
                <c:pt idx="1424">
                  <c:v>56.48</c:v>
                </c:pt>
                <c:pt idx="1425">
                  <c:v>56.52000000000001</c:v>
                </c:pt>
                <c:pt idx="1426">
                  <c:v>56.56</c:v>
                </c:pt>
                <c:pt idx="1427">
                  <c:v>56.600000000000009</c:v>
                </c:pt>
                <c:pt idx="1428">
                  <c:v>56.64</c:v>
                </c:pt>
                <c:pt idx="1429">
                  <c:v>56.680000000000007</c:v>
                </c:pt>
                <c:pt idx="1430">
                  <c:v>56.720000000000013</c:v>
                </c:pt>
                <c:pt idx="1431">
                  <c:v>56.760000000000012</c:v>
                </c:pt>
                <c:pt idx="1432">
                  <c:v>56.800000000000004</c:v>
                </c:pt>
                <c:pt idx="1433">
                  <c:v>56.84</c:v>
                </c:pt>
                <c:pt idx="1434">
                  <c:v>56.879999999999995</c:v>
                </c:pt>
                <c:pt idx="1435">
                  <c:v>56.919999999999987</c:v>
                </c:pt>
                <c:pt idx="1436">
                  <c:v>56.960000000000008</c:v>
                </c:pt>
                <c:pt idx="1437">
                  <c:v>57</c:v>
                </c:pt>
                <c:pt idx="1438">
                  <c:v>57.04</c:v>
                </c:pt>
                <c:pt idx="1439">
                  <c:v>57.080000000000005</c:v>
                </c:pt>
                <c:pt idx="1440">
                  <c:v>57.120000000000012</c:v>
                </c:pt>
                <c:pt idx="1441">
                  <c:v>57.160000000000011</c:v>
                </c:pt>
                <c:pt idx="1442">
                  <c:v>57.20000000000001</c:v>
                </c:pt>
                <c:pt idx="1443">
                  <c:v>57.240000000000009</c:v>
                </c:pt>
                <c:pt idx="1444">
                  <c:v>57.28</c:v>
                </c:pt>
                <c:pt idx="1445">
                  <c:v>57.319999999999993</c:v>
                </c:pt>
                <c:pt idx="1446">
                  <c:v>57.360000000000014</c:v>
                </c:pt>
                <c:pt idx="1447">
                  <c:v>57.400000000000006</c:v>
                </c:pt>
                <c:pt idx="1448">
                  <c:v>57.44</c:v>
                </c:pt>
                <c:pt idx="1449">
                  <c:v>57.48</c:v>
                </c:pt>
                <c:pt idx="1450">
                  <c:v>57.52000000000001</c:v>
                </c:pt>
                <c:pt idx="1451">
                  <c:v>57.56</c:v>
                </c:pt>
                <c:pt idx="1452">
                  <c:v>57.600000000000009</c:v>
                </c:pt>
                <c:pt idx="1453">
                  <c:v>57.64</c:v>
                </c:pt>
                <c:pt idx="1454">
                  <c:v>57.680000000000007</c:v>
                </c:pt>
                <c:pt idx="1455">
                  <c:v>57.720000000000013</c:v>
                </c:pt>
                <c:pt idx="1456">
                  <c:v>57.760000000000012</c:v>
                </c:pt>
                <c:pt idx="1457">
                  <c:v>57.800000000000004</c:v>
                </c:pt>
                <c:pt idx="1458">
                  <c:v>57.84</c:v>
                </c:pt>
                <c:pt idx="1459">
                  <c:v>57.879999999999995</c:v>
                </c:pt>
                <c:pt idx="1460">
                  <c:v>57.919999999999987</c:v>
                </c:pt>
                <c:pt idx="1461">
                  <c:v>57.960000000000008</c:v>
                </c:pt>
                <c:pt idx="1462">
                  <c:v>58</c:v>
                </c:pt>
                <c:pt idx="1463">
                  <c:v>58.04</c:v>
                </c:pt>
                <c:pt idx="1464">
                  <c:v>58.080000000000005</c:v>
                </c:pt>
                <c:pt idx="1465">
                  <c:v>58.120000000000012</c:v>
                </c:pt>
                <c:pt idx="1466">
                  <c:v>58.160000000000011</c:v>
                </c:pt>
                <c:pt idx="1467">
                  <c:v>58.20000000000001</c:v>
                </c:pt>
                <c:pt idx="1468">
                  <c:v>58.240000000000009</c:v>
                </c:pt>
                <c:pt idx="1469">
                  <c:v>58.28</c:v>
                </c:pt>
                <c:pt idx="1470">
                  <c:v>58.319999999999993</c:v>
                </c:pt>
                <c:pt idx="1471">
                  <c:v>58.360000000000014</c:v>
                </c:pt>
                <c:pt idx="1472">
                  <c:v>58.400000000000006</c:v>
                </c:pt>
                <c:pt idx="1473">
                  <c:v>58.44</c:v>
                </c:pt>
                <c:pt idx="1474">
                  <c:v>58.48</c:v>
                </c:pt>
                <c:pt idx="1475">
                  <c:v>58.52000000000001</c:v>
                </c:pt>
                <c:pt idx="1476">
                  <c:v>58.56</c:v>
                </c:pt>
                <c:pt idx="1477">
                  <c:v>58.600000000000009</c:v>
                </c:pt>
                <c:pt idx="1478">
                  <c:v>58.64</c:v>
                </c:pt>
                <c:pt idx="1479">
                  <c:v>58.680000000000007</c:v>
                </c:pt>
                <c:pt idx="1480">
                  <c:v>58.720000000000013</c:v>
                </c:pt>
                <c:pt idx="1481">
                  <c:v>58.760000000000012</c:v>
                </c:pt>
                <c:pt idx="1482">
                  <c:v>58.800000000000004</c:v>
                </c:pt>
                <c:pt idx="1483">
                  <c:v>58.84</c:v>
                </c:pt>
                <c:pt idx="1484">
                  <c:v>58.879999999999995</c:v>
                </c:pt>
                <c:pt idx="1485">
                  <c:v>58.919999999999987</c:v>
                </c:pt>
                <c:pt idx="1486">
                  <c:v>58.960000000000008</c:v>
                </c:pt>
                <c:pt idx="1487">
                  <c:v>59</c:v>
                </c:pt>
                <c:pt idx="1488">
                  <c:v>59.04</c:v>
                </c:pt>
                <c:pt idx="1489">
                  <c:v>59.080000000000005</c:v>
                </c:pt>
                <c:pt idx="1490">
                  <c:v>59.120000000000012</c:v>
                </c:pt>
                <c:pt idx="1491">
                  <c:v>59.160000000000011</c:v>
                </c:pt>
                <c:pt idx="1492">
                  <c:v>59.20000000000001</c:v>
                </c:pt>
                <c:pt idx="1493">
                  <c:v>59.240000000000009</c:v>
                </c:pt>
                <c:pt idx="1494">
                  <c:v>59.28</c:v>
                </c:pt>
                <c:pt idx="1495">
                  <c:v>59.319999999999993</c:v>
                </c:pt>
                <c:pt idx="1496">
                  <c:v>59.360000000000014</c:v>
                </c:pt>
                <c:pt idx="1497">
                  <c:v>59.400000000000006</c:v>
                </c:pt>
                <c:pt idx="1498">
                  <c:v>59.44</c:v>
                </c:pt>
                <c:pt idx="1499">
                  <c:v>59.48</c:v>
                </c:pt>
                <c:pt idx="1500">
                  <c:v>59.52000000000001</c:v>
                </c:pt>
                <c:pt idx="1501">
                  <c:v>59.56</c:v>
                </c:pt>
                <c:pt idx="1502">
                  <c:v>59.600000000000009</c:v>
                </c:pt>
                <c:pt idx="1503">
                  <c:v>59.64</c:v>
                </c:pt>
                <c:pt idx="1504">
                  <c:v>59.680000000000007</c:v>
                </c:pt>
                <c:pt idx="1505">
                  <c:v>59.720000000000013</c:v>
                </c:pt>
                <c:pt idx="1506">
                  <c:v>59.760000000000012</c:v>
                </c:pt>
                <c:pt idx="1507">
                  <c:v>59.800000000000004</c:v>
                </c:pt>
                <c:pt idx="1508">
                  <c:v>59.84</c:v>
                </c:pt>
                <c:pt idx="1509">
                  <c:v>59.879999999999995</c:v>
                </c:pt>
                <c:pt idx="1510">
                  <c:v>59.919999999999987</c:v>
                </c:pt>
                <c:pt idx="1511">
                  <c:v>59.960000000000008</c:v>
                </c:pt>
                <c:pt idx="1512">
                  <c:v>60</c:v>
                </c:pt>
                <c:pt idx="1513">
                  <c:v>60.04</c:v>
                </c:pt>
                <c:pt idx="1514">
                  <c:v>60.080000000000005</c:v>
                </c:pt>
                <c:pt idx="1515">
                  <c:v>60.120000000000012</c:v>
                </c:pt>
                <c:pt idx="1516">
                  <c:v>60.160000000000011</c:v>
                </c:pt>
                <c:pt idx="1517">
                  <c:v>60.20000000000001</c:v>
                </c:pt>
                <c:pt idx="1518">
                  <c:v>60.240000000000009</c:v>
                </c:pt>
                <c:pt idx="1519">
                  <c:v>60.28</c:v>
                </c:pt>
                <c:pt idx="1520">
                  <c:v>60.319999999999993</c:v>
                </c:pt>
                <c:pt idx="1521">
                  <c:v>60.360000000000014</c:v>
                </c:pt>
                <c:pt idx="1522">
                  <c:v>60.400000000000006</c:v>
                </c:pt>
                <c:pt idx="1523">
                  <c:v>60.44</c:v>
                </c:pt>
                <c:pt idx="1524">
                  <c:v>60.48</c:v>
                </c:pt>
                <c:pt idx="1525">
                  <c:v>60.52000000000001</c:v>
                </c:pt>
                <c:pt idx="1526">
                  <c:v>60.56</c:v>
                </c:pt>
                <c:pt idx="1527">
                  <c:v>60.600000000000009</c:v>
                </c:pt>
                <c:pt idx="1528">
                  <c:v>60.64</c:v>
                </c:pt>
                <c:pt idx="1529">
                  <c:v>60.680000000000007</c:v>
                </c:pt>
                <c:pt idx="1530">
                  <c:v>60.720000000000013</c:v>
                </c:pt>
                <c:pt idx="1531">
                  <c:v>60.760000000000012</c:v>
                </c:pt>
                <c:pt idx="1532">
                  <c:v>60.800000000000004</c:v>
                </c:pt>
                <c:pt idx="1533">
                  <c:v>60.84</c:v>
                </c:pt>
                <c:pt idx="1534">
                  <c:v>60.879999999999995</c:v>
                </c:pt>
                <c:pt idx="1535">
                  <c:v>60.919999999999987</c:v>
                </c:pt>
                <c:pt idx="1536">
                  <c:v>60.960000000000008</c:v>
                </c:pt>
                <c:pt idx="1537">
                  <c:v>61</c:v>
                </c:pt>
                <c:pt idx="1538">
                  <c:v>61.04</c:v>
                </c:pt>
                <c:pt idx="1539">
                  <c:v>61.080000000000005</c:v>
                </c:pt>
                <c:pt idx="1540">
                  <c:v>61.120000000000012</c:v>
                </c:pt>
                <c:pt idx="1541">
                  <c:v>61.160000000000011</c:v>
                </c:pt>
                <c:pt idx="1542">
                  <c:v>61.20000000000001</c:v>
                </c:pt>
                <c:pt idx="1543">
                  <c:v>61.240000000000009</c:v>
                </c:pt>
                <c:pt idx="1544">
                  <c:v>61.28</c:v>
                </c:pt>
                <c:pt idx="1545">
                  <c:v>61.319999999999993</c:v>
                </c:pt>
                <c:pt idx="1546">
                  <c:v>61.360000000000014</c:v>
                </c:pt>
                <c:pt idx="1547">
                  <c:v>61.400000000000006</c:v>
                </c:pt>
                <c:pt idx="1548">
                  <c:v>61.44</c:v>
                </c:pt>
                <c:pt idx="1549">
                  <c:v>61.48</c:v>
                </c:pt>
                <c:pt idx="1550">
                  <c:v>61.52000000000001</c:v>
                </c:pt>
                <c:pt idx="1551">
                  <c:v>61.56</c:v>
                </c:pt>
                <c:pt idx="1552">
                  <c:v>61.600000000000009</c:v>
                </c:pt>
                <c:pt idx="1553">
                  <c:v>61.64</c:v>
                </c:pt>
                <c:pt idx="1554">
                  <c:v>61.680000000000007</c:v>
                </c:pt>
                <c:pt idx="1555">
                  <c:v>61.720000000000013</c:v>
                </c:pt>
                <c:pt idx="1556">
                  <c:v>61.760000000000012</c:v>
                </c:pt>
                <c:pt idx="1557">
                  <c:v>61.800000000000004</c:v>
                </c:pt>
                <c:pt idx="1558">
                  <c:v>61.84</c:v>
                </c:pt>
                <c:pt idx="1559">
                  <c:v>61.879999999999995</c:v>
                </c:pt>
                <c:pt idx="1560">
                  <c:v>61.919999999999987</c:v>
                </c:pt>
                <c:pt idx="1561">
                  <c:v>61.960000000000008</c:v>
                </c:pt>
                <c:pt idx="1562">
                  <c:v>62</c:v>
                </c:pt>
                <c:pt idx="1563">
                  <c:v>62.04</c:v>
                </c:pt>
                <c:pt idx="1564">
                  <c:v>62.080000000000005</c:v>
                </c:pt>
                <c:pt idx="1565">
                  <c:v>62.120000000000012</c:v>
                </c:pt>
                <c:pt idx="1566">
                  <c:v>62.160000000000011</c:v>
                </c:pt>
                <c:pt idx="1567">
                  <c:v>62.20000000000001</c:v>
                </c:pt>
                <c:pt idx="1568">
                  <c:v>62.240000000000009</c:v>
                </c:pt>
                <c:pt idx="1569">
                  <c:v>62.28</c:v>
                </c:pt>
                <c:pt idx="1570">
                  <c:v>62.319999999999993</c:v>
                </c:pt>
                <c:pt idx="1571">
                  <c:v>62.360000000000014</c:v>
                </c:pt>
                <c:pt idx="1572">
                  <c:v>62.400000000000006</c:v>
                </c:pt>
                <c:pt idx="1573">
                  <c:v>62.44</c:v>
                </c:pt>
                <c:pt idx="1574">
                  <c:v>62.48</c:v>
                </c:pt>
                <c:pt idx="1575">
                  <c:v>62.52000000000001</c:v>
                </c:pt>
                <c:pt idx="1576">
                  <c:v>62.56</c:v>
                </c:pt>
                <c:pt idx="1577">
                  <c:v>62.600000000000009</c:v>
                </c:pt>
                <c:pt idx="1578">
                  <c:v>62.64</c:v>
                </c:pt>
                <c:pt idx="1579">
                  <c:v>62.680000000000007</c:v>
                </c:pt>
                <c:pt idx="1580">
                  <c:v>62.720000000000013</c:v>
                </c:pt>
                <c:pt idx="1581">
                  <c:v>62.760000000000012</c:v>
                </c:pt>
                <c:pt idx="1582">
                  <c:v>62.800000000000004</c:v>
                </c:pt>
                <c:pt idx="1583">
                  <c:v>62.84</c:v>
                </c:pt>
                <c:pt idx="1584">
                  <c:v>62.879999999999995</c:v>
                </c:pt>
                <c:pt idx="1585">
                  <c:v>62.919999999999987</c:v>
                </c:pt>
                <c:pt idx="1586">
                  <c:v>62.960000000000008</c:v>
                </c:pt>
                <c:pt idx="1587">
                  <c:v>63</c:v>
                </c:pt>
                <c:pt idx="1588">
                  <c:v>63.04</c:v>
                </c:pt>
                <c:pt idx="1589">
                  <c:v>63.080000000000005</c:v>
                </c:pt>
                <c:pt idx="1590">
                  <c:v>63.120000000000012</c:v>
                </c:pt>
                <c:pt idx="1591">
                  <c:v>63.160000000000011</c:v>
                </c:pt>
                <c:pt idx="1592">
                  <c:v>63.20000000000001</c:v>
                </c:pt>
                <c:pt idx="1593">
                  <c:v>63.240000000000009</c:v>
                </c:pt>
                <c:pt idx="1594">
                  <c:v>63.28</c:v>
                </c:pt>
                <c:pt idx="1595">
                  <c:v>63.319999999999993</c:v>
                </c:pt>
                <c:pt idx="1596">
                  <c:v>63.360000000000014</c:v>
                </c:pt>
                <c:pt idx="1597">
                  <c:v>63.400000000000006</c:v>
                </c:pt>
                <c:pt idx="1598">
                  <c:v>63.44</c:v>
                </c:pt>
                <c:pt idx="1599">
                  <c:v>63.48</c:v>
                </c:pt>
                <c:pt idx="1600">
                  <c:v>63.52000000000001</c:v>
                </c:pt>
                <c:pt idx="1601">
                  <c:v>63.56</c:v>
                </c:pt>
                <c:pt idx="1602">
                  <c:v>63.600000000000009</c:v>
                </c:pt>
                <c:pt idx="1603">
                  <c:v>63.64</c:v>
                </c:pt>
                <c:pt idx="1604">
                  <c:v>63.680000000000007</c:v>
                </c:pt>
                <c:pt idx="1605">
                  <c:v>63.720000000000013</c:v>
                </c:pt>
                <c:pt idx="1606">
                  <c:v>63.760000000000012</c:v>
                </c:pt>
                <c:pt idx="1607">
                  <c:v>63.800000000000004</c:v>
                </c:pt>
                <c:pt idx="1608">
                  <c:v>63.84</c:v>
                </c:pt>
                <c:pt idx="1609">
                  <c:v>63.879999999999995</c:v>
                </c:pt>
                <c:pt idx="1610">
                  <c:v>63.919999999999987</c:v>
                </c:pt>
                <c:pt idx="1611">
                  <c:v>63.960000000000008</c:v>
                </c:pt>
                <c:pt idx="1612">
                  <c:v>64</c:v>
                </c:pt>
                <c:pt idx="1613">
                  <c:v>64.039999999999992</c:v>
                </c:pt>
                <c:pt idx="1614">
                  <c:v>64.080000000000013</c:v>
                </c:pt>
                <c:pt idx="1615">
                  <c:v>64.11999999999999</c:v>
                </c:pt>
                <c:pt idx="1616">
                  <c:v>64.16</c:v>
                </c:pt>
                <c:pt idx="1617">
                  <c:v>64.2</c:v>
                </c:pt>
                <c:pt idx="1618">
                  <c:v>64.240000000000023</c:v>
                </c:pt>
                <c:pt idx="1619">
                  <c:v>64.28</c:v>
                </c:pt>
                <c:pt idx="1620">
                  <c:v>64.319999999999993</c:v>
                </c:pt>
                <c:pt idx="1621">
                  <c:v>64.360000000000014</c:v>
                </c:pt>
                <c:pt idx="1622">
                  <c:v>64.400000000000006</c:v>
                </c:pt>
                <c:pt idx="1623">
                  <c:v>64.440000000000026</c:v>
                </c:pt>
                <c:pt idx="1624">
                  <c:v>64.47999999999999</c:v>
                </c:pt>
                <c:pt idx="1625">
                  <c:v>64.52000000000001</c:v>
                </c:pt>
                <c:pt idx="1626">
                  <c:v>64.56</c:v>
                </c:pt>
                <c:pt idx="1627">
                  <c:v>64.599999999999994</c:v>
                </c:pt>
                <c:pt idx="1628">
                  <c:v>64.639999999999986</c:v>
                </c:pt>
                <c:pt idx="1629">
                  <c:v>64.679999999999978</c:v>
                </c:pt>
                <c:pt idx="1630">
                  <c:v>64.72</c:v>
                </c:pt>
                <c:pt idx="1631">
                  <c:v>64.759999999999991</c:v>
                </c:pt>
                <c:pt idx="1632">
                  <c:v>64.800000000000011</c:v>
                </c:pt>
                <c:pt idx="1633">
                  <c:v>64.84</c:v>
                </c:pt>
                <c:pt idx="1634">
                  <c:v>64.88</c:v>
                </c:pt>
                <c:pt idx="1635">
                  <c:v>64.92</c:v>
                </c:pt>
                <c:pt idx="1636">
                  <c:v>64.960000000000022</c:v>
                </c:pt>
                <c:pt idx="1637">
                  <c:v>65</c:v>
                </c:pt>
                <c:pt idx="1638">
                  <c:v>65.039999999999992</c:v>
                </c:pt>
                <c:pt idx="1639">
                  <c:v>65.080000000000013</c:v>
                </c:pt>
                <c:pt idx="1640">
                  <c:v>65.11999999999999</c:v>
                </c:pt>
                <c:pt idx="1641">
                  <c:v>65.16</c:v>
                </c:pt>
                <c:pt idx="1642">
                  <c:v>65.2</c:v>
                </c:pt>
                <c:pt idx="1643">
                  <c:v>65.240000000000023</c:v>
                </c:pt>
                <c:pt idx="1644">
                  <c:v>65.28</c:v>
                </c:pt>
                <c:pt idx="1645">
                  <c:v>65.319999999999993</c:v>
                </c:pt>
                <c:pt idx="1646">
                  <c:v>65.360000000000014</c:v>
                </c:pt>
                <c:pt idx="1647">
                  <c:v>65.400000000000006</c:v>
                </c:pt>
                <c:pt idx="1648">
                  <c:v>65.440000000000026</c:v>
                </c:pt>
                <c:pt idx="1649">
                  <c:v>65.47999999999999</c:v>
                </c:pt>
                <c:pt idx="1650">
                  <c:v>65.52000000000001</c:v>
                </c:pt>
                <c:pt idx="1651">
                  <c:v>65.56</c:v>
                </c:pt>
                <c:pt idx="1652">
                  <c:v>65.599999999999994</c:v>
                </c:pt>
                <c:pt idx="1653">
                  <c:v>65.639999999999986</c:v>
                </c:pt>
                <c:pt idx="1654">
                  <c:v>65.679999999999978</c:v>
                </c:pt>
                <c:pt idx="1655">
                  <c:v>65.72</c:v>
                </c:pt>
                <c:pt idx="1656">
                  <c:v>65.759999999999991</c:v>
                </c:pt>
                <c:pt idx="1657">
                  <c:v>65.800000000000011</c:v>
                </c:pt>
                <c:pt idx="1658">
                  <c:v>65.84</c:v>
                </c:pt>
                <c:pt idx="1659">
                  <c:v>65.88</c:v>
                </c:pt>
                <c:pt idx="1660">
                  <c:v>65.92</c:v>
                </c:pt>
                <c:pt idx="1661">
                  <c:v>65.960000000000022</c:v>
                </c:pt>
                <c:pt idx="1662">
                  <c:v>66</c:v>
                </c:pt>
                <c:pt idx="1663">
                  <c:v>66.039999999999992</c:v>
                </c:pt>
                <c:pt idx="1664">
                  <c:v>66.080000000000013</c:v>
                </c:pt>
                <c:pt idx="1665">
                  <c:v>66.11999999999999</c:v>
                </c:pt>
                <c:pt idx="1666">
                  <c:v>66.16</c:v>
                </c:pt>
                <c:pt idx="1667">
                  <c:v>66.2</c:v>
                </c:pt>
                <c:pt idx="1668">
                  <c:v>66.240000000000023</c:v>
                </c:pt>
                <c:pt idx="1669">
                  <c:v>66.28</c:v>
                </c:pt>
                <c:pt idx="1670">
                  <c:v>66.319999999999993</c:v>
                </c:pt>
                <c:pt idx="1671">
                  <c:v>66.360000000000014</c:v>
                </c:pt>
                <c:pt idx="1672">
                  <c:v>66.400000000000006</c:v>
                </c:pt>
                <c:pt idx="1673">
                  <c:v>66.440000000000026</c:v>
                </c:pt>
                <c:pt idx="1674">
                  <c:v>66.47999999999999</c:v>
                </c:pt>
                <c:pt idx="1675">
                  <c:v>66.52000000000001</c:v>
                </c:pt>
                <c:pt idx="1676">
                  <c:v>66.56</c:v>
                </c:pt>
                <c:pt idx="1677">
                  <c:v>66.599999999999994</c:v>
                </c:pt>
                <c:pt idx="1678">
                  <c:v>66.639999999999986</c:v>
                </c:pt>
                <c:pt idx="1679">
                  <c:v>66.679999999999978</c:v>
                </c:pt>
                <c:pt idx="1680">
                  <c:v>66.72</c:v>
                </c:pt>
                <c:pt idx="1681">
                  <c:v>66.759999999999991</c:v>
                </c:pt>
                <c:pt idx="1682">
                  <c:v>66.800000000000011</c:v>
                </c:pt>
                <c:pt idx="1683">
                  <c:v>66.84</c:v>
                </c:pt>
                <c:pt idx="1684">
                  <c:v>66.88</c:v>
                </c:pt>
                <c:pt idx="1685">
                  <c:v>66.92</c:v>
                </c:pt>
                <c:pt idx="1686">
                  <c:v>66.960000000000022</c:v>
                </c:pt>
                <c:pt idx="1687">
                  <c:v>67</c:v>
                </c:pt>
                <c:pt idx="1688">
                  <c:v>67.039999999999992</c:v>
                </c:pt>
                <c:pt idx="1689">
                  <c:v>67.080000000000013</c:v>
                </c:pt>
                <c:pt idx="1690">
                  <c:v>67.11999999999999</c:v>
                </c:pt>
                <c:pt idx="1691">
                  <c:v>67.16</c:v>
                </c:pt>
                <c:pt idx="1692">
                  <c:v>67.2</c:v>
                </c:pt>
                <c:pt idx="1693">
                  <c:v>67.240000000000023</c:v>
                </c:pt>
                <c:pt idx="1694">
                  <c:v>67.28</c:v>
                </c:pt>
                <c:pt idx="1695">
                  <c:v>67.319999999999993</c:v>
                </c:pt>
                <c:pt idx="1696">
                  <c:v>67.360000000000014</c:v>
                </c:pt>
                <c:pt idx="1697">
                  <c:v>67.400000000000006</c:v>
                </c:pt>
                <c:pt idx="1698">
                  <c:v>67.440000000000026</c:v>
                </c:pt>
                <c:pt idx="1699">
                  <c:v>67.47999999999999</c:v>
                </c:pt>
                <c:pt idx="1700">
                  <c:v>67.52000000000001</c:v>
                </c:pt>
                <c:pt idx="1701">
                  <c:v>67.56</c:v>
                </c:pt>
                <c:pt idx="1702">
                  <c:v>67.599999999999994</c:v>
                </c:pt>
                <c:pt idx="1703">
                  <c:v>67.639999999999986</c:v>
                </c:pt>
                <c:pt idx="1704">
                  <c:v>67.679999999999978</c:v>
                </c:pt>
                <c:pt idx="1705">
                  <c:v>67.72</c:v>
                </c:pt>
                <c:pt idx="1706">
                  <c:v>67.759999999999991</c:v>
                </c:pt>
                <c:pt idx="1707">
                  <c:v>67.800000000000011</c:v>
                </c:pt>
                <c:pt idx="1708">
                  <c:v>67.84</c:v>
                </c:pt>
                <c:pt idx="1709">
                  <c:v>67.88</c:v>
                </c:pt>
                <c:pt idx="1710">
                  <c:v>67.92</c:v>
                </c:pt>
                <c:pt idx="1711">
                  <c:v>67.960000000000022</c:v>
                </c:pt>
                <c:pt idx="1712">
                  <c:v>68</c:v>
                </c:pt>
                <c:pt idx="1713">
                  <c:v>68.039999999999992</c:v>
                </c:pt>
                <c:pt idx="1714">
                  <c:v>68.080000000000013</c:v>
                </c:pt>
                <c:pt idx="1715">
                  <c:v>68.11999999999999</c:v>
                </c:pt>
                <c:pt idx="1716">
                  <c:v>68.16</c:v>
                </c:pt>
                <c:pt idx="1717">
                  <c:v>68.2</c:v>
                </c:pt>
                <c:pt idx="1718">
                  <c:v>68.240000000000023</c:v>
                </c:pt>
                <c:pt idx="1719">
                  <c:v>68.28</c:v>
                </c:pt>
                <c:pt idx="1720">
                  <c:v>68.319999999999993</c:v>
                </c:pt>
                <c:pt idx="1721">
                  <c:v>68.360000000000014</c:v>
                </c:pt>
                <c:pt idx="1722">
                  <c:v>68.400000000000006</c:v>
                </c:pt>
                <c:pt idx="1723">
                  <c:v>68.440000000000026</c:v>
                </c:pt>
                <c:pt idx="1724">
                  <c:v>68.47999999999999</c:v>
                </c:pt>
                <c:pt idx="1725">
                  <c:v>68.52000000000001</c:v>
                </c:pt>
                <c:pt idx="1726">
                  <c:v>68.56</c:v>
                </c:pt>
                <c:pt idx="1727">
                  <c:v>68.599999999999994</c:v>
                </c:pt>
                <c:pt idx="1728">
                  <c:v>68.639999999999986</c:v>
                </c:pt>
                <c:pt idx="1729">
                  <c:v>68.679999999999978</c:v>
                </c:pt>
                <c:pt idx="1730">
                  <c:v>68.72</c:v>
                </c:pt>
                <c:pt idx="1731">
                  <c:v>68.759999999999991</c:v>
                </c:pt>
                <c:pt idx="1732">
                  <c:v>68.800000000000011</c:v>
                </c:pt>
                <c:pt idx="1733">
                  <c:v>68.84</c:v>
                </c:pt>
                <c:pt idx="1734">
                  <c:v>68.88</c:v>
                </c:pt>
                <c:pt idx="1735">
                  <c:v>68.92</c:v>
                </c:pt>
                <c:pt idx="1736">
                  <c:v>68.960000000000022</c:v>
                </c:pt>
                <c:pt idx="1737">
                  <c:v>69</c:v>
                </c:pt>
                <c:pt idx="1738">
                  <c:v>69.039999999999992</c:v>
                </c:pt>
                <c:pt idx="1739">
                  <c:v>69.080000000000013</c:v>
                </c:pt>
                <c:pt idx="1740">
                  <c:v>69.11999999999999</c:v>
                </c:pt>
                <c:pt idx="1741">
                  <c:v>69.16</c:v>
                </c:pt>
                <c:pt idx="1742">
                  <c:v>69.2</c:v>
                </c:pt>
                <c:pt idx="1743">
                  <c:v>69.240000000000023</c:v>
                </c:pt>
                <c:pt idx="1744">
                  <c:v>69.28</c:v>
                </c:pt>
                <c:pt idx="1745">
                  <c:v>69.319999999999993</c:v>
                </c:pt>
                <c:pt idx="1746">
                  <c:v>69.360000000000014</c:v>
                </c:pt>
                <c:pt idx="1747">
                  <c:v>69.400000000000006</c:v>
                </c:pt>
                <c:pt idx="1748">
                  <c:v>69.440000000000026</c:v>
                </c:pt>
                <c:pt idx="1749">
                  <c:v>69.47999999999999</c:v>
                </c:pt>
                <c:pt idx="1750">
                  <c:v>69.52000000000001</c:v>
                </c:pt>
                <c:pt idx="1751">
                  <c:v>69.56</c:v>
                </c:pt>
                <c:pt idx="1752">
                  <c:v>69.599999999999994</c:v>
                </c:pt>
                <c:pt idx="1753">
                  <c:v>69.639999999999986</c:v>
                </c:pt>
                <c:pt idx="1754">
                  <c:v>69.679999999999978</c:v>
                </c:pt>
                <c:pt idx="1755">
                  <c:v>69.72</c:v>
                </c:pt>
                <c:pt idx="1756">
                  <c:v>69.759999999999991</c:v>
                </c:pt>
                <c:pt idx="1757">
                  <c:v>69.800000000000011</c:v>
                </c:pt>
                <c:pt idx="1758">
                  <c:v>69.84</c:v>
                </c:pt>
                <c:pt idx="1759">
                  <c:v>69.88</c:v>
                </c:pt>
                <c:pt idx="1760">
                  <c:v>69.92</c:v>
                </c:pt>
                <c:pt idx="1761">
                  <c:v>69.960000000000022</c:v>
                </c:pt>
                <c:pt idx="1762">
                  <c:v>70</c:v>
                </c:pt>
                <c:pt idx="1763">
                  <c:v>70.039999999999992</c:v>
                </c:pt>
                <c:pt idx="1764">
                  <c:v>70.080000000000013</c:v>
                </c:pt>
                <c:pt idx="1765">
                  <c:v>70.11999999999999</c:v>
                </c:pt>
                <c:pt idx="1766">
                  <c:v>70.16</c:v>
                </c:pt>
                <c:pt idx="1767">
                  <c:v>70.2</c:v>
                </c:pt>
                <c:pt idx="1768">
                  <c:v>70.240000000000023</c:v>
                </c:pt>
                <c:pt idx="1769">
                  <c:v>70.28</c:v>
                </c:pt>
                <c:pt idx="1770">
                  <c:v>70.319999999999993</c:v>
                </c:pt>
                <c:pt idx="1771">
                  <c:v>70.360000000000014</c:v>
                </c:pt>
                <c:pt idx="1772">
                  <c:v>70.400000000000006</c:v>
                </c:pt>
                <c:pt idx="1773">
                  <c:v>70.440000000000026</c:v>
                </c:pt>
                <c:pt idx="1774">
                  <c:v>70.47999999999999</c:v>
                </c:pt>
                <c:pt idx="1775">
                  <c:v>70.52000000000001</c:v>
                </c:pt>
                <c:pt idx="1776">
                  <c:v>70.56</c:v>
                </c:pt>
                <c:pt idx="1777">
                  <c:v>70.599999999999994</c:v>
                </c:pt>
                <c:pt idx="1778">
                  <c:v>70.639999999999986</c:v>
                </c:pt>
                <c:pt idx="1779">
                  <c:v>70.679999999999978</c:v>
                </c:pt>
                <c:pt idx="1780">
                  <c:v>70.72</c:v>
                </c:pt>
                <c:pt idx="1781">
                  <c:v>70.759999999999991</c:v>
                </c:pt>
                <c:pt idx="1782">
                  <c:v>70.800000000000011</c:v>
                </c:pt>
                <c:pt idx="1783">
                  <c:v>70.84</c:v>
                </c:pt>
                <c:pt idx="1784">
                  <c:v>70.88</c:v>
                </c:pt>
                <c:pt idx="1785">
                  <c:v>70.92</c:v>
                </c:pt>
                <c:pt idx="1786">
                  <c:v>70.960000000000022</c:v>
                </c:pt>
                <c:pt idx="1787">
                  <c:v>71</c:v>
                </c:pt>
                <c:pt idx="1788">
                  <c:v>71.039999999999992</c:v>
                </c:pt>
                <c:pt idx="1789">
                  <c:v>71.080000000000013</c:v>
                </c:pt>
                <c:pt idx="1790">
                  <c:v>71.11999999999999</c:v>
                </c:pt>
                <c:pt idx="1791">
                  <c:v>71.16</c:v>
                </c:pt>
                <c:pt idx="1792">
                  <c:v>71.2</c:v>
                </c:pt>
                <c:pt idx="1793">
                  <c:v>71.240000000000023</c:v>
                </c:pt>
                <c:pt idx="1794">
                  <c:v>71.28</c:v>
                </c:pt>
                <c:pt idx="1795">
                  <c:v>71.319999999999993</c:v>
                </c:pt>
                <c:pt idx="1796">
                  <c:v>71.360000000000014</c:v>
                </c:pt>
                <c:pt idx="1797">
                  <c:v>71.400000000000006</c:v>
                </c:pt>
                <c:pt idx="1798">
                  <c:v>71.440000000000026</c:v>
                </c:pt>
                <c:pt idx="1799">
                  <c:v>71.47999999999999</c:v>
                </c:pt>
                <c:pt idx="1800">
                  <c:v>71.52000000000001</c:v>
                </c:pt>
                <c:pt idx="1801">
                  <c:v>71.56</c:v>
                </c:pt>
                <c:pt idx="1802">
                  <c:v>71.599999999999994</c:v>
                </c:pt>
                <c:pt idx="1803">
                  <c:v>71.639999999999986</c:v>
                </c:pt>
                <c:pt idx="1804">
                  <c:v>71.679999999999978</c:v>
                </c:pt>
                <c:pt idx="1805">
                  <c:v>71.72</c:v>
                </c:pt>
                <c:pt idx="1806">
                  <c:v>71.759999999999991</c:v>
                </c:pt>
                <c:pt idx="1807">
                  <c:v>71.800000000000011</c:v>
                </c:pt>
                <c:pt idx="1808">
                  <c:v>71.84</c:v>
                </c:pt>
                <c:pt idx="1809">
                  <c:v>71.88</c:v>
                </c:pt>
                <c:pt idx="1810">
                  <c:v>71.92</c:v>
                </c:pt>
                <c:pt idx="1811">
                  <c:v>71.960000000000022</c:v>
                </c:pt>
                <c:pt idx="1812">
                  <c:v>72</c:v>
                </c:pt>
                <c:pt idx="1813">
                  <c:v>72.039999999999992</c:v>
                </c:pt>
                <c:pt idx="1814">
                  <c:v>72.080000000000013</c:v>
                </c:pt>
                <c:pt idx="1815">
                  <c:v>72.11999999999999</c:v>
                </c:pt>
                <c:pt idx="1816">
                  <c:v>72.16</c:v>
                </c:pt>
                <c:pt idx="1817">
                  <c:v>72.2</c:v>
                </c:pt>
                <c:pt idx="1818">
                  <c:v>72.240000000000023</c:v>
                </c:pt>
                <c:pt idx="1819">
                  <c:v>72.28</c:v>
                </c:pt>
                <c:pt idx="1820">
                  <c:v>72.319999999999993</c:v>
                </c:pt>
                <c:pt idx="1821">
                  <c:v>72.360000000000014</c:v>
                </c:pt>
                <c:pt idx="1822">
                  <c:v>72.400000000000006</c:v>
                </c:pt>
                <c:pt idx="1823">
                  <c:v>72.440000000000026</c:v>
                </c:pt>
                <c:pt idx="1824">
                  <c:v>72.47999999999999</c:v>
                </c:pt>
                <c:pt idx="1825">
                  <c:v>72.52000000000001</c:v>
                </c:pt>
                <c:pt idx="1826">
                  <c:v>72.56</c:v>
                </c:pt>
                <c:pt idx="1827">
                  <c:v>72.599999999999994</c:v>
                </c:pt>
                <c:pt idx="1828">
                  <c:v>72.639999999999986</c:v>
                </c:pt>
                <c:pt idx="1829">
                  <c:v>72.679999999999978</c:v>
                </c:pt>
                <c:pt idx="1830">
                  <c:v>72.72</c:v>
                </c:pt>
                <c:pt idx="1831">
                  <c:v>72.759999999999991</c:v>
                </c:pt>
                <c:pt idx="1832">
                  <c:v>72.800000000000011</c:v>
                </c:pt>
                <c:pt idx="1833">
                  <c:v>72.84</c:v>
                </c:pt>
                <c:pt idx="1834">
                  <c:v>72.88</c:v>
                </c:pt>
                <c:pt idx="1835">
                  <c:v>72.92</c:v>
                </c:pt>
                <c:pt idx="1836">
                  <c:v>72.960000000000022</c:v>
                </c:pt>
                <c:pt idx="1837">
                  <c:v>73</c:v>
                </c:pt>
                <c:pt idx="1838">
                  <c:v>73.039999999999992</c:v>
                </c:pt>
                <c:pt idx="1839">
                  <c:v>73.080000000000013</c:v>
                </c:pt>
                <c:pt idx="1840">
                  <c:v>73.11999999999999</c:v>
                </c:pt>
                <c:pt idx="1841">
                  <c:v>73.16</c:v>
                </c:pt>
                <c:pt idx="1842">
                  <c:v>73.2</c:v>
                </c:pt>
                <c:pt idx="1843">
                  <c:v>73.240000000000023</c:v>
                </c:pt>
                <c:pt idx="1844">
                  <c:v>73.28</c:v>
                </c:pt>
                <c:pt idx="1845">
                  <c:v>73.319999999999993</c:v>
                </c:pt>
                <c:pt idx="1846">
                  <c:v>73.360000000000014</c:v>
                </c:pt>
                <c:pt idx="1847">
                  <c:v>73.400000000000006</c:v>
                </c:pt>
                <c:pt idx="1848">
                  <c:v>73.440000000000026</c:v>
                </c:pt>
                <c:pt idx="1849">
                  <c:v>73.47999999999999</c:v>
                </c:pt>
                <c:pt idx="1850">
                  <c:v>73.52000000000001</c:v>
                </c:pt>
                <c:pt idx="1851">
                  <c:v>73.56</c:v>
                </c:pt>
                <c:pt idx="1852">
                  <c:v>73.599999999999994</c:v>
                </c:pt>
                <c:pt idx="1853">
                  <c:v>73.639999999999986</c:v>
                </c:pt>
                <c:pt idx="1854">
                  <c:v>73.679999999999978</c:v>
                </c:pt>
                <c:pt idx="1855">
                  <c:v>73.72</c:v>
                </c:pt>
                <c:pt idx="1856">
                  <c:v>73.759999999999991</c:v>
                </c:pt>
                <c:pt idx="1857">
                  <c:v>73.800000000000011</c:v>
                </c:pt>
                <c:pt idx="1858">
                  <c:v>73.84</c:v>
                </c:pt>
                <c:pt idx="1859">
                  <c:v>73.88</c:v>
                </c:pt>
                <c:pt idx="1860">
                  <c:v>73.92</c:v>
                </c:pt>
                <c:pt idx="1861">
                  <c:v>73.960000000000022</c:v>
                </c:pt>
                <c:pt idx="1862">
                  <c:v>74</c:v>
                </c:pt>
                <c:pt idx="1863">
                  <c:v>74.039999999999992</c:v>
                </c:pt>
                <c:pt idx="1864">
                  <c:v>74.080000000000013</c:v>
                </c:pt>
                <c:pt idx="1865">
                  <c:v>74.11999999999999</c:v>
                </c:pt>
                <c:pt idx="1866">
                  <c:v>74.16</c:v>
                </c:pt>
                <c:pt idx="1867">
                  <c:v>74.2</c:v>
                </c:pt>
                <c:pt idx="1868">
                  <c:v>74.240000000000023</c:v>
                </c:pt>
                <c:pt idx="1869">
                  <c:v>74.28</c:v>
                </c:pt>
                <c:pt idx="1870">
                  <c:v>74.319999999999993</c:v>
                </c:pt>
                <c:pt idx="1871">
                  <c:v>74.360000000000014</c:v>
                </c:pt>
                <c:pt idx="1872">
                  <c:v>74.400000000000006</c:v>
                </c:pt>
                <c:pt idx="1873">
                  <c:v>74.440000000000026</c:v>
                </c:pt>
                <c:pt idx="1874">
                  <c:v>74.47999999999999</c:v>
                </c:pt>
                <c:pt idx="1875">
                  <c:v>74.52000000000001</c:v>
                </c:pt>
                <c:pt idx="1876">
                  <c:v>74.56</c:v>
                </c:pt>
                <c:pt idx="1877">
                  <c:v>74.599999999999994</c:v>
                </c:pt>
                <c:pt idx="1878">
                  <c:v>74.639999999999986</c:v>
                </c:pt>
                <c:pt idx="1879">
                  <c:v>74.679999999999978</c:v>
                </c:pt>
                <c:pt idx="1880">
                  <c:v>74.72</c:v>
                </c:pt>
                <c:pt idx="1881">
                  <c:v>74.759999999999991</c:v>
                </c:pt>
                <c:pt idx="1882">
                  <c:v>74.800000000000011</c:v>
                </c:pt>
                <c:pt idx="1883">
                  <c:v>74.84</c:v>
                </c:pt>
                <c:pt idx="1884">
                  <c:v>74.88</c:v>
                </c:pt>
                <c:pt idx="1885">
                  <c:v>74.92</c:v>
                </c:pt>
                <c:pt idx="1886">
                  <c:v>74.960000000000022</c:v>
                </c:pt>
                <c:pt idx="1887">
                  <c:v>75</c:v>
                </c:pt>
                <c:pt idx="1888">
                  <c:v>75.039999999999992</c:v>
                </c:pt>
                <c:pt idx="1889">
                  <c:v>75.080000000000013</c:v>
                </c:pt>
                <c:pt idx="1890">
                  <c:v>75.11999999999999</c:v>
                </c:pt>
                <c:pt idx="1891">
                  <c:v>75.16</c:v>
                </c:pt>
                <c:pt idx="1892">
                  <c:v>75.2</c:v>
                </c:pt>
                <c:pt idx="1893">
                  <c:v>75.240000000000023</c:v>
                </c:pt>
                <c:pt idx="1894">
                  <c:v>75.28</c:v>
                </c:pt>
                <c:pt idx="1895">
                  <c:v>75.319999999999993</c:v>
                </c:pt>
                <c:pt idx="1896">
                  <c:v>75.360000000000014</c:v>
                </c:pt>
                <c:pt idx="1897">
                  <c:v>75.400000000000006</c:v>
                </c:pt>
                <c:pt idx="1898">
                  <c:v>75.440000000000026</c:v>
                </c:pt>
                <c:pt idx="1899">
                  <c:v>75.47999999999999</c:v>
                </c:pt>
                <c:pt idx="1900">
                  <c:v>75.52000000000001</c:v>
                </c:pt>
                <c:pt idx="1901">
                  <c:v>75.56</c:v>
                </c:pt>
                <c:pt idx="1902">
                  <c:v>75.599999999999994</c:v>
                </c:pt>
                <c:pt idx="1903">
                  <c:v>75.639999999999986</c:v>
                </c:pt>
                <c:pt idx="1904">
                  <c:v>75.679999999999978</c:v>
                </c:pt>
                <c:pt idx="1905">
                  <c:v>75.72</c:v>
                </c:pt>
                <c:pt idx="1906">
                  <c:v>75.759999999999991</c:v>
                </c:pt>
                <c:pt idx="1907">
                  <c:v>75.800000000000011</c:v>
                </c:pt>
                <c:pt idx="1908">
                  <c:v>75.84</c:v>
                </c:pt>
                <c:pt idx="1909">
                  <c:v>75.88</c:v>
                </c:pt>
                <c:pt idx="1910">
                  <c:v>75.92</c:v>
                </c:pt>
                <c:pt idx="1911">
                  <c:v>75.960000000000022</c:v>
                </c:pt>
                <c:pt idx="1912">
                  <c:v>76</c:v>
                </c:pt>
                <c:pt idx="1913">
                  <c:v>76.039999999999992</c:v>
                </c:pt>
                <c:pt idx="1914">
                  <c:v>76.080000000000013</c:v>
                </c:pt>
                <c:pt idx="1915">
                  <c:v>76.11999999999999</c:v>
                </c:pt>
                <c:pt idx="1916">
                  <c:v>76.16</c:v>
                </c:pt>
                <c:pt idx="1917">
                  <c:v>76.2</c:v>
                </c:pt>
                <c:pt idx="1918">
                  <c:v>76.240000000000023</c:v>
                </c:pt>
                <c:pt idx="1919">
                  <c:v>76.28</c:v>
                </c:pt>
                <c:pt idx="1920">
                  <c:v>76.319999999999993</c:v>
                </c:pt>
                <c:pt idx="1921">
                  <c:v>76.360000000000014</c:v>
                </c:pt>
                <c:pt idx="1922">
                  <c:v>76.400000000000006</c:v>
                </c:pt>
                <c:pt idx="1923">
                  <c:v>76.440000000000026</c:v>
                </c:pt>
                <c:pt idx="1924">
                  <c:v>76.47999999999999</c:v>
                </c:pt>
                <c:pt idx="1925">
                  <c:v>76.52000000000001</c:v>
                </c:pt>
                <c:pt idx="1926">
                  <c:v>76.56</c:v>
                </c:pt>
                <c:pt idx="1927">
                  <c:v>76.599999999999994</c:v>
                </c:pt>
                <c:pt idx="1928">
                  <c:v>76.639999999999986</c:v>
                </c:pt>
                <c:pt idx="1929">
                  <c:v>76.679999999999978</c:v>
                </c:pt>
                <c:pt idx="1930">
                  <c:v>76.72</c:v>
                </c:pt>
                <c:pt idx="1931">
                  <c:v>76.759999999999991</c:v>
                </c:pt>
                <c:pt idx="1932">
                  <c:v>76.800000000000011</c:v>
                </c:pt>
                <c:pt idx="1933">
                  <c:v>76.84</c:v>
                </c:pt>
                <c:pt idx="1934">
                  <c:v>76.88</c:v>
                </c:pt>
                <c:pt idx="1935">
                  <c:v>76.92</c:v>
                </c:pt>
                <c:pt idx="1936">
                  <c:v>76.960000000000022</c:v>
                </c:pt>
                <c:pt idx="1937">
                  <c:v>77</c:v>
                </c:pt>
                <c:pt idx="1938">
                  <c:v>77.039999999999992</c:v>
                </c:pt>
                <c:pt idx="1939">
                  <c:v>77.080000000000013</c:v>
                </c:pt>
                <c:pt idx="1940">
                  <c:v>77.11999999999999</c:v>
                </c:pt>
                <c:pt idx="1941">
                  <c:v>77.16</c:v>
                </c:pt>
                <c:pt idx="1942">
                  <c:v>77.2</c:v>
                </c:pt>
                <c:pt idx="1943">
                  <c:v>77.240000000000023</c:v>
                </c:pt>
                <c:pt idx="1944">
                  <c:v>77.28</c:v>
                </c:pt>
                <c:pt idx="1945">
                  <c:v>77.319999999999993</c:v>
                </c:pt>
                <c:pt idx="1946">
                  <c:v>77.360000000000014</c:v>
                </c:pt>
                <c:pt idx="1947">
                  <c:v>77.400000000000006</c:v>
                </c:pt>
                <c:pt idx="1948">
                  <c:v>77.440000000000026</c:v>
                </c:pt>
                <c:pt idx="1949">
                  <c:v>77.47999999999999</c:v>
                </c:pt>
                <c:pt idx="1950">
                  <c:v>77.52000000000001</c:v>
                </c:pt>
                <c:pt idx="1951">
                  <c:v>77.56</c:v>
                </c:pt>
                <c:pt idx="1952">
                  <c:v>77.599999999999994</c:v>
                </c:pt>
                <c:pt idx="1953">
                  <c:v>77.639999999999986</c:v>
                </c:pt>
                <c:pt idx="1954">
                  <c:v>77.679999999999978</c:v>
                </c:pt>
                <c:pt idx="1955">
                  <c:v>77.72</c:v>
                </c:pt>
                <c:pt idx="1956">
                  <c:v>77.759999999999991</c:v>
                </c:pt>
                <c:pt idx="1957">
                  <c:v>77.800000000000011</c:v>
                </c:pt>
                <c:pt idx="1958">
                  <c:v>77.84</c:v>
                </c:pt>
                <c:pt idx="1959">
                  <c:v>77.88</c:v>
                </c:pt>
                <c:pt idx="1960">
                  <c:v>77.92</c:v>
                </c:pt>
                <c:pt idx="1961">
                  <c:v>77.960000000000022</c:v>
                </c:pt>
                <c:pt idx="1962">
                  <c:v>78</c:v>
                </c:pt>
                <c:pt idx="1963">
                  <c:v>78.039999999999992</c:v>
                </c:pt>
                <c:pt idx="1964">
                  <c:v>78.080000000000013</c:v>
                </c:pt>
                <c:pt idx="1965">
                  <c:v>78.11999999999999</c:v>
                </c:pt>
                <c:pt idx="1966">
                  <c:v>78.16</c:v>
                </c:pt>
                <c:pt idx="1967">
                  <c:v>78.2</c:v>
                </c:pt>
                <c:pt idx="1968">
                  <c:v>78.240000000000023</c:v>
                </c:pt>
                <c:pt idx="1969">
                  <c:v>78.28</c:v>
                </c:pt>
                <c:pt idx="1970">
                  <c:v>78.319999999999993</c:v>
                </c:pt>
                <c:pt idx="1971">
                  <c:v>78.360000000000014</c:v>
                </c:pt>
                <c:pt idx="1972">
                  <c:v>78.400000000000006</c:v>
                </c:pt>
                <c:pt idx="1973">
                  <c:v>78.440000000000026</c:v>
                </c:pt>
                <c:pt idx="1974">
                  <c:v>78.47999999999999</c:v>
                </c:pt>
                <c:pt idx="1975">
                  <c:v>78.52000000000001</c:v>
                </c:pt>
                <c:pt idx="1976">
                  <c:v>78.56</c:v>
                </c:pt>
                <c:pt idx="1977">
                  <c:v>78.599999999999994</c:v>
                </c:pt>
                <c:pt idx="1978">
                  <c:v>78.639999999999986</c:v>
                </c:pt>
                <c:pt idx="1979">
                  <c:v>78.679999999999978</c:v>
                </c:pt>
                <c:pt idx="1980">
                  <c:v>78.72</c:v>
                </c:pt>
                <c:pt idx="1981">
                  <c:v>78.759999999999991</c:v>
                </c:pt>
                <c:pt idx="1982">
                  <c:v>78.800000000000011</c:v>
                </c:pt>
                <c:pt idx="1983">
                  <c:v>78.84</c:v>
                </c:pt>
                <c:pt idx="1984">
                  <c:v>78.88</c:v>
                </c:pt>
                <c:pt idx="1985">
                  <c:v>78.92</c:v>
                </c:pt>
                <c:pt idx="1986">
                  <c:v>78.960000000000022</c:v>
                </c:pt>
                <c:pt idx="1987">
                  <c:v>79</c:v>
                </c:pt>
                <c:pt idx="1988">
                  <c:v>79.039999999999992</c:v>
                </c:pt>
                <c:pt idx="1989">
                  <c:v>79.080000000000013</c:v>
                </c:pt>
                <c:pt idx="1990">
                  <c:v>79.11999999999999</c:v>
                </c:pt>
                <c:pt idx="1991">
                  <c:v>79.16</c:v>
                </c:pt>
                <c:pt idx="1992">
                  <c:v>79.2</c:v>
                </c:pt>
                <c:pt idx="1993">
                  <c:v>79.240000000000023</c:v>
                </c:pt>
                <c:pt idx="1994">
                  <c:v>79.28</c:v>
                </c:pt>
                <c:pt idx="1995">
                  <c:v>79.319999999999993</c:v>
                </c:pt>
                <c:pt idx="1996">
                  <c:v>79.360000000000014</c:v>
                </c:pt>
                <c:pt idx="1997">
                  <c:v>79.400000000000006</c:v>
                </c:pt>
                <c:pt idx="1998">
                  <c:v>79.440000000000026</c:v>
                </c:pt>
                <c:pt idx="1999">
                  <c:v>79.47999999999999</c:v>
                </c:pt>
                <c:pt idx="2000">
                  <c:v>79.52000000000001</c:v>
                </c:pt>
                <c:pt idx="2001">
                  <c:v>79.56</c:v>
                </c:pt>
                <c:pt idx="2002">
                  <c:v>79.599999999999994</c:v>
                </c:pt>
                <c:pt idx="2003">
                  <c:v>79.639999999999986</c:v>
                </c:pt>
                <c:pt idx="2004">
                  <c:v>79.679999999999978</c:v>
                </c:pt>
                <c:pt idx="2005">
                  <c:v>79.72</c:v>
                </c:pt>
                <c:pt idx="2006">
                  <c:v>79.759999999999991</c:v>
                </c:pt>
                <c:pt idx="2007">
                  <c:v>79.800000000000011</c:v>
                </c:pt>
                <c:pt idx="2008">
                  <c:v>79.84</c:v>
                </c:pt>
                <c:pt idx="2009">
                  <c:v>79.88</c:v>
                </c:pt>
                <c:pt idx="2010">
                  <c:v>79.92</c:v>
                </c:pt>
                <c:pt idx="2011">
                  <c:v>79.960000000000022</c:v>
                </c:pt>
                <c:pt idx="2012">
                  <c:v>80</c:v>
                </c:pt>
                <c:pt idx="2013">
                  <c:v>80.039999999999992</c:v>
                </c:pt>
                <c:pt idx="2014">
                  <c:v>80.080000000000013</c:v>
                </c:pt>
                <c:pt idx="2015">
                  <c:v>80.11999999999999</c:v>
                </c:pt>
                <c:pt idx="2016">
                  <c:v>80.16</c:v>
                </c:pt>
                <c:pt idx="2017">
                  <c:v>80.2</c:v>
                </c:pt>
                <c:pt idx="2018">
                  <c:v>80.240000000000023</c:v>
                </c:pt>
                <c:pt idx="2019">
                  <c:v>80.28</c:v>
                </c:pt>
                <c:pt idx="2020">
                  <c:v>80.319999999999993</c:v>
                </c:pt>
                <c:pt idx="2021">
                  <c:v>80.360000000000014</c:v>
                </c:pt>
                <c:pt idx="2022">
                  <c:v>80.400000000000006</c:v>
                </c:pt>
                <c:pt idx="2023">
                  <c:v>80.440000000000026</c:v>
                </c:pt>
                <c:pt idx="2024">
                  <c:v>80.47999999999999</c:v>
                </c:pt>
                <c:pt idx="2025">
                  <c:v>80.52000000000001</c:v>
                </c:pt>
                <c:pt idx="2026">
                  <c:v>80.56</c:v>
                </c:pt>
                <c:pt idx="2027">
                  <c:v>80.599999999999994</c:v>
                </c:pt>
                <c:pt idx="2028">
                  <c:v>80.639999999999986</c:v>
                </c:pt>
                <c:pt idx="2029">
                  <c:v>80.679999999999978</c:v>
                </c:pt>
                <c:pt idx="2030">
                  <c:v>80.72</c:v>
                </c:pt>
                <c:pt idx="2031">
                  <c:v>80.759999999999991</c:v>
                </c:pt>
                <c:pt idx="2032">
                  <c:v>80.800000000000011</c:v>
                </c:pt>
                <c:pt idx="2033">
                  <c:v>80.84</c:v>
                </c:pt>
                <c:pt idx="2034">
                  <c:v>80.88</c:v>
                </c:pt>
                <c:pt idx="2035">
                  <c:v>80.92</c:v>
                </c:pt>
                <c:pt idx="2036">
                  <c:v>80.960000000000022</c:v>
                </c:pt>
                <c:pt idx="2037">
                  <c:v>81</c:v>
                </c:pt>
                <c:pt idx="2038">
                  <c:v>81.039999999999992</c:v>
                </c:pt>
                <c:pt idx="2039">
                  <c:v>81.080000000000013</c:v>
                </c:pt>
                <c:pt idx="2040">
                  <c:v>81.11999999999999</c:v>
                </c:pt>
                <c:pt idx="2041">
                  <c:v>81.16</c:v>
                </c:pt>
                <c:pt idx="2042">
                  <c:v>81.2</c:v>
                </c:pt>
                <c:pt idx="2043">
                  <c:v>81.240000000000023</c:v>
                </c:pt>
                <c:pt idx="2044">
                  <c:v>81.28</c:v>
                </c:pt>
                <c:pt idx="2045">
                  <c:v>81.319999999999993</c:v>
                </c:pt>
                <c:pt idx="2046">
                  <c:v>81.360000000000014</c:v>
                </c:pt>
                <c:pt idx="2047">
                  <c:v>81.400000000000006</c:v>
                </c:pt>
                <c:pt idx="2048">
                  <c:v>81.440000000000026</c:v>
                </c:pt>
                <c:pt idx="2049">
                  <c:v>81.47999999999999</c:v>
                </c:pt>
                <c:pt idx="2050">
                  <c:v>81.52000000000001</c:v>
                </c:pt>
                <c:pt idx="2051">
                  <c:v>81.56</c:v>
                </c:pt>
                <c:pt idx="2052">
                  <c:v>81.599999999999994</c:v>
                </c:pt>
                <c:pt idx="2053">
                  <c:v>81.639999999999986</c:v>
                </c:pt>
                <c:pt idx="2054">
                  <c:v>81.679999999999978</c:v>
                </c:pt>
                <c:pt idx="2055">
                  <c:v>81.72</c:v>
                </c:pt>
                <c:pt idx="2056">
                  <c:v>81.759999999999991</c:v>
                </c:pt>
                <c:pt idx="2057">
                  <c:v>81.800000000000011</c:v>
                </c:pt>
                <c:pt idx="2058">
                  <c:v>81.84</c:v>
                </c:pt>
                <c:pt idx="2059">
                  <c:v>81.88</c:v>
                </c:pt>
                <c:pt idx="2060">
                  <c:v>81.92</c:v>
                </c:pt>
                <c:pt idx="2061">
                  <c:v>81.960000000000022</c:v>
                </c:pt>
                <c:pt idx="2062">
                  <c:v>82</c:v>
                </c:pt>
                <c:pt idx="2063">
                  <c:v>82.039999999999992</c:v>
                </c:pt>
                <c:pt idx="2064">
                  <c:v>82.080000000000013</c:v>
                </c:pt>
                <c:pt idx="2065">
                  <c:v>82.11999999999999</c:v>
                </c:pt>
                <c:pt idx="2066">
                  <c:v>82.16</c:v>
                </c:pt>
                <c:pt idx="2067">
                  <c:v>82.2</c:v>
                </c:pt>
                <c:pt idx="2068">
                  <c:v>82.240000000000023</c:v>
                </c:pt>
                <c:pt idx="2069">
                  <c:v>82.28</c:v>
                </c:pt>
                <c:pt idx="2070">
                  <c:v>82.32</c:v>
                </c:pt>
                <c:pt idx="2071">
                  <c:v>82.360000000000014</c:v>
                </c:pt>
                <c:pt idx="2072">
                  <c:v>82.4</c:v>
                </c:pt>
                <c:pt idx="2073">
                  <c:v>82.440000000000026</c:v>
                </c:pt>
                <c:pt idx="2074">
                  <c:v>82.47999999999999</c:v>
                </c:pt>
                <c:pt idx="2075">
                  <c:v>82.52000000000001</c:v>
                </c:pt>
                <c:pt idx="2076">
                  <c:v>82.56</c:v>
                </c:pt>
                <c:pt idx="2077">
                  <c:v>82.6</c:v>
                </c:pt>
                <c:pt idx="2078">
                  <c:v>82.639999999999986</c:v>
                </c:pt>
                <c:pt idx="2079">
                  <c:v>82.679999999999978</c:v>
                </c:pt>
                <c:pt idx="2080">
                  <c:v>82.72</c:v>
                </c:pt>
                <c:pt idx="2081">
                  <c:v>82.759999999999991</c:v>
                </c:pt>
                <c:pt idx="2082">
                  <c:v>82.800000000000011</c:v>
                </c:pt>
                <c:pt idx="2083">
                  <c:v>82.84</c:v>
                </c:pt>
                <c:pt idx="2084">
                  <c:v>82.88</c:v>
                </c:pt>
                <c:pt idx="2085">
                  <c:v>82.92</c:v>
                </c:pt>
                <c:pt idx="2086">
                  <c:v>82.960000000000022</c:v>
                </c:pt>
                <c:pt idx="2087">
                  <c:v>83</c:v>
                </c:pt>
                <c:pt idx="2088">
                  <c:v>83.039999999999992</c:v>
                </c:pt>
                <c:pt idx="2089">
                  <c:v>83.080000000000013</c:v>
                </c:pt>
                <c:pt idx="2090">
                  <c:v>83.11999999999999</c:v>
                </c:pt>
                <c:pt idx="2091">
                  <c:v>83.16</c:v>
                </c:pt>
                <c:pt idx="2092">
                  <c:v>83.2</c:v>
                </c:pt>
                <c:pt idx="2093">
                  <c:v>83.240000000000023</c:v>
                </c:pt>
                <c:pt idx="2094">
                  <c:v>83.28</c:v>
                </c:pt>
                <c:pt idx="2095">
                  <c:v>83.32</c:v>
                </c:pt>
                <c:pt idx="2096">
                  <c:v>83.360000000000014</c:v>
                </c:pt>
                <c:pt idx="2097">
                  <c:v>83.4</c:v>
                </c:pt>
                <c:pt idx="2098">
                  <c:v>83.440000000000026</c:v>
                </c:pt>
                <c:pt idx="2099">
                  <c:v>83.47999999999999</c:v>
                </c:pt>
                <c:pt idx="2100">
                  <c:v>83.52000000000001</c:v>
                </c:pt>
                <c:pt idx="2101">
                  <c:v>83.56</c:v>
                </c:pt>
                <c:pt idx="2102">
                  <c:v>83.6</c:v>
                </c:pt>
                <c:pt idx="2103">
                  <c:v>83.639999999999986</c:v>
                </c:pt>
                <c:pt idx="2104">
                  <c:v>83.679999999999978</c:v>
                </c:pt>
                <c:pt idx="2105">
                  <c:v>83.72</c:v>
                </c:pt>
                <c:pt idx="2106">
                  <c:v>83.759999999999991</c:v>
                </c:pt>
                <c:pt idx="2107">
                  <c:v>83.800000000000011</c:v>
                </c:pt>
                <c:pt idx="2108">
                  <c:v>83.84</c:v>
                </c:pt>
                <c:pt idx="2109">
                  <c:v>83.88</c:v>
                </c:pt>
                <c:pt idx="2110">
                  <c:v>83.92</c:v>
                </c:pt>
                <c:pt idx="2111">
                  <c:v>83.960000000000022</c:v>
                </c:pt>
                <c:pt idx="2112">
                  <c:v>84</c:v>
                </c:pt>
                <c:pt idx="2113">
                  <c:v>84.039999999999992</c:v>
                </c:pt>
                <c:pt idx="2114">
                  <c:v>84.080000000000013</c:v>
                </c:pt>
                <c:pt idx="2115">
                  <c:v>84.11999999999999</c:v>
                </c:pt>
                <c:pt idx="2116">
                  <c:v>84.16</c:v>
                </c:pt>
                <c:pt idx="2117">
                  <c:v>84.2</c:v>
                </c:pt>
                <c:pt idx="2118">
                  <c:v>84.240000000000023</c:v>
                </c:pt>
                <c:pt idx="2119">
                  <c:v>84.28</c:v>
                </c:pt>
                <c:pt idx="2120">
                  <c:v>84.32</c:v>
                </c:pt>
                <c:pt idx="2121">
                  <c:v>84.360000000000014</c:v>
                </c:pt>
                <c:pt idx="2122">
                  <c:v>84.4</c:v>
                </c:pt>
                <c:pt idx="2123">
                  <c:v>84.440000000000026</c:v>
                </c:pt>
                <c:pt idx="2124">
                  <c:v>84.47999999999999</c:v>
                </c:pt>
                <c:pt idx="2125">
                  <c:v>84.52000000000001</c:v>
                </c:pt>
                <c:pt idx="2126">
                  <c:v>84.56</c:v>
                </c:pt>
                <c:pt idx="2127">
                  <c:v>84.6</c:v>
                </c:pt>
                <c:pt idx="2128">
                  <c:v>84.639999999999986</c:v>
                </c:pt>
                <c:pt idx="2129">
                  <c:v>84.679999999999978</c:v>
                </c:pt>
                <c:pt idx="2130">
                  <c:v>84.72</c:v>
                </c:pt>
                <c:pt idx="2131">
                  <c:v>84.759999999999991</c:v>
                </c:pt>
                <c:pt idx="2132">
                  <c:v>84.800000000000011</c:v>
                </c:pt>
                <c:pt idx="2133">
                  <c:v>84.84</c:v>
                </c:pt>
                <c:pt idx="2134">
                  <c:v>84.88</c:v>
                </c:pt>
                <c:pt idx="2135">
                  <c:v>84.92</c:v>
                </c:pt>
                <c:pt idx="2136">
                  <c:v>84.960000000000022</c:v>
                </c:pt>
                <c:pt idx="2137">
                  <c:v>85</c:v>
                </c:pt>
                <c:pt idx="2138">
                  <c:v>85.039999999999992</c:v>
                </c:pt>
                <c:pt idx="2139">
                  <c:v>85.080000000000013</c:v>
                </c:pt>
                <c:pt idx="2140">
                  <c:v>85.11999999999999</c:v>
                </c:pt>
                <c:pt idx="2141">
                  <c:v>85.16</c:v>
                </c:pt>
                <c:pt idx="2142">
                  <c:v>85.2</c:v>
                </c:pt>
                <c:pt idx="2143">
                  <c:v>85.240000000000023</c:v>
                </c:pt>
                <c:pt idx="2144">
                  <c:v>85.28</c:v>
                </c:pt>
                <c:pt idx="2145">
                  <c:v>85.32</c:v>
                </c:pt>
                <c:pt idx="2146">
                  <c:v>85.360000000000014</c:v>
                </c:pt>
                <c:pt idx="2147">
                  <c:v>85.4</c:v>
                </c:pt>
                <c:pt idx="2148">
                  <c:v>85.440000000000026</c:v>
                </c:pt>
                <c:pt idx="2149">
                  <c:v>85.47999999999999</c:v>
                </c:pt>
                <c:pt idx="2150">
                  <c:v>85.52000000000001</c:v>
                </c:pt>
                <c:pt idx="2151">
                  <c:v>85.56</c:v>
                </c:pt>
                <c:pt idx="2152">
                  <c:v>85.6</c:v>
                </c:pt>
                <c:pt idx="2153">
                  <c:v>85.639999999999986</c:v>
                </c:pt>
                <c:pt idx="2154">
                  <c:v>85.679999999999978</c:v>
                </c:pt>
                <c:pt idx="2155">
                  <c:v>85.72</c:v>
                </c:pt>
                <c:pt idx="2156">
                  <c:v>85.759999999999991</c:v>
                </c:pt>
                <c:pt idx="2157">
                  <c:v>85.800000000000011</c:v>
                </c:pt>
                <c:pt idx="2158">
                  <c:v>85.84</c:v>
                </c:pt>
                <c:pt idx="2159">
                  <c:v>85.88</c:v>
                </c:pt>
                <c:pt idx="2160">
                  <c:v>85.92</c:v>
                </c:pt>
                <c:pt idx="2161">
                  <c:v>85.960000000000022</c:v>
                </c:pt>
                <c:pt idx="2162">
                  <c:v>86</c:v>
                </c:pt>
                <c:pt idx="2163">
                  <c:v>86.039999999999992</c:v>
                </c:pt>
                <c:pt idx="2164">
                  <c:v>86.080000000000013</c:v>
                </c:pt>
                <c:pt idx="2165">
                  <c:v>86.11999999999999</c:v>
                </c:pt>
                <c:pt idx="2166">
                  <c:v>86.16</c:v>
                </c:pt>
                <c:pt idx="2167">
                  <c:v>86.2</c:v>
                </c:pt>
                <c:pt idx="2168">
                  <c:v>86.240000000000023</c:v>
                </c:pt>
                <c:pt idx="2169">
                  <c:v>86.28</c:v>
                </c:pt>
                <c:pt idx="2170">
                  <c:v>86.32</c:v>
                </c:pt>
                <c:pt idx="2171">
                  <c:v>86.360000000000014</c:v>
                </c:pt>
                <c:pt idx="2172">
                  <c:v>86.4</c:v>
                </c:pt>
                <c:pt idx="2173">
                  <c:v>86.440000000000026</c:v>
                </c:pt>
                <c:pt idx="2174">
                  <c:v>86.47999999999999</c:v>
                </c:pt>
                <c:pt idx="2175">
                  <c:v>86.52000000000001</c:v>
                </c:pt>
                <c:pt idx="2176">
                  <c:v>86.56</c:v>
                </c:pt>
                <c:pt idx="2177">
                  <c:v>86.6</c:v>
                </c:pt>
                <c:pt idx="2178">
                  <c:v>86.639999999999986</c:v>
                </c:pt>
                <c:pt idx="2179">
                  <c:v>86.679999999999978</c:v>
                </c:pt>
                <c:pt idx="2180">
                  <c:v>86.72</c:v>
                </c:pt>
                <c:pt idx="2181">
                  <c:v>86.759999999999991</c:v>
                </c:pt>
                <c:pt idx="2182">
                  <c:v>86.800000000000011</c:v>
                </c:pt>
                <c:pt idx="2183">
                  <c:v>86.84</c:v>
                </c:pt>
                <c:pt idx="2184">
                  <c:v>86.88</c:v>
                </c:pt>
                <c:pt idx="2185">
                  <c:v>86.92</c:v>
                </c:pt>
                <c:pt idx="2186">
                  <c:v>86.960000000000022</c:v>
                </c:pt>
                <c:pt idx="2187">
                  <c:v>87</c:v>
                </c:pt>
                <c:pt idx="2188">
                  <c:v>87.039999999999992</c:v>
                </c:pt>
                <c:pt idx="2189">
                  <c:v>87.080000000000013</c:v>
                </c:pt>
                <c:pt idx="2190">
                  <c:v>87.11999999999999</c:v>
                </c:pt>
                <c:pt idx="2191">
                  <c:v>87.16</c:v>
                </c:pt>
                <c:pt idx="2192">
                  <c:v>87.2</c:v>
                </c:pt>
                <c:pt idx="2193">
                  <c:v>87.240000000000023</c:v>
                </c:pt>
                <c:pt idx="2194">
                  <c:v>87.28</c:v>
                </c:pt>
                <c:pt idx="2195">
                  <c:v>87.32</c:v>
                </c:pt>
                <c:pt idx="2196">
                  <c:v>87.360000000000014</c:v>
                </c:pt>
                <c:pt idx="2197">
                  <c:v>87.4</c:v>
                </c:pt>
                <c:pt idx="2198">
                  <c:v>87.440000000000026</c:v>
                </c:pt>
                <c:pt idx="2199">
                  <c:v>87.47999999999999</c:v>
                </c:pt>
                <c:pt idx="2200">
                  <c:v>87.52000000000001</c:v>
                </c:pt>
                <c:pt idx="2201">
                  <c:v>87.56</c:v>
                </c:pt>
                <c:pt idx="2202">
                  <c:v>87.6</c:v>
                </c:pt>
                <c:pt idx="2203">
                  <c:v>87.639999999999986</c:v>
                </c:pt>
                <c:pt idx="2204">
                  <c:v>87.679999999999978</c:v>
                </c:pt>
                <c:pt idx="2205">
                  <c:v>87.72</c:v>
                </c:pt>
                <c:pt idx="2206">
                  <c:v>87.759999999999991</c:v>
                </c:pt>
                <c:pt idx="2207">
                  <c:v>87.800000000000011</c:v>
                </c:pt>
                <c:pt idx="2208">
                  <c:v>87.84</c:v>
                </c:pt>
                <c:pt idx="2209">
                  <c:v>87.88</c:v>
                </c:pt>
                <c:pt idx="2210">
                  <c:v>87.92</c:v>
                </c:pt>
                <c:pt idx="2211">
                  <c:v>87.960000000000022</c:v>
                </c:pt>
                <c:pt idx="2212">
                  <c:v>88</c:v>
                </c:pt>
                <c:pt idx="2213">
                  <c:v>88.039999999999992</c:v>
                </c:pt>
                <c:pt idx="2214">
                  <c:v>88.080000000000013</c:v>
                </c:pt>
                <c:pt idx="2215">
                  <c:v>88.11999999999999</c:v>
                </c:pt>
                <c:pt idx="2216">
                  <c:v>88.16</c:v>
                </c:pt>
                <c:pt idx="2217">
                  <c:v>88.2</c:v>
                </c:pt>
                <c:pt idx="2218">
                  <c:v>88.240000000000023</c:v>
                </c:pt>
                <c:pt idx="2219">
                  <c:v>88.28</c:v>
                </c:pt>
                <c:pt idx="2220">
                  <c:v>88.32</c:v>
                </c:pt>
                <c:pt idx="2221">
                  <c:v>88.360000000000014</c:v>
                </c:pt>
                <c:pt idx="2222">
                  <c:v>88.4</c:v>
                </c:pt>
                <c:pt idx="2223">
                  <c:v>88.440000000000026</c:v>
                </c:pt>
                <c:pt idx="2224">
                  <c:v>88.47999999999999</c:v>
                </c:pt>
                <c:pt idx="2225">
                  <c:v>88.52000000000001</c:v>
                </c:pt>
                <c:pt idx="2226">
                  <c:v>88.56</c:v>
                </c:pt>
                <c:pt idx="2227">
                  <c:v>88.6</c:v>
                </c:pt>
                <c:pt idx="2228">
                  <c:v>88.639999999999986</c:v>
                </c:pt>
                <c:pt idx="2229">
                  <c:v>88.679999999999978</c:v>
                </c:pt>
                <c:pt idx="2230">
                  <c:v>88.72</c:v>
                </c:pt>
                <c:pt idx="2231">
                  <c:v>88.759999999999991</c:v>
                </c:pt>
                <c:pt idx="2232">
                  <c:v>88.800000000000011</c:v>
                </c:pt>
                <c:pt idx="2233">
                  <c:v>88.84</c:v>
                </c:pt>
                <c:pt idx="2234">
                  <c:v>88.88</c:v>
                </c:pt>
                <c:pt idx="2235">
                  <c:v>88.92</c:v>
                </c:pt>
                <c:pt idx="2236">
                  <c:v>88.960000000000022</c:v>
                </c:pt>
                <c:pt idx="2237">
                  <c:v>89</c:v>
                </c:pt>
                <c:pt idx="2238">
                  <c:v>89.039999999999992</c:v>
                </c:pt>
                <c:pt idx="2239">
                  <c:v>89.080000000000013</c:v>
                </c:pt>
                <c:pt idx="2240">
                  <c:v>89.11999999999999</c:v>
                </c:pt>
                <c:pt idx="2241">
                  <c:v>89.16</c:v>
                </c:pt>
                <c:pt idx="2242">
                  <c:v>89.2</c:v>
                </c:pt>
                <c:pt idx="2243">
                  <c:v>89.240000000000023</c:v>
                </c:pt>
                <c:pt idx="2244">
                  <c:v>89.28</c:v>
                </c:pt>
                <c:pt idx="2245">
                  <c:v>89.32</c:v>
                </c:pt>
                <c:pt idx="2246">
                  <c:v>89.360000000000014</c:v>
                </c:pt>
                <c:pt idx="2247">
                  <c:v>89.4</c:v>
                </c:pt>
                <c:pt idx="2248">
                  <c:v>89.440000000000026</c:v>
                </c:pt>
                <c:pt idx="2249">
                  <c:v>89.47999999999999</c:v>
                </c:pt>
                <c:pt idx="2250">
                  <c:v>89.52000000000001</c:v>
                </c:pt>
                <c:pt idx="2251">
                  <c:v>89.56</c:v>
                </c:pt>
                <c:pt idx="2252">
                  <c:v>89.6</c:v>
                </c:pt>
                <c:pt idx="2253">
                  <c:v>89.639999999999986</c:v>
                </c:pt>
                <c:pt idx="2254">
                  <c:v>89.679999999999978</c:v>
                </c:pt>
                <c:pt idx="2255">
                  <c:v>89.72</c:v>
                </c:pt>
                <c:pt idx="2256">
                  <c:v>89.759999999999991</c:v>
                </c:pt>
                <c:pt idx="2257">
                  <c:v>89.800000000000011</c:v>
                </c:pt>
                <c:pt idx="2258">
                  <c:v>89.84</c:v>
                </c:pt>
                <c:pt idx="2259">
                  <c:v>89.88</c:v>
                </c:pt>
                <c:pt idx="2260">
                  <c:v>89.92</c:v>
                </c:pt>
                <c:pt idx="2261">
                  <c:v>89.960000000000022</c:v>
                </c:pt>
                <c:pt idx="2262">
                  <c:v>90</c:v>
                </c:pt>
                <c:pt idx="2263">
                  <c:v>90.039999999999992</c:v>
                </c:pt>
                <c:pt idx="2264">
                  <c:v>90.080000000000013</c:v>
                </c:pt>
                <c:pt idx="2265">
                  <c:v>90.11999999999999</c:v>
                </c:pt>
                <c:pt idx="2266">
                  <c:v>90.16</c:v>
                </c:pt>
                <c:pt idx="2267">
                  <c:v>90.2</c:v>
                </c:pt>
                <c:pt idx="2268">
                  <c:v>90.240000000000023</c:v>
                </c:pt>
                <c:pt idx="2269">
                  <c:v>90.28</c:v>
                </c:pt>
                <c:pt idx="2270">
                  <c:v>90.32</c:v>
                </c:pt>
                <c:pt idx="2271">
                  <c:v>90.360000000000014</c:v>
                </c:pt>
                <c:pt idx="2272">
                  <c:v>90.4</c:v>
                </c:pt>
                <c:pt idx="2273">
                  <c:v>90.440000000000026</c:v>
                </c:pt>
                <c:pt idx="2274">
                  <c:v>90.47999999999999</c:v>
                </c:pt>
                <c:pt idx="2275">
                  <c:v>90.52000000000001</c:v>
                </c:pt>
                <c:pt idx="2276">
                  <c:v>90.56</c:v>
                </c:pt>
                <c:pt idx="2277">
                  <c:v>90.6</c:v>
                </c:pt>
                <c:pt idx="2278">
                  <c:v>90.639999999999986</c:v>
                </c:pt>
                <c:pt idx="2279">
                  <c:v>90.679999999999978</c:v>
                </c:pt>
                <c:pt idx="2280">
                  <c:v>90.72</c:v>
                </c:pt>
                <c:pt idx="2281">
                  <c:v>90.759999999999991</c:v>
                </c:pt>
                <c:pt idx="2282">
                  <c:v>90.800000000000011</c:v>
                </c:pt>
                <c:pt idx="2283">
                  <c:v>90.84</c:v>
                </c:pt>
                <c:pt idx="2284">
                  <c:v>90.88</c:v>
                </c:pt>
                <c:pt idx="2285">
                  <c:v>90.92</c:v>
                </c:pt>
                <c:pt idx="2286">
                  <c:v>90.960000000000022</c:v>
                </c:pt>
                <c:pt idx="2287">
                  <c:v>91</c:v>
                </c:pt>
                <c:pt idx="2288">
                  <c:v>91.039999999999992</c:v>
                </c:pt>
                <c:pt idx="2289">
                  <c:v>91.080000000000013</c:v>
                </c:pt>
                <c:pt idx="2290">
                  <c:v>91.11999999999999</c:v>
                </c:pt>
                <c:pt idx="2291">
                  <c:v>91.16</c:v>
                </c:pt>
                <c:pt idx="2292">
                  <c:v>91.2</c:v>
                </c:pt>
                <c:pt idx="2293">
                  <c:v>91.240000000000023</c:v>
                </c:pt>
                <c:pt idx="2294">
                  <c:v>91.28</c:v>
                </c:pt>
                <c:pt idx="2295">
                  <c:v>91.32</c:v>
                </c:pt>
                <c:pt idx="2296">
                  <c:v>91.360000000000014</c:v>
                </c:pt>
                <c:pt idx="2297">
                  <c:v>91.4</c:v>
                </c:pt>
                <c:pt idx="2298">
                  <c:v>91.440000000000026</c:v>
                </c:pt>
                <c:pt idx="2299">
                  <c:v>91.47999999999999</c:v>
                </c:pt>
                <c:pt idx="2300">
                  <c:v>91.52000000000001</c:v>
                </c:pt>
                <c:pt idx="2301">
                  <c:v>91.56</c:v>
                </c:pt>
                <c:pt idx="2302">
                  <c:v>91.6</c:v>
                </c:pt>
                <c:pt idx="2303">
                  <c:v>91.639999999999986</c:v>
                </c:pt>
                <c:pt idx="2304">
                  <c:v>91.679999999999978</c:v>
                </c:pt>
                <c:pt idx="2305">
                  <c:v>91.72</c:v>
                </c:pt>
                <c:pt idx="2306">
                  <c:v>91.759999999999991</c:v>
                </c:pt>
                <c:pt idx="2307">
                  <c:v>91.800000000000011</c:v>
                </c:pt>
                <c:pt idx="2308">
                  <c:v>91.84</c:v>
                </c:pt>
                <c:pt idx="2309">
                  <c:v>91.88</c:v>
                </c:pt>
                <c:pt idx="2310">
                  <c:v>91.92</c:v>
                </c:pt>
                <c:pt idx="2311">
                  <c:v>91.960000000000022</c:v>
                </c:pt>
                <c:pt idx="2312">
                  <c:v>92</c:v>
                </c:pt>
                <c:pt idx="2313">
                  <c:v>92.039999999999992</c:v>
                </c:pt>
                <c:pt idx="2314">
                  <c:v>92.080000000000013</c:v>
                </c:pt>
                <c:pt idx="2315">
                  <c:v>92.11999999999999</c:v>
                </c:pt>
                <c:pt idx="2316">
                  <c:v>92.16</c:v>
                </c:pt>
                <c:pt idx="2317">
                  <c:v>92.2</c:v>
                </c:pt>
                <c:pt idx="2318">
                  <c:v>92.240000000000023</c:v>
                </c:pt>
                <c:pt idx="2319">
                  <c:v>92.28</c:v>
                </c:pt>
                <c:pt idx="2320">
                  <c:v>92.32</c:v>
                </c:pt>
                <c:pt idx="2321">
                  <c:v>92.360000000000014</c:v>
                </c:pt>
                <c:pt idx="2322">
                  <c:v>92.4</c:v>
                </c:pt>
                <c:pt idx="2323">
                  <c:v>92.440000000000026</c:v>
                </c:pt>
                <c:pt idx="2324">
                  <c:v>92.47999999999999</c:v>
                </c:pt>
                <c:pt idx="2325">
                  <c:v>92.52000000000001</c:v>
                </c:pt>
                <c:pt idx="2326">
                  <c:v>92.56</c:v>
                </c:pt>
                <c:pt idx="2327">
                  <c:v>92.6</c:v>
                </c:pt>
                <c:pt idx="2328">
                  <c:v>92.639999999999986</c:v>
                </c:pt>
                <c:pt idx="2329">
                  <c:v>92.679999999999978</c:v>
                </c:pt>
                <c:pt idx="2330">
                  <c:v>92.72</c:v>
                </c:pt>
                <c:pt idx="2331">
                  <c:v>92.759999999999991</c:v>
                </c:pt>
                <c:pt idx="2332">
                  <c:v>92.800000000000011</c:v>
                </c:pt>
                <c:pt idx="2333">
                  <c:v>92.84</c:v>
                </c:pt>
                <c:pt idx="2334">
                  <c:v>92.88</c:v>
                </c:pt>
                <c:pt idx="2335">
                  <c:v>92.92</c:v>
                </c:pt>
                <c:pt idx="2336">
                  <c:v>92.960000000000022</c:v>
                </c:pt>
                <c:pt idx="2337">
                  <c:v>93</c:v>
                </c:pt>
                <c:pt idx="2338">
                  <c:v>93.039999999999992</c:v>
                </c:pt>
                <c:pt idx="2339">
                  <c:v>93.080000000000013</c:v>
                </c:pt>
                <c:pt idx="2340">
                  <c:v>93.11999999999999</c:v>
                </c:pt>
                <c:pt idx="2341">
                  <c:v>93.16</c:v>
                </c:pt>
                <c:pt idx="2342">
                  <c:v>93.2</c:v>
                </c:pt>
                <c:pt idx="2343">
                  <c:v>93.240000000000023</c:v>
                </c:pt>
                <c:pt idx="2344">
                  <c:v>93.28</c:v>
                </c:pt>
                <c:pt idx="2345">
                  <c:v>93.32</c:v>
                </c:pt>
                <c:pt idx="2346">
                  <c:v>93.360000000000014</c:v>
                </c:pt>
                <c:pt idx="2347">
                  <c:v>93.4</c:v>
                </c:pt>
                <c:pt idx="2348">
                  <c:v>93.440000000000026</c:v>
                </c:pt>
                <c:pt idx="2349">
                  <c:v>93.47999999999999</c:v>
                </c:pt>
                <c:pt idx="2350">
                  <c:v>93.52000000000001</c:v>
                </c:pt>
                <c:pt idx="2351">
                  <c:v>93.56</c:v>
                </c:pt>
                <c:pt idx="2352">
                  <c:v>93.6</c:v>
                </c:pt>
                <c:pt idx="2353">
                  <c:v>93.639999999999986</c:v>
                </c:pt>
                <c:pt idx="2354">
                  <c:v>93.679999999999978</c:v>
                </c:pt>
                <c:pt idx="2355">
                  <c:v>93.72</c:v>
                </c:pt>
                <c:pt idx="2356">
                  <c:v>93.759999999999991</c:v>
                </c:pt>
                <c:pt idx="2357">
                  <c:v>93.800000000000011</c:v>
                </c:pt>
                <c:pt idx="2358">
                  <c:v>93.84</c:v>
                </c:pt>
                <c:pt idx="2359">
                  <c:v>93.88</c:v>
                </c:pt>
                <c:pt idx="2360">
                  <c:v>93.92</c:v>
                </c:pt>
                <c:pt idx="2361">
                  <c:v>93.960000000000022</c:v>
                </c:pt>
                <c:pt idx="2362">
                  <c:v>94</c:v>
                </c:pt>
                <c:pt idx="2363">
                  <c:v>94.039999999999992</c:v>
                </c:pt>
                <c:pt idx="2364">
                  <c:v>94.080000000000013</c:v>
                </c:pt>
                <c:pt idx="2365">
                  <c:v>94.11999999999999</c:v>
                </c:pt>
                <c:pt idx="2366">
                  <c:v>94.16</c:v>
                </c:pt>
                <c:pt idx="2367">
                  <c:v>94.2</c:v>
                </c:pt>
                <c:pt idx="2368">
                  <c:v>94.240000000000023</c:v>
                </c:pt>
                <c:pt idx="2369">
                  <c:v>94.28</c:v>
                </c:pt>
                <c:pt idx="2370">
                  <c:v>94.32</c:v>
                </c:pt>
                <c:pt idx="2371">
                  <c:v>94.360000000000014</c:v>
                </c:pt>
                <c:pt idx="2372">
                  <c:v>94.4</c:v>
                </c:pt>
                <c:pt idx="2373">
                  <c:v>94.440000000000026</c:v>
                </c:pt>
                <c:pt idx="2374">
                  <c:v>94.47999999999999</c:v>
                </c:pt>
                <c:pt idx="2375">
                  <c:v>94.52000000000001</c:v>
                </c:pt>
                <c:pt idx="2376">
                  <c:v>94.56</c:v>
                </c:pt>
                <c:pt idx="2377">
                  <c:v>94.6</c:v>
                </c:pt>
                <c:pt idx="2378">
                  <c:v>94.639999999999986</c:v>
                </c:pt>
                <c:pt idx="2379">
                  <c:v>94.679999999999978</c:v>
                </c:pt>
                <c:pt idx="2380">
                  <c:v>94.72</c:v>
                </c:pt>
                <c:pt idx="2381">
                  <c:v>94.759999999999991</c:v>
                </c:pt>
                <c:pt idx="2382">
                  <c:v>94.800000000000011</c:v>
                </c:pt>
                <c:pt idx="2383">
                  <c:v>94.84</c:v>
                </c:pt>
                <c:pt idx="2384">
                  <c:v>94.88</c:v>
                </c:pt>
                <c:pt idx="2385">
                  <c:v>94.92</c:v>
                </c:pt>
                <c:pt idx="2386">
                  <c:v>94.960000000000022</c:v>
                </c:pt>
                <c:pt idx="2387">
                  <c:v>95</c:v>
                </c:pt>
                <c:pt idx="2388">
                  <c:v>95.039999999999992</c:v>
                </c:pt>
                <c:pt idx="2389">
                  <c:v>95.080000000000013</c:v>
                </c:pt>
                <c:pt idx="2390">
                  <c:v>95.11999999999999</c:v>
                </c:pt>
                <c:pt idx="2391">
                  <c:v>95.16</c:v>
                </c:pt>
                <c:pt idx="2392">
                  <c:v>95.2</c:v>
                </c:pt>
                <c:pt idx="2393">
                  <c:v>95.240000000000023</c:v>
                </c:pt>
                <c:pt idx="2394">
                  <c:v>95.28</c:v>
                </c:pt>
                <c:pt idx="2395">
                  <c:v>95.32</c:v>
                </c:pt>
                <c:pt idx="2396">
                  <c:v>95.360000000000014</c:v>
                </c:pt>
                <c:pt idx="2397">
                  <c:v>95.4</c:v>
                </c:pt>
                <c:pt idx="2398">
                  <c:v>95.440000000000026</c:v>
                </c:pt>
                <c:pt idx="2399">
                  <c:v>95.47999999999999</c:v>
                </c:pt>
                <c:pt idx="2400">
                  <c:v>95.52000000000001</c:v>
                </c:pt>
                <c:pt idx="2401">
                  <c:v>95.56</c:v>
                </c:pt>
                <c:pt idx="2402">
                  <c:v>95.6</c:v>
                </c:pt>
                <c:pt idx="2403">
                  <c:v>95.639999999999986</c:v>
                </c:pt>
                <c:pt idx="2404">
                  <c:v>95.679999999999978</c:v>
                </c:pt>
                <c:pt idx="2405">
                  <c:v>95.72</c:v>
                </c:pt>
                <c:pt idx="2406">
                  <c:v>95.759999999999991</c:v>
                </c:pt>
                <c:pt idx="2407">
                  <c:v>95.800000000000011</c:v>
                </c:pt>
                <c:pt idx="2408">
                  <c:v>95.84</c:v>
                </c:pt>
                <c:pt idx="2409">
                  <c:v>95.88</c:v>
                </c:pt>
                <c:pt idx="2410">
                  <c:v>95.92</c:v>
                </c:pt>
                <c:pt idx="2411">
                  <c:v>95.960000000000022</c:v>
                </c:pt>
                <c:pt idx="2412">
                  <c:v>96</c:v>
                </c:pt>
                <c:pt idx="2413">
                  <c:v>96.039999999999992</c:v>
                </c:pt>
                <c:pt idx="2414">
                  <c:v>96.080000000000013</c:v>
                </c:pt>
                <c:pt idx="2415">
                  <c:v>96.11999999999999</c:v>
                </c:pt>
                <c:pt idx="2416">
                  <c:v>96.16</c:v>
                </c:pt>
                <c:pt idx="2417">
                  <c:v>96.2</c:v>
                </c:pt>
                <c:pt idx="2418">
                  <c:v>96.240000000000023</c:v>
                </c:pt>
                <c:pt idx="2419">
                  <c:v>96.28</c:v>
                </c:pt>
                <c:pt idx="2420">
                  <c:v>96.32</c:v>
                </c:pt>
                <c:pt idx="2421">
                  <c:v>96.360000000000014</c:v>
                </c:pt>
                <c:pt idx="2422">
                  <c:v>96.4</c:v>
                </c:pt>
                <c:pt idx="2423">
                  <c:v>96.440000000000026</c:v>
                </c:pt>
                <c:pt idx="2424">
                  <c:v>96.47999999999999</c:v>
                </c:pt>
                <c:pt idx="2425">
                  <c:v>96.52000000000001</c:v>
                </c:pt>
                <c:pt idx="2426">
                  <c:v>96.56</c:v>
                </c:pt>
                <c:pt idx="2427">
                  <c:v>96.6</c:v>
                </c:pt>
                <c:pt idx="2428">
                  <c:v>96.639999999999986</c:v>
                </c:pt>
                <c:pt idx="2429">
                  <c:v>96.679999999999978</c:v>
                </c:pt>
                <c:pt idx="2430">
                  <c:v>96.72</c:v>
                </c:pt>
                <c:pt idx="2431">
                  <c:v>96.759999999999991</c:v>
                </c:pt>
                <c:pt idx="2432">
                  <c:v>96.800000000000011</c:v>
                </c:pt>
                <c:pt idx="2433">
                  <c:v>96.84</c:v>
                </c:pt>
                <c:pt idx="2434">
                  <c:v>96.88</c:v>
                </c:pt>
                <c:pt idx="2435">
                  <c:v>96.92</c:v>
                </c:pt>
                <c:pt idx="2436">
                  <c:v>96.960000000000022</c:v>
                </c:pt>
                <c:pt idx="2437">
                  <c:v>97</c:v>
                </c:pt>
                <c:pt idx="2438">
                  <c:v>97.039999999999992</c:v>
                </c:pt>
                <c:pt idx="2439">
                  <c:v>97.080000000000013</c:v>
                </c:pt>
                <c:pt idx="2440">
                  <c:v>97.11999999999999</c:v>
                </c:pt>
                <c:pt idx="2441">
                  <c:v>97.16</c:v>
                </c:pt>
                <c:pt idx="2442">
                  <c:v>97.2</c:v>
                </c:pt>
                <c:pt idx="2443">
                  <c:v>97.240000000000023</c:v>
                </c:pt>
                <c:pt idx="2444">
                  <c:v>97.28</c:v>
                </c:pt>
                <c:pt idx="2445">
                  <c:v>97.32</c:v>
                </c:pt>
                <c:pt idx="2446">
                  <c:v>97.360000000000014</c:v>
                </c:pt>
                <c:pt idx="2447">
                  <c:v>97.4</c:v>
                </c:pt>
                <c:pt idx="2448">
                  <c:v>97.440000000000026</c:v>
                </c:pt>
                <c:pt idx="2449">
                  <c:v>97.47999999999999</c:v>
                </c:pt>
                <c:pt idx="2450">
                  <c:v>97.52000000000001</c:v>
                </c:pt>
                <c:pt idx="2451">
                  <c:v>97.56</c:v>
                </c:pt>
                <c:pt idx="2452">
                  <c:v>97.6</c:v>
                </c:pt>
                <c:pt idx="2453">
                  <c:v>97.639999999999986</c:v>
                </c:pt>
                <c:pt idx="2454">
                  <c:v>97.679999999999978</c:v>
                </c:pt>
                <c:pt idx="2455">
                  <c:v>97.72</c:v>
                </c:pt>
                <c:pt idx="2456">
                  <c:v>97.759999999999991</c:v>
                </c:pt>
                <c:pt idx="2457">
                  <c:v>97.800000000000011</c:v>
                </c:pt>
                <c:pt idx="2458">
                  <c:v>97.84</c:v>
                </c:pt>
                <c:pt idx="2459">
                  <c:v>97.88</c:v>
                </c:pt>
                <c:pt idx="2460">
                  <c:v>97.92</c:v>
                </c:pt>
                <c:pt idx="2461">
                  <c:v>97.960000000000022</c:v>
                </c:pt>
                <c:pt idx="2462">
                  <c:v>98</c:v>
                </c:pt>
                <c:pt idx="2463">
                  <c:v>98.039999999999992</c:v>
                </c:pt>
                <c:pt idx="2464">
                  <c:v>98.080000000000013</c:v>
                </c:pt>
                <c:pt idx="2465">
                  <c:v>98.11999999999999</c:v>
                </c:pt>
                <c:pt idx="2466">
                  <c:v>98.16</c:v>
                </c:pt>
                <c:pt idx="2467">
                  <c:v>98.2</c:v>
                </c:pt>
                <c:pt idx="2468">
                  <c:v>98.240000000000023</c:v>
                </c:pt>
                <c:pt idx="2469">
                  <c:v>98.28</c:v>
                </c:pt>
                <c:pt idx="2470">
                  <c:v>98.32</c:v>
                </c:pt>
                <c:pt idx="2471">
                  <c:v>98.360000000000014</c:v>
                </c:pt>
                <c:pt idx="2472">
                  <c:v>98.4</c:v>
                </c:pt>
                <c:pt idx="2473">
                  <c:v>98.440000000000026</c:v>
                </c:pt>
                <c:pt idx="2474">
                  <c:v>98.47999999999999</c:v>
                </c:pt>
                <c:pt idx="2475">
                  <c:v>98.52000000000001</c:v>
                </c:pt>
                <c:pt idx="2476">
                  <c:v>98.56</c:v>
                </c:pt>
                <c:pt idx="2477">
                  <c:v>98.6</c:v>
                </c:pt>
                <c:pt idx="2478">
                  <c:v>98.639999999999986</c:v>
                </c:pt>
                <c:pt idx="2479">
                  <c:v>98.679999999999978</c:v>
                </c:pt>
                <c:pt idx="2480">
                  <c:v>98.72</c:v>
                </c:pt>
                <c:pt idx="2481">
                  <c:v>98.759999999999991</c:v>
                </c:pt>
              </c:numCache>
            </c:numRef>
          </c:xVal>
          <c:yVal>
            <c:numRef>
              <c:f>Sheet2!$I$13:$I$2494</c:f>
              <c:numCache>
                <c:formatCode>General</c:formatCode>
                <c:ptCount val="2482"/>
                <c:pt idx="0">
                  <c:v>97.2</c:v>
                </c:pt>
                <c:pt idx="1">
                  <c:v>96.8</c:v>
                </c:pt>
                <c:pt idx="2">
                  <c:v>97.6</c:v>
                </c:pt>
                <c:pt idx="3">
                  <c:v>96.4</c:v>
                </c:pt>
                <c:pt idx="4">
                  <c:v>98</c:v>
                </c:pt>
                <c:pt idx="5">
                  <c:v>97.6</c:v>
                </c:pt>
                <c:pt idx="6">
                  <c:v>96.8</c:v>
                </c:pt>
                <c:pt idx="7">
                  <c:v>98</c:v>
                </c:pt>
                <c:pt idx="8">
                  <c:v>97.2</c:v>
                </c:pt>
                <c:pt idx="9">
                  <c:v>98.8</c:v>
                </c:pt>
                <c:pt idx="10">
                  <c:v>96.8</c:v>
                </c:pt>
                <c:pt idx="11">
                  <c:v>98.8</c:v>
                </c:pt>
                <c:pt idx="12">
                  <c:v>97.6</c:v>
                </c:pt>
                <c:pt idx="13">
                  <c:v>97.6</c:v>
                </c:pt>
                <c:pt idx="14">
                  <c:v>98</c:v>
                </c:pt>
                <c:pt idx="15">
                  <c:v>97.2</c:v>
                </c:pt>
                <c:pt idx="16">
                  <c:v>98.4</c:v>
                </c:pt>
                <c:pt idx="17">
                  <c:v>97.2</c:v>
                </c:pt>
                <c:pt idx="18">
                  <c:v>96.4</c:v>
                </c:pt>
                <c:pt idx="19">
                  <c:v>96.4</c:v>
                </c:pt>
                <c:pt idx="20">
                  <c:v>97.6</c:v>
                </c:pt>
                <c:pt idx="21">
                  <c:v>96.4</c:v>
                </c:pt>
                <c:pt idx="22">
                  <c:v>97.2</c:v>
                </c:pt>
                <c:pt idx="23">
                  <c:v>96.4</c:v>
                </c:pt>
                <c:pt idx="24">
                  <c:v>97.6</c:v>
                </c:pt>
                <c:pt idx="25">
                  <c:v>96.4</c:v>
                </c:pt>
                <c:pt idx="26">
                  <c:v>97.2</c:v>
                </c:pt>
                <c:pt idx="27">
                  <c:v>96.4</c:v>
                </c:pt>
                <c:pt idx="28">
                  <c:v>96.4</c:v>
                </c:pt>
                <c:pt idx="29">
                  <c:v>96</c:v>
                </c:pt>
                <c:pt idx="30">
                  <c:v>95.6</c:v>
                </c:pt>
                <c:pt idx="31">
                  <c:v>96.4</c:v>
                </c:pt>
                <c:pt idx="32">
                  <c:v>96.4</c:v>
                </c:pt>
                <c:pt idx="33">
                  <c:v>96.8</c:v>
                </c:pt>
                <c:pt idx="34">
                  <c:v>96</c:v>
                </c:pt>
                <c:pt idx="35">
                  <c:v>97.6</c:v>
                </c:pt>
                <c:pt idx="36">
                  <c:v>97.2</c:v>
                </c:pt>
                <c:pt idx="37">
                  <c:v>97.6</c:v>
                </c:pt>
                <c:pt idx="38">
                  <c:v>97.2</c:v>
                </c:pt>
                <c:pt idx="39">
                  <c:v>98.8</c:v>
                </c:pt>
                <c:pt idx="40">
                  <c:v>98</c:v>
                </c:pt>
                <c:pt idx="41">
                  <c:v>99.6</c:v>
                </c:pt>
                <c:pt idx="42">
                  <c:v>99.2</c:v>
                </c:pt>
                <c:pt idx="43">
                  <c:v>98.4</c:v>
                </c:pt>
                <c:pt idx="44">
                  <c:v>99.2</c:v>
                </c:pt>
                <c:pt idx="45">
                  <c:v>98.8</c:v>
                </c:pt>
                <c:pt idx="46">
                  <c:v>99.6</c:v>
                </c:pt>
                <c:pt idx="47">
                  <c:v>98.4</c:v>
                </c:pt>
                <c:pt idx="48">
                  <c:v>100</c:v>
                </c:pt>
                <c:pt idx="49">
                  <c:v>99.2</c:v>
                </c:pt>
                <c:pt idx="50">
                  <c:v>98.8</c:v>
                </c:pt>
                <c:pt idx="51">
                  <c:v>99.6</c:v>
                </c:pt>
                <c:pt idx="52">
                  <c:v>98.8</c:v>
                </c:pt>
                <c:pt idx="53">
                  <c:v>98</c:v>
                </c:pt>
                <c:pt idx="54">
                  <c:v>98.4</c:v>
                </c:pt>
                <c:pt idx="55">
                  <c:v>97.2</c:v>
                </c:pt>
                <c:pt idx="56">
                  <c:v>98</c:v>
                </c:pt>
                <c:pt idx="57">
                  <c:v>97.2</c:v>
                </c:pt>
                <c:pt idx="58">
                  <c:v>98</c:v>
                </c:pt>
                <c:pt idx="59">
                  <c:v>96.4</c:v>
                </c:pt>
                <c:pt idx="60">
                  <c:v>97.2</c:v>
                </c:pt>
                <c:pt idx="61">
                  <c:v>97.2</c:v>
                </c:pt>
                <c:pt idx="62">
                  <c:v>97.6</c:v>
                </c:pt>
                <c:pt idx="63">
                  <c:v>97.6</c:v>
                </c:pt>
                <c:pt idx="64">
                  <c:v>97.2</c:v>
                </c:pt>
                <c:pt idx="65">
                  <c:v>97.2</c:v>
                </c:pt>
                <c:pt idx="66">
                  <c:v>97.6</c:v>
                </c:pt>
                <c:pt idx="67">
                  <c:v>97.2</c:v>
                </c:pt>
                <c:pt idx="68">
                  <c:v>97.2</c:v>
                </c:pt>
                <c:pt idx="69">
                  <c:v>96.4</c:v>
                </c:pt>
                <c:pt idx="70">
                  <c:v>97.2</c:v>
                </c:pt>
                <c:pt idx="71">
                  <c:v>97.6</c:v>
                </c:pt>
                <c:pt idx="72">
                  <c:v>97.6</c:v>
                </c:pt>
                <c:pt idx="73">
                  <c:v>97.2</c:v>
                </c:pt>
                <c:pt idx="74">
                  <c:v>97.2</c:v>
                </c:pt>
                <c:pt idx="75">
                  <c:v>97.2</c:v>
                </c:pt>
                <c:pt idx="76">
                  <c:v>97.6</c:v>
                </c:pt>
                <c:pt idx="77">
                  <c:v>97.6</c:v>
                </c:pt>
                <c:pt idx="78">
                  <c:v>98.4</c:v>
                </c:pt>
                <c:pt idx="79">
                  <c:v>98.4</c:v>
                </c:pt>
                <c:pt idx="80">
                  <c:v>98</c:v>
                </c:pt>
                <c:pt idx="81">
                  <c:v>98.4</c:v>
                </c:pt>
                <c:pt idx="82">
                  <c:v>99.2</c:v>
                </c:pt>
                <c:pt idx="83">
                  <c:v>99.6</c:v>
                </c:pt>
                <c:pt idx="84">
                  <c:v>99.2</c:v>
                </c:pt>
                <c:pt idx="85">
                  <c:v>99.2</c:v>
                </c:pt>
                <c:pt idx="86">
                  <c:v>98.4</c:v>
                </c:pt>
                <c:pt idx="87">
                  <c:v>98.4</c:v>
                </c:pt>
                <c:pt idx="88">
                  <c:v>98.4</c:v>
                </c:pt>
                <c:pt idx="89">
                  <c:v>99.2</c:v>
                </c:pt>
                <c:pt idx="90">
                  <c:v>99.2</c:v>
                </c:pt>
                <c:pt idx="91">
                  <c:v>98.8</c:v>
                </c:pt>
                <c:pt idx="92">
                  <c:v>97.6</c:v>
                </c:pt>
                <c:pt idx="93">
                  <c:v>97.6</c:v>
                </c:pt>
                <c:pt idx="94">
                  <c:v>98</c:v>
                </c:pt>
                <c:pt idx="95">
                  <c:v>98.4</c:v>
                </c:pt>
                <c:pt idx="96">
                  <c:v>97.2</c:v>
                </c:pt>
                <c:pt idx="97">
                  <c:v>96.8</c:v>
                </c:pt>
                <c:pt idx="98">
                  <c:v>97.6</c:v>
                </c:pt>
                <c:pt idx="99">
                  <c:v>96.8</c:v>
                </c:pt>
                <c:pt idx="100">
                  <c:v>96.4</c:v>
                </c:pt>
                <c:pt idx="101">
                  <c:v>97.2</c:v>
                </c:pt>
                <c:pt idx="102">
                  <c:v>96.4</c:v>
                </c:pt>
                <c:pt idx="103">
                  <c:v>97.2</c:v>
                </c:pt>
                <c:pt idx="104">
                  <c:v>97.2</c:v>
                </c:pt>
                <c:pt idx="105">
                  <c:v>97.2</c:v>
                </c:pt>
                <c:pt idx="106">
                  <c:v>97.2</c:v>
                </c:pt>
                <c:pt idx="107">
                  <c:v>98</c:v>
                </c:pt>
                <c:pt idx="108">
                  <c:v>97.6</c:v>
                </c:pt>
                <c:pt idx="109">
                  <c:v>97.6</c:v>
                </c:pt>
                <c:pt idx="110">
                  <c:v>96.8</c:v>
                </c:pt>
                <c:pt idx="111">
                  <c:v>97.6</c:v>
                </c:pt>
                <c:pt idx="112">
                  <c:v>96.8</c:v>
                </c:pt>
                <c:pt idx="113">
                  <c:v>97.6</c:v>
                </c:pt>
                <c:pt idx="114">
                  <c:v>98</c:v>
                </c:pt>
                <c:pt idx="115">
                  <c:v>98</c:v>
                </c:pt>
                <c:pt idx="116">
                  <c:v>98.4</c:v>
                </c:pt>
                <c:pt idx="117">
                  <c:v>97.6</c:v>
                </c:pt>
                <c:pt idx="118">
                  <c:v>98.4</c:v>
                </c:pt>
                <c:pt idx="119">
                  <c:v>98.8</c:v>
                </c:pt>
                <c:pt idx="120">
                  <c:v>98</c:v>
                </c:pt>
                <c:pt idx="121">
                  <c:v>99.2</c:v>
                </c:pt>
                <c:pt idx="122">
                  <c:v>98.4</c:v>
                </c:pt>
                <c:pt idx="123">
                  <c:v>98.4</c:v>
                </c:pt>
                <c:pt idx="124">
                  <c:v>99.2</c:v>
                </c:pt>
                <c:pt idx="125">
                  <c:v>97.6</c:v>
                </c:pt>
                <c:pt idx="126">
                  <c:v>98</c:v>
                </c:pt>
                <c:pt idx="127">
                  <c:v>98</c:v>
                </c:pt>
                <c:pt idx="128">
                  <c:v>97.6</c:v>
                </c:pt>
                <c:pt idx="129">
                  <c:v>98</c:v>
                </c:pt>
                <c:pt idx="130">
                  <c:v>97.6</c:v>
                </c:pt>
                <c:pt idx="131">
                  <c:v>97.6</c:v>
                </c:pt>
                <c:pt idx="132">
                  <c:v>97.2</c:v>
                </c:pt>
                <c:pt idx="133">
                  <c:v>97.2</c:v>
                </c:pt>
                <c:pt idx="134">
                  <c:v>97.6</c:v>
                </c:pt>
                <c:pt idx="135">
                  <c:v>97.6</c:v>
                </c:pt>
                <c:pt idx="136">
                  <c:v>97.6</c:v>
                </c:pt>
                <c:pt idx="137">
                  <c:v>97.6</c:v>
                </c:pt>
                <c:pt idx="138">
                  <c:v>96.4</c:v>
                </c:pt>
                <c:pt idx="139">
                  <c:v>97.2</c:v>
                </c:pt>
                <c:pt idx="140">
                  <c:v>97.2</c:v>
                </c:pt>
                <c:pt idx="141">
                  <c:v>96.8</c:v>
                </c:pt>
                <c:pt idx="142">
                  <c:v>97.2</c:v>
                </c:pt>
                <c:pt idx="143">
                  <c:v>98</c:v>
                </c:pt>
                <c:pt idx="144">
                  <c:v>97.6</c:v>
                </c:pt>
                <c:pt idx="145">
                  <c:v>97.2</c:v>
                </c:pt>
                <c:pt idx="146">
                  <c:v>97.6</c:v>
                </c:pt>
                <c:pt idx="147">
                  <c:v>97.2</c:v>
                </c:pt>
                <c:pt idx="148">
                  <c:v>97.6</c:v>
                </c:pt>
                <c:pt idx="149">
                  <c:v>97.6</c:v>
                </c:pt>
                <c:pt idx="150">
                  <c:v>97.6</c:v>
                </c:pt>
                <c:pt idx="151">
                  <c:v>98</c:v>
                </c:pt>
                <c:pt idx="152">
                  <c:v>98</c:v>
                </c:pt>
                <c:pt idx="153">
                  <c:v>99.2</c:v>
                </c:pt>
                <c:pt idx="154">
                  <c:v>98.4</c:v>
                </c:pt>
                <c:pt idx="155">
                  <c:v>97.6</c:v>
                </c:pt>
                <c:pt idx="156">
                  <c:v>98.4</c:v>
                </c:pt>
                <c:pt idx="157">
                  <c:v>99.2</c:v>
                </c:pt>
                <c:pt idx="158">
                  <c:v>98.8</c:v>
                </c:pt>
                <c:pt idx="159">
                  <c:v>99.2</c:v>
                </c:pt>
                <c:pt idx="160">
                  <c:v>98.4</c:v>
                </c:pt>
                <c:pt idx="161">
                  <c:v>100</c:v>
                </c:pt>
                <c:pt idx="162">
                  <c:v>99.2</c:v>
                </c:pt>
                <c:pt idx="163">
                  <c:v>99.6</c:v>
                </c:pt>
                <c:pt idx="164">
                  <c:v>99.6</c:v>
                </c:pt>
                <c:pt idx="165">
                  <c:v>100</c:v>
                </c:pt>
                <c:pt idx="166">
                  <c:v>99.6</c:v>
                </c:pt>
                <c:pt idx="167">
                  <c:v>99.6</c:v>
                </c:pt>
                <c:pt idx="168">
                  <c:v>98.4</c:v>
                </c:pt>
                <c:pt idx="169">
                  <c:v>98.8</c:v>
                </c:pt>
                <c:pt idx="170">
                  <c:v>99.2</c:v>
                </c:pt>
                <c:pt idx="171">
                  <c:v>98.4</c:v>
                </c:pt>
                <c:pt idx="172">
                  <c:v>98.8</c:v>
                </c:pt>
                <c:pt idx="173">
                  <c:v>98.4</c:v>
                </c:pt>
                <c:pt idx="174">
                  <c:v>98</c:v>
                </c:pt>
                <c:pt idx="175">
                  <c:v>98.4</c:v>
                </c:pt>
                <c:pt idx="176">
                  <c:v>98.8</c:v>
                </c:pt>
                <c:pt idx="177">
                  <c:v>98.4</c:v>
                </c:pt>
                <c:pt idx="178">
                  <c:v>99.6</c:v>
                </c:pt>
                <c:pt idx="179">
                  <c:v>98</c:v>
                </c:pt>
                <c:pt idx="180">
                  <c:v>98.4</c:v>
                </c:pt>
                <c:pt idx="181">
                  <c:v>98.4</c:v>
                </c:pt>
                <c:pt idx="182">
                  <c:v>98</c:v>
                </c:pt>
                <c:pt idx="183">
                  <c:v>98</c:v>
                </c:pt>
                <c:pt idx="184">
                  <c:v>98.4</c:v>
                </c:pt>
                <c:pt idx="185">
                  <c:v>98.4</c:v>
                </c:pt>
                <c:pt idx="186">
                  <c:v>97.6</c:v>
                </c:pt>
                <c:pt idx="187">
                  <c:v>98.8</c:v>
                </c:pt>
                <c:pt idx="188">
                  <c:v>99.2</c:v>
                </c:pt>
                <c:pt idx="189">
                  <c:v>98.8</c:v>
                </c:pt>
                <c:pt idx="190">
                  <c:v>100.4</c:v>
                </c:pt>
                <c:pt idx="191">
                  <c:v>99.2</c:v>
                </c:pt>
                <c:pt idx="192">
                  <c:v>100</c:v>
                </c:pt>
                <c:pt idx="193">
                  <c:v>98.8</c:v>
                </c:pt>
                <c:pt idx="194">
                  <c:v>98.8</c:v>
                </c:pt>
                <c:pt idx="195">
                  <c:v>99.2</c:v>
                </c:pt>
                <c:pt idx="196">
                  <c:v>99.6</c:v>
                </c:pt>
                <c:pt idx="197">
                  <c:v>99.2</c:v>
                </c:pt>
                <c:pt idx="198">
                  <c:v>100.4</c:v>
                </c:pt>
                <c:pt idx="199">
                  <c:v>100.4</c:v>
                </c:pt>
                <c:pt idx="200">
                  <c:v>100</c:v>
                </c:pt>
                <c:pt idx="201">
                  <c:v>99.6</c:v>
                </c:pt>
                <c:pt idx="202">
                  <c:v>99.6</c:v>
                </c:pt>
                <c:pt idx="203">
                  <c:v>100.4</c:v>
                </c:pt>
                <c:pt idx="204">
                  <c:v>100.4</c:v>
                </c:pt>
                <c:pt idx="205">
                  <c:v>99.6</c:v>
                </c:pt>
                <c:pt idx="206">
                  <c:v>99.6</c:v>
                </c:pt>
                <c:pt idx="207">
                  <c:v>100.4</c:v>
                </c:pt>
                <c:pt idx="208">
                  <c:v>99.6</c:v>
                </c:pt>
                <c:pt idx="209">
                  <c:v>100</c:v>
                </c:pt>
                <c:pt idx="210">
                  <c:v>99.6</c:v>
                </c:pt>
                <c:pt idx="211">
                  <c:v>99.2</c:v>
                </c:pt>
                <c:pt idx="212">
                  <c:v>99.2</c:v>
                </c:pt>
                <c:pt idx="213">
                  <c:v>99.6</c:v>
                </c:pt>
                <c:pt idx="214">
                  <c:v>98.8</c:v>
                </c:pt>
                <c:pt idx="215">
                  <c:v>98.8</c:v>
                </c:pt>
                <c:pt idx="216">
                  <c:v>99.6</c:v>
                </c:pt>
                <c:pt idx="217">
                  <c:v>98.4</c:v>
                </c:pt>
                <c:pt idx="218">
                  <c:v>98</c:v>
                </c:pt>
                <c:pt idx="219">
                  <c:v>98</c:v>
                </c:pt>
                <c:pt idx="220">
                  <c:v>98.8</c:v>
                </c:pt>
                <c:pt idx="221">
                  <c:v>100.4</c:v>
                </c:pt>
                <c:pt idx="222">
                  <c:v>99.2</c:v>
                </c:pt>
                <c:pt idx="223">
                  <c:v>98.8</c:v>
                </c:pt>
                <c:pt idx="224">
                  <c:v>100</c:v>
                </c:pt>
                <c:pt idx="225">
                  <c:v>99.6</c:v>
                </c:pt>
                <c:pt idx="226">
                  <c:v>99.6</c:v>
                </c:pt>
                <c:pt idx="227">
                  <c:v>99.2</c:v>
                </c:pt>
                <c:pt idx="228">
                  <c:v>100</c:v>
                </c:pt>
                <c:pt idx="229">
                  <c:v>99.6</c:v>
                </c:pt>
                <c:pt idx="230">
                  <c:v>99.6</c:v>
                </c:pt>
                <c:pt idx="231">
                  <c:v>100.4</c:v>
                </c:pt>
                <c:pt idx="232">
                  <c:v>100.4</c:v>
                </c:pt>
                <c:pt idx="233">
                  <c:v>100.4</c:v>
                </c:pt>
                <c:pt idx="234">
                  <c:v>100</c:v>
                </c:pt>
                <c:pt idx="235">
                  <c:v>100.4</c:v>
                </c:pt>
                <c:pt idx="236">
                  <c:v>100.8</c:v>
                </c:pt>
                <c:pt idx="237">
                  <c:v>100</c:v>
                </c:pt>
                <c:pt idx="238">
                  <c:v>100.8</c:v>
                </c:pt>
                <c:pt idx="239">
                  <c:v>100.4</c:v>
                </c:pt>
                <c:pt idx="240">
                  <c:v>100</c:v>
                </c:pt>
                <c:pt idx="241">
                  <c:v>100.8</c:v>
                </c:pt>
                <c:pt idx="242">
                  <c:v>100</c:v>
                </c:pt>
                <c:pt idx="243">
                  <c:v>100</c:v>
                </c:pt>
                <c:pt idx="244">
                  <c:v>100</c:v>
                </c:pt>
                <c:pt idx="245">
                  <c:v>99.6</c:v>
                </c:pt>
                <c:pt idx="246">
                  <c:v>99.2</c:v>
                </c:pt>
                <c:pt idx="247">
                  <c:v>99.2</c:v>
                </c:pt>
                <c:pt idx="248">
                  <c:v>100.8</c:v>
                </c:pt>
                <c:pt idx="249">
                  <c:v>99.6</c:v>
                </c:pt>
                <c:pt idx="250">
                  <c:v>99.6</c:v>
                </c:pt>
                <c:pt idx="251">
                  <c:v>99.2</c:v>
                </c:pt>
                <c:pt idx="252">
                  <c:v>100.8</c:v>
                </c:pt>
                <c:pt idx="253">
                  <c:v>99.2</c:v>
                </c:pt>
                <c:pt idx="254">
                  <c:v>100</c:v>
                </c:pt>
                <c:pt idx="255">
                  <c:v>101.2</c:v>
                </c:pt>
                <c:pt idx="256">
                  <c:v>100</c:v>
                </c:pt>
                <c:pt idx="257">
                  <c:v>100</c:v>
                </c:pt>
                <c:pt idx="258">
                  <c:v>101.2</c:v>
                </c:pt>
                <c:pt idx="259">
                  <c:v>101.2</c:v>
                </c:pt>
                <c:pt idx="260">
                  <c:v>100</c:v>
                </c:pt>
                <c:pt idx="261">
                  <c:v>100.8</c:v>
                </c:pt>
                <c:pt idx="262">
                  <c:v>100.4</c:v>
                </c:pt>
                <c:pt idx="263">
                  <c:v>100.4</c:v>
                </c:pt>
                <c:pt idx="264">
                  <c:v>102</c:v>
                </c:pt>
                <c:pt idx="265">
                  <c:v>101.2</c:v>
                </c:pt>
                <c:pt idx="266">
                  <c:v>101.6</c:v>
                </c:pt>
                <c:pt idx="267">
                  <c:v>101.2</c:v>
                </c:pt>
                <c:pt idx="268">
                  <c:v>100.4</c:v>
                </c:pt>
                <c:pt idx="269">
                  <c:v>102.4</c:v>
                </c:pt>
                <c:pt idx="270">
                  <c:v>101.2</c:v>
                </c:pt>
                <c:pt idx="271">
                  <c:v>101.6</c:v>
                </c:pt>
                <c:pt idx="272">
                  <c:v>101.2</c:v>
                </c:pt>
                <c:pt idx="273">
                  <c:v>102</c:v>
                </c:pt>
                <c:pt idx="274">
                  <c:v>101.2</c:v>
                </c:pt>
                <c:pt idx="275">
                  <c:v>101.6</c:v>
                </c:pt>
                <c:pt idx="276">
                  <c:v>100.8</c:v>
                </c:pt>
                <c:pt idx="277">
                  <c:v>100.8</c:v>
                </c:pt>
                <c:pt idx="278">
                  <c:v>101.6</c:v>
                </c:pt>
                <c:pt idx="279">
                  <c:v>100.4</c:v>
                </c:pt>
                <c:pt idx="280">
                  <c:v>101.2</c:v>
                </c:pt>
                <c:pt idx="281">
                  <c:v>101.6</c:v>
                </c:pt>
                <c:pt idx="282">
                  <c:v>100.4</c:v>
                </c:pt>
                <c:pt idx="283">
                  <c:v>101.6</c:v>
                </c:pt>
                <c:pt idx="284">
                  <c:v>100.8</c:v>
                </c:pt>
                <c:pt idx="285">
                  <c:v>100.4</c:v>
                </c:pt>
                <c:pt idx="286">
                  <c:v>100.8</c:v>
                </c:pt>
                <c:pt idx="287">
                  <c:v>100.4</c:v>
                </c:pt>
                <c:pt idx="288">
                  <c:v>100.8</c:v>
                </c:pt>
                <c:pt idx="289">
                  <c:v>100.8</c:v>
                </c:pt>
                <c:pt idx="290">
                  <c:v>101.6</c:v>
                </c:pt>
                <c:pt idx="291">
                  <c:v>101.2</c:v>
                </c:pt>
                <c:pt idx="292">
                  <c:v>100.8</c:v>
                </c:pt>
                <c:pt idx="293">
                  <c:v>102</c:v>
                </c:pt>
                <c:pt idx="294">
                  <c:v>101.6</c:v>
                </c:pt>
                <c:pt idx="295">
                  <c:v>101.2</c:v>
                </c:pt>
                <c:pt idx="296">
                  <c:v>103.2</c:v>
                </c:pt>
                <c:pt idx="297">
                  <c:v>102.4</c:v>
                </c:pt>
                <c:pt idx="298">
                  <c:v>102.8</c:v>
                </c:pt>
                <c:pt idx="299">
                  <c:v>102.8</c:v>
                </c:pt>
                <c:pt idx="300">
                  <c:v>102.8</c:v>
                </c:pt>
                <c:pt idx="301">
                  <c:v>102</c:v>
                </c:pt>
                <c:pt idx="302">
                  <c:v>103.2</c:v>
                </c:pt>
                <c:pt idx="303">
                  <c:v>101.6</c:v>
                </c:pt>
                <c:pt idx="304">
                  <c:v>102.8</c:v>
                </c:pt>
                <c:pt idx="305">
                  <c:v>102.4</c:v>
                </c:pt>
                <c:pt idx="306">
                  <c:v>103.2</c:v>
                </c:pt>
                <c:pt idx="307">
                  <c:v>102.8</c:v>
                </c:pt>
                <c:pt idx="308">
                  <c:v>102.4</c:v>
                </c:pt>
                <c:pt idx="309">
                  <c:v>102.8</c:v>
                </c:pt>
                <c:pt idx="310">
                  <c:v>102.8</c:v>
                </c:pt>
                <c:pt idx="311">
                  <c:v>102.4</c:v>
                </c:pt>
                <c:pt idx="312">
                  <c:v>102</c:v>
                </c:pt>
                <c:pt idx="313">
                  <c:v>101.6</c:v>
                </c:pt>
                <c:pt idx="314">
                  <c:v>102</c:v>
                </c:pt>
                <c:pt idx="315">
                  <c:v>102.8</c:v>
                </c:pt>
                <c:pt idx="316">
                  <c:v>101.6</c:v>
                </c:pt>
                <c:pt idx="317">
                  <c:v>101.6</c:v>
                </c:pt>
                <c:pt idx="318">
                  <c:v>101.6</c:v>
                </c:pt>
                <c:pt idx="319">
                  <c:v>102</c:v>
                </c:pt>
                <c:pt idx="320">
                  <c:v>103.2</c:v>
                </c:pt>
                <c:pt idx="321">
                  <c:v>102.8</c:v>
                </c:pt>
                <c:pt idx="322">
                  <c:v>102.8</c:v>
                </c:pt>
                <c:pt idx="323">
                  <c:v>102.8</c:v>
                </c:pt>
                <c:pt idx="324">
                  <c:v>100.8</c:v>
                </c:pt>
                <c:pt idx="325">
                  <c:v>102.4</c:v>
                </c:pt>
                <c:pt idx="326">
                  <c:v>102.4</c:v>
                </c:pt>
                <c:pt idx="327">
                  <c:v>100.8</c:v>
                </c:pt>
                <c:pt idx="328">
                  <c:v>101.2</c:v>
                </c:pt>
                <c:pt idx="329">
                  <c:v>102.4</c:v>
                </c:pt>
                <c:pt idx="330">
                  <c:v>102.4</c:v>
                </c:pt>
                <c:pt idx="331">
                  <c:v>102.8</c:v>
                </c:pt>
                <c:pt idx="332">
                  <c:v>102.4</c:v>
                </c:pt>
                <c:pt idx="333">
                  <c:v>103.2</c:v>
                </c:pt>
                <c:pt idx="334">
                  <c:v>103.6</c:v>
                </c:pt>
                <c:pt idx="335">
                  <c:v>102.8</c:v>
                </c:pt>
                <c:pt idx="336">
                  <c:v>102.8</c:v>
                </c:pt>
                <c:pt idx="337">
                  <c:v>101.6</c:v>
                </c:pt>
                <c:pt idx="338">
                  <c:v>102.8</c:v>
                </c:pt>
                <c:pt idx="339">
                  <c:v>102.8</c:v>
                </c:pt>
                <c:pt idx="340">
                  <c:v>102</c:v>
                </c:pt>
                <c:pt idx="341">
                  <c:v>102.4</c:v>
                </c:pt>
                <c:pt idx="342">
                  <c:v>103.6</c:v>
                </c:pt>
                <c:pt idx="343">
                  <c:v>103.6</c:v>
                </c:pt>
                <c:pt idx="344">
                  <c:v>102.4</c:v>
                </c:pt>
                <c:pt idx="345">
                  <c:v>101.2</c:v>
                </c:pt>
                <c:pt idx="346">
                  <c:v>102.8</c:v>
                </c:pt>
                <c:pt idx="347">
                  <c:v>102</c:v>
                </c:pt>
                <c:pt idx="348">
                  <c:v>104</c:v>
                </c:pt>
                <c:pt idx="349">
                  <c:v>102.8</c:v>
                </c:pt>
                <c:pt idx="350">
                  <c:v>102.4</c:v>
                </c:pt>
                <c:pt idx="351">
                  <c:v>102.8</c:v>
                </c:pt>
                <c:pt idx="352">
                  <c:v>102.8</c:v>
                </c:pt>
                <c:pt idx="353">
                  <c:v>102.4</c:v>
                </c:pt>
                <c:pt idx="354">
                  <c:v>102.8</c:v>
                </c:pt>
                <c:pt idx="355">
                  <c:v>102</c:v>
                </c:pt>
                <c:pt idx="356">
                  <c:v>102.4</c:v>
                </c:pt>
                <c:pt idx="357">
                  <c:v>103.2</c:v>
                </c:pt>
                <c:pt idx="358">
                  <c:v>102.4</c:v>
                </c:pt>
                <c:pt idx="359">
                  <c:v>102.4</c:v>
                </c:pt>
                <c:pt idx="360">
                  <c:v>102.4</c:v>
                </c:pt>
                <c:pt idx="361">
                  <c:v>101.2</c:v>
                </c:pt>
                <c:pt idx="362">
                  <c:v>102.8</c:v>
                </c:pt>
                <c:pt idx="363">
                  <c:v>102.4</c:v>
                </c:pt>
                <c:pt idx="364">
                  <c:v>102</c:v>
                </c:pt>
                <c:pt idx="365">
                  <c:v>102.4</c:v>
                </c:pt>
                <c:pt idx="366">
                  <c:v>102.4</c:v>
                </c:pt>
                <c:pt idx="367">
                  <c:v>103.2</c:v>
                </c:pt>
                <c:pt idx="368">
                  <c:v>104</c:v>
                </c:pt>
                <c:pt idx="369">
                  <c:v>102.8</c:v>
                </c:pt>
                <c:pt idx="370">
                  <c:v>103.6</c:v>
                </c:pt>
                <c:pt idx="371">
                  <c:v>102.8</c:v>
                </c:pt>
                <c:pt idx="372">
                  <c:v>103.6</c:v>
                </c:pt>
                <c:pt idx="373">
                  <c:v>102.4</c:v>
                </c:pt>
                <c:pt idx="374">
                  <c:v>104</c:v>
                </c:pt>
                <c:pt idx="375">
                  <c:v>103.2</c:v>
                </c:pt>
                <c:pt idx="376">
                  <c:v>103.6</c:v>
                </c:pt>
                <c:pt idx="377">
                  <c:v>104.4</c:v>
                </c:pt>
                <c:pt idx="378">
                  <c:v>103.6</c:v>
                </c:pt>
                <c:pt idx="379">
                  <c:v>104.4</c:v>
                </c:pt>
                <c:pt idx="380">
                  <c:v>103.2</c:v>
                </c:pt>
                <c:pt idx="381">
                  <c:v>104.4</c:v>
                </c:pt>
                <c:pt idx="382">
                  <c:v>104.8</c:v>
                </c:pt>
                <c:pt idx="383">
                  <c:v>103.2</c:v>
                </c:pt>
                <c:pt idx="384">
                  <c:v>103.2</c:v>
                </c:pt>
                <c:pt idx="385">
                  <c:v>103.6</c:v>
                </c:pt>
                <c:pt idx="386">
                  <c:v>104.4</c:v>
                </c:pt>
                <c:pt idx="387">
                  <c:v>103.2</c:v>
                </c:pt>
                <c:pt idx="388">
                  <c:v>103.6</c:v>
                </c:pt>
                <c:pt idx="389">
                  <c:v>102</c:v>
                </c:pt>
                <c:pt idx="390">
                  <c:v>102.8</c:v>
                </c:pt>
                <c:pt idx="391">
                  <c:v>103.2</c:v>
                </c:pt>
                <c:pt idx="392">
                  <c:v>102.4</c:v>
                </c:pt>
                <c:pt idx="393">
                  <c:v>102.8</c:v>
                </c:pt>
                <c:pt idx="394">
                  <c:v>102</c:v>
                </c:pt>
                <c:pt idx="395">
                  <c:v>102.4</c:v>
                </c:pt>
                <c:pt idx="396">
                  <c:v>102</c:v>
                </c:pt>
                <c:pt idx="397">
                  <c:v>102.4</c:v>
                </c:pt>
                <c:pt idx="398">
                  <c:v>102.4</c:v>
                </c:pt>
                <c:pt idx="399">
                  <c:v>102</c:v>
                </c:pt>
                <c:pt idx="400">
                  <c:v>102.8</c:v>
                </c:pt>
                <c:pt idx="401">
                  <c:v>102.8</c:v>
                </c:pt>
                <c:pt idx="402">
                  <c:v>102</c:v>
                </c:pt>
                <c:pt idx="403">
                  <c:v>102.8</c:v>
                </c:pt>
                <c:pt idx="404">
                  <c:v>102.8</c:v>
                </c:pt>
                <c:pt idx="405">
                  <c:v>103.2</c:v>
                </c:pt>
                <c:pt idx="406">
                  <c:v>103.2</c:v>
                </c:pt>
                <c:pt idx="407">
                  <c:v>103.2</c:v>
                </c:pt>
                <c:pt idx="408">
                  <c:v>103.6</c:v>
                </c:pt>
                <c:pt idx="409">
                  <c:v>103.2</c:v>
                </c:pt>
                <c:pt idx="410">
                  <c:v>103.6</c:v>
                </c:pt>
                <c:pt idx="411">
                  <c:v>105.2</c:v>
                </c:pt>
                <c:pt idx="412">
                  <c:v>104</c:v>
                </c:pt>
                <c:pt idx="413">
                  <c:v>103.6</c:v>
                </c:pt>
                <c:pt idx="414">
                  <c:v>105.6</c:v>
                </c:pt>
                <c:pt idx="415">
                  <c:v>104</c:v>
                </c:pt>
                <c:pt idx="416">
                  <c:v>103.6</c:v>
                </c:pt>
                <c:pt idx="417">
                  <c:v>104.4</c:v>
                </c:pt>
                <c:pt idx="418">
                  <c:v>104.4</c:v>
                </c:pt>
                <c:pt idx="419">
                  <c:v>104</c:v>
                </c:pt>
                <c:pt idx="420">
                  <c:v>103.2</c:v>
                </c:pt>
                <c:pt idx="421">
                  <c:v>103.6</c:v>
                </c:pt>
                <c:pt idx="422">
                  <c:v>104.4</c:v>
                </c:pt>
                <c:pt idx="423">
                  <c:v>102.8</c:v>
                </c:pt>
                <c:pt idx="424">
                  <c:v>102.4</c:v>
                </c:pt>
                <c:pt idx="425">
                  <c:v>102.8</c:v>
                </c:pt>
                <c:pt idx="426">
                  <c:v>103.6</c:v>
                </c:pt>
                <c:pt idx="427">
                  <c:v>102.4</c:v>
                </c:pt>
                <c:pt idx="428">
                  <c:v>102.8</c:v>
                </c:pt>
                <c:pt idx="429">
                  <c:v>101.6</c:v>
                </c:pt>
                <c:pt idx="430">
                  <c:v>102.4</c:v>
                </c:pt>
                <c:pt idx="431">
                  <c:v>102</c:v>
                </c:pt>
                <c:pt idx="432">
                  <c:v>102.4</c:v>
                </c:pt>
                <c:pt idx="433">
                  <c:v>102</c:v>
                </c:pt>
                <c:pt idx="434">
                  <c:v>102.4</c:v>
                </c:pt>
                <c:pt idx="435">
                  <c:v>102</c:v>
                </c:pt>
                <c:pt idx="436">
                  <c:v>103.2</c:v>
                </c:pt>
                <c:pt idx="437">
                  <c:v>103.6</c:v>
                </c:pt>
                <c:pt idx="438">
                  <c:v>104</c:v>
                </c:pt>
                <c:pt idx="439">
                  <c:v>104</c:v>
                </c:pt>
                <c:pt idx="440">
                  <c:v>103.6</c:v>
                </c:pt>
                <c:pt idx="441">
                  <c:v>102.4</c:v>
                </c:pt>
                <c:pt idx="442">
                  <c:v>102.8</c:v>
                </c:pt>
                <c:pt idx="443">
                  <c:v>105.2</c:v>
                </c:pt>
                <c:pt idx="444">
                  <c:v>103.6</c:v>
                </c:pt>
                <c:pt idx="445">
                  <c:v>104.4</c:v>
                </c:pt>
                <c:pt idx="446">
                  <c:v>105.2</c:v>
                </c:pt>
                <c:pt idx="447">
                  <c:v>104</c:v>
                </c:pt>
                <c:pt idx="448">
                  <c:v>104.8</c:v>
                </c:pt>
                <c:pt idx="449">
                  <c:v>104.8</c:v>
                </c:pt>
                <c:pt idx="450">
                  <c:v>104.4</c:v>
                </c:pt>
                <c:pt idx="451">
                  <c:v>104.4</c:v>
                </c:pt>
                <c:pt idx="452">
                  <c:v>105.2</c:v>
                </c:pt>
                <c:pt idx="453">
                  <c:v>105.2</c:v>
                </c:pt>
                <c:pt idx="454">
                  <c:v>105.2</c:v>
                </c:pt>
                <c:pt idx="455">
                  <c:v>104</c:v>
                </c:pt>
                <c:pt idx="456">
                  <c:v>104.8</c:v>
                </c:pt>
                <c:pt idx="457">
                  <c:v>105.6</c:v>
                </c:pt>
                <c:pt idx="458">
                  <c:v>104.8</c:v>
                </c:pt>
                <c:pt idx="459">
                  <c:v>105.2</c:v>
                </c:pt>
                <c:pt idx="460">
                  <c:v>105.2</c:v>
                </c:pt>
                <c:pt idx="461">
                  <c:v>104.8</c:v>
                </c:pt>
                <c:pt idx="462">
                  <c:v>104</c:v>
                </c:pt>
                <c:pt idx="463">
                  <c:v>104.4</c:v>
                </c:pt>
                <c:pt idx="464">
                  <c:v>104.8</c:v>
                </c:pt>
                <c:pt idx="465">
                  <c:v>103.6</c:v>
                </c:pt>
                <c:pt idx="466">
                  <c:v>103.6</c:v>
                </c:pt>
                <c:pt idx="467">
                  <c:v>106</c:v>
                </c:pt>
                <c:pt idx="468">
                  <c:v>104</c:v>
                </c:pt>
                <c:pt idx="469">
                  <c:v>104.8</c:v>
                </c:pt>
                <c:pt idx="470">
                  <c:v>104.4</c:v>
                </c:pt>
                <c:pt idx="471">
                  <c:v>104.8</c:v>
                </c:pt>
                <c:pt idx="472">
                  <c:v>104</c:v>
                </c:pt>
                <c:pt idx="473">
                  <c:v>104</c:v>
                </c:pt>
                <c:pt idx="474">
                  <c:v>104</c:v>
                </c:pt>
                <c:pt idx="475">
                  <c:v>104.8</c:v>
                </c:pt>
                <c:pt idx="476">
                  <c:v>104</c:v>
                </c:pt>
                <c:pt idx="477">
                  <c:v>104.4</c:v>
                </c:pt>
                <c:pt idx="478">
                  <c:v>104</c:v>
                </c:pt>
                <c:pt idx="479">
                  <c:v>104</c:v>
                </c:pt>
                <c:pt idx="480">
                  <c:v>105.6</c:v>
                </c:pt>
                <c:pt idx="481">
                  <c:v>104</c:v>
                </c:pt>
                <c:pt idx="482">
                  <c:v>103.6</c:v>
                </c:pt>
                <c:pt idx="483">
                  <c:v>105.2</c:v>
                </c:pt>
                <c:pt idx="484">
                  <c:v>103.6</c:v>
                </c:pt>
                <c:pt idx="485">
                  <c:v>105.6</c:v>
                </c:pt>
                <c:pt idx="486">
                  <c:v>104.8</c:v>
                </c:pt>
                <c:pt idx="487">
                  <c:v>105.2</c:v>
                </c:pt>
                <c:pt idx="488">
                  <c:v>102.8</c:v>
                </c:pt>
                <c:pt idx="489">
                  <c:v>104.4</c:v>
                </c:pt>
                <c:pt idx="490">
                  <c:v>104.4</c:v>
                </c:pt>
                <c:pt idx="491">
                  <c:v>104.4</c:v>
                </c:pt>
                <c:pt idx="492">
                  <c:v>104.8</c:v>
                </c:pt>
                <c:pt idx="493">
                  <c:v>103.6</c:v>
                </c:pt>
                <c:pt idx="494">
                  <c:v>105.2</c:v>
                </c:pt>
                <c:pt idx="495">
                  <c:v>104.4</c:v>
                </c:pt>
                <c:pt idx="496">
                  <c:v>104</c:v>
                </c:pt>
                <c:pt idx="497">
                  <c:v>104</c:v>
                </c:pt>
                <c:pt idx="498">
                  <c:v>104.8</c:v>
                </c:pt>
                <c:pt idx="499">
                  <c:v>104</c:v>
                </c:pt>
                <c:pt idx="500">
                  <c:v>104.8</c:v>
                </c:pt>
                <c:pt idx="501">
                  <c:v>102.8</c:v>
                </c:pt>
                <c:pt idx="502">
                  <c:v>104</c:v>
                </c:pt>
                <c:pt idx="503">
                  <c:v>104</c:v>
                </c:pt>
                <c:pt idx="504">
                  <c:v>104.4</c:v>
                </c:pt>
                <c:pt idx="505">
                  <c:v>104</c:v>
                </c:pt>
                <c:pt idx="506">
                  <c:v>104.4</c:v>
                </c:pt>
                <c:pt idx="507">
                  <c:v>104.4</c:v>
                </c:pt>
                <c:pt idx="508">
                  <c:v>103.6</c:v>
                </c:pt>
                <c:pt idx="509">
                  <c:v>104</c:v>
                </c:pt>
                <c:pt idx="510">
                  <c:v>103.6</c:v>
                </c:pt>
                <c:pt idx="511">
                  <c:v>103.6</c:v>
                </c:pt>
                <c:pt idx="512">
                  <c:v>103.2</c:v>
                </c:pt>
                <c:pt idx="513">
                  <c:v>104.4</c:v>
                </c:pt>
                <c:pt idx="514">
                  <c:v>103.6</c:v>
                </c:pt>
                <c:pt idx="515">
                  <c:v>104.8</c:v>
                </c:pt>
                <c:pt idx="516">
                  <c:v>104.8</c:v>
                </c:pt>
                <c:pt idx="517">
                  <c:v>104.8</c:v>
                </c:pt>
                <c:pt idx="518">
                  <c:v>105.6</c:v>
                </c:pt>
                <c:pt idx="519">
                  <c:v>105.6</c:v>
                </c:pt>
                <c:pt idx="520">
                  <c:v>104.4</c:v>
                </c:pt>
                <c:pt idx="521">
                  <c:v>104.4</c:v>
                </c:pt>
                <c:pt idx="522">
                  <c:v>104</c:v>
                </c:pt>
                <c:pt idx="523">
                  <c:v>105.2</c:v>
                </c:pt>
                <c:pt idx="524">
                  <c:v>104.4</c:v>
                </c:pt>
                <c:pt idx="525">
                  <c:v>104.4</c:v>
                </c:pt>
                <c:pt idx="526">
                  <c:v>103.6</c:v>
                </c:pt>
                <c:pt idx="527">
                  <c:v>104.8</c:v>
                </c:pt>
                <c:pt idx="528">
                  <c:v>104.4</c:v>
                </c:pt>
                <c:pt idx="529">
                  <c:v>104.4</c:v>
                </c:pt>
                <c:pt idx="530">
                  <c:v>104.8</c:v>
                </c:pt>
                <c:pt idx="531">
                  <c:v>104</c:v>
                </c:pt>
                <c:pt idx="532">
                  <c:v>104</c:v>
                </c:pt>
                <c:pt idx="533">
                  <c:v>103.6</c:v>
                </c:pt>
                <c:pt idx="534">
                  <c:v>103.2</c:v>
                </c:pt>
                <c:pt idx="535">
                  <c:v>104.4</c:v>
                </c:pt>
                <c:pt idx="536">
                  <c:v>103.6</c:v>
                </c:pt>
                <c:pt idx="537">
                  <c:v>104.8</c:v>
                </c:pt>
                <c:pt idx="538">
                  <c:v>104.4</c:v>
                </c:pt>
                <c:pt idx="539">
                  <c:v>104</c:v>
                </c:pt>
                <c:pt idx="540">
                  <c:v>102.8</c:v>
                </c:pt>
                <c:pt idx="541">
                  <c:v>104.8</c:v>
                </c:pt>
                <c:pt idx="542">
                  <c:v>104.4</c:v>
                </c:pt>
                <c:pt idx="543">
                  <c:v>104.4</c:v>
                </c:pt>
                <c:pt idx="544">
                  <c:v>103.6</c:v>
                </c:pt>
                <c:pt idx="545">
                  <c:v>103.6</c:v>
                </c:pt>
                <c:pt idx="546">
                  <c:v>104</c:v>
                </c:pt>
                <c:pt idx="547">
                  <c:v>103.2</c:v>
                </c:pt>
                <c:pt idx="548">
                  <c:v>104</c:v>
                </c:pt>
                <c:pt idx="549">
                  <c:v>104.8</c:v>
                </c:pt>
                <c:pt idx="550">
                  <c:v>103.2</c:v>
                </c:pt>
                <c:pt idx="551">
                  <c:v>104.4</c:v>
                </c:pt>
                <c:pt idx="552">
                  <c:v>103.2</c:v>
                </c:pt>
                <c:pt idx="553">
                  <c:v>104</c:v>
                </c:pt>
                <c:pt idx="554">
                  <c:v>104.4</c:v>
                </c:pt>
                <c:pt idx="555">
                  <c:v>104.8</c:v>
                </c:pt>
                <c:pt idx="556">
                  <c:v>104.4</c:v>
                </c:pt>
                <c:pt idx="557">
                  <c:v>104.4</c:v>
                </c:pt>
                <c:pt idx="558">
                  <c:v>104.8</c:v>
                </c:pt>
                <c:pt idx="559">
                  <c:v>104.8</c:v>
                </c:pt>
                <c:pt idx="560">
                  <c:v>104.4</c:v>
                </c:pt>
                <c:pt idx="561">
                  <c:v>104.4</c:v>
                </c:pt>
                <c:pt idx="562">
                  <c:v>105.6</c:v>
                </c:pt>
                <c:pt idx="563">
                  <c:v>104.8</c:v>
                </c:pt>
                <c:pt idx="564">
                  <c:v>104</c:v>
                </c:pt>
                <c:pt idx="565">
                  <c:v>104.4</c:v>
                </c:pt>
                <c:pt idx="566">
                  <c:v>105.2</c:v>
                </c:pt>
                <c:pt idx="567">
                  <c:v>104.8</c:v>
                </c:pt>
                <c:pt idx="568">
                  <c:v>104.8</c:v>
                </c:pt>
                <c:pt idx="569">
                  <c:v>105.2</c:v>
                </c:pt>
                <c:pt idx="570">
                  <c:v>105.6</c:v>
                </c:pt>
                <c:pt idx="571">
                  <c:v>105.2</c:v>
                </c:pt>
                <c:pt idx="572">
                  <c:v>104.4</c:v>
                </c:pt>
                <c:pt idx="573">
                  <c:v>105.2</c:v>
                </c:pt>
                <c:pt idx="574">
                  <c:v>104.8</c:v>
                </c:pt>
                <c:pt idx="575">
                  <c:v>104.8</c:v>
                </c:pt>
                <c:pt idx="576">
                  <c:v>104.4</c:v>
                </c:pt>
                <c:pt idx="577">
                  <c:v>104.8</c:v>
                </c:pt>
                <c:pt idx="578">
                  <c:v>104.4</c:v>
                </c:pt>
                <c:pt idx="579">
                  <c:v>105.6</c:v>
                </c:pt>
                <c:pt idx="580">
                  <c:v>105.6</c:v>
                </c:pt>
                <c:pt idx="581">
                  <c:v>104</c:v>
                </c:pt>
                <c:pt idx="582">
                  <c:v>104.8</c:v>
                </c:pt>
                <c:pt idx="583">
                  <c:v>104.8</c:v>
                </c:pt>
                <c:pt idx="584">
                  <c:v>105.2</c:v>
                </c:pt>
                <c:pt idx="585">
                  <c:v>104.8</c:v>
                </c:pt>
                <c:pt idx="586">
                  <c:v>104</c:v>
                </c:pt>
                <c:pt idx="587">
                  <c:v>105.2</c:v>
                </c:pt>
                <c:pt idx="588">
                  <c:v>104.8</c:v>
                </c:pt>
                <c:pt idx="589">
                  <c:v>105.2</c:v>
                </c:pt>
                <c:pt idx="590">
                  <c:v>105.6</c:v>
                </c:pt>
                <c:pt idx="591">
                  <c:v>104.8</c:v>
                </c:pt>
                <c:pt idx="592">
                  <c:v>104.8</c:v>
                </c:pt>
                <c:pt idx="593">
                  <c:v>107.2</c:v>
                </c:pt>
                <c:pt idx="594">
                  <c:v>106</c:v>
                </c:pt>
                <c:pt idx="595">
                  <c:v>105.6</c:v>
                </c:pt>
                <c:pt idx="596">
                  <c:v>106.4</c:v>
                </c:pt>
                <c:pt idx="597">
                  <c:v>106.8</c:v>
                </c:pt>
                <c:pt idx="598">
                  <c:v>106.4</c:v>
                </c:pt>
                <c:pt idx="599">
                  <c:v>106.4</c:v>
                </c:pt>
                <c:pt idx="600">
                  <c:v>105.2</c:v>
                </c:pt>
                <c:pt idx="601">
                  <c:v>104.8</c:v>
                </c:pt>
                <c:pt idx="602">
                  <c:v>105.6</c:v>
                </c:pt>
                <c:pt idx="603">
                  <c:v>104.8</c:v>
                </c:pt>
                <c:pt idx="604">
                  <c:v>106</c:v>
                </c:pt>
                <c:pt idx="605">
                  <c:v>105.2</c:v>
                </c:pt>
                <c:pt idx="606">
                  <c:v>104.4</c:v>
                </c:pt>
                <c:pt idx="607">
                  <c:v>104</c:v>
                </c:pt>
                <c:pt idx="608">
                  <c:v>105.2</c:v>
                </c:pt>
                <c:pt idx="609">
                  <c:v>104</c:v>
                </c:pt>
                <c:pt idx="610">
                  <c:v>105.2</c:v>
                </c:pt>
                <c:pt idx="611">
                  <c:v>105.6</c:v>
                </c:pt>
                <c:pt idx="612">
                  <c:v>105.6</c:v>
                </c:pt>
                <c:pt idx="613">
                  <c:v>105.6</c:v>
                </c:pt>
                <c:pt idx="614">
                  <c:v>104.8</c:v>
                </c:pt>
                <c:pt idx="615">
                  <c:v>106</c:v>
                </c:pt>
                <c:pt idx="616">
                  <c:v>106</c:v>
                </c:pt>
                <c:pt idx="617">
                  <c:v>106</c:v>
                </c:pt>
                <c:pt idx="618">
                  <c:v>104.8</c:v>
                </c:pt>
                <c:pt idx="619">
                  <c:v>104.4</c:v>
                </c:pt>
                <c:pt idx="620">
                  <c:v>106.4</c:v>
                </c:pt>
                <c:pt idx="621">
                  <c:v>106.4</c:v>
                </c:pt>
                <c:pt idx="622">
                  <c:v>105.2</c:v>
                </c:pt>
                <c:pt idx="623">
                  <c:v>105.6</c:v>
                </c:pt>
                <c:pt idx="624">
                  <c:v>106.4</c:v>
                </c:pt>
                <c:pt idx="625">
                  <c:v>106</c:v>
                </c:pt>
                <c:pt idx="626">
                  <c:v>106</c:v>
                </c:pt>
                <c:pt idx="627">
                  <c:v>105.2</c:v>
                </c:pt>
                <c:pt idx="628">
                  <c:v>105.6</c:v>
                </c:pt>
                <c:pt idx="629">
                  <c:v>105.6</c:v>
                </c:pt>
                <c:pt idx="630">
                  <c:v>105.2</c:v>
                </c:pt>
                <c:pt idx="631">
                  <c:v>106</c:v>
                </c:pt>
                <c:pt idx="632">
                  <c:v>105.6</c:v>
                </c:pt>
                <c:pt idx="633">
                  <c:v>105.2</c:v>
                </c:pt>
                <c:pt idx="634">
                  <c:v>106</c:v>
                </c:pt>
                <c:pt idx="635">
                  <c:v>106.4</c:v>
                </c:pt>
                <c:pt idx="636">
                  <c:v>106</c:v>
                </c:pt>
                <c:pt idx="637">
                  <c:v>106</c:v>
                </c:pt>
                <c:pt idx="638">
                  <c:v>107.2</c:v>
                </c:pt>
                <c:pt idx="639">
                  <c:v>106.4</c:v>
                </c:pt>
                <c:pt idx="640">
                  <c:v>106</c:v>
                </c:pt>
                <c:pt idx="641">
                  <c:v>106</c:v>
                </c:pt>
                <c:pt idx="642">
                  <c:v>106</c:v>
                </c:pt>
                <c:pt idx="643">
                  <c:v>106</c:v>
                </c:pt>
                <c:pt idx="644">
                  <c:v>107.6</c:v>
                </c:pt>
                <c:pt idx="645">
                  <c:v>106.8</c:v>
                </c:pt>
                <c:pt idx="646">
                  <c:v>106</c:v>
                </c:pt>
                <c:pt idx="647">
                  <c:v>105.2</c:v>
                </c:pt>
                <c:pt idx="648">
                  <c:v>105.6</c:v>
                </c:pt>
                <c:pt idx="649">
                  <c:v>105.2</c:v>
                </c:pt>
                <c:pt idx="650">
                  <c:v>106.4</c:v>
                </c:pt>
                <c:pt idx="651">
                  <c:v>106.8</c:v>
                </c:pt>
                <c:pt idx="652">
                  <c:v>106.4</c:v>
                </c:pt>
                <c:pt idx="653">
                  <c:v>106.8</c:v>
                </c:pt>
                <c:pt idx="654">
                  <c:v>106.8</c:v>
                </c:pt>
                <c:pt idx="655">
                  <c:v>106.4</c:v>
                </c:pt>
                <c:pt idx="656">
                  <c:v>105.6</c:v>
                </c:pt>
                <c:pt idx="657">
                  <c:v>107.2</c:v>
                </c:pt>
                <c:pt idx="658">
                  <c:v>106.8</c:v>
                </c:pt>
                <c:pt idx="659">
                  <c:v>106.4</c:v>
                </c:pt>
                <c:pt idx="660">
                  <c:v>106.8</c:v>
                </c:pt>
                <c:pt idx="661">
                  <c:v>107.2</c:v>
                </c:pt>
                <c:pt idx="662">
                  <c:v>106.4</c:v>
                </c:pt>
                <c:pt idx="663">
                  <c:v>106.4</c:v>
                </c:pt>
                <c:pt idx="664">
                  <c:v>105.6</c:v>
                </c:pt>
                <c:pt idx="665">
                  <c:v>106.8</c:v>
                </c:pt>
                <c:pt idx="666">
                  <c:v>106.4</c:v>
                </c:pt>
                <c:pt idx="667">
                  <c:v>107.6</c:v>
                </c:pt>
                <c:pt idx="668">
                  <c:v>108</c:v>
                </c:pt>
                <c:pt idx="669">
                  <c:v>105.2</c:v>
                </c:pt>
                <c:pt idx="670">
                  <c:v>106.4</c:v>
                </c:pt>
                <c:pt idx="671">
                  <c:v>106.4</c:v>
                </c:pt>
                <c:pt idx="672">
                  <c:v>107.6</c:v>
                </c:pt>
                <c:pt idx="673">
                  <c:v>107.6</c:v>
                </c:pt>
                <c:pt idx="674">
                  <c:v>107.2</c:v>
                </c:pt>
                <c:pt idx="675">
                  <c:v>106.4</c:v>
                </c:pt>
                <c:pt idx="676">
                  <c:v>107.2</c:v>
                </c:pt>
                <c:pt idx="677">
                  <c:v>106.4</c:v>
                </c:pt>
                <c:pt idx="678">
                  <c:v>107.6</c:v>
                </c:pt>
                <c:pt idx="679">
                  <c:v>107.6</c:v>
                </c:pt>
                <c:pt idx="680">
                  <c:v>106</c:v>
                </c:pt>
                <c:pt idx="681">
                  <c:v>106.4</c:v>
                </c:pt>
                <c:pt idx="682">
                  <c:v>107.2</c:v>
                </c:pt>
                <c:pt idx="683">
                  <c:v>107.2</c:v>
                </c:pt>
                <c:pt idx="684">
                  <c:v>108</c:v>
                </c:pt>
                <c:pt idx="685">
                  <c:v>107.6</c:v>
                </c:pt>
                <c:pt idx="686">
                  <c:v>106</c:v>
                </c:pt>
                <c:pt idx="687">
                  <c:v>106.8</c:v>
                </c:pt>
                <c:pt idx="688">
                  <c:v>106</c:v>
                </c:pt>
                <c:pt idx="689">
                  <c:v>108</c:v>
                </c:pt>
                <c:pt idx="690">
                  <c:v>105.6</c:v>
                </c:pt>
                <c:pt idx="691">
                  <c:v>106.8</c:v>
                </c:pt>
                <c:pt idx="692">
                  <c:v>107.6</c:v>
                </c:pt>
                <c:pt idx="693">
                  <c:v>107.2</c:v>
                </c:pt>
                <c:pt idx="694">
                  <c:v>107.2</c:v>
                </c:pt>
                <c:pt idx="695">
                  <c:v>106.8</c:v>
                </c:pt>
                <c:pt idx="696">
                  <c:v>106.8</c:v>
                </c:pt>
                <c:pt idx="697">
                  <c:v>107.6</c:v>
                </c:pt>
                <c:pt idx="698">
                  <c:v>108</c:v>
                </c:pt>
                <c:pt idx="699">
                  <c:v>107.2</c:v>
                </c:pt>
                <c:pt idx="700">
                  <c:v>107.2</c:v>
                </c:pt>
                <c:pt idx="701">
                  <c:v>107.2</c:v>
                </c:pt>
                <c:pt idx="702">
                  <c:v>107.6</c:v>
                </c:pt>
                <c:pt idx="703">
                  <c:v>107.6</c:v>
                </c:pt>
                <c:pt idx="704">
                  <c:v>107.2</c:v>
                </c:pt>
                <c:pt idx="705">
                  <c:v>106.8</c:v>
                </c:pt>
                <c:pt idx="706">
                  <c:v>107.2</c:v>
                </c:pt>
                <c:pt idx="707">
                  <c:v>108</c:v>
                </c:pt>
                <c:pt idx="708">
                  <c:v>107.6</c:v>
                </c:pt>
                <c:pt idx="709">
                  <c:v>107.6</c:v>
                </c:pt>
                <c:pt idx="710">
                  <c:v>106.8</c:v>
                </c:pt>
                <c:pt idx="711">
                  <c:v>107.6</c:v>
                </c:pt>
                <c:pt idx="712">
                  <c:v>107.2</c:v>
                </c:pt>
                <c:pt idx="713">
                  <c:v>107.6</c:v>
                </c:pt>
                <c:pt idx="714">
                  <c:v>106.8</c:v>
                </c:pt>
                <c:pt idx="715">
                  <c:v>108</c:v>
                </c:pt>
                <c:pt idx="716">
                  <c:v>107.6</c:v>
                </c:pt>
                <c:pt idx="717">
                  <c:v>107.6</c:v>
                </c:pt>
                <c:pt idx="718">
                  <c:v>107.6</c:v>
                </c:pt>
                <c:pt idx="719">
                  <c:v>108.4</c:v>
                </c:pt>
                <c:pt idx="720">
                  <c:v>108</c:v>
                </c:pt>
                <c:pt idx="721">
                  <c:v>107.6</c:v>
                </c:pt>
                <c:pt idx="722">
                  <c:v>107.6</c:v>
                </c:pt>
                <c:pt idx="723">
                  <c:v>107.2</c:v>
                </c:pt>
                <c:pt idx="724">
                  <c:v>107.6</c:v>
                </c:pt>
                <c:pt idx="725">
                  <c:v>106</c:v>
                </c:pt>
                <c:pt idx="726">
                  <c:v>107.6</c:v>
                </c:pt>
                <c:pt idx="727">
                  <c:v>107.6</c:v>
                </c:pt>
                <c:pt idx="728">
                  <c:v>108</c:v>
                </c:pt>
                <c:pt idx="729">
                  <c:v>108.4</c:v>
                </c:pt>
                <c:pt idx="730">
                  <c:v>107.2</c:v>
                </c:pt>
                <c:pt idx="731">
                  <c:v>108.4</c:v>
                </c:pt>
                <c:pt idx="732">
                  <c:v>107.2</c:v>
                </c:pt>
                <c:pt idx="733">
                  <c:v>107.6</c:v>
                </c:pt>
                <c:pt idx="734">
                  <c:v>108.4</c:v>
                </c:pt>
                <c:pt idx="735">
                  <c:v>109.2</c:v>
                </c:pt>
                <c:pt idx="736">
                  <c:v>107.6</c:v>
                </c:pt>
                <c:pt idx="737">
                  <c:v>108.4</c:v>
                </c:pt>
                <c:pt idx="738">
                  <c:v>107.6</c:v>
                </c:pt>
                <c:pt idx="739">
                  <c:v>107.6</c:v>
                </c:pt>
                <c:pt idx="740">
                  <c:v>108</c:v>
                </c:pt>
                <c:pt idx="741">
                  <c:v>108.4</c:v>
                </c:pt>
                <c:pt idx="742">
                  <c:v>108.4</c:v>
                </c:pt>
                <c:pt idx="743">
                  <c:v>108</c:v>
                </c:pt>
                <c:pt idx="744">
                  <c:v>108.4</c:v>
                </c:pt>
                <c:pt idx="745">
                  <c:v>108.4</c:v>
                </c:pt>
                <c:pt idx="746">
                  <c:v>107.2</c:v>
                </c:pt>
                <c:pt idx="747">
                  <c:v>108</c:v>
                </c:pt>
                <c:pt idx="748">
                  <c:v>108.4</c:v>
                </c:pt>
                <c:pt idx="749">
                  <c:v>108</c:v>
                </c:pt>
                <c:pt idx="750">
                  <c:v>108</c:v>
                </c:pt>
                <c:pt idx="751">
                  <c:v>107.6</c:v>
                </c:pt>
                <c:pt idx="752">
                  <c:v>108.4</c:v>
                </c:pt>
                <c:pt idx="753">
                  <c:v>108.4</c:v>
                </c:pt>
                <c:pt idx="754">
                  <c:v>106.8</c:v>
                </c:pt>
                <c:pt idx="755">
                  <c:v>108.4</c:v>
                </c:pt>
                <c:pt idx="756">
                  <c:v>107.6</c:v>
                </c:pt>
                <c:pt idx="757">
                  <c:v>107.2</c:v>
                </c:pt>
                <c:pt idx="758">
                  <c:v>108.4</c:v>
                </c:pt>
                <c:pt idx="759">
                  <c:v>108</c:v>
                </c:pt>
                <c:pt idx="760">
                  <c:v>107.6</c:v>
                </c:pt>
                <c:pt idx="761">
                  <c:v>107.2</c:v>
                </c:pt>
                <c:pt idx="762">
                  <c:v>106.4</c:v>
                </c:pt>
                <c:pt idx="763">
                  <c:v>107.2</c:v>
                </c:pt>
                <c:pt idx="764">
                  <c:v>107.2</c:v>
                </c:pt>
                <c:pt idx="765">
                  <c:v>106.8</c:v>
                </c:pt>
                <c:pt idx="766">
                  <c:v>108.4</c:v>
                </c:pt>
                <c:pt idx="767">
                  <c:v>108</c:v>
                </c:pt>
                <c:pt idx="768">
                  <c:v>107.6</c:v>
                </c:pt>
                <c:pt idx="769">
                  <c:v>106</c:v>
                </c:pt>
                <c:pt idx="770">
                  <c:v>106.8</c:v>
                </c:pt>
                <c:pt idx="771">
                  <c:v>108.4</c:v>
                </c:pt>
                <c:pt idx="772">
                  <c:v>107.2</c:v>
                </c:pt>
                <c:pt idx="773">
                  <c:v>108.8</c:v>
                </c:pt>
                <c:pt idx="774">
                  <c:v>107.2</c:v>
                </c:pt>
                <c:pt idx="775">
                  <c:v>108.8</c:v>
                </c:pt>
                <c:pt idx="776">
                  <c:v>108.8</c:v>
                </c:pt>
                <c:pt idx="777">
                  <c:v>108.4</c:v>
                </c:pt>
                <c:pt idx="778">
                  <c:v>109.6</c:v>
                </c:pt>
                <c:pt idx="779">
                  <c:v>108</c:v>
                </c:pt>
                <c:pt idx="780">
                  <c:v>108.8</c:v>
                </c:pt>
                <c:pt idx="781">
                  <c:v>108.8</c:v>
                </c:pt>
                <c:pt idx="782">
                  <c:v>108</c:v>
                </c:pt>
                <c:pt idx="783">
                  <c:v>108.8</c:v>
                </c:pt>
                <c:pt idx="784">
                  <c:v>109.6</c:v>
                </c:pt>
                <c:pt idx="785">
                  <c:v>107.6</c:v>
                </c:pt>
                <c:pt idx="786">
                  <c:v>109.6</c:v>
                </c:pt>
                <c:pt idx="787">
                  <c:v>109.2</c:v>
                </c:pt>
                <c:pt idx="788">
                  <c:v>108.4</c:v>
                </c:pt>
                <c:pt idx="789">
                  <c:v>108</c:v>
                </c:pt>
                <c:pt idx="790">
                  <c:v>110</c:v>
                </c:pt>
                <c:pt idx="791">
                  <c:v>108.4</c:v>
                </c:pt>
                <c:pt idx="792">
                  <c:v>109.2</c:v>
                </c:pt>
                <c:pt idx="793">
                  <c:v>108.8</c:v>
                </c:pt>
                <c:pt idx="794">
                  <c:v>108.8</c:v>
                </c:pt>
                <c:pt idx="795">
                  <c:v>109.6</c:v>
                </c:pt>
                <c:pt idx="796">
                  <c:v>108.8</c:v>
                </c:pt>
                <c:pt idx="797">
                  <c:v>109.6</c:v>
                </c:pt>
                <c:pt idx="798">
                  <c:v>108.8</c:v>
                </c:pt>
                <c:pt idx="799">
                  <c:v>108.4</c:v>
                </c:pt>
                <c:pt idx="800">
                  <c:v>108.4</c:v>
                </c:pt>
                <c:pt idx="801">
                  <c:v>108</c:v>
                </c:pt>
                <c:pt idx="802">
                  <c:v>108.4</c:v>
                </c:pt>
                <c:pt idx="803">
                  <c:v>108.8</c:v>
                </c:pt>
                <c:pt idx="804">
                  <c:v>108</c:v>
                </c:pt>
                <c:pt idx="805">
                  <c:v>108</c:v>
                </c:pt>
                <c:pt idx="806">
                  <c:v>108.8</c:v>
                </c:pt>
                <c:pt idx="807">
                  <c:v>107.6</c:v>
                </c:pt>
                <c:pt idx="808">
                  <c:v>109.2</c:v>
                </c:pt>
                <c:pt idx="809">
                  <c:v>108.8</c:v>
                </c:pt>
                <c:pt idx="810">
                  <c:v>109.2</c:v>
                </c:pt>
                <c:pt idx="811">
                  <c:v>107.6</c:v>
                </c:pt>
                <c:pt idx="812">
                  <c:v>108.4</c:v>
                </c:pt>
                <c:pt idx="813">
                  <c:v>108.8</c:v>
                </c:pt>
                <c:pt idx="814">
                  <c:v>108</c:v>
                </c:pt>
                <c:pt idx="815">
                  <c:v>109.6</c:v>
                </c:pt>
                <c:pt idx="816">
                  <c:v>108.4</c:v>
                </c:pt>
                <c:pt idx="817">
                  <c:v>108.4</c:v>
                </c:pt>
                <c:pt idx="818">
                  <c:v>109.6</c:v>
                </c:pt>
                <c:pt idx="819">
                  <c:v>108.8</c:v>
                </c:pt>
                <c:pt idx="820">
                  <c:v>109.2</c:v>
                </c:pt>
                <c:pt idx="821">
                  <c:v>109.6</c:v>
                </c:pt>
                <c:pt idx="822">
                  <c:v>110</c:v>
                </c:pt>
                <c:pt idx="823">
                  <c:v>109.6</c:v>
                </c:pt>
                <c:pt idx="824">
                  <c:v>109.6</c:v>
                </c:pt>
                <c:pt idx="825">
                  <c:v>109.2</c:v>
                </c:pt>
                <c:pt idx="826">
                  <c:v>108</c:v>
                </c:pt>
                <c:pt idx="827">
                  <c:v>108.8</c:v>
                </c:pt>
                <c:pt idx="828">
                  <c:v>108</c:v>
                </c:pt>
                <c:pt idx="829">
                  <c:v>108.8</c:v>
                </c:pt>
                <c:pt idx="830">
                  <c:v>109.2</c:v>
                </c:pt>
                <c:pt idx="831">
                  <c:v>108</c:v>
                </c:pt>
                <c:pt idx="832">
                  <c:v>110</c:v>
                </c:pt>
                <c:pt idx="833">
                  <c:v>109.2</c:v>
                </c:pt>
                <c:pt idx="834">
                  <c:v>109.2</c:v>
                </c:pt>
                <c:pt idx="835">
                  <c:v>108.8</c:v>
                </c:pt>
                <c:pt idx="836">
                  <c:v>108.8</c:v>
                </c:pt>
                <c:pt idx="837">
                  <c:v>109.6</c:v>
                </c:pt>
                <c:pt idx="838">
                  <c:v>109.6</c:v>
                </c:pt>
                <c:pt idx="839">
                  <c:v>108.8</c:v>
                </c:pt>
                <c:pt idx="840">
                  <c:v>108.8</c:v>
                </c:pt>
                <c:pt idx="841">
                  <c:v>108.8</c:v>
                </c:pt>
                <c:pt idx="842">
                  <c:v>108.8</c:v>
                </c:pt>
                <c:pt idx="843">
                  <c:v>109.6</c:v>
                </c:pt>
                <c:pt idx="844">
                  <c:v>108</c:v>
                </c:pt>
                <c:pt idx="845">
                  <c:v>108.4</c:v>
                </c:pt>
                <c:pt idx="846">
                  <c:v>110</c:v>
                </c:pt>
                <c:pt idx="847">
                  <c:v>108.8</c:v>
                </c:pt>
                <c:pt idx="848">
                  <c:v>108.8</c:v>
                </c:pt>
                <c:pt idx="849">
                  <c:v>108.8</c:v>
                </c:pt>
                <c:pt idx="850">
                  <c:v>108.8</c:v>
                </c:pt>
                <c:pt idx="851">
                  <c:v>108.4</c:v>
                </c:pt>
                <c:pt idx="852">
                  <c:v>109.2</c:v>
                </c:pt>
                <c:pt idx="853">
                  <c:v>108.8</c:v>
                </c:pt>
                <c:pt idx="854">
                  <c:v>108</c:v>
                </c:pt>
                <c:pt idx="855">
                  <c:v>108.4</c:v>
                </c:pt>
                <c:pt idx="856">
                  <c:v>109.6</c:v>
                </c:pt>
                <c:pt idx="857">
                  <c:v>110</c:v>
                </c:pt>
                <c:pt idx="858">
                  <c:v>109.6</c:v>
                </c:pt>
                <c:pt idx="859">
                  <c:v>108</c:v>
                </c:pt>
                <c:pt idx="860">
                  <c:v>109.6</c:v>
                </c:pt>
                <c:pt idx="861">
                  <c:v>108.4</c:v>
                </c:pt>
                <c:pt idx="862">
                  <c:v>108</c:v>
                </c:pt>
                <c:pt idx="863">
                  <c:v>110.4</c:v>
                </c:pt>
                <c:pt idx="864">
                  <c:v>108.8</c:v>
                </c:pt>
                <c:pt idx="865">
                  <c:v>109.2</c:v>
                </c:pt>
                <c:pt idx="866">
                  <c:v>108.4</c:v>
                </c:pt>
                <c:pt idx="867">
                  <c:v>109.2</c:v>
                </c:pt>
                <c:pt idx="868">
                  <c:v>108.4</c:v>
                </c:pt>
                <c:pt idx="869">
                  <c:v>109.2</c:v>
                </c:pt>
                <c:pt idx="870">
                  <c:v>108.8</c:v>
                </c:pt>
                <c:pt idx="871">
                  <c:v>108.8</c:v>
                </c:pt>
                <c:pt idx="872">
                  <c:v>109.6</c:v>
                </c:pt>
                <c:pt idx="873">
                  <c:v>107.6</c:v>
                </c:pt>
                <c:pt idx="874">
                  <c:v>108.4</c:v>
                </c:pt>
                <c:pt idx="875">
                  <c:v>108.4</c:v>
                </c:pt>
                <c:pt idx="876">
                  <c:v>108</c:v>
                </c:pt>
                <c:pt idx="877">
                  <c:v>108.8</c:v>
                </c:pt>
                <c:pt idx="878">
                  <c:v>107.6</c:v>
                </c:pt>
                <c:pt idx="879">
                  <c:v>106.8</c:v>
                </c:pt>
                <c:pt idx="880">
                  <c:v>108.8</c:v>
                </c:pt>
                <c:pt idx="881">
                  <c:v>109.6</c:v>
                </c:pt>
                <c:pt idx="882">
                  <c:v>108.8</c:v>
                </c:pt>
                <c:pt idx="883">
                  <c:v>108.4</c:v>
                </c:pt>
                <c:pt idx="884">
                  <c:v>108</c:v>
                </c:pt>
                <c:pt idx="885">
                  <c:v>108.8</c:v>
                </c:pt>
                <c:pt idx="886">
                  <c:v>108</c:v>
                </c:pt>
                <c:pt idx="887">
                  <c:v>107.2</c:v>
                </c:pt>
                <c:pt idx="888">
                  <c:v>108.4</c:v>
                </c:pt>
                <c:pt idx="889">
                  <c:v>106.4</c:v>
                </c:pt>
                <c:pt idx="890">
                  <c:v>108.4</c:v>
                </c:pt>
                <c:pt idx="891">
                  <c:v>108</c:v>
                </c:pt>
                <c:pt idx="892">
                  <c:v>108</c:v>
                </c:pt>
                <c:pt idx="893">
                  <c:v>107.6</c:v>
                </c:pt>
                <c:pt idx="894">
                  <c:v>108</c:v>
                </c:pt>
                <c:pt idx="895">
                  <c:v>107.6</c:v>
                </c:pt>
                <c:pt idx="896">
                  <c:v>107.6</c:v>
                </c:pt>
                <c:pt idx="897">
                  <c:v>107.6</c:v>
                </c:pt>
                <c:pt idx="898">
                  <c:v>107.2</c:v>
                </c:pt>
                <c:pt idx="899">
                  <c:v>108</c:v>
                </c:pt>
                <c:pt idx="900">
                  <c:v>108</c:v>
                </c:pt>
                <c:pt idx="901">
                  <c:v>106.8</c:v>
                </c:pt>
                <c:pt idx="902">
                  <c:v>107.2</c:v>
                </c:pt>
                <c:pt idx="903">
                  <c:v>107.2</c:v>
                </c:pt>
                <c:pt idx="904">
                  <c:v>107.2</c:v>
                </c:pt>
                <c:pt idx="905">
                  <c:v>107.2</c:v>
                </c:pt>
                <c:pt idx="906">
                  <c:v>106.4</c:v>
                </c:pt>
                <c:pt idx="907">
                  <c:v>107.2</c:v>
                </c:pt>
                <c:pt idx="908">
                  <c:v>107.2</c:v>
                </c:pt>
                <c:pt idx="909">
                  <c:v>107.2</c:v>
                </c:pt>
                <c:pt idx="910">
                  <c:v>106.8</c:v>
                </c:pt>
                <c:pt idx="911">
                  <c:v>106.8</c:v>
                </c:pt>
                <c:pt idx="912">
                  <c:v>106.8</c:v>
                </c:pt>
                <c:pt idx="913">
                  <c:v>107.2</c:v>
                </c:pt>
                <c:pt idx="914">
                  <c:v>107.6</c:v>
                </c:pt>
                <c:pt idx="915">
                  <c:v>107.6</c:v>
                </c:pt>
                <c:pt idx="916">
                  <c:v>107.2</c:v>
                </c:pt>
                <c:pt idx="917">
                  <c:v>107.2</c:v>
                </c:pt>
                <c:pt idx="918">
                  <c:v>108.4</c:v>
                </c:pt>
                <c:pt idx="919">
                  <c:v>108.4</c:v>
                </c:pt>
                <c:pt idx="920">
                  <c:v>108</c:v>
                </c:pt>
                <c:pt idx="921">
                  <c:v>108</c:v>
                </c:pt>
                <c:pt idx="922">
                  <c:v>108.8</c:v>
                </c:pt>
                <c:pt idx="923">
                  <c:v>108.4</c:v>
                </c:pt>
                <c:pt idx="924">
                  <c:v>108.4</c:v>
                </c:pt>
                <c:pt idx="925">
                  <c:v>108</c:v>
                </c:pt>
                <c:pt idx="926">
                  <c:v>108.4</c:v>
                </c:pt>
                <c:pt idx="927">
                  <c:v>107.6</c:v>
                </c:pt>
                <c:pt idx="928">
                  <c:v>108</c:v>
                </c:pt>
                <c:pt idx="929">
                  <c:v>108.4</c:v>
                </c:pt>
                <c:pt idx="930">
                  <c:v>108</c:v>
                </c:pt>
                <c:pt idx="931">
                  <c:v>107.2</c:v>
                </c:pt>
                <c:pt idx="932">
                  <c:v>107.2</c:v>
                </c:pt>
                <c:pt idx="933">
                  <c:v>106.8</c:v>
                </c:pt>
                <c:pt idx="934">
                  <c:v>106.4</c:v>
                </c:pt>
                <c:pt idx="935">
                  <c:v>106.8</c:v>
                </c:pt>
                <c:pt idx="936">
                  <c:v>106</c:v>
                </c:pt>
                <c:pt idx="937">
                  <c:v>106</c:v>
                </c:pt>
                <c:pt idx="938">
                  <c:v>107.2</c:v>
                </c:pt>
                <c:pt idx="939">
                  <c:v>106.8</c:v>
                </c:pt>
                <c:pt idx="940">
                  <c:v>106.4</c:v>
                </c:pt>
                <c:pt idx="941">
                  <c:v>107.2</c:v>
                </c:pt>
                <c:pt idx="942">
                  <c:v>106.8</c:v>
                </c:pt>
                <c:pt idx="943">
                  <c:v>106</c:v>
                </c:pt>
                <c:pt idx="944">
                  <c:v>106</c:v>
                </c:pt>
                <c:pt idx="945">
                  <c:v>105.6</c:v>
                </c:pt>
                <c:pt idx="946">
                  <c:v>106</c:v>
                </c:pt>
                <c:pt idx="947">
                  <c:v>106</c:v>
                </c:pt>
                <c:pt idx="948">
                  <c:v>106.8</c:v>
                </c:pt>
                <c:pt idx="949">
                  <c:v>106</c:v>
                </c:pt>
                <c:pt idx="950">
                  <c:v>107.2</c:v>
                </c:pt>
                <c:pt idx="951">
                  <c:v>106.8</c:v>
                </c:pt>
                <c:pt idx="952">
                  <c:v>107.2</c:v>
                </c:pt>
                <c:pt idx="953">
                  <c:v>108</c:v>
                </c:pt>
                <c:pt idx="954">
                  <c:v>108.4</c:v>
                </c:pt>
                <c:pt idx="955">
                  <c:v>107.6</c:v>
                </c:pt>
                <c:pt idx="956">
                  <c:v>108.4</c:v>
                </c:pt>
                <c:pt idx="957">
                  <c:v>109.2</c:v>
                </c:pt>
                <c:pt idx="958">
                  <c:v>108.8</c:v>
                </c:pt>
                <c:pt idx="959">
                  <c:v>108.8</c:v>
                </c:pt>
                <c:pt idx="960">
                  <c:v>108.8</c:v>
                </c:pt>
                <c:pt idx="961">
                  <c:v>108.8</c:v>
                </c:pt>
                <c:pt idx="962">
                  <c:v>110</c:v>
                </c:pt>
                <c:pt idx="963">
                  <c:v>108.8</c:v>
                </c:pt>
                <c:pt idx="964">
                  <c:v>109.6</c:v>
                </c:pt>
                <c:pt idx="965">
                  <c:v>110.4</c:v>
                </c:pt>
                <c:pt idx="966">
                  <c:v>108</c:v>
                </c:pt>
                <c:pt idx="967">
                  <c:v>108.8</c:v>
                </c:pt>
                <c:pt idx="968">
                  <c:v>108.4</c:v>
                </c:pt>
                <c:pt idx="969">
                  <c:v>107.6</c:v>
                </c:pt>
                <c:pt idx="970">
                  <c:v>107.6</c:v>
                </c:pt>
                <c:pt idx="971">
                  <c:v>109.2</c:v>
                </c:pt>
                <c:pt idx="972">
                  <c:v>109.2</c:v>
                </c:pt>
                <c:pt idx="973">
                  <c:v>107.6</c:v>
                </c:pt>
                <c:pt idx="974">
                  <c:v>107.2</c:v>
                </c:pt>
                <c:pt idx="975">
                  <c:v>108</c:v>
                </c:pt>
                <c:pt idx="976">
                  <c:v>108</c:v>
                </c:pt>
                <c:pt idx="977">
                  <c:v>105.6</c:v>
                </c:pt>
                <c:pt idx="978">
                  <c:v>106</c:v>
                </c:pt>
                <c:pt idx="979">
                  <c:v>107.6</c:v>
                </c:pt>
                <c:pt idx="980">
                  <c:v>107.6</c:v>
                </c:pt>
                <c:pt idx="981">
                  <c:v>106.4</c:v>
                </c:pt>
                <c:pt idx="982">
                  <c:v>106</c:v>
                </c:pt>
                <c:pt idx="983">
                  <c:v>106</c:v>
                </c:pt>
                <c:pt idx="984">
                  <c:v>107.2</c:v>
                </c:pt>
                <c:pt idx="985">
                  <c:v>106.4</c:v>
                </c:pt>
                <c:pt idx="986">
                  <c:v>106.8</c:v>
                </c:pt>
                <c:pt idx="987">
                  <c:v>106.8</c:v>
                </c:pt>
                <c:pt idx="988">
                  <c:v>104.8</c:v>
                </c:pt>
                <c:pt idx="989">
                  <c:v>106.4</c:v>
                </c:pt>
                <c:pt idx="990">
                  <c:v>106.4</c:v>
                </c:pt>
                <c:pt idx="991">
                  <c:v>106.4</c:v>
                </c:pt>
                <c:pt idx="992">
                  <c:v>107.6</c:v>
                </c:pt>
                <c:pt idx="993">
                  <c:v>107.6</c:v>
                </c:pt>
                <c:pt idx="994">
                  <c:v>108.4</c:v>
                </c:pt>
                <c:pt idx="995">
                  <c:v>108</c:v>
                </c:pt>
                <c:pt idx="996">
                  <c:v>106</c:v>
                </c:pt>
                <c:pt idx="997">
                  <c:v>108.8</c:v>
                </c:pt>
                <c:pt idx="998">
                  <c:v>107.6</c:v>
                </c:pt>
                <c:pt idx="999">
                  <c:v>107.6</c:v>
                </c:pt>
                <c:pt idx="1000">
                  <c:v>107.6</c:v>
                </c:pt>
                <c:pt idx="1001">
                  <c:v>108</c:v>
                </c:pt>
                <c:pt idx="1002">
                  <c:v>107.2</c:v>
                </c:pt>
                <c:pt idx="1003">
                  <c:v>107.6</c:v>
                </c:pt>
                <c:pt idx="1004">
                  <c:v>107.2</c:v>
                </c:pt>
                <c:pt idx="1005">
                  <c:v>108</c:v>
                </c:pt>
                <c:pt idx="1006">
                  <c:v>107.6</c:v>
                </c:pt>
                <c:pt idx="1007">
                  <c:v>108</c:v>
                </c:pt>
                <c:pt idx="1008">
                  <c:v>108.4</c:v>
                </c:pt>
                <c:pt idx="1009">
                  <c:v>108</c:v>
                </c:pt>
                <c:pt idx="1010">
                  <c:v>107.2</c:v>
                </c:pt>
                <c:pt idx="1011">
                  <c:v>107.2</c:v>
                </c:pt>
                <c:pt idx="1012">
                  <c:v>108</c:v>
                </c:pt>
                <c:pt idx="1013">
                  <c:v>107.2</c:v>
                </c:pt>
                <c:pt idx="1014">
                  <c:v>108.8</c:v>
                </c:pt>
                <c:pt idx="1015">
                  <c:v>107.6</c:v>
                </c:pt>
                <c:pt idx="1016">
                  <c:v>108</c:v>
                </c:pt>
                <c:pt idx="1017">
                  <c:v>108</c:v>
                </c:pt>
                <c:pt idx="1018">
                  <c:v>107.2</c:v>
                </c:pt>
                <c:pt idx="1019">
                  <c:v>107.2</c:v>
                </c:pt>
                <c:pt idx="1020">
                  <c:v>108.4</c:v>
                </c:pt>
                <c:pt idx="1021">
                  <c:v>108.8</c:v>
                </c:pt>
                <c:pt idx="1022">
                  <c:v>108</c:v>
                </c:pt>
                <c:pt idx="1023">
                  <c:v>106.4</c:v>
                </c:pt>
                <c:pt idx="1024">
                  <c:v>107.6</c:v>
                </c:pt>
                <c:pt idx="1025">
                  <c:v>108.4</c:v>
                </c:pt>
                <c:pt idx="1026">
                  <c:v>109.6</c:v>
                </c:pt>
                <c:pt idx="1027">
                  <c:v>108.8</c:v>
                </c:pt>
                <c:pt idx="1028">
                  <c:v>109.2</c:v>
                </c:pt>
                <c:pt idx="1029">
                  <c:v>108</c:v>
                </c:pt>
                <c:pt idx="1030">
                  <c:v>109.6</c:v>
                </c:pt>
                <c:pt idx="1031">
                  <c:v>108</c:v>
                </c:pt>
                <c:pt idx="1032">
                  <c:v>109.6</c:v>
                </c:pt>
                <c:pt idx="1033">
                  <c:v>107.6</c:v>
                </c:pt>
                <c:pt idx="1034">
                  <c:v>108.8</c:v>
                </c:pt>
                <c:pt idx="1035">
                  <c:v>108</c:v>
                </c:pt>
                <c:pt idx="1036">
                  <c:v>108.8</c:v>
                </c:pt>
                <c:pt idx="1037">
                  <c:v>108.4</c:v>
                </c:pt>
                <c:pt idx="1038">
                  <c:v>108.8</c:v>
                </c:pt>
                <c:pt idx="1039">
                  <c:v>109.6</c:v>
                </c:pt>
                <c:pt idx="1040">
                  <c:v>108.8</c:v>
                </c:pt>
                <c:pt idx="1041">
                  <c:v>110</c:v>
                </c:pt>
                <c:pt idx="1042">
                  <c:v>110.4</c:v>
                </c:pt>
                <c:pt idx="1043">
                  <c:v>108</c:v>
                </c:pt>
                <c:pt idx="1044">
                  <c:v>108.8</c:v>
                </c:pt>
                <c:pt idx="1045">
                  <c:v>107.6</c:v>
                </c:pt>
                <c:pt idx="1046">
                  <c:v>108.8</c:v>
                </c:pt>
                <c:pt idx="1047">
                  <c:v>108</c:v>
                </c:pt>
                <c:pt idx="1048">
                  <c:v>107.6</c:v>
                </c:pt>
                <c:pt idx="1049">
                  <c:v>108.4</c:v>
                </c:pt>
                <c:pt idx="1050">
                  <c:v>108.8</c:v>
                </c:pt>
                <c:pt idx="1051">
                  <c:v>108.8</c:v>
                </c:pt>
                <c:pt idx="1052">
                  <c:v>108</c:v>
                </c:pt>
                <c:pt idx="1053">
                  <c:v>108.4</c:v>
                </c:pt>
                <c:pt idx="1054">
                  <c:v>108.8</c:v>
                </c:pt>
                <c:pt idx="1055">
                  <c:v>108.4</c:v>
                </c:pt>
                <c:pt idx="1056">
                  <c:v>108.8</c:v>
                </c:pt>
                <c:pt idx="1057">
                  <c:v>108</c:v>
                </c:pt>
                <c:pt idx="1058">
                  <c:v>109.6</c:v>
                </c:pt>
                <c:pt idx="1059">
                  <c:v>109.2</c:v>
                </c:pt>
                <c:pt idx="1060">
                  <c:v>107.6</c:v>
                </c:pt>
                <c:pt idx="1061">
                  <c:v>109.2</c:v>
                </c:pt>
                <c:pt idx="1062">
                  <c:v>107.6</c:v>
                </c:pt>
                <c:pt idx="1063">
                  <c:v>108.8</c:v>
                </c:pt>
                <c:pt idx="1064">
                  <c:v>108.4</c:v>
                </c:pt>
                <c:pt idx="1065">
                  <c:v>108.4</c:v>
                </c:pt>
                <c:pt idx="1066">
                  <c:v>108.8</c:v>
                </c:pt>
                <c:pt idx="1067">
                  <c:v>110</c:v>
                </c:pt>
                <c:pt idx="1068">
                  <c:v>108.4</c:v>
                </c:pt>
                <c:pt idx="1069">
                  <c:v>108</c:v>
                </c:pt>
                <c:pt idx="1070">
                  <c:v>110</c:v>
                </c:pt>
                <c:pt idx="1071">
                  <c:v>108.4</c:v>
                </c:pt>
                <c:pt idx="1072">
                  <c:v>109.2</c:v>
                </c:pt>
                <c:pt idx="1073">
                  <c:v>108.8</c:v>
                </c:pt>
                <c:pt idx="1074">
                  <c:v>110</c:v>
                </c:pt>
                <c:pt idx="1075">
                  <c:v>108.8</c:v>
                </c:pt>
                <c:pt idx="1076">
                  <c:v>109.6</c:v>
                </c:pt>
                <c:pt idx="1077">
                  <c:v>109.6</c:v>
                </c:pt>
                <c:pt idx="1078">
                  <c:v>108.8</c:v>
                </c:pt>
                <c:pt idx="1079">
                  <c:v>110.4</c:v>
                </c:pt>
                <c:pt idx="1080">
                  <c:v>110</c:v>
                </c:pt>
                <c:pt idx="1081">
                  <c:v>110</c:v>
                </c:pt>
                <c:pt idx="1082">
                  <c:v>110</c:v>
                </c:pt>
                <c:pt idx="1083">
                  <c:v>109.2</c:v>
                </c:pt>
                <c:pt idx="1084">
                  <c:v>110.8</c:v>
                </c:pt>
                <c:pt idx="1085">
                  <c:v>108.8</c:v>
                </c:pt>
                <c:pt idx="1086">
                  <c:v>110</c:v>
                </c:pt>
                <c:pt idx="1087">
                  <c:v>109.2</c:v>
                </c:pt>
                <c:pt idx="1088">
                  <c:v>110</c:v>
                </c:pt>
                <c:pt idx="1089">
                  <c:v>109.6</c:v>
                </c:pt>
                <c:pt idx="1090">
                  <c:v>109.6</c:v>
                </c:pt>
                <c:pt idx="1091">
                  <c:v>110.4</c:v>
                </c:pt>
                <c:pt idx="1092">
                  <c:v>110.4</c:v>
                </c:pt>
                <c:pt idx="1093">
                  <c:v>110</c:v>
                </c:pt>
                <c:pt idx="1094">
                  <c:v>111.2</c:v>
                </c:pt>
                <c:pt idx="1095">
                  <c:v>109.2</c:v>
                </c:pt>
                <c:pt idx="1096">
                  <c:v>110.8</c:v>
                </c:pt>
                <c:pt idx="1097">
                  <c:v>109.6</c:v>
                </c:pt>
                <c:pt idx="1098">
                  <c:v>109.6</c:v>
                </c:pt>
                <c:pt idx="1099">
                  <c:v>110.8</c:v>
                </c:pt>
                <c:pt idx="1100">
                  <c:v>110.4</c:v>
                </c:pt>
                <c:pt idx="1101">
                  <c:v>109.6</c:v>
                </c:pt>
                <c:pt idx="1102">
                  <c:v>109.6</c:v>
                </c:pt>
                <c:pt idx="1103">
                  <c:v>110</c:v>
                </c:pt>
                <c:pt idx="1104">
                  <c:v>110.4</c:v>
                </c:pt>
                <c:pt idx="1105">
                  <c:v>108.4</c:v>
                </c:pt>
                <c:pt idx="1106">
                  <c:v>109.6</c:v>
                </c:pt>
                <c:pt idx="1107">
                  <c:v>110.8</c:v>
                </c:pt>
                <c:pt idx="1108">
                  <c:v>108.8</c:v>
                </c:pt>
                <c:pt idx="1109">
                  <c:v>110</c:v>
                </c:pt>
                <c:pt idx="1110">
                  <c:v>109.2</c:v>
                </c:pt>
                <c:pt idx="1111">
                  <c:v>110.4</c:v>
                </c:pt>
                <c:pt idx="1112">
                  <c:v>109.2</c:v>
                </c:pt>
                <c:pt idx="1113">
                  <c:v>111.6</c:v>
                </c:pt>
                <c:pt idx="1114">
                  <c:v>110.8</c:v>
                </c:pt>
                <c:pt idx="1115">
                  <c:v>110.8</c:v>
                </c:pt>
                <c:pt idx="1116">
                  <c:v>110.8</c:v>
                </c:pt>
                <c:pt idx="1117">
                  <c:v>111.2</c:v>
                </c:pt>
                <c:pt idx="1118">
                  <c:v>110</c:v>
                </c:pt>
                <c:pt idx="1119">
                  <c:v>110.8</c:v>
                </c:pt>
                <c:pt idx="1120">
                  <c:v>111.2</c:v>
                </c:pt>
                <c:pt idx="1121">
                  <c:v>110</c:v>
                </c:pt>
                <c:pt idx="1122">
                  <c:v>111.2</c:v>
                </c:pt>
                <c:pt idx="1123">
                  <c:v>111.2</c:v>
                </c:pt>
                <c:pt idx="1124">
                  <c:v>111.2</c:v>
                </c:pt>
                <c:pt idx="1125">
                  <c:v>110.8</c:v>
                </c:pt>
                <c:pt idx="1126">
                  <c:v>112.4</c:v>
                </c:pt>
                <c:pt idx="1127">
                  <c:v>111.6</c:v>
                </c:pt>
                <c:pt idx="1128">
                  <c:v>110</c:v>
                </c:pt>
                <c:pt idx="1129">
                  <c:v>109.6</c:v>
                </c:pt>
                <c:pt idx="1130">
                  <c:v>109.6</c:v>
                </c:pt>
                <c:pt idx="1131">
                  <c:v>110</c:v>
                </c:pt>
                <c:pt idx="1132">
                  <c:v>110.8</c:v>
                </c:pt>
                <c:pt idx="1133">
                  <c:v>109.6</c:v>
                </c:pt>
                <c:pt idx="1134">
                  <c:v>110</c:v>
                </c:pt>
                <c:pt idx="1135">
                  <c:v>110</c:v>
                </c:pt>
                <c:pt idx="1136">
                  <c:v>110.4</c:v>
                </c:pt>
                <c:pt idx="1137">
                  <c:v>109.6</c:v>
                </c:pt>
                <c:pt idx="1138">
                  <c:v>108.8</c:v>
                </c:pt>
                <c:pt idx="1139">
                  <c:v>110</c:v>
                </c:pt>
                <c:pt idx="1140">
                  <c:v>109.2</c:v>
                </c:pt>
                <c:pt idx="1141">
                  <c:v>109.6</c:v>
                </c:pt>
                <c:pt idx="1142">
                  <c:v>109.6</c:v>
                </c:pt>
                <c:pt idx="1143">
                  <c:v>109.6</c:v>
                </c:pt>
                <c:pt idx="1144">
                  <c:v>110</c:v>
                </c:pt>
                <c:pt idx="1145">
                  <c:v>110</c:v>
                </c:pt>
                <c:pt idx="1146">
                  <c:v>110</c:v>
                </c:pt>
                <c:pt idx="1147">
                  <c:v>108.8</c:v>
                </c:pt>
                <c:pt idx="1148">
                  <c:v>108.8</c:v>
                </c:pt>
                <c:pt idx="1149">
                  <c:v>110.4</c:v>
                </c:pt>
                <c:pt idx="1150">
                  <c:v>110</c:v>
                </c:pt>
                <c:pt idx="1151">
                  <c:v>110.4</c:v>
                </c:pt>
                <c:pt idx="1152">
                  <c:v>110</c:v>
                </c:pt>
                <c:pt idx="1153">
                  <c:v>111.2</c:v>
                </c:pt>
                <c:pt idx="1154">
                  <c:v>110.4</c:v>
                </c:pt>
                <c:pt idx="1155">
                  <c:v>111.2</c:v>
                </c:pt>
                <c:pt idx="1156">
                  <c:v>110.8</c:v>
                </c:pt>
                <c:pt idx="1157">
                  <c:v>111.6</c:v>
                </c:pt>
                <c:pt idx="1158">
                  <c:v>112</c:v>
                </c:pt>
                <c:pt idx="1159">
                  <c:v>110</c:v>
                </c:pt>
                <c:pt idx="1160">
                  <c:v>111.2</c:v>
                </c:pt>
                <c:pt idx="1161">
                  <c:v>110.8</c:v>
                </c:pt>
                <c:pt idx="1162">
                  <c:v>111.6</c:v>
                </c:pt>
                <c:pt idx="1163">
                  <c:v>110.8</c:v>
                </c:pt>
                <c:pt idx="1164">
                  <c:v>111.2</c:v>
                </c:pt>
                <c:pt idx="1165">
                  <c:v>110.4</c:v>
                </c:pt>
                <c:pt idx="1166">
                  <c:v>110.8</c:v>
                </c:pt>
                <c:pt idx="1167">
                  <c:v>110.8</c:v>
                </c:pt>
                <c:pt idx="1168">
                  <c:v>110.8</c:v>
                </c:pt>
                <c:pt idx="1169">
                  <c:v>111.2</c:v>
                </c:pt>
                <c:pt idx="1170">
                  <c:v>110.4</c:v>
                </c:pt>
                <c:pt idx="1171">
                  <c:v>110.4</c:v>
                </c:pt>
                <c:pt idx="1172">
                  <c:v>110.8</c:v>
                </c:pt>
                <c:pt idx="1173">
                  <c:v>112</c:v>
                </c:pt>
                <c:pt idx="1174">
                  <c:v>109.6</c:v>
                </c:pt>
                <c:pt idx="1175">
                  <c:v>110</c:v>
                </c:pt>
                <c:pt idx="1176">
                  <c:v>109.6</c:v>
                </c:pt>
                <c:pt idx="1177">
                  <c:v>109.6</c:v>
                </c:pt>
                <c:pt idx="1178">
                  <c:v>110.4</c:v>
                </c:pt>
                <c:pt idx="1179">
                  <c:v>109.2</c:v>
                </c:pt>
                <c:pt idx="1180">
                  <c:v>110</c:v>
                </c:pt>
                <c:pt idx="1181">
                  <c:v>110.4</c:v>
                </c:pt>
                <c:pt idx="1182">
                  <c:v>110</c:v>
                </c:pt>
                <c:pt idx="1183">
                  <c:v>110.8</c:v>
                </c:pt>
                <c:pt idx="1184">
                  <c:v>110</c:v>
                </c:pt>
                <c:pt idx="1185">
                  <c:v>110.8</c:v>
                </c:pt>
                <c:pt idx="1186">
                  <c:v>110</c:v>
                </c:pt>
                <c:pt idx="1187">
                  <c:v>111.2</c:v>
                </c:pt>
                <c:pt idx="1188">
                  <c:v>112</c:v>
                </c:pt>
                <c:pt idx="1189">
                  <c:v>111.2</c:v>
                </c:pt>
                <c:pt idx="1190">
                  <c:v>111.6</c:v>
                </c:pt>
                <c:pt idx="1191">
                  <c:v>111.2</c:v>
                </c:pt>
                <c:pt idx="1192">
                  <c:v>112</c:v>
                </c:pt>
                <c:pt idx="1193">
                  <c:v>112</c:v>
                </c:pt>
                <c:pt idx="1194">
                  <c:v>112</c:v>
                </c:pt>
                <c:pt idx="1195">
                  <c:v>111.6</c:v>
                </c:pt>
                <c:pt idx="1196">
                  <c:v>112.8</c:v>
                </c:pt>
                <c:pt idx="1197">
                  <c:v>112.4</c:v>
                </c:pt>
                <c:pt idx="1198">
                  <c:v>112.4</c:v>
                </c:pt>
                <c:pt idx="1199">
                  <c:v>112.4</c:v>
                </c:pt>
                <c:pt idx="1200">
                  <c:v>112.8</c:v>
                </c:pt>
                <c:pt idx="1201">
                  <c:v>111.6</c:v>
                </c:pt>
                <c:pt idx="1202">
                  <c:v>113.2</c:v>
                </c:pt>
                <c:pt idx="1203">
                  <c:v>112</c:v>
                </c:pt>
                <c:pt idx="1204">
                  <c:v>112.4</c:v>
                </c:pt>
                <c:pt idx="1205">
                  <c:v>112.4</c:v>
                </c:pt>
                <c:pt idx="1206">
                  <c:v>113.2</c:v>
                </c:pt>
                <c:pt idx="1207">
                  <c:v>111.6</c:v>
                </c:pt>
                <c:pt idx="1208">
                  <c:v>112</c:v>
                </c:pt>
                <c:pt idx="1209">
                  <c:v>112.8</c:v>
                </c:pt>
                <c:pt idx="1210">
                  <c:v>111.6</c:v>
                </c:pt>
                <c:pt idx="1211">
                  <c:v>111.6</c:v>
                </c:pt>
                <c:pt idx="1212">
                  <c:v>111.2</c:v>
                </c:pt>
                <c:pt idx="1213">
                  <c:v>112</c:v>
                </c:pt>
                <c:pt idx="1214">
                  <c:v>112</c:v>
                </c:pt>
                <c:pt idx="1215">
                  <c:v>110.8</c:v>
                </c:pt>
                <c:pt idx="1216">
                  <c:v>111.6</c:v>
                </c:pt>
                <c:pt idx="1217">
                  <c:v>111.2</c:v>
                </c:pt>
                <c:pt idx="1218">
                  <c:v>111.6</c:v>
                </c:pt>
                <c:pt idx="1219">
                  <c:v>110.4</c:v>
                </c:pt>
                <c:pt idx="1220">
                  <c:v>110.4</c:v>
                </c:pt>
                <c:pt idx="1221">
                  <c:v>111.2</c:v>
                </c:pt>
                <c:pt idx="1222">
                  <c:v>111.2</c:v>
                </c:pt>
                <c:pt idx="1223">
                  <c:v>110.8</c:v>
                </c:pt>
                <c:pt idx="1224">
                  <c:v>110.8</c:v>
                </c:pt>
                <c:pt idx="1225">
                  <c:v>112.4</c:v>
                </c:pt>
                <c:pt idx="1226">
                  <c:v>111.6</c:v>
                </c:pt>
                <c:pt idx="1227">
                  <c:v>111.2</c:v>
                </c:pt>
                <c:pt idx="1228">
                  <c:v>111.6</c:v>
                </c:pt>
                <c:pt idx="1229">
                  <c:v>111.6</c:v>
                </c:pt>
                <c:pt idx="1230">
                  <c:v>112</c:v>
                </c:pt>
                <c:pt idx="1231">
                  <c:v>111.6</c:v>
                </c:pt>
                <c:pt idx="1232">
                  <c:v>112</c:v>
                </c:pt>
                <c:pt idx="1233">
                  <c:v>113.2</c:v>
                </c:pt>
                <c:pt idx="1234">
                  <c:v>112.4</c:v>
                </c:pt>
                <c:pt idx="1235">
                  <c:v>113.6</c:v>
                </c:pt>
                <c:pt idx="1236">
                  <c:v>113.2</c:v>
                </c:pt>
                <c:pt idx="1237">
                  <c:v>113.6</c:v>
                </c:pt>
                <c:pt idx="1238">
                  <c:v>112</c:v>
                </c:pt>
                <c:pt idx="1239">
                  <c:v>113.2</c:v>
                </c:pt>
                <c:pt idx="1240">
                  <c:v>113.2</c:v>
                </c:pt>
                <c:pt idx="1241">
                  <c:v>112</c:v>
                </c:pt>
                <c:pt idx="1242">
                  <c:v>113.2</c:v>
                </c:pt>
                <c:pt idx="1243">
                  <c:v>112</c:v>
                </c:pt>
                <c:pt idx="1244">
                  <c:v>112.4</c:v>
                </c:pt>
                <c:pt idx="1245">
                  <c:v>113.6</c:v>
                </c:pt>
                <c:pt idx="1246">
                  <c:v>112</c:v>
                </c:pt>
                <c:pt idx="1247">
                  <c:v>112</c:v>
                </c:pt>
                <c:pt idx="1248">
                  <c:v>113.2</c:v>
                </c:pt>
                <c:pt idx="1249">
                  <c:v>110.8</c:v>
                </c:pt>
                <c:pt idx="1250">
                  <c:v>112</c:v>
                </c:pt>
                <c:pt idx="1251">
                  <c:v>111.2</c:v>
                </c:pt>
                <c:pt idx="1252">
                  <c:v>111.6</c:v>
                </c:pt>
                <c:pt idx="1253">
                  <c:v>111.2</c:v>
                </c:pt>
                <c:pt idx="1254">
                  <c:v>110</c:v>
                </c:pt>
                <c:pt idx="1255">
                  <c:v>110.4</c:v>
                </c:pt>
                <c:pt idx="1256">
                  <c:v>111.6</c:v>
                </c:pt>
                <c:pt idx="1257">
                  <c:v>110</c:v>
                </c:pt>
                <c:pt idx="1258">
                  <c:v>110.4</c:v>
                </c:pt>
                <c:pt idx="1259">
                  <c:v>112</c:v>
                </c:pt>
                <c:pt idx="1260">
                  <c:v>110</c:v>
                </c:pt>
                <c:pt idx="1261">
                  <c:v>110.8</c:v>
                </c:pt>
                <c:pt idx="1262">
                  <c:v>111.6</c:v>
                </c:pt>
                <c:pt idx="1263">
                  <c:v>112.8</c:v>
                </c:pt>
                <c:pt idx="1264">
                  <c:v>110.8</c:v>
                </c:pt>
                <c:pt idx="1265">
                  <c:v>113.2</c:v>
                </c:pt>
                <c:pt idx="1266">
                  <c:v>112</c:v>
                </c:pt>
                <c:pt idx="1267">
                  <c:v>113.2</c:v>
                </c:pt>
                <c:pt idx="1268">
                  <c:v>112</c:v>
                </c:pt>
                <c:pt idx="1269">
                  <c:v>112.4</c:v>
                </c:pt>
                <c:pt idx="1270">
                  <c:v>111.6</c:v>
                </c:pt>
                <c:pt idx="1271">
                  <c:v>112.8</c:v>
                </c:pt>
                <c:pt idx="1272">
                  <c:v>113.2</c:v>
                </c:pt>
                <c:pt idx="1273">
                  <c:v>113.6</c:v>
                </c:pt>
                <c:pt idx="1274">
                  <c:v>112.4</c:v>
                </c:pt>
                <c:pt idx="1275">
                  <c:v>112</c:v>
                </c:pt>
                <c:pt idx="1276">
                  <c:v>111.6</c:v>
                </c:pt>
                <c:pt idx="1277">
                  <c:v>113.2</c:v>
                </c:pt>
                <c:pt idx="1278">
                  <c:v>113.2</c:v>
                </c:pt>
                <c:pt idx="1279">
                  <c:v>112.8</c:v>
                </c:pt>
                <c:pt idx="1280">
                  <c:v>113.2</c:v>
                </c:pt>
                <c:pt idx="1281">
                  <c:v>112.8</c:v>
                </c:pt>
                <c:pt idx="1282">
                  <c:v>112.4</c:v>
                </c:pt>
                <c:pt idx="1283">
                  <c:v>112</c:v>
                </c:pt>
                <c:pt idx="1284">
                  <c:v>112.8</c:v>
                </c:pt>
                <c:pt idx="1285">
                  <c:v>112.8</c:v>
                </c:pt>
                <c:pt idx="1286">
                  <c:v>112.4</c:v>
                </c:pt>
                <c:pt idx="1287">
                  <c:v>112</c:v>
                </c:pt>
                <c:pt idx="1288">
                  <c:v>111.6</c:v>
                </c:pt>
                <c:pt idx="1289">
                  <c:v>112.4</c:v>
                </c:pt>
                <c:pt idx="1290">
                  <c:v>112</c:v>
                </c:pt>
                <c:pt idx="1291">
                  <c:v>111.2</c:v>
                </c:pt>
                <c:pt idx="1292">
                  <c:v>112</c:v>
                </c:pt>
                <c:pt idx="1293">
                  <c:v>111.6</c:v>
                </c:pt>
                <c:pt idx="1294">
                  <c:v>112</c:v>
                </c:pt>
                <c:pt idx="1295">
                  <c:v>112.4</c:v>
                </c:pt>
                <c:pt idx="1296">
                  <c:v>111.2</c:v>
                </c:pt>
                <c:pt idx="1297">
                  <c:v>112.4</c:v>
                </c:pt>
                <c:pt idx="1298">
                  <c:v>112</c:v>
                </c:pt>
                <c:pt idx="1299">
                  <c:v>111.6</c:v>
                </c:pt>
                <c:pt idx="1300">
                  <c:v>111.2</c:v>
                </c:pt>
                <c:pt idx="1301">
                  <c:v>111.2</c:v>
                </c:pt>
                <c:pt idx="1302">
                  <c:v>111.2</c:v>
                </c:pt>
                <c:pt idx="1303">
                  <c:v>112</c:v>
                </c:pt>
                <c:pt idx="1304">
                  <c:v>112.4</c:v>
                </c:pt>
                <c:pt idx="1305">
                  <c:v>112.4</c:v>
                </c:pt>
                <c:pt idx="1306">
                  <c:v>110.8</c:v>
                </c:pt>
                <c:pt idx="1307">
                  <c:v>112</c:v>
                </c:pt>
                <c:pt idx="1308">
                  <c:v>112.8</c:v>
                </c:pt>
                <c:pt idx="1309">
                  <c:v>112</c:v>
                </c:pt>
                <c:pt idx="1310">
                  <c:v>111.6</c:v>
                </c:pt>
                <c:pt idx="1311">
                  <c:v>112.8</c:v>
                </c:pt>
                <c:pt idx="1312">
                  <c:v>111.6</c:v>
                </c:pt>
                <c:pt idx="1313">
                  <c:v>112.4</c:v>
                </c:pt>
                <c:pt idx="1314">
                  <c:v>111.6</c:v>
                </c:pt>
                <c:pt idx="1315">
                  <c:v>112</c:v>
                </c:pt>
                <c:pt idx="1316">
                  <c:v>111.6</c:v>
                </c:pt>
                <c:pt idx="1317">
                  <c:v>111.2</c:v>
                </c:pt>
                <c:pt idx="1318">
                  <c:v>111.6</c:v>
                </c:pt>
                <c:pt idx="1319">
                  <c:v>111.6</c:v>
                </c:pt>
                <c:pt idx="1320">
                  <c:v>112.4</c:v>
                </c:pt>
                <c:pt idx="1321">
                  <c:v>111.2</c:v>
                </c:pt>
                <c:pt idx="1322">
                  <c:v>111.6</c:v>
                </c:pt>
                <c:pt idx="1323">
                  <c:v>110.8</c:v>
                </c:pt>
                <c:pt idx="1324">
                  <c:v>112.8</c:v>
                </c:pt>
                <c:pt idx="1325">
                  <c:v>112</c:v>
                </c:pt>
                <c:pt idx="1326">
                  <c:v>110.8</c:v>
                </c:pt>
                <c:pt idx="1327">
                  <c:v>110.8</c:v>
                </c:pt>
                <c:pt idx="1328">
                  <c:v>112</c:v>
                </c:pt>
                <c:pt idx="1329">
                  <c:v>111.6</c:v>
                </c:pt>
                <c:pt idx="1330">
                  <c:v>112.4</c:v>
                </c:pt>
                <c:pt idx="1331">
                  <c:v>111.6</c:v>
                </c:pt>
                <c:pt idx="1332">
                  <c:v>112</c:v>
                </c:pt>
                <c:pt idx="1333">
                  <c:v>110.8</c:v>
                </c:pt>
                <c:pt idx="1334">
                  <c:v>110</c:v>
                </c:pt>
                <c:pt idx="1335">
                  <c:v>112</c:v>
                </c:pt>
                <c:pt idx="1336">
                  <c:v>111.6</c:v>
                </c:pt>
                <c:pt idx="1337">
                  <c:v>111.2</c:v>
                </c:pt>
                <c:pt idx="1338">
                  <c:v>112</c:v>
                </c:pt>
                <c:pt idx="1339">
                  <c:v>111.2</c:v>
                </c:pt>
                <c:pt idx="1340">
                  <c:v>110.8</c:v>
                </c:pt>
                <c:pt idx="1341">
                  <c:v>112.4</c:v>
                </c:pt>
                <c:pt idx="1342">
                  <c:v>112</c:v>
                </c:pt>
                <c:pt idx="1343">
                  <c:v>111.6</c:v>
                </c:pt>
                <c:pt idx="1344">
                  <c:v>112</c:v>
                </c:pt>
                <c:pt idx="1345">
                  <c:v>111.6</c:v>
                </c:pt>
                <c:pt idx="1346">
                  <c:v>112.4</c:v>
                </c:pt>
                <c:pt idx="1347">
                  <c:v>113.2</c:v>
                </c:pt>
                <c:pt idx="1348">
                  <c:v>111.6</c:v>
                </c:pt>
                <c:pt idx="1349">
                  <c:v>112.4</c:v>
                </c:pt>
                <c:pt idx="1350">
                  <c:v>112.8</c:v>
                </c:pt>
                <c:pt idx="1351">
                  <c:v>112</c:v>
                </c:pt>
                <c:pt idx="1352">
                  <c:v>112.4</c:v>
                </c:pt>
                <c:pt idx="1353">
                  <c:v>112</c:v>
                </c:pt>
                <c:pt idx="1354">
                  <c:v>111.6</c:v>
                </c:pt>
                <c:pt idx="1355">
                  <c:v>113.2</c:v>
                </c:pt>
                <c:pt idx="1356">
                  <c:v>111.6</c:v>
                </c:pt>
                <c:pt idx="1357">
                  <c:v>111.6</c:v>
                </c:pt>
                <c:pt idx="1358">
                  <c:v>113.2</c:v>
                </c:pt>
                <c:pt idx="1359">
                  <c:v>110.8</c:v>
                </c:pt>
                <c:pt idx="1360">
                  <c:v>112.8</c:v>
                </c:pt>
                <c:pt idx="1361">
                  <c:v>112</c:v>
                </c:pt>
                <c:pt idx="1362">
                  <c:v>111.6</c:v>
                </c:pt>
                <c:pt idx="1363">
                  <c:v>111.2</c:v>
                </c:pt>
                <c:pt idx="1364">
                  <c:v>112</c:v>
                </c:pt>
                <c:pt idx="1365">
                  <c:v>110.8</c:v>
                </c:pt>
                <c:pt idx="1366">
                  <c:v>111.6</c:v>
                </c:pt>
                <c:pt idx="1367">
                  <c:v>111.6</c:v>
                </c:pt>
                <c:pt idx="1368">
                  <c:v>112</c:v>
                </c:pt>
                <c:pt idx="1369">
                  <c:v>112.4</c:v>
                </c:pt>
                <c:pt idx="1370">
                  <c:v>112</c:v>
                </c:pt>
                <c:pt idx="1371">
                  <c:v>112</c:v>
                </c:pt>
                <c:pt idx="1372">
                  <c:v>113.2</c:v>
                </c:pt>
                <c:pt idx="1373">
                  <c:v>110.8</c:v>
                </c:pt>
                <c:pt idx="1374">
                  <c:v>110.8</c:v>
                </c:pt>
                <c:pt idx="1375">
                  <c:v>111.2</c:v>
                </c:pt>
                <c:pt idx="1376">
                  <c:v>112.4</c:v>
                </c:pt>
                <c:pt idx="1377">
                  <c:v>112.4</c:v>
                </c:pt>
                <c:pt idx="1378">
                  <c:v>113.2</c:v>
                </c:pt>
                <c:pt idx="1379">
                  <c:v>110.4</c:v>
                </c:pt>
                <c:pt idx="1380">
                  <c:v>111.6</c:v>
                </c:pt>
                <c:pt idx="1381">
                  <c:v>111.6</c:v>
                </c:pt>
                <c:pt idx="1382">
                  <c:v>111.6</c:v>
                </c:pt>
                <c:pt idx="1383">
                  <c:v>111.6</c:v>
                </c:pt>
                <c:pt idx="1384">
                  <c:v>111.6</c:v>
                </c:pt>
                <c:pt idx="1385">
                  <c:v>111.2</c:v>
                </c:pt>
                <c:pt idx="1386">
                  <c:v>112.4</c:v>
                </c:pt>
                <c:pt idx="1387">
                  <c:v>112.8</c:v>
                </c:pt>
                <c:pt idx="1388">
                  <c:v>112.4</c:v>
                </c:pt>
                <c:pt idx="1389">
                  <c:v>112.4</c:v>
                </c:pt>
                <c:pt idx="1390">
                  <c:v>111.2</c:v>
                </c:pt>
                <c:pt idx="1391">
                  <c:v>111.6</c:v>
                </c:pt>
                <c:pt idx="1392">
                  <c:v>112</c:v>
                </c:pt>
                <c:pt idx="1393">
                  <c:v>111.2</c:v>
                </c:pt>
                <c:pt idx="1394">
                  <c:v>112.4</c:v>
                </c:pt>
                <c:pt idx="1395">
                  <c:v>112</c:v>
                </c:pt>
                <c:pt idx="1396">
                  <c:v>113.2</c:v>
                </c:pt>
                <c:pt idx="1397">
                  <c:v>112</c:v>
                </c:pt>
                <c:pt idx="1398">
                  <c:v>111.6</c:v>
                </c:pt>
                <c:pt idx="1399">
                  <c:v>112.4</c:v>
                </c:pt>
                <c:pt idx="1400">
                  <c:v>111.2</c:v>
                </c:pt>
                <c:pt idx="1401">
                  <c:v>111.6</c:v>
                </c:pt>
                <c:pt idx="1402">
                  <c:v>112</c:v>
                </c:pt>
                <c:pt idx="1403">
                  <c:v>113.2</c:v>
                </c:pt>
                <c:pt idx="1404">
                  <c:v>112.8</c:v>
                </c:pt>
                <c:pt idx="1405">
                  <c:v>112</c:v>
                </c:pt>
                <c:pt idx="1406">
                  <c:v>112.4</c:v>
                </c:pt>
                <c:pt idx="1407">
                  <c:v>113.2</c:v>
                </c:pt>
                <c:pt idx="1408">
                  <c:v>112.4</c:v>
                </c:pt>
                <c:pt idx="1409">
                  <c:v>112</c:v>
                </c:pt>
                <c:pt idx="1410">
                  <c:v>112.4</c:v>
                </c:pt>
                <c:pt idx="1411">
                  <c:v>113.2</c:v>
                </c:pt>
                <c:pt idx="1412">
                  <c:v>112.8</c:v>
                </c:pt>
                <c:pt idx="1413">
                  <c:v>112.4</c:v>
                </c:pt>
                <c:pt idx="1414">
                  <c:v>112.4</c:v>
                </c:pt>
                <c:pt idx="1415">
                  <c:v>113.6</c:v>
                </c:pt>
                <c:pt idx="1416">
                  <c:v>113.2</c:v>
                </c:pt>
                <c:pt idx="1417">
                  <c:v>112.8</c:v>
                </c:pt>
                <c:pt idx="1418">
                  <c:v>112.4</c:v>
                </c:pt>
                <c:pt idx="1419">
                  <c:v>112</c:v>
                </c:pt>
                <c:pt idx="1420">
                  <c:v>113.2</c:v>
                </c:pt>
                <c:pt idx="1421">
                  <c:v>113.2</c:v>
                </c:pt>
                <c:pt idx="1422">
                  <c:v>111.2</c:v>
                </c:pt>
                <c:pt idx="1423">
                  <c:v>113.6</c:v>
                </c:pt>
                <c:pt idx="1424">
                  <c:v>112.8</c:v>
                </c:pt>
                <c:pt idx="1425">
                  <c:v>111.2</c:v>
                </c:pt>
                <c:pt idx="1426">
                  <c:v>112.4</c:v>
                </c:pt>
                <c:pt idx="1427">
                  <c:v>112</c:v>
                </c:pt>
                <c:pt idx="1428">
                  <c:v>112</c:v>
                </c:pt>
                <c:pt idx="1429">
                  <c:v>111.6</c:v>
                </c:pt>
                <c:pt idx="1430">
                  <c:v>112.4</c:v>
                </c:pt>
                <c:pt idx="1431">
                  <c:v>112</c:v>
                </c:pt>
                <c:pt idx="1432">
                  <c:v>111.2</c:v>
                </c:pt>
                <c:pt idx="1433">
                  <c:v>111.2</c:v>
                </c:pt>
                <c:pt idx="1434">
                  <c:v>112</c:v>
                </c:pt>
                <c:pt idx="1435">
                  <c:v>112.8</c:v>
                </c:pt>
                <c:pt idx="1436">
                  <c:v>111.2</c:v>
                </c:pt>
                <c:pt idx="1437">
                  <c:v>112.8</c:v>
                </c:pt>
                <c:pt idx="1438">
                  <c:v>111.2</c:v>
                </c:pt>
                <c:pt idx="1439">
                  <c:v>112</c:v>
                </c:pt>
                <c:pt idx="1440">
                  <c:v>112.4</c:v>
                </c:pt>
                <c:pt idx="1441">
                  <c:v>112</c:v>
                </c:pt>
                <c:pt idx="1442">
                  <c:v>112.8</c:v>
                </c:pt>
                <c:pt idx="1443">
                  <c:v>112</c:v>
                </c:pt>
                <c:pt idx="1444">
                  <c:v>111.6</c:v>
                </c:pt>
                <c:pt idx="1445">
                  <c:v>112.4</c:v>
                </c:pt>
                <c:pt idx="1446">
                  <c:v>113.6</c:v>
                </c:pt>
                <c:pt idx="1447">
                  <c:v>112.8</c:v>
                </c:pt>
                <c:pt idx="1448">
                  <c:v>112.4</c:v>
                </c:pt>
                <c:pt idx="1449">
                  <c:v>112.4</c:v>
                </c:pt>
                <c:pt idx="1450">
                  <c:v>112.4</c:v>
                </c:pt>
                <c:pt idx="1451">
                  <c:v>112.4</c:v>
                </c:pt>
                <c:pt idx="1452">
                  <c:v>112.8</c:v>
                </c:pt>
                <c:pt idx="1453">
                  <c:v>112.4</c:v>
                </c:pt>
                <c:pt idx="1454">
                  <c:v>112.4</c:v>
                </c:pt>
                <c:pt idx="1455">
                  <c:v>111.6</c:v>
                </c:pt>
                <c:pt idx="1456">
                  <c:v>112.4</c:v>
                </c:pt>
                <c:pt idx="1457">
                  <c:v>113.6</c:v>
                </c:pt>
                <c:pt idx="1458">
                  <c:v>112.8</c:v>
                </c:pt>
                <c:pt idx="1459">
                  <c:v>113.2</c:v>
                </c:pt>
                <c:pt idx="1460">
                  <c:v>112.4</c:v>
                </c:pt>
                <c:pt idx="1461">
                  <c:v>112.8</c:v>
                </c:pt>
                <c:pt idx="1462">
                  <c:v>112.8</c:v>
                </c:pt>
                <c:pt idx="1463">
                  <c:v>113.2</c:v>
                </c:pt>
                <c:pt idx="1464">
                  <c:v>112</c:v>
                </c:pt>
                <c:pt idx="1465">
                  <c:v>111.2</c:v>
                </c:pt>
                <c:pt idx="1466">
                  <c:v>110.8</c:v>
                </c:pt>
                <c:pt idx="1467">
                  <c:v>111.6</c:v>
                </c:pt>
                <c:pt idx="1468">
                  <c:v>111.2</c:v>
                </c:pt>
                <c:pt idx="1469">
                  <c:v>112.4</c:v>
                </c:pt>
                <c:pt idx="1470">
                  <c:v>111.6</c:v>
                </c:pt>
                <c:pt idx="1471">
                  <c:v>113.2</c:v>
                </c:pt>
                <c:pt idx="1472">
                  <c:v>112</c:v>
                </c:pt>
                <c:pt idx="1473">
                  <c:v>111.2</c:v>
                </c:pt>
                <c:pt idx="1474">
                  <c:v>111.2</c:v>
                </c:pt>
                <c:pt idx="1475">
                  <c:v>112.4</c:v>
                </c:pt>
                <c:pt idx="1476">
                  <c:v>113.2</c:v>
                </c:pt>
                <c:pt idx="1477">
                  <c:v>112</c:v>
                </c:pt>
                <c:pt idx="1478">
                  <c:v>112.8</c:v>
                </c:pt>
                <c:pt idx="1479">
                  <c:v>112.4</c:v>
                </c:pt>
                <c:pt idx="1480">
                  <c:v>113.2</c:v>
                </c:pt>
                <c:pt idx="1481">
                  <c:v>112.8</c:v>
                </c:pt>
                <c:pt idx="1482">
                  <c:v>112.8</c:v>
                </c:pt>
                <c:pt idx="1483">
                  <c:v>112.8</c:v>
                </c:pt>
                <c:pt idx="1484">
                  <c:v>114.4</c:v>
                </c:pt>
                <c:pt idx="1485">
                  <c:v>113.2</c:v>
                </c:pt>
                <c:pt idx="1486">
                  <c:v>113.6</c:v>
                </c:pt>
                <c:pt idx="1487">
                  <c:v>114.4</c:v>
                </c:pt>
                <c:pt idx="1488">
                  <c:v>113.2</c:v>
                </c:pt>
                <c:pt idx="1489">
                  <c:v>114.8</c:v>
                </c:pt>
                <c:pt idx="1490">
                  <c:v>113.6</c:v>
                </c:pt>
                <c:pt idx="1491">
                  <c:v>113.2</c:v>
                </c:pt>
                <c:pt idx="1492">
                  <c:v>114.4</c:v>
                </c:pt>
                <c:pt idx="1493">
                  <c:v>113.2</c:v>
                </c:pt>
                <c:pt idx="1494">
                  <c:v>113.6</c:v>
                </c:pt>
                <c:pt idx="1495">
                  <c:v>113.2</c:v>
                </c:pt>
                <c:pt idx="1496">
                  <c:v>113.2</c:v>
                </c:pt>
                <c:pt idx="1497">
                  <c:v>112.8</c:v>
                </c:pt>
                <c:pt idx="1498">
                  <c:v>112</c:v>
                </c:pt>
                <c:pt idx="1499">
                  <c:v>112.4</c:v>
                </c:pt>
                <c:pt idx="1500">
                  <c:v>112.4</c:v>
                </c:pt>
                <c:pt idx="1501">
                  <c:v>112.8</c:v>
                </c:pt>
                <c:pt idx="1502">
                  <c:v>113.6</c:v>
                </c:pt>
                <c:pt idx="1503">
                  <c:v>113.2</c:v>
                </c:pt>
                <c:pt idx="1504">
                  <c:v>113.2</c:v>
                </c:pt>
                <c:pt idx="1505">
                  <c:v>113.2</c:v>
                </c:pt>
                <c:pt idx="1506">
                  <c:v>114.8</c:v>
                </c:pt>
                <c:pt idx="1507">
                  <c:v>113.6</c:v>
                </c:pt>
                <c:pt idx="1508">
                  <c:v>114</c:v>
                </c:pt>
                <c:pt idx="1509">
                  <c:v>112.8</c:v>
                </c:pt>
                <c:pt idx="1510">
                  <c:v>113.6</c:v>
                </c:pt>
                <c:pt idx="1511">
                  <c:v>113.6</c:v>
                </c:pt>
                <c:pt idx="1512">
                  <c:v>113.2</c:v>
                </c:pt>
                <c:pt idx="1513">
                  <c:v>113.6</c:v>
                </c:pt>
                <c:pt idx="1514">
                  <c:v>114</c:v>
                </c:pt>
                <c:pt idx="1515">
                  <c:v>114</c:v>
                </c:pt>
                <c:pt idx="1516">
                  <c:v>113.6</c:v>
                </c:pt>
                <c:pt idx="1517">
                  <c:v>114.8</c:v>
                </c:pt>
                <c:pt idx="1518">
                  <c:v>113.6</c:v>
                </c:pt>
                <c:pt idx="1519">
                  <c:v>113.6</c:v>
                </c:pt>
                <c:pt idx="1520">
                  <c:v>114.8</c:v>
                </c:pt>
                <c:pt idx="1521">
                  <c:v>114.8</c:v>
                </c:pt>
                <c:pt idx="1522">
                  <c:v>114.8</c:v>
                </c:pt>
                <c:pt idx="1523">
                  <c:v>114</c:v>
                </c:pt>
                <c:pt idx="1524">
                  <c:v>114.8</c:v>
                </c:pt>
                <c:pt idx="1525">
                  <c:v>115.2</c:v>
                </c:pt>
                <c:pt idx="1526">
                  <c:v>114.8</c:v>
                </c:pt>
                <c:pt idx="1527">
                  <c:v>114.8</c:v>
                </c:pt>
                <c:pt idx="1528">
                  <c:v>114</c:v>
                </c:pt>
                <c:pt idx="1529">
                  <c:v>115.2</c:v>
                </c:pt>
                <c:pt idx="1530">
                  <c:v>114</c:v>
                </c:pt>
                <c:pt idx="1531">
                  <c:v>113.2</c:v>
                </c:pt>
                <c:pt idx="1532">
                  <c:v>113.2</c:v>
                </c:pt>
                <c:pt idx="1533">
                  <c:v>113.6</c:v>
                </c:pt>
                <c:pt idx="1534">
                  <c:v>114.4</c:v>
                </c:pt>
                <c:pt idx="1535">
                  <c:v>115.2</c:v>
                </c:pt>
                <c:pt idx="1536">
                  <c:v>114</c:v>
                </c:pt>
                <c:pt idx="1537">
                  <c:v>114</c:v>
                </c:pt>
                <c:pt idx="1538">
                  <c:v>113.6</c:v>
                </c:pt>
                <c:pt idx="1539">
                  <c:v>113.2</c:v>
                </c:pt>
                <c:pt idx="1540">
                  <c:v>113.6</c:v>
                </c:pt>
                <c:pt idx="1541">
                  <c:v>113.6</c:v>
                </c:pt>
                <c:pt idx="1542">
                  <c:v>113.6</c:v>
                </c:pt>
                <c:pt idx="1543">
                  <c:v>113.6</c:v>
                </c:pt>
                <c:pt idx="1544">
                  <c:v>113.2</c:v>
                </c:pt>
                <c:pt idx="1545">
                  <c:v>114.8</c:v>
                </c:pt>
                <c:pt idx="1546">
                  <c:v>113.6</c:v>
                </c:pt>
                <c:pt idx="1547">
                  <c:v>114</c:v>
                </c:pt>
                <c:pt idx="1548">
                  <c:v>114</c:v>
                </c:pt>
                <c:pt idx="1549">
                  <c:v>114.4</c:v>
                </c:pt>
                <c:pt idx="1550">
                  <c:v>114</c:v>
                </c:pt>
                <c:pt idx="1551">
                  <c:v>116</c:v>
                </c:pt>
                <c:pt idx="1552">
                  <c:v>114.4</c:v>
                </c:pt>
                <c:pt idx="1553">
                  <c:v>114</c:v>
                </c:pt>
                <c:pt idx="1554">
                  <c:v>114</c:v>
                </c:pt>
                <c:pt idx="1555">
                  <c:v>114</c:v>
                </c:pt>
                <c:pt idx="1556">
                  <c:v>116.4</c:v>
                </c:pt>
                <c:pt idx="1557">
                  <c:v>114.8</c:v>
                </c:pt>
                <c:pt idx="1558">
                  <c:v>116.4</c:v>
                </c:pt>
                <c:pt idx="1559">
                  <c:v>114.8</c:v>
                </c:pt>
                <c:pt idx="1560">
                  <c:v>113.6</c:v>
                </c:pt>
                <c:pt idx="1561">
                  <c:v>115.2</c:v>
                </c:pt>
                <c:pt idx="1562">
                  <c:v>114.8</c:v>
                </c:pt>
                <c:pt idx="1563">
                  <c:v>114.4</c:v>
                </c:pt>
                <c:pt idx="1564">
                  <c:v>115.2</c:v>
                </c:pt>
                <c:pt idx="1565">
                  <c:v>114.8</c:v>
                </c:pt>
                <c:pt idx="1566">
                  <c:v>112.8</c:v>
                </c:pt>
                <c:pt idx="1567">
                  <c:v>115.2</c:v>
                </c:pt>
                <c:pt idx="1568">
                  <c:v>114.8</c:v>
                </c:pt>
                <c:pt idx="1569">
                  <c:v>114.8</c:v>
                </c:pt>
                <c:pt idx="1570">
                  <c:v>116.8</c:v>
                </c:pt>
                <c:pt idx="1571">
                  <c:v>114</c:v>
                </c:pt>
                <c:pt idx="1572">
                  <c:v>113.6</c:v>
                </c:pt>
                <c:pt idx="1573">
                  <c:v>114.4</c:v>
                </c:pt>
                <c:pt idx="1574">
                  <c:v>114.4</c:v>
                </c:pt>
                <c:pt idx="1575">
                  <c:v>114.4</c:v>
                </c:pt>
                <c:pt idx="1576">
                  <c:v>113.2</c:v>
                </c:pt>
                <c:pt idx="1577">
                  <c:v>113.2</c:v>
                </c:pt>
                <c:pt idx="1578">
                  <c:v>113.6</c:v>
                </c:pt>
                <c:pt idx="1579">
                  <c:v>114</c:v>
                </c:pt>
                <c:pt idx="1580">
                  <c:v>114</c:v>
                </c:pt>
                <c:pt idx="1581">
                  <c:v>114.4</c:v>
                </c:pt>
                <c:pt idx="1582">
                  <c:v>114</c:v>
                </c:pt>
                <c:pt idx="1583">
                  <c:v>115.2</c:v>
                </c:pt>
                <c:pt idx="1584">
                  <c:v>115.6</c:v>
                </c:pt>
                <c:pt idx="1585">
                  <c:v>114.8</c:v>
                </c:pt>
                <c:pt idx="1586">
                  <c:v>114.8</c:v>
                </c:pt>
                <c:pt idx="1587">
                  <c:v>115.6</c:v>
                </c:pt>
                <c:pt idx="1588">
                  <c:v>115.6</c:v>
                </c:pt>
                <c:pt idx="1589">
                  <c:v>115.6</c:v>
                </c:pt>
                <c:pt idx="1590">
                  <c:v>116.8</c:v>
                </c:pt>
                <c:pt idx="1591">
                  <c:v>116.8</c:v>
                </c:pt>
                <c:pt idx="1592">
                  <c:v>116.4</c:v>
                </c:pt>
                <c:pt idx="1593">
                  <c:v>116.4</c:v>
                </c:pt>
                <c:pt idx="1594">
                  <c:v>116.4</c:v>
                </c:pt>
                <c:pt idx="1595">
                  <c:v>118</c:v>
                </c:pt>
                <c:pt idx="1596">
                  <c:v>117.2</c:v>
                </c:pt>
                <c:pt idx="1597">
                  <c:v>117.2</c:v>
                </c:pt>
                <c:pt idx="1598">
                  <c:v>117.2</c:v>
                </c:pt>
                <c:pt idx="1599">
                  <c:v>117.2</c:v>
                </c:pt>
                <c:pt idx="1600">
                  <c:v>117.2</c:v>
                </c:pt>
                <c:pt idx="1601">
                  <c:v>117.6</c:v>
                </c:pt>
                <c:pt idx="1602">
                  <c:v>117.2</c:v>
                </c:pt>
                <c:pt idx="1603">
                  <c:v>116</c:v>
                </c:pt>
                <c:pt idx="1604">
                  <c:v>115.2</c:v>
                </c:pt>
                <c:pt idx="1605">
                  <c:v>116</c:v>
                </c:pt>
                <c:pt idx="1606">
                  <c:v>117.6</c:v>
                </c:pt>
                <c:pt idx="1607">
                  <c:v>115.6</c:v>
                </c:pt>
                <c:pt idx="1608">
                  <c:v>116</c:v>
                </c:pt>
                <c:pt idx="1609">
                  <c:v>116</c:v>
                </c:pt>
                <c:pt idx="1610">
                  <c:v>116.4</c:v>
                </c:pt>
                <c:pt idx="1611">
                  <c:v>116</c:v>
                </c:pt>
                <c:pt idx="1612">
                  <c:v>116</c:v>
                </c:pt>
                <c:pt idx="1613">
                  <c:v>116.4</c:v>
                </c:pt>
                <c:pt idx="1614">
                  <c:v>115.6</c:v>
                </c:pt>
                <c:pt idx="1615">
                  <c:v>115.2</c:v>
                </c:pt>
                <c:pt idx="1616">
                  <c:v>117.2</c:v>
                </c:pt>
                <c:pt idx="1617">
                  <c:v>114.8</c:v>
                </c:pt>
                <c:pt idx="1618">
                  <c:v>116</c:v>
                </c:pt>
                <c:pt idx="1619">
                  <c:v>115.6</c:v>
                </c:pt>
                <c:pt idx="1620">
                  <c:v>115.6</c:v>
                </c:pt>
                <c:pt idx="1621">
                  <c:v>117.2</c:v>
                </c:pt>
                <c:pt idx="1622">
                  <c:v>116.4</c:v>
                </c:pt>
                <c:pt idx="1623">
                  <c:v>116.8</c:v>
                </c:pt>
                <c:pt idx="1624">
                  <c:v>116.4</c:v>
                </c:pt>
                <c:pt idx="1625">
                  <c:v>116.8</c:v>
                </c:pt>
                <c:pt idx="1626">
                  <c:v>116.4</c:v>
                </c:pt>
                <c:pt idx="1627">
                  <c:v>115.6</c:v>
                </c:pt>
                <c:pt idx="1628">
                  <c:v>116.8</c:v>
                </c:pt>
                <c:pt idx="1629">
                  <c:v>117.2</c:v>
                </c:pt>
                <c:pt idx="1630">
                  <c:v>116.8</c:v>
                </c:pt>
                <c:pt idx="1631">
                  <c:v>117.6</c:v>
                </c:pt>
                <c:pt idx="1632">
                  <c:v>116.8</c:v>
                </c:pt>
                <c:pt idx="1633">
                  <c:v>118.4</c:v>
                </c:pt>
                <c:pt idx="1634">
                  <c:v>117.6</c:v>
                </c:pt>
                <c:pt idx="1635">
                  <c:v>118.4</c:v>
                </c:pt>
                <c:pt idx="1636">
                  <c:v>117.6</c:v>
                </c:pt>
                <c:pt idx="1637">
                  <c:v>116.8</c:v>
                </c:pt>
                <c:pt idx="1638">
                  <c:v>117.6</c:v>
                </c:pt>
                <c:pt idx="1639">
                  <c:v>117.2</c:v>
                </c:pt>
                <c:pt idx="1640">
                  <c:v>117.2</c:v>
                </c:pt>
                <c:pt idx="1641">
                  <c:v>116.8</c:v>
                </c:pt>
                <c:pt idx="1642">
                  <c:v>116.8</c:v>
                </c:pt>
                <c:pt idx="1643">
                  <c:v>116.8</c:v>
                </c:pt>
                <c:pt idx="1644">
                  <c:v>117.2</c:v>
                </c:pt>
                <c:pt idx="1645">
                  <c:v>116.8</c:v>
                </c:pt>
                <c:pt idx="1646">
                  <c:v>116</c:v>
                </c:pt>
                <c:pt idx="1647">
                  <c:v>116.8</c:v>
                </c:pt>
                <c:pt idx="1648">
                  <c:v>116.8</c:v>
                </c:pt>
                <c:pt idx="1649">
                  <c:v>116</c:v>
                </c:pt>
                <c:pt idx="1650">
                  <c:v>116.4</c:v>
                </c:pt>
                <c:pt idx="1651">
                  <c:v>116</c:v>
                </c:pt>
                <c:pt idx="1652">
                  <c:v>116</c:v>
                </c:pt>
                <c:pt idx="1653">
                  <c:v>115.2</c:v>
                </c:pt>
                <c:pt idx="1654">
                  <c:v>116.4</c:v>
                </c:pt>
                <c:pt idx="1655">
                  <c:v>116.8</c:v>
                </c:pt>
                <c:pt idx="1656">
                  <c:v>117.2</c:v>
                </c:pt>
                <c:pt idx="1657">
                  <c:v>117.2</c:v>
                </c:pt>
                <c:pt idx="1658">
                  <c:v>115.6</c:v>
                </c:pt>
                <c:pt idx="1659">
                  <c:v>116.8</c:v>
                </c:pt>
                <c:pt idx="1660">
                  <c:v>116.8</c:v>
                </c:pt>
                <c:pt idx="1661">
                  <c:v>116.8</c:v>
                </c:pt>
                <c:pt idx="1662">
                  <c:v>116.8</c:v>
                </c:pt>
                <c:pt idx="1663">
                  <c:v>117.6</c:v>
                </c:pt>
                <c:pt idx="1664">
                  <c:v>116.8</c:v>
                </c:pt>
                <c:pt idx="1665">
                  <c:v>115.6</c:v>
                </c:pt>
                <c:pt idx="1666">
                  <c:v>117.2</c:v>
                </c:pt>
                <c:pt idx="1667">
                  <c:v>117.6</c:v>
                </c:pt>
                <c:pt idx="1668">
                  <c:v>117.6</c:v>
                </c:pt>
                <c:pt idx="1669">
                  <c:v>118</c:v>
                </c:pt>
                <c:pt idx="1670">
                  <c:v>117.2</c:v>
                </c:pt>
                <c:pt idx="1671">
                  <c:v>117.6</c:v>
                </c:pt>
                <c:pt idx="1672">
                  <c:v>117.6</c:v>
                </c:pt>
                <c:pt idx="1673">
                  <c:v>117.2</c:v>
                </c:pt>
                <c:pt idx="1674">
                  <c:v>117.6</c:v>
                </c:pt>
                <c:pt idx="1675">
                  <c:v>117.2</c:v>
                </c:pt>
                <c:pt idx="1676">
                  <c:v>117.6</c:v>
                </c:pt>
                <c:pt idx="1677">
                  <c:v>117.2</c:v>
                </c:pt>
                <c:pt idx="1678">
                  <c:v>117.6</c:v>
                </c:pt>
                <c:pt idx="1679">
                  <c:v>116.8</c:v>
                </c:pt>
                <c:pt idx="1680">
                  <c:v>117.6</c:v>
                </c:pt>
                <c:pt idx="1681">
                  <c:v>117.2</c:v>
                </c:pt>
                <c:pt idx="1682">
                  <c:v>117.6</c:v>
                </c:pt>
                <c:pt idx="1683">
                  <c:v>118</c:v>
                </c:pt>
                <c:pt idx="1684">
                  <c:v>116.8</c:v>
                </c:pt>
                <c:pt idx="1685">
                  <c:v>116.4</c:v>
                </c:pt>
                <c:pt idx="1686">
                  <c:v>115.6</c:v>
                </c:pt>
                <c:pt idx="1687">
                  <c:v>116.8</c:v>
                </c:pt>
                <c:pt idx="1688">
                  <c:v>117.2</c:v>
                </c:pt>
                <c:pt idx="1689">
                  <c:v>117.2</c:v>
                </c:pt>
                <c:pt idx="1690">
                  <c:v>116</c:v>
                </c:pt>
                <c:pt idx="1691">
                  <c:v>116</c:v>
                </c:pt>
                <c:pt idx="1692">
                  <c:v>117.2</c:v>
                </c:pt>
                <c:pt idx="1693">
                  <c:v>116.4</c:v>
                </c:pt>
                <c:pt idx="1694">
                  <c:v>116.8</c:v>
                </c:pt>
                <c:pt idx="1695">
                  <c:v>116</c:v>
                </c:pt>
                <c:pt idx="1696">
                  <c:v>116</c:v>
                </c:pt>
                <c:pt idx="1697">
                  <c:v>117.6</c:v>
                </c:pt>
                <c:pt idx="1698">
                  <c:v>116</c:v>
                </c:pt>
                <c:pt idx="1699">
                  <c:v>116.4</c:v>
                </c:pt>
                <c:pt idx="1700">
                  <c:v>116</c:v>
                </c:pt>
                <c:pt idx="1701">
                  <c:v>116</c:v>
                </c:pt>
                <c:pt idx="1702">
                  <c:v>116</c:v>
                </c:pt>
                <c:pt idx="1703">
                  <c:v>115.6</c:v>
                </c:pt>
                <c:pt idx="1704">
                  <c:v>116.4</c:v>
                </c:pt>
                <c:pt idx="1705">
                  <c:v>116.8</c:v>
                </c:pt>
                <c:pt idx="1706">
                  <c:v>117.2</c:v>
                </c:pt>
                <c:pt idx="1707">
                  <c:v>117.2</c:v>
                </c:pt>
                <c:pt idx="1708">
                  <c:v>115.6</c:v>
                </c:pt>
                <c:pt idx="1709">
                  <c:v>117.6</c:v>
                </c:pt>
                <c:pt idx="1710">
                  <c:v>115.2</c:v>
                </c:pt>
                <c:pt idx="1711">
                  <c:v>116.4</c:v>
                </c:pt>
                <c:pt idx="1712">
                  <c:v>116</c:v>
                </c:pt>
                <c:pt idx="1713">
                  <c:v>116.4</c:v>
                </c:pt>
                <c:pt idx="1714">
                  <c:v>116.4</c:v>
                </c:pt>
                <c:pt idx="1715">
                  <c:v>116</c:v>
                </c:pt>
                <c:pt idx="1716">
                  <c:v>115.6</c:v>
                </c:pt>
                <c:pt idx="1717">
                  <c:v>115.2</c:v>
                </c:pt>
                <c:pt idx="1718">
                  <c:v>115.6</c:v>
                </c:pt>
                <c:pt idx="1719">
                  <c:v>114.4</c:v>
                </c:pt>
                <c:pt idx="1720">
                  <c:v>116.4</c:v>
                </c:pt>
                <c:pt idx="1721">
                  <c:v>115.6</c:v>
                </c:pt>
                <c:pt idx="1722">
                  <c:v>116</c:v>
                </c:pt>
                <c:pt idx="1723">
                  <c:v>115.6</c:v>
                </c:pt>
                <c:pt idx="1724">
                  <c:v>115.2</c:v>
                </c:pt>
                <c:pt idx="1725">
                  <c:v>115.2</c:v>
                </c:pt>
                <c:pt idx="1726">
                  <c:v>115.6</c:v>
                </c:pt>
                <c:pt idx="1727">
                  <c:v>115.6</c:v>
                </c:pt>
                <c:pt idx="1728">
                  <c:v>115.6</c:v>
                </c:pt>
                <c:pt idx="1729">
                  <c:v>116</c:v>
                </c:pt>
                <c:pt idx="1730">
                  <c:v>114.4</c:v>
                </c:pt>
                <c:pt idx="1731">
                  <c:v>114.4</c:v>
                </c:pt>
                <c:pt idx="1732">
                  <c:v>115.2</c:v>
                </c:pt>
                <c:pt idx="1733">
                  <c:v>115.2</c:v>
                </c:pt>
                <c:pt idx="1734">
                  <c:v>116.4</c:v>
                </c:pt>
                <c:pt idx="1735">
                  <c:v>115.6</c:v>
                </c:pt>
                <c:pt idx="1736">
                  <c:v>115.2</c:v>
                </c:pt>
                <c:pt idx="1737">
                  <c:v>116</c:v>
                </c:pt>
                <c:pt idx="1738">
                  <c:v>116</c:v>
                </c:pt>
                <c:pt idx="1739">
                  <c:v>115.2</c:v>
                </c:pt>
                <c:pt idx="1740">
                  <c:v>116</c:v>
                </c:pt>
                <c:pt idx="1741">
                  <c:v>116.8</c:v>
                </c:pt>
                <c:pt idx="1742">
                  <c:v>114.8</c:v>
                </c:pt>
                <c:pt idx="1743">
                  <c:v>114.8</c:v>
                </c:pt>
                <c:pt idx="1744">
                  <c:v>116</c:v>
                </c:pt>
                <c:pt idx="1745">
                  <c:v>115.6</c:v>
                </c:pt>
                <c:pt idx="1746">
                  <c:v>115.6</c:v>
                </c:pt>
                <c:pt idx="1747">
                  <c:v>116.4</c:v>
                </c:pt>
                <c:pt idx="1748">
                  <c:v>115.6</c:v>
                </c:pt>
                <c:pt idx="1749">
                  <c:v>116</c:v>
                </c:pt>
                <c:pt idx="1750">
                  <c:v>115.2</c:v>
                </c:pt>
                <c:pt idx="1751">
                  <c:v>114</c:v>
                </c:pt>
                <c:pt idx="1752">
                  <c:v>115.2</c:v>
                </c:pt>
                <c:pt idx="1753">
                  <c:v>114.4</c:v>
                </c:pt>
                <c:pt idx="1754">
                  <c:v>116.4</c:v>
                </c:pt>
                <c:pt idx="1755">
                  <c:v>114.8</c:v>
                </c:pt>
                <c:pt idx="1756">
                  <c:v>115.6</c:v>
                </c:pt>
                <c:pt idx="1757">
                  <c:v>115.6</c:v>
                </c:pt>
                <c:pt idx="1758">
                  <c:v>114.8</c:v>
                </c:pt>
                <c:pt idx="1759">
                  <c:v>114.4</c:v>
                </c:pt>
                <c:pt idx="1760">
                  <c:v>116</c:v>
                </c:pt>
                <c:pt idx="1761">
                  <c:v>115.6</c:v>
                </c:pt>
                <c:pt idx="1762">
                  <c:v>115.2</c:v>
                </c:pt>
                <c:pt idx="1763">
                  <c:v>115.6</c:v>
                </c:pt>
                <c:pt idx="1764">
                  <c:v>114.8</c:v>
                </c:pt>
                <c:pt idx="1765">
                  <c:v>115.2</c:v>
                </c:pt>
                <c:pt idx="1766">
                  <c:v>115.6</c:v>
                </c:pt>
                <c:pt idx="1767">
                  <c:v>115.2</c:v>
                </c:pt>
                <c:pt idx="1768">
                  <c:v>115.6</c:v>
                </c:pt>
                <c:pt idx="1769">
                  <c:v>114</c:v>
                </c:pt>
                <c:pt idx="1770">
                  <c:v>114</c:v>
                </c:pt>
                <c:pt idx="1771">
                  <c:v>115.6</c:v>
                </c:pt>
                <c:pt idx="1772">
                  <c:v>116</c:v>
                </c:pt>
                <c:pt idx="1773">
                  <c:v>115.2</c:v>
                </c:pt>
                <c:pt idx="1774">
                  <c:v>114</c:v>
                </c:pt>
                <c:pt idx="1775">
                  <c:v>114</c:v>
                </c:pt>
                <c:pt idx="1776">
                  <c:v>114.4</c:v>
                </c:pt>
                <c:pt idx="1777">
                  <c:v>114.8</c:v>
                </c:pt>
                <c:pt idx="1778">
                  <c:v>115.2</c:v>
                </c:pt>
                <c:pt idx="1779">
                  <c:v>114.4</c:v>
                </c:pt>
                <c:pt idx="1780">
                  <c:v>113.6</c:v>
                </c:pt>
                <c:pt idx="1781">
                  <c:v>115.2</c:v>
                </c:pt>
                <c:pt idx="1782">
                  <c:v>114.4</c:v>
                </c:pt>
                <c:pt idx="1783">
                  <c:v>114</c:v>
                </c:pt>
                <c:pt idx="1784">
                  <c:v>113.6</c:v>
                </c:pt>
                <c:pt idx="1785">
                  <c:v>114.4</c:v>
                </c:pt>
                <c:pt idx="1786">
                  <c:v>113.2</c:v>
                </c:pt>
                <c:pt idx="1787">
                  <c:v>114</c:v>
                </c:pt>
                <c:pt idx="1788">
                  <c:v>113.6</c:v>
                </c:pt>
                <c:pt idx="1789">
                  <c:v>114.4</c:v>
                </c:pt>
                <c:pt idx="1790">
                  <c:v>114.4</c:v>
                </c:pt>
                <c:pt idx="1791">
                  <c:v>114.4</c:v>
                </c:pt>
                <c:pt idx="1792">
                  <c:v>114.4</c:v>
                </c:pt>
                <c:pt idx="1793">
                  <c:v>115.6</c:v>
                </c:pt>
                <c:pt idx="1794">
                  <c:v>114</c:v>
                </c:pt>
                <c:pt idx="1795">
                  <c:v>114.4</c:v>
                </c:pt>
                <c:pt idx="1796">
                  <c:v>114.4</c:v>
                </c:pt>
                <c:pt idx="1797">
                  <c:v>114</c:v>
                </c:pt>
                <c:pt idx="1798">
                  <c:v>114.4</c:v>
                </c:pt>
                <c:pt idx="1799">
                  <c:v>114</c:v>
                </c:pt>
                <c:pt idx="1800">
                  <c:v>114</c:v>
                </c:pt>
                <c:pt idx="1801">
                  <c:v>114.8</c:v>
                </c:pt>
                <c:pt idx="1802">
                  <c:v>113.6</c:v>
                </c:pt>
                <c:pt idx="1803">
                  <c:v>114.8</c:v>
                </c:pt>
                <c:pt idx="1804">
                  <c:v>113.6</c:v>
                </c:pt>
                <c:pt idx="1805">
                  <c:v>113.2</c:v>
                </c:pt>
                <c:pt idx="1806">
                  <c:v>114.8</c:v>
                </c:pt>
                <c:pt idx="1807">
                  <c:v>113.6</c:v>
                </c:pt>
                <c:pt idx="1808">
                  <c:v>114.8</c:v>
                </c:pt>
                <c:pt idx="1809">
                  <c:v>114</c:v>
                </c:pt>
                <c:pt idx="1810">
                  <c:v>113.2</c:v>
                </c:pt>
                <c:pt idx="1811">
                  <c:v>114</c:v>
                </c:pt>
                <c:pt idx="1812">
                  <c:v>114.4</c:v>
                </c:pt>
                <c:pt idx="1813">
                  <c:v>113.6</c:v>
                </c:pt>
                <c:pt idx="1814">
                  <c:v>114</c:v>
                </c:pt>
                <c:pt idx="1815">
                  <c:v>112.8</c:v>
                </c:pt>
                <c:pt idx="1816">
                  <c:v>113.6</c:v>
                </c:pt>
                <c:pt idx="1817">
                  <c:v>114.4</c:v>
                </c:pt>
                <c:pt idx="1818">
                  <c:v>114</c:v>
                </c:pt>
                <c:pt idx="1819">
                  <c:v>114</c:v>
                </c:pt>
                <c:pt idx="1820">
                  <c:v>114.4</c:v>
                </c:pt>
                <c:pt idx="1821">
                  <c:v>114</c:v>
                </c:pt>
                <c:pt idx="1822">
                  <c:v>113.6</c:v>
                </c:pt>
                <c:pt idx="1823">
                  <c:v>114</c:v>
                </c:pt>
                <c:pt idx="1824">
                  <c:v>114</c:v>
                </c:pt>
                <c:pt idx="1825">
                  <c:v>114.4</c:v>
                </c:pt>
                <c:pt idx="1826">
                  <c:v>115.6</c:v>
                </c:pt>
                <c:pt idx="1827">
                  <c:v>116</c:v>
                </c:pt>
                <c:pt idx="1828">
                  <c:v>115.2</c:v>
                </c:pt>
                <c:pt idx="1829">
                  <c:v>114.4</c:v>
                </c:pt>
                <c:pt idx="1830">
                  <c:v>116.8</c:v>
                </c:pt>
                <c:pt idx="1831">
                  <c:v>116</c:v>
                </c:pt>
                <c:pt idx="1832">
                  <c:v>114</c:v>
                </c:pt>
                <c:pt idx="1833">
                  <c:v>116.8</c:v>
                </c:pt>
                <c:pt idx="1834">
                  <c:v>115.2</c:v>
                </c:pt>
                <c:pt idx="1835">
                  <c:v>114.4</c:v>
                </c:pt>
                <c:pt idx="1836">
                  <c:v>115.2</c:v>
                </c:pt>
                <c:pt idx="1837">
                  <c:v>115.2</c:v>
                </c:pt>
                <c:pt idx="1838">
                  <c:v>114</c:v>
                </c:pt>
                <c:pt idx="1839">
                  <c:v>114</c:v>
                </c:pt>
                <c:pt idx="1840">
                  <c:v>114.8</c:v>
                </c:pt>
                <c:pt idx="1841">
                  <c:v>112.8</c:v>
                </c:pt>
                <c:pt idx="1842">
                  <c:v>114.8</c:v>
                </c:pt>
                <c:pt idx="1843">
                  <c:v>114</c:v>
                </c:pt>
                <c:pt idx="1844">
                  <c:v>114</c:v>
                </c:pt>
                <c:pt idx="1845">
                  <c:v>114.8</c:v>
                </c:pt>
                <c:pt idx="1846">
                  <c:v>113.6</c:v>
                </c:pt>
                <c:pt idx="1847">
                  <c:v>114</c:v>
                </c:pt>
                <c:pt idx="1848">
                  <c:v>114.4</c:v>
                </c:pt>
                <c:pt idx="1849">
                  <c:v>113.6</c:v>
                </c:pt>
                <c:pt idx="1850">
                  <c:v>113.2</c:v>
                </c:pt>
                <c:pt idx="1851">
                  <c:v>113.6</c:v>
                </c:pt>
                <c:pt idx="1852">
                  <c:v>113.6</c:v>
                </c:pt>
                <c:pt idx="1853">
                  <c:v>114</c:v>
                </c:pt>
                <c:pt idx="1854">
                  <c:v>114</c:v>
                </c:pt>
                <c:pt idx="1855">
                  <c:v>114.4</c:v>
                </c:pt>
                <c:pt idx="1856">
                  <c:v>112.8</c:v>
                </c:pt>
                <c:pt idx="1857">
                  <c:v>113.6</c:v>
                </c:pt>
                <c:pt idx="1858">
                  <c:v>113.2</c:v>
                </c:pt>
                <c:pt idx="1859">
                  <c:v>114</c:v>
                </c:pt>
                <c:pt idx="1860">
                  <c:v>114.4</c:v>
                </c:pt>
                <c:pt idx="1861">
                  <c:v>113.2</c:v>
                </c:pt>
                <c:pt idx="1862">
                  <c:v>114.4</c:v>
                </c:pt>
                <c:pt idx="1863">
                  <c:v>114</c:v>
                </c:pt>
                <c:pt idx="1864">
                  <c:v>115.2</c:v>
                </c:pt>
                <c:pt idx="1865">
                  <c:v>114.4</c:v>
                </c:pt>
                <c:pt idx="1866">
                  <c:v>115.6</c:v>
                </c:pt>
                <c:pt idx="1867">
                  <c:v>114.4</c:v>
                </c:pt>
                <c:pt idx="1868">
                  <c:v>114.4</c:v>
                </c:pt>
                <c:pt idx="1869">
                  <c:v>113.6</c:v>
                </c:pt>
                <c:pt idx="1870">
                  <c:v>114.4</c:v>
                </c:pt>
                <c:pt idx="1871">
                  <c:v>114.8</c:v>
                </c:pt>
                <c:pt idx="1872">
                  <c:v>115.2</c:v>
                </c:pt>
                <c:pt idx="1873">
                  <c:v>112.8</c:v>
                </c:pt>
                <c:pt idx="1874">
                  <c:v>114</c:v>
                </c:pt>
                <c:pt idx="1875">
                  <c:v>114</c:v>
                </c:pt>
                <c:pt idx="1876">
                  <c:v>114.8</c:v>
                </c:pt>
                <c:pt idx="1877">
                  <c:v>114.8</c:v>
                </c:pt>
                <c:pt idx="1878">
                  <c:v>114.4</c:v>
                </c:pt>
                <c:pt idx="1879">
                  <c:v>113.6</c:v>
                </c:pt>
                <c:pt idx="1880">
                  <c:v>113.6</c:v>
                </c:pt>
                <c:pt idx="1881">
                  <c:v>114</c:v>
                </c:pt>
                <c:pt idx="1882">
                  <c:v>114.4</c:v>
                </c:pt>
                <c:pt idx="1883">
                  <c:v>113.6</c:v>
                </c:pt>
                <c:pt idx="1884">
                  <c:v>114.8</c:v>
                </c:pt>
                <c:pt idx="1885">
                  <c:v>114.4</c:v>
                </c:pt>
                <c:pt idx="1886">
                  <c:v>115.2</c:v>
                </c:pt>
                <c:pt idx="1887">
                  <c:v>114</c:v>
                </c:pt>
                <c:pt idx="1888">
                  <c:v>115.2</c:v>
                </c:pt>
                <c:pt idx="1889">
                  <c:v>114.4</c:v>
                </c:pt>
                <c:pt idx="1890">
                  <c:v>114.4</c:v>
                </c:pt>
                <c:pt idx="1891">
                  <c:v>114</c:v>
                </c:pt>
                <c:pt idx="1892">
                  <c:v>114.8</c:v>
                </c:pt>
                <c:pt idx="1893">
                  <c:v>114.4</c:v>
                </c:pt>
                <c:pt idx="1894">
                  <c:v>115.2</c:v>
                </c:pt>
                <c:pt idx="1895">
                  <c:v>115.2</c:v>
                </c:pt>
                <c:pt idx="1896">
                  <c:v>114.4</c:v>
                </c:pt>
                <c:pt idx="1897">
                  <c:v>114</c:v>
                </c:pt>
                <c:pt idx="1898">
                  <c:v>114</c:v>
                </c:pt>
                <c:pt idx="1899">
                  <c:v>114.4</c:v>
                </c:pt>
                <c:pt idx="1900">
                  <c:v>114</c:v>
                </c:pt>
                <c:pt idx="1901">
                  <c:v>115.2</c:v>
                </c:pt>
                <c:pt idx="1902">
                  <c:v>114.8</c:v>
                </c:pt>
                <c:pt idx="1903">
                  <c:v>115.6</c:v>
                </c:pt>
                <c:pt idx="1904">
                  <c:v>114.8</c:v>
                </c:pt>
                <c:pt idx="1905">
                  <c:v>115.6</c:v>
                </c:pt>
                <c:pt idx="1906">
                  <c:v>115.2</c:v>
                </c:pt>
                <c:pt idx="1907">
                  <c:v>114.4</c:v>
                </c:pt>
                <c:pt idx="1908">
                  <c:v>114.4</c:v>
                </c:pt>
                <c:pt idx="1909">
                  <c:v>114.4</c:v>
                </c:pt>
                <c:pt idx="1910">
                  <c:v>114.8</c:v>
                </c:pt>
                <c:pt idx="1911">
                  <c:v>114.8</c:v>
                </c:pt>
                <c:pt idx="1912">
                  <c:v>114.8</c:v>
                </c:pt>
                <c:pt idx="1913">
                  <c:v>114.8</c:v>
                </c:pt>
                <c:pt idx="1914">
                  <c:v>113.6</c:v>
                </c:pt>
                <c:pt idx="1915">
                  <c:v>114</c:v>
                </c:pt>
                <c:pt idx="1916">
                  <c:v>116</c:v>
                </c:pt>
                <c:pt idx="1917">
                  <c:v>114</c:v>
                </c:pt>
                <c:pt idx="1918">
                  <c:v>114.4</c:v>
                </c:pt>
                <c:pt idx="1919">
                  <c:v>115.6</c:v>
                </c:pt>
                <c:pt idx="1920">
                  <c:v>113.6</c:v>
                </c:pt>
                <c:pt idx="1921">
                  <c:v>114.8</c:v>
                </c:pt>
                <c:pt idx="1922">
                  <c:v>114</c:v>
                </c:pt>
                <c:pt idx="1923">
                  <c:v>114.8</c:v>
                </c:pt>
                <c:pt idx="1924">
                  <c:v>114</c:v>
                </c:pt>
                <c:pt idx="1925">
                  <c:v>114.8</c:v>
                </c:pt>
                <c:pt idx="1926">
                  <c:v>115.2</c:v>
                </c:pt>
                <c:pt idx="1927">
                  <c:v>114.8</c:v>
                </c:pt>
                <c:pt idx="1928">
                  <c:v>113.6</c:v>
                </c:pt>
                <c:pt idx="1929">
                  <c:v>114.8</c:v>
                </c:pt>
                <c:pt idx="1930">
                  <c:v>115.2</c:v>
                </c:pt>
                <c:pt idx="1931">
                  <c:v>115.2</c:v>
                </c:pt>
                <c:pt idx="1932">
                  <c:v>116</c:v>
                </c:pt>
                <c:pt idx="1933">
                  <c:v>115.2</c:v>
                </c:pt>
                <c:pt idx="1934">
                  <c:v>115.6</c:v>
                </c:pt>
                <c:pt idx="1935">
                  <c:v>114.8</c:v>
                </c:pt>
                <c:pt idx="1936">
                  <c:v>116</c:v>
                </c:pt>
                <c:pt idx="1937">
                  <c:v>115.2</c:v>
                </c:pt>
                <c:pt idx="1938">
                  <c:v>115.2</c:v>
                </c:pt>
                <c:pt idx="1939">
                  <c:v>115.6</c:v>
                </c:pt>
                <c:pt idx="1940">
                  <c:v>114.8</c:v>
                </c:pt>
                <c:pt idx="1941">
                  <c:v>114.8</c:v>
                </c:pt>
                <c:pt idx="1942">
                  <c:v>114.8</c:v>
                </c:pt>
                <c:pt idx="1943">
                  <c:v>116</c:v>
                </c:pt>
                <c:pt idx="1944">
                  <c:v>115.6</c:v>
                </c:pt>
                <c:pt idx="1945">
                  <c:v>115.6</c:v>
                </c:pt>
                <c:pt idx="1946">
                  <c:v>114.4</c:v>
                </c:pt>
                <c:pt idx="1947">
                  <c:v>115.2</c:v>
                </c:pt>
                <c:pt idx="1948">
                  <c:v>114.8</c:v>
                </c:pt>
                <c:pt idx="1949">
                  <c:v>114.4</c:v>
                </c:pt>
                <c:pt idx="1950">
                  <c:v>114.4</c:v>
                </c:pt>
                <c:pt idx="1951">
                  <c:v>114</c:v>
                </c:pt>
                <c:pt idx="1952">
                  <c:v>115.2</c:v>
                </c:pt>
                <c:pt idx="1953">
                  <c:v>114</c:v>
                </c:pt>
                <c:pt idx="1954">
                  <c:v>115.6</c:v>
                </c:pt>
                <c:pt idx="1955">
                  <c:v>114.4</c:v>
                </c:pt>
                <c:pt idx="1956">
                  <c:v>114.8</c:v>
                </c:pt>
                <c:pt idx="1957">
                  <c:v>115.2</c:v>
                </c:pt>
                <c:pt idx="1958">
                  <c:v>115.6</c:v>
                </c:pt>
                <c:pt idx="1959">
                  <c:v>114.8</c:v>
                </c:pt>
                <c:pt idx="1960">
                  <c:v>115.6</c:v>
                </c:pt>
                <c:pt idx="1961">
                  <c:v>114.8</c:v>
                </c:pt>
                <c:pt idx="1962">
                  <c:v>114.8</c:v>
                </c:pt>
                <c:pt idx="1963">
                  <c:v>115.6</c:v>
                </c:pt>
                <c:pt idx="1964">
                  <c:v>115.2</c:v>
                </c:pt>
                <c:pt idx="1965">
                  <c:v>116.4</c:v>
                </c:pt>
                <c:pt idx="1966">
                  <c:v>116.4</c:v>
                </c:pt>
                <c:pt idx="1967">
                  <c:v>115.2</c:v>
                </c:pt>
                <c:pt idx="1968">
                  <c:v>115.6</c:v>
                </c:pt>
                <c:pt idx="1969">
                  <c:v>114.8</c:v>
                </c:pt>
                <c:pt idx="1970">
                  <c:v>116.4</c:v>
                </c:pt>
                <c:pt idx="1971">
                  <c:v>115.6</c:v>
                </c:pt>
                <c:pt idx="1972">
                  <c:v>115.6</c:v>
                </c:pt>
                <c:pt idx="1973">
                  <c:v>115.6</c:v>
                </c:pt>
                <c:pt idx="1974">
                  <c:v>115.6</c:v>
                </c:pt>
                <c:pt idx="1975">
                  <c:v>115.2</c:v>
                </c:pt>
                <c:pt idx="1976">
                  <c:v>116</c:v>
                </c:pt>
                <c:pt idx="1977">
                  <c:v>116.4</c:v>
                </c:pt>
                <c:pt idx="1978">
                  <c:v>116</c:v>
                </c:pt>
                <c:pt idx="1979">
                  <c:v>116</c:v>
                </c:pt>
                <c:pt idx="1980">
                  <c:v>114.4</c:v>
                </c:pt>
                <c:pt idx="1981">
                  <c:v>115.2</c:v>
                </c:pt>
                <c:pt idx="1982">
                  <c:v>116.8</c:v>
                </c:pt>
                <c:pt idx="1983">
                  <c:v>116</c:v>
                </c:pt>
                <c:pt idx="1984">
                  <c:v>116.4</c:v>
                </c:pt>
                <c:pt idx="1985">
                  <c:v>117.6</c:v>
                </c:pt>
                <c:pt idx="1986">
                  <c:v>117.2</c:v>
                </c:pt>
                <c:pt idx="1987">
                  <c:v>116.4</c:v>
                </c:pt>
                <c:pt idx="1988">
                  <c:v>116</c:v>
                </c:pt>
                <c:pt idx="1989">
                  <c:v>116.4</c:v>
                </c:pt>
                <c:pt idx="1990">
                  <c:v>116.8</c:v>
                </c:pt>
                <c:pt idx="1991">
                  <c:v>116</c:v>
                </c:pt>
                <c:pt idx="1992">
                  <c:v>116.4</c:v>
                </c:pt>
                <c:pt idx="1993">
                  <c:v>114.8</c:v>
                </c:pt>
                <c:pt idx="1994">
                  <c:v>116.8</c:v>
                </c:pt>
                <c:pt idx="1995">
                  <c:v>116</c:v>
                </c:pt>
                <c:pt idx="1996">
                  <c:v>115.6</c:v>
                </c:pt>
                <c:pt idx="1997">
                  <c:v>115.6</c:v>
                </c:pt>
                <c:pt idx="1998">
                  <c:v>116.8</c:v>
                </c:pt>
                <c:pt idx="1999">
                  <c:v>115.6</c:v>
                </c:pt>
                <c:pt idx="2000">
                  <c:v>116</c:v>
                </c:pt>
                <c:pt idx="2001">
                  <c:v>116.4</c:v>
                </c:pt>
                <c:pt idx="2002">
                  <c:v>116.4</c:v>
                </c:pt>
                <c:pt idx="2003">
                  <c:v>117.2</c:v>
                </c:pt>
                <c:pt idx="2004">
                  <c:v>117.2</c:v>
                </c:pt>
                <c:pt idx="2005">
                  <c:v>116.8</c:v>
                </c:pt>
                <c:pt idx="2006">
                  <c:v>116</c:v>
                </c:pt>
                <c:pt idx="2007">
                  <c:v>117.2</c:v>
                </c:pt>
                <c:pt idx="2008">
                  <c:v>116.8</c:v>
                </c:pt>
                <c:pt idx="2009">
                  <c:v>115.6</c:v>
                </c:pt>
                <c:pt idx="2010">
                  <c:v>116</c:v>
                </c:pt>
                <c:pt idx="2011">
                  <c:v>116.4</c:v>
                </c:pt>
                <c:pt idx="2012">
                  <c:v>116.4</c:v>
                </c:pt>
                <c:pt idx="2013">
                  <c:v>116.8</c:v>
                </c:pt>
                <c:pt idx="2014">
                  <c:v>115.6</c:v>
                </c:pt>
                <c:pt idx="2015">
                  <c:v>117.6</c:v>
                </c:pt>
                <c:pt idx="2016">
                  <c:v>116</c:v>
                </c:pt>
                <c:pt idx="2017">
                  <c:v>117.2</c:v>
                </c:pt>
                <c:pt idx="2018">
                  <c:v>116.8</c:v>
                </c:pt>
                <c:pt idx="2019">
                  <c:v>115.6</c:v>
                </c:pt>
                <c:pt idx="2020">
                  <c:v>116</c:v>
                </c:pt>
                <c:pt idx="2021">
                  <c:v>116.8</c:v>
                </c:pt>
                <c:pt idx="2022">
                  <c:v>117.2</c:v>
                </c:pt>
                <c:pt idx="2023">
                  <c:v>116</c:v>
                </c:pt>
                <c:pt idx="2024">
                  <c:v>117.2</c:v>
                </c:pt>
                <c:pt idx="2025">
                  <c:v>116</c:v>
                </c:pt>
                <c:pt idx="2026">
                  <c:v>116</c:v>
                </c:pt>
                <c:pt idx="2027">
                  <c:v>117.2</c:v>
                </c:pt>
                <c:pt idx="2028">
                  <c:v>116</c:v>
                </c:pt>
                <c:pt idx="2029">
                  <c:v>116.4</c:v>
                </c:pt>
                <c:pt idx="2030">
                  <c:v>116</c:v>
                </c:pt>
                <c:pt idx="2031">
                  <c:v>116.4</c:v>
                </c:pt>
                <c:pt idx="2032">
                  <c:v>116.8</c:v>
                </c:pt>
                <c:pt idx="2033">
                  <c:v>116.4</c:v>
                </c:pt>
                <c:pt idx="2034">
                  <c:v>116.4</c:v>
                </c:pt>
                <c:pt idx="2035">
                  <c:v>116.8</c:v>
                </c:pt>
                <c:pt idx="2036">
                  <c:v>116</c:v>
                </c:pt>
                <c:pt idx="2037">
                  <c:v>116.8</c:v>
                </c:pt>
                <c:pt idx="2038">
                  <c:v>117.2</c:v>
                </c:pt>
                <c:pt idx="2039">
                  <c:v>116</c:v>
                </c:pt>
                <c:pt idx="2040">
                  <c:v>116</c:v>
                </c:pt>
                <c:pt idx="2041">
                  <c:v>117.2</c:v>
                </c:pt>
                <c:pt idx="2042">
                  <c:v>116.8</c:v>
                </c:pt>
                <c:pt idx="2043">
                  <c:v>117.6</c:v>
                </c:pt>
                <c:pt idx="2044">
                  <c:v>116.4</c:v>
                </c:pt>
                <c:pt idx="2045">
                  <c:v>117.2</c:v>
                </c:pt>
                <c:pt idx="2046">
                  <c:v>117.2</c:v>
                </c:pt>
                <c:pt idx="2047">
                  <c:v>118</c:v>
                </c:pt>
                <c:pt idx="2048">
                  <c:v>117.2</c:v>
                </c:pt>
                <c:pt idx="2049">
                  <c:v>118.4</c:v>
                </c:pt>
                <c:pt idx="2050">
                  <c:v>116.4</c:v>
                </c:pt>
                <c:pt idx="2051">
                  <c:v>117.2</c:v>
                </c:pt>
                <c:pt idx="2052">
                  <c:v>115.2</c:v>
                </c:pt>
                <c:pt idx="2053">
                  <c:v>117.2</c:v>
                </c:pt>
                <c:pt idx="2054">
                  <c:v>117.2</c:v>
                </c:pt>
                <c:pt idx="2055">
                  <c:v>116.8</c:v>
                </c:pt>
                <c:pt idx="2056">
                  <c:v>116.4</c:v>
                </c:pt>
                <c:pt idx="2057">
                  <c:v>116.4</c:v>
                </c:pt>
                <c:pt idx="2058">
                  <c:v>116.8</c:v>
                </c:pt>
                <c:pt idx="2059">
                  <c:v>117.2</c:v>
                </c:pt>
                <c:pt idx="2060">
                  <c:v>116</c:v>
                </c:pt>
                <c:pt idx="2061">
                  <c:v>116.8</c:v>
                </c:pt>
                <c:pt idx="2062">
                  <c:v>116.8</c:v>
                </c:pt>
                <c:pt idx="2063">
                  <c:v>116.4</c:v>
                </c:pt>
                <c:pt idx="2064">
                  <c:v>118</c:v>
                </c:pt>
                <c:pt idx="2065">
                  <c:v>118</c:v>
                </c:pt>
                <c:pt idx="2066">
                  <c:v>117.2</c:v>
                </c:pt>
                <c:pt idx="2067">
                  <c:v>117.2</c:v>
                </c:pt>
                <c:pt idx="2068">
                  <c:v>118</c:v>
                </c:pt>
                <c:pt idx="2069">
                  <c:v>118</c:v>
                </c:pt>
                <c:pt idx="2070">
                  <c:v>117.2</c:v>
                </c:pt>
                <c:pt idx="2071">
                  <c:v>116.4</c:v>
                </c:pt>
                <c:pt idx="2072">
                  <c:v>117.2</c:v>
                </c:pt>
                <c:pt idx="2073">
                  <c:v>117.2</c:v>
                </c:pt>
                <c:pt idx="2074">
                  <c:v>118.4</c:v>
                </c:pt>
                <c:pt idx="2075">
                  <c:v>116.8</c:v>
                </c:pt>
                <c:pt idx="2076">
                  <c:v>118.4</c:v>
                </c:pt>
                <c:pt idx="2077">
                  <c:v>117.2</c:v>
                </c:pt>
                <c:pt idx="2078">
                  <c:v>118.4</c:v>
                </c:pt>
                <c:pt idx="2079">
                  <c:v>118.4</c:v>
                </c:pt>
                <c:pt idx="2080">
                  <c:v>117.2</c:v>
                </c:pt>
                <c:pt idx="2081">
                  <c:v>116.4</c:v>
                </c:pt>
                <c:pt idx="2082">
                  <c:v>117.6</c:v>
                </c:pt>
                <c:pt idx="2083">
                  <c:v>115.6</c:v>
                </c:pt>
                <c:pt idx="2084">
                  <c:v>117.2</c:v>
                </c:pt>
                <c:pt idx="2085">
                  <c:v>116.8</c:v>
                </c:pt>
                <c:pt idx="2086">
                  <c:v>116.8</c:v>
                </c:pt>
                <c:pt idx="2087">
                  <c:v>115.2</c:v>
                </c:pt>
                <c:pt idx="2088">
                  <c:v>116.4</c:v>
                </c:pt>
                <c:pt idx="2089">
                  <c:v>115.6</c:v>
                </c:pt>
                <c:pt idx="2090">
                  <c:v>118</c:v>
                </c:pt>
                <c:pt idx="2091">
                  <c:v>115.2</c:v>
                </c:pt>
                <c:pt idx="2092">
                  <c:v>116.4</c:v>
                </c:pt>
                <c:pt idx="2093">
                  <c:v>117.2</c:v>
                </c:pt>
                <c:pt idx="2094">
                  <c:v>116.4</c:v>
                </c:pt>
                <c:pt idx="2095">
                  <c:v>116.8</c:v>
                </c:pt>
                <c:pt idx="2096">
                  <c:v>117.2</c:v>
                </c:pt>
                <c:pt idx="2097">
                  <c:v>118</c:v>
                </c:pt>
                <c:pt idx="2098">
                  <c:v>117.6</c:v>
                </c:pt>
                <c:pt idx="2099">
                  <c:v>116.8</c:v>
                </c:pt>
                <c:pt idx="2100">
                  <c:v>117.6</c:v>
                </c:pt>
                <c:pt idx="2101">
                  <c:v>118.8</c:v>
                </c:pt>
                <c:pt idx="2102">
                  <c:v>117.6</c:v>
                </c:pt>
                <c:pt idx="2103">
                  <c:v>118</c:v>
                </c:pt>
                <c:pt idx="2104">
                  <c:v>118.8</c:v>
                </c:pt>
                <c:pt idx="2105">
                  <c:v>118</c:v>
                </c:pt>
                <c:pt idx="2106">
                  <c:v>117.6</c:v>
                </c:pt>
                <c:pt idx="2107">
                  <c:v>118.4</c:v>
                </c:pt>
                <c:pt idx="2108">
                  <c:v>117.2</c:v>
                </c:pt>
                <c:pt idx="2109">
                  <c:v>117.2</c:v>
                </c:pt>
                <c:pt idx="2110">
                  <c:v>117.2</c:v>
                </c:pt>
                <c:pt idx="2111">
                  <c:v>117.2</c:v>
                </c:pt>
                <c:pt idx="2112">
                  <c:v>118</c:v>
                </c:pt>
                <c:pt idx="2113">
                  <c:v>116.8</c:v>
                </c:pt>
                <c:pt idx="2114">
                  <c:v>118</c:v>
                </c:pt>
                <c:pt idx="2115">
                  <c:v>116.8</c:v>
                </c:pt>
                <c:pt idx="2116">
                  <c:v>118</c:v>
                </c:pt>
                <c:pt idx="2117">
                  <c:v>116</c:v>
                </c:pt>
                <c:pt idx="2118">
                  <c:v>114.8</c:v>
                </c:pt>
                <c:pt idx="2119">
                  <c:v>116</c:v>
                </c:pt>
                <c:pt idx="2120">
                  <c:v>115.6</c:v>
                </c:pt>
                <c:pt idx="2121">
                  <c:v>115.6</c:v>
                </c:pt>
                <c:pt idx="2122">
                  <c:v>115.2</c:v>
                </c:pt>
                <c:pt idx="2123">
                  <c:v>116.4</c:v>
                </c:pt>
                <c:pt idx="2124">
                  <c:v>116</c:v>
                </c:pt>
                <c:pt idx="2125">
                  <c:v>116</c:v>
                </c:pt>
                <c:pt idx="2126">
                  <c:v>116</c:v>
                </c:pt>
                <c:pt idx="2127">
                  <c:v>115.6</c:v>
                </c:pt>
                <c:pt idx="2128">
                  <c:v>116</c:v>
                </c:pt>
                <c:pt idx="2129">
                  <c:v>115.6</c:v>
                </c:pt>
                <c:pt idx="2130">
                  <c:v>116</c:v>
                </c:pt>
                <c:pt idx="2131">
                  <c:v>114.8</c:v>
                </c:pt>
                <c:pt idx="2132">
                  <c:v>116.8</c:v>
                </c:pt>
                <c:pt idx="2133">
                  <c:v>115.6</c:v>
                </c:pt>
                <c:pt idx="2134">
                  <c:v>115.6</c:v>
                </c:pt>
                <c:pt idx="2135">
                  <c:v>116</c:v>
                </c:pt>
                <c:pt idx="2136">
                  <c:v>117.2</c:v>
                </c:pt>
                <c:pt idx="2137">
                  <c:v>116.8</c:v>
                </c:pt>
                <c:pt idx="2138">
                  <c:v>116.8</c:v>
                </c:pt>
                <c:pt idx="2139">
                  <c:v>117.2</c:v>
                </c:pt>
                <c:pt idx="2140">
                  <c:v>117.6</c:v>
                </c:pt>
                <c:pt idx="2141">
                  <c:v>116.8</c:v>
                </c:pt>
                <c:pt idx="2142">
                  <c:v>117.2</c:v>
                </c:pt>
                <c:pt idx="2143">
                  <c:v>117.2</c:v>
                </c:pt>
                <c:pt idx="2144">
                  <c:v>116.8</c:v>
                </c:pt>
                <c:pt idx="2145">
                  <c:v>118.4</c:v>
                </c:pt>
                <c:pt idx="2146">
                  <c:v>117.6</c:v>
                </c:pt>
                <c:pt idx="2147">
                  <c:v>117.2</c:v>
                </c:pt>
                <c:pt idx="2148">
                  <c:v>116</c:v>
                </c:pt>
                <c:pt idx="2149">
                  <c:v>116.4</c:v>
                </c:pt>
                <c:pt idx="2150">
                  <c:v>118.8</c:v>
                </c:pt>
                <c:pt idx="2151">
                  <c:v>116</c:v>
                </c:pt>
                <c:pt idx="2152">
                  <c:v>117.6</c:v>
                </c:pt>
                <c:pt idx="2153">
                  <c:v>115.6</c:v>
                </c:pt>
                <c:pt idx="2154">
                  <c:v>116.8</c:v>
                </c:pt>
                <c:pt idx="2155">
                  <c:v>116.4</c:v>
                </c:pt>
                <c:pt idx="2156">
                  <c:v>116</c:v>
                </c:pt>
                <c:pt idx="2157">
                  <c:v>116.8</c:v>
                </c:pt>
                <c:pt idx="2158">
                  <c:v>116.4</c:v>
                </c:pt>
                <c:pt idx="2159">
                  <c:v>116</c:v>
                </c:pt>
                <c:pt idx="2160">
                  <c:v>116.4</c:v>
                </c:pt>
                <c:pt idx="2161">
                  <c:v>115.6</c:v>
                </c:pt>
                <c:pt idx="2162">
                  <c:v>115.6</c:v>
                </c:pt>
                <c:pt idx="2163">
                  <c:v>116.4</c:v>
                </c:pt>
                <c:pt idx="2164">
                  <c:v>115.6</c:v>
                </c:pt>
                <c:pt idx="2165">
                  <c:v>115.2</c:v>
                </c:pt>
                <c:pt idx="2166">
                  <c:v>116</c:v>
                </c:pt>
                <c:pt idx="2167">
                  <c:v>115.6</c:v>
                </c:pt>
                <c:pt idx="2168">
                  <c:v>117.2</c:v>
                </c:pt>
                <c:pt idx="2169">
                  <c:v>116.4</c:v>
                </c:pt>
                <c:pt idx="2170">
                  <c:v>116</c:v>
                </c:pt>
                <c:pt idx="2171">
                  <c:v>115.2</c:v>
                </c:pt>
                <c:pt idx="2172">
                  <c:v>115.6</c:v>
                </c:pt>
                <c:pt idx="2173">
                  <c:v>116</c:v>
                </c:pt>
                <c:pt idx="2174">
                  <c:v>114.8</c:v>
                </c:pt>
                <c:pt idx="2175">
                  <c:v>116.8</c:v>
                </c:pt>
                <c:pt idx="2176">
                  <c:v>116</c:v>
                </c:pt>
                <c:pt idx="2177">
                  <c:v>116</c:v>
                </c:pt>
                <c:pt idx="2178">
                  <c:v>116.8</c:v>
                </c:pt>
                <c:pt idx="2179">
                  <c:v>116.8</c:v>
                </c:pt>
                <c:pt idx="2180">
                  <c:v>116.8</c:v>
                </c:pt>
                <c:pt idx="2181">
                  <c:v>116</c:v>
                </c:pt>
                <c:pt idx="2182">
                  <c:v>117.6</c:v>
                </c:pt>
                <c:pt idx="2183">
                  <c:v>117.6</c:v>
                </c:pt>
                <c:pt idx="2184">
                  <c:v>116.4</c:v>
                </c:pt>
                <c:pt idx="2185">
                  <c:v>117.6</c:v>
                </c:pt>
                <c:pt idx="2186">
                  <c:v>117.6</c:v>
                </c:pt>
                <c:pt idx="2187">
                  <c:v>117.6</c:v>
                </c:pt>
                <c:pt idx="2188">
                  <c:v>118</c:v>
                </c:pt>
                <c:pt idx="2189">
                  <c:v>118</c:v>
                </c:pt>
                <c:pt idx="2190">
                  <c:v>117.2</c:v>
                </c:pt>
                <c:pt idx="2191">
                  <c:v>116.4</c:v>
                </c:pt>
                <c:pt idx="2192">
                  <c:v>117.2</c:v>
                </c:pt>
                <c:pt idx="2193">
                  <c:v>117.6</c:v>
                </c:pt>
                <c:pt idx="2194">
                  <c:v>116.4</c:v>
                </c:pt>
                <c:pt idx="2195">
                  <c:v>117.6</c:v>
                </c:pt>
                <c:pt idx="2196">
                  <c:v>117.6</c:v>
                </c:pt>
                <c:pt idx="2197">
                  <c:v>116.4</c:v>
                </c:pt>
                <c:pt idx="2198">
                  <c:v>115.6</c:v>
                </c:pt>
                <c:pt idx="2199">
                  <c:v>117.6</c:v>
                </c:pt>
                <c:pt idx="2200">
                  <c:v>115.6</c:v>
                </c:pt>
                <c:pt idx="2201">
                  <c:v>116</c:v>
                </c:pt>
                <c:pt idx="2202">
                  <c:v>116</c:v>
                </c:pt>
                <c:pt idx="2203">
                  <c:v>115.6</c:v>
                </c:pt>
                <c:pt idx="2204">
                  <c:v>115.2</c:v>
                </c:pt>
                <c:pt idx="2205">
                  <c:v>115.6</c:v>
                </c:pt>
                <c:pt idx="2206">
                  <c:v>115.2</c:v>
                </c:pt>
                <c:pt idx="2207">
                  <c:v>115.2</c:v>
                </c:pt>
                <c:pt idx="2208">
                  <c:v>115.2</c:v>
                </c:pt>
                <c:pt idx="2209">
                  <c:v>116</c:v>
                </c:pt>
                <c:pt idx="2210">
                  <c:v>114.8</c:v>
                </c:pt>
                <c:pt idx="2211">
                  <c:v>114.4</c:v>
                </c:pt>
                <c:pt idx="2212">
                  <c:v>115.2</c:v>
                </c:pt>
                <c:pt idx="2213">
                  <c:v>116.4</c:v>
                </c:pt>
                <c:pt idx="2214">
                  <c:v>115.6</c:v>
                </c:pt>
                <c:pt idx="2215">
                  <c:v>116</c:v>
                </c:pt>
                <c:pt idx="2216">
                  <c:v>116</c:v>
                </c:pt>
                <c:pt idx="2217">
                  <c:v>115.2</c:v>
                </c:pt>
                <c:pt idx="2218">
                  <c:v>116</c:v>
                </c:pt>
                <c:pt idx="2219">
                  <c:v>114.8</c:v>
                </c:pt>
                <c:pt idx="2220">
                  <c:v>115.6</c:v>
                </c:pt>
                <c:pt idx="2221">
                  <c:v>116.4</c:v>
                </c:pt>
                <c:pt idx="2222">
                  <c:v>116.4</c:v>
                </c:pt>
                <c:pt idx="2223">
                  <c:v>116</c:v>
                </c:pt>
                <c:pt idx="2224">
                  <c:v>116.4</c:v>
                </c:pt>
                <c:pt idx="2225">
                  <c:v>116</c:v>
                </c:pt>
                <c:pt idx="2226">
                  <c:v>117.2</c:v>
                </c:pt>
                <c:pt idx="2227">
                  <c:v>115.6</c:v>
                </c:pt>
                <c:pt idx="2228">
                  <c:v>116.4</c:v>
                </c:pt>
                <c:pt idx="2229">
                  <c:v>116.4</c:v>
                </c:pt>
                <c:pt idx="2230">
                  <c:v>116</c:v>
                </c:pt>
                <c:pt idx="2231">
                  <c:v>115.2</c:v>
                </c:pt>
                <c:pt idx="2232">
                  <c:v>116.4</c:v>
                </c:pt>
                <c:pt idx="2233">
                  <c:v>115.2</c:v>
                </c:pt>
                <c:pt idx="2234">
                  <c:v>116</c:v>
                </c:pt>
                <c:pt idx="2235">
                  <c:v>115.6</c:v>
                </c:pt>
                <c:pt idx="2236">
                  <c:v>114.8</c:v>
                </c:pt>
                <c:pt idx="2237">
                  <c:v>115.2</c:v>
                </c:pt>
                <c:pt idx="2238">
                  <c:v>115.6</c:v>
                </c:pt>
                <c:pt idx="2239">
                  <c:v>114.4</c:v>
                </c:pt>
                <c:pt idx="2240">
                  <c:v>114.4</c:v>
                </c:pt>
                <c:pt idx="2241">
                  <c:v>114.8</c:v>
                </c:pt>
                <c:pt idx="2242">
                  <c:v>114.8</c:v>
                </c:pt>
                <c:pt idx="2243">
                  <c:v>115.2</c:v>
                </c:pt>
                <c:pt idx="2244">
                  <c:v>116</c:v>
                </c:pt>
                <c:pt idx="2245">
                  <c:v>115.2</c:v>
                </c:pt>
                <c:pt idx="2246">
                  <c:v>114.8</c:v>
                </c:pt>
                <c:pt idx="2247">
                  <c:v>115.2</c:v>
                </c:pt>
                <c:pt idx="2248">
                  <c:v>115.6</c:v>
                </c:pt>
                <c:pt idx="2249">
                  <c:v>115.2</c:v>
                </c:pt>
                <c:pt idx="2250">
                  <c:v>115.6</c:v>
                </c:pt>
                <c:pt idx="2251">
                  <c:v>115.6</c:v>
                </c:pt>
                <c:pt idx="2252">
                  <c:v>116</c:v>
                </c:pt>
                <c:pt idx="2253">
                  <c:v>115.6</c:v>
                </c:pt>
                <c:pt idx="2254">
                  <c:v>116.4</c:v>
                </c:pt>
                <c:pt idx="2255">
                  <c:v>115.2</c:v>
                </c:pt>
                <c:pt idx="2256">
                  <c:v>114.8</c:v>
                </c:pt>
                <c:pt idx="2257">
                  <c:v>115.6</c:v>
                </c:pt>
                <c:pt idx="2258">
                  <c:v>115.2</c:v>
                </c:pt>
                <c:pt idx="2259">
                  <c:v>115.2</c:v>
                </c:pt>
                <c:pt idx="2260">
                  <c:v>115.2</c:v>
                </c:pt>
                <c:pt idx="2261">
                  <c:v>115.6</c:v>
                </c:pt>
                <c:pt idx="2262">
                  <c:v>114.8</c:v>
                </c:pt>
                <c:pt idx="2263">
                  <c:v>115.6</c:v>
                </c:pt>
                <c:pt idx="2264">
                  <c:v>114</c:v>
                </c:pt>
                <c:pt idx="2265">
                  <c:v>113.6</c:v>
                </c:pt>
                <c:pt idx="2266">
                  <c:v>113.6</c:v>
                </c:pt>
                <c:pt idx="2267">
                  <c:v>114.4</c:v>
                </c:pt>
                <c:pt idx="2268">
                  <c:v>115.2</c:v>
                </c:pt>
                <c:pt idx="2269">
                  <c:v>114.8</c:v>
                </c:pt>
                <c:pt idx="2270">
                  <c:v>114</c:v>
                </c:pt>
                <c:pt idx="2271">
                  <c:v>113.6</c:v>
                </c:pt>
                <c:pt idx="2272">
                  <c:v>113.6</c:v>
                </c:pt>
                <c:pt idx="2273">
                  <c:v>114</c:v>
                </c:pt>
                <c:pt idx="2274">
                  <c:v>114.8</c:v>
                </c:pt>
                <c:pt idx="2275">
                  <c:v>114.4</c:v>
                </c:pt>
                <c:pt idx="2276">
                  <c:v>115.2</c:v>
                </c:pt>
                <c:pt idx="2277">
                  <c:v>115.2</c:v>
                </c:pt>
                <c:pt idx="2278">
                  <c:v>114</c:v>
                </c:pt>
                <c:pt idx="2279">
                  <c:v>114.4</c:v>
                </c:pt>
                <c:pt idx="2280">
                  <c:v>114.4</c:v>
                </c:pt>
                <c:pt idx="2281">
                  <c:v>115.2</c:v>
                </c:pt>
                <c:pt idx="2282">
                  <c:v>115.6</c:v>
                </c:pt>
                <c:pt idx="2283">
                  <c:v>115.6</c:v>
                </c:pt>
                <c:pt idx="2284">
                  <c:v>113.2</c:v>
                </c:pt>
                <c:pt idx="2285">
                  <c:v>114.4</c:v>
                </c:pt>
                <c:pt idx="2286">
                  <c:v>114</c:v>
                </c:pt>
                <c:pt idx="2287">
                  <c:v>114.8</c:v>
                </c:pt>
                <c:pt idx="2288">
                  <c:v>116</c:v>
                </c:pt>
                <c:pt idx="2289">
                  <c:v>115.2</c:v>
                </c:pt>
                <c:pt idx="2290">
                  <c:v>113.6</c:v>
                </c:pt>
                <c:pt idx="2291">
                  <c:v>114.8</c:v>
                </c:pt>
                <c:pt idx="2292">
                  <c:v>114.4</c:v>
                </c:pt>
                <c:pt idx="2293">
                  <c:v>114.4</c:v>
                </c:pt>
                <c:pt idx="2294">
                  <c:v>115.2</c:v>
                </c:pt>
                <c:pt idx="2295">
                  <c:v>114</c:v>
                </c:pt>
                <c:pt idx="2296">
                  <c:v>115.6</c:v>
                </c:pt>
                <c:pt idx="2297">
                  <c:v>114</c:v>
                </c:pt>
                <c:pt idx="2298">
                  <c:v>114.4</c:v>
                </c:pt>
                <c:pt idx="2299">
                  <c:v>114.8</c:v>
                </c:pt>
                <c:pt idx="2300">
                  <c:v>114.4</c:v>
                </c:pt>
                <c:pt idx="2301">
                  <c:v>115.2</c:v>
                </c:pt>
                <c:pt idx="2302">
                  <c:v>114.4</c:v>
                </c:pt>
                <c:pt idx="2303">
                  <c:v>115.6</c:v>
                </c:pt>
                <c:pt idx="2304">
                  <c:v>114.8</c:v>
                </c:pt>
                <c:pt idx="2305">
                  <c:v>114.8</c:v>
                </c:pt>
                <c:pt idx="2306">
                  <c:v>114</c:v>
                </c:pt>
                <c:pt idx="2307">
                  <c:v>114.4</c:v>
                </c:pt>
                <c:pt idx="2308">
                  <c:v>114.8</c:v>
                </c:pt>
                <c:pt idx="2309">
                  <c:v>114.4</c:v>
                </c:pt>
                <c:pt idx="2310">
                  <c:v>116</c:v>
                </c:pt>
                <c:pt idx="2311">
                  <c:v>114.4</c:v>
                </c:pt>
                <c:pt idx="2312">
                  <c:v>115.6</c:v>
                </c:pt>
                <c:pt idx="2313">
                  <c:v>114.4</c:v>
                </c:pt>
                <c:pt idx="2314">
                  <c:v>115.2</c:v>
                </c:pt>
                <c:pt idx="2315">
                  <c:v>114.8</c:v>
                </c:pt>
                <c:pt idx="2316">
                  <c:v>114.4</c:v>
                </c:pt>
                <c:pt idx="2317">
                  <c:v>115.2</c:v>
                </c:pt>
                <c:pt idx="2318">
                  <c:v>115.2</c:v>
                </c:pt>
                <c:pt idx="2319">
                  <c:v>115.2</c:v>
                </c:pt>
                <c:pt idx="2320">
                  <c:v>115.2</c:v>
                </c:pt>
                <c:pt idx="2321">
                  <c:v>116</c:v>
                </c:pt>
                <c:pt idx="2322">
                  <c:v>114.8</c:v>
                </c:pt>
                <c:pt idx="2323">
                  <c:v>116</c:v>
                </c:pt>
                <c:pt idx="2324">
                  <c:v>116.4</c:v>
                </c:pt>
                <c:pt idx="2325">
                  <c:v>116</c:v>
                </c:pt>
                <c:pt idx="2326">
                  <c:v>116</c:v>
                </c:pt>
                <c:pt idx="2327">
                  <c:v>115.6</c:v>
                </c:pt>
                <c:pt idx="2328">
                  <c:v>115.6</c:v>
                </c:pt>
                <c:pt idx="2329">
                  <c:v>115.6</c:v>
                </c:pt>
                <c:pt idx="2330">
                  <c:v>114.8</c:v>
                </c:pt>
                <c:pt idx="2331">
                  <c:v>116</c:v>
                </c:pt>
                <c:pt idx="2332">
                  <c:v>115.6</c:v>
                </c:pt>
                <c:pt idx="2333">
                  <c:v>115.2</c:v>
                </c:pt>
                <c:pt idx="2334">
                  <c:v>115.6</c:v>
                </c:pt>
                <c:pt idx="2335">
                  <c:v>115.2</c:v>
                </c:pt>
                <c:pt idx="2336">
                  <c:v>114.4</c:v>
                </c:pt>
                <c:pt idx="2337">
                  <c:v>115.6</c:v>
                </c:pt>
                <c:pt idx="2338">
                  <c:v>114.8</c:v>
                </c:pt>
                <c:pt idx="2339">
                  <c:v>116.8</c:v>
                </c:pt>
                <c:pt idx="2340">
                  <c:v>114.4</c:v>
                </c:pt>
                <c:pt idx="2341">
                  <c:v>115.6</c:v>
                </c:pt>
                <c:pt idx="2342">
                  <c:v>114.4</c:v>
                </c:pt>
                <c:pt idx="2343">
                  <c:v>115.6</c:v>
                </c:pt>
                <c:pt idx="2344">
                  <c:v>115.2</c:v>
                </c:pt>
                <c:pt idx="2345">
                  <c:v>114.4</c:v>
                </c:pt>
                <c:pt idx="2346">
                  <c:v>115.2</c:v>
                </c:pt>
                <c:pt idx="2347">
                  <c:v>114.4</c:v>
                </c:pt>
                <c:pt idx="2348">
                  <c:v>115.2</c:v>
                </c:pt>
                <c:pt idx="2349">
                  <c:v>115.6</c:v>
                </c:pt>
                <c:pt idx="2350">
                  <c:v>115.6</c:v>
                </c:pt>
                <c:pt idx="2351">
                  <c:v>114.4</c:v>
                </c:pt>
                <c:pt idx="2352">
                  <c:v>114.8</c:v>
                </c:pt>
                <c:pt idx="2353">
                  <c:v>114.8</c:v>
                </c:pt>
                <c:pt idx="2354">
                  <c:v>114.8</c:v>
                </c:pt>
                <c:pt idx="2355">
                  <c:v>114.8</c:v>
                </c:pt>
                <c:pt idx="2356">
                  <c:v>116</c:v>
                </c:pt>
                <c:pt idx="2357">
                  <c:v>115.2</c:v>
                </c:pt>
                <c:pt idx="2358">
                  <c:v>115.6</c:v>
                </c:pt>
                <c:pt idx="2359">
                  <c:v>115.6</c:v>
                </c:pt>
                <c:pt idx="2360">
                  <c:v>116</c:v>
                </c:pt>
                <c:pt idx="2361">
                  <c:v>115.6</c:v>
                </c:pt>
                <c:pt idx="2362">
                  <c:v>116.8</c:v>
                </c:pt>
                <c:pt idx="2363">
                  <c:v>114.4</c:v>
                </c:pt>
                <c:pt idx="2364">
                  <c:v>115.2</c:v>
                </c:pt>
                <c:pt idx="2365">
                  <c:v>114.8</c:v>
                </c:pt>
                <c:pt idx="2366">
                  <c:v>115.2</c:v>
                </c:pt>
                <c:pt idx="2367">
                  <c:v>116.4</c:v>
                </c:pt>
                <c:pt idx="2368">
                  <c:v>116.4</c:v>
                </c:pt>
                <c:pt idx="2369">
                  <c:v>115.6</c:v>
                </c:pt>
                <c:pt idx="2370">
                  <c:v>116</c:v>
                </c:pt>
                <c:pt idx="2371">
                  <c:v>115.6</c:v>
                </c:pt>
                <c:pt idx="2372">
                  <c:v>115.2</c:v>
                </c:pt>
                <c:pt idx="2373">
                  <c:v>114.8</c:v>
                </c:pt>
                <c:pt idx="2374">
                  <c:v>114.8</c:v>
                </c:pt>
                <c:pt idx="2375">
                  <c:v>116</c:v>
                </c:pt>
                <c:pt idx="2376">
                  <c:v>117.6</c:v>
                </c:pt>
                <c:pt idx="2377">
                  <c:v>115.6</c:v>
                </c:pt>
                <c:pt idx="2378">
                  <c:v>116.4</c:v>
                </c:pt>
                <c:pt idx="2379">
                  <c:v>115.2</c:v>
                </c:pt>
                <c:pt idx="2380">
                  <c:v>116.4</c:v>
                </c:pt>
                <c:pt idx="2381">
                  <c:v>116.8</c:v>
                </c:pt>
                <c:pt idx="2382">
                  <c:v>116</c:v>
                </c:pt>
                <c:pt idx="2383">
                  <c:v>114.8</c:v>
                </c:pt>
                <c:pt idx="2384">
                  <c:v>116</c:v>
                </c:pt>
                <c:pt idx="2385">
                  <c:v>116.4</c:v>
                </c:pt>
                <c:pt idx="2386">
                  <c:v>116</c:v>
                </c:pt>
                <c:pt idx="2387">
                  <c:v>117.2</c:v>
                </c:pt>
                <c:pt idx="2388">
                  <c:v>116.4</c:v>
                </c:pt>
                <c:pt idx="2389">
                  <c:v>114.4</c:v>
                </c:pt>
                <c:pt idx="2390">
                  <c:v>116.4</c:v>
                </c:pt>
                <c:pt idx="2391">
                  <c:v>116.4</c:v>
                </c:pt>
                <c:pt idx="2392">
                  <c:v>116.8</c:v>
                </c:pt>
                <c:pt idx="2393">
                  <c:v>116.8</c:v>
                </c:pt>
                <c:pt idx="2394">
                  <c:v>117.2</c:v>
                </c:pt>
                <c:pt idx="2395">
                  <c:v>116</c:v>
                </c:pt>
                <c:pt idx="2396">
                  <c:v>116.4</c:v>
                </c:pt>
                <c:pt idx="2397">
                  <c:v>115.2</c:v>
                </c:pt>
                <c:pt idx="2398">
                  <c:v>117.2</c:v>
                </c:pt>
                <c:pt idx="2399">
                  <c:v>115.6</c:v>
                </c:pt>
                <c:pt idx="2400">
                  <c:v>117.2</c:v>
                </c:pt>
                <c:pt idx="2401">
                  <c:v>116</c:v>
                </c:pt>
                <c:pt idx="2402">
                  <c:v>117.2</c:v>
                </c:pt>
                <c:pt idx="2403">
                  <c:v>116</c:v>
                </c:pt>
                <c:pt idx="2404">
                  <c:v>116.4</c:v>
                </c:pt>
                <c:pt idx="2405">
                  <c:v>116.8</c:v>
                </c:pt>
                <c:pt idx="2406">
                  <c:v>117.2</c:v>
                </c:pt>
                <c:pt idx="2407">
                  <c:v>116.4</c:v>
                </c:pt>
                <c:pt idx="2408">
                  <c:v>116</c:v>
                </c:pt>
                <c:pt idx="2409">
                  <c:v>115.6</c:v>
                </c:pt>
                <c:pt idx="2410">
                  <c:v>116</c:v>
                </c:pt>
                <c:pt idx="2411">
                  <c:v>116.8</c:v>
                </c:pt>
                <c:pt idx="2412">
                  <c:v>115.2</c:v>
                </c:pt>
                <c:pt idx="2413">
                  <c:v>117.2</c:v>
                </c:pt>
                <c:pt idx="2414">
                  <c:v>116.4</c:v>
                </c:pt>
                <c:pt idx="2415">
                  <c:v>116</c:v>
                </c:pt>
                <c:pt idx="2416">
                  <c:v>115.6</c:v>
                </c:pt>
                <c:pt idx="2417">
                  <c:v>116</c:v>
                </c:pt>
                <c:pt idx="2418">
                  <c:v>115.6</c:v>
                </c:pt>
                <c:pt idx="2419">
                  <c:v>115.6</c:v>
                </c:pt>
                <c:pt idx="2420">
                  <c:v>116.8</c:v>
                </c:pt>
                <c:pt idx="2421">
                  <c:v>117.2</c:v>
                </c:pt>
                <c:pt idx="2422">
                  <c:v>116.8</c:v>
                </c:pt>
                <c:pt idx="2423">
                  <c:v>115.6</c:v>
                </c:pt>
                <c:pt idx="2424">
                  <c:v>115.2</c:v>
                </c:pt>
                <c:pt idx="2425">
                  <c:v>115.2</c:v>
                </c:pt>
                <c:pt idx="2426">
                  <c:v>115.6</c:v>
                </c:pt>
                <c:pt idx="2427">
                  <c:v>116.4</c:v>
                </c:pt>
                <c:pt idx="2428">
                  <c:v>116</c:v>
                </c:pt>
                <c:pt idx="2429">
                  <c:v>114.4</c:v>
                </c:pt>
                <c:pt idx="2430">
                  <c:v>115.6</c:v>
                </c:pt>
                <c:pt idx="2431">
                  <c:v>115.2</c:v>
                </c:pt>
                <c:pt idx="2432">
                  <c:v>116</c:v>
                </c:pt>
                <c:pt idx="2433">
                  <c:v>116</c:v>
                </c:pt>
                <c:pt idx="2434">
                  <c:v>117.2</c:v>
                </c:pt>
                <c:pt idx="2435">
                  <c:v>115.6</c:v>
                </c:pt>
                <c:pt idx="2436">
                  <c:v>115.6</c:v>
                </c:pt>
                <c:pt idx="2437">
                  <c:v>116</c:v>
                </c:pt>
                <c:pt idx="2438">
                  <c:v>116.8</c:v>
                </c:pt>
                <c:pt idx="2439">
                  <c:v>116</c:v>
                </c:pt>
                <c:pt idx="2440">
                  <c:v>117.2</c:v>
                </c:pt>
                <c:pt idx="2441">
                  <c:v>116.4</c:v>
                </c:pt>
                <c:pt idx="2442">
                  <c:v>115.2</c:v>
                </c:pt>
                <c:pt idx="2443">
                  <c:v>115.6</c:v>
                </c:pt>
                <c:pt idx="2444">
                  <c:v>116.4</c:v>
                </c:pt>
                <c:pt idx="2445">
                  <c:v>116.4</c:v>
                </c:pt>
                <c:pt idx="2446">
                  <c:v>115.6</c:v>
                </c:pt>
                <c:pt idx="2447">
                  <c:v>116.4</c:v>
                </c:pt>
                <c:pt idx="2448">
                  <c:v>115.2</c:v>
                </c:pt>
                <c:pt idx="2449">
                  <c:v>116.4</c:v>
                </c:pt>
                <c:pt idx="2450">
                  <c:v>115.2</c:v>
                </c:pt>
                <c:pt idx="2451">
                  <c:v>114.4</c:v>
                </c:pt>
                <c:pt idx="2452">
                  <c:v>115.6</c:v>
                </c:pt>
                <c:pt idx="2453">
                  <c:v>115.2</c:v>
                </c:pt>
                <c:pt idx="2454">
                  <c:v>115.2</c:v>
                </c:pt>
                <c:pt idx="2455">
                  <c:v>115.6</c:v>
                </c:pt>
                <c:pt idx="2456">
                  <c:v>116</c:v>
                </c:pt>
                <c:pt idx="2457">
                  <c:v>115.2</c:v>
                </c:pt>
                <c:pt idx="2458">
                  <c:v>116</c:v>
                </c:pt>
                <c:pt idx="2459">
                  <c:v>115.6</c:v>
                </c:pt>
                <c:pt idx="2460">
                  <c:v>115.6</c:v>
                </c:pt>
                <c:pt idx="2461">
                  <c:v>114.8</c:v>
                </c:pt>
                <c:pt idx="2462">
                  <c:v>114.4</c:v>
                </c:pt>
                <c:pt idx="2463">
                  <c:v>115.2</c:v>
                </c:pt>
                <c:pt idx="2464">
                  <c:v>115.2</c:v>
                </c:pt>
                <c:pt idx="2465">
                  <c:v>115.2</c:v>
                </c:pt>
                <c:pt idx="2466">
                  <c:v>114.4</c:v>
                </c:pt>
                <c:pt idx="2467">
                  <c:v>114.8</c:v>
                </c:pt>
                <c:pt idx="2468">
                  <c:v>114.8</c:v>
                </c:pt>
                <c:pt idx="2469">
                  <c:v>114.4</c:v>
                </c:pt>
                <c:pt idx="2470">
                  <c:v>115.2</c:v>
                </c:pt>
                <c:pt idx="2471">
                  <c:v>115.2</c:v>
                </c:pt>
                <c:pt idx="2472">
                  <c:v>115.6</c:v>
                </c:pt>
                <c:pt idx="2473">
                  <c:v>115.2</c:v>
                </c:pt>
                <c:pt idx="2474">
                  <c:v>115.2</c:v>
                </c:pt>
                <c:pt idx="2475">
                  <c:v>115.6</c:v>
                </c:pt>
                <c:pt idx="2476">
                  <c:v>114.8</c:v>
                </c:pt>
                <c:pt idx="2477">
                  <c:v>114.4</c:v>
                </c:pt>
                <c:pt idx="2478">
                  <c:v>115.6</c:v>
                </c:pt>
                <c:pt idx="2479">
                  <c:v>114.4</c:v>
                </c:pt>
                <c:pt idx="2480">
                  <c:v>114</c:v>
                </c:pt>
                <c:pt idx="2481">
                  <c:v>114.4</c:v>
                </c:pt>
              </c:numCache>
            </c:numRef>
          </c:yVal>
          <c:smooth val="0"/>
        </c:ser>
        <c:ser>
          <c:idx val="12"/>
          <c:order val="1"/>
          <c:tx>
            <c:v>Feedback ON</c:v>
          </c:tx>
          <c:spPr>
            <a:ln w="190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Sheet2!$A$13:$A$2494</c:f>
              <c:numCache>
                <c:formatCode>General</c:formatCode>
                <c:ptCount val="2482"/>
                <c:pt idx="0">
                  <c:v>-0.47999999999999077</c:v>
                </c:pt>
                <c:pt idx="1">
                  <c:v>-0.439999999999999</c:v>
                </c:pt>
                <c:pt idx="2">
                  <c:v>-0.40000000000000568</c:v>
                </c:pt>
                <c:pt idx="3">
                  <c:v>-0.36000000000001381</c:v>
                </c:pt>
                <c:pt idx="4">
                  <c:v>-0.31999999999999446</c:v>
                </c:pt>
                <c:pt idx="5">
                  <c:v>-0.2800000000000013</c:v>
                </c:pt>
                <c:pt idx="6">
                  <c:v>-0.24000000000000909</c:v>
                </c:pt>
                <c:pt idx="7">
                  <c:v>-0.19999999999998871</c:v>
                </c:pt>
                <c:pt idx="8">
                  <c:v>-0.1599999999999972</c:v>
                </c:pt>
                <c:pt idx="9">
                  <c:v>-0.12000000000000456</c:v>
                </c:pt>
                <c:pt idx="10">
                  <c:v>-8.0000000000012547E-2</c:v>
                </c:pt>
                <c:pt idx="11">
                  <c:v>-3.9999999999992035E-2</c:v>
                </c:pt>
                <c:pt idx="12">
                  <c:v>0</c:v>
                </c:pt>
                <c:pt idx="13">
                  <c:v>3.9999999999992035E-2</c:v>
                </c:pt>
                <c:pt idx="14">
                  <c:v>8.0000000000012547E-2</c:v>
                </c:pt>
                <c:pt idx="15">
                  <c:v>0.12000000000000456</c:v>
                </c:pt>
                <c:pt idx="16">
                  <c:v>0.1599999999999972</c:v>
                </c:pt>
                <c:pt idx="17">
                  <c:v>0.19999999999998871</c:v>
                </c:pt>
                <c:pt idx="18">
                  <c:v>0.24000000000000909</c:v>
                </c:pt>
                <c:pt idx="19">
                  <c:v>0.2800000000000013</c:v>
                </c:pt>
                <c:pt idx="20">
                  <c:v>0.31999999999999446</c:v>
                </c:pt>
                <c:pt idx="21">
                  <c:v>0.36000000000001381</c:v>
                </c:pt>
                <c:pt idx="22">
                  <c:v>0.40000000000000568</c:v>
                </c:pt>
                <c:pt idx="23">
                  <c:v>0.439999999999999</c:v>
                </c:pt>
                <c:pt idx="24">
                  <c:v>0.47999999999999077</c:v>
                </c:pt>
                <c:pt idx="25">
                  <c:v>0.52000000000001023</c:v>
                </c:pt>
                <c:pt idx="26">
                  <c:v>0.56000000000000261</c:v>
                </c:pt>
                <c:pt idx="27">
                  <c:v>0.59999999999999432</c:v>
                </c:pt>
                <c:pt idx="28">
                  <c:v>0.63999999999998791</c:v>
                </c:pt>
                <c:pt idx="29">
                  <c:v>0.68000000000000682</c:v>
                </c:pt>
                <c:pt idx="30">
                  <c:v>0.71999999999999964</c:v>
                </c:pt>
                <c:pt idx="31">
                  <c:v>0.75999999999999213</c:v>
                </c:pt>
                <c:pt idx="32">
                  <c:v>0.8000000000000117</c:v>
                </c:pt>
                <c:pt idx="33">
                  <c:v>0.84000000000000363</c:v>
                </c:pt>
                <c:pt idx="34">
                  <c:v>0.87999999999999678</c:v>
                </c:pt>
                <c:pt idx="35">
                  <c:v>0.91999999999998761</c:v>
                </c:pt>
                <c:pt idx="36">
                  <c:v>0.96000000000000862</c:v>
                </c:pt>
                <c:pt idx="37">
                  <c:v>1</c:v>
                </c:pt>
                <c:pt idx="38">
                  <c:v>1.0399999999999889</c:v>
                </c:pt>
                <c:pt idx="39">
                  <c:v>1.0800000000000125</c:v>
                </c:pt>
                <c:pt idx="40">
                  <c:v>1.1200000000000045</c:v>
                </c:pt>
                <c:pt idx="41">
                  <c:v>1.1599999999999941</c:v>
                </c:pt>
                <c:pt idx="42">
                  <c:v>1.1999999999999864</c:v>
                </c:pt>
                <c:pt idx="43">
                  <c:v>1.2400000000000091</c:v>
                </c:pt>
                <c:pt idx="44">
                  <c:v>1.2800000000000011</c:v>
                </c:pt>
                <c:pt idx="45">
                  <c:v>1.3199999999999903</c:v>
                </c:pt>
                <c:pt idx="46">
                  <c:v>1.3600000000000141</c:v>
                </c:pt>
                <c:pt idx="47">
                  <c:v>1.4000000000000057</c:v>
                </c:pt>
                <c:pt idx="48">
                  <c:v>1.4399999999999933</c:v>
                </c:pt>
                <c:pt idx="49">
                  <c:v>1.4799999999999858</c:v>
                </c:pt>
                <c:pt idx="50">
                  <c:v>1.5200000000000102</c:v>
                </c:pt>
                <c:pt idx="51">
                  <c:v>1.5600000000000023</c:v>
                </c:pt>
                <c:pt idx="52">
                  <c:v>1.5999999999999914</c:v>
                </c:pt>
                <c:pt idx="53">
                  <c:v>1.6399999999999837</c:v>
                </c:pt>
                <c:pt idx="54">
                  <c:v>1.680000000000009</c:v>
                </c:pt>
                <c:pt idx="55">
                  <c:v>1.7199999999999946</c:v>
                </c:pt>
                <c:pt idx="56">
                  <c:v>1.7599999999999874</c:v>
                </c:pt>
                <c:pt idx="57">
                  <c:v>1.800000000000012</c:v>
                </c:pt>
                <c:pt idx="58">
                  <c:v>1.8400000000000041</c:v>
                </c:pt>
                <c:pt idx="59">
                  <c:v>1.879999999999993</c:v>
                </c:pt>
                <c:pt idx="60">
                  <c:v>1.9199999999999853</c:v>
                </c:pt>
                <c:pt idx="61">
                  <c:v>1.9600000000000102</c:v>
                </c:pt>
                <c:pt idx="62">
                  <c:v>2</c:v>
                </c:pt>
                <c:pt idx="63">
                  <c:v>2.039999999999992</c:v>
                </c:pt>
                <c:pt idx="64">
                  <c:v>2.0800000000000152</c:v>
                </c:pt>
                <c:pt idx="65">
                  <c:v>2.1200000000000045</c:v>
                </c:pt>
                <c:pt idx="66">
                  <c:v>2.1599999999999966</c:v>
                </c:pt>
                <c:pt idx="67">
                  <c:v>2.1999999999999877</c:v>
                </c:pt>
                <c:pt idx="68">
                  <c:v>2.2400000000000091</c:v>
                </c:pt>
                <c:pt idx="69">
                  <c:v>2.2800000000000011</c:v>
                </c:pt>
                <c:pt idx="70">
                  <c:v>2.3199999999999927</c:v>
                </c:pt>
                <c:pt idx="71">
                  <c:v>2.3600000000000136</c:v>
                </c:pt>
                <c:pt idx="72">
                  <c:v>2.4000000000000057</c:v>
                </c:pt>
                <c:pt idx="73">
                  <c:v>2.4399999999999977</c:v>
                </c:pt>
                <c:pt idx="74">
                  <c:v>2.4799999999999867</c:v>
                </c:pt>
                <c:pt idx="75">
                  <c:v>2.5200000000000102</c:v>
                </c:pt>
                <c:pt idx="76">
                  <c:v>2.5600000000000032</c:v>
                </c:pt>
                <c:pt idx="77">
                  <c:v>2.5999999999999943</c:v>
                </c:pt>
                <c:pt idx="78">
                  <c:v>2.6399999999999864</c:v>
                </c:pt>
                <c:pt idx="79">
                  <c:v>2.6800000000000082</c:v>
                </c:pt>
                <c:pt idx="80">
                  <c:v>2.7199999999999989</c:v>
                </c:pt>
                <c:pt idx="81">
                  <c:v>2.7599999999999909</c:v>
                </c:pt>
                <c:pt idx="82">
                  <c:v>2.8000000000000114</c:v>
                </c:pt>
                <c:pt idx="83">
                  <c:v>2.8400000000000034</c:v>
                </c:pt>
                <c:pt idx="84">
                  <c:v>2.8799999999999937</c:v>
                </c:pt>
                <c:pt idx="85">
                  <c:v>2.9199999999999831</c:v>
                </c:pt>
                <c:pt idx="86">
                  <c:v>2.960000000000008</c:v>
                </c:pt>
                <c:pt idx="87">
                  <c:v>3</c:v>
                </c:pt>
                <c:pt idx="88">
                  <c:v>3.039999999999992</c:v>
                </c:pt>
                <c:pt idx="89">
                  <c:v>3.0800000000000152</c:v>
                </c:pt>
                <c:pt idx="90">
                  <c:v>3.1200000000000045</c:v>
                </c:pt>
                <c:pt idx="91">
                  <c:v>3.1599999999999966</c:v>
                </c:pt>
                <c:pt idx="92">
                  <c:v>3.1999999999999877</c:v>
                </c:pt>
                <c:pt idx="93">
                  <c:v>3.2400000000000091</c:v>
                </c:pt>
                <c:pt idx="94">
                  <c:v>3.2800000000000011</c:v>
                </c:pt>
                <c:pt idx="95">
                  <c:v>3.3199999999999927</c:v>
                </c:pt>
                <c:pt idx="96">
                  <c:v>3.3600000000000136</c:v>
                </c:pt>
                <c:pt idx="97">
                  <c:v>3.4000000000000057</c:v>
                </c:pt>
                <c:pt idx="98">
                  <c:v>3.4399999999999977</c:v>
                </c:pt>
                <c:pt idx="99">
                  <c:v>3.4799999999999867</c:v>
                </c:pt>
                <c:pt idx="100">
                  <c:v>3.5200000000000102</c:v>
                </c:pt>
                <c:pt idx="101">
                  <c:v>3.5600000000000032</c:v>
                </c:pt>
                <c:pt idx="102">
                  <c:v>3.5999999999999943</c:v>
                </c:pt>
                <c:pt idx="103">
                  <c:v>3.6399999999999864</c:v>
                </c:pt>
                <c:pt idx="104">
                  <c:v>3.6800000000000082</c:v>
                </c:pt>
                <c:pt idx="105">
                  <c:v>3.7199999999999989</c:v>
                </c:pt>
                <c:pt idx="106">
                  <c:v>3.7599999999999909</c:v>
                </c:pt>
                <c:pt idx="107">
                  <c:v>3.8000000000000114</c:v>
                </c:pt>
                <c:pt idx="108">
                  <c:v>3.8400000000000034</c:v>
                </c:pt>
                <c:pt idx="109">
                  <c:v>3.8799999999999937</c:v>
                </c:pt>
                <c:pt idx="110">
                  <c:v>3.9199999999999831</c:v>
                </c:pt>
                <c:pt idx="111">
                  <c:v>3.960000000000008</c:v>
                </c:pt>
                <c:pt idx="112">
                  <c:v>4</c:v>
                </c:pt>
                <c:pt idx="113">
                  <c:v>4.039999999999992</c:v>
                </c:pt>
                <c:pt idx="114">
                  <c:v>4.0800000000000125</c:v>
                </c:pt>
                <c:pt idx="115">
                  <c:v>4.1200000000000045</c:v>
                </c:pt>
                <c:pt idx="116">
                  <c:v>4.1599999999999966</c:v>
                </c:pt>
                <c:pt idx="117">
                  <c:v>4.1999999999999886</c:v>
                </c:pt>
                <c:pt idx="118">
                  <c:v>4.2400000000000091</c:v>
                </c:pt>
                <c:pt idx="119">
                  <c:v>4.2800000000000011</c:v>
                </c:pt>
                <c:pt idx="120">
                  <c:v>4.3199999999999905</c:v>
                </c:pt>
                <c:pt idx="121">
                  <c:v>4.3600000000000065</c:v>
                </c:pt>
                <c:pt idx="122">
                  <c:v>4.4000000000000083</c:v>
                </c:pt>
                <c:pt idx="123">
                  <c:v>4.4400000000000004</c:v>
                </c:pt>
                <c:pt idx="124">
                  <c:v>4.4799999999999924</c:v>
                </c:pt>
                <c:pt idx="125">
                  <c:v>4.5200000000000085</c:v>
                </c:pt>
                <c:pt idx="126">
                  <c:v>4.5600000000000005</c:v>
                </c:pt>
                <c:pt idx="127">
                  <c:v>4.5999999999999943</c:v>
                </c:pt>
                <c:pt idx="128">
                  <c:v>4.6399999999999864</c:v>
                </c:pt>
                <c:pt idx="129">
                  <c:v>4.6800000000000068</c:v>
                </c:pt>
                <c:pt idx="130">
                  <c:v>4.7199999999999989</c:v>
                </c:pt>
                <c:pt idx="131">
                  <c:v>4.7599999999999909</c:v>
                </c:pt>
                <c:pt idx="132">
                  <c:v>4.8000000000000105</c:v>
                </c:pt>
                <c:pt idx="133">
                  <c:v>4.8400000000000025</c:v>
                </c:pt>
                <c:pt idx="134">
                  <c:v>4.8799999999999963</c:v>
                </c:pt>
                <c:pt idx="135">
                  <c:v>4.9199999999999884</c:v>
                </c:pt>
                <c:pt idx="136">
                  <c:v>4.960000000000008</c:v>
                </c:pt>
                <c:pt idx="137">
                  <c:v>5</c:v>
                </c:pt>
                <c:pt idx="138">
                  <c:v>5.039999999999992</c:v>
                </c:pt>
                <c:pt idx="139">
                  <c:v>5.0800000000000125</c:v>
                </c:pt>
                <c:pt idx="140">
                  <c:v>5.1200000000000045</c:v>
                </c:pt>
                <c:pt idx="141">
                  <c:v>5.1599999999999966</c:v>
                </c:pt>
                <c:pt idx="142">
                  <c:v>5.1999999999999886</c:v>
                </c:pt>
                <c:pt idx="143">
                  <c:v>5.2400000000000091</c:v>
                </c:pt>
                <c:pt idx="144">
                  <c:v>5.2800000000000011</c:v>
                </c:pt>
                <c:pt idx="145">
                  <c:v>5.3199999999999905</c:v>
                </c:pt>
                <c:pt idx="146">
                  <c:v>5.3600000000000065</c:v>
                </c:pt>
                <c:pt idx="147">
                  <c:v>5.4000000000000083</c:v>
                </c:pt>
                <c:pt idx="148">
                  <c:v>5.44</c:v>
                </c:pt>
                <c:pt idx="149">
                  <c:v>5.4799999999999924</c:v>
                </c:pt>
                <c:pt idx="150">
                  <c:v>5.5200000000000085</c:v>
                </c:pt>
                <c:pt idx="151">
                  <c:v>5.5600000000000005</c:v>
                </c:pt>
                <c:pt idx="152">
                  <c:v>5.5999999999999943</c:v>
                </c:pt>
                <c:pt idx="153">
                  <c:v>5.6399999999999864</c:v>
                </c:pt>
                <c:pt idx="154">
                  <c:v>5.6800000000000068</c:v>
                </c:pt>
                <c:pt idx="155">
                  <c:v>5.7199999999999989</c:v>
                </c:pt>
                <c:pt idx="156">
                  <c:v>5.7599999999999909</c:v>
                </c:pt>
                <c:pt idx="157">
                  <c:v>5.8000000000000105</c:v>
                </c:pt>
                <c:pt idx="158">
                  <c:v>5.8400000000000025</c:v>
                </c:pt>
                <c:pt idx="159">
                  <c:v>5.8799999999999963</c:v>
                </c:pt>
                <c:pt idx="160">
                  <c:v>5.9199999999999884</c:v>
                </c:pt>
                <c:pt idx="161">
                  <c:v>5.960000000000008</c:v>
                </c:pt>
                <c:pt idx="162">
                  <c:v>6</c:v>
                </c:pt>
                <c:pt idx="163">
                  <c:v>6.039999999999992</c:v>
                </c:pt>
                <c:pt idx="164">
                  <c:v>6.0800000000000125</c:v>
                </c:pt>
                <c:pt idx="165">
                  <c:v>6.1200000000000045</c:v>
                </c:pt>
                <c:pt idx="166">
                  <c:v>6.1599999999999966</c:v>
                </c:pt>
                <c:pt idx="167">
                  <c:v>6.1999999999999886</c:v>
                </c:pt>
                <c:pt idx="168">
                  <c:v>6.2400000000000091</c:v>
                </c:pt>
                <c:pt idx="169">
                  <c:v>6.2800000000000011</c:v>
                </c:pt>
                <c:pt idx="170">
                  <c:v>6.3199999999999905</c:v>
                </c:pt>
                <c:pt idx="171">
                  <c:v>6.3600000000000065</c:v>
                </c:pt>
                <c:pt idx="172">
                  <c:v>6.4000000000000083</c:v>
                </c:pt>
                <c:pt idx="173">
                  <c:v>6.44</c:v>
                </c:pt>
                <c:pt idx="174">
                  <c:v>6.4799999999999924</c:v>
                </c:pt>
                <c:pt idx="175">
                  <c:v>6.5200000000000085</c:v>
                </c:pt>
                <c:pt idx="176">
                  <c:v>6.5600000000000005</c:v>
                </c:pt>
                <c:pt idx="177">
                  <c:v>6.5999999999999943</c:v>
                </c:pt>
                <c:pt idx="178">
                  <c:v>6.6399999999999864</c:v>
                </c:pt>
                <c:pt idx="179">
                  <c:v>6.6800000000000068</c:v>
                </c:pt>
                <c:pt idx="180">
                  <c:v>6.7199999999999989</c:v>
                </c:pt>
                <c:pt idx="181">
                  <c:v>6.7599999999999909</c:v>
                </c:pt>
                <c:pt idx="182">
                  <c:v>6.8000000000000105</c:v>
                </c:pt>
                <c:pt idx="183">
                  <c:v>6.8400000000000025</c:v>
                </c:pt>
                <c:pt idx="184">
                  <c:v>6.8799999999999963</c:v>
                </c:pt>
                <c:pt idx="185">
                  <c:v>6.9199999999999884</c:v>
                </c:pt>
                <c:pt idx="186">
                  <c:v>6.960000000000008</c:v>
                </c:pt>
                <c:pt idx="187">
                  <c:v>7</c:v>
                </c:pt>
                <c:pt idx="188">
                  <c:v>7.039999999999992</c:v>
                </c:pt>
                <c:pt idx="189">
                  <c:v>7.0800000000000125</c:v>
                </c:pt>
                <c:pt idx="190">
                  <c:v>7.1200000000000045</c:v>
                </c:pt>
                <c:pt idx="191">
                  <c:v>7.1599999999999966</c:v>
                </c:pt>
                <c:pt idx="192">
                  <c:v>7.1999999999999886</c:v>
                </c:pt>
                <c:pt idx="193">
                  <c:v>7.2400000000000091</c:v>
                </c:pt>
                <c:pt idx="194">
                  <c:v>7.2800000000000011</c:v>
                </c:pt>
                <c:pt idx="195">
                  <c:v>7.3199999999999905</c:v>
                </c:pt>
                <c:pt idx="196">
                  <c:v>7.3600000000000065</c:v>
                </c:pt>
                <c:pt idx="197">
                  <c:v>7.4000000000000083</c:v>
                </c:pt>
                <c:pt idx="198">
                  <c:v>7.44</c:v>
                </c:pt>
                <c:pt idx="199">
                  <c:v>7.4799999999999924</c:v>
                </c:pt>
                <c:pt idx="200">
                  <c:v>7.5200000000000085</c:v>
                </c:pt>
                <c:pt idx="201">
                  <c:v>7.5600000000000005</c:v>
                </c:pt>
                <c:pt idx="202">
                  <c:v>7.5999999999999943</c:v>
                </c:pt>
                <c:pt idx="203">
                  <c:v>7.6399999999999864</c:v>
                </c:pt>
                <c:pt idx="204">
                  <c:v>7.6800000000000068</c:v>
                </c:pt>
                <c:pt idx="205">
                  <c:v>7.7199999999999989</c:v>
                </c:pt>
                <c:pt idx="206">
                  <c:v>7.7599999999999909</c:v>
                </c:pt>
                <c:pt idx="207">
                  <c:v>7.8000000000000105</c:v>
                </c:pt>
                <c:pt idx="208">
                  <c:v>7.8400000000000025</c:v>
                </c:pt>
                <c:pt idx="209">
                  <c:v>7.8799999999999963</c:v>
                </c:pt>
                <c:pt idx="210">
                  <c:v>7.9199999999999884</c:v>
                </c:pt>
                <c:pt idx="211">
                  <c:v>7.960000000000008</c:v>
                </c:pt>
                <c:pt idx="212">
                  <c:v>8</c:v>
                </c:pt>
                <c:pt idx="213">
                  <c:v>8.0400000000000009</c:v>
                </c:pt>
                <c:pt idx="214">
                  <c:v>8.0800000000000125</c:v>
                </c:pt>
                <c:pt idx="215">
                  <c:v>8.120000000000001</c:v>
                </c:pt>
                <c:pt idx="216">
                  <c:v>8.1600000000000037</c:v>
                </c:pt>
                <c:pt idx="217">
                  <c:v>8.2000000000000011</c:v>
                </c:pt>
                <c:pt idx="218">
                  <c:v>8.2399999999999984</c:v>
                </c:pt>
                <c:pt idx="219">
                  <c:v>8.2800000000000011</c:v>
                </c:pt>
                <c:pt idx="220">
                  <c:v>8.3200000000000021</c:v>
                </c:pt>
                <c:pt idx="221">
                  <c:v>8.3600000000000207</c:v>
                </c:pt>
                <c:pt idx="222">
                  <c:v>8.4000000000000057</c:v>
                </c:pt>
                <c:pt idx="223">
                  <c:v>8.44</c:v>
                </c:pt>
                <c:pt idx="224">
                  <c:v>8.4800000000000022</c:v>
                </c:pt>
                <c:pt idx="225">
                  <c:v>8.5200000000000102</c:v>
                </c:pt>
                <c:pt idx="226">
                  <c:v>8.5600000000000023</c:v>
                </c:pt>
                <c:pt idx="227">
                  <c:v>8.6000000000000014</c:v>
                </c:pt>
                <c:pt idx="228">
                  <c:v>8.6399999999999864</c:v>
                </c:pt>
                <c:pt idx="229">
                  <c:v>8.680000000000005</c:v>
                </c:pt>
                <c:pt idx="230">
                  <c:v>8.7200000000000024</c:v>
                </c:pt>
                <c:pt idx="231">
                  <c:v>8.7600000000000016</c:v>
                </c:pt>
                <c:pt idx="232">
                  <c:v>8.8000000000000167</c:v>
                </c:pt>
                <c:pt idx="233">
                  <c:v>8.8400000000000034</c:v>
                </c:pt>
                <c:pt idx="234">
                  <c:v>8.8800000000000026</c:v>
                </c:pt>
                <c:pt idx="235">
                  <c:v>8.9200000000000017</c:v>
                </c:pt>
                <c:pt idx="236">
                  <c:v>8.9600000000000097</c:v>
                </c:pt>
                <c:pt idx="237">
                  <c:v>9</c:v>
                </c:pt>
                <c:pt idx="238">
                  <c:v>9.0400000000000009</c:v>
                </c:pt>
                <c:pt idx="239">
                  <c:v>9.0800000000000125</c:v>
                </c:pt>
                <c:pt idx="240">
                  <c:v>9.120000000000001</c:v>
                </c:pt>
                <c:pt idx="241">
                  <c:v>9.1600000000000037</c:v>
                </c:pt>
                <c:pt idx="242">
                  <c:v>9.2000000000000011</c:v>
                </c:pt>
                <c:pt idx="243">
                  <c:v>9.2399999999999984</c:v>
                </c:pt>
                <c:pt idx="244">
                  <c:v>9.2800000000000011</c:v>
                </c:pt>
                <c:pt idx="245">
                  <c:v>9.3200000000000021</c:v>
                </c:pt>
                <c:pt idx="246">
                  <c:v>9.3600000000000207</c:v>
                </c:pt>
                <c:pt idx="247">
                  <c:v>9.4000000000000057</c:v>
                </c:pt>
                <c:pt idx="248">
                  <c:v>9.44</c:v>
                </c:pt>
                <c:pt idx="249">
                  <c:v>9.4800000000000022</c:v>
                </c:pt>
                <c:pt idx="250">
                  <c:v>9.5200000000000102</c:v>
                </c:pt>
                <c:pt idx="251">
                  <c:v>9.5600000000000023</c:v>
                </c:pt>
                <c:pt idx="252">
                  <c:v>9.6000000000000014</c:v>
                </c:pt>
                <c:pt idx="253">
                  <c:v>9.6399999999999864</c:v>
                </c:pt>
                <c:pt idx="254">
                  <c:v>9.680000000000005</c:v>
                </c:pt>
                <c:pt idx="255">
                  <c:v>9.7200000000000024</c:v>
                </c:pt>
                <c:pt idx="256">
                  <c:v>9.7600000000000016</c:v>
                </c:pt>
                <c:pt idx="257">
                  <c:v>9.8000000000000167</c:v>
                </c:pt>
                <c:pt idx="258">
                  <c:v>9.8400000000000034</c:v>
                </c:pt>
                <c:pt idx="259">
                  <c:v>9.8800000000000026</c:v>
                </c:pt>
                <c:pt idx="260">
                  <c:v>9.9200000000000017</c:v>
                </c:pt>
                <c:pt idx="261">
                  <c:v>9.9600000000000097</c:v>
                </c:pt>
                <c:pt idx="262">
                  <c:v>10</c:v>
                </c:pt>
                <c:pt idx="263">
                  <c:v>10.040000000000001</c:v>
                </c:pt>
                <c:pt idx="264">
                  <c:v>10.080000000000014</c:v>
                </c:pt>
                <c:pt idx="265">
                  <c:v>10.120000000000005</c:v>
                </c:pt>
                <c:pt idx="266">
                  <c:v>10.16</c:v>
                </c:pt>
                <c:pt idx="267">
                  <c:v>10.200000000000001</c:v>
                </c:pt>
                <c:pt idx="268">
                  <c:v>10.239999999999998</c:v>
                </c:pt>
                <c:pt idx="269">
                  <c:v>10.280000000000001</c:v>
                </c:pt>
                <c:pt idx="270">
                  <c:v>10.32</c:v>
                </c:pt>
                <c:pt idx="271">
                  <c:v>10.360000000000024</c:v>
                </c:pt>
                <c:pt idx="272">
                  <c:v>10.400000000000006</c:v>
                </c:pt>
                <c:pt idx="273">
                  <c:v>10.440000000000001</c:v>
                </c:pt>
                <c:pt idx="274">
                  <c:v>10.48</c:v>
                </c:pt>
                <c:pt idx="275">
                  <c:v>10.52000000000001</c:v>
                </c:pt>
                <c:pt idx="276">
                  <c:v>10.560000000000002</c:v>
                </c:pt>
                <c:pt idx="277">
                  <c:v>10.600000000000001</c:v>
                </c:pt>
                <c:pt idx="278">
                  <c:v>10.639999999999986</c:v>
                </c:pt>
                <c:pt idx="279">
                  <c:v>10.680000000000007</c:v>
                </c:pt>
                <c:pt idx="280">
                  <c:v>10.719999999999999</c:v>
                </c:pt>
                <c:pt idx="281">
                  <c:v>10.760000000000002</c:v>
                </c:pt>
                <c:pt idx="282">
                  <c:v>10.80000000000002</c:v>
                </c:pt>
                <c:pt idx="283">
                  <c:v>10.840000000000003</c:v>
                </c:pt>
                <c:pt idx="284">
                  <c:v>10.880000000000004</c:v>
                </c:pt>
                <c:pt idx="285">
                  <c:v>10.920000000000002</c:v>
                </c:pt>
                <c:pt idx="286">
                  <c:v>10.96000000000002</c:v>
                </c:pt>
                <c:pt idx="287">
                  <c:v>11</c:v>
                </c:pt>
                <c:pt idx="288">
                  <c:v>11.04</c:v>
                </c:pt>
                <c:pt idx="289">
                  <c:v>11.080000000000014</c:v>
                </c:pt>
                <c:pt idx="290">
                  <c:v>11.120000000000005</c:v>
                </c:pt>
                <c:pt idx="291">
                  <c:v>11.16</c:v>
                </c:pt>
                <c:pt idx="292">
                  <c:v>11.200000000000001</c:v>
                </c:pt>
                <c:pt idx="293">
                  <c:v>11.239999999999998</c:v>
                </c:pt>
                <c:pt idx="294">
                  <c:v>11.280000000000001</c:v>
                </c:pt>
                <c:pt idx="295">
                  <c:v>11.32</c:v>
                </c:pt>
                <c:pt idx="296">
                  <c:v>11.360000000000024</c:v>
                </c:pt>
                <c:pt idx="297">
                  <c:v>11.400000000000006</c:v>
                </c:pt>
                <c:pt idx="298">
                  <c:v>11.440000000000001</c:v>
                </c:pt>
                <c:pt idx="299">
                  <c:v>11.48</c:v>
                </c:pt>
                <c:pt idx="300">
                  <c:v>11.52000000000001</c:v>
                </c:pt>
                <c:pt idx="301">
                  <c:v>11.560000000000002</c:v>
                </c:pt>
                <c:pt idx="302">
                  <c:v>11.600000000000001</c:v>
                </c:pt>
                <c:pt idx="303">
                  <c:v>11.639999999999986</c:v>
                </c:pt>
                <c:pt idx="304">
                  <c:v>11.680000000000007</c:v>
                </c:pt>
                <c:pt idx="305">
                  <c:v>11.719999999999999</c:v>
                </c:pt>
                <c:pt idx="306">
                  <c:v>11.760000000000002</c:v>
                </c:pt>
                <c:pt idx="307">
                  <c:v>11.80000000000002</c:v>
                </c:pt>
                <c:pt idx="308">
                  <c:v>11.840000000000003</c:v>
                </c:pt>
                <c:pt idx="309">
                  <c:v>11.880000000000004</c:v>
                </c:pt>
                <c:pt idx="310">
                  <c:v>11.920000000000002</c:v>
                </c:pt>
                <c:pt idx="311">
                  <c:v>11.96000000000002</c:v>
                </c:pt>
                <c:pt idx="312">
                  <c:v>12</c:v>
                </c:pt>
                <c:pt idx="313">
                  <c:v>12.04</c:v>
                </c:pt>
                <c:pt idx="314">
                  <c:v>12.080000000000014</c:v>
                </c:pt>
                <c:pt idx="315">
                  <c:v>12.120000000000005</c:v>
                </c:pt>
                <c:pt idx="316">
                  <c:v>12.16</c:v>
                </c:pt>
                <c:pt idx="317">
                  <c:v>12.200000000000001</c:v>
                </c:pt>
                <c:pt idx="318">
                  <c:v>12.239999999999998</c:v>
                </c:pt>
                <c:pt idx="319">
                  <c:v>12.280000000000001</c:v>
                </c:pt>
                <c:pt idx="320">
                  <c:v>12.32</c:v>
                </c:pt>
                <c:pt idx="321">
                  <c:v>12.360000000000024</c:v>
                </c:pt>
                <c:pt idx="322">
                  <c:v>12.400000000000006</c:v>
                </c:pt>
                <c:pt idx="323">
                  <c:v>12.440000000000001</c:v>
                </c:pt>
                <c:pt idx="324">
                  <c:v>12.48</c:v>
                </c:pt>
                <c:pt idx="325">
                  <c:v>12.52000000000001</c:v>
                </c:pt>
                <c:pt idx="326">
                  <c:v>12.560000000000002</c:v>
                </c:pt>
                <c:pt idx="327">
                  <c:v>12.600000000000001</c:v>
                </c:pt>
                <c:pt idx="328">
                  <c:v>12.639999999999986</c:v>
                </c:pt>
                <c:pt idx="329">
                  <c:v>12.680000000000007</c:v>
                </c:pt>
                <c:pt idx="330">
                  <c:v>12.719999999999999</c:v>
                </c:pt>
                <c:pt idx="331">
                  <c:v>12.760000000000002</c:v>
                </c:pt>
                <c:pt idx="332">
                  <c:v>12.80000000000002</c:v>
                </c:pt>
                <c:pt idx="333">
                  <c:v>12.840000000000003</c:v>
                </c:pt>
                <c:pt idx="334">
                  <c:v>12.880000000000004</c:v>
                </c:pt>
                <c:pt idx="335">
                  <c:v>12.920000000000002</c:v>
                </c:pt>
                <c:pt idx="336">
                  <c:v>12.96000000000002</c:v>
                </c:pt>
                <c:pt idx="337">
                  <c:v>13</c:v>
                </c:pt>
                <c:pt idx="338">
                  <c:v>13.04</c:v>
                </c:pt>
                <c:pt idx="339">
                  <c:v>13.080000000000014</c:v>
                </c:pt>
                <c:pt idx="340">
                  <c:v>13.120000000000005</c:v>
                </c:pt>
                <c:pt idx="341">
                  <c:v>13.16</c:v>
                </c:pt>
                <c:pt idx="342">
                  <c:v>13.200000000000001</c:v>
                </c:pt>
                <c:pt idx="343">
                  <c:v>13.239999999999998</c:v>
                </c:pt>
                <c:pt idx="344">
                  <c:v>13.280000000000001</c:v>
                </c:pt>
                <c:pt idx="345">
                  <c:v>13.32</c:v>
                </c:pt>
                <c:pt idx="346">
                  <c:v>13.360000000000024</c:v>
                </c:pt>
                <c:pt idx="347">
                  <c:v>13.400000000000006</c:v>
                </c:pt>
                <c:pt idx="348">
                  <c:v>13.440000000000001</c:v>
                </c:pt>
                <c:pt idx="349">
                  <c:v>13.48</c:v>
                </c:pt>
                <c:pt idx="350">
                  <c:v>13.52000000000001</c:v>
                </c:pt>
                <c:pt idx="351">
                  <c:v>13.560000000000002</c:v>
                </c:pt>
                <c:pt idx="352">
                  <c:v>13.600000000000001</c:v>
                </c:pt>
                <c:pt idx="353">
                  <c:v>13.639999999999986</c:v>
                </c:pt>
                <c:pt idx="354">
                  <c:v>13.680000000000007</c:v>
                </c:pt>
                <c:pt idx="355">
                  <c:v>13.719999999999999</c:v>
                </c:pt>
                <c:pt idx="356">
                  <c:v>13.760000000000002</c:v>
                </c:pt>
                <c:pt idx="357">
                  <c:v>13.80000000000002</c:v>
                </c:pt>
                <c:pt idx="358">
                  <c:v>13.840000000000003</c:v>
                </c:pt>
                <c:pt idx="359">
                  <c:v>13.880000000000004</c:v>
                </c:pt>
                <c:pt idx="360">
                  <c:v>13.920000000000002</c:v>
                </c:pt>
                <c:pt idx="361">
                  <c:v>13.96000000000002</c:v>
                </c:pt>
                <c:pt idx="362">
                  <c:v>14</c:v>
                </c:pt>
                <c:pt idx="363">
                  <c:v>14.04</c:v>
                </c:pt>
                <c:pt idx="364">
                  <c:v>14.080000000000014</c:v>
                </c:pt>
                <c:pt idx="365">
                  <c:v>14.120000000000005</c:v>
                </c:pt>
                <c:pt idx="366">
                  <c:v>14.16</c:v>
                </c:pt>
                <c:pt idx="367">
                  <c:v>14.200000000000001</c:v>
                </c:pt>
                <c:pt idx="368">
                  <c:v>14.239999999999998</c:v>
                </c:pt>
                <c:pt idx="369">
                  <c:v>14.280000000000001</c:v>
                </c:pt>
                <c:pt idx="370">
                  <c:v>14.32</c:v>
                </c:pt>
                <c:pt idx="371">
                  <c:v>14.360000000000024</c:v>
                </c:pt>
                <c:pt idx="372">
                  <c:v>14.400000000000006</c:v>
                </c:pt>
                <c:pt idx="373">
                  <c:v>14.440000000000001</c:v>
                </c:pt>
                <c:pt idx="374">
                  <c:v>14.48</c:v>
                </c:pt>
                <c:pt idx="375">
                  <c:v>14.52000000000001</c:v>
                </c:pt>
                <c:pt idx="376">
                  <c:v>14.560000000000002</c:v>
                </c:pt>
                <c:pt idx="377">
                  <c:v>14.600000000000001</c:v>
                </c:pt>
                <c:pt idx="378">
                  <c:v>14.639999999999986</c:v>
                </c:pt>
                <c:pt idx="379">
                  <c:v>14.680000000000007</c:v>
                </c:pt>
                <c:pt idx="380">
                  <c:v>14.719999999999999</c:v>
                </c:pt>
                <c:pt idx="381">
                  <c:v>14.760000000000002</c:v>
                </c:pt>
                <c:pt idx="382">
                  <c:v>14.80000000000002</c:v>
                </c:pt>
                <c:pt idx="383">
                  <c:v>14.840000000000003</c:v>
                </c:pt>
                <c:pt idx="384">
                  <c:v>14.880000000000004</c:v>
                </c:pt>
                <c:pt idx="385">
                  <c:v>14.920000000000002</c:v>
                </c:pt>
                <c:pt idx="386">
                  <c:v>14.96000000000002</c:v>
                </c:pt>
                <c:pt idx="387">
                  <c:v>15</c:v>
                </c:pt>
                <c:pt idx="388">
                  <c:v>15.04</c:v>
                </c:pt>
                <c:pt idx="389">
                  <c:v>15.080000000000014</c:v>
                </c:pt>
                <c:pt idx="390">
                  <c:v>15.120000000000005</c:v>
                </c:pt>
                <c:pt idx="391">
                  <c:v>15.16</c:v>
                </c:pt>
                <c:pt idx="392">
                  <c:v>15.200000000000001</c:v>
                </c:pt>
                <c:pt idx="393">
                  <c:v>15.239999999999998</c:v>
                </c:pt>
                <c:pt idx="394">
                  <c:v>15.280000000000001</c:v>
                </c:pt>
                <c:pt idx="395">
                  <c:v>15.32</c:v>
                </c:pt>
                <c:pt idx="396">
                  <c:v>15.360000000000024</c:v>
                </c:pt>
                <c:pt idx="397">
                  <c:v>15.400000000000006</c:v>
                </c:pt>
                <c:pt idx="398">
                  <c:v>15.440000000000001</c:v>
                </c:pt>
                <c:pt idx="399">
                  <c:v>15.48</c:v>
                </c:pt>
                <c:pt idx="400">
                  <c:v>15.52000000000001</c:v>
                </c:pt>
                <c:pt idx="401">
                  <c:v>15.560000000000002</c:v>
                </c:pt>
                <c:pt idx="402">
                  <c:v>15.600000000000001</c:v>
                </c:pt>
                <c:pt idx="403">
                  <c:v>15.639999999999986</c:v>
                </c:pt>
                <c:pt idx="404">
                  <c:v>15.680000000000007</c:v>
                </c:pt>
                <c:pt idx="405">
                  <c:v>15.719999999999999</c:v>
                </c:pt>
                <c:pt idx="406">
                  <c:v>15.760000000000002</c:v>
                </c:pt>
                <c:pt idx="407">
                  <c:v>15.80000000000002</c:v>
                </c:pt>
                <c:pt idx="408">
                  <c:v>15.840000000000003</c:v>
                </c:pt>
                <c:pt idx="409">
                  <c:v>15.880000000000004</c:v>
                </c:pt>
                <c:pt idx="410">
                  <c:v>15.920000000000002</c:v>
                </c:pt>
                <c:pt idx="411">
                  <c:v>15.96000000000002</c:v>
                </c:pt>
                <c:pt idx="412">
                  <c:v>16</c:v>
                </c:pt>
                <c:pt idx="413">
                  <c:v>16.039999999999992</c:v>
                </c:pt>
                <c:pt idx="414">
                  <c:v>16.080000000000013</c:v>
                </c:pt>
                <c:pt idx="415">
                  <c:v>16.120000000000005</c:v>
                </c:pt>
                <c:pt idx="416">
                  <c:v>16.159999999999997</c:v>
                </c:pt>
                <c:pt idx="417">
                  <c:v>16.199999999999992</c:v>
                </c:pt>
                <c:pt idx="418">
                  <c:v>16.240000000000009</c:v>
                </c:pt>
                <c:pt idx="419">
                  <c:v>16.279999999999987</c:v>
                </c:pt>
                <c:pt idx="420">
                  <c:v>16.319999999999993</c:v>
                </c:pt>
                <c:pt idx="421">
                  <c:v>16.360000000000014</c:v>
                </c:pt>
                <c:pt idx="422">
                  <c:v>16.400000000000006</c:v>
                </c:pt>
                <c:pt idx="423">
                  <c:v>16.439999999999987</c:v>
                </c:pt>
                <c:pt idx="424">
                  <c:v>16.479999999999986</c:v>
                </c:pt>
                <c:pt idx="425">
                  <c:v>16.52000000000001</c:v>
                </c:pt>
                <c:pt idx="426">
                  <c:v>16.560000000000002</c:v>
                </c:pt>
                <c:pt idx="427">
                  <c:v>16.599999999999987</c:v>
                </c:pt>
                <c:pt idx="428">
                  <c:v>16.63999999999999</c:v>
                </c:pt>
                <c:pt idx="429">
                  <c:v>16.680000000000007</c:v>
                </c:pt>
                <c:pt idx="430">
                  <c:v>16.72</c:v>
                </c:pt>
                <c:pt idx="431">
                  <c:v>16.759999999999987</c:v>
                </c:pt>
                <c:pt idx="432">
                  <c:v>16.800000000000011</c:v>
                </c:pt>
                <c:pt idx="433">
                  <c:v>16.840000000000003</c:v>
                </c:pt>
                <c:pt idx="434">
                  <c:v>16.879999999999992</c:v>
                </c:pt>
                <c:pt idx="435">
                  <c:v>16.919999999999987</c:v>
                </c:pt>
                <c:pt idx="436">
                  <c:v>16.959999999999987</c:v>
                </c:pt>
                <c:pt idx="437">
                  <c:v>17</c:v>
                </c:pt>
                <c:pt idx="438">
                  <c:v>17.039999999999992</c:v>
                </c:pt>
                <c:pt idx="439">
                  <c:v>17.080000000000013</c:v>
                </c:pt>
                <c:pt idx="440">
                  <c:v>17.120000000000005</c:v>
                </c:pt>
                <c:pt idx="441">
                  <c:v>17.159999999999997</c:v>
                </c:pt>
                <c:pt idx="442">
                  <c:v>17.199999999999992</c:v>
                </c:pt>
                <c:pt idx="443">
                  <c:v>17.240000000000009</c:v>
                </c:pt>
                <c:pt idx="444">
                  <c:v>17.279999999999987</c:v>
                </c:pt>
                <c:pt idx="445">
                  <c:v>17.319999999999993</c:v>
                </c:pt>
                <c:pt idx="446">
                  <c:v>17.360000000000014</c:v>
                </c:pt>
                <c:pt idx="447">
                  <c:v>17.400000000000006</c:v>
                </c:pt>
                <c:pt idx="448">
                  <c:v>17.439999999999987</c:v>
                </c:pt>
                <c:pt idx="449">
                  <c:v>17.479999999999986</c:v>
                </c:pt>
                <c:pt idx="450">
                  <c:v>17.52000000000001</c:v>
                </c:pt>
                <c:pt idx="451">
                  <c:v>17.560000000000002</c:v>
                </c:pt>
                <c:pt idx="452">
                  <c:v>17.599999999999987</c:v>
                </c:pt>
                <c:pt idx="453">
                  <c:v>17.63999999999999</c:v>
                </c:pt>
                <c:pt idx="454">
                  <c:v>17.680000000000007</c:v>
                </c:pt>
                <c:pt idx="455">
                  <c:v>17.72</c:v>
                </c:pt>
                <c:pt idx="456">
                  <c:v>17.759999999999987</c:v>
                </c:pt>
                <c:pt idx="457">
                  <c:v>17.800000000000011</c:v>
                </c:pt>
                <c:pt idx="458">
                  <c:v>17.840000000000003</c:v>
                </c:pt>
                <c:pt idx="459">
                  <c:v>17.879999999999992</c:v>
                </c:pt>
                <c:pt idx="460">
                  <c:v>17.919999999999987</c:v>
                </c:pt>
                <c:pt idx="461">
                  <c:v>17.959999999999987</c:v>
                </c:pt>
                <c:pt idx="462">
                  <c:v>18</c:v>
                </c:pt>
                <c:pt idx="463">
                  <c:v>18.039999999999992</c:v>
                </c:pt>
                <c:pt idx="464">
                  <c:v>18.080000000000013</c:v>
                </c:pt>
                <c:pt idx="465">
                  <c:v>18.120000000000005</c:v>
                </c:pt>
                <c:pt idx="466">
                  <c:v>18.159999999999997</c:v>
                </c:pt>
                <c:pt idx="467">
                  <c:v>18.199999999999992</c:v>
                </c:pt>
                <c:pt idx="468">
                  <c:v>18.240000000000009</c:v>
                </c:pt>
                <c:pt idx="469">
                  <c:v>18.279999999999987</c:v>
                </c:pt>
                <c:pt idx="470">
                  <c:v>18.319999999999993</c:v>
                </c:pt>
                <c:pt idx="471">
                  <c:v>18.360000000000014</c:v>
                </c:pt>
                <c:pt idx="472">
                  <c:v>18.400000000000006</c:v>
                </c:pt>
                <c:pt idx="473">
                  <c:v>18.439999999999987</c:v>
                </c:pt>
                <c:pt idx="474">
                  <c:v>18.479999999999986</c:v>
                </c:pt>
                <c:pt idx="475">
                  <c:v>18.52000000000001</c:v>
                </c:pt>
                <c:pt idx="476">
                  <c:v>18.560000000000002</c:v>
                </c:pt>
                <c:pt idx="477">
                  <c:v>18.599999999999987</c:v>
                </c:pt>
                <c:pt idx="478">
                  <c:v>18.63999999999999</c:v>
                </c:pt>
                <c:pt idx="479">
                  <c:v>18.680000000000007</c:v>
                </c:pt>
                <c:pt idx="480">
                  <c:v>18.72</c:v>
                </c:pt>
                <c:pt idx="481">
                  <c:v>18.759999999999987</c:v>
                </c:pt>
                <c:pt idx="482">
                  <c:v>18.800000000000011</c:v>
                </c:pt>
                <c:pt idx="483">
                  <c:v>18.840000000000003</c:v>
                </c:pt>
                <c:pt idx="484">
                  <c:v>18.879999999999992</c:v>
                </c:pt>
                <c:pt idx="485">
                  <c:v>18.919999999999987</c:v>
                </c:pt>
                <c:pt idx="486">
                  <c:v>18.959999999999987</c:v>
                </c:pt>
                <c:pt idx="487">
                  <c:v>19</c:v>
                </c:pt>
                <c:pt idx="488">
                  <c:v>19.039999999999992</c:v>
                </c:pt>
                <c:pt idx="489">
                  <c:v>19.080000000000013</c:v>
                </c:pt>
                <c:pt idx="490">
                  <c:v>19.120000000000005</c:v>
                </c:pt>
                <c:pt idx="491">
                  <c:v>19.159999999999997</c:v>
                </c:pt>
                <c:pt idx="492">
                  <c:v>19.199999999999992</c:v>
                </c:pt>
                <c:pt idx="493">
                  <c:v>19.240000000000009</c:v>
                </c:pt>
                <c:pt idx="494">
                  <c:v>19.279999999999987</c:v>
                </c:pt>
                <c:pt idx="495">
                  <c:v>19.319999999999993</c:v>
                </c:pt>
                <c:pt idx="496">
                  <c:v>19.360000000000014</c:v>
                </c:pt>
                <c:pt idx="497">
                  <c:v>19.400000000000006</c:v>
                </c:pt>
                <c:pt idx="498">
                  <c:v>19.439999999999987</c:v>
                </c:pt>
                <c:pt idx="499">
                  <c:v>19.479999999999986</c:v>
                </c:pt>
                <c:pt idx="500">
                  <c:v>19.52000000000001</c:v>
                </c:pt>
                <c:pt idx="501">
                  <c:v>19.560000000000002</c:v>
                </c:pt>
                <c:pt idx="502">
                  <c:v>19.599999999999987</c:v>
                </c:pt>
                <c:pt idx="503">
                  <c:v>19.63999999999999</c:v>
                </c:pt>
                <c:pt idx="504">
                  <c:v>19.680000000000007</c:v>
                </c:pt>
                <c:pt idx="505">
                  <c:v>19.72</c:v>
                </c:pt>
                <c:pt idx="506">
                  <c:v>19.759999999999987</c:v>
                </c:pt>
                <c:pt idx="507">
                  <c:v>19.800000000000011</c:v>
                </c:pt>
                <c:pt idx="508">
                  <c:v>19.840000000000003</c:v>
                </c:pt>
                <c:pt idx="509">
                  <c:v>19.879999999999992</c:v>
                </c:pt>
                <c:pt idx="510">
                  <c:v>19.919999999999987</c:v>
                </c:pt>
                <c:pt idx="511">
                  <c:v>19.959999999999987</c:v>
                </c:pt>
                <c:pt idx="512">
                  <c:v>20</c:v>
                </c:pt>
                <c:pt idx="513">
                  <c:v>20.039999999999992</c:v>
                </c:pt>
                <c:pt idx="514">
                  <c:v>20.080000000000013</c:v>
                </c:pt>
                <c:pt idx="515">
                  <c:v>20.120000000000005</c:v>
                </c:pt>
                <c:pt idx="516">
                  <c:v>20.159999999999997</c:v>
                </c:pt>
                <c:pt idx="517">
                  <c:v>20.199999999999992</c:v>
                </c:pt>
                <c:pt idx="518">
                  <c:v>20.240000000000009</c:v>
                </c:pt>
                <c:pt idx="519">
                  <c:v>20.279999999999987</c:v>
                </c:pt>
                <c:pt idx="520">
                  <c:v>20.319999999999993</c:v>
                </c:pt>
                <c:pt idx="521">
                  <c:v>20.360000000000014</c:v>
                </c:pt>
                <c:pt idx="522">
                  <c:v>20.400000000000006</c:v>
                </c:pt>
                <c:pt idx="523">
                  <c:v>20.439999999999987</c:v>
                </c:pt>
                <c:pt idx="524">
                  <c:v>20.479999999999986</c:v>
                </c:pt>
                <c:pt idx="525">
                  <c:v>20.52000000000001</c:v>
                </c:pt>
                <c:pt idx="526">
                  <c:v>20.560000000000002</c:v>
                </c:pt>
                <c:pt idx="527">
                  <c:v>20.599999999999987</c:v>
                </c:pt>
                <c:pt idx="528">
                  <c:v>20.63999999999999</c:v>
                </c:pt>
                <c:pt idx="529">
                  <c:v>20.680000000000007</c:v>
                </c:pt>
                <c:pt idx="530">
                  <c:v>20.72</c:v>
                </c:pt>
                <c:pt idx="531">
                  <c:v>20.759999999999987</c:v>
                </c:pt>
                <c:pt idx="532">
                  <c:v>20.800000000000011</c:v>
                </c:pt>
                <c:pt idx="533">
                  <c:v>20.840000000000003</c:v>
                </c:pt>
                <c:pt idx="534">
                  <c:v>20.879999999999992</c:v>
                </c:pt>
                <c:pt idx="535">
                  <c:v>20.919999999999987</c:v>
                </c:pt>
                <c:pt idx="536">
                  <c:v>20.959999999999987</c:v>
                </c:pt>
                <c:pt idx="537">
                  <c:v>21</c:v>
                </c:pt>
                <c:pt idx="538">
                  <c:v>21.039999999999992</c:v>
                </c:pt>
                <c:pt idx="539">
                  <c:v>21.080000000000013</c:v>
                </c:pt>
                <c:pt idx="540">
                  <c:v>21.120000000000005</c:v>
                </c:pt>
                <c:pt idx="541">
                  <c:v>21.159999999999997</c:v>
                </c:pt>
                <c:pt idx="542">
                  <c:v>21.199999999999992</c:v>
                </c:pt>
                <c:pt idx="543">
                  <c:v>21.240000000000009</c:v>
                </c:pt>
                <c:pt idx="544">
                  <c:v>21.279999999999987</c:v>
                </c:pt>
                <c:pt idx="545">
                  <c:v>21.319999999999993</c:v>
                </c:pt>
                <c:pt idx="546">
                  <c:v>21.360000000000014</c:v>
                </c:pt>
                <c:pt idx="547">
                  <c:v>21.400000000000006</c:v>
                </c:pt>
                <c:pt idx="548">
                  <c:v>21.439999999999987</c:v>
                </c:pt>
                <c:pt idx="549">
                  <c:v>21.479999999999986</c:v>
                </c:pt>
                <c:pt idx="550">
                  <c:v>21.52000000000001</c:v>
                </c:pt>
                <c:pt idx="551">
                  <c:v>21.560000000000002</c:v>
                </c:pt>
                <c:pt idx="552">
                  <c:v>21.599999999999987</c:v>
                </c:pt>
                <c:pt idx="553">
                  <c:v>21.63999999999999</c:v>
                </c:pt>
                <c:pt idx="554">
                  <c:v>21.680000000000007</c:v>
                </c:pt>
                <c:pt idx="555">
                  <c:v>21.72</c:v>
                </c:pt>
                <c:pt idx="556">
                  <c:v>21.759999999999987</c:v>
                </c:pt>
                <c:pt idx="557">
                  <c:v>21.800000000000011</c:v>
                </c:pt>
                <c:pt idx="558">
                  <c:v>21.840000000000003</c:v>
                </c:pt>
                <c:pt idx="559">
                  <c:v>21.879999999999992</c:v>
                </c:pt>
                <c:pt idx="560">
                  <c:v>21.919999999999987</c:v>
                </c:pt>
                <c:pt idx="561">
                  <c:v>21.959999999999987</c:v>
                </c:pt>
                <c:pt idx="562">
                  <c:v>22</c:v>
                </c:pt>
                <c:pt idx="563">
                  <c:v>22.039999999999992</c:v>
                </c:pt>
                <c:pt idx="564">
                  <c:v>22.080000000000013</c:v>
                </c:pt>
                <c:pt idx="565">
                  <c:v>22.120000000000005</c:v>
                </c:pt>
                <c:pt idx="566">
                  <c:v>22.159999999999997</c:v>
                </c:pt>
                <c:pt idx="567">
                  <c:v>22.199999999999992</c:v>
                </c:pt>
                <c:pt idx="568">
                  <c:v>22.240000000000009</c:v>
                </c:pt>
                <c:pt idx="569">
                  <c:v>22.279999999999987</c:v>
                </c:pt>
                <c:pt idx="570">
                  <c:v>22.319999999999993</c:v>
                </c:pt>
                <c:pt idx="571">
                  <c:v>22.360000000000014</c:v>
                </c:pt>
                <c:pt idx="572">
                  <c:v>22.400000000000006</c:v>
                </c:pt>
                <c:pt idx="573">
                  <c:v>22.439999999999987</c:v>
                </c:pt>
                <c:pt idx="574">
                  <c:v>22.479999999999986</c:v>
                </c:pt>
                <c:pt idx="575">
                  <c:v>22.52000000000001</c:v>
                </c:pt>
                <c:pt idx="576">
                  <c:v>22.560000000000002</c:v>
                </c:pt>
                <c:pt idx="577">
                  <c:v>22.599999999999987</c:v>
                </c:pt>
                <c:pt idx="578">
                  <c:v>22.63999999999999</c:v>
                </c:pt>
                <c:pt idx="579">
                  <c:v>22.680000000000007</c:v>
                </c:pt>
                <c:pt idx="580">
                  <c:v>22.72</c:v>
                </c:pt>
                <c:pt idx="581">
                  <c:v>22.759999999999987</c:v>
                </c:pt>
                <c:pt idx="582">
                  <c:v>22.800000000000011</c:v>
                </c:pt>
                <c:pt idx="583">
                  <c:v>22.840000000000003</c:v>
                </c:pt>
                <c:pt idx="584">
                  <c:v>22.879999999999992</c:v>
                </c:pt>
                <c:pt idx="585">
                  <c:v>22.919999999999987</c:v>
                </c:pt>
                <c:pt idx="586">
                  <c:v>22.959999999999987</c:v>
                </c:pt>
                <c:pt idx="587">
                  <c:v>23</c:v>
                </c:pt>
                <c:pt idx="588">
                  <c:v>23.039999999999992</c:v>
                </c:pt>
                <c:pt idx="589">
                  <c:v>23.080000000000013</c:v>
                </c:pt>
                <c:pt idx="590">
                  <c:v>23.120000000000005</c:v>
                </c:pt>
                <c:pt idx="591">
                  <c:v>23.159999999999997</c:v>
                </c:pt>
                <c:pt idx="592">
                  <c:v>23.199999999999992</c:v>
                </c:pt>
                <c:pt idx="593">
                  <c:v>23.240000000000009</c:v>
                </c:pt>
                <c:pt idx="594">
                  <c:v>23.279999999999987</c:v>
                </c:pt>
                <c:pt idx="595">
                  <c:v>23.319999999999993</c:v>
                </c:pt>
                <c:pt idx="596">
                  <c:v>23.360000000000014</c:v>
                </c:pt>
                <c:pt idx="597">
                  <c:v>23.400000000000006</c:v>
                </c:pt>
                <c:pt idx="598">
                  <c:v>23.439999999999987</c:v>
                </c:pt>
                <c:pt idx="599">
                  <c:v>23.479999999999986</c:v>
                </c:pt>
                <c:pt idx="600">
                  <c:v>23.52000000000001</c:v>
                </c:pt>
                <c:pt idx="601">
                  <c:v>23.560000000000002</c:v>
                </c:pt>
                <c:pt idx="602">
                  <c:v>23.599999999999987</c:v>
                </c:pt>
                <c:pt idx="603">
                  <c:v>23.63999999999999</c:v>
                </c:pt>
                <c:pt idx="604">
                  <c:v>23.680000000000007</c:v>
                </c:pt>
                <c:pt idx="605">
                  <c:v>23.72</c:v>
                </c:pt>
                <c:pt idx="606">
                  <c:v>23.759999999999987</c:v>
                </c:pt>
                <c:pt idx="607">
                  <c:v>23.800000000000011</c:v>
                </c:pt>
                <c:pt idx="608">
                  <c:v>23.840000000000003</c:v>
                </c:pt>
                <c:pt idx="609">
                  <c:v>23.879999999999992</c:v>
                </c:pt>
                <c:pt idx="610">
                  <c:v>23.919999999999987</c:v>
                </c:pt>
                <c:pt idx="611">
                  <c:v>23.959999999999987</c:v>
                </c:pt>
                <c:pt idx="612">
                  <c:v>24</c:v>
                </c:pt>
                <c:pt idx="613">
                  <c:v>24.039999999999992</c:v>
                </c:pt>
                <c:pt idx="614">
                  <c:v>24.080000000000013</c:v>
                </c:pt>
                <c:pt idx="615">
                  <c:v>24.120000000000005</c:v>
                </c:pt>
                <c:pt idx="616">
                  <c:v>24.159999999999997</c:v>
                </c:pt>
                <c:pt idx="617">
                  <c:v>24.199999999999992</c:v>
                </c:pt>
                <c:pt idx="618">
                  <c:v>24.240000000000009</c:v>
                </c:pt>
                <c:pt idx="619">
                  <c:v>24.279999999999987</c:v>
                </c:pt>
                <c:pt idx="620">
                  <c:v>24.319999999999993</c:v>
                </c:pt>
                <c:pt idx="621">
                  <c:v>24.360000000000014</c:v>
                </c:pt>
                <c:pt idx="622">
                  <c:v>24.400000000000006</c:v>
                </c:pt>
                <c:pt idx="623">
                  <c:v>24.439999999999987</c:v>
                </c:pt>
                <c:pt idx="624">
                  <c:v>24.479999999999986</c:v>
                </c:pt>
                <c:pt idx="625">
                  <c:v>24.52000000000001</c:v>
                </c:pt>
                <c:pt idx="626">
                  <c:v>24.560000000000002</c:v>
                </c:pt>
                <c:pt idx="627">
                  <c:v>24.599999999999987</c:v>
                </c:pt>
                <c:pt idx="628">
                  <c:v>24.63999999999999</c:v>
                </c:pt>
                <c:pt idx="629">
                  <c:v>24.680000000000007</c:v>
                </c:pt>
                <c:pt idx="630">
                  <c:v>24.72</c:v>
                </c:pt>
                <c:pt idx="631">
                  <c:v>24.759999999999987</c:v>
                </c:pt>
                <c:pt idx="632">
                  <c:v>24.800000000000011</c:v>
                </c:pt>
                <c:pt idx="633">
                  <c:v>24.840000000000003</c:v>
                </c:pt>
                <c:pt idx="634">
                  <c:v>24.879999999999992</c:v>
                </c:pt>
                <c:pt idx="635">
                  <c:v>24.919999999999987</c:v>
                </c:pt>
                <c:pt idx="636">
                  <c:v>24.959999999999987</c:v>
                </c:pt>
                <c:pt idx="637">
                  <c:v>25</c:v>
                </c:pt>
                <c:pt idx="638">
                  <c:v>25.039999999999992</c:v>
                </c:pt>
                <c:pt idx="639">
                  <c:v>25.080000000000013</c:v>
                </c:pt>
                <c:pt idx="640">
                  <c:v>25.120000000000005</c:v>
                </c:pt>
                <c:pt idx="641">
                  <c:v>25.159999999999997</c:v>
                </c:pt>
                <c:pt idx="642">
                  <c:v>25.199999999999992</c:v>
                </c:pt>
                <c:pt idx="643">
                  <c:v>25.240000000000009</c:v>
                </c:pt>
                <c:pt idx="644">
                  <c:v>25.279999999999987</c:v>
                </c:pt>
                <c:pt idx="645">
                  <c:v>25.319999999999993</c:v>
                </c:pt>
                <c:pt idx="646">
                  <c:v>25.360000000000014</c:v>
                </c:pt>
                <c:pt idx="647">
                  <c:v>25.400000000000006</c:v>
                </c:pt>
                <c:pt idx="648">
                  <c:v>25.439999999999987</c:v>
                </c:pt>
                <c:pt idx="649">
                  <c:v>25.479999999999986</c:v>
                </c:pt>
                <c:pt idx="650">
                  <c:v>25.52000000000001</c:v>
                </c:pt>
                <c:pt idx="651">
                  <c:v>25.560000000000002</c:v>
                </c:pt>
                <c:pt idx="652">
                  <c:v>25.599999999999987</c:v>
                </c:pt>
                <c:pt idx="653">
                  <c:v>25.63999999999999</c:v>
                </c:pt>
                <c:pt idx="654">
                  <c:v>25.680000000000007</c:v>
                </c:pt>
                <c:pt idx="655">
                  <c:v>25.72</c:v>
                </c:pt>
                <c:pt idx="656">
                  <c:v>25.759999999999987</c:v>
                </c:pt>
                <c:pt idx="657">
                  <c:v>25.800000000000011</c:v>
                </c:pt>
                <c:pt idx="658">
                  <c:v>25.840000000000003</c:v>
                </c:pt>
                <c:pt idx="659">
                  <c:v>25.879999999999992</c:v>
                </c:pt>
                <c:pt idx="660">
                  <c:v>25.919999999999987</c:v>
                </c:pt>
                <c:pt idx="661">
                  <c:v>25.959999999999987</c:v>
                </c:pt>
                <c:pt idx="662">
                  <c:v>26</c:v>
                </c:pt>
                <c:pt idx="663">
                  <c:v>26.039999999999992</c:v>
                </c:pt>
                <c:pt idx="664">
                  <c:v>26.080000000000013</c:v>
                </c:pt>
                <c:pt idx="665">
                  <c:v>26.120000000000005</c:v>
                </c:pt>
                <c:pt idx="666">
                  <c:v>26.159999999999997</c:v>
                </c:pt>
                <c:pt idx="667">
                  <c:v>26.199999999999992</c:v>
                </c:pt>
                <c:pt idx="668">
                  <c:v>26.240000000000009</c:v>
                </c:pt>
                <c:pt idx="669">
                  <c:v>26.279999999999987</c:v>
                </c:pt>
                <c:pt idx="670">
                  <c:v>26.319999999999993</c:v>
                </c:pt>
                <c:pt idx="671">
                  <c:v>26.360000000000014</c:v>
                </c:pt>
                <c:pt idx="672">
                  <c:v>26.400000000000006</c:v>
                </c:pt>
                <c:pt idx="673">
                  <c:v>26.439999999999987</c:v>
                </c:pt>
                <c:pt idx="674">
                  <c:v>26.479999999999986</c:v>
                </c:pt>
                <c:pt idx="675">
                  <c:v>26.52000000000001</c:v>
                </c:pt>
                <c:pt idx="676">
                  <c:v>26.560000000000002</c:v>
                </c:pt>
                <c:pt idx="677">
                  <c:v>26.599999999999987</c:v>
                </c:pt>
                <c:pt idx="678">
                  <c:v>26.63999999999999</c:v>
                </c:pt>
                <c:pt idx="679">
                  <c:v>26.680000000000007</c:v>
                </c:pt>
                <c:pt idx="680">
                  <c:v>26.72</c:v>
                </c:pt>
                <c:pt idx="681">
                  <c:v>26.759999999999987</c:v>
                </c:pt>
                <c:pt idx="682">
                  <c:v>26.800000000000011</c:v>
                </c:pt>
                <c:pt idx="683">
                  <c:v>26.840000000000003</c:v>
                </c:pt>
                <c:pt idx="684">
                  <c:v>26.879999999999992</c:v>
                </c:pt>
                <c:pt idx="685">
                  <c:v>26.919999999999987</c:v>
                </c:pt>
                <c:pt idx="686">
                  <c:v>26.959999999999987</c:v>
                </c:pt>
                <c:pt idx="687">
                  <c:v>27</c:v>
                </c:pt>
                <c:pt idx="688">
                  <c:v>27.039999999999992</c:v>
                </c:pt>
                <c:pt idx="689">
                  <c:v>27.080000000000013</c:v>
                </c:pt>
                <c:pt idx="690">
                  <c:v>27.120000000000005</c:v>
                </c:pt>
                <c:pt idx="691">
                  <c:v>27.159999999999997</c:v>
                </c:pt>
                <c:pt idx="692">
                  <c:v>27.199999999999992</c:v>
                </c:pt>
                <c:pt idx="693">
                  <c:v>27.240000000000009</c:v>
                </c:pt>
                <c:pt idx="694">
                  <c:v>27.279999999999987</c:v>
                </c:pt>
                <c:pt idx="695">
                  <c:v>27.319999999999993</c:v>
                </c:pt>
                <c:pt idx="696">
                  <c:v>27.360000000000014</c:v>
                </c:pt>
                <c:pt idx="697">
                  <c:v>27.400000000000006</c:v>
                </c:pt>
                <c:pt idx="698">
                  <c:v>27.439999999999987</c:v>
                </c:pt>
                <c:pt idx="699">
                  <c:v>27.479999999999986</c:v>
                </c:pt>
                <c:pt idx="700">
                  <c:v>27.52000000000001</c:v>
                </c:pt>
                <c:pt idx="701">
                  <c:v>27.560000000000002</c:v>
                </c:pt>
                <c:pt idx="702">
                  <c:v>27.599999999999987</c:v>
                </c:pt>
                <c:pt idx="703">
                  <c:v>27.63999999999999</c:v>
                </c:pt>
                <c:pt idx="704">
                  <c:v>27.680000000000007</c:v>
                </c:pt>
                <c:pt idx="705">
                  <c:v>27.72</c:v>
                </c:pt>
                <c:pt idx="706">
                  <c:v>27.759999999999987</c:v>
                </c:pt>
                <c:pt idx="707">
                  <c:v>27.800000000000011</c:v>
                </c:pt>
                <c:pt idx="708">
                  <c:v>27.840000000000003</c:v>
                </c:pt>
                <c:pt idx="709">
                  <c:v>27.879999999999992</c:v>
                </c:pt>
                <c:pt idx="710">
                  <c:v>27.919999999999987</c:v>
                </c:pt>
                <c:pt idx="711">
                  <c:v>27.959999999999987</c:v>
                </c:pt>
                <c:pt idx="712">
                  <c:v>28</c:v>
                </c:pt>
                <c:pt idx="713">
                  <c:v>28.039999999999992</c:v>
                </c:pt>
                <c:pt idx="714">
                  <c:v>28.080000000000013</c:v>
                </c:pt>
                <c:pt idx="715">
                  <c:v>28.120000000000005</c:v>
                </c:pt>
                <c:pt idx="716">
                  <c:v>28.159999999999997</c:v>
                </c:pt>
                <c:pt idx="717">
                  <c:v>28.199999999999992</c:v>
                </c:pt>
                <c:pt idx="718">
                  <c:v>28.240000000000009</c:v>
                </c:pt>
                <c:pt idx="719">
                  <c:v>28.279999999999987</c:v>
                </c:pt>
                <c:pt idx="720">
                  <c:v>28.319999999999993</c:v>
                </c:pt>
                <c:pt idx="721">
                  <c:v>28.360000000000014</c:v>
                </c:pt>
                <c:pt idx="722">
                  <c:v>28.400000000000006</c:v>
                </c:pt>
                <c:pt idx="723">
                  <c:v>28.439999999999987</c:v>
                </c:pt>
                <c:pt idx="724">
                  <c:v>28.479999999999986</c:v>
                </c:pt>
                <c:pt idx="725">
                  <c:v>28.52000000000001</c:v>
                </c:pt>
                <c:pt idx="726">
                  <c:v>28.560000000000002</c:v>
                </c:pt>
                <c:pt idx="727">
                  <c:v>28.599999999999987</c:v>
                </c:pt>
                <c:pt idx="728">
                  <c:v>28.63999999999999</c:v>
                </c:pt>
                <c:pt idx="729">
                  <c:v>28.680000000000007</c:v>
                </c:pt>
                <c:pt idx="730">
                  <c:v>28.72</c:v>
                </c:pt>
                <c:pt idx="731">
                  <c:v>28.759999999999987</c:v>
                </c:pt>
                <c:pt idx="732">
                  <c:v>28.800000000000011</c:v>
                </c:pt>
                <c:pt idx="733">
                  <c:v>28.840000000000003</c:v>
                </c:pt>
                <c:pt idx="734">
                  <c:v>28.879999999999992</c:v>
                </c:pt>
                <c:pt idx="735">
                  <c:v>28.919999999999987</c:v>
                </c:pt>
                <c:pt idx="736">
                  <c:v>28.959999999999987</c:v>
                </c:pt>
                <c:pt idx="737">
                  <c:v>29</c:v>
                </c:pt>
                <c:pt idx="738">
                  <c:v>29.039999999999992</c:v>
                </c:pt>
                <c:pt idx="739">
                  <c:v>29.080000000000013</c:v>
                </c:pt>
                <c:pt idx="740">
                  <c:v>29.120000000000005</c:v>
                </c:pt>
                <c:pt idx="741">
                  <c:v>29.159999999999997</c:v>
                </c:pt>
                <c:pt idx="742">
                  <c:v>29.199999999999992</c:v>
                </c:pt>
                <c:pt idx="743">
                  <c:v>29.240000000000009</c:v>
                </c:pt>
                <c:pt idx="744">
                  <c:v>29.279999999999987</c:v>
                </c:pt>
                <c:pt idx="745">
                  <c:v>29.319999999999993</c:v>
                </c:pt>
                <c:pt idx="746">
                  <c:v>29.360000000000014</c:v>
                </c:pt>
                <c:pt idx="747">
                  <c:v>29.400000000000006</c:v>
                </c:pt>
                <c:pt idx="748">
                  <c:v>29.439999999999987</c:v>
                </c:pt>
                <c:pt idx="749">
                  <c:v>29.479999999999986</c:v>
                </c:pt>
                <c:pt idx="750">
                  <c:v>29.52000000000001</c:v>
                </c:pt>
                <c:pt idx="751">
                  <c:v>29.560000000000002</c:v>
                </c:pt>
                <c:pt idx="752">
                  <c:v>29.599999999999987</c:v>
                </c:pt>
                <c:pt idx="753">
                  <c:v>29.63999999999999</c:v>
                </c:pt>
                <c:pt idx="754">
                  <c:v>29.680000000000007</c:v>
                </c:pt>
                <c:pt idx="755">
                  <c:v>29.72</c:v>
                </c:pt>
                <c:pt idx="756">
                  <c:v>29.759999999999987</c:v>
                </c:pt>
                <c:pt idx="757">
                  <c:v>29.800000000000011</c:v>
                </c:pt>
                <c:pt idx="758">
                  <c:v>29.840000000000003</c:v>
                </c:pt>
                <c:pt idx="759">
                  <c:v>29.879999999999992</c:v>
                </c:pt>
                <c:pt idx="760">
                  <c:v>29.919999999999987</c:v>
                </c:pt>
                <c:pt idx="761">
                  <c:v>29.959999999999987</c:v>
                </c:pt>
                <c:pt idx="762">
                  <c:v>30</c:v>
                </c:pt>
                <c:pt idx="763">
                  <c:v>30.039999999999992</c:v>
                </c:pt>
                <c:pt idx="764">
                  <c:v>30.080000000000013</c:v>
                </c:pt>
                <c:pt idx="765">
                  <c:v>30.120000000000005</c:v>
                </c:pt>
                <c:pt idx="766">
                  <c:v>30.159999999999997</c:v>
                </c:pt>
                <c:pt idx="767">
                  <c:v>30.199999999999992</c:v>
                </c:pt>
                <c:pt idx="768">
                  <c:v>30.240000000000009</c:v>
                </c:pt>
                <c:pt idx="769">
                  <c:v>30.279999999999987</c:v>
                </c:pt>
                <c:pt idx="770">
                  <c:v>30.319999999999993</c:v>
                </c:pt>
                <c:pt idx="771">
                  <c:v>30.360000000000014</c:v>
                </c:pt>
                <c:pt idx="772">
                  <c:v>30.400000000000006</c:v>
                </c:pt>
                <c:pt idx="773">
                  <c:v>30.439999999999987</c:v>
                </c:pt>
                <c:pt idx="774">
                  <c:v>30.479999999999986</c:v>
                </c:pt>
                <c:pt idx="775">
                  <c:v>30.52000000000001</c:v>
                </c:pt>
                <c:pt idx="776">
                  <c:v>30.560000000000002</c:v>
                </c:pt>
                <c:pt idx="777">
                  <c:v>30.599999999999987</c:v>
                </c:pt>
                <c:pt idx="778">
                  <c:v>30.63999999999999</c:v>
                </c:pt>
                <c:pt idx="779">
                  <c:v>30.680000000000007</c:v>
                </c:pt>
                <c:pt idx="780">
                  <c:v>30.72</c:v>
                </c:pt>
                <c:pt idx="781">
                  <c:v>30.759999999999987</c:v>
                </c:pt>
                <c:pt idx="782">
                  <c:v>30.800000000000011</c:v>
                </c:pt>
                <c:pt idx="783">
                  <c:v>30.840000000000003</c:v>
                </c:pt>
                <c:pt idx="784">
                  <c:v>30.879999999999992</c:v>
                </c:pt>
                <c:pt idx="785">
                  <c:v>30.919999999999987</c:v>
                </c:pt>
                <c:pt idx="786">
                  <c:v>30.959999999999987</c:v>
                </c:pt>
                <c:pt idx="787">
                  <c:v>31</c:v>
                </c:pt>
                <c:pt idx="788">
                  <c:v>31.039999999999992</c:v>
                </c:pt>
                <c:pt idx="789">
                  <c:v>31.080000000000013</c:v>
                </c:pt>
                <c:pt idx="790">
                  <c:v>31.120000000000005</c:v>
                </c:pt>
                <c:pt idx="791">
                  <c:v>31.159999999999997</c:v>
                </c:pt>
                <c:pt idx="792">
                  <c:v>31.199999999999992</c:v>
                </c:pt>
                <c:pt idx="793">
                  <c:v>31.240000000000009</c:v>
                </c:pt>
                <c:pt idx="794">
                  <c:v>31.279999999999987</c:v>
                </c:pt>
                <c:pt idx="795">
                  <c:v>31.319999999999993</c:v>
                </c:pt>
                <c:pt idx="796">
                  <c:v>31.360000000000014</c:v>
                </c:pt>
                <c:pt idx="797">
                  <c:v>31.400000000000006</c:v>
                </c:pt>
                <c:pt idx="798">
                  <c:v>31.439999999999987</c:v>
                </c:pt>
                <c:pt idx="799">
                  <c:v>31.479999999999986</c:v>
                </c:pt>
                <c:pt idx="800">
                  <c:v>31.52000000000001</c:v>
                </c:pt>
                <c:pt idx="801">
                  <c:v>31.560000000000002</c:v>
                </c:pt>
                <c:pt idx="802">
                  <c:v>31.599999999999987</c:v>
                </c:pt>
                <c:pt idx="803">
                  <c:v>31.63999999999999</c:v>
                </c:pt>
                <c:pt idx="804">
                  <c:v>31.680000000000007</c:v>
                </c:pt>
                <c:pt idx="805">
                  <c:v>31.72</c:v>
                </c:pt>
                <c:pt idx="806">
                  <c:v>31.759999999999987</c:v>
                </c:pt>
                <c:pt idx="807">
                  <c:v>31.800000000000011</c:v>
                </c:pt>
                <c:pt idx="808">
                  <c:v>31.840000000000003</c:v>
                </c:pt>
                <c:pt idx="809">
                  <c:v>31.879999999999992</c:v>
                </c:pt>
                <c:pt idx="810">
                  <c:v>31.919999999999987</c:v>
                </c:pt>
                <c:pt idx="811">
                  <c:v>31.959999999999987</c:v>
                </c:pt>
                <c:pt idx="812">
                  <c:v>32</c:v>
                </c:pt>
                <c:pt idx="813">
                  <c:v>32.04</c:v>
                </c:pt>
                <c:pt idx="814">
                  <c:v>32.080000000000005</c:v>
                </c:pt>
                <c:pt idx="815">
                  <c:v>32.120000000000012</c:v>
                </c:pt>
                <c:pt idx="816">
                  <c:v>32.160000000000011</c:v>
                </c:pt>
                <c:pt idx="817">
                  <c:v>32.20000000000001</c:v>
                </c:pt>
                <c:pt idx="818">
                  <c:v>32.240000000000009</c:v>
                </c:pt>
                <c:pt idx="819">
                  <c:v>32.28</c:v>
                </c:pt>
                <c:pt idx="820">
                  <c:v>32.319999999999993</c:v>
                </c:pt>
                <c:pt idx="821">
                  <c:v>32.360000000000014</c:v>
                </c:pt>
                <c:pt idx="822">
                  <c:v>32.400000000000006</c:v>
                </c:pt>
                <c:pt idx="823">
                  <c:v>32.44</c:v>
                </c:pt>
                <c:pt idx="824">
                  <c:v>32.480000000000004</c:v>
                </c:pt>
                <c:pt idx="825">
                  <c:v>32.52000000000001</c:v>
                </c:pt>
                <c:pt idx="826">
                  <c:v>32.56</c:v>
                </c:pt>
                <c:pt idx="827">
                  <c:v>32.600000000000009</c:v>
                </c:pt>
                <c:pt idx="828">
                  <c:v>32.64</c:v>
                </c:pt>
                <c:pt idx="829">
                  <c:v>32.680000000000007</c:v>
                </c:pt>
                <c:pt idx="830">
                  <c:v>32.720000000000013</c:v>
                </c:pt>
                <c:pt idx="831">
                  <c:v>32.760000000000012</c:v>
                </c:pt>
                <c:pt idx="832">
                  <c:v>32.800000000000004</c:v>
                </c:pt>
                <c:pt idx="833">
                  <c:v>32.840000000000003</c:v>
                </c:pt>
                <c:pt idx="834">
                  <c:v>32.879999999999995</c:v>
                </c:pt>
                <c:pt idx="835">
                  <c:v>32.919999999999987</c:v>
                </c:pt>
                <c:pt idx="836">
                  <c:v>32.960000000000008</c:v>
                </c:pt>
                <c:pt idx="837">
                  <c:v>33</c:v>
                </c:pt>
                <c:pt idx="838">
                  <c:v>33.04</c:v>
                </c:pt>
                <c:pt idx="839">
                  <c:v>33.080000000000005</c:v>
                </c:pt>
                <c:pt idx="840">
                  <c:v>33.120000000000012</c:v>
                </c:pt>
                <c:pt idx="841">
                  <c:v>33.160000000000011</c:v>
                </c:pt>
                <c:pt idx="842">
                  <c:v>33.20000000000001</c:v>
                </c:pt>
                <c:pt idx="843">
                  <c:v>33.240000000000009</c:v>
                </c:pt>
                <c:pt idx="844">
                  <c:v>33.28</c:v>
                </c:pt>
                <c:pt idx="845">
                  <c:v>33.319999999999993</c:v>
                </c:pt>
                <c:pt idx="846">
                  <c:v>33.360000000000014</c:v>
                </c:pt>
                <c:pt idx="847">
                  <c:v>33.400000000000006</c:v>
                </c:pt>
                <c:pt idx="848">
                  <c:v>33.44</c:v>
                </c:pt>
                <c:pt idx="849">
                  <c:v>33.480000000000004</c:v>
                </c:pt>
                <c:pt idx="850">
                  <c:v>33.52000000000001</c:v>
                </c:pt>
                <c:pt idx="851">
                  <c:v>33.56</c:v>
                </c:pt>
                <c:pt idx="852">
                  <c:v>33.600000000000009</c:v>
                </c:pt>
                <c:pt idx="853">
                  <c:v>33.64</c:v>
                </c:pt>
                <c:pt idx="854">
                  <c:v>33.680000000000007</c:v>
                </c:pt>
                <c:pt idx="855">
                  <c:v>33.720000000000013</c:v>
                </c:pt>
                <c:pt idx="856">
                  <c:v>33.760000000000012</c:v>
                </c:pt>
                <c:pt idx="857">
                  <c:v>33.800000000000004</c:v>
                </c:pt>
                <c:pt idx="858">
                  <c:v>33.840000000000003</c:v>
                </c:pt>
                <c:pt idx="859">
                  <c:v>33.879999999999995</c:v>
                </c:pt>
                <c:pt idx="860">
                  <c:v>33.919999999999987</c:v>
                </c:pt>
                <c:pt idx="861">
                  <c:v>33.960000000000008</c:v>
                </c:pt>
                <c:pt idx="862">
                  <c:v>34</c:v>
                </c:pt>
                <c:pt idx="863">
                  <c:v>34.04</c:v>
                </c:pt>
                <c:pt idx="864">
                  <c:v>34.080000000000005</c:v>
                </c:pt>
                <c:pt idx="865">
                  <c:v>34.120000000000012</c:v>
                </c:pt>
                <c:pt idx="866">
                  <c:v>34.160000000000011</c:v>
                </c:pt>
                <c:pt idx="867">
                  <c:v>34.20000000000001</c:v>
                </c:pt>
                <c:pt idx="868">
                  <c:v>34.240000000000009</c:v>
                </c:pt>
                <c:pt idx="869">
                  <c:v>34.28</c:v>
                </c:pt>
                <c:pt idx="870">
                  <c:v>34.319999999999993</c:v>
                </c:pt>
                <c:pt idx="871">
                  <c:v>34.360000000000014</c:v>
                </c:pt>
                <c:pt idx="872">
                  <c:v>34.400000000000006</c:v>
                </c:pt>
                <c:pt idx="873">
                  <c:v>34.44</c:v>
                </c:pt>
                <c:pt idx="874">
                  <c:v>34.480000000000004</c:v>
                </c:pt>
                <c:pt idx="875">
                  <c:v>34.52000000000001</c:v>
                </c:pt>
                <c:pt idx="876">
                  <c:v>34.56</c:v>
                </c:pt>
                <c:pt idx="877">
                  <c:v>34.600000000000009</c:v>
                </c:pt>
                <c:pt idx="878">
                  <c:v>34.64</c:v>
                </c:pt>
                <c:pt idx="879">
                  <c:v>34.680000000000007</c:v>
                </c:pt>
                <c:pt idx="880">
                  <c:v>34.720000000000013</c:v>
                </c:pt>
                <c:pt idx="881">
                  <c:v>34.760000000000012</c:v>
                </c:pt>
                <c:pt idx="882">
                  <c:v>34.800000000000004</c:v>
                </c:pt>
                <c:pt idx="883">
                  <c:v>34.840000000000003</c:v>
                </c:pt>
                <c:pt idx="884">
                  <c:v>34.879999999999995</c:v>
                </c:pt>
                <c:pt idx="885">
                  <c:v>34.919999999999987</c:v>
                </c:pt>
                <c:pt idx="886">
                  <c:v>34.960000000000008</c:v>
                </c:pt>
                <c:pt idx="887">
                  <c:v>35</c:v>
                </c:pt>
                <c:pt idx="888">
                  <c:v>35.04</c:v>
                </c:pt>
                <c:pt idx="889">
                  <c:v>35.080000000000005</c:v>
                </c:pt>
                <c:pt idx="890">
                  <c:v>35.120000000000012</c:v>
                </c:pt>
                <c:pt idx="891">
                  <c:v>35.160000000000011</c:v>
                </c:pt>
                <c:pt idx="892">
                  <c:v>35.20000000000001</c:v>
                </c:pt>
                <c:pt idx="893">
                  <c:v>35.240000000000009</c:v>
                </c:pt>
                <c:pt idx="894">
                  <c:v>35.28</c:v>
                </c:pt>
                <c:pt idx="895">
                  <c:v>35.319999999999993</c:v>
                </c:pt>
                <c:pt idx="896">
                  <c:v>35.360000000000014</c:v>
                </c:pt>
                <c:pt idx="897">
                  <c:v>35.400000000000006</c:v>
                </c:pt>
                <c:pt idx="898">
                  <c:v>35.44</c:v>
                </c:pt>
                <c:pt idx="899">
                  <c:v>35.480000000000004</c:v>
                </c:pt>
                <c:pt idx="900">
                  <c:v>35.52000000000001</c:v>
                </c:pt>
                <c:pt idx="901">
                  <c:v>35.56</c:v>
                </c:pt>
                <c:pt idx="902">
                  <c:v>35.600000000000009</c:v>
                </c:pt>
                <c:pt idx="903">
                  <c:v>35.64</c:v>
                </c:pt>
                <c:pt idx="904">
                  <c:v>35.680000000000007</c:v>
                </c:pt>
                <c:pt idx="905">
                  <c:v>35.720000000000013</c:v>
                </c:pt>
                <c:pt idx="906">
                  <c:v>35.760000000000012</c:v>
                </c:pt>
                <c:pt idx="907">
                  <c:v>35.800000000000004</c:v>
                </c:pt>
                <c:pt idx="908">
                  <c:v>35.840000000000003</c:v>
                </c:pt>
                <c:pt idx="909">
                  <c:v>35.879999999999995</c:v>
                </c:pt>
                <c:pt idx="910">
                  <c:v>35.919999999999987</c:v>
                </c:pt>
                <c:pt idx="911">
                  <c:v>35.960000000000008</c:v>
                </c:pt>
                <c:pt idx="912">
                  <c:v>36</c:v>
                </c:pt>
                <c:pt idx="913">
                  <c:v>36.04</c:v>
                </c:pt>
                <c:pt idx="914">
                  <c:v>36.080000000000005</c:v>
                </c:pt>
                <c:pt idx="915">
                  <c:v>36.120000000000012</c:v>
                </c:pt>
                <c:pt idx="916">
                  <c:v>36.160000000000011</c:v>
                </c:pt>
                <c:pt idx="917">
                  <c:v>36.20000000000001</c:v>
                </c:pt>
                <c:pt idx="918">
                  <c:v>36.240000000000009</c:v>
                </c:pt>
                <c:pt idx="919">
                  <c:v>36.28</c:v>
                </c:pt>
                <c:pt idx="920">
                  <c:v>36.319999999999993</c:v>
                </c:pt>
                <c:pt idx="921">
                  <c:v>36.360000000000014</c:v>
                </c:pt>
                <c:pt idx="922">
                  <c:v>36.400000000000006</c:v>
                </c:pt>
                <c:pt idx="923">
                  <c:v>36.44</c:v>
                </c:pt>
                <c:pt idx="924">
                  <c:v>36.480000000000004</c:v>
                </c:pt>
                <c:pt idx="925">
                  <c:v>36.52000000000001</c:v>
                </c:pt>
                <c:pt idx="926">
                  <c:v>36.56</c:v>
                </c:pt>
                <c:pt idx="927">
                  <c:v>36.600000000000009</c:v>
                </c:pt>
                <c:pt idx="928">
                  <c:v>36.64</c:v>
                </c:pt>
                <c:pt idx="929">
                  <c:v>36.680000000000007</c:v>
                </c:pt>
                <c:pt idx="930">
                  <c:v>36.720000000000013</c:v>
                </c:pt>
                <c:pt idx="931">
                  <c:v>36.760000000000012</c:v>
                </c:pt>
                <c:pt idx="932">
                  <c:v>36.800000000000004</c:v>
                </c:pt>
                <c:pt idx="933">
                  <c:v>36.840000000000003</c:v>
                </c:pt>
                <c:pt idx="934">
                  <c:v>36.879999999999995</c:v>
                </c:pt>
                <c:pt idx="935">
                  <c:v>36.919999999999987</c:v>
                </c:pt>
                <c:pt idx="936">
                  <c:v>36.960000000000008</c:v>
                </c:pt>
                <c:pt idx="937">
                  <c:v>37</c:v>
                </c:pt>
                <c:pt idx="938">
                  <c:v>37.04</c:v>
                </c:pt>
                <c:pt idx="939">
                  <c:v>37.080000000000005</c:v>
                </c:pt>
                <c:pt idx="940">
                  <c:v>37.120000000000012</c:v>
                </c:pt>
                <c:pt idx="941">
                  <c:v>37.160000000000011</c:v>
                </c:pt>
                <c:pt idx="942">
                  <c:v>37.20000000000001</c:v>
                </c:pt>
                <c:pt idx="943">
                  <c:v>37.240000000000009</c:v>
                </c:pt>
                <c:pt idx="944">
                  <c:v>37.28</c:v>
                </c:pt>
                <c:pt idx="945">
                  <c:v>37.319999999999993</c:v>
                </c:pt>
                <c:pt idx="946">
                  <c:v>37.360000000000014</c:v>
                </c:pt>
                <c:pt idx="947">
                  <c:v>37.400000000000006</c:v>
                </c:pt>
                <c:pt idx="948">
                  <c:v>37.44</c:v>
                </c:pt>
                <c:pt idx="949">
                  <c:v>37.480000000000004</c:v>
                </c:pt>
                <c:pt idx="950">
                  <c:v>37.52000000000001</c:v>
                </c:pt>
                <c:pt idx="951">
                  <c:v>37.56</c:v>
                </c:pt>
                <c:pt idx="952">
                  <c:v>37.600000000000009</c:v>
                </c:pt>
                <c:pt idx="953">
                  <c:v>37.64</c:v>
                </c:pt>
                <c:pt idx="954">
                  <c:v>37.680000000000007</c:v>
                </c:pt>
                <c:pt idx="955">
                  <c:v>37.720000000000013</c:v>
                </c:pt>
                <c:pt idx="956">
                  <c:v>37.760000000000012</c:v>
                </c:pt>
                <c:pt idx="957">
                  <c:v>37.800000000000004</c:v>
                </c:pt>
                <c:pt idx="958">
                  <c:v>37.840000000000003</c:v>
                </c:pt>
                <c:pt idx="959">
                  <c:v>37.879999999999995</c:v>
                </c:pt>
                <c:pt idx="960">
                  <c:v>37.919999999999987</c:v>
                </c:pt>
                <c:pt idx="961">
                  <c:v>37.960000000000008</c:v>
                </c:pt>
                <c:pt idx="962">
                  <c:v>38</c:v>
                </c:pt>
                <c:pt idx="963">
                  <c:v>38.04</c:v>
                </c:pt>
                <c:pt idx="964">
                  <c:v>38.080000000000005</c:v>
                </c:pt>
                <c:pt idx="965">
                  <c:v>38.120000000000012</c:v>
                </c:pt>
                <c:pt idx="966">
                  <c:v>38.160000000000011</c:v>
                </c:pt>
                <c:pt idx="967">
                  <c:v>38.20000000000001</c:v>
                </c:pt>
                <c:pt idx="968">
                  <c:v>38.240000000000009</c:v>
                </c:pt>
                <c:pt idx="969">
                  <c:v>38.28</c:v>
                </c:pt>
                <c:pt idx="970">
                  <c:v>38.319999999999993</c:v>
                </c:pt>
                <c:pt idx="971">
                  <c:v>38.360000000000014</c:v>
                </c:pt>
                <c:pt idx="972">
                  <c:v>38.400000000000006</c:v>
                </c:pt>
                <c:pt idx="973">
                  <c:v>38.44</c:v>
                </c:pt>
                <c:pt idx="974">
                  <c:v>38.480000000000004</c:v>
                </c:pt>
                <c:pt idx="975">
                  <c:v>38.52000000000001</c:v>
                </c:pt>
                <c:pt idx="976">
                  <c:v>38.56</c:v>
                </c:pt>
                <c:pt idx="977">
                  <c:v>38.600000000000009</c:v>
                </c:pt>
                <c:pt idx="978">
                  <c:v>38.64</c:v>
                </c:pt>
                <c:pt idx="979">
                  <c:v>38.680000000000007</c:v>
                </c:pt>
                <c:pt idx="980">
                  <c:v>38.720000000000013</c:v>
                </c:pt>
                <c:pt idx="981">
                  <c:v>38.760000000000012</c:v>
                </c:pt>
                <c:pt idx="982">
                  <c:v>38.800000000000004</c:v>
                </c:pt>
                <c:pt idx="983">
                  <c:v>38.840000000000003</c:v>
                </c:pt>
                <c:pt idx="984">
                  <c:v>38.879999999999995</c:v>
                </c:pt>
                <c:pt idx="985">
                  <c:v>38.919999999999987</c:v>
                </c:pt>
                <c:pt idx="986">
                  <c:v>38.960000000000008</c:v>
                </c:pt>
                <c:pt idx="987">
                  <c:v>39</c:v>
                </c:pt>
                <c:pt idx="988">
                  <c:v>39.04</c:v>
                </c:pt>
                <c:pt idx="989">
                  <c:v>39.080000000000005</c:v>
                </c:pt>
                <c:pt idx="990">
                  <c:v>39.120000000000012</c:v>
                </c:pt>
                <c:pt idx="991">
                  <c:v>39.160000000000011</c:v>
                </c:pt>
                <c:pt idx="992">
                  <c:v>39.20000000000001</c:v>
                </c:pt>
                <c:pt idx="993">
                  <c:v>39.240000000000009</c:v>
                </c:pt>
                <c:pt idx="994">
                  <c:v>39.28</c:v>
                </c:pt>
                <c:pt idx="995">
                  <c:v>39.319999999999993</c:v>
                </c:pt>
                <c:pt idx="996">
                  <c:v>39.360000000000014</c:v>
                </c:pt>
                <c:pt idx="997">
                  <c:v>39.400000000000006</c:v>
                </c:pt>
                <c:pt idx="998">
                  <c:v>39.44</c:v>
                </c:pt>
                <c:pt idx="999">
                  <c:v>39.480000000000004</c:v>
                </c:pt>
                <c:pt idx="1000">
                  <c:v>39.52000000000001</c:v>
                </c:pt>
                <c:pt idx="1001">
                  <c:v>39.56</c:v>
                </c:pt>
                <c:pt idx="1002">
                  <c:v>39.600000000000009</c:v>
                </c:pt>
                <c:pt idx="1003">
                  <c:v>39.64</c:v>
                </c:pt>
                <c:pt idx="1004">
                  <c:v>39.680000000000007</c:v>
                </c:pt>
                <c:pt idx="1005">
                  <c:v>39.720000000000013</c:v>
                </c:pt>
                <c:pt idx="1006">
                  <c:v>39.760000000000012</c:v>
                </c:pt>
                <c:pt idx="1007">
                  <c:v>39.800000000000004</c:v>
                </c:pt>
                <c:pt idx="1008">
                  <c:v>39.840000000000003</c:v>
                </c:pt>
                <c:pt idx="1009">
                  <c:v>39.879999999999995</c:v>
                </c:pt>
                <c:pt idx="1010">
                  <c:v>39.919999999999987</c:v>
                </c:pt>
                <c:pt idx="1011">
                  <c:v>39.960000000000008</c:v>
                </c:pt>
                <c:pt idx="1012">
                  <c:v>40</c:v>
                </c:pt>
                <c:pt idx="1013">
                  <c:v>40.04</c:v>
                </c:pt>
                <c:pt idx="1014">
                  <c:v>40.080000000000005</c:v>
                </c:pt>
                <c:pt idx="1015">
                  <c:v>40.120000000000012</c:v>
                </c:pt>
                <c:pt idx="1016">
                  <c:v>40.160000000000011</c:v>
                </c:pt>
                <c:pt idx="1017">
                  <c:v>40.20000000000001</c:v>
                </c:pt>
                <c:pt idx="1018">
                  <c:v>40.240000000000009</c:v>
                </c:pt>
                <c:pt idx="1019">
                  <c:v>40.28</c:v>
                </c:pt>
                <c:pt idx="1020">
                  <c:v>40.319999999999993</c:v>
                </c:pt>
                <c:pt idx="1021">
                  <c:v>40.360000000000014</c:v>
                </c:pt>
                <c:pt idx="1022">
                  <c:v>40.400000000000006</c:v>
                </c:pt>
                <c:pt idx="1023">
                  <c:v>40.44</c:v>
                </c:pt>
                <c:pt idx="1024">
                  <c:v>40.480000000000004</c:v>
                </c:pt>
                <c:pt idx="1025">
                  <c:v>40.52000000000001</c:v>
                </c:pt>
                <c:pt idx="1026">
                  <c:v>40.56</c:v>
                </c:pt>
                <c:pt idx="1027">
                  <c:v>40.600000000000009</c:v>
                </c:pt>
                <c:pt idx="1028">
                  <c:v>40.64</c:v>
                </c:pt>
                <c:pt idx="1029">
                  <c:v>40.680000000000007</c:v>
                </c:pt>
                <c:pt idx="1030">
                  <c:v>40.720000000000013</c:v>
                </c:pt>
                <c:pt idx="1031">
                  <c:v>40.760000000000012</c:v>
                </c:pt>
                <c:pt idx="1032">
                  <c:v>40.800000000000004</c:v>
                </c:pt>
                <c:pt idx="1033">
                  <c:v>40.840000000000003</c:v>
                </c:pt>
                <c:pt idx="1034">
                  <c:v>40.879999999999995</c:v>
                </c:pt>
                <c:pt idx="1035">
                  <c:v>40.919999999999987</c:v>
                </c:pt>
                <c:pt idx="1036">
                  <c:v>40.960000000000008</c:v>
                </c:pt>
                <c:pt idx="1037">
                  <c:v>41</c:v>
                </c:pt>
                <c:pt idx="1038">
                  <c:v>41.04</c:v>
                </c:pt>
                <c:pt idx="1039">
                  <c:v>41.080000000000005</c:v>
                </c:pt>
                <c:pt idx="1040">
                  <c:v>41.120000000000012</c:v>
                </c:pt>
                <c:pt idx="1041">
                  <c:v>41.160000000000011</c:v>
                </c:pt>
                <c:pt idx="1042">
                  <c:v>41.20000000000001</c:v>
                </c:pt>
                <c:pt idx="1043">
                  <c:v>41.240000000000009</c:v>
                </c:pt>
                <c:pt idx="1044">
                  <c:v>41.28</c:v>
                </c:pt>
                <c:pt idx="1045">
                  <c:v>41.319999999999993</c:v>
                </c:pt>
                <c:pt idx="1046">
                  <c:v>41.360000000000014</c:v>
                </c:pt>
                <c:pt idx="1047">
                  <c:v>41.400000000000006</c:v>
                </c:pt>
                <c:pt idx="1048">
                  <c:v>41.44</c:v>
                </c:pt>
                <c:pt idx="1049">
                  <c:v>41.48</c:v>
                </c:pt>
                <c:pt idx="1050">
                  <c:v>41.52000000000001</c:v>
                </c:pt>
                <c:pt idx="1051">
                  <c:v>41.56</c:v>
                </c:pt>
                <c:pt idx="1052">
                  <c:v>41.600000000000009</c:v>
                </c:pt>
                <c:pt idx="1053">
                  <c:v>41.64</c:v>
                </c:pt>
                <c:pt idx="1054">
                  <c:v>41.680000000000007</c:v>
                </c:pt>
                <c:pt idx="1055">
                  <c:v>41.720000000000013</c:v>
                </c:pt>
                <c:pt idx="1056">
                  <c:v>41.760000000000012</c:v>
                </c:pt>
                <c:pt idx="1057">
                  <c:v>41.800000000000004</c:v>
                </c:pt>
                <c:pt idx="1058">
                  <c:v>41.84</c:v>
                </c:pt>
                <c:pt idx="1059">
                  <c:v>41.879999999999995</c:v>
                </c:pt>
                <c:pt idx="1060">
                  <c:v>41.919999999999987</c:v>
                </c:pt>
                <c:pt idx="1061">
                  <c:v>41.960000000000008</c:v>
                </c:pt>
                <c:pt idx="1062">
                  <c:v>42</c:v>
                </c:pt>
                <c:pt idx="1063">
                  <c:v>42.04</c:v>
                </c:pt>
                <c:pt idx="1064">
                  <c:v>42.080000000000005</c:v>
                </c:pt>
                <c:pt idx="1065">
                  <c:v>42.120000000000012</c:v>
                </c:pt>
                <c:pt idx="1066">
                  <c:v>42.160000000000011</c:v>
                </c:pt>
                <c:pt idx="1067">
                  <c:v>42.20000000000001</c:v>
                </c:pt>
                <c:pt idx="1068">
                  <c:v>42.240000000000009</c:v>
                </c:pt>
                <c:pt idx="1069">
                  <c:v>42.28</c:v>
                </c:pt>
                <c:pt idx="1070">
                  <c:v>42.319999999999993</c:v>
                </c:pt>
                <c:pt idx="1071">
                  <c:v>42.360000000000014</c:v>
                </c:pt>
                <c:pt idx="1072">
                  <c:v>42.400000000000006</c:v>
                </c:pt>
                <c:pt idx="1073">
                  <c:v>42.44</c:v>
                </c:pt>
                <c:pt idx="1074">
                  <c:v>42.48</c:v>
                </c:pt>
                <c:pt idx="1075">
                  <c:v>42.52000000000001</c:v>
                </c:pt>
                <c:pt idx="1076">
                  <c:v>42.56</c:v>
                </c:pt>
                <c:pt idx="1077">
                  <c:v>42.600000000000009</c:v>
                </c:pt>
                <c:pt idx="1078">
                  <c:v>42.64</c:v>
                </c:pt>
                <c:pt idx="1079">
                  <c:v>42.680000000000007</c:v>
                </c:pt>
                <c:pt idx="1080">
                  <c:v>42.720000000000013</c:v>
                </c:pt>
                <c:pt idx="1081">
                  <c:v>42.760000000000012</c:v>
                </c:pt>
                <c:pt idx="1082">
                  <c:v>42.800000000000004</c:v>
                </c:pt>
                <c:pt idx="1083">
                  <c:v>42.84</c:v>
                </c:pt>
                <c:pt idx="1084">
                  <c:v>42.879999999999995</c:v>
                </c:pt>
                <c:pt idx="1085">
                  <c:v>42.919999999999987</c:v>
                </c:pt>
                <c:pt idx="1086">
                  <c:v>42.960000000000008</c:v>
                </c:pt>
                <c:pt idx="1087">
                  <c:v>43</c:v>
                </c:pt>
                <c:pt idx="1088">
                  <c:v>43.04</c:v>
                </c:pt>
                <c:pt idx="1089">
                  <c:v>43.080000000000005</c:v>
                </c:pt>
                <c:pt idx="1090">
                  <c:v>43.120000000000012</c:v>
                </c:pt>
                <c:pt idx="1091">
                  <c:v>43.160000000000011</c:v>
                </c:pt>
                <c:pt idx="1092">
                  <c:v>43.20000000000001</c:v>
                </c:pt>
                <c:pt idx="1093">
                  <c:v>43.240000000000009</c:v>
                </c:pt>
                <c:pt idx="1094">
                  <c:v>43.28</c:v>
                </c:pt>
                <c:pt idx="1095">
                  <c:v>43.319999999999993</c:v>
                </c:pt>
                <c:pt idx="1096">
                  <c:v>43.360000000000014</c:v>
                </c:pt>
                <c:pt idx="1097">
                  <c:v>43.400000000000006</c:v>
                </c:pt>
                <c:pt idx="1098">
                  <c:v>43.44</c:v>
                </c:pt>
                <c:pt idx="1099">
                  <c:v>43.48</c:v>
                </c:pt>
                <c:pt idx="1100">
                  <c:v>43.52000000000001</c:v>
                </c:pt>
                <c:pt idx="1101">
                  <c:v>43.56</c:v>
                </c:pt>
                <c:pt idx="1102">
                  <c:v>43.600000000000009</c:v>
                </c:pt>
                <c:pt idx="1103">
                  <c:v>43.64</c:v>
                </c:pt>
                <c:pt idx="1104">
                  <c:v>43.680000000000007</c:v>
                </c:pt>
                <c:pt idx="1105">
                  <c:v>43.720000000000013</c:v>
                </c:pt>
                <c:pt idx="1106">
                  <c:v>43.760000000000012</c:v>
                </c:pt>
                <c:pt idx="1107">
                  <c:v>43.800000000000004</c:v>
                </c:pt>
                <c:pt idx="1108">
                  <c:v>43.84</c:v>
                </c:pt>
                <c:pt idx="1109">
                  <c:v>43.879999999999995</c:v>
                </c:pt>
                <c:pt idx="1110">
                  <c:v>43.919999999999987</c:v>
                </c:pt>
                <c:pt idx="1111">
                  <c:v>43.960000000000008</c:v>
                </c:pt>
                <c:pt idx="1112">
                  <c:v>44</c:v>
                </c:pt>
                <c:pt idx="1113">
                  <c:v>44.04</c:v>
                </c:pt>
                <c:pt idx="1114">
                  <c:v>44.080000000000005</c:v>
                </c:pt>
                <c:pt idx="1115">
                  <c:v>44.120000000000012</c:v>
                </c:pt>
                <c:pt idx="1116">
                  <c:v>44.160000000000011</c:v>
                </c:pt>
                <c:pt idx="1117">
                  <c:v>44.20000000000001</c:v>
                </c:pt>
                <c:pt idx="1118">
                  <c:v>44.240000000000009</c:v>
                </c:pt>
                <c:pt idx="1119">
                  <c:v>44.28</c:v>
                </c:pt>
                <c:pt idx="1120">
                  <c:v>44.319999999999993</c:v>
                </c:pt>
                <c:pt idx="1121">
                  <c:v>44.360000000000014</c:v>
                </c:pt>
                <c:pt idx="1122">
                  <c:v>44.400000000000006</c:v>
                </c:pt>
                <c:pt idx="1123">
                  <c:v>44.44</c:v>
                </c:pt>
                <c:pt idx="1124">
                  <c:v>44.48</c:v>
                </c:pt>
                <c:pt idx="1125">
                  <c:v>44.52000000000001</c:v>
                </c:pt>
                <c:pt idx="1126">
                  <c:v>44.56</c:v>
                </c:pt>
                <c:pt idx="1127">
                  <c:v>44.600000000000009</c:v>
                </c:pt>
                <c:pt idx="1128">
                  <c:v>44.64</c:v>
                </c:pt>
                <c:pt idx="1129">
                  <c:v>44.680000000000007</c:v>
                </c:pt>
                <c:pt idx="1130">
                  <c:v>44.720000000000013</c:v>
                </c:pt>
                <c:pt idx="1131">
                  <c:v>44.760000000000012</c:v>
                </c:pt>
                <c:pt idx="1132">
                  <c:v>44.800000000000004</c:v>
                </c:pt>
                <c:pt idx="1133">
                  <c:v>44.84</c:v>
                </c:pt>
                <c:pt idx="1134">
                  <c:v>44.879999999999995</c:v>
                </c:pt>
                <c:pt idx="1135">
                  <c:v>44.919999999999987</c:v>
                </c:pt>
                <c:pt idx="1136">
                  <c:v>44.960000000000008</c:v>
                </c:pt>
                <c:pt idx="1137">
                  <c:v>45</c:v>
                </c:pt>
                <c:pt idx="1138">
                  <c:v>45.04</c:v>
                </c:pt>
                <c:pt idx="1139">
                  <c:v>45.080000000000005</c:v>
                </c:pt>
                <c:pt idx="1140">
                  <c:v>45.120000000000012</c:v>
                </c:pt>
                <c:pt idx="1141">
                  <c:v>45.160000000000011</c:v>
                </c:pt>
                <c:pt idx="1142">
                  <c:v>45.20000000000001</c:v>
                </c:pt>
                <c:pt idx="1143">
                  <c:v>45.240000000000009</c:v>
                </c:pt>
                <c:pt idx="1144">
                  <c:v>45.28</c:v>
                </c:pt>
                <c:pt idx="1145">
                  <c:v>45.319999999999993</c:v>
                </c:pt>
                <c:pt idx="1146">
                  <c:v>45.360000000000014</c:v>
                </c:pt>
                <c:pt idx="1147">
                  <c:v>45.400000000000006</c:v>
                </c:pt>
                <c:pt idx="1148">
                  <c:v>45.44</c:v>
                </c:pt>
                <c:pt idx="1149">
                  <c:v>45.48</c:v>
                </c:pt>
                <c:pt idx="1150">
                  <c:v>45.52000000000001</c:v>
                </c:pt>
                <c:pt idx="1151">
                  <c:v>45.56</c:v>
                </c:pt>
                <c:pt idx="1152">
                  <c:v>45.600000000000009</c:v>
                </c:pt>
                <c:pt idx="1153">
                  <c:v>45.64</c:v>
                </c:pt>
                <c:pt idx="1154">
                  <c:v>45.680000000000007</c:v>
                </c:pt>
                <c:pt idx="1155">
                  <c:v>45.720000000000013</c:v>
                </c:pt>
                <c:pt idx="1156">
                  <c:v>45.760000000000012</c:v>
                </c:pt>
                <c:pt idx="1157">
                  <c:v>45.800000000000004</c:v>
                </c:pt>
                <c:pt idx="1158">
                  <c:v>45.84</c:v>
                </c:pt>
                <c:pt idx="1159">
                  <c:v>45.879999999999995</c:v>
                </c:pt>
                <c:pt idx="1160">
                  <c:v>45.919999999999987</c:v>
                </c:pt>
                <c:pt idx="1161">
                  <c:v>45.960000000000008</c:v>
                </c:pt>
                <c:pt idx="1162">
                  <c:v>46</c:v>
                </c:pt>
                <c:pt idx="1163">
                  <c:v>46.04</c:v>
                </c:pt>
                <c:pt idx="1164">
                  <c:v>46.080000000000005</c:v>
                </c:pt>
                <c:pt idx="1165">
                  <c:v>46.120000000000012</c:v>
                </c:pt>
                <c:pt idx="1166">
                  <c:v>46.160000000000011</c:v>
                </c:pt>
                <c:pt idx="1167">
                  <c:v>46.20000000000001</c:v>
                </c:pt>
                <c:pt idx="1168">
                  <c:v>46.240000000000009</c:v>
                </c:pt>
                <c:pt idx="1169">
                  <c:v>46.28</c:v>
                </c:pt>
                <c:pt idx="1170">
                  <c:v>46.319999999999993</c:v>
                </c:pt>
                <c:pt idx="1171">
                  <c:v>46.360000000000014</c:v>
                </c:pt>
                <c:pt idx="1172">
                  <c:v>46.400000000000006</c:v>
                </c:pt>
                <c:pt idx="1173">
                  <c:v>46.44</c:v>
                </c:pt>
                <c:pt idx="1174">
                  <c:v>46.48</c:v>
                </c:pt>
                <c:pt idx="1175">
                  <c:v>46.52000000000001</c:v>
                </c:pt>
                <c:pt idx="1176">
                  <c:v>46.56</c:v>
                </c:pt>
                <c:pt idx="1177">
                  <c:v>46.600000000000009</c:v>
                </c:pt>
                <c:pt idx="1178">
                  <c:v>46.64</c:v>
                </c:pt>
                <c:pt idx="1179">
                  <c:v>46.680000000000007</c:v>
                </c:pt>
                <c:pt idx="1180">
                  <c:v>46.720000000000013</c:v>
                </c:pt>
                <c:pt idx="1181">
                  <c:v>46.760000000000012</c:v>
                </c:pt>
                <c:pt idx="1182">
                  <c:v>46.800000000000004</c:v>
                </c:pt>
                <c:pt idx="1183">
                  <c:v>46.84</c:v>
                </c:pt>
                <c:pt idx="1184">
                  <c:v>46.879999999999995</c:v>
                </c:pt>
                <c:pt idx="1185">
                  <c:v>46.919999999999987</c:v>
                </c:pt>
                <c:pt idx="1186">
                  <c:v>46.960000000000008</c:v>
                </c:pt>
                <c:pt idx="1187">
                  <c:v>47</c:v>
                </c:pt>
                <c:pt idx="1188">
                  <c:v>47.04</c:v>
                </c:pt>
                <c:pt idx="1189">
                  <c:v>47.080000000000005</c:v>
                </c:pt>
                <c:pt idx="1190">
                  <c:v>47.120000000000012</c:v>
                </c:pt>
                <c:pt idx="1191">
                  <c:v>47.160000000000011</c:v>
                </c:pt>
                <c:pt idx="1192">
                  <c:v>47.20000000000001</c:v>
                </c:pt>
                <c:pt idx="1193">
                  <c:v>47.240000000000009</c:v>
                </c:pt>
                <c:pt idx="1194">
                  <c:v>47.28</c:v>
                </c:pt>
                <c:pt idx="1195">
                  <c:v>47.319999999999993</c:v>
                </c:pt>
                <c:pt idx="1196">
                  <c:v>47.360000000000014</c:v>
                </c:pt>
                <c:pt idx="1197">
                  <c:v>47.400000000000006</c:v>
                </c:pt>
                <c:pt idx="1198">
                  <c:v>47.44</c:v>
                </c:pt>
                <c:pt idx="1199">
                  <c:v>47.48</c:v>
                </c:pt>
                <c:pt idx="1200">
                  <c:v>47.52000000000001</c:v>
                </c:pt>
                <c:pt idx="1201">
                  <c:v>47.56</c:v>
                </c:pt>
                <c:pt idx="1202">
                  <c:v>47.600000000000009</c:v>
                </c:pt>
                <c:pt idx="1203">
                  <c:v>47.64</c:v>
                </c:pt>
                <c:pt idx="1204">
                  <c:v>47.680000000000007</c:v>
                </c:pt>
                <c:pt idx="1205">
                  <c:v>47.720000000000013</c:v>
                </c:pt>
                <c:pt idx="1206">
                  <c:v>47.760000000000012</c:v>
                </c:pt>
                <c:pt idx="1207">
                  <c:v>47.800000000000004</c:v>
                </c:pt>
                <c:pt idx="1208">
                  <c:v>47.84</c:v>
                </c:pt>
                <c:pt idx="1209">
                  <c:v>47.879999999999995</c:v>
                </c:pt>
                <c:pt idx="1210">
                  <c:v>47.919999999999987</c:v>
                </c:pt>
                <c:pt idx="1211">
                  <c:v>47.960000000000008</c:v>
                </c:pt>
                <c:pt idx="1212">
                  <c:v>48</c:v>
                </c:pt>
                <c:pt idx="1213">
                  <c:v>48.04</c:v>
                </c:pt>
                <c:pt idx="1214">
                  <c:v>48.080000000000005</c:v>
                </c:pt>
                <c:pt idx="1215">
                  <c:v>48.120000000000012</c:v>
                </c:pt>
                <c:pt idx="1216">
                  <c:v>48.160000000000011</c:v>
                </c:pt>
                <c:pt idx="1217">
                  <c:v>48.20000000000001</c:v>
                </c:pt>
                <c:pt idx="1218">
                  <c:v>48.240000000000009</c:v>
                </c:pt>
                <c:pt idx="1219">
                  <c:v>48.28</c:v>
                </c:pt>
                <c:pt idx="1220">
                  <c:v>48.319999999999993</c:v>
                </c:pt>
                <c:pt idx="1221">
                  <c:v>48.360000000000014</c:v>
                </c:pt>
                <c:pt idx="1222">
                  <c:v>48.400000000000006</c:v>
                </c:pt>
                <c:pt idx="1223">
                  <c:v>48.44</c:v>
                </c:pt>
                <c:pt idx="1224">
                  <c:v>48.48</c:v>
                </c:pt>
                <c:pt idx="1225">
                  <c:v>48.52000000000001</c:v>
                </c:pt>
                <c:pt idx="1226">
                  <c:v>48.56</c:v>
                </c:pt>
                <c:pt idx="1227">
                  <c:v>48.600000000000009</c:v>
                </c:pt>
                <c:pt idx="1228">
                  <c:v>48.64</c:v>
                </c:pt>
                <c:pt idx="1229">
                  <c:v>48.680000000000007</c:v>
                </c:pt>
                <c:pt idx="1230">
                  <c:v>48.720000000000013</c:v>
                </c:pt>
                <c:pt idx="1231">
                  <c:v>48.760000000000012</c:v>
                </c:pt>
                <c:pt idx="1232">
                  <c:v>48.800000000000004</c:v>
                </c:pt>
                <c:pt idx="1233">
                  <c:v>48.84</c:v>
                </c:pt>
                <c:pt idx="1234">
                  <c:v>48.879999999999995</c:v>
                </c:pt>
                <c:pt idx="1235">
                  <c:v>48.919999999999987</c:v>
                </c:pt>
                <c:pt idx="1236">
                  <c:v>48.960000000000008</c:v>
                </c:pt>
                <c:pt idx="1237">
                  <c:v>49</c:v>
                </c:pt>
                <c:pt idx="1238">
                  <c:v>49.04</c:v>
                </c:pt>
                <c:pt idx="1239">
                  <c:v>49.080000000000005</c:v>
                </c:pt>
                <c:pt idx="1240">
                  <c:v>49.120000000000012</c:v>
                </c:pt>
                <c:pt idx="1241">
                  <c:v>49.160000000000011</c:v>
                </c:pt>
                <c:pt idx="1242">
                  <c:v>49.20000000000001</c:v>
                </c:pt>
                <c:pt idx="1243">
                  <c:v>49.240000000000009</c:v>
                </c:pt>
                <c:pt idx="1244">
                  <c:v>49.28</c:v>
                </c:pt>
                <c:pt idx="1245">
                  <c:v>49.319999999999993</c:v>
                </c:pt>
                <c:pt idx="1246">
                  <c:v>49.360000000000014</c:v>
                </c:pt>
                <c:pt idx="1247">
                  <c:v>49.400000000000006</c:v>
                </c:pt>
                <c:pt idx="1248">
                  <c:v>49.44</c:v>
                </c:pt>
                <c:pt idx="1249">
                  <c:v>49.48</c:v>
                </c:pt>
                <c:pt idx="1250">
                  <c:v>49.52000000000001</c:v>
                </c:pt>
                <c:pt idx="1251">
                  <c:v>49.56</c:v>
                </c:pt>
                <c:pt idx="1252">
                  <c:v>49.600000000000009</c:v>
                </c:pt>
                <c:pt idx="1253">
                  <c:v>49.64</c:v>
                </c:pt>
                <c:pt idx="1254">
                  <c:v>49.680000000000007</c:v>
                </c:pt>
                <c:pt idx="1255">
                  <c:v>49.720000000000013</c:v>
                </c:pt>
                <c:pt idx="1256">
                  <c:v>49.760000000000012</c:v>
                </c:pt>
                <c:pt idx="1257">
                  <c:v>49.800000000000004</c:v>
                </c:pt>
                <c:pt idx="1258">
                  <c:v>49.84</c:v>
                </c:pt>
                <c:pt idx="1259">
                  <c:v>49.879999999999995</c:v>
                </c:pt>
                <c:pt idx="1260">
                  <c:v>49.919999999999987</c:v>
                </c:pt>
                <c:pt idx="1261">
                  <c:v>49.960000000000008</c:v>
                </c:pt>
                <c:pt idx="1262">
                  <c:v>50</c:v>
                </c:pt>
                <c:pt idx="1263">
                  <c:v>50.04</c:v>
                </c:pt>
                <c:pt idx="1264">
                  <c:v>50.080000000000005</c:v>
                </c:pt>
                <c:pt idx="1265">
                  <c:v>50.120000000000012</c:v>
                </c:pt>
                <c:pt idx="1266">
                  <c:v>50.160000000000011</c:v>
                </c:pt>
                <c:pt idx="1267">
                  <c:v>50.20000000000001</c:v>
                </c:pt>
                <c:pt idx="1268">
                  <c:v>50.240000000000009</c:v>
                </c:pt>
                <c:pt idx="1269">
                  <c:v>50.28</c:v>
                </c:pt>
                <c:pt idx="1270">
                  <c:v>50.319999999999993</c:v>
                </c:pt>
                <c:pt idx="1271">
                  <c:v>50.360000000000014</c:v>
                </c:pt>
                <c:pt idx="1272">
                  <c:v>50.400000000000006</c:v>
                </c:pt>
                <c:pt idx="1273">
                  <c:v>50.44</c:v>
                </c:pt>
                <c:pt idx="1274">
                  <c:v>50.48</c:v>
                </c:pt>
                <c:pt idx="1275">
                  <c:v>50.52000000000001</c:v>
                </c:pt>
                <c:pt idx="1276">
                  <c:v>50.56</c:v>
                </c:pt>
                <c:pt idx="1277">
                  <c:v>50.600000000000009</c:v>
                </c:pt>
                <c:pt idx="1278">
                  <c:v>50.64</c:v>
                </c:pt>
                <c:pt idx="1279">
                  <c:v>50.680000000000007</c:v>
                </c:pt>
                <c:pt idx="1280">
                  <c:v>50.720000000000013</c:v>
                </c:pt>
                <c:pt idx="1281">
                  <c:v>50.760000000000012</c:v>
                </c:pt>
                <c:pt idx="1282">
                  <c:v>50.800000000000004</c:v>
                </c:pt>
                <c:pt idx="1283">
                  <c:v>50.84</c:v>
                </c:pt>
                <c:pt idx="1284">
                  <c:v>50.879999999999995</c:v>
                </c:pt>
                <c:pt idx="1285">
                  <c:v>50.919999999999987</c:v>
                </c:pt>
                <c:pt idx="1286">
                  <c:v>50.960000000000008</c:v>
                </c:pt>
                <c:pt idx="1287">
                  <c:v>51</c:v>
                </c:pt>
                <c:pt idx="1288">
                  <c:v>51.04</c:v>
                </c:pt>
                <c:pt idx="1289">
                  <c:v>51.080000000000005</c:v>
                </c:pt>
                <c:pt idx="1290">
                  <c:v>51.120000000000012</c:v>
                </c:pt>
                <c:pt idx="1291">
                  <c:v>51.160000000000011</c:v>
                </c:pt>
                <c:pt idx="1292">
                  <c:v>51.20000000000001</c:v>
                </c:pt>
                <c:pt idx="1293">
                  <c:v>51.240000000000009</c:v>
                </c:pt>
                <c:pt idx="1294">
                  <c:v>51.28</c:v>
                </c:pt>
                <c:pt idx="1295">
                  <c:v>51.319999999999993</c:v>
                </c:pt>
                <c:pt idx="1296">
                  <c:v>51.360000000000014</c:v>
                </c:pt>
                <c:pt idx="1297">
                  <c:v>51.400000000000006</c:v>
                </c:pt>
                <c:pt idx="1298">
                  <c:v>51.44</c:v>
                </c:pt>
                <c:pt idx="1299">
                  <c:v>51.48</c:v>
                </c:pt>
                <c:pt idx="1300">
                  <c:v>51.52000000000001</c:v>
                </c:pt>
                <c:pt idx="1301">
                  <c:v>51.56</c:v>
                </c:pt>
                <c:pt idx="1302">
                  <c:v>51.600000000000009</c:v>
                </c:pt>
                <c:pt idx="1303">
                  <c:v>51.64</c:v>
                </c:pt>
                <c:pt idx="1304">
                  <c:v>51.680000000000007</c:v>
                </c:pt>
                <c:pt idx="1305">
                  <c:v>51.720000000000013</c:v>
                </c:pt>
                <c:pt idx="1306">
                  <c:v>51.760000000000012</c:v>
                </c:pt>
                <c:pt idx="1307">
                  <c:v>51.800000000000004</c:v>
                </c:pt>
                <c:pt idx="1308">
                  <c:v>51.84</c:v>
                </c:pt>
                <c:pt idx="1309">
                  <c:v>51.879999999999995</c:v>
                </c:pt>
                <c:pt idx="1310">
                  <c:v>51.919999999999987</c:v>
                </c:pt>
                <c:pt idx="1311">
                  <c:v>51.960000000000008</c:v>
                </c:pt>
                <c:pt idx="1312">
                  <c:v>52</c:v>
                </c:pt>
                <c:pt idx="1313">
                  <c:v>52.04</c:v>
                </c:pt>
                <c:pt idx="1314">
                  <c:v>52.080000000000005</c:v>
                </c:pt>
                <c:pt idx="1315">
                  <c:v>52.120000000000012</c:v>
                </c:pt>
                <c:pt idx="1316">
                  <c:v>52.160000000000011</c:v>
                </c:pt>
                <c:pt idx="1317">
                  <c:v>52.20000000000001</c:v>
                </c:pt>
                <c:pt idx="1318">
                  <c:v>52.240000000000009</c:v>
                </c:pt>
                <c:pt idx="1319">
                  <c:v>52.28</c:v>
                </c:pt>
                <c:pt idx="1320">
                  <c:v>52.319999999999993</c:v>
                </c:pt>
                <c:pt idx="1321">
                  <c:v>52.360000000000014</c:v>
                </c:pt>
                <c:pt idx="1322">
                  <c:v>52.400000000000006</c:v>
                </c:pt>
                <c:pt idx="1323">
                  <c:v>52.44</c:v>
                </c:pt>
                <c:pt idx="1324">
                  <c:v>52.48</c:v>
                </c:pt>
                <c:pt idx="1325">
                  <c:v>52.52000000000001</c:v>
                </c:pt>
                <c:pt idx="1326">
                  <c:v>52.56</c:v>
                </c:pt>
                <c:pt idx="1327">
                  <c:v>52.600000000000009</c:v>
                </c:pt>
                <c:pt idx="1328">
                  <c:v>52.64</c:v>
                </c:pt>
                <c:pt idx="1329">
                  <c:v>52.680000000000007</c:v>
                </c:pt>
                <c:pt idx="1330">
                  <c:v>52.720000000000013</c:v>
                </c:pt>
                <c:pt idx="1331">
                  <c:v>52.760000000000012</c:v>
                </c:pt>
                <c:pt idx="1332">
                  <c:v>52.800000000000004</c:v>
                </c:pt>
                <c:pt idx="1333">
                  <c:v>52.84</c:v>
                </c:pt>
                <c:pt idx="1334">
                  <c:v>52.879999999999995</c:v>
                </c:pt>
                <c:pt idx="1335">
                  <c:v>52.919999999999987</c:v>
                </c:pt>
                <c:pt idx="1336">
                  <c:v>52.960000000000008</c:v>
                </c:pt>
                <c:pt idx="1337">
                  <c:v>53</c:v>
                </c:pt>
                <c:pt idx="1338">
                  <c:v>53.04</c:v>
                </c:pt>
                <c:pt idx="1339">
                  <c:v>53.080000000000005</c:v>
                </c:pt>
                <c:pt idx="1340">
                  <c:v>53.120000000000012</c:v>
                </c:pt>
                <c:pt idx="1341">
                  <c:v>53.160000000000011</c:v>
                </c:pt>
                <c:pt idx="1342">
                  <c:v>53.20000000000001</c:v>
                </c:pt>
                <c:pt idx="1343">
                  <c:v>53.240000000000009</c:v>
                </c:pt>
                <c:pt idx="1344">
                  <c:v>53.28</c:v>
                </c:pt>
                <c:pt idx="1345">
                  <c:v>53.319999999999993</c:v>
                </c:pt>
                <c:pt idx="1346">
                  <c:v>53.360000000000014</c:v>
                </c:pt>
                <c:pt idx="1347">
                  <c:v>53.400000000000006</c:v>
                </c:pt>
                <c:pt idx="1348">
                  <c:v>53.44</c:v>
                </c:pt>
                <c:pt idx="1349">
                  <c:v>53.48</c:v>
                </c:pt>
                <c:pt idx="1350">
                  <c:v>53.52000000000001</c:v>
                </c:pt>
                <c:pt idx="1351">
                  <c:v>53.56</c:v>
                </c:pt>
                <c:pt idx="1352">
                  <c:v>53.600000000000009</c:v>
                </c:pt>
                <c:pt idx="1353">
                  <c:v>53.64</c:v>
                </c:pt>
                <c:pt idx="1354">
                  <c:v>53.680000000000007</c:v>
                </c:pt>
                <c:pt idx="1355">
                  <c:v>53.720000000000013</c:v>
                </c:pt>
                <c:pt idx="1356">
                  <c:v>53.760000000000012</c:v>
                </c:pt>
                <c:pt idx="1357">
                  <c:v>53.800000000000004</c:v>
                </c:pt>
                <c:pt idx="1358">
                  <c:v>53.84</c:v>
                </c:pt>
                <c:pt idx="1359">
                  <c:v>53.879999999999995</c:v>
                </c:pt>
                <c:pt idx="1360">
                  <c:v>53.919999999999987</c:v>
                </c:pt>
                <c:pt idx="1361">
                  <c:v>53.960000000000008</c:v>
                </c:pt>
                <c:pt idx="1362">
                  <c:v>54</c:v>
                </c:pt>
                <c:pt idx="1363">
                  <c:v>54.04</c:v>
                </c:pt>
                <c:pt idx="1364">
                  <c:v>54.080000000000005</c:v>
                </c:pt>
                <c:pt idx="1365">
                  <c:v>54.120000000000012</c:v>
                </c:pt>
                <c:pt idx="1366">
                  <c:v>54.160000000000011</c:v>
                </c:pt>
                <c:pt idx="1367">
                  <c:v>54.20000000000001</c:v>
                </c:pt>
                <c:pt idx="1368">
                  <c:v>54.240000000000009</c:v>
                </c:pt>
                <c:pt idx="1369">
                  <c:v>54.28</c:v>
                </c:pt>
                <c:pt idx="1370">
                  <c:v>54.319999999999993</c:v>
                </c:pt>
                <c:pt idx="1371">
                  <c:v>54.360000000000014</c:v>
                </c:pt>
                <c:pt idx="1372">
                  <c:v>54.400000000000006</c:v>
                </c:pt>
                <c:pt idx="1373">
                  <c:v>54.44</c:v>
                </c:pt>
                <c:pt idx="1374">
                  <c:v>54.48</c:v>
                </c:pt>
                <c:pt idx="1375">
                  <c:v>54.52000000000001</c:v>
                </c:pt>
                <c:pt idx="1376">
                  <c:v>54.56</c:v>
                </c:pt>
                <c:pt idx="1377">
                  <c:v>54.600000000000009</c:v>
                </c:pt>
                <c:pt idx="1378">
                  <c:v>54.64</c:v>
                </c:pt>
                <c:pt idx="1379">
                  <c:v>54.680000000000007</c:v>
                </c:pt>
                <c:pt idx="1380">
                  <c:v>54.720000000000013</c:v>
                </c:pt>
                <c:pt idx="1381">
                  <c:v>54.760000000000012</c:v>
                </c:pt>
                <c:pt idx="1382">
                  <c:v>54.800000000000004</c:v>
                </c:pt>
                <c:pt idx="1383">
                  <c:v>54.84</c:v>
                </c:pt>
                <c:pt idx="1384">
                  <c:v>54.879999999999995</c:v>
                </c:pt>
                <c:pt idx="1385">
                  <c:v>54.919999999999987</c:v>
                </c:pt>
                <c:pt idx="1386">
                  <c:v>54.960000000000008</c:v>
                </c:pt>
                <c:pt idx="1387">
                  <c:v>55</c:v>
                </c:pt>
                <c:pt idx="1388">
                  <c:v>55.04</c:v>
                </c:pt>
                <c:pt idx="1389">
                  <c:v>55.080000000000005</c:v>
                </c:pt>
                <c:pt idx="1390">
                  <c:v>55.120000000000012</c:v>
                </c:pt>
                <c:pt idx="1391">
                  <c:v>55.160000000000011</c:v>
                </c:pt>
                <c:pt idx="1392">
                  <c:v>55.20000000000001</c:v>
                </c:pt>
                <c:pt idx="1393">
                  <c:v>55.240000000000009</c:v>
                </c:pt>
                <c:pt idx="1394">
                  <c:v>55.28</c:v>
                </c:pt>
                <c:pt idx="1395">
                  <c:v>55.319999999999993</c:v>
                </c:pt>
                <c:pt idx="1396">
                  <c:v>55.360000000000014</c:v>
                </c:pt>
                <c:pt idx="1397">
                  <c:v>55.400000000000006</c:v>
                </c:pt>
                <c:pt idx="1398">
                  <c:v>55.44</c:v>
                </c:pt>
                <c:pt idx="1399">
                  <c:v>55.48</c:v>
                </c:pt>
                <c:pt idx="1400">
                  <c:v>55.52000000000001</c:v>
                </c:pt>
                <c:pt idx="1401">
                  <c:v>55.56</c:v>
                </c:pt>
                <c:pt idx="1402">
                  <c:v>55.600000000000009</c:v>
                </c:pt>
                <c:pt idx="1403">
                  <c:v>55.64</c:v>
                </c:pt>
                <c:pt idx="1404">
                  <c:v>55.680000000000007</c:v>
                </c:pt>
                <c:pt idx="1405">
                  <c:v>55.720000000000013</c:v>
                </c:pt>
                <c:pt idx="1406">
                  <c:v>55.760000000000012</c:v>
                </c:pt>
                <c:pt idx="1407">
                  <c:v>55.800000000000004</c:v>
                </c:pt>
                <c:pt idx="1408">
                  <c:v>55.84</c:v>
                </c:pt>
                <c:pt idx="1409">
                  <c:v>55.879999999999995</c:v>
                </c:pt>
                <c:pt idx="1410">
                  <c:v>55.919999999999987</c:v>
                </c:pt>
                <c:pt idx="1411">
                  <c:v>55.960000000000008</c:v>
                </c:pt>
                <c:pt idx="1412">
                  <c:v>56</c:v>
                </c:pt>
                <c:pt idx="1413">
                  <c:v>56.04</c:v>
                </c:pt>
                <c:pt idx="1414">
                  <c:v>56.080000000000005</c:v>
                </c:pt>
                <c:pt idx="1415">
                  <c:v>56.120000000000012</c:v>
                </c:pt>
                <c:pt idx="1416">
                  <c:v>56.160000000000011</c:v>
                </c:pt>
                <c:pt idx="1417">
                  <c:v>56.20000000000001</c:v>
                </c:pt>
                <c:pt idx="1418">
                  <c:v>56.240000000000009</c:v>
                </c:pt>
                <c:pt idx="1419">
                  <c:v>56.28</c:v>
                </c:pt>
                <c:pt idx="1420">
                  <c:v>56.319999999999993</c:v>
                </c:pt>
                <c:pt idx="1421">
                  <c:v>56.360000000000014</c:v>
                </c:pt>
                <c:pt idx="1422">
                  <c:v>56.400000000000006</c:v>
                </c:pt>
                <c:pt idx="1423">
                  <c:v>56.44</c:v>
                </c:pt>
                <c:pt idx="1424">
                  <c:v>56.48</c:v>
                </c:pt>
                <c:pt idx="1425">
                  <c:v>56.52000000000001</c:v>
                </c:pt>
                <c:pt idx="1426">
                  <c:v>56.56</c:v>
                </c:pt>
                <c:pt idx="1427">
                  <c:v>56.600000000000009</c:v>
                </c:pt>
                <c:pt idx="1428">
                  <c:v>56.64</c:v>
                </c:pt>
                <c:pt idx="1429">
                  <c:v>56.680000000000007</c:v>
                </c:pt>
                <c:pt idx="1430">
                  <c:v>56.720000000000013</c:v>
                </c:pt>
                <c:pt idx="1431">
                  <c:v>56.760000000000012</c:v>
                </c:pt>
                <c:pt idx="1432">
                  <c:v>56.800000000000004</c:v>
                </c:pt>
                <c:pt idx="1433">
                  <c:v>56.84</c:v>
                </c:pt>
                <c:pt idx="1434">
                  <c:v>56.879999999999995</c:v>
                </c:pt>
                <c:pt idx="1435">
                  <c:v>56.919999999999987</c:v>
                </c:pt>
                <c:pt idx="1436">
                  <c:v>56.960000000000008</c:v>
                </c:pt>
                <c:pt idx="1437">
                  <c:v>57</c:v>
                </c:pt>
                <c:pt idx="1438">
                  <c:v>57.04</c:v>
                </c:pt>
                <c:pt idx="1439">
                  <c:v>57.080000000000005</c:v>
                </c:pt>
                <c:pt idx="1440">
                  <c:v>57.120000000000012</c:v>
                </c:pt>
                <c:pt idx="1441">
                  <c:v>57.160000000000011</c:v>
                </c:pt>
                <c:pt idx="1442">
                  <c:v>57.20000000000001</c:v>
                </c:pt>
                <c:pt idx="1443">
                  <c:v>57.240000000000009</c:v>
                </c:pt>
                <c:pt idx="1444">
                  <c:v>57.28</c:v>
                </c:pt>
                <c:pt idx="1445">
                  <c:v>57.319999999999993</c:v>
                </c:pt>
                <c:pt idx="1446">
                  <c:v>57.360000000000014</c:v>
                </c:pt>
                <c:pt idx="1447">
                  <c:v>57.400000000000006</c:v>
                </c:pt>
                <c:pt idx="1448">
                  <c:v>57.44</c:v>
                </c:pt>
                <c:pt idx="1449">
                  <c:v>57.48</c:v>
                </c:pt>
                <c:pt idx="1450">
                  <c:v>57.52000000000001</c:v>
                </c:pt>
                <c:pt idx="1451">
                  <c:v>57.56</c:v>
                </c:pt>
                <c:pt idx="1452">
                  <c:v>57.600000000000009</c:v>
                </c:pt>
                <c:pt idx="1453">
                  <c:v>57.64</c:v>
                </c:pt>
                <c:pt idx="1454">
                  <c:v>57.680000000000007</c:v>
                </c:pt>
                <c:pt idx="1455">
                  <c:v>57.720000000000013</c:v>
                </c:pt>
                <c:pt idx="1456">
                  <c:v>57.760000000000012</c:v>
                </c:pt>
                <c:pt idx="1457">
                  <c:v>57.800000000000004</c:v>
                </c:pt>
                <c:pt idx="1458">
                  <c:v>57.84</c:v>
                </c:pt>
                <c:pt idx="1459">
                  <c:v>57.879999999999995</c:v>
                </c:pt>
                <c:pt idx="1460">
                  <c:v>57.919999999999987</c:v>
                </c:pt>
                <c:pt idx="1461">
                  <c:v>57.960000000000008</c:v>
                </c:pt>
                <c:pt idx="1462">
                  <c:v>58</c:v>
                </c:pt>
                <c:pt idx="1463">
                  <c:v>58.04</c:v>
                </c:pt>
                <c:pt idx="1464">
                  <c:v>58.080000000000005</c:v>
                </c:pt>
                <c:pt idx="1465">
                  <c:v>58.120000000000012</c:v>
                </c:pt>
                <c:pt idx="1466">
                  <c:v>58.160000000000011</c:v>
                </c:pt>
                <c:pt idx="1467">
                  <c:v>58.20000000000001</c:v>
                </c:pt>
                <c:pt idx="1468">
                  <c:v>58.240000000000009</c:v>
                </c:pt>
                <c:pt idx="1469">
                  <c:v>58.28</c:v>
                </c:pt>
                <c:pt idx="1470">
                  <c:v>58.319999999999993</c:v>
                </c:pt>
                <c:pt idx="1471">
                  <c:v>58.360000000000014</c:v>
                </c:pt>
                <c:pt idx="1472">
                  <c:v>58.400000000000006</c:v>
                </c:pt>
                <c:pt idx="1473">
                  <c:v>58.44</c:v>
                </c:pt>
                <c:pt idx="1474">
                  <c:v>58.48</c:v>
                </c:pt>
                <c:pt idx="1475">
                  <c:v>58.52000000000001</c:v>
                </c:pt>
                <c:pt idx="1476">
                  <c:v>58.56</c:v>
                </c:pt>
                <c:pt idx="1477">
                  <c:v>58.600000000000009</c:v>
                </c:pt>
                <c:pt idx="1478">
                  <c:v>58.64</c:v>
                </c:pt>
                <c:pt idx="1479">
                  <c:v>58.680000000000007</c:v>
                </c:pt>
                <c:pt idx="1480">
                  <c:v>58.720000000000013</c:v>
                </c:pt>
                <c:pt idx="1481">
                  <c:v>58.760000000000012</c:v>
                </c:pt>
                <c:pt idx="1482">
                  <c:v>58.800000000000004</c:v>
                </c:pt>
                <c:pt idx="1483">
                  <c:v>58.84</c:v>
                </c:pt>
                <c:pt idx="1484">
                  <c:v>58.879999999999995</c:v>
                </c:pt>
                <c:pt idx="1485">
                  <c:v>58.919999999999987</c:v>
                </c:pt>
                <c:pt idx="1486">
                  <c:v>58.960000000000008</c:v>
                </c:pt>
                <c:pt idx="1487">
                  <c:v>59</c:v>
                </c:pt>
                <c:pt idx="1488">
                  <c:v>59.04</c:v>
                </c:pt>
                <c:pt idx="1489">
                  <c:v>59.080000000000005</c:v>
                </c:pt>
                <c:pt idx="1490">
                  <c:v>59.120000000000012</c:v>
                </c:pt>
                <c:pt idx="1491">
                  <c:v>59.160000000000011</c:v>
                </c:pt>
                <c:pt idx="1492">
                  <c:v>59.20000000000001</c:v>
                </c:pt>
                <c:pt idx="1493">
                  <c:v>59.240000000000009</c:v>
                </c:pt>
                <c:pt idx="1494">
                  <c:v>59.28</c:v>
                </c:pt>
                <c:pt idx="1495">
                  <c:v>59.319999999999993</c:v>
                </c:pt>
                <c:pt idx="1496">
                  <c:v>59.360000000000014</c:v>
                </c:pt>
                <c:pt idx="1497">
                  <c:v>59.400000000000006</c:v>
                </c:pt>
                <c:pt idx="1498">
                  <c:v>59.44</c:v>
                </c:pt>
                <c:pt idx="1499">
                  <c:v>59.48</c:v>
                </c:pt>
                <c:pt idx="1500">
                  <c:v>59.52000000000001</c:v>
                </c:pt>
                <c:pt idx="1501">
                  <c:v>59.56</c:v>
                </c:pt>
                <c:pt idx="1502">
                  <c:v>59.600000000000009</c:v>
                </c:pt>
                <c:pt idx="1503">
                  <c:v>59.64</c:v>
                </c:pt>
                <c:pt idx="1504">
                  <c:v>59.680000000000007</c:v>
                </c:pt>
                <c:pt idx="1505">
                  <c:v>59.720000000000013</c:v>
                </c:pt>
                <c:pt idx="1506">
                  <c:v>59.760000000000012</c:v>
                </c:pt>
                <c:pt idx="1507">
                  <c:v>59.800000000000004</c:v>
                </c:pt>
                <c:pt idx="1508">
                  <c:v>59.84</c:v>
                </c:pt>
                <c:pt idx="1509">
                  <c:v>59.879999999999995</c:v>
                </c:pt>
                <c:pt idx="1510">
                  <c:v>59.919999999999987</c:v>
                </c:pt>
                <c:pt idx="1511">
                  <c:v>59.960000000000008</c:v>
                </c:pt>
                <c:pt idx="1512">
                  <c:v>60</c:v>
                </c:pt>
                <c:pt idx="1513">
                  <c:v>60.04</c:v>
                </c:pt>
                <c:pt idx="1514">
                  <c:v>60.080000000000005</c:v>
                </c:pt>
                <c:pt idx="1515">
                  <c:v>60.120000000000012</c:v>
                </c:pt>
                <c:pt idx="1516">
                  <c:v>60.160000000000011</c:v>
                </c:pt>
                <c:pt idx="1517">
                  <c:v>60.20000000000001</c:v>
                </c:pt>
                <c:pt idx="1518">
                  <c:v>60.240000000000009</c:v>
                </c:pt>
                <c:pt idx="1519">
                  <c:v>60.28</c:v>
                </c:pt>
                <c:pt idx="1520">
                  <c:v>60.319999999999993</c:v>
                </c:pt>
                <c:pt idx="1521">
                  <c:v>60.360000000000014</c:v>
                </c:pt>
                <c:pt idx="1522">
                  <c:v>60.400000000000006</c:v>
                </c:pt>
                <c:pt idx="1523">
                  <c:v>60.44</c:v>
                </c:pt>
                <c:pt idx="1524">
                  <c:v>60.48</c:v>
                </c:pt>
                <c:pt idx="1525">
                  <c:v>60.52000000000001</c:v>
                </c:pt>
                <c:pt idx="1526">
                  <c:v>60.56</c:v>
                </c:pt>
                <c:pt idx="1527">
                  <c:v>60.600000000000009</c:v>
                </c:pt>
                <c:pt idx="1528">
                  <c:v>60.64</c:v>
                </c:pt>
                <c:pt idx="1529">
                  <c:v>60.680000000000007</c:v>
                </c:pt>
                <c:pt idx="1530">
                  <c:v>60.720000000000013</c:v>
                </c:pt>
                <c:pt idx="1531">
                  <c:v>60.760000000000012</c:v>
                </c:pt>
                <c:pt idx="1532">
                  <c:v>60.800000000000004</c:v>
                </c:pt>
                <c:pt idx="1533">
                  <c:v>60.84</c:v>
                </c:pt>
                <c:pt idx="1534">
                  <c:v>60.879999999999995</c:v>
                </c:pt>
                <c:pt idx="1535">
                  <c:v>60.919999999999987</c:v>
                </c:pt>
                <c:pt idx="1536">
                  <c:v>60.960000000000008</c:v>
                </c:pt>
                <c:pt idx="1537">
                  <c:v>61</c:v>
                </c:pt>
                <c:pt idx="1538">
                  <c:v>61.04</c:v>
                </c:pt>
                <c:pt idx="1539">
                  <c:v>61.080000000000005</c:v>
                </c:pt>
                <c:pt idx="1540">
                  <c:v>61.120000000000012</c:v>
                </c:pt>
                <c:pt idx="1541">
                  <c:v>61.160000000000011</c:v>
                </c:pt>
                <c:pt idx="1542">
                  <c:v>61.20000000000001</c:v>
                </c:pt>
                <c:pt idx="1543">
                  <c:v>61.240000000000009</c:v>
                </c:pt>
                <c:pt idx="1544">
                  <c:v>61.28</c:v>
                </c:pt>
                <c:pt idx="1545">
                  <c:v>61.319999999999993</c:v>
                </c:pt>
                <c:pt idx="1546">
                  <c:v>61.360000000000014</c:v>
                </c:pt>
                <c:pt idx="1547">
                  <c:v>61.400000000000006</c:v>
                </c:pt>
                <c:pt idx="1548">
                  <c:v>61.44</c:v>
                </c:pt>
                <c:pt idx="1549">
                  <c:v>61.48</c:v>
                </c:pt>
                <c:pt idx="1550">
                  <c:v>61.52000000000001</c:v>
                </c:pt>
                <c:pt idx="1551">
                  <c:v>61.56</c:v>
                </c:pt>
                <c:pt idx="1552">
                  <c:v>61.600000000000009</c:v>
                </c:pt>
                <c:pt idx="1553">
                  <c:v>61.64</c:v>
                </c:pt>
                <c:pt idx="1554">
                  <c:v>61.680000000000007</c:v>
                </c:pt>
                <c:pt idx="1555">
                  <c:v>61.720000000000013</c:v>
                </c:pt>
                <c:pt idx="1556">
                  <c:v>61.760000000000012</c:v>
                </c:pt>
                <c:pt idx="1557">
                  <c:v>61.800000000000004</c:v>
                </c:pt>
                <c:pt idx="1558">
                  <c:v>61.84</c:v>
                </c:pt>
                <c:pt idx="1559">
                  <c:v>61.879999999999995</c:v>
                </c:pt>
                <c:pt idx="1560">
                  <c:v>61.919999999999987</c:v>
                </c:pt>
                <c:pt idx="1561">
                  <c:v>61.960000000000008</c:v>
                </c:pt>
                <c:pt idx="1562">
                  <c:v>62</c:v>
                </c:pt>
                <c:pt idx="1563">
                  <c:v>62.04</c:v>
                </c:pt>
                <c:pt idx="1564">
                  <c:v>62.080000000000005</c:v>
                </c:pt>
                <c:pt idx="1565">
                  <c:v>62.120000000000012</c:v>
                </c:pt>
                <c:pt idx="1566">
                  <c:v>62.160000000000011</c:v>
                </c:pt>
                <c:pt idx="1567">
                  <c:v>62.20000000000001</c:v>
                </c:pt>
                <c:pt idx="1568">
                  <c:v>62.240000000000009</c:v>
                </c:pt>
                <c:pt idx="1569">
                  <c:v>62.28</c:v>
                </c:pt>
                <c:pt idx="1570">
                  <c:v>62.319999999999993</c:v>
                </c:pt>
                <c:pt idx="1571">
                  <c:v>62.360000000000014</c:v>
                </c:pt>
                <c:pt idx="1572">
                  <c:v>62.400000000000006</c:v>
                </c:pt>
                <c:pt idx="1573">
                  <c:v>62.44</c:v>
                </c:pt>
                <c:pt idx="1574">
                  <c:v>62.48</c:v>
                </c:pt>
                <c:pt idx="1575">
                  <c:v>62.52000000000001</c:v>
                </c:pt>
                <c:pt idx="1576">
                  <c:v>62.56</c:v>
                </c:pt>
                <c:pt idx="1577">
                  <c:v>62.600000000000009</c:v>
                </c:pt>
                <c:pt idx="1578">
                  <c:v>62.64</c:v>
                </c:pt>
                <c:pt idx="1579">
                  <c:v>62.680000000000007</c:v>
                </c:pt>
                <c:pt idx="1580">
                  <c:v>62.720000000000013</c:v>
                </c:pt>
                <c:pt idx="1581">
                  <c:v>62.760000000000012</c:v>
                </c:pt>
                <c:pt idx="1582">
                  <c:v>62.800000000000004</c:v>
                </c:pt>
                <c:pt idx="1583">
                  <c:v>62.84</c:v>
                </c:pt>
                <c:pt idx="1584">
                  <c:v>62.879999999999995</c:v>
                </c:pt>
                <c:pt idx="1585">
                  <c:v>62.919999999999987</c:v>
                </c:pt>
                <c:pt idx="1586">
                  <c:v>62.960000000000008</c:v>
                </c:pt>
                <c:pt idx="1587">
                  <c:v>63</c:v>
                </c:pt>
                <c:pt idx="1588">
                  <c:v>63.04</c:v>
                </c:pt>
                <c:pt idx="1589">
                  <c:v>63.080000000000005</c:v>
                </c:pt>
                <c:pt idx="1590">
                  <c:v>63.120000000000012</c:v>
                </c:pt>
                <c:pt idx="1591">
                  <c:v>63.160000000000011</c:v>
                </c:pt>
                <c:pt idx="1592">
                  <c:v>63.20000000000001</c:v>
                </c:pt>
                <c:pt idx="1593">
                  <c:v>63.240000000000009</c:v>
                </c:pt>
                <c:pt idx="1594">
                  <c:v>63.28</c:v>
                </c:pt>
                <c:pt idx="1595">
                  <c:v>63.319999999999993</c:v>
                </c:pt>
                <c:pt idx="1596">
                  <c:v>63.360000000000014</c:v>
                </c:pt>
                <c:pt idx="1597">
                  <c:v>63.400000000000006</c:v>
                </c:pt>
                <c:pt idx="1598">
                  <c:v>63.44</c:v>
                </c:pt>
                <c:pt idx="1599">
                  <c:v>63.48</c:v>
                </c:pt>
                <c:pt idx="1600">
                  <c:v>63.52000000000001</c:v>
                </c:pt>
                <c:pt idx="1601">
                  <c:v>63.56</c:v>
                </c:pt>
                <c:pt idx="1602">
                  <c:v>63.600000000000009</c:v>
                </c:pt>
                <c:pt idx="1603">
                  <c:v>63.64</c:v>
                </c:pt>
                <c:pt idx="1604">
                  <c:v>63.680000000000007</c:v>
                </c:pt>
                <c:pt idx="1605">
                  <c:v>63.720000000000013</c:v>
                </c:pt>
                <c:pt idx="1606">
                  <c:v>63.760000000000012</c:v>
                </c:pt>
                <c:pt idx="1607">
                  <c:v>63.800000000000004</c:v>
                </c:pt>
                <c:pt idx="1608">
                  <c:v>63.84</c:v>
                </c:pt>
                <c:pt idx="1609">
                  <c:v>63.879999999999995</c:v>
                </c:pt>
                <c:pt idx="1610">
                  <c:v>63.919999999999987</c:v>
                </c:pt>
                <c:pt idx="1611">
                  <c:v>63.960000000000008</c:v>
                </c:pt>
                <c:pt idx="1612">
                  <c:v>64</c:v>
                </c:pt>
                <c:pt idx="1613">
                  <c:v>64.039999999999992</c:v>
                </c:pt>
                <c:pt idx="1614">
                  <c:v>64.080000000000013</c:v>
                </c:pt>
                <c:pt idx="1615">
                  <c:v>64.11999999999999</c:v>
                </c:pt>
                <c:pt idx="1616">
                  <c:v>64.16</c:v>
                </c:pt>
                <c:pt idx="1617">
                  <c:v>64.2</c:v>
                </c:pt>
                <c:pt idx="1618">
                  <c:v>64.240000000000023</c:v>
                </c:pt>
                <c:pt idx="1619">
                  <c:v>64.28</c:v>
                </c:pt>
                <c:pt idx="1620">
                  <c:v>64.319999999999993</c:v>
                </c:pt>
                <c:pt idx="1621">
                  <c:v>64.360000000000014</c:v>
                </c:pt>
                <c:pt idx="1622">
                  <c:v>64.400000000000006</c:v>
                </c:pt>
                <c:pt idx="1623">
                  <c:v>64.440000000000026</c:v>
                </c:pt>
                <c:pt idx="1624">
                  <c:v>64.47999999999999</c:v>
                </c:pt>
                <c:pt idx="1625">
                  <c:v>64.52000000000001</c:v>
                </c:pt>
                <c:pt idx="1626">
                  <c:v>64.56</c:v>
                </c:pt>
                <c:pt idx="1627">
                  <c:v>64.599999999999994</c:v>
                </c:pt>
                <c:pt idx="1628">
                  <c:v>64.639999999999986</c:v>
                </c:pt>
                <c:pt idx="1629">
                  <c:v>64.679999999999978</c:v>
                </c:pt>
                <c:pt idx="1630">
                  <c:v>64.72</c:v>
                </c:pt>
                <c:pt idx="1631">
                  <c:v>64.759999999999991</c:v>
                </c:pt>
                <c:pt idx="1632">
                  <c:v>64.800000000000011</c:v>
                </c:pt>
                <c:pt idx="1633">
                  <c:v>64.84</c:v>
                </c:pt>
                <c:pt idx="1634">
                  <c:v>64.88</c:v>
                </c:pt>
                <c:pt idx="1635">
                  <c:v>64.92</c:v>
                </c:pt>
                <c:pt idx="1636">
                  <c:v>64.960000000000022</c:v>
                </c:pt>
                <c:pt idx="1637">
                  <c:v>65</c:v>
                </c:pt>
                <c:pt idx="1638">
                  <c:v>65.039999999999992</c:v>
                </c:pt>
                <c:pt idx="1639">
                  <c:v>65.080000000000013</c:v>
                </c:pt>
                <c:pt idx="1640">
                  <c:v>65.11999999999999</c:v>
                </c:pt>
                <c:pt idx="1641">
                  <c:v>65.16</c:v>
                </c:pt>
                <c:pt idx="1642">
                  <c:v>65.2</c:v>
                </c:pt>
                <c:pt idx="1643">
                  <c:v>65.240000000000023</c:v>
                </c:pt>
                <c:pt idx="1644">
                  <c:v>65.28</c:v>
                </c:pt>
                <c:pt idx="1645">
                  <c:v>65.319999999999993</c:v>
                </c:pt>
                <c:pt idx="1646">
                  <c:v>65.360000000000014</c:v>
                </c:pt>
                <c:pt idx="1647">
                  <c:v>65.400000000000006</c:v>
                </c:pt>
                <c:pt idx="1648">
                  <c:v>65.440000000000026</c:v>
                </c:pt>
                <c:pt idx="1649">
                  <c:v>65.47999999999999</c:v>
                </c:pt>
                <c:pt idx="1650">
                  <c:v>65.52000000000001</c:v>
                </c:pt>
                <c:pt idx="1651">
                  <c:v>65.56</c:v>
                </c:pt>
                <c:pt idx="1652">
                  <c:v>65.599999999999994</c:v>
                </c:pt>
                <c:pt idx="1653">
                  <c:v>65.639999999999986</c:v>
                </c:pt>
                <c:pt idx="1654">
                  <c:v>65.679999999999978</c:v>
                </c:pt>
                <c:pt idx="1655">
                  <c:v>65.72</c:v>
                </c:pt>
                <c:pt idx="1656">
                  <c:v>65.759999999999991</c:v>
                </c:pt>
                <c:pt idx="1657">
                  <c:v>65.800000000000011</c:v>
                </c:pt>
                <c:pt idx="1658">
                  <c:v>65.84</c:v>
                </c:pt>
                <c:pt idx="1659">
                  <c:v>65.88</c:v>
                </c:pt>
                <c:pt idx="1660">
                  <c:v>65.92</c:v>
                </c:pt>
                <c:pt idx="1661">
                  <c:v>65.960000000000022</c:v>
                </c:pt>
                <c:pt idx="1662">
                  <c:v>66</c:v>
                </c:pt>
                <c:pt idx="1663">
                  <c:v>66.039999999999992</c:v>
                </c:pt>
                <c:pt idx="1664">
                  <c:v>66.080000000000013</c:v>
                </c:pt>
                <c:pt idx="1665">
                  <c:v>66.11999999999999</c:v>
                </c:pt>
                <c:pt idx="1666">
                  <c:v>66.16</c:v>
                </c:pt>
                <c:pt idx="1667">
                  <c:v>66.2</c:v>
                </c:pt>
                <c:pt idx="1668">
                  <c:v>66.240000000000023</c:v>
                </c:pt>
                <c:pt idx="1669">
                  <c:v>66.28</c:v>
                </c:pt>
                <c:pt idx="1670">
                  <c:v>66.319999999999993</c:v>
                </c:pt>
                <c:pt idx="1671">
                  <c:v>66.360000000000014</c:v>
                </c:pt>
                <c:pt idx="1672">
                  <c:v>66.400000000000006</c:v>
                </c:pt>
                <c:pt idx="1673">
                  <c:v>66.440000000000026</c:v>
                </c:pt>
                <c:pt idx="1674">
                  <c:v>66.47999999999999</c:v>
                </c:pt>
                <c:pt idx="1675">
                  <c:v>66.52000000000001</c:v>
                </c:pt>
                <c:pt idx="1676">
                  <c:v>66.56</c:v>
                </c:pt>
                <c:pt idx="1677">
                  <c:v>66.599999999999994</c:v>
                </c:pt>
                <c:pt idx="1678">
                  <c:v>66.639999999999986</c:v>
                </c:pt>
                <c:pt idx="1679">
                  <c:v>66.679999999999978</c:v>
                </c:pt>
                <c:pt idx="1680">
                  <c:v>66.72</c:v>
                </c:pt>
                <c:pt idx="1681">
                  <c:v>66.759999999999991</c:v>
                </c:pt>
                <c:pt idx="1682">
                  <c:v>66.800000000000011</c:v>
                </c:pt>
                <c:pt idx="1683">
                  <c:v>66.84</c:v>
                </c:pt>
                <c:pt idx="1684">
                  <c:v>66.88</c:v>
                </c:pt>
                <c:pt idx="1685">
                  <c:v>66.92</c:v>
                </c:pt>
                <c:pt idx="1686">
                  <c:v>66.960000000000022</c:v>
                </c:pt>
                <c:pt idx="1687">
                  <c:v>67</c:v>
                </c:pt>
                <c:pt idx="1688">
                  <c:v>67.039999999999992</c:v>
                </c:pt>
                <c:pt idx="1689">
                  <c:v>67.080000000000013</c:v>
                </c:pt>
                <c:pt idx="1690">
                  <c:v>67.11999999999999</c:v>
                </c:pt>
                <c:pt idx="1691">
                  <c:v>67.16</c:v>
                </c:pt>
                <c:pt idx="1692">
                  <c:v>67.2</c:v>
                </c:pt>
                <c:pt idx="1693">
                  <c:v>67.240000000000023</c:v>
                </c:pt>
                <c:pt idx="1694">
                  <c:v>67.28</c:v>
                </c:pt>
                <c:pt idx="1695">
                  <c:v>67.319999999999993</c:v>
                </c:pt>
                <c:pt idx="1696">
                  <c:v>67.360000000000014</c:v>
                </c:pt>
                <c:pt idx="1697">
                  <c:v>67.400000000000006</c:v>
                </c:pt>
                <c:pt idx="1698">
                  <c:v>67.440000000000026</c:v>
                </c:pt>
                <c:pt idx="1699">
                  <c:v>67.47999999999999</c:v>
                </c:pt>
                <c:pt idx="1700">
                  <c:v>67.52000000000001</c:v>
                </c:pt>
                <c:pt idx="1701">
                  <c:v>67.56</c:v>
                </c:pt>
                <c:pt idx="1702">
                  <c:v>67.599999999999994</c:v>
                </c:pt>
                <c:pt idx="1703">
                  <c:v>67.639999999999986</c:v>
                </c:pt>
                <c:pt idx="1704">
                  <c:v>67.679999999999978</c:v>
                </c:pt>
                <c:pt idx="1705">
                  <c:v>67.72</c:v>
                </c:pt>
                <c:pt idx="1706">
                  <c:v>67.759999999999991</c:v>
                </c:pt>
                <c:pt idx="1707">
                  <c:v>67.800000000000011</c:v>
                </c:pt>
                <c:pt idx="1708">
                  <c:v>67.84</c:v>
                </c:pt>
                <c:pt idx="1709">
                  <c:v>67.88</c:v>
                </c:pt>
                <c:pt idx="1710">
                  <c:v>67.92</c:v>
                </c:pt>
                <c:pt idx="1711">
                  <c:v>67.960000000000022</c:v>
                </c:pt>
                <c:pt idx="1712">
                  <c:v>68</c:v>
                </c:pt>
                <c:pt idx="1713">
                  <c:v>68.039999999999992</c:v>
                </c:pt>
                <c:pt idx="1714">
                  <c:v>68.080000000000013</c:v>
                </c:pt>
                <c:pt idx="1715">
                  <c:v>68.11999999999999</c:v>
                </c:pt>
                <c:pt idx="1716">
                  <c:v>68.16</c:v>
                </c:pt>
                <c:pt idx="1717">
                  <c:v>68.2</c:v>
                </c:pt>
                <c:pt idx="1718">
                  <c:v>68.240000000000023</c:v>
                </c:pt>
                <c:pt idx="1719">
                  <c:v>68.28</c:v>
                </c:pt>
                <c:pt idx="1720">
                  <c:v>68.319999999999993</c:v>
                </c:pt>
                <c:pt idx="1721">
                  <c:v>68.360000000000014</c:v>
                </c:pt>
                <c:pt idx="1722">
                  <c:v>68.400000000000006</c:v>
                </c:pt>
                <c:pt idx="1723">
                  <c:v>68.440000000000026</c:v>
                </c:pt>
                <c:pt idx="1724">
                  <c:v>68.47999999999999</c:v>
                </c:pt>
                <c:pt idx="1725">
                  <c:v>68.52000000000001</c:v>
                </c:pt>
                <c:pt idx="1726">
                  <c:v>68.56</c:v>
                </c:pt>
                <c:pt idx="1727">
                  <c:v>68.599999999999994</c:v>
                </c:pt>
                <c:pt idx="1728">
                  <c:v>68.639999999999986</c:v>
                </c:pt>
                <c:pt idx="1729">
                  <c:v>68.679999999999978</c:v>
                </c:pt>
                <c:pt idx="1730">
                  <c:v>68.72</c:v>
                </c:pt>
                <c:pt idx="1731">
                  <c:v>68.759999999999991</c:v>
                </c:pt>
                <c:pt idx="1732">
                  <c:v>68.800000000000011</c:v>
                </c:pt>
                <c:pt idx="1733">
                  <c:v>68.84</c:v>
                </c:pt>
                <c:pt idx="1734">
                  <c:v>68.88</c:v>
                </c:pt>
                <c:pt idx="1735">
                  <c:v>68.92</c:v>
                </c:pt>
                <c:pt idx="1736">
                  <c:v>68.960000000000022</c:v>
                </c:pt>
                <c:pt idx="1737">
                  <c:v>69</c:v>
                </c:pt>
                <c:pt idx="1738">
                  <c:v>69.039999999999992</c:v>
                </c:pt>
                <c:pt idx="1739">
                  <c:v>69.080000000000013</c:v>
                </c:pt>
                <c:pt idx="1740">
                  <c:v>69.11999999999999</c:v>
                </c:pt>
                <c:pt idx="1741">
                  <c:v>69.16</c:v>
                </c:pt>
                <c:pt idx="1742">
                  <c:v>69.2</c:v>
                </c:pt>
                <c:pt idx="1743">
                  <c:v>69.240000000000023</c:v>
                </c:pt>
                <c:pt idx="1744">
                  <c:v>69.28</c:v>
                </c:pt>
                <c:pt idx="1745">
                  <c:v>69.319999999999993</c:v>
                </c:pt>
                <c:pt idx="1746">
                  <c:v>69.360000000000014</c:v>
                </c:pt>
                <c:pt idx="1747">
                  <c:v>69.400000000000006</c:v>
                </c:pt>
                <c:pt idx="1748">
                  <c:v>69.440000000000026</c:v>
                </c:pt>
                <c:pt idx="1749">
                  <c:v>69.47999999999999</c:v>
                </c:pt>
                <c:pt idx="1750">
                  <c:v>69.52000000000001</c:v>
                </c:pt>
                <c:pt idx="1751">
                  <c:v>69.56</c:v>
                </c:pt>
                <c:pt idx="1752">
                  <c:v>69.599999999999994</c:v>
                </c:pt>
                <c:pt idx="1753">
                  <c:v>69.639999999999986</c:v>
                </c:pt>
                <c:pt idx="1754">
                  <c:v>69.679999999999978</c:v>
                </c:pt>
                <c:pt idx="1755">
                  <c:v>69.72</c:v>
                </c:pt>
                <c:pt idx="1756">
                  <c:v>69.759999999999991</c:v>
                </c:pt>
                <c:pt idx="1757">
                  <c:v>69.800000000000011</c:v>
                </c:pt>
                <c:pt idx="1758">
                  <c:v>69.84</c:v>
                </c:pt>
                <c:pt idx="1759">
                  <c:v>69.88</c:v>
                </c:pt>
                <c:pt idx="1760">
                  <c:v>69.92</c:v>
                </c:pt>
                <c:pt idx="1761">
                  <c:v>69.960000000000022</c:v>
                </c:pt>
                <c:pt idx="1762">
                  <c:v>70</c:v>
                </c:pt>
                <c:pt idx="1763">
                  <c:v>70.039999999999992</c:v>
                </c:pt>
                <c:pt idx="1764">
                  <c:v>70.080000000000013</c:v>
                </c:pt>
                <c:pt idx="1765">
                  <c:v>70.11999999999999</c:v>
                </c:pt>
                <c:pt idx="1766">
                  <c:v>70.16</c:v>
                </c:pt>
                <c:pt idx="1767">
                  <c:v>70.2</c:v>
                </c:pt>
                <c:pt idx="1768">
                  <c:v>70.240000000000023</c:v>
                </c:pt>
                <c:pt idx="1769">
                  <c:v>70.28</c:v>
                </c:pt>
                <c:pt idx="1770">
                  <c:v>70.319999999999993</c:v>
                </c:pt>
                <c:pt idx="1771">
                  <c:v>70.360000000000014</c:v>
                </c:pt>
                <c:pt idx="1772">
                  <c:v>70.400000000000006</c:v>
                </c:pt>
                <c:pt idx="1773">
                  <c:v>70.440000000000026</c:v>
                </c:pt>
                <c:pt idx="1774">
                  <c:v>70.47999999999999</c:v>
                </c:pt>
                <c:pt idx="1775">
                  <c:v>70.52000000000001</c:v>
                </c:pt>
                <c:pt idx="1776">
                  <c:v>70.56</c:v>
                </c:pt>
                <c:pt idx="1777">
                  <c:v>70.599999999999994</c:v>
                </c:pt>
                <c:pt idx="1778">
                  <c:v>70.639999999999986</c:v>
                </c:pt>
                <c:pt idx="1779">
                  <c:v>70.679999999999978</c:v>
                </c:pt>
                <c:pt idx="1780">
                  <c:v>70.72</c:v>
                </c:pt>
                <c:pt idx="1781">
                  <c:v>70.759999999999991</c:v>
                </c:pt>
                <c:pt idx="1782">
                  <c:v>70.800000000000011</c:v>
                </c:pt>
                <c:pt idx="1783">
                  <c:v>70.84</c:v>
                </c:pt>
                <c:pt idx="1784">
                  <c:v>70.88</c:v>
                </c:pt>
                <c:pt idx="1785">
                  <c:v>70.92</c:v>
                </c:pt>
                <c:pt idx="1786">
                  <c:v>70.960000000000022</c:v>
                </c:pt>
                <c:pt idx="1787">
                  <c:v>71</c:v>
                </c:pt>
                <c:pt idx="1788">
                  <c:v>71.039999999999992</c:v>
                </c:pt>
                <c:pt idx="1789">
                  <c:v>71.080000000000013</c:v>
                </c:pt>
                <c:pt idx="1790">
                  <c:v>71.11999999999999</c:v>
                </c:pt>
                <c:pt idx="1791">
                  <c:v>71.16</c:v>
                </c:pt>
                <c:pt idx="1792">
                  <c:v>71.2</c:v>
                </c:pt>
                <c:pt idx="1793">
                  <c:v>71.240000000000023</c:v>
                </c:pt>
                <c:pt idx="1794">
                  <c:v>71.28</c:v>
                </c:pt>
                <c:pt idx="1795">
                  <c:v>71.319999999999993</c:v>
                </c:pt>
                <c:pt idx="1796">
                  <c:v>71.360000000000014</c:v>
                </c:pt>
                <c:pt idx="1797">
                  <c:v>71.400000000000006</c:v>
                </c:pt>
                <c:pt idx="1798">
                  <c:v>71.440000000000026</c:v>
                </c:pt>
                <c:pt idx="1799">
                  <c:v>71.47999999999999</c:v>
                </c:pt>
                <c:pt idx="1800">
                  <c:v>71.52000000000001</c:v>
                </c:pt>
                <c:pt idx="1801">
                  <c:v>71.56</c:v>
                </c:pt>
                <c:pt idx="1802">
                  <c:v>71.599999999999994</c:v>
                </c:pt>
                <c:pt idx="1803">
                  <c:v>71.639999999999986</c:v>
                </c:pt>
                <c:pt idx="1804">
                  <c:v>71.679999999999978</c:v>
                </c:pt>
                <c:pt idx="1805">
                  <c:v>71.72</c:v>
                </c:pt>
                <c:pt idx="1806">
                  <c:v>71.759999999999991</c:v>
                </c:pt>
                <c:pt idx="1807">
                  <c:v>71.800000000000011</c:v>
                </c:pt>
                <c:pt idx="1808">
                  <c:v>71.84</c:v>
                </c:pt>
                <c:pt idx="1809">
                  <c:v>71.88</c:v>
                </c:pt>
                <c:pt idx="1810">
                  <c:v>71.92</c:v>
                </c:pt>
                <c:pt idx="1811">
                  <c:v>71.960000000000022</c:v>
                </c:pt>
                <c:pt idx="1812">
                  <c:v>72</c:v>
                </c:pt>
                <c:pt idx="1813">
                  <c:v>72.039999999999992</c:v>
                </c:pt>
                <c:pt idx="1814">
                  <c:v>72.080000000000013</c:v>
                </c:pt>
                <c:pt idx="1815">
                  <c:v>72.11999999999999</c:v>
                </c:pt>
                <c:pt idx="1816">
                  <c:v>72.16</c:v>
                </c:pt>
                <c:pt idx="1817">
                  <c:v>72.2</c:v>
                </c:pt>
                <c:pt idx="1818">
                  <c:v>72.240000000000023</c:v>
                </c:pt>
                <c:pt idx="1819">
                  <c:v>72.28</c:v>
                </c:pt>
                <c:pt idx="1820">
                  <c:v>72.319999999999993</c:v>
                </c:pt>
                <c:pt idx="1821">
                  <c:v>72.360000000000014</c:v>
                </c:pt>
                <c:pt idx="1822">
                  <c:v>72.400000000000006</c:v>
                </c:pt>
                <c:pt idx="1823">
                  <c:v>72.440000000000026</c:v>
                </c:pt>
                <c:pt idx="1824">
                  <c:v>72.47999999999999</c:v>
                </c:pt>
                <c:pt idx="1825">
                  <c:v>72.52000000000001</c:v>
                </c:pt>
                <c:pt idx="1826">
                  <c:v>72.56</c:v>
                </c:pt>
                <c:pt idx="1827">
                  <c:v>72.599999999999994</c:v>
                </c:pt>
                <c:pt idx="1828">
                  <c:v>72.639999999999986</c:v>
                </c:pt>
                <c:pt idx="1829">
                  <c:v>72.679999999999978</c:v>
                </c:pt>
                <c:pt idx="1830">
                  <c:v>72.72</c:v>
                </c:pt>
                <c:pt idx="1831">
                  <c:v>72.759999999999991</c:v>
                </c:pt>
                <c:pt idx="1832">
                  <c:v>72.800000000000011</c:v>
                </c:pt>
                <c:pt idx="1833">
                  <c:v>72.84</c:v>
                </c:pt>
                <c:pt idx="1834">
                  <c:v>72.88</c:v>
                </c:pt>
                <c:pt idx="1835">
                  <c:v>72.92</c:v>
                </c:pt>
                <c:pt idx="1836">
                  <c:v>72.960000000000022</c:v>
                </c:pt>
                <c:pt idx="1837">
                  <c:v>73</c:v>
                </c:pt>
                <c:pt idx="1838">
                  <c:v>73.039999999999992</c:v>
                </c:pt>
                <c:pt idx="1839">
                  <c:v>73.080000000000013</c:v>
                </c:pt>
                <c:pt idx="1840">
                  <c:v>73.11999999999999</c:v>
                </c:pt>
                <c:pt idx="1841">
                  <c:v>73.16</c:v>
                </c:pt>
                <c:pt idx="1842">
                  <c:v>73.2</c:v>
                </c:pt>
                <c:pt idx="1843">
                  <c:v>73.240000000000023</c:v>
                </c:pt>
                <c:pt idx="1844">
                  <c:v>73.28</c:v>
                </c:pt>
                <c:pt idx="1845">
                  <c:v>73.319999999999993</c:v>
                </c:pt>
                <c:pt idx="1846">
                  <c:v>73.360000000000014</c:v>
                </c:pt>
                <c:pt idx="1847">
                  <c:v>73.400000000000006</c:v>
                </c:pt>
                <c:pt idx="1848">
                  <c:v>73.440000000000026</c:v>
                </c:pt>
                <c:pt idx="1849">
                  <c:v>73.47999999999999</c:v>
                </c:pt>
                <c:pt idx="1850">
                  <c:v>73.52000000000001</c:v>
                </c:pt>
                <c:pt idx="1851">
                  <c:v>73.56</c:v>
                </c:pt>
                <c:pt idx="1852">
                  <c:v>73.599999999999994</c:v>
                </c:pt>
                <c:pt idx="1853">
                  <c:v>73.639999999999986</c:v>
                </c:pt>
                <c:pt idx="1854">
                  <c:v>73.679999999999978</c:v>
                </c:pt>
                <c:pt idx="1855">
                  <c:v>73.72</c:v>
                </c:pt>
                <c:pt idx="1856">
                  <c:v>73.759999999999991</c:v>
                </c:pt>
                <c:pt idx="1857">
                  <c:v>73.800000000000011</c:v>
                </c:pt>
                <c:pt idx="1858">
                  <c:v>73.84</c:v>
                </c:pt>
                <c:pt idx="1859">
                  <c:v>73.88</c:v>
                </c:pt>
                <c:pt idx="1860">
                  <c:v>73.92</c:v>
                </c:pt>
                <c:pt idx="1861">
                  <c:v>73.960000000000022</c:v>
                </c:pt>
                <c:pt idx="1862">
                  <c:v>74</c:v>
                </c:pt>
                <c:pt idx="1863">
                  <c:v>74.039999999999992</c:v>
                </c:pt>
                <c:pt idx="1864">
                  <c:v>74.080000000000013</c:v>
                </c:pt>
                <c:pt idx="1865">
                  <c:v>74.11999999999999</c:v>
                </c:pt>
                <c:pt idx="1866">
                  <c:v>74.16</c:v>
                </c:pt>
                <c:pt idx="1867">
                  <c:v>74.2</c:v>
                </c:pt>
                <c:pt idx="1868">
                  <c:v>74.240000000000023</c:v>
                </c:pt>
                <c:pt idx="1869">
                  <c:v>74.28</c:v>
                </c:pt>
                <c:pt idx="1870">
                  <c:v>74.319999999999993</c:v>
                </c:pt>
                <c:pt idx="1871">
                  <c:v>74.360000000000014</c:v>
                </c:pt>
                <c:pt idx="1872">
                  <c:v>74.400000000000006</c:v>
                </c:pt>
                <c:pt idx="1873">
                  <c:v>74.440000000000026</c:v>
                </c:pt>
                <c:pt idx="1874">
                  <c:v>74.47999999999999</c:v>
                </c:pt>
                <c:pt idx="1875">
                  <c:v>74.52000000000001</c:v>
                </c:pt>
                <c:pt idx="1876">
                  <c:v>74.56</c:v>
                </c:pt>
                <c:pt idx="1877">
                  <c:v>74.599999999999994</c:v>
                </c:pt>
                <c:pt idx="1878">
                  <c:v>74.639999999999986</c:v>
                </c:pt>
                <c:pt idx="1879">
                  <c:v>74.679999999999978</c:v>
                </c:pt>
                <c:pt idx="1880">
                  <c:v>74.72</c:v>
                </c:pt>
                <c:pt idx="1881">
                  <c:v>74.759999999999991</c:v>
                </c:pt>
                <c:pt idx="1882">
                  <c:v>74.800000000000011</c:v>
                </c:pt>
                <c:pt idx="1883">
                  <c:v>74.84</c:v>
                </c:pt>
                <c:pt idx="1884">
                  <c:v>74.88</c:v>
                </c:pt>
                <c:pt idx="1885">
                  <c:v>74.92</c:v>
                </c:pt>
                <c:pt idx="1886">
                  <c:v>74.960000000000022</c:v>
                </c:pt>
                <c:pt idx="1887">
                  <c:v>75</c:v>
                </c:pt>
                <c:pt idx="1888">
                  <c:v>75.039999999999992</c:v>
                </c:pt>
                <c:pt idx="1889">
                  <c:v>75.080000000000013</c:v>
                </c:pt>
                <c:pt idx="1890">
                  <c:v>75.11999999999999</c:v>
                </c:pt>
                <c:pt idx="1891">
                  <c:v>75.16</c:v>
                </c:pt>
                <c:pt idx="1892">
                  <c:v>75.2</c:v>
                </c:pt>
                <c:pt idx="1893">
                  <c:v>75.240000000000023</c:v>
                </c:pt>
                <c:pt idx="1894">
                  <c:v>75.28</c:v>
                </c:pt>
                <c:pt idx="1895">
                  <c:v>75.319999999999993</c:v>
                </c:pt>
                <c:pt idx="1896">
                  <c:v>75.360000000000014</c:v>
                </c:pt>
                <c:pt idx="1897">
                  <c:v>75.400000000000006</c:v>
                </c:pt>
                <c:pt idx="1898">
                  <c:v>75.440000000000026</c:v>
                </c:pt>
                <c:pt idx="1899">
                  <c:v>75.47999999999999</c:v>
                </c:pt>
                <c:pt idx="1900">
                  <c:v>75.52000000000001</c:v>
                </c:pt>
                <c:pt idx="1901">
                  <c:v>75.56</c:v>
                </c:pt>
                <c:pt idx="1902">
                  <c:v>75.599999999999994</c:v>
                </c:pt>
                <c:pt idx="1903">
                  <c:v>75.639999999999986</c:v>
                </c:pt>
                <c:pt idx="1904">
                  <c:v>75.679999999999978</c:v>
                </c:pt>
                <c:pt idx="1905">
                  <c:v>75.72</c:v>
                </c:pt>
                <c:pt idx="1906">
                  <c:v>75.759999999999991</c:v>
                </c:pt>
                <c:pt idx="1907">
                  <c:v>75.800000000000011</c:v>
                </c:pt>
                <c:pt idx="1908">
                  <c:v>75.84</c:v>
                </c:pt>
                <c:pt idx="1909">
                  <c:v>75.88</c:v>
                </c:pt>
                <c:pt idx="1910">
                  <c:v>75.92</c:v>
                </c:pt>
                <c:pt idx="1911">
                  <c:v>75.960000000000022</c:v>
                </c:pt>
                <c:pt idx="1912">
                  <c:v>76</c:v>
                </c:pt>
                <c:pt idx="1913">
                  <c:v>76.039999999999992</c:v>
                </c:pt>
                <c:pt idx="1914">
                  <c:v>76.080000000000013</c:v>
                </c:pt>
                <c:pt idx="1915">
                  <c:v>76.11999999999999</c:v>
                </c:pt>
                <c:pt idx="1916">
                  <c:v>76.16</c:v>
                </c:pt>
                <c:pt idx="1917">
                  <c:v>76.2</c:v>
                </c:pt>
                <c:pt idx="1918">
                  <c:v>76.240000000000023</c:v>
                </c:pt>
                <c:pt idx="1919">
                  <c:v>76.28</c:v>
                </c:pt>
                <c:pt idx="1920">
                  <c:v>76.319999999999993</c:v>
                </c:pt>
                <c:pt idx="1921">
                  <c:v>76.360000000000014</c:v>
                </c:pt>
                <c:pt idx="1922">
                  <c:v>76.400000000000006</c:v>
                </c:pt>
                <c:pt idx="1923">
                  <c:v>76.440000000000026</c:v>
                </c:pt>
                <c:pt idx="1924">
                  <c:v>76.47999999999999</c:v>
                </c:pt>
                <c:pt idx="1925">
                  <c:v>76.52000000000001</c:v>
                </c:pt>
                <c:pt idx="1926">
                  <c:v>76.56</c:v>
                </c:pt>
                <c:pt idx="1927">
                  <c:v>76.599999999999994</c:v>
                </c:pt>
                <c:pt idx="1928">
                  <c:v>76.639999999999986</c:v>
                </c:pt>
                <c:pt idx="1929">
                  <c:v>76.679999999999978</c:v>
                </c:pt>
                <c:pt idx="1930">
                  <c:v>76.72</c:v>
                </c:pt>
                <c:pt idx="1931">
                  <c:v>76.759999999999991</c:v>
                </c:pt>
                <c:pt idx="1932">
                  <c:v>76.800000000000011</c:v>
                </c:pt>
                <c:pt idx="1933">
                  <c:v>76.84</c:v>
                </c:pt>
                <c:pt idx="1934">
                  <c:v>76.88</c:v>
                </c:pt>
                <c:pt idx="1935">
                  <c:v>76.92</c:v>
                </c:pt>
                <c:pt idx="1936">
                  <c:v>76.960000000000022</c:v>
                </c:pt>
                <c:pt idx="1937">
                  <c:v>77</c:v>
                </c:pt>
                <c:pt idx="1938">
                  <c:v>77.039999999999992</c:v>
                </c:pt>
                <c:pt idx="1939">
                  <c:v>77.080000000000013</c:v>
                </c:pt>
                <c:pt idx="1940">
                  <c:v>77.11999999999999</c:v>
                </c:pt>
                <c:pt idx="1941">
                  <c:v>77.16</c:v>
                </c:pt>
                <c:pt idx="1942">
                  <c:v>77.2</c:v>
                </c:pt>
                <c:pt idx="1943">
                  <c:v>77.240000000000023</c:v>
                </c:pt>
                <c:pt idx="1944">
                  <c:v>77.28</c:v>
                </c:pt>
                <c:pt idx="1945">
                  <c:v>77.319999999999993</c:v>
                </c:pt>
                <c:pt idx="1946">
                  <c:v>77.360000000000014</c:v>
                </c:pt>
                <c:pt idx="1947">
                  <c:v>77.400000000000006</c:v>
                </c:pt>
                <c:pt idx="1948">
                  <c:v>77.440000000000026</c:v>
                </c:pt>
                <c:pt idx="1949">
                  <c:v>77.47999999999999</c:v>
                </c:pt>
                <c:pt idx="1950">
                  <c:v>77.52000000000001</c:v>
                </c:pt>
                <c:pt idx="1951">
                  <c:v>77.56</c:v>
                </c:pt>
                <c:pt idx="1952">
                  <c:v>77.599999999999994</c:v>
                </c:pt>
                <c:pt idx="1953">
                  <c:v>77.639999999999986</c:v>
                </c:pt>
                <c:pt idx="1954">
                  <c:v>77.679999999999978</c:v>
                </c:pt>
                <c:pt idx="1955">
                  <c:v>77.72</c:v>
                </c:pt>
                <c:pt idx="1956">
                  <c:v>77.759999999999991</c:v>
                </c:pt>
                <c:pt idx="1957">
                  <c:v>77.800000000000011</c:v>
                </c:pt>
                <c:pt idx="1958">
                  <c:v>77.84</c:v>
                </c:pt>
                <c:pt idx="1959">
                  <c:v>77.88</c:v>
                </c:pt>
                <c:pt idx="1960">
                  <c:v>77.92</c:v>
                </c:pt>
                <c:pt idx="1961">
                  <c:v>77.960000000000022</c:v>
                </c:pt>
                <c:pt idx="1962">
                  <c:v>78</c:v>
                </c:pt>
                <c:pt idx="1963">
                  <c:v>78.039999999999992</c:v>
                </c:pt>
                <c:pt idx="1964">
                  <c:v>78.080000000000013</c:v>
                </c:pt>
                <c:pt idx="1965">
                  <c:v>78.11999999999999</c:v>
                </c:pt>
                <c:pt idx="1966">
                  <c:v>78.16</c:v>
                </c:pt>
                <c:pt idx="1967">
                  <c:v>78.2</c:v>
                </c:pt>
                <c:pt idx="1968">
                  <c:v>78.240000000000023</c:v>
                </c:pt>
                <c:pt idx="1969">
                  <c:v>78.28</c:v>
                </c:pt>
                <c:pt idx="1970">
                  <c:v>78.319999999999993</c:v>
                </c:pt>
                <c:pt idx="1971">
                  <c:v>78.360000000000014</c:v>
                </c:pt>
                <c:pt idx="1972">
                  <c:v>78.400000000000006</c:v>
                </c:pt>
                <c:pt idx="1973">
                  <c:v>78.440000000000026</c:v>
                </c:pt>
                <c:pt idx="1974">
                  <c:v>78.47999999999999</c:v>
                </c:pt>
                <c:pt idx="1975">
                  <c:v>78.52000000000001</c:v>
                </c:pt>
                <c:pt idx="1976">
                  <c:v>78.56</c:v>
                </c:pt>
                <c:pt idx="1977">
                  <c:v>78.599999999999994</c:v>
                </c:pt>
                <c:pt idx="1978">
                  <c:v>78.639999999999986</c:v>
                </c:pt>
                <c:pt idx="1979">
                  <c:v>78.679999999999978</c:v>
                </c:pt>
                <c:pt idx="1980">
                  <c:v>78.72</c:v>
                </c:pt>
                <c:pt idx="1981">
                  <c:v>78.759999999999991</c:v>
                </c:pt>
                <c:pt idx="1982">
                  <c:v>78.800000000000011</c:v>
                </c:pt>
                <c:pt idx="1983">
                  <c:v>78.84</c:v>
                </c:pt>
                <c:pt idx="1984">
                  <c:v>78.88</c:v>
                </c:pt>
                <c:pt idx="1985">
                  <c:v>78.92</c:v>
                </c:pt>
                <c:pt idx="1986">
                  <c:v>78.960000000000022</c:v>
                </c:pt>
                <c:pt idx="1987">
                  <c:v>79</c:v>
                </c:pt>
                <c:pt idx="1988">
                  <c:v>79.039999999999992</c:v>
                </c:pt>
                <c:pt idx="1989">
                  <c:v>79.080000000000013</c:v>
                </c:pt>
                <c:pt idx="1990">
                  <c:v>79.11999999999999</c:v>
                </c:pt>
                <c:pt idx="1991">
                  <c:v>79.16</c:v>
                </c:pt>
                <c:pt idx="1992">
                  <c:v>79.2</c:v>
                </c:pt>
                <c:pt idx="1993">
                  <c:v>79.240000000000023</c:v>
                </c:pt>
                <c:pt idx="1994">
                  <c:v>79.28</c:v>
                </c:pt>
                <c:pt idx="1995">
                  <c:v>79.319999999999993</c:v>
                </c:pt>
                <c:pt idx="1996">
                  <c:v>79.360000000000014</c:v>
                </c:pt>
                <c:pt idx="1997">
                  <c:v>79.400000000000006</c:v>
                </c:pt>
                <c:pt idx="1998">
                  <c:v>79.440000000000026</c:v>
                </c:pt>
                <c:pt idx="1999">
                  <c:v>79.47999999999999</c:v>
                </c:pt>
                <c:pt idx="2000">
                  <c:v>79.52000000000001</c:v>
                </c:pt>
                <c:pt idx="2001">
                  <c:v>79.56</c:v>
                </c:pt>
                <c:pt idx="2002">
                  <c:v>79.599999999999994</c:v>
                </c:pt>
                <c:pt idx="2003">
                  <c:v>79.639999999999986</c:v>
                </c:pt>
                <c:pt idx="2004">
                  <c:v>79.679999999999978</c:v>
                </c:pt>
                <c:pt idx="2005">
                  <c:v>79.72</c:v>
                </c:pt>
                <c:pt idx="2006">
                  <c:v>79.759999999999991</c:v>
                </c:pt>
                <c:pt idx="2007">
                  <c:v>79.800000000000011</c:v>
                </c:pt>
                <c:pt idx="2008">
                  <c:v>79.84</c:v>
                </c:pt>
                <c:pt idx="2009">
                  <c:v>79.88</c:v>
                </c:pt>
                <c:pt idx="2010">
                  <c:v>79.92</c:v>
                </c:pt>
                <c:pt idx="2011">
                  <c:v>79.960000000000022</c:v>
                </c:pt>
                <c:pt idx="2012">
                  <c:v>80</c:v>
                </c:pt>
                <c:pt idx="2013">
                  <c:v>80.039999999999992</c:v>
                </c:pt>
                <c:pt idx="2014">
                  <c:v>80.080000000000013</c:v>
                </c:pt>
                <c:pt idx="2015">
                  <c:v>80.11999999999999</c:v>
                </c:pt>
                <c:pt idx="2016">
                  <c:v>80.16</c:v>
                </c:pt>
                <c:pt idx="2017">
                  <c:v>80.2</c:v>
                </c:pt>
                <c:pt idx="2018">
                  <c:v>80.240000000000023</c:v>
                </c:pt>
                <c:pt idx="2019">
                  <c:v>80.28</c:v>
                </c:pt>
                <c:pt idx="2020">
                  <c:v>80.319999999999993</c:v>
                </c:pt>
                <c:pt idx="2021">
                  <c:v>80.360000000000014</c:v>
                </c:pt>
                <c:pt idx="2022">
                  <c:v>80.400000000000006</c:v>
                </c:pt>
                <c:pt idx="2023">
                  <c:v>80.440000000000026</c:v>
                </c:pt>
                <c:pt idx="2024">
                  <c:v>80.47999999999999</c:v>
                </c:pt>
                <c:pt idx="2025">
                  <c:v>80.52000000000001</c:v>
                </c:pt>
                <c:pt idx="2026">
                  <c:v>80.56</c:v>
                </c:pt>
                <c:pt idx="2027">
                  <c:v>80.599999999999994</c:v>
                </c:pt>
                <c:pt idx="2028">
                  <c:v>80.639999999999986</c:v>
                </c:pt>
                <c:pt idx="2029">
                  <c:v>80.679999999999978</c:v>
                </c:pt>
                <c:pt idx="2030">
                  <c:v>80.72</c:v>
                </c:pt>
                <c:pt idx="2031">
                  <c:v>80.759999999999991</c:v>
                </c:pt>
                <c:pt idx="2032">
                  <c:v>80.800000000000011</c:v>
                </c:pt>
                <c:pt idx="2033">
                  <c:v>80.84</c:v>
                </c:pt>
                <c:pt idx="2034">
                  <c:v>80.88</c:v>
                </c:pt>
                <c:pt idx="2035">
                  <c:v>80.92</c:v>
                </c:pt>
                <c:pt idx="2036">
                  <c:v>80.960000000000022</c:v>
                </c:pt>
                <c:pt idx="2037">
                  <c:v>81</c:v>
                </c:pt>
                <c:pt idx="2038">
                  <c:v>81.039999999999992</c:v>
                </c:pt>
                <c:pt idx="2039">
                  <c:v>81.080000000000013</c:v>
                </c:pt>
                <c:pt idx="2040">
                  <c:v>81.11999999999999</c:v>
                </c:pt>
                <c:pt idx="2041">
                  <c:v>81.16</c:v>
                </c:pt>
                <c:pt idx="2042">
                  <c:v>81.2</c:v>
                </c:pt>
                <c:pt idx="2043">
                  <c:v>81.240000000000023</c:v>
                </c:pt>
                <c:pt idx="2044">
                  <c:v>81.28</c:v>
                </c:pt>
                <c:pt idx="2045">
                  <c:v>81.319999999999993</c:v>
                </c:pt>
                <c:pt idx="2046">
                  <c:v>81.360000000000014</c:v>
                </c:pt>
                <c:pt idx="2047">
                  <c:v>81.400000000000006</c:v>
                </c:pt>
                <c:pt idx="2048">
                  <c:v>81.440000000000026</c:v>
                </c:pt>
                <c:pt idx="2049">
                  <c:v>81.47999999999999</c:v>
                </c:pt>
                <c:pt idx="2050">
                  <c:v>81.52000000000001</c:v>
                </c:pt>
                <c:pt idx="2051">
                  <c:v>81.56</c:v>
                </c:pt>
                <c:pt idx="2052">
                  <c:v>81.599999999999994</c:v>
                </c:pt>
                <c:pt idx="2053">
                  <c:v>81.639999999999986</c:v>
                </c:pt>
                <c:pt idx="2054">
                  <c:v>81.679999999999978</c:v>
                </c:pt>
                <c:pt idx="2055">
                  <c:v>81.72</c:v>
                </c:pt>
                <c:pt idx="2056">
                  <c:v>81.759999999999991</c:v>
                </c:pt>
                <c:pt idx="2057">
                  <c:v>81.800000000000011</c:v>
                </c:pt>
                <c:pt idx="2058">
                  <c:v>81.84</c:v>
                </c:pt>
                <c:pt idx="2059">
                  <c:v>81.88</c:v>
                </c:pt>
                <c:pt idx="2060">
                  <c:v>81.92</c:v>
                </c:pt>
                <c:pt idx="2061">
                  <c:v>81.960000000000022</c:v>
                </c:pt>
                <c:pt idx="2062">
                  <c:v>82</c:v>
                </c:pt>
                <c:pt idx="2063">
                  <c:v>82.039999999999992</c:v>
                </c:pt>
                <c:pt idx="2064">
                  <c:v>82.080000000000013</c:v>
                </c:pt>
                <c:pt idx="2065">
                  <c:v>82.11999999999999</c:v>
                </c:pt>
                <c:pt idx="2066">
                  <c:v>82.16</c:v>
                </c:pt>
                <c:pt idx="2067">
                  <c:v>82.2</c:v>
                </c:pt>
                <c:pt idx="2068">
                  <c:v>82.240000000000023</c:v>
                </c:pt>
                <c:pt idx="2069">
                  <c:v>82.28</c:v>
                </c:pt>
                <c:pt idx="2070">
                  <c:v>82.32</c:v>
                </c:pt>
                <c:pt idx="2071">
                  <c:v>82.360000000000014</c:v>
                </c:pt>
                <c:pt idx="2072">
                  <c:v>82.4</c:v>
                </c:pt>
                <c:pt idx="2073">
                  <c:v>82.440000000000026</c:v>
                </c:pt>
                <c:pt idx="2074">
                  <c:v>82.47999999999999</c:v>
                </c:pt>
                <c:pt idx="2075">
                  <c:v>82.52000000000001</c:v>
                </c:pt>
                <c:pt idx="2076">
                  <c:v>82.56</c:v>
                </c:pt>
                <c:pt idx="2077">
                  <c:v>82.6</c:v>
                </c:pt>
                <c:pt idx="2078">
                  <c:v>82.639999999999986</c:v>
                </c:pt>
                <c:pt idx="2079">
                  <c:v>82.679999999999978</c:v>
                </c:pt>
                <c:pt idx="2080">
                  <c:v>82.72</c:v>
                </c:pt>
                <c:pt idx="2081">
                  <c:v>82.759999999999991</c:v>
                </c:pt>
                <c:pt idx="2082">
                  <c:v>82.800000000000011</c:v>
                </c:pt>
                <c:pt idx="2083">
                  <c:v>82.84</c:v>
                </c:pt>
                <c:pt idx="2084">
                  <c:v>82.88</c:v>
                </c:pt>
                <c:pt idx="2085">
                  <c:v>82.92</c:v>
                </c:pt>
                <c:pt idx="2086">
                  <c:v>82.960000000000022</c:v>
                </c:pt>
                <c:pt idx="2087">
                  <c:v>83</c:v>
                </c:pt>
                <c:pt idx="2088">
                  <c:v>83.039999999999992</c:v>
                </c:pt>
                <c:pt idx="2089">
                  <c:v>83.080000000000013</c:v>
                </c:pt>
                <c:pt idx="2090">
                  <c:v>83.11999999999999</c:v>
                </c:pt>
                <c:pt idx="2091">
                  <c:v>83.16</c:v>
                </c:pt>
                <c:pt idx="2092">
                  <c:v>83.2</c:v>
                </c:pt>
                <c:pt idx="2093">
                  <c:v>83.240000000000023</c:v>
                </c:pt>
                <c:pt idx="2094">
                  <c:v>83.28</c:v>
                </c:pt>
                <c:pt idx="2095">
                  <c:v>83.32</c:v>
                </c:pt>
                <c:pt idx="2096">
                  <c:v>83.360000000000014</c:v>
                </c:pt>
                <c:pt idx="2097">
                  <c:v>83.4</c:v>
                </c:pt>
                <c:pt idx="2098">
                  <c:v>83.440000000000026</c:v>
                </c:pt>
                <c:pt idx="2099">
                  <c:v>83.47999999999999</c:v>
                </c:pt>
                <c:pt idx="2100">
                  <c:v>83.52000000000001</c:v>
                </c:pt>
                <c:pt idx="2101">
                  <c:v>83.56</c:v>
                </c:pt>
                <c:pt idx="2102">
                  <c:v>83.6</c:v>
                </c:pt>
                <c:pt idx="2103">
                  <c:v>83.639999999999986</c:v>
                </c:pt>
                <c:pt idx="2104">
                  <c:v>83.679999999999978</c:v>
                </c:pt>
                <c:pt idx="2105">
                  <c:v>83.72</c:v>
                </c:pt>
                <c:pt idx="2106">
                  <c:v>83.759999999999991</c:v>
                </c:pt>
                <c:pt idx="2107">
                  <c:v>83.800000000000011</c:v>
                </c:pt>
                <c:pt idx="2108">
                  <c:v>83.84</c:v>
                </c:pt>
                <c:pt idx="2109">
                  <c:v>83.88</c:v>
                </c:pt>
                <c:pt idx="2110">
                  <c:v>83.92</c:v>
                </c:pt>
                <c:pt idx="2111">
                  <c:v>83.960000000000022</c:v>
                </c:pt>
                <c:pt idx="2112">
                  <c:v>84</c:v>
                </c:pt>
                <c:pt idx="2113">
                  <c:v>84.039999999999992</c:v>
                </c:pt>
                <c:pt idx="2114">
                  <c:v>84.080000000000013</c:v>
                </c:pt>
                <c:pt idx="2115">
                  <c:v>84.11999999999999</c:v>
                </c:pt>
                <c:pt idx="2116">
                  <c:v>84.16</c:v>
                </c:pt>
                <c:pt idx="2117">
                  <c:v>84.2</c:v>
                </c:pt>
                <c:pt idx="2118">
                  <c:v>84.240000000000023</c:v>
                </c:pt>
                <c:pt idx="2119">
                  <c:v>84.28</c:v>
                </c:pt>
                <c:pt idx="2120">
                  <c:v>84.32</c:v>
                </c:pt>
                <c:pt idx="2121">
                  <c:v>84.360000000000014</c:v>
                </c:pt>
                <c:pt idx="2122">
                  <c:v>84.4</c:v>
                </c:pt>
                <c:pt idx="2123">
                  <c:v>84.440000000000026</c:v>
                </c:pt>
                <c:pt idx="2124">
                  <c:v>84.47999999999999</c:v>
                </c:pt>
                <c:pt idx="2125">
                  <c:v>84.52000000000001</c:v>
                </c:pt>
                <c:pt idx="2126">
                  <c:v>84.56</c:v>
                </c:pt>
                <c:pt idx="2127">
                  <c:v>84.6</c:v>
                </c:pt>
                <c:pt idx="2128">
                  <c:v>84.639999999999986</c:v>
                </c:pt>
                <c:pt idx="2129">
                  <c:v>84.679999999999978</c:v>
                </c:pt>
                <c:pt idx="2130">
                  <c:v>84.72</c:v>
                </c:pt>
                <c:pt idx="2131">
                  <c:v>84.759999999999991</c:v>
                </c:pt>
                <c:pt idx="2132">
                  <c:v>84.800000000000011</c:v>
                </c:pt>
                <c:pt idx="2133">
                  <c:v>84.84</c:v>
                </c:pt>
                <c:pt idx="2134">
                  <c:v>84.88</c:v>
                </c:pt>
                <c:pt idx="2135">
                  <c:v>84.92</c:v>
                </c:pt>
                <c:pt idx="2136">
                  <c:v>84.960000000000022</c:v>
                </c:pt>
                <c:pt idx="2137">
                  <c:v>85</c:v>
                </c:pt>
                <c:pt idx="2138">
                  <c:v>85.039999999999992</c:v>
                </c:pt>
                <c:pt idx="2139">
                  <c:v>85.080000000000013</c:v>
                </c:pt>
                <c:pt idx="2140">
                  <c:v>85.11999999999999</c:v>
                </c:pt>
                <c:pt idx="2141">
                  <c:v>85.16</c:v>
                </c:pt>
                <c:pt idx="2142">
                  <c:v>85.2</c:v>
                </c:pt>
                <c:pt idx="2143">
                  <c:v>85.240000000000023</c:v>
                </c:pt>
                <c:pt idx="2144">
                  <c:v>85.28</c:v>
                </c:pt>
                <c:pt idx="2145">
                  <c:v>85.32</c:v>
                </c:pt>
                <c:pt idx="2146">
                  <c:v>85.360000000000014</c:v>
                </c:pt>
                <c:pt idx="2147">
                  <c:v>85.4</c:v>
                </c:pt>
                <c:pt idx="2148">
                  <c:v>85.440000000000026</c:v>
                </c:pt>
                <c:pt idx="2149">
                  <c:v>85.47999999999999</c:v>
                </c:pt>
                <c:pt idx="2150">
                  <c:v>85.52000000000001</c:v>
                </c:pt>
                <c:pt idx="2151">
                  <c:v>85.56</c:v>
                </c:pt>
                <c:pt idx="2152">
                  <c:v>85.6</c:v>
                </c:pt>
                <c:pt idx="2153">
                  <c:v>85.639999999999986</c:v>
                </c:pt>
                <c:pt idx="2154">
                  <c:v>85.679999999999978</c:v>
                </c:pt>
                <c:pt idx="2155">
                  <c:v>85.72</c:v>
                </c:pt>
                <c:pt idx="2156">
                  <c:v>85.759999999999991</c:v>
                </c:pt>
                <c:pt idx="2157">
                  <c:v>85.800000000000011</c:v>
                </c:pt>
                <c:pt idx="2158">
                  <c:v>85.84</c:v>
                </c:pt>
                <c:pt idx="2159">
                  <c:v>85.88</c:v>
                </c:pt>
                <c:pt idx="2160">
                  <c:v>85.92</c:v>
                </c:pt>
                <c:pt idx="2161">
                  <c:v>85.960000000000022</c:v>
                </c:pt>
                <c:pt idx="2162">
                  <c:v>86</c:v>
                </c:pt>
                <c:pt idx="2163">
                  <c:v>86.039999999999992</c:v>
                </c:pt>
                <c:pt idx="2164">
                  <c:v>86.080000000000013</c:v>
                </c:pt>
                <c:pt idx="2165">
                  <c:v>86.11999999999999</c:v>
                </c:pt>
                <c:pt idx="2166">
                  <c:v>86.16</c:v>
                </c:pt>
                <c:pt idx="2167">
                  <c:v>86.2</c:v>
                </c:pt>
                <c:pt idx="2168">
                  <c:v>86.240000000000023</c:v>
                </c:pt>
                <c:pt idx="2169">
                  <c:v>86.28</c:v>
                </c:pt>
                <c:pt idx="2170">
                  <c:v>86.32</c:v>
                </c:pt>
                <c:pt idx="2171">
                  <c:v>86.360000000000014</c:v>
                </c:pt>
                <c:pt idx="2172">
                  <c:v>86.4</c:v>
                </c:pt>
                <c:pt idx="2173">
                  <c:v>86.440000000000026</c:v>
                </c:pt>
                <c:pt idx="2174">
                  <c:v>86.47999999999999</c:v>
                </c:pt>
                <c:pt idx="2175">
                  <c:v>86.52000000000001</c:v>
                </c:pt>
                <c:pt idx="2176">
                  <c:v>86.56</c:v>
                </c:pt>
                <c:pt idx="2177">
                  <c:v>86.6</c:v>
                </c:pt>
                <c:pt idx="2178">
                  <c:v>86.639999999999986</c:v>
                </c:pt>
                <c:pt idx="2179">
                  <c:v>86.679999999999978</c:v>
                </c:pt>
                <c:pt idx="2180">
                  <c:v>86.72</c:v>
                </c:pt>
                <c:pt idx="2181">
                  <c:v>86.759999999999991</c:v>
                </c:pt>
                <c:pt idx="2182">
                  <c:v>86.800000000000011</c:v>
                </c:pt>
                <c:pt idx="2183">
                  <c:v>86.84</c:v>
                </c:pt>
                <c:pt idx="2184">
                  <c:v>86.88</c:v>
                </c:pt>
                <c:pt idx="2185">
                  <c:v>86.92</c:v>
                </c:pt>
                <c:pt idx="2186">
                  <c:v>86.960000000000022</c:v>
                </c:pt>
                <c:pt idx="2187">
                  <c:v>87</c:v>
                </c:pt>
                <c:pt idx="2188">
                  <c:v>87.039999999999992</c:v>
                </c:pt>
                <c:pt idx="2189">
                  <c:v>87.080000000000013</c:v>
                </c:pt>
                <c:pt idx="2190">
                  <c:v>87.11999999999999</c:v>
                </c:pt>
                <c:pt idx="2191">
                  <c:v>87.16</c:v>
                </c:pt>
                <c:pt idx="2192">
                  <c:v>87.2</c:v>
                </c:pt>
                <c:pt idx="2193">
                  <c:v>87.240000000000023</c:v>
                </c:pt>
                <c:pt idx="2194">
                  <c:v>87.28</c:v>
                </c:pt>
                <c:pt idx="2195">
                  <c:v>87.32</c:v>
                </c:pt>
                <c:pt idx="2196">
                  <c:v>87.360000000000014</c:v>
                </c:pt>
                <c:pt idx="2197">
                  <c:v>87.4</c:v>
                </c:pt>
                <c:pt idx="2198">
                  <c:v>87.440000000000026</c:v>
                </c:pt>
                <c:pt idx="2199">
                  <c:v>87.47999999999999</c:v>
                </c:pt>
                <c:pt idx="2200">
                  <c:v>87.52000000000001</c:v>
                </c:pt>
                <c:pt idx="2201">
                  <c:v>87.56</c:v>
                </c:pt>
                <c:pt idx="2202">
                  <c:v>87.6</c:v>
                </c:pt>
                <c:pt idx="2203">
                  <c:v>87.639999999999986</c:v>
                </c:pt>
                <c:pt idx="2204">
                  <c:v>87.679999999999978</c:v>
                </c:pt>
                <c:pt idx="2205">
                  <c:v>87.72</c:v>
                </c:pt>
                <c:pt idx="2206">
                  <c:v>87.759999999999991</c:v>
                </c:pt>
                <c:pt idx="2207">
                  <c:v>87.800000000000011</c:v>
                </c:pt>
                <c:pt idx="2208">
                  <c:v>87.84</c:v>
                </c:pt>
                <c:pt idx="2209">
                  <c:v>87.88</c:v>
                </c:pt>
                <c:pt idx="2210">
                  <c:v>87.92</c:v>
                </c:pt>
                <c:pt idx="2211">
                  <c:v>87.960000000000022</c:v>
                </c:pt>
                <c:pt idx="2212">
                  <c:v>88</c:v>
                </c:pt>
                <c:pt idx="2213">
                  <c:v>88.039999999999992</c:v>
                </c:pt>
                <c:pt idx="2214">
                  <c:v>88.080000000000013</c:v>
                </c:pt>
                <c:pt idx="2215">
                  <c:v>88.11999999999999</c:v>
                </c:pt>
                <c:pt idx="2216">
                  <c:v>88.16</c:v>
                </c:pt>
                <c:pt idx="2217">
                  <c:v>88.2</c:v>
                </c:pt>
                <c:pt idx="2218">
                  <c:v>88.240000000000023</c:v>
                </c:pt>
                <c:pt idx="2219">
                  <c:v>88.28</c:v>
                </c:pt>
                <c:pt idx="2220">
                  <c:v>88.32</c:v>
                </c:pt>
                <c:pt idx="2221">
                  <c:v>88.360000000000014</c:v>
                </c:pt>
                <c:pt idx="2222">
                  <c:v>88.4</c:v>
                </c:pt>
                <c:pt idx="2223">
                  <c:v>88.440000000000026</c:v>
                </c:pt>
                <c:pt idx="2224">
                  <c:v>88.47999999999999</c:v>
                </c:pt>
                <c:pt idx="2225">
                  <c:v>88.52000000000001</c:v>
                </c:pt>
                <c:pt idx="2226">
                  <c:v>88.56</c:v>
                </c:pt>
                <c:pt idx="2227">
                  <c:v>88.6</c:v>
                </c:pt>
                <c:pt idx="2228">
                  <c:v>88.639999999999986</c:v>
                </c:pt>
                <c:pt idx="2229">
                  <c:v>88.679999999999978</c:v>
                </c:pt>
                <c:pt idx="2230">
                  <c:v>88.72</c:v>
                </c:pt>
                <c:pt idx="2231">
                  <c:v>88.759999999999991</c:v>
                </c:pt>
                <c:pt idx="2232">
                  <c:v>88.800000000000011</c:v>
                </c:pt>
                <c:pt idx="2233">
                  <c:v>88.84</c:v>
                </c:pt>
                <c:pt idx="2234">
                  <c:v>88.88</c:v>
                </c:pt>
                <c:pt idx="2235">
                  <c:v>88.92</c:v>
                </c:pt>
                <c:pt idx="2236">
                  <c:v>88.960000000000022</c:v>
                </c:pt>
                <c:pt idx="2237">
                  <c:v>89</c:v>
                </c:pt>
                <c:pt idx="2238">
                  <c:v>89.039999999999992</c:v>
                </c:pt>
                <c:pt idx="2239">
                  <c:v>89.080000000000013</c:v>
                </c:pt>
                <c:pt idx="2240">
                  <c:v>89.11999999999999</c:v>
                </c:pt>
                <c:pt idx="2241">
                  <c:v>89.16</c:v>
                </c:pt>
                <c:pt idx="2242">
                  <c:v>89.2</c:v>
                </c:pt>
                <c:pt idx="2243">
                  <c:v>89.240000000000023</c:v>
                </c:pt>
                <c:pt idx="2244">
                  <c:v>89.28</c:v>
                </c:pt>
                <c:pt idx="2245">
                  <c:v>89.32</c:v>
                </c:pt>
                <c:pt idx="2246">
                  <c:v>89.360000000000014</c:v>
                </c:pt>
                <c:pt idx="2247">
                  <c:v>89.4</c:v>
                </c:pt>
                <c:pt idx="2248">
                  <c:v>89.440000000000026</c:v>
                </c:pt>
                <c:pt idx="2249">
                  <c:v>89.47999999999999</c:v>
                </c:pt>
                <c:pt idx="2250">
                  <c:v>89.52000000000001</c:v>
                </c:pt>
                <c:pt idx="2251">
                  <c:v>89.56</c:v>
                </c:pt>
                <c:pt idx="2252">
                  <c:v>89.6</c:v>
                </c:pt>
                <c:pt idx="2253">
                  <c:v>89.639999999999986</c:v>
                </c:pt>
                <c:pt idx="2254">
                  <c:v>89.679999999999978</c:v>
                </c:pt>
                <c:pt idx="2255">
                  <c:v>89.72</c:v>
                </c:pt>
                <c:pt idx="2256">
                  <c:v>89.759999999999991</c:v>
                </c:pt>
                <c:pt idx="2257">
                  <c:v>89.800000000000011</c:v>
                </c:pt>
                <c:pt idx="2258">
                  <c:v>89.84</c:v>
                </c:pt>
                <c:pt idx="2259">
                  <c:v>89.88</c:v>
                </c:pt>
                <c:pt idx="2260">
                  <c:v>89.92</c:v>
                </c:pt>
                <c:pt idx="2261">
                  <c:v>89.960000000000022</c:v>
                </c:pt>
                <c:pt idx="2262">
                  <c:v>90</c:v>
                </c:pt>
                <c:pt idx="2263">
                  <c:v>90.039999999999992</c:v>
                </c:pt>
                <c:pt idx="2264">
                  <c:v>90.080000000000013</c:v>
                </c:pt>
                <c:pt idx="2265">
                  <c:v>90.11999999999999</c:v>
                </c:pt>
                <c:pt idx="2266">
                  <c:v>90.16</c:v>
                </c:pt>
                <c:pt idx="2267">
                  <c:v>90.2</c:v>
                </c:pt>
                <c:pt idx="2268">
                  <c:v>90.240000000000023</c:v>
                </c:pt>
                <c:pt idx="2269">
                  <c:v>90.28</c:v>
                </c:pt>
                <c:pt idx="2270">
                  <c:v>90.32</c:v>
                </c:pt>
                <c:pt idx="2271">
                  <c:v>90.360000000000014</c:v>
                </c:pt>
                <c:pt idx="2272">
                  <c:v>90.4</c:v>
                </c:pt>
                <c:pt idx="2273">
                  <c:v>90.440000000000026</c:v>
                </c:pt>
                <c:pt idx="2274">
                  <c:v>90.47999999999999</c:v>
                </c:pt>
                <c:pt idx="2275">
                  <c:v>90.52000000000001</c:v>
                </c:pt>
                <c:pt idx="2276">
                  <c:v>90.56</c:v>
                </c:pt>
                <c:pt idx="2277">
                  <c:v>90.6</c:v>
                </c:pt>
                <c:pt idx="2278">
                  <c:v>90.639999999999986</c:v>
                </c:pt>
                <c:pt idx="2279">
                  <c:v>90.679999999999978</c:v>
                </c:pt>
                <c:pt idx="2280">
                  <c:v>90.72</c:v>
                </c:pt>
                <c:pt idx="2281">
                  <c:v>90.759999999999991</c:v>
                </c:pt>
                <c:pt idx="2282">
                  <c:v>90.800000000000011</c:v>
                </c:pt>
                <c:pt idx="2283">
                  <c:v>90.84</c:v>
                </c:pt>
                <c:pt idx="2284">
                  <c:v>90.88</c:v>
                </c:pt>
                <c:pt idx="2285">
                  <c:v>90.92</c:v>
                </c:pt>
                <c:pt idx="2286">
                  <c:v>90.960000000000022</c:v>
                </c:pt>
                <c:pt idx="2287">
                  <c:v>91</c:v>
                </c:pt>
                <c:pt idx="2288">
                  <c:v>91.039999999999992</c:v>
                </c:pt>
                <c:pt idx="2289">
                  <c:v>91.080000000000013</c:v>
                </c:pt>
                <c:pt idx="2290">
                  <c:v>91.11999999999999</c:v>
                </c:pt>
                <c:pt idx="2291">
                  <c:v>91.16</c:v>
                </c:pt>
                <c:pt idx="2292">
                  <c:v>91.2</c:v>
                </c:pt>
                <c:pt idx="2293">
                  <c:v>91.240000000000023</c:v>
                </c:pt>
                <c:pt idx="2294">
                  <c:v>91.28</c:v>
                </c:pt>
                <c:pt idx="2295">
                  <c:v>91.32</c:v>
                </c:pt>
                <c:pt idx="2296">
                  <c:v>91.360000000000014</c:v>
                </c:pt>
                <c:pt idx="2297">
                  <c:v>91.4</c:v>
                </c:pt>
                <c:pt idx="2298">
                  <c:v>91.440000000000026</c:v>
                </c:pt>
                <c:pt idx="2299">
                  <c:v>91.47999999999999</c:v>
                </c:pt>
                <c:pt idx="2300">
                  <c:v>91.52000000000001</c:v>
                </c:pt>
                <c:pt idx="2301">
                  <c:v>91.56</c:v>
                </c:pt>
                <c:pt idx="2302">
                  <c:v>91.6</c:v>
                </c:pt>
                <c:pt idx="2303">
                  <c:v>91.639999999999986</c:v>
                </c:pt>
                <c:pt idx="2304">
                  <c:v>91.679999999999978</c:v>
                </c:pt>
                <c:pt idx="2305">
                  <c:v>91.72</c:v>
                </c:pt>
                <c:pt idx="2306">
                  <c:v>91.759999999999991</c:v>
                </c:pt>
                <c:pt idx="2307">
                  <c:v>91.800000000000011</c:v>
                </c:pt>
                <c:pt idx="2308">
                  <c:v>91.84</c:v>
                </c:pt>
                <c:pt idx="2309">
                  <c:v>91.88</c:v>
                </c:pt>
                <c:pt idx="2310">
                  <c:v>91.92</c:v>
                </c:pt>
                <c:pt idx="2311">
                  <c:v>91.960000000000022</c:v>
                </c:pt>
                <c:pt idx="2312">
                  <c:v>92</c:v>
                </c:pt>
                <c:pt idx="2313">
                  <c:v>92.039999999999992</c:v>
                </c:pt>
                <c:pt idx="2314">
                  <c:v>92.080000000000013</c:v>
                </c:pt>
                <c:pt idx="2315">
                  <c:v>92.11999999999999</c:v>
                </c:pt>
                <c:pt idx="2316">
                  <c:v>92.16</c:v>
                </c:pt>
                <c:pt idx="2317">
                  <c:v>92.2</c:v>
                </c:pt>
                <c:pt idx="2318">
                  <c:v>92.240000000000023</c:v>
                </c:pt>
                <c:pt idx="2319">
                  <c:v>92.28</c:v>
                </c:pt>
                <c:pt idx="2320">
                  <c:v>92.32</c:v>
                </c:pt>
                <c:pt idx="2321">
                  <c:v>92.360000000000014</c:v>
                </c:pt>
                <c:pt idx="2322">
                  <c:v>92.4</c:v>
                </c:pt>
                <c:pt idx="2323">
                  <c:v>92.440000000000026</c:v>
                </c:pt>
                <c:pt idx="2324">
                  <c:v>92.47999999999999</c:v>
                </c:pt>
                <c:pt idx="2325">
                  <c:v>92.52000000000001</c:v>
                </c:pt>
                <c:pt idx="2326">
                  <c:v>92.56</c:v>
                </c:pt>
                <c:pt idx="2327">
                  <c:v>92.6</c:v>
                </c:pt>
                <c:pt idx="2328">
                  <c:v>92.639999999999986</c:v>
                </c:pt>
                <c:pt idx="2329">
                  <c:v>92.679999999999978</c:v>
                </c:pt>
                <c:pt idx="2330">
                  <c:v>92.72</c:v>
                </c:pt>
                <c:pt idx="2331">
                  <c:v>92.759999999999991</c:v>
                </c:pt>
                <c:pt idx="2332">
                  <c:v>92.800000000000011</c:v>
                </c:pt>
                <c:pt idx="2333">
                  <c:v>92.84</c:v>
                </c:pt>
                <c:pt idx="2334">
                  <c:v>92.88</c:v>
                </c:pt>
                <c:pt idx="2335">
                  <c:v>92.92</c:v>
                </c:pt>
                <c:pt idx="2336">
                  <c:v>92.960000000000022</c:v>
                </c:pt>
                <c:pt idx="2337">
                  <c:v>93</c:v>
                </c:pt>
                <c:pt idx="2338">
                  <c:v>93.039999999999992</c:v>
                </c:pt>
                <c:pt idx="2339">
                  <c:v>93.080000000000013</c:v>
                </c:pt>
                <c:pt idx="2340">
                  <c:v>93.11999999999999</c:v>
                </c:pt>
                <c:pt idx="2341">
                  <c:v>93.16</c:v>
                </c:pt>
                <c:pt idx="2342">
                  <c:v>93.2</c:v>
                </c:pt>
                <c:pt idx="2343">
                  <c:v>93.240000000000023</c:v>
                </c:pt>
                <c:pt idx="2344">
                  <c:v>93.28</c:v>
                </c:pt>
                <c:pt idx="2345">
                  <c:v>93.32</c:v>
                </c:pt>
                <c:pt idx="2346">
                  <c:v>93.360000000000014</c:v>
                </c:pt>
                <c:pt idx="2347">
                  <c:v>93.4</c:v>
                </c:pt>
                <c:pt idx="2348">
                  <c:v>93.440000000000026</c:v>
                </c:pt>
                <c:pt idx="2349">
                  <c:v>93.47999999999999</c:v>
                </c:pt>
                <c:pt idx="2350">
                  <c:v>93.52000000000001</c:v>
                </c:pt>
                <c:pt idx="2351">
                  <c:v>93.56</c:v>
                </c:pt>
                <c:pt idx="2352">
                  <c:v>93.6</c:v>
                </c:pt>
                <c:pt idx="2353">
                  <c:v>93.639999999999986</c:v>
                </c:pt>
                <c:pt idx="2354">
                  <c:v>93.679999999999978</c:v>
                </c:pt>
                <c:pt idx="2355">
                  <c:v>93.72</c:v>
                </c:pt>
                <c:pt idx="2356">
                  <c:v>93.759999999999991</c:v>
                </c:pt>
                <c:pt idx="2357">
                  <c:v>93.800000000000011</c:v>
                </c:pt>
                <c:pt idx="2358">
                  <c:v>93.84</c:v>
                </c:pt>
                <c:pt idx="2359">
                  <c:v>93.88</c:v>
                </c:pt>
                <c:pt idx="2360">
                  <c:v>93.92</c:v>
                </c:pt>
                <c:pt idx="2361">
                  <c:v>93.960000000000022</c:v>
                </c:pt>
                <c:pt idx="2362">
                  <c:v>94</c:v>
                </c:pt>
                <c:pt idx="2363">
                  <c:v>94.039999999999992</c:v>
                </c:pt>
                <c:pt idx="2364">
                  <c:v>94.080000000000013</c:v>
                </c:pt>
                <c:pt idx="2365">
                  <c:v>94.11999999999999</c:v>
                </c:pt>
                <c:pt idx="2366">
                  <c:v>94.16</c:v>
                </c:pt>
                <c:pt idx="2367">
                  <c:v>94.2</c:v>
                </c:pt>
                <c:pt idx="2368">
                  <c:v>94.240000000000023</c:v>
                </c:pt>
                <c:pt idx="2369">
                  <c:v>94.28</c:v>
                </c:pt>
                <c:pt idx="2370">
                  <c:v>94.32</c:v>
                </c:pt>
                <c:pt idx="2371">
                  <c:v>94.360000000000014</c:v>
                </c:pt>
                <c:pt idx="2372">
                  <c:v>94.4</c:v>
                </c:pt>
                <c:pt idx="2373">
                  <c:v>94.440000000000026</c:v>
                </c:pt>
                <c:pt idx="2374">
                  <c:v>94.47999999999999</c:v>
                </c:pt>
                <c:pt idx="2375">
                  <c:v>94.52000000000001</c:v>
                </c:pt>
                <c:pt idx="2376">
                  <c:v>94.56</c:v>
                </c:pt>
                <c:pt idx="2377">
                  <c:v>94.6</c:v>
                </c:pt>
                <c:pt idx="2378">
                  <c:v>94.639999999999986</c:v>
                </c:pt>
                <c:pt idx="2379">
                  <c:v>94.679999999999978</c:v>
                </c:pt>
                <c:pt idx="2380">
                  <c:v>94.72</c:v>
                </c:pt>
                <c:pt idx="2381">
                  <c:v>94.759999999999991</c:v>
                </c:pt>
                <c:pt idx="2382">
                  <c:v>94.800000000000011</c:v>
                </c:pt>
                <c:pt idx="2383">
                  <c:v>94.84</c:v>
                </c:pt>
                <c:pt idx="2384">
                  <c:v>94.88</c:v>
                </c:pt>
                <c:pt idx="2385">
                  <c:v>94.92</c:v>
                </c:pt>
                <c:pt idx="2386">
                  <c:v>94.960000000000022</c:v>
                </c:pt>
                <c:pt idx="2387">
                  <c:v>95</c:v>
                </c:pt>
                <c:pt idx="2388">
                  <c:v>95.039999999999992</c:v>
                </c:pt>
                <c:pt idx="2389">
                  <c:v>95.080000000000013</c:v>
                </c:pt>
                <c:pt idx="2390">
                  <c:v>95.11999999999999</c:v>
                </c:pt>
                <c:pt idx="2391">
                  <c:v>95.16</c:v>
                </c:pt>
                <c:pt idx="2392">
                  <c:v>95.2</c:v>
                </c:pt>
                <c:pt idx="2393">
                  <c:v>95.240000000000023</c:v>
                </c:pt>
                <c:pt idx="2394">
                  <c:v>95.28</c:v>
                </c:pt>
                <c:pt idx="2395">
                  <c:v>95.32</c:v>
                </c:pt>
                <c:pt idx="2396">
                  <c:v>95.360000000000014</c:v>
                </c:pt>
                <c:pt idx="2397">
                  <c:v>95.4</c:v>
                </c:pt>
                <c:pt idx="2398">
                  <c:v>95.440000000000026</c:v>
                </c:pt>
                <c:pt idx="2399">
                  <c:v>95.47999999999999</c:v>
                </c:pt>
                <c:pt idx="2400">
                  <c:v>95.52000000000001</c:v>
                </c:pt>
                <c:pt idx="2401">
                  <c:v>95.56</c:v>
                </c:pt>
                <c:pt idx="2402">
                  <c:v>95.6</c:v>
                </c:pt>
                <c:pt idx="2403">
                  <c:v>95.639999999999986</c:v>
                </c:pt>
                <c:pt idx="2404">
                  <c:v>95.679999999999978</c:v>
                </c:pt>
                <c:pt idx="2405">
                  <c:v>95.72</c:v>
                </c:pt>
                <c:pt idx="2406">
                  <c:v>95.759999999999991</c:v>
                </c:pt>
                <c:pt idx="2407">
                  <c:v>95.800000000000011</c:v>
                </c:pt>
                <c:pt idx="2408">
                  <c:v>95.84</c:v>
                </c:pt>
                <c:pt idx="2409">
                  <c:v>95.88</c:v>
                </c:pt>
                <c:pt idx="2410">
                  <c:v>95.92</c:v>
                </c:pt>
                <c:pt idx="2411">
                  <c:v>95.960000000000022</c:v>
                </c:pt>
                <c:pt idx="2412">
                  <c:v>96</c:v>
                </c:pt>
                <c:pt idx="2413">
                  <c:v>96.039999999999992</c:v>
                </c:pt>
                <c:pt idx="2414">
                  <c:v>96.080000000000013</c:v>
                </c:pt>
                <c:pt idx="2415">
                  <c:v>96.11999999999999</c:v>
                </c:pt>
                <c:pt idx="2416">
                  <c:v>96.16</c:v>
                </c:pt>
                <c:pt idx="2417">
                  <c:v>96.2</c:v>
                </c:pt>
                <c:pt idx="2418">
                  <c:v>96.240000000000023</c:v>
                </c:pt>
                <c:pt idx="2419">
                  <c:v>96.28</c:v>
                </c:pt>
                <c:pt idx="2420">
                  <c:v>96.32</c:v>
                </c:pt>
                <c:pt idx="2421">
                  <c:v>96.360000000000014</c:v>
                </c:pt>
                <c:pt idx="2422">
                  <c:v>96.4</c:v>
                </c:pt>
                <c:pt idx="2423">
                  <c:v>96.440000000000026</c:v>
                </c:pt>
                <c:pt idx="2424">
                  <c:v>96.47999999999999</c:v>
                </c:pt>
                <c:pt idx="2425">
                  <c:v>96.52000000000001</c:v>
                </c:pt>
                <c:pt idx="2426">
                  <c:v>96.56</c:v>
                </c:pt>
                <c:pt idx="2427">
                  <c:v>96.6</c:v>
                </c:pt>
                <c:pt idx="2428">
                  <c:v>96.639999999999986</c:v>
                </c:pt>
                <c:pt idx="2429">
                  <c:v>96.679999999999978</c:v>
                </c:pt>
                <c:pt idx="2430">
                  <c:v>96.72</c:v>
                </c:pt>
                <c:pt idx="2431">
                  <c:v>96.759999999999991</c:v>
                </c:pt>
                <c:pt idx="2432">
                  <c:v>96.800000000000011</c:v>
                </c:pt>
                <c:pt idx="2433">
                  <c:v>96.84</c:v>
                </c:pt>
                <c:pt idx="2434">
                  <c:v>96.88</c:v>
                </c:pt>
                <c:pt idx="2435">
                  <c:v>96.92</c:v>
                </c:pt>
                <c:pt idx="2436">
                  <c:v>96.960000000000022</c:v>
                </c:pt>
                <c:pt idx="2437">
                  <c:v>97</c:v>
                </c:pt>
                <c:pt idx="2438">
                  <c:v>97.039999999999992</c:v>
                </c:pt>
                <c:pt idx="2439">
                  <c:v>97.080000000000013</c:v>
                </c:pt>
                <c:pt idx="2440">
                  <c:v>97.11999999999999</c:v>
                </c:pt>
                <c:pt idx="2441">
                  <c:v>97.16</c:v>
                </c:pt>
                <c:pt idx="2442">
                  <c:v>97.2</c:v>
                </c:pt>
                <c:pt idx="2443">
                  <c:v>97.240000000000023</c:v>
                </c:pt>
                <c:pt idx="2444">
                  <c:v>97.28</c:v>
                </c:pt>
                <c:pt idx="2445">
                  <c:v>97.32</c:v>
                </c:pt>
                <c:pt idx="2446">
                  <c:v>97.360000000000014</c:v>
                </c:pt>
                <c:pt idx="2447">
                  <c:v>97.4</c:v>
                </c:pt>
                <c:pt idx="2448">
                  <c:v>97.440000000000026</c:v>
                </c:pt>
                <c:pt idx="2449">
                  <c:v>97.47999999999999</c:v>
                </c:pt>
                <c:pt idx="2450">
                  <c:v>97.52000000000001</c:v>
                </c:pt>
                <c:pt idx="2451">
                  <c:v>97.56</c:v>
                </c:pt>
                <c:pt idx="2452">
                  <c:v>97.6</c:v>
                </c:pt>
                <c:pt idx="2453">
                  <c:v>97.639999999999986</c:v>
                </c:pt>
                <c:pt idx="2454">
                  <c:v>97.679999999999978</c:v>
                </c:pt>
                <c:pt idx="2455">
                  <c:v>97.72</c:v>
                </c:pt>
                <c:pt idx="2456">
                  <c:v>97.759999999999991</c:v>
                </c:pt>
                <c:pt idx="2457">
                  <c:v>97.800000000000011</c:v>
                </c:pt>
                <c:pt idx="2458">
                  <c:v>97.84</c:v>
                </c:pt>
                <c:pt idx="2459">
                  <c:v>97.88</c:v>
                </c:pt>
                <c:pt idx="2460">
                  <c:v>97.92</c:v>
                </c:pt>
                <c:pt idx="2461">
                  <c:v>97.960000000000022</c:v>
                </c:pt>
                <c:pt idx="2462">
                  <c:v>98</c:v>
                </c:pt>
                <c:pt idx="2463">
                  <c:v>98.039999999999992</c:v>
                </c:pt>
                <c:pt idx="2464">
                  <c:v>98.080000000000013</c:v>
                </c:pt>
                <c:pt idx="2465">
                  <c:v>98.11999999999999</c:v>
                </c:pt>
                <c:pt idx="2466">
                  <c:v>98.16</c:v>
                </c:pt>
                <c:pt idx="2467">
                  <c:v>98.2</c:v>
                </c:pt>
                <c:pt idx="2468">
                  <c:v>98.240000000000023</c:v>
                </c:pt>
                <c:pt idx="2469">
                  <c:v>98.28</c:v>
                </c:pt>
                <c:pt idx="2470">
                  <c:v>98.32</c:v>
                </c:pt>
                <c:pt idx="2471">
                  <c:v>98.360000000000014</c:v>
                </c:pt>
                <c:pt idx="2472">
                  <c:v>98.4</c:v>
                </c:pt>
                <c:pt idx="2473">
                  <c:v>98.440000000000026</c:v>
                </c:pt>
                <c:pt idx="2474">
                  <c:v>98.47999999999999</c:v>
                </c:pt>
                <c:pt idx="2475">
                  <c:v>98.52000000000001</c:v>
                </c:pt>
                <c:pt idx="2476">
                  <c:v>98.56</c:v>
                </c:pt>
                <c:pt idx="2477">
                  <c:v>98.6</c:v>
                </c:pt>
                <c:pt idx="2478">
                  <c:v>98.639999999999986</c:v>
                </c:pt>
                <c:pt idx="2479">
                  <c:v>98.679999999999978</c:v>
                </c:pt>
                <c:pt idx="2480">
                  <c:v>98.72</c:v>
                </c:pt>
                <c:pt idx="2481">
                  <c:v>98.759999999999991</c:v>
                </c:pt>
              </c:numCache>
            </c:numRef>
          </c:xVal>
          <c:yVal>
            <c:numRef>
              <c:f>Sheet2!$T$13:$T$2494</c:f>
              <c:numCache>
                <c:formatCode>General</c:formatCode>
                <c:ptCount val="2482"/>
                <c:pt idx="0">
                  <c:v>90</c:v>
                </c:pt>
                <c:pt idx="1">
                  <c:v>90.4</c:v>
                </c:pt>
                <c:pt idx="2">
                  <c:v>90.8</c:v>
                </c:pt>
                <c:pt idx="3">
                  <c:v>92</c:v>
                </c:pt>
                <c:pt idx="4">
                  <c:v>92.4</c:v>
                </c:pt>
                <c:pt idx="5">
                  <c:v>92</c:v>
                </c:pt>
                <c:pt idx="6">
                  <c:v>92.4</c:v>
                </c:pt>
                <c:pt idx="7">
                  <c:v>91.6</c:v>
                </c:pt>
                <c:pt idx="8">
                  <c:v>92</c:v>
                </c:pt>
                <c:pt idx="9">
                  <c:v>91.6</c:v>
                </c:pt>
                <c:pt idx="10">
                  <c:v>92</c:v>
                </c:pt>
                <c:pt idx="11">
                  <c:v>92.4</c:v>
                </c:pt>
                <c:pt idx="12">
                  <c:v>93.2</c:v>
                </c:pt>
                <c:pt idx="13">
                  <c:v>92.4</c:v>
                </c:pt>
                <c:pt idx="14">
                  <c:v>93.6</c:v>
                </c:pt>
                <c:pt idx="15">
                  <c:v>92.8</c:v>
                </c:pt>
                <c:pt idx="16">
                  <c:v>93.6</c:v>
                </c:pt>
                <c:pt idx="17">
                  <c:v>93.2</c:v>
                </c:pt>
                <c:pt idx="18">
                  <c:v>93.6</c:v>
                </c:pt>
                <c:pt idx="19">
                  <c:v>92</c:v>
                </c:pt>
                <c:pt idx="20">
                  <c:v>92</c:v>
                </c:pt>
                <c:pt idx="21">
                  <c:v>92</c:v>
                </c:pt>
                <c:pt idx="22">
                  <c:v>91.6</c:v>
                </c:pt>
                <c:pt idx="23">
                  <c:v>91.2</c:v>
                </c:pt>
                <c:pt idx="24">
                  <c:v>91.2</c:v>
                </c:pt>
                <c:pt idx="25">
                  <c:v>91.6</c:v>
                </c:pt>
                <c:pt idx="26">
                  <c:v>89.2</c:v>
                </c:pt>
                <c:pt idx="27">
                  <c:v>91.6</c:v>
                </c:pt>
                <c:pt idx="28">
                  <c:v>92</c:v>
                </c:pt>
                <c:pt idx="29">
                  <c:v>90</c:v>
                </c:pt>
                <c:pt idx="30">
                  <c:v>89.2</c:v>
                </c:pt>
                <c:pt idx="31">
                  <c:v>90.8</c:v>
                </c:pt>
                <c:pt idx="32">
                  <c:v>90</c:v>
                </c:pt>
                <c:pt idx="33">
                  <c:v>90.8</c:v>
                </c:pt>
                <c:pt idx="34">
                  <c:v>90</c:v>
                </c:pt>
                <c:pt idx="35">
                  <c:v>89.6</c:v>
                </c:pt>
                <c:pt idx="36">
                  <c:v>89.6</c:v>
                </c:pt>
                <c:pt idx="37">
                  <c:v>91.2</c:v>
                </c:pt>
                <c:pt idx="38">
                  <c:v>90.4</c:v>
                </c:pt>
                <c:pt idx="39">
                  <c:v>90.8</c:v>
                </c:pt>
                <c:pt idx="40">
                  <c:v>90.4</c:v>
                </c:pt>
                <c:pt idx="41">
                  <c:v>90</c:v>
                </c:pt>
                <c:pt idx="42">
                  <c:v>90.4</c:v>
                </c:pt>
                <c:pt idx="43">
                  <c:v>89.6</c:v>
                </c:pt>
                <c:pt idx="44">
                  <c:v>89.6</c:v>
                </c:pt>
                <c:pt idx="45">
                  <c:v>90</c:v>
                </c:pt>
                <c:pt idx="46">
                  <c:v>90.8</c:v>
                </c:pt>
                <c:pt idx="47">
                  <c:v>90.8</c:v>
                </c:pt>
                <c:pt idx="48">
                  <c:v>91.6</c:v>
                </c:pt>
                <c:pt idx="49">
                  <c:v>90.8</c:v>
                </c:pt>
                <c:pt idx="50">
                  <c:v>91.6</c:v>
                </c:pt>
                <c:pt idx="51">
                  <c:v>90.8</c:v>
                </c:pt>
                <c:pt idx="52">
                  <c:v>91.6</c:v>
                </c:pt>
                <c:pt idx="53">
                  <c:v>90.8</c:v>
                </c:pt>
                <c:pt idx="54">
                  <c:v>90</c:v>
                </c:pt>
                <c:pt idx="55">
                  <c:v>92</c:v>
                </c:pt>
                <c:pt idx="56">
                  <c:v>90.8</c:v>
                </c:pt>
                <c:pt idx="57">
                  <c:v>91.6</c:v>
                </c:pt>
                <c:pt idx="58">
                  <c:v>91.6</c:v>
                </c:pt>
                <c:pt idx="59">
                  <c:v>92.4</c:v>
                </c:pt>
                <c:pt idx="60">
                  <c:v>92.4</c:v>
                </c:pt>
                <c:pt idx="61">
                  <c:v>91.6</c:v>
                </c:pt>
                <c:pt idx="62">
                  <c:v>92.4</c:v>
                </c:pt>
                <c:pt idx="63">
                  <c:v>92</c:v>
                </c:pt>
                <c:pt idx="64">
                  <c:v>92.4</c:v>
                </c:pt>
                <c:pt idx="65">
                  <c:v>92</c:v>
                </c:pt>
                <c:pt idx="66">
                  <c:v>91.6</c:v>
                </c:pt>
                <c:pt idx="67">
                  <c:v>92.4</c:v>
                </c:pt>
                <c:pt idx="68">
                  <c:v>91.6</c:v>
                </c:pt>
                <c:pt idx="69">
                  <c:v>91.2</c:v>
                </c:pt>
                <c:pt idx="70">
                  <c:v>91.2</c:v>
                </c:pt>
                <c:pt idx="71">
                  <c:v>92</c:v>
                </c:pt>
                <c:pt idx="72">
                  <c:v>89.6</c:v>
                </c:pt>
                <c:pt idx="73">
                  <c:v>90.4</c:v>
                </c:pt>
                <c:pt idx="74">
                  <c:v>90.8</c:v>
                </c:pt>
                <c:pt idx="75">
                  <c:v>92</c:v>
                </c:pt>
                <c:pt idx="76">
                  <c:v>92.4</c:v>
                </c:pt>
                <c:pt idx="77">
                  <c:v>92.4</c:v>
                </c:pt>
                <c:pt idx="78">
                  <c:v>92</c:v>
                </c:pt>
                <c:pt idx="79">
                  <c:v>92.4</c:v>
                </c:pt>
                <c:pt idx="80">
                  <c:v>91.6</c:v>
                </c:pt>
                <c:pt idx="81">
                  <c:v>93.2</c:v>
                </c:pt>
                <c:pt idx="82">
                  <c:v>92</c:v>
                </c:pt>
                <c:pt idx="83">
                  <c:v>91.6</c:v>
                </c:pt>
                <c:pt idx="84">
                  <c:v>91.6</c:v>
                </c:pt>
                <c:pt idx="85">
                  <c:v>91.6</c:v>
                </c:pt>
                <c:pt idx="86">
                  <c:v>90.4</c:v>
                </c:pt>
                <c:pt idx="87">
                  <c:v>90.8</c:v>
                </c:pt>
                <c:pt idx="88">
                  <c:v>92</c:v>
                </c:pt>
                <c:pt idx="89">
                  <c:v>92</c:v>
                </c:pt>
                <c:pt idx="90">
                  <c:v>92</c:v>
                </c:pt>
                <c:pt idx="91">
                  <c:v>90.8</c:v>
                </c:pt>
                <c:pt idx="92">
                  <c:v>90.4</c:v>
                </c:pt>
                <c:pt idx="93">
                  <c:v>90</c:v>
                </c:pt>
                <c:pt idx="94">
                  <c:v>90.4</c:v>
                </c:pt>
                <c:pt idx="95">
                  <c:v>91.2</c:v>
                </c:pt>
                <c:pt idx="96">
                  <c:v>90.4</c:v>
                </c:pt>
                <c:pt idx="97">
                  <c:v>91.2</c:v>
                </c:pt>
                <c:pt idx="98">
                  <c:v>91.2</c:v>
                </c:pt>
                <c:pt idx="99">
                  <c:v>91.2</c:v>
                </c:pt>
                <c:pt idx="100">
                  <c:v>90</c:v>
                </c:pt>
                <c:pt idx="101">
                  <c:v>91.2</c:v>
                </c:pt>
                <c:pt idx="102">
                  <c:v>90.4</c:v>
                </c:pt>
                <c:pt idx="103">
                  <c:v>90.4</c:v>
                </c:pt>
                <c:pt idx="104">
                  <c:v>90.4</c:v>
                </c:pt>
                <c:pt idx="105">
                  <c:v>89.2</c:v>
                </c:pt>
                <c:pt idx="106">
                  <c:v>88.8</c:v>
                </c:pt>
                <c:pt idx="107">
                  <c:v>88.8</c:v>
                </c:pt>
                <c:pt idx="108">
                  <c:v>89.2</c:v>
                </c:pt>
                <c:pt idx="109">
                  <c:v>90</c:v>
                </c:pt>
                <c:pt idx="110">
                  <c:v>90.8</c:v>
                </c:pt>
                <c:pt idx="111">
                  <c:v>90.8</c:v>
                </c:pt>
                <c:pt idx="112">
                  <c:v>90.4</c:v>
                </c:pt>
                <c:pt idx="113">
                  <c:v>90.8</c:v>
                </c:pt>
                <c:pt idx="114">
                  <c:v>91.2</c:v>
                </c:pt>
                <c:pt idx="115">
                  <c:v>90.8</c:v>
                </c:pt>
                <c:pt idx="116">
                  <c:v>90.8</c:v>
                </c:pt>
                <c:pt idx="117">
                  <c:v>91.6</c:v>
                </c:pt>
                <c:pt idx="118">
                  <c:v>90.8</c:v>
                </c:pt>
                <c:pt idx="119">
                  <c:v>91.2</c:v>
                </c:pt>
                <c:pt idx="120">
                  <c:v>90.4</c:v>
                </c:pt>
                <c:pt idx="121">
                  <c:v>90.8</c:v>
                </c:pt>
                <c:pt idx="122">
                  <c:v>91.2</c:v>
                </c:pt>
                <c:pt idx="123">
                  <c:v>90.8</c:v>
                </c:pt>
                <c:pt idx="124">
                  <c:v>92.4</c:v>
                </c:pt>
                <c:pt idx="125">
                  <c:v>90.8</c:v>
                </c:pt>
                <c:pt idx="126">
                  <c:v>91.6</c:v>
                </c:pt>
                <c:pt idx="127">
                  <c:v>91.6</c:v>
                </c:pt>
                <c:pt idx="128">
                  <c:v>92</c:v>
                </c:pt>
                <c:pt idx="129">
                  <c:v>92.4</c:v>
                </c:pt>
                <c:pt idx="130">
                  <c:v>92.8</c:v>
                </c:pt>
                <c:pt idx="131">
                  <c:v>93.2</c:v>
                </c:pt>
                <c:pt idx="132">
                  <c:v>93.6</c:v>
                </c:pt>
                <c:pt idx="133">
                  <c:v>92.8</c:v>
                </c:pt>
                <c:pt idx="134">
                  <c:v>92.8</c:v>
                </c:pt>
                <c:pt idx="135">
                  <c:v>92</c:v>
                </c:pt>
                <c:pt idx="136">
                  <c:v>93.6</c:v>
                </c:pt>
                <c:pt idx="137">
                  <c:v>92.4</c:v>
                </c:pt>
                <c:pt idx="138">
                  <c:v>92.4</c:v>
                </c:pt>
                <c:pt idx="139">
                  <c:v>92.4</c:v>
                </c:pt>
                <c:pt idx="140">
                  <c:v>92.4</c:v>
                </c:pt>
                <c:pt idx="141">
                  <c:v>91.6</c:v>
                </c:pt>
                <c:pt idx="142">
                  <c:v>91.2</c:v>
                </c:pt>
                <c:pt idx="143">
                  <c:v>92</c:v>
                </c:pt>
                <c:pt idx="144">
                  <c:v>90.8</c:v>
                </c:pt>
                <c:pt idx="145">
                  <c:v>90.4</c:v>
                </c:pt>
                <c:pt idx="146">
                  <c:v>90.8</c:v>
                </c:pt>
                <c:pt idx="147">
                  <c:v>92</c:v>
                </c:pt>
                <c:pt idx="148">
                  <c:v>90.8</c:v>
                </c:pt>
                <c:pt idx="149">
                  <c:v>90.8</c:v>
                </c:pt>
                <c:pt idx="150">
                  <c:v>90</c:v>
                </c:pt>
                <c:pt idx="151">
                  <c:v>90.4</c:v>
                </c:pt>
                <c:pt idx="152">
                  <c:v>91.2</c:v>
                </c:pt>
                <c:pt idx="153">
                  <c:v>90.8</c:v>
                </c:pt>
                <c:pt idx="154">
                  <c:v>90.4</c:v>
                </c:pt>
                <c:pt idx="155">
                  <c:v>90.4</c:v>
                </c:pt>
                <c:pt idx="156">
                  <c:v>90.4</c:v>
                </c:pt>
                <c:pt idx="157">
                  <c:v>90.8</c:v>
                </c:pt>
                <c:pt idx="158">
                  <c:v>89.6</c:v>
                </c:pt>
                <c:pt idx="159">
                  <c:v>91.6</c:v>
                </c:pt>
                <c:pt idx="160">
                  <c:v>91.2</c:v>
                </c:pt>
                <c:pt idx="161">
                  <c:v>91.2</c:v>
                </c:pt>
                <c:pt idx="162">
                  <c:v>92.4</c:v>
                </c:pt>
                <c:pt idx="163">
                  <c:v>92.8</c:v>
                </c:pt>
                <c:pt idx="164">
                  <c:v>90</c:v>
                </c:pt>
                <c:pt idx="165">
                  <c:v>91.2</c:v>
                </c:pt>
                <c:pt idx="166">
                  <c:v>92</c:v>
                </c:pt>
                <c:pt idx="167">
                  <c:v>92.4</c:v>
                </c:pt>
                <c:pt idx="168">
                  <c:v>91.6</c:v>
                </c:pt>
                <c:pt idx="169">
                  <c:v>90</c:v>
                </c:pt>
                <c:pt idx="170">
                  <c:v>91.6</c:v>
                </c:pt>
                <c:pt idx="171">
                  <c:v>91.2</c:v>
                </c:pt>
                <c:pt idx="172">
                  <c:v>92</c:v>
                </c:pt>
                <c:pt idx="173">
                  <c:v>91.6</c:v>
                </c:pt>
                <c:pt idx="174">
                  <c:v>92.4</c:v>
                </c:pt>
                <c:pt idx="175">
                  <c:v>91.6</c:v>
                </c:pt>
                <c:pt idx="176">
                  <c:v>90.8</c:v>
                </c:pt>
                <c:pt idx="177">
                  <c:v>91.2</c:v>
                </c:pt>
                <c:pt idx="178">
                  <c:v>92</c:v>
                </c:pt>
                <c:pt idx="179">
                  <c:v>92</c:v>
                </c:pt>
                <c:pt idx="180">
                  <c:v>92</c:v>
                </c:pt>
                <c:pt idx="181">
                  <c:v>92</c:v>
                </c:pt>
                <c:pt idx="182">
                  <c:v>90.8</c:v>
                </c:pt>
                <c:pt idx="183">
                  <c:v>90.8</c:v>
                </c:pt>
                <c:pt idx="184">
                  <c:v>90.8</c:v>
                </c:pt>
                <c:pt idx="185">
                  <c:v>91.2</c:v>
                </c:pt>
                <c:pt idx="186">
                  <c:v>90.4</c:v>
                </c:pt>
                <c:pt idx="187">
                  <c:v>90.8</c:v>
                </c:pt>
                <c:pt idx="188">
                  <c:v>91.2</c:v>
                </c:pt>
                <c:pt idx="189">
                  <c:v>91.2</c:v>
                </c:pt>
                <c:pt idx="190">
                  <c:v>91.2</c:v>
                </c:pt>
                <c:pt idx="191">
                  <c:v>90.4</c:v>
                </c:pt>
                <c:pt idx="192">
                  <c:v>90.4</c:v>
                </c:pt>
                <c:pt idx="193">
                  <c:v>91.6</c:v>
                </c:pt>
                <c:pt idx="194">
                  <c:v>92.4</c:v>
                </c:pt>
                <c:pt idx="195">
                  <c:v>92</c:v>
                </c:pt>
                <c:pt idx="196">
                  <c:v>91.6</c:v>
                </c:pt>
                <c:pt idx="197">
                  <c:v>91.2</c:v>
                </c:pt>
                <c:pt idx="198">
                  <c:v>91.2</c:v>
                </c:pt>
                <c:pt idx="199">
                  <c:v>91.6</c:v>
                </c:pt>
                <c:pt idx="200">
                  <c:v>92</c:v>
                </c:pt>
                <c:pt idx="201">
                  <c:v>91.6</c:v>
                </c:pt>
                <c:pt idx="202">
                  <c:v>92.4</c:v>
                </c:pt>
                <c:pt idx="203">
                  <c:v>92.4</c:v>
                </c:pt>
                <c:pt idx="204">
                  <c:v>91.6</c:v>
                </c:pt>
                <c:pt idx="205">
                  <c:v>90.8</c:v>
                </c:pt>
                <c:pt idx="206">
                  <c:v>90.8</c:v>
                </c:pt>
                <c:pt idx="207">
                  <c:v>91.6</c:v>
                </c:pt>
                <c:pt idx="208">
                  <c:v>90</c:v>
                </c:pt>
                <c:pt idx="209">
                  <c:v>91.2</c:v>
                </c:pt>
                <c:pt idx="210">
                  <c:v>90.4</c:v>
                </c:pt>
                <c:pt idx="211">
                  <c:v>91.2</c:v>
                </c:pt>
                <c:pt idx="212">
                  <c:v>92.4</c:v>
                </c:pt>
                <c:pt idx="213">
                  <c:v>92</c:v>
                </c:pt>
                <c:pt idx="214">
                  <c:v>91.6</c:v>
                </c:pt>
                <c:pt idx="215">
                  <c:v>91.6</c:v>
                </c:pt>
                <c:pt idx="216">
                  <c:v>91.6</c:v>
                </c:pt>
                <c:pt idx="217">
                  <c:v>90</c:v>
                </c:pt>
                <c:pt idx="218">
                  <c:v>89.6</c:v>
                </c:pt>
                <c:pt idx="219">
                  <c:v>89.6</c:v>
                </c:pt>
                <c:pt idx="220">
                  <c:v>90.8</c:v>
                </c:pt>
                <c:pt idx="221">
                  <c:v>91.2</c:v>
                </c:pt>
                <c:pt idx="222">
                  <c:v>90.8</c:v>
                </c:pt>
                <c:pt idx="223">
                  <c:v>90.8</c:v>
                </c:pt>
                <c:pt idx="224">
                  <c:v>90</c:v>
                </c:pt>
                <c:pt idx="225">
                  <c:v>90</c:v>
                </c:pt>
                <c:pt idx="226">
                  <c:v>91.2</c:v>
                </c:pt>
                <c:pt idx="227">
                  <c:v>90.8</c:v>
                </c:pt>
                <c:pt idx="228">
                  <c:v>91.6</c:v>
                </c:pt>
                <c:pt idx="229">
                  <c:v>92</c:v>
                </c:pt>
                <c:pt idx="230">
                  <c:v>90.8</c:v>
                </c:pt>
                <c:pt idx="231">
                  <c:v>91.6</c:v>
                </c:pt>
                <c:pt idx="232">
                  <c:v>91.2</c:v>
                </c:pt>
                <c:pt idx="233">
                  <c:v>91.2</c:v>
                </c:pt>
                <c:pt idx="234">
                  <c:v>90</c:v>
                </c:pt>
                <c:pt idx="235">
                  <c:v>90.4</c:v>
                </c:pt>
                <c:pt idx="236">
                  <c:v>91.2</c:v>
                </c:pt>
                <c:pt idx="237">
                  <c:v>92.4</c:v>
                </c:pt>
                <c:pt idx="238">
                  <c:v>90.8</c:v>
                </c:pt>
                <c:pt idx="239">
                  <c:v>90.8</c:v>
                </c:pt>
                <c:pt idx="240">
                  <c:v>90.4</c:v>
                </c:pt>
                <c:pt idx="241">
                  <c:v>90</c:v>
                </c:pt>
                <c:pt idx="242">
                  <c:v>91.2</c:v>
                </c:pt>
                <c:pt idx="243">
                  <c:v>91.6</c:v>
                </c:pt>
                <c:pt idx="244">
                  <c:v>90.8</c:v>
                </c:pt>
                <c:pt idx="245">
                  <c:v>90.4</c:v>
                </c:pt>
                <c:pt idx="246">
                  <c:v>90.8</c:v>
                </c:pt>
                <c:pt idx="247">
                  <c:v>92</c:v>
                </c:pt>
                <c:pt idx="248">
                  <c:v>91.6</c:v>
                </c:pt>
                <c:pt idx="249">
                  <c:v>92</c:v>
                </c:pt>
                <c:pt idx="250">
                  <c:v>91.6</c:v>
                </c:pt>
                <c:pt idx="251">
                  <c:v>92</c:v>
                </c:pt>
                <c:pt idx="252">
                  <c:v>90.8</c:v>
                </c:pt>
                <c:pt idx="253">
                  <c:v>90</c:v>
                </c:pt>
                <c:pt idx="254">
                  <c:v>90.8</c:v>
                </c:pt>
                <c:pt idx="255">
                  <c:v>92</c:v>
                </c:pt>
                <c:pt idx="256">
                  <c:v>91.2</c:v>
                </c:pt>
                <c:pt idx="257">
                  <c:v>91.6</c:v>
                </c:pt>
                <c:pt idx="258">
                  <c:v>91.6</c:v>
                </c:pt>
                <c:pt idx="259">
                  <c:v>91.2</c:v>
                </c:pt>
                <c:pt idx="260">
                  <c:v>92.4</c:v>
                </c:pt>
                <c:pt idx="261">
                  <c:v>92</c:v>
                </c:pt>
                <c:pt idx="262">
                  <c:v>92</c:v>
                </c:pt>
                <c:pt idx="263">
                  <c:v>91.6</c:v>
                </c:pt>
                <c:pt idx="264">
                  <c:v>92</c:v>
                </c:pt>
                <c:pt idx="265">
                  <c:v>91.6</c:v>
                </c:pt>
                <c:pt idx="266">
                  <c:v>90.8</c:v>
                </c:pt>
                <c:pt idx="267">
                  <c:v>92.4</c:v>
                </c:pt>
                <c:pt idx="268">
                  <c:v>90.8</c:v>
                </c:pt>
                <c:pt idx="269">
                  <c:v>92</c:v>
                </c:pt>
                <c:pt idx="270">
                  <c:v>91.6</c:v>
                </c:pt>
                <c:pt idx="271">
                  <c:v>90.4</c:v>
                </c:pt>
                <c:pt idx="272">
                  <c:v>90.8</c:v>
                </c:pt>
                <c:pt idx="273">
                  <c:v>90.4</c:v>
                </c:pt>
                <c:pt idx="274">
                  <c:v>90.4</c:v>
                </c:pt>
                <c:pt idx="275">
                  <c:v>90.8</c:v>
                </c:pt>
                <c:pt idx="276">
                  <c:v>90.8</c:v>
                </c:pt>
                <c:pt idx="277">
                  <c:v>90.4</c:v>
                </c:pt>
                <c:pt idx="278">
                  <c:v>91.6</c:v>
                </c:pt>
                <c:pt idx="279">
                  <c:v>92</c:v>
                </c:pt>
                <c:pt idx="280">
                  <c:v>91.6</c:v>
                </c:pt>
                <c:pt idx="281">
                  <c:v>91.6</c:v>
                </c:pt>
                <c:pt idx="282">
                  <c:v>91.2</c:v>
                </c:pt>
                <c:pt idx="283">
                  <c:v>91.2</c:v>
                </c:pt>
                <c:pt idx="284">
                  <c:v>91.2</c:v>
                </c:pt>
                <c:pt idx="285">
                  <c:v>91.6</c:v>
                </c:pt>
                <c:pt idx="286">
                  <c:v>90.8</c:v>
                </c:pt>
                <c:pt idx="287">
                  <c:v>91.6</c:v>
                </c:pt>
                <c:pt idx="288">
                  <c:v>91.2</c:v>
                </c:pt>
                <c:pt idx="289">
                  <c:v>92</c:v>
                </c:pt>
                <c:pt idx="290">
                  <c:v>91.6</c:v>
                </c:pt>
                <c:pt idx="291">
                  <c:v>90.4</c:v>
                </c:pt>
                <c:pt idx="292">
                  <c:v>90.4</c:v>
                </c:pt>
                <c:pt idx="293">
                  <c:v>91.6</c:v>
                </c:pt>
                <c:pt idx="294">
                  <c:v>90.8</c:v>
                </c:pt>
                <c:pt idx="295">
                  <c:v>90.4</c:v>
                </c:pt>
                <c:pt idx="296">
                  <c:v>91.6</c:v>
                </c:pt>
                <c:pt idx="297">
                  <c:v>91.2</c:v>
                </c:pt>
                <c:pt idx="298">
                  <c:v>91.6</c:v>
                </c:pt>
                <c:pt idx="299">
                  <c:v>90</c:v>
                </c:pt>
                <c:pt idx="300">
                  <c:v>90.4</c:v>
                </c:pt>
                <c:pt idx="301">
                  <c:v>91.2</c:v>
                </c:pt>
                <c:pt idx="302">
                  <c:v>89.6</c:v>
                </c:pt>
                <c:pt idx="303">
                  <c:v>90.8</c:v>
                </c:pt>
                <c:pt idx="304">
                  <c:v>91.2</c:v>
                </c:pt>
                <c:pt idx="305">
                  <c:v>90.4</c:v>
                </c:pt>
                <c:pt idx="306">
                  <c:v>90.8</c:v>
                </c:pt>
                <c:pt idx="307">
                  <c:v>90</c:v>
                </c:pt>
                <c:pt idx="308">
                  <c:v>90.4</c:v>
                </c:pt>
                <c:pt idx="309">
                  <c:v>90.8</c:v>
                </c:pt>
                <c:pt idx="310">
                  <c:v>89.6</c:v>
                </c:pt>
                <c:pt idx="311">
                  <c:v>90</c:v>
                </c:pt>
                <c:pt idx="312">
                  <c:v>91.2</c:v>
                </c:pt>
                <c:pt idx="313">
                  <c:v>90.8</c:v>
                </c:pt>
                <c:pt idx="314">
                  <c:v>90.8</c:v>
                </c:pt>
                <c:pt idx="315">
                  <c:v>89.6</c:v>
                </c:pt>
                <c:pt idx="316">
                  <c:v>90.4</c:v>
                </c:pt>
                <c:pt idx="317">
                  <c:v>91.2</c:v>
                </c:pt>
                <c:pt idx="318">
                  <c:v>91.2</c:v>
                </c:pt>
                <c:pt idx="319">
                  <c:v>92</c:v>
                </c:pt>
                <c:pt idx="320">
                  <c:v>91.2</c:v>
                </c:pt>
                <c:pt idx="321">
                  <c:v>90.8</c:v>
                </c:pt>
                <c:pt idx="322">
                  <c:v>90.8</c:v>
                </c:pt>
                <c:pt idx="323">
                  <c:v>90.8</c:v>
                </c:pt>
                <c:pt idx="324">
                  <c:v>92</c:v>
                </c:pt>
                <c:pt idx="325">
                  <c:v>91.6</c:v>
                </c:pt>
                <c:pt idx="326">
                  <c:v>92</c:v>
                </c:pt>
                <c:pt idx="327">
                  <c:v>92</c:v>
                </c:pt>
                <c:pt idx="328">
                  <c:v>92.4</c:v>
                </c:pt>
                <c:pt idx="329">
                  <c:v>92</c:v>
                </c:pt>
                <c:pt idx="330">
                  <c:v>92</c:v>
                </c:pt>
                <c:pt idx="331">
                  <c:v>91.6</c:v>
                </c:pt>
                <c:pt idx="332">
                  <c:v>91.6</c:v>
                </c:pt>
                <c:pt idx="333">
                  <c:v>90.8</c:v>
                </c:pt>
                <c:pt idx="334">
                  <c:v>90.8</c:v>
                </c:pt>
                <c:pt idx="335">
                  <c:v>92</c:v>
                </c:pt>
                <c:pt idx="336">
                  <c:v>90.8</c:v>
                </c:pt>
                <c:pt idx="337">
                  <c:v>89.6</c:v>
                </c:pt>
                <c:pt idx="338">
                  <c:v>91.6</c:v>
                </c:pt>
                <c:pt idx="339">
                  <c:v>92</c:v>
                </c:pt>
                <c:pt idx="340">
                  <c:v>90.8</c:v>
                </c:pt>
                <c:pt idx="341">
                  <c:v>91.6</c:v>
                </c:pt>
                <c:pt idx="342">
                  <c:v>91.2</c:v>
                </c:pt>
                <c:pt idx="343">
                  <c:v>90.8</c:v>
                </c:pt>
                <c:pt idx="344">
                  <c:v>92</c:v>
                </c:pt>
                <c:pt idx="345">
                  <c:v>92.4</c:v>
                </c:pt>
                <c:pt idx="346">
                  <c:v>92</c:v>
                </c:pt>
                <c:pt idx="347">
                  <c:v>92.8</c:v>
                </c:pt>
                <c:pt idx="348">
                  <c:v>91.6</c:v>
                </c:pt>
                <c:pt idx="349">
                  <c:v>92.4</c:v>
                </c:pt>
                <c:pt idx="350">
                  <c:v>92.4</c:v>
                </c:pt>
                <c:pt idx="351">
                  <c:v>91.2</c:v>
                </c:pt>
                <c:pt idx="352">
                  <c:v>90.8</c:v>
                </c:pt>
                <c:pt idx="353">
                  <c:v>91.2</c:v>
                </c:pt>
                <c:pt idx="354">
                  <c:v>91.6</c:v>
                </c:pt>
                <c:pt idx="355">
                  <c:v>91.2</c:v>
                </c:pt>
                <c:pt idx="356">
                  <c:v>91.2</c:v>
                </c:pt>
                <c:pt idx="357">
                  <c:v>91.6</c:v>
                </c:pt>
                <c:pt idx="358">
                  <c:v>91.2</c:v>
                </c:pt>
                <c:pt idx="359">
                  <c:v>92.4</c:v>
                </c:pt>
                <c:pt idx="360">
                  <c:v>92.8</c:v>
                </c:pt>
                <c:pt idx="361">
                  <c:v>92.8</c:v>
                </c:pt>
                <c:pt idx="362">
                  <c:v>91.2</c:v>
                </c:pt>
                <c:pt idx="363">
                  <c:v>92</c:v>
                </c:pt>
                <c:pt idx="364">
                  <c:v>91.6</c:v>
                </c:pt>
                <c:pt idx="365">
                  <c:v>92</c:v>
                </c:pt>
                <c:pt idx="366">
                  <c:v>91.2</c:v>
                </c:pt>
                <c:pt idx="367">
                  <c:v>90.4</c:v>
                </c:pt>
                <c:pt idx="368">
                  <c:v>90.8</c:v>
                </c:pt>
                <c:pt idx="369">
                  <c:v>89.2</c:v>
                </c:pt>
                <c:pt idx="370">
                  <c:v>91.2</c:v>
                </c:pt>
                <c:pt idx="371">
                  <c:v>90.4</c:v>
                </c:pt>
                <c:pt idx="372">
                  <c:v>90.4</c:v>
                </c:pt>
                <c:pt idx="373">
                  <c:v>90.8</c:v>
                </c:pt>
                <c:pt idx="374">
                  <c:v>90.8</c:v>
                </c:pt>
                <c:pt idx="375">
                  <c:v>91.2</c:v>
                </c:pt>
                <c:pt idx="376">
                  <c:v>90.8</c:v>
                </c:pt>
                <c:pt idx="377">
                  <c:v>90.4</c:v>
                </c:pt>
                <c:pt idx="378">
                  <c:v>90.8</c:v>
                </c:pt>
                <c:pt idx="379">
                  <c:v>90.4</c:v>
                </c:pt>
                <c:pt idx="380">
                  <c:v>92</c:v>
                </c:pt>
                <c:pt idx="381">
                  <c:v>90</c:v>
                </c:pt>
                <c:pt idx="382">
                  <c:v>90.8</c:v>
                </c:pt>
                <c:pt idx="383">
                  <c:v>90.4</c:v>
                </c:pt>
                <c:pt idx="384">
                  <c:v>91.2</c:v>
                </c:pt>
                <c:pt idx="385">
                  <c:v>90.8</c:v>
                </c:pt>
                <c:pt idx="386">
                  <c:v>90.8</c:v>
                </c:pt>
                <c:pt idx="387">
                  <c:v>91.6</c:v>
                </c:pt>
                <c:pt idx="388">
                  <c:v>90</c:v>
                </c:pt>
                <c:pt idx="389">
                  <c:v>90.8</c:v>
                </c:pt>
                <c:pt idx="390">
                  <c:v>90</c:v>
                </c:pt>
                <c:pt idx="391">
                  <c:v>91.2</c:v>
                </c:pt>
                <c:pt idx="392">
                  <c:v>92</c:v>
                </c:pt>
                <c:pt idx="393">
                  <c:v>90.4</c:v>
                </c:pt>
                <c:pt idx="394">
                  <c:v>92.4</c:v>
                </c:pt>
                <c:pt idx="395">
                  <c:v>92</c:v>
                </c:pt>
                <c:pt idx="396">
                  <c:v>91.2</c:v>
                </c:pt>
                <c:pt idx="397">
                  <c:v>92</c:v>
                </c:pt>
                <c:pt idx="398">
                  <c:v>92.4</c:v>
                </c:pt>
                <c:pt idx="399">
                  <c:v>91.2</c:v>
                </c:pt>
                <c:pt idx="400">
                  <c:v>92.4</c:v>
                </c:pt>
                <c:pt idx="401">
                  <c:v>92.8</c:v>
                </c:pt>
                <c:pt idx="402">
                  <c:v>91.6</c:v>
                </c:pt>
                <c:pt idx="403">
                  <c:v>91.2</c:v>
                </c:pt>
                <c:pt idx="404">
                  <c:v>91.2</c:v>
                </c:pt>
                <c:pt idx="405">
                  <c:v>90.8</c:v>
                </c:pt>
                <c:pt idx="406">
                  <c:v>91.2</c:v>
                </c:pt>
                <c:pt idx="407">
                  <c:v>91.2</c:v>
                </c:pt>
                <c:pt idx="408">
                  <c:v>92.4</c:v>
                </c:pt>
                <c:pt idx="409">
                  <c:v>91.2</c:v>
                </c:pt>
                <c:pt idx="410">
                  <c:v>90.4</c:v>
                </c:pt>
                <c:pt idx="411">
                  <c:v>92</c:v>
                </c:pt>
                <c:pt idx="412">
                  <c:v>91.6</c:v>
                </c:pt>
                <c:pt idx="413">
                  <c:v>90.8</c:v>
                </c:pt>
                <c:pt idx="414">
                  <c:v>90.8</c:v>
                </c:pt>
                <c:pt idx="415">
                  <c:v>90</c:v>
                </c:pt>
                <c:pt idx="416">
                  <c:v>90.4</c:v>
                </c:pt>
                <c:pt idx="417">
                  <c:v>89.6</c:v>
                </c:pt>
                <c:pt idx="418">
                  <c:v>89.6</c:v>
                </c:pt>
                <c:pt idx="419">
                  <c:v>89.2</c:v>
                </c:pt>
                <c:pt idx="420">
                  <c:v>89.6</c:v>
                </c:pt>
                <c:pt idx="421">
                  <c:v>89.6</c:v>
                </c:pt>
                <c:pt idx="422">
                  <c:v>88.8</c:v>
                </c:pt>
                <c:pt idx="423">
                  <c:v>90</c:v>
                </c:pt>
                <c:pt idx="424">
                  <c:v>90</c:v>
                </c:pt>
                <c:pt idx="425">
                  <c:v>90.4</c:v>
                </c:pt>
                <c:pt idx="426">
                  <c:v>90.4</c:v>
                </c:pt>
                <c:pt idx="427">
                  <c:v>91.6</c:v>
                </c:pt>
                <c:pt idx="428">
                  <c:v>90.8</c:v>
                </c:pt>
                <c:pt idx="429">
                  <c:v>91.2</c:v>
                </c:pt>
                <c:pt idx="430">
                  <c:v>91.2</c:v>
                </c:pt>
                <c:pt idx="431">
                  <c:v>91.2</c:v>
                </c:pt>
                <c:pt idx="432">
                  <c:v>90.8</c:v>
                </c:pt>
                <c:pt idx="433">
                  <c:v>91.6</c:v>
                </c:pt>
                <c:pt idx="434">
                  <c:v>91.6</c:v>
                </c:pt>
                <c:pt idx="435">
                  <c:v>90.4</c:v>
                </c:pt>
                <c:pt idx="436">
                  <c:v>91.2</c:v>
                </c:pt>
                <c:pt idx="437">
                  <c:v>91.2</c:v>
                </c:pt>
                <c:pt idx="438">
                  <c:v>92</c:v>
                </c:pt>
                <c:pt idx="439">
                  <c:v>92.4</c:v>
                </c:pt>
                <c:pt idx="440">
                  <c:v>91.2</c:v>
                </c:pt>
                <c:pt idx="441">
                  <c:v>92</c:v>
                </c:pt>
                <c:pt idx="442">
                  <c:v>91.2</c:v>
                </c:pt>
                <c:pt idx="443">
                  <c:v>92.8</c:v>
                </c:pt>
                <c:pt idx="444">
                  <c:v>92</c:v>
                </c:pt>
                <c:pt idx="445">
                  <c:v>92.4</c:v>
                </c:pt>
                <c:pt idx="446">
                  <c:v>92.4</c:v>
                </c:pt>
                <c:pt idx="447">
                  <c:v>92.8</c:v>
                </c:pt>
                <c:pt idx="448">
                  <c:v>90.8</c:v>
                </c:pt>
                <c:pt idx="449">
                  <c:v>93.2</c:v>
                </c:pt>
                <c:pt idx="450">
                  <c:v>91.6</c:v>
                </c:pt>
                <c:pt idx="451">
                  <c:v>92</c:v>
                </c:pt>
                <c:pt idx="452">
                  <c:v>91.6</c:v>
                </c:pt>
                <c:pt idx="453">
                  <c:v>91.2</c:v>
                </c:pt>
                <c:pt idx="454">
                  <c:v>92</c:v>
                </c:pt>
                <c:pt idx="455">
                  <c:v>90.4</c:v>
                </c:pt>
                <c:pt idx="456">
                  <c:v>90.8</c:v>
                </c:pt>
                <c:pt idx="457">
                  <c:v>90.4</c:v>
                </c:pt>
                <c:pt idx="458">
                  <c:v>91.2</c:v>
                </c:pt>
                <c:pt idx="459">
                  <c:v>90.8</c:v>
                </c:pt>
                <c:pt idx="460">
                  <c:v>91.2</c:v>
                </c:pt>
                <c:pt idx="461">
                  <c:v>90.8</c:v>
                </c:pt>
                <c:pt idx="462">
                  <c:v>90.4</c:v>
                </c:pt>
                <c:pt idx="463">
                  <c:v>90.8</c:v>
                </c:pt>
                <c:pt idx="464">
                  <c:v>90.4</c:v>
                </c:pt>
                <c:pt idx="465">
                  <c:v>91.2</c:v>
                </c:pt>
                <c:pt idx="466">
                  <c:v>90</c:v>
                </c:pt>
                <c:pt idx="467">
                  <c:v>90.8</c:v>
                </c:pt>
                <c:pt idx="468">
                  <c:v>91.6</c:v>
                </c:pt>
                <c:pt idx="469">
                  <c:v>90.4</c:v>
                </c:pt>
                <c:pt idx="470">
                  <c:v>91.2</c:v>
                </c:pt>
                <c:pt idx="471">
                  <c:v>92.4</c:v>
                </c:pt>
                <c:pt idx="472">
                  <c:v>92</c:v>
                </c:pt>
                <c:pt idx="473">
                  <c:v>92.8</c:v>
                </c:pt>
                <c:pt idx="474">
                  <c:v>92.8</c:v>
                </c:pt>
                <c:pt idx="475">
                  <c:v>92</c:v>
                </c:pt>
                <c:pt idx="476">
                  <c:v>92</c:v>
                </c:pt>
                <c:pt idx="477">
                  <c:v>92.4</c:v>
                </c:pt>
                <c:pt idx="478">
                  <c:v>92.4</c:v>
                </c:pt>
                <c:pt idx="479">
                  <c:v>92</c:v>
                </c:pt>
                <c:pt idx="480">
                  <c:v>92</c:v>
                </c:pt>
                <c:pt idx="481">
                  <c:v>91.6</c:v>
                </c:pt>
                <c:pt idx="482">
                  <c:v>91.2</c:v>
                </c:pt>
                <c:pt idx="483">
                  <c:v>91.6</c:v>
                </c:pt>
                <c:pt idx="484">
                  <c:v>90.8</c:v>
                </c:pt>
                <c:pt idx="485">
                  <c:v>90.8</c:v>
                </c:pt>
                <c:pt idx="486">
                  <c:v>90.8</c:v>
                </c:pt>
                <c:pt idx="487">
                  <c:v>89.6</c:v>
                </c:pt>
                <c:pt idx="488">
                  <c:v>91.2</c:v>
                </c:pt>
                <c:pt idx="489">
                  <c:v>90</c:v>
                </c:pt>
                <c:pt idx="490">
                  <c:v>89.6</c:v>
                </c:pt>
                <c:pt idx="491">
                  <c:v>91.2</c:v>
                </c:pt>
                <c:pt idx="492">
                  <c:v>90</c:v>
                </c:pt>
                <c:pt idx="493">
                  <c:v>91.6</c:v>
                </c:pt>
                <c:pt idx="494">
                  <c:v>91.2</c:v>
                </c:pt>
                <c:pt idx="495">
                  <c:v>92</c:v>
                </c:pt>
                <c:pt idx="496">
                  <c:v>90.4</c:v>
                </c:pt>
                <c:pt idx="497">
                  <c:v>91.2</c:v>
                </c:pt>
                <c:pt idx="498">
                  <c:v>91.6</c:v>
                </c:pt>
                <c:pt idx="499">
                  <c:v>91.2</c:v>
                </c:pt>
                <c:pt idx="500">
                  <c:v>91.2</c:v>
                </c:pt>
                <c:pt idx="501">
                  <c:v>90.8</c:v>
                </c:pt>
                <c:pt idx="502">
                  <c:v>92.4</c:v>
                </c:pt>
                <c:pt idx="503">
                  <c:v>91.2</c:v>
                </c:pt>
                <c:pt idx="504">
                  <c:v>91.2</c:v>
                </c:pt>
                <c:pt idx="505">
                  <c:v>91.6</c:v>
                </c:pt>
                <c:pt idx="506">
                  <c:v>90.8</c:v>
                </c:pt>
                <c:pt idx="507">
                  <c:v>91.2</c:v>
                </c:pt>
                <c:pt idx="508">
                  <c:v>91.2</c:v>
                </c:pt>
                <c:pt idx="509">
                  <c:v>91.6</c:v>
                </c:pt>
                <c:pt idx="510">
                  <c:v>91.6</c:v>
                </c:pt>
                <c:pt idx="511">
                  <c:v>92.8</c:v>
                </c:pt>
                <c:pt idx="512">
                  <c:v>92</c:v>
                </c:pt>
                <c:pt idx="513">
                  <c:v>91.6</c:v>
                </c:pt>
                <c:pt idx="514">
                  <c:v>92.4</c:v>
                </c:pt>
                <c:pt idx="515">
                  <c:v>90.8</c:v>
                </c:pt>
                <c:pt idx="516">
                  <c:v>92</c:v>
                </c:pt>
                <c:pt idx="517">
                  <c:v>90.8</c:v>
                </c:pt>
                <c:pt idx="518">
                  <c:v>90.8</c:v>
                </c:pt>
                <c:pt idx="519">
                  <c:v>91.2</c:v>
                </c:pt>
                <c:pt idx="520">
                  <c:v>91.6</c:v>
                </c:pt>
                <c:pt idx="521">
                  <c:v>90.4</c:v>
                </c:pt>
                <c:pt idx="522">
                  <c:v>90.4</c:v>
                </c:pt>
                <c:pt idx="523">
                  <c:v>90.8</c:v>
                </c:pt>
                <c:pt idx="524">
                  <c:v>90.8</c:v>
                </c:pt>
                <c:pt idx="525">
                  <c:v>90.8</c:v>
                </c:pt>
                <c:pt idx="526">
                  <c:v>91.2</c:v>
                </c:pt>
                <c:pt idx="527">
                  <c:v>89.6</c:v>
                </c:pt>
                <c:pt idx="528">
                  <c:v>90.4</c:v>
                </c:pt>
                <c:pt idx="529">
                  <c:v>90.8</c:v>
                </c:pt>
                <c:pt idx="530">
                  <c:v>89.2</c:v>
                </c:pt>
                <c:pt idx="531">
                  <c:v>89.2</c:v>
                </c:pt>
                <c:pt idx="532">
                  <c:v>90.4</c:v>
                </c:pt>
                <c:pt idx="533">
                  <c:v>90.8</c:v>
                </c:pt>
                <c:pt idx="534">
                  <c:v>89.2</c:v>
                </c:pt>
                <c:pt idx="535">
                  <c:v>90.4</c:v>
                </c:pt>
                <c:pt idx="536">
                  <c:v>90</c:v>
                </c:pt>
                <c:pt idx="537">
                  <c:v>90.8</c:v>
                </c:pt>
                <c:pt idx="538">
                  <c:v>90.8</c:v>
                </c:pt>
                <c:pt idx="539">
                  <c:v>90.8</c:v>
                </c:pt>
                <c:pt idx="540">
                  <c:v>90.4</c:v>
                </c:pt>
                <c:pt idx="541">
                  <c:v>90</c:v>
                </c:pt>
                <c:pt idx="542">
                  <c:v>91.2</c:v>
                </c:pt>
                <c:pt idx="543">
                  <c:v>91.2</c:v>
                </c:pt>
                <c:pt idx="544">
                  <c:v>90.8</c:v>
                </c:pt>
                <c:pt idx="545">
                  <c:v>92</c:v>
                </c:pt>
                <c:pt idx="546">
                  <c:v>91.6</c:v>
                </c:pt>
                <c:pt idx="547">
                  <c:v>91.6</c:v>
                </c:pt>
                <c:pt idx="548">
                  <c:v>92.4</c:v>
                </c:pt>
                <c:pt idx="549">
                  <c:v>90.4</c:v>
                </c:pt>
                <c:pt idx="550">
                  <c:v>92.4</c:v>
                </c:pt>
                <c:pt idx="551">
                  <c:v>92.4</c:v>
                </c:pt>
                <c:pt idx="552">
                  <c:v>91.6</c:v>
                </c:pt>
                <c:pt idx="553">
                  <c:v>91.6</c:v>
                </c:pt>
                <c:pt idx="554">
                  <c:v>91.2</c:v>
                </c:pt>
                <c:pt idx="555">
                  <c:v>92</c:v>
                </c:pt>
                <c:pt idx="556">
                  <c:v>91.6</c:v>
                </c:pt>
                <c:pt idx="557">
                  <c:v>92</c:v>
                </c:pt>
                <c:pt idx="558">
                  <c:v>92</c:v>
                </c:pt>
                <c:pt idx="559">
                  <c:v>92.8</c:v>
                </c:pt>
                <c:pt idx="560">
                  <c:v>91.2</c:v>
                </c:pt>
                <c:pt idx="561">
                  <c:v>90.8</c:v>
                </c:pt>
                <c:pt idx="562">
                  <c:v>91.2</c:v>
                </c:pt>
                <c:pt idx="563">
                  <c:v>90.4</c:v>
                </c:pt>
                <c:pt idx="564">
                  <c:v>90.8</c:v>
                </c:pt>
                <c:pt idx="565">
                  <c:v>91.2</c:v>
                </c:pt>
                <c:pt idx="566">
                  <c:v>91.6</c:v>
                </c:pt>
                <c:pt idx="567">
                  <c:v>90.4</c:v>
                </c:pt>
                <c:pt idx="568">
                  <c:v>90</c:v>
                </c:pt>
                <c:pt idx="569">
                  <c:v>90.8</c:v>
                </c:pt>
                <c:pt idx="570">
                  <c:v>91.2</c:v>
                </c:pt>
                <c:pt idx="571">
                  <c:v>91.6</c:v>
                </c:pt>
                <c:pt idx="572">
                  <c:v>91.2</c:v>
                </c:pt>
                <c:pt idx="573">
                  <c:v>91.2</c:v>
                </c:pt>
                <c:pt idx="574">
                  <c:v>92</c:v>
                </c:pt>
                <c:pt idx="575">
                  <c:v>91.2</c:v>
                </c:pt>
                <c:pt idx="576">
                  <c:v>90.8</c:v>
                </c:pt>
                <c:pt idx="577">
                  <c:v>92</c:v>
                </c:pt>
                <c:pt idx="578">
                  <c:v>91.6</c:v>
                </c:pt>
                <c:pt idx="579">
                  <c:v>92</c:v>
                </c:pt>
                <c:pt idx="580">
                  <c:v>91.2</c:v>
                </c:pt>
                <c:pt idx="581">
                  <c:v>92.4</c:v>
                </c:pt>
                <c:pt idx="582">
                  <c:v>92.4</c:v>
                </c:pt>
                <c:pt idx="583">
                  <c:v>92.8</c:v>
                </c:pt>
                <c:pt idx="584">
                  <c:v>92</c:v>
                </c:pt>
                <c:pt idx="585">
                  <c:v>92.8</c:v>
                </c:pt>
                <c:pt idx="586">
                  <c:v>91.6</c:v>
                </c:pt>
                <c:pt idx="587">
                  <c:v>91.2</c:v>
                </c:pt>
                <c:pt idx="588">
                  <c:v>91.2</c:v>
                </c:pt>
                <c:pt idx="589">
                  <c:v>91.2</c:v>
                </c:pt>
                <c:pt idx="590">
                  <c:v>91.2</c:v>
                </c:pt>
                <c:pt idx="591">
                  <c:v>92</c:v>
                </c:pt>
                <c:pt idx="592">
                  <c:v>92</c:v>
                </c:pt>
                <c:pt idx="593">
                  <c:v>92.4</c:v>
                </c:pt>
                <c:pt idx="594">
                  <c:v>91.6</c:v>
                </c:pt>
                <c:pt idx="595">
                  <c:v>91.2</c:v>
                </c:pt>
                <c:pt idx="596">
                  <c:v>90.8</c:v>
                </c:pt>
                <c:pt idx="597">
                  <c:v>91.6</c:v>
                </c:pt>
                <c:pt idx="598">
                  <c:v>90</c:v>
                </c:pt>
                <c:pt idx="599">
                  <c:v>91.6</c:v>
                </c:pt>
                <c:pt idx="600">
                  <c:v>91.6</c:v>
                </c:pt>
                <c:pt idx="601">
                  <c:v>90.8</c:v>
                </c:pt>
                <c:pt idx="602">
                  <c:v>90</c:v>
                </c:pt>
                <c:pt idx="603">
                  <c:v>91.2</c:v>
                </c:pt>
                <c:pt idx="604">
                  <c:v>92.4</c:v>
                </c:pt>
                <c:pt idx="605">
                  <c:v>90.4</c:v>
                </c:pt>
                <c:pt idx="606">
                  <c:v>90</c:v>
                </c:pt>
                <c:pt idx="607">
                  <c:v>91.6</c:v>
                </c:pt>
                <c:pt idx="608">
                  <c:v>90.8</c:v>
                </c:pt>
                <c:pt idx="609">
                  <c:v>91.2</c:v>
                </c:pt>
                <c:pt idx="610">
                  <c:v>91.6</c:v>
                </c:pt>
                <c:pt idx="611">
                  <c:v>92</c:v>
                </c:pt>
                <c:pt idx="612">
                  <c:v>92</c:v>
                </c:pt>
                <c:pt idx="613">
                  <c:v>92</c:v>
                </c:pt>
                <c:pt idx="614">
                  <c:v>91.2</c:v>
                </c:pt>
                <c:pt idx="615">
                  <c:v>90.4</c:v>
                </c:pt>
                <c:pt idx="616">
                  <c:v>91.2</c:v>
                </c:pt>
                <c:pt idx="617">
                  <c:v>90.8</c:v>
                </c:pt>
                <c:pt idx="618">
                  <c:v>91.2</c:v>
                </c:pt>
                <c:pt idx="619">
                  <c:v>92.8</c:v>
                </c:pt>
                <c:pt idx="620">
                  <c:v>91.2</c:v>
                </c:pt>
                <c:pt idx="621">
                  <c:v>91.6</c:v>
                </c:pt>
                <c:pt idx="622">
                  <c:v>91.2</c:v>
                </c:pt>
                <c:pt idx="623">
                  <c:v>91.2</c:v>
                </c:pt>
                <c:pt idx="624">
                  <c:v>91.2</c:v>
                </c:pt>
                <c:pt idx="625">
                  <c:v>91.6</c:v>
                </c:pt>
                <c:pt idx="626">
                  <c:v>90.4</c:v>
                </c:pt>
                <c:pt idx="627">
                  <c:v>90.4</c:v>
                </c:pt>
                <c:pt idx="628">
                  <c:v>91.2</c:v>
                </c:pt>
                <c:pt idx="629">
                  <c:v>91.6</c:v>
                </c:pt>
                <c:pt idx="630">
                  <c:v>91.2</c:v>
                </c:pt>
                <c:pt idx="631">
                  <c:v>91.6</c:v>
                </c:pt>
                <c:pt idx="632">
                  <c:v>92</c:v>
                </c:pt>
                <c:pt idx="633">
                  <c:v>92.8</c:v>
                </c:pt>
                <c:pt idx="634">
                  <c:v>90.8</c:v>
                </c:pt>
                <c:pt idx="635">
                  <c:v>90.8</c:v>
                </c:pt>
                <c:pt idx="636">
                  <c:v>91.2</c:v>
                </c:pt>
                <c:pt idx="637">
                  <c:v>90.4</c:v>
                </c:pt>
                <c:pt idx="638">
                  <c:v>91.2</c:v>
                </c:pt>
                <c:pt idx="639">
                  <c:v>91.2</c:v>
                </c:pt>
                <c:pt idx="640">
                  <c:v>90.4</c:v>
                </c:pt>
                <c:pt idx="641">
                  <c:v>91.2</c:v>
                </c:pt>
                <c:pt idx="642">
                  <c:v>91.2</c:v>
                </c:pt>
                <c:pt idx="643">
                  <c:v>91.6</c:v>
                </c:pt>
                <c:pt idx="644">
                  <c:v>92</c:v>
                </c:pt>
                <c:pt idx="645">
                  <c:v>91.6</c:v>
                </c:pt>
                <c:pt idx="646">
                  <c:v>91.2</c:v>
                </c:pt>
                <c:pt idx="647">
                  <c:v>92.4</c:v>
                </c:pt>
                <c:pt idx="648">
                  <c:v>91.6</c:v>
                </c:pt>
                <c:pt idx="649">
                  <c:v>92.4</c:v>
                </c:pt>
                <c:pt idx="650">
                  <c:v>91.6</c:v>
                </c:pt>
                <c:pt idx="651">
                  <c:v>91.6</c:v>
                </c:pt>
                <c:pt idx="652">
                  <c:v>92</c:v>
                </c:pt>
                <c:pt idx="653">
                  <c:v>90.8</c:v>
                </c:pt>
                <c:pt idx="654">
                  <c:v>91.6</c:v>
                </c:pt>
                <c:pt idx="655">
                  <c:v>91.2</c:v>
                </c:pt>
                <c:pt idx="656">
                  <c:v>92</c:v>
                </c:pt>
                <c:pt idx="657">
                  <c:v>92</c:v>
                </c:pt>
                <c:pt idx="658">
                  <c:v>90</c:v>
                </c:pt>
                <c:pt idx="659">
                  <c:v>91.2</c:v>
                </c:pt>
                <c:pt idx="660">
                  <c:v>91.2</c:v>
                </c:pt>
                <c:pt idx="661">
                  <c:v>90.8</c:v>
                </c:pt>
                <c:pt idx="662">
                  <c:v>91.6</c:v>
                </c:pt>
                <c:pt idx="663">
                  <c:v>90.4</c:v>
                </c:pt>
                <c:pt idx="664">
                  <c:v>91.2</c:v>
                </c:pt>
                <c:pt idx="665">
                  <c:v>92</c:v>
                </c:pt>
                <c:pt idx="666">
                  <c:v>91.6</c:v>
                </c:pt>
                <c:pt idx="667">
                  <c:v>91.6</c:v>
                </c:pt>
                <c:pt idx="668">
                  <c:v>91.2</c:v>
                </c:pt>
                <c:pt idx="669">
                  <c:v>91.2</c:v>
                </c:pt>
                <c:pt idx="670">
                  <c:v>91.2</c:v>
                </c:pt>
                <c:pt idx="671">
                  <c:v>91.2</c:v>
                </c:pt>
                <c:pt idx="672">
                  <c:v>91.2</c:v>
                </c:pt>
                <c:pt idx="673">
                  <c:v>91.6</c:v>
                </c:pt>
                <c:pt idx="674">
                  <c:v>90.8</c:v>
                </c:pt>
                <c:pt idx="675">
                  <c:v>90.8</c:v>
                </c:pt>
                <c:pt idx="676">
                  <c:v>91.2</c:v>
                </c:pt>
                <c:pt idx="677">
                  <c:v>91.2</c:v>
                </c:pt>
                <c:pt idx="678">
                  <c:v>90.8</c:v>
                </c:pt>
                <c:pt idx="679">
                  <c:v>91.2</c:v>
                </c:pt>
                <c:pt idx="680">
                  <c:v>92</c:v>
                </c:pt>
                <c:pt idx="681">
                  <c:v>92</c:v>
                </c:pt>
                <c:pt idx="682">
                  <c:v>92.4</c:v>
                </c:pt>
                <c:pt idx="683">
                  <c:v>91.2</c:v>
                </c:pt>
                <c:pt idx="684">
                  <c:v>92</c:v>
                </c:pt>
                <c:pt idx="685">
                  <c:v>90</c:v>
                </c:pt>
                <c:pt idx="686">
                  <c:v>91.2</c:v>
                </c:pt>
                <c:pt idx="687">
                  <c:v>91.6</c:v>
                </c:pt>
                <c:pt idx="688">
                  <c:v>90.4</c:v>
                </c:pt>
                <c:pt idx="689">
                  <c:v>90.8</c:v>
                </c:pt>
                <c:pt idx="690">
                  <c:v>91.2</c:v>
                </c:pt>
                <c:pt idx="691">
                  <c:v>91.2</c:v>
                </c:pt>
                <c:pt idx="692">
                  <c:v>89.2</c:v>
                </c:pt>
                <c:pt idx="693">
                  <c:v>89.6</c:v>
                </c:pt>
                <c:pt idx="694">
                  <c:v>90.4</c:v>
                </c:pt>
                <c:pt idx="695">
                  <c:v>90.4</c:v>
                </c:pt>
                <c:pt idx="696">
                  <c:v>89.2</c:v>
                </c:pt>
                <c:pt idx="697">
                  <c:v>89.6</c:v>
                </c:pt>
                <c:pt idx="698">
                  <c:v>88.8</c:v>
                </c:pt>
                <c:pt idx="699">
                  <c:v>89.6</c:v>
                </c:pt>
                <c:pt idx="700">
                  <c:v>90</c:v>
                </c:pt>
                <c:pt idx="701">
                  <c:v>90</c:v>
                </c:pt>
                <c:pt idx="702">
                  <c:v>90.8</c:v>
                </c:pt>
                <c:pt idx="703">
                  <c:v>90.4</c:v>
                </c:pt>
                <c:pt idx="704">
                  <c:v>91.2</c:v>
                </c:pt>
                <c:pt idx="705">
                  <c:v>91.6</c:v>
                </c:pt>
                <c:pt idx="706">
                  <c:v>90</c:v>
                </c:pt>
                <c:pt idx="707">
                  <c:v>91.6</c:v>
                </c:pt>
                <c:pt idx="708">
                  <c:v>90.4</c:v>
                </c:pt>
                <c:pt idx="709">
                  <c:v>91.6</c:v>
                </c:pt>
                <c:pt idx="710">
                  <c:v>91.6</c:v>
                </c:pt>
                <c:pt idx="711">
                  <c:v>90.4</c:v>
                </c:pt>
                <c:pt idx="712">
                  <c:v>91.6</c:v>
                </c:pt>
                <c:pt idx="713">
                  <c:v>90.4</c:v>
                </c:pt>
                <c:pt idx="714">
                  <c:v>92</c:v>
                </c:pt>
                <c:pt idx="715">
                  <c:v>90.8</c:v>
                </c:pt>
                <c:pt idx="716">
                  <c:v>91.6</c:v>
                </c:pt>
                <c:pt idx="717">
                  <c:v>91.6</c:v>
                </c:pt>
                <c:pt idx="718">
                  <c:v>92.8</c:v>
                </c:pt>
                <c:pt idx="719">
                  <c:v>90.8</c:v>
                </c:pt>
                <c:pt idx="720">
                  <c:v>91.6</c:v>
                </c:pt>
                <c:pt idx="721">
                  <c:v>90.4</c:v>
                </c:pt>
                <c:pt idx="722">
                  <c:v>91.2</c:v>
                </c:pt>
                <c:pt idx="723">
                  <c:v>92</c:v>
                </c:pt>
                <c:pt idx="724">
                  <c:v>90.8</c:v>
                </c:pt>
                <c:pt idx="725">
                  <c:v>91.6</c:v>
                </c:pt>
                <c:pt idx="726">
                  <c:v>91.2</c:v>
                </c:pt>
                <c:pt idx="727">
                  <c:v>91.6</c:v>
                </c:pt>
                <c:pt idx="728">
                  <c:v>90.8</c:v>
                </c:pt>
                <c:pt idx="729">
                  <c:v>89.6</c:v>
                </c:pt>
                <c:pt idx="730">
                  <c:v>91.6</c:v>
                </c:pt>
                <c:pt idx="731">
                  <c:v>90.4</c:v>
                </c:pt>
                <c:pt idx="732">
                  <c:v>90.4</c:v>
                </c:pt>
                <c:pt idx="733">
                  <c:v>88.8</c:v>
                </c:pt>
                <c:pt idx="734">
                  <c:v>90.4</c:v>
                </c:pt>
                <c:pt idx="735">
                  <c:v>90.8</c:v>
                </c:pt>
                <c:pt idx="736">
                  <c:v>90.8</c:v>
                </c:pt>
                <c:pt idx="737">
                  <c:v>90.8</c:v>
                </c:pt>
                <c:pt idx="738">
                  <c:v>90</c:v>
                </c:pt>
                <c:pt idx="739">
                  <c:v>88.8</c:v>
                </c:pt>
                <c:pt idx="740">
                  <c:v>89.6</c:v>
                </c:pt>
                <c:pt idx="741">
                  <c:v>90</c:v>
                </c:pt>
                <c:pt idx="742">
                  <c:v>91.2</c:v>
                </c:pt>
                <c:pt idx="743">
                  <c:v>90.8</c:v>
                </c:pt>
                <c:pt idx="744">
                  <c:v>91.2</c:v>
                </c:pt>
                <c:pt idx="745">
                  <c:v>91.2</c:v>
                </c:pt>
                <c:pt idx="746">
                  <c:v>91.2</c:v>
                </c:pt>
                <c:pt idx="747">
                  <c:v>90.8</c:v>
                </c:pt>
                <c:pt idx="748">
                  <c:v>91.2</c:v>
                </c:pt>
                <c:pt idx="749">
                  <c:v>90.8</c:v>
                </c:pt>
                <c:pt idx="750">
                  <c:v>90.4</c:v>
                </c:pt>
                <c:pt idx="751">
                  <c:v>91.6</c:v>
                </c:pt>
                <c:pt idx="752">
                  <c:v>90.4</c:v>
                </c:pt>
                <c:pt idx="753">
                  <c:v>90.8</c:v>
                </c:pt>
                <c:pt idx="754">
                  <c:v>91.2</c:v>
                </c:pt>
                <c:pt idx="755">
                  <c:v>90</c:v>
                </c:pt>
                <c:pt idx="756">
                  <c:v>90.8</c:v>
                </c:pt>
                <c:pt idx="757">
                  <c:v>90</c:v>
                </c:pt>
                <c:pt idx="758">
                  <c:v>90.4</c:v>
                </c:pt>
                <c:pt idx="759">
                  <c:v>90.8</c:v>
                </c:pt>
                <c:pt idx="760">
                  <c:v>90.8</c:v>
                </c:pt>
                <c:pt idx="761">
                  <c:v>91.6</c:v>
                </c:pt>
                <c:pt idx="762">
                  <c:v>90.8</c:v>
                </c:pt>
                <c:pt idx="763">
                  <c:v>91.2</c:v>
                </c:pt>
                <c:pt idx="764">
                  <c:v>92</c:v>
                </c:pt>
                <c:pt idx="765">
                  <c:v>91.6</c:v>
                </c:pt>
                <c:pt idx="766">
                  <c:v>92</c:v>
                </c:pt>
                <c:pt idx="767">
                  <c:v>90.8</c:v>
                </c:pt>
                <c:pt idx="768">
                  <c:v>91.2</c:v>
                </c:pt>
                <c:pt idx="769">
                  <c:v>91.2</c:v>
                </c:pt>
                <c:pt idx="770">
                  <c:v>91.6</c:v>
                </c:pt>
                <c:pt idx="771">
                  <c:v>93.2</c:v>
                </c:pt>
                <c:pt idx="772">
                  <c:v>90.8</c:v>
                </c:pt>
                <c:pt idx="773">
                  <c:v>90.8</c:v>
                </c:pt>
                <c:pt idx="774">
                  <c:v>91.6</c:v>
                </c:pt>
                <c:pt idx="775">
                  <c:v>90.4</c:v>
                </c:pt>
                <c:pt idx="776">
                  <c:v>91.2</c:v>
                </c:pt>
                <c:pt idx="777">
                  <c:v>90.4</c:v>
                </c:pt>
                <c:pt idx="778">
                  <c:v>91.2</c:v>
                </c:pt>
                <c:pt idx="779">
                  <c:v>91.6</c:v>
                </c:pt>
                <c:pt idx="780">
                  <c:v>91.2</c:v>
                </c:pt>
                <c:pt idx="781">
                  <c:v>92</c:v>
                </c:pt>
                <c:pt idx="782">
                  <c:v>91.6</c:v>
                </c:pt>
                <c:pt idx="783">
                  <c:v>92</c:v>
                </c:pt>
                <c:pt idx="784">
                  <c:v>92</c:v>
                </c:pt>
                <c:pt idx="785">
                  <c:v>91.2</c:v>
                </c:pt>
                <c:pt idx="786">
                  <c:v>91.2</c:v>
                </c:pt>
                <c:pt idx="787">
                  <c:v>89.2</c:v>
                </c:pt>
                <c:pt idx="788">
                  <c:v>90.8</c:v>
                </c:pt>
                <c:pt idx="789">
                  <c:v>90</c:v>
                </c:pt>
                <c:pt idx="790">
                  <c:v>90.4</c:v>
                </c:pt>
                <c:pt idx="791">
                  <c:v>90.4</c:v>
                </c:pt>
                <c:pt idx="792">
                  <c:v>89.2</c:v>
                </c:pt>
                <c:pt idx="793">
                  <c:v>90.4</c:v>
                </c:pt>
                <c:pt idx="794">
                  <c:v>90.8</c:v>
                </c:pt>
                <c:pt idx="795">
                  <c:v>89.2</c:v>
                </c:pt>
                <c:pt idx="796">
                  <c:v>91.2</c:v>
                </c:pt>
                <c:pt idx="797">
                  <c:v>91.2</c:v>
                </c:pt>
                <c:pt idx="798">
                  <c:v>91.2</c:v>
                </c:pt>
                <c:pt idx="799">
                  <c:v>90.8</c:v>
                </c:pt>
                <c:pt idx="800">
                  <c:v>90.4</c:v>
                </c:pt>
                <c:pt idx="801">
                  <c:v>89.6</c:v>
                </c:pt>
                <c:pt idx="802">
                  <c:v>91.2</c:v>
                </c:pt>
                <c:pt idx="803">
                  <c:v>90.4</c:v>
                </c:pt>
                <c:pt idx="804">
                  <c:v>91.6</c:v>
                </c:pt>
                <c:pt idx="805">
                  <c:v>90</c:v>
                </c:pt>
                <c:pt idx="806">
                  <c:v>92</c:v>
                </c:pt>
                <c:pt idx="807">
                  <c:v>91.2</c:v>
                </c:pt>
                <c:pt idx="808">
                  <c:v>90.8</c:v>
                </c:pt>
                <c:pt idx="809">
                  <c:v>89.6</c:v>
                </c:pt>
                <c:pt idx="810">
                  <c:v>90</c:v>
                </c:pt>
                <c:pt idx="811">
                  <c:v>91.2</c:v>
                </c:pt>
                <c:pt idx="812">
                  <c:v>90.4</c:v>
                </c:pt>
                <c:pt idx="813">
                  <c:v>90.4</c:v>
                </c:pt>
                <c:pt idx="814">
                  <c:v>91.2</c:v>
                </c:pt>
                <c:pt idx="815">
                  <c:v>90.8</c:v>
                </c:pt>
                <c:pt idx="816">
                  <c:v>90.8</c:v>
                </c:pt>
                <c:pt idx="817">
                  <c:v>92</c:v>
                </c:pt>
                <c:pt idx="818">
                  <c:v>90.4</c:v>
                </c:pt>
                <c:pt idx="819">
                  <c:v>92</c:v>
                </c:pt>
                <c:pt idx="820">
                  <c:v>92</c:v>
                </c:pt>
                <c:pt idx="821">
                  <c:v>91.2</c:v>
                </c:pt>
                <c:pt idx="822">
                  <c:v>91.6</c:v>
                </c:pt>
                <c:pt idx="823">
                  <c:v>90.8</c:v>
                </c:pt>
                <c:pt idx="824">
                  <c:v>92.8</c:v>
                </c:pt>
                <c:pt idx="825">
                  <c:v>91.2</c:v>
                </c:pt>
                <c:pt idx="826">
                  <c:v>91.2</c:v>
                </c:pt>
                <c:pt idx="827">
                  <c:v>92.4</c:v>
                </c:pt>
                <c:pt idx="828">
                  <c:v>90.4</c:v>
                </c:pt>
                <c:pt idx="829">
                  <c:v>91.2</c:v>
                </c:pt>
                <c:pt idx="830">
                  <c:v>92</c:v>
                </c:pt>
                <c:pt idx="831">
                  <c:v>91.6</c:v>
                </c:pt>
                <c:pt idx="832">
                  <c:v>90.8</c:v>
                </c:pt>
                <c:pt idx="833">
                  <c:v>90.4</c:v>
                </c:pt>
                <c:pt idx="834">
                  <c:v>91.6</c:v>
                </c:pt>
                <c:pt idx="835">
                  <c:v>90.4</c:v>
                </c:pt>
                <c:pt idx="836">
                  <c:v>91.6</c:v>
                </c:pt>
                <c:pt idx="837">
                  <c:v>91.6</c:v>
                </c:pt>
                <c:pt idx="838">
                  <c:v>90.4</c:v>
                </c:pt>
                <c:pt idx="839">
                  <c:v>90.8</c:v>
                </c:pt>
                <c:pt idx="840">
                  <c:v>90.8</c:v>
                </c:pt>
                <c:pt idx="841">
                  <c:v>90.4</c:v>
                </c:pt>
                <c:pt idx="842">
                  <c:v>90.8</c:v>
                </c:pt>
                <c:pt idx="843">
                  <c:v>90.8</c:v>
                </c:pt>
                <c:pt idx="844">
                  <c:v>90.4</c:v>
                </c:pt>
                <c:pt idx="845">
                  <c:v>89.6</c:v>
                </c:pt>
                <c:pt idx="846">
                  <c:v>90.4</c:v>
                </c:pt>
                <c:pt idx="847">
                  <c:v>92</c:v>
                </c:pt>
                <c:pt idx="848">
                  <c:v>91.2</c:v>
                </c:pt>
                <c:pt idx="849">
                  <c:v>92</c:v>
                </c:pt>
                <c:pt idx="850">
                  <c:v>90.8</c:v>
                </c:pt>
                <c:pt idx="851">
                  <c:v>91.2</c:v>
                </c:pt>
                <c:pt idx="852">
                  <c:v>90.8</c:v>
                </c:pt>
                <c:pt idx="853">
                  <c:v>90.8</c:v>
                </c:pt>
                <c:pt idx="854">
                  <c:v>90.8</c:v>
                </c:pt>
                <c:pt idx="855">
                  <c:v>92</c:v>
                </c:pt>
                <c:pt idx="856">
                  <c:v>90.4</c:v>
                </c:pt>
                <c:pt idx="857">
                  <c:v>91.6</c:v>
                </c:pt>
                <c:pt idx="858">
                  <c:v>90.4</c:v>
                </c:pt>
                <c:pt idx="859">
                  <c:v>91.2</c:v>
                </c:pt>
                <c:pt idx="860">
                  <c:v>91.2</c:v>
                </c:pt>
                <c:pt idx="861">
                  <c:v>91.2</c:v>
                </c:pt>
                <c:pt idx="862">
                  <c:v>91.6</c:v>
                </c:pt>
                <c:pt idx="863">
                  <c:v>93.2</c:v>
                </c:pt>
                <c:pt idx="864">
                  <c:v>92.4</c:v>
                </c:pt>
                <c:pt idx="865">
                  <c:v>91.6</c:v>
                </c:pt>
                <c:pt idx="866">
                  <c:v>90.8</c:v>
                </c:pt>
                <c:pt idx="867">
                  <c:v>92</c:v>
                </c:pt>
                <c:pt idx="868">
                  <c:v>91.6</c:v>
                </c:pt>
                <c:pt idx="869">
                  <c:v>92</c:v>
                </c:pt>
                <c:pt idx="870">
                  <c:v>92.4</c:v>
                </c:pt>
                <c:pt idx="871">
                  <c:v>92</c:v>
                </c:pt>
                <c:pt idx="872">
                  <c:v>90.8</c:v>
                </c:pt>
                <c:pt idx="873">
                  <c:v>92</c:v>
                </c:pt>
                <c:pt idx="874">
                  <c:v>90.8</c:v>
                </c:pt>
                <c:pt idx="875">
                  <c:v>91.6</c:v>
                </c:pt>
                <c:pt idx="876">
                  <c:v>91.6</c:v>
                </c:pt>
                <c:pt idx="877">
                  <c:v>90.8</c:v>
                </c:pt>
                <c:pt idx="878">
                  <c:v>90.8</c:v>
                </c:pt>
                <c:pt idx="879">
                  <c:v>91.6</c:v>
                </c:pt>
                <c:pt idx="880">
                  <c:v>91.6</c:v>
                </c:pt>
                <c:pt idx="881">
                  <c:v>92</c:v>
                </c:pt>
                <c:pt idx="882">
                  <c:v>91.2</c:v>
                </c:pt>
                <c:pt idx="883">
                  <c:v>89.6</c:v>
                </c:pt>
                <c:pt idx="884">
                  <c:v>90.4</c:v>
                </c:pt>
                <c:pt idx="885">
                  <c:v>89.6</c:v>
                </c:pt>
                <c:pt idx="886">
                  <c:v>90</c:v>
                </c:pt>
                <c:pt idx="887">
                  <c:v>90</c:v>
                </c:pt>
                <c:pt idx="888">
                  <c:v>91.2</c:v>
                </c:pt>
                <c:pt idx="889">
                  <c:v>90</c:v>
                </c:pt>
                <c:pt idx="890">
                  <c:v>90.8</c:v>
                </c:pt>
                <c:pt idx="891">
                  <c:v>92</c:v>
                </c:pt>
                <c:pt idx="892">
                  <c:v>90.8</c:v>
                </c:pt>
                <c:pt idx="893">
                  <c:v>89.6</c:v>
                </c:pt>
                <c:pt idx="894">
                  <c:v>90.8</c:v>
                </c:pt>
                <c:pt idx="895">
                  <c:v>90.8</c:v>
                </c:pt>
                <c:pt idx="896">
                  <c:v>92.4</c:v>
                </c:pt>
                <c:pt idx="897">
                  <c:v>91.2</c:v>
                </c:pt>
                <c:pt idx="898">
                  <c:v>91.6</c:v>
                </c:pt>
                <c:pt idx="899">
                  <c:v>90.4</c:v>
                </c:pt>
                <c:pt idx="900">
                  <c:v>92</c:v>
                </c:pt>
                <c:pt idx="901">
                  <c:v>91.6</c:v>
                </c:pt>
                <c:pt idx="902">
                  <c:v>90.4</c:v>
                </c:pt>
                <c:pt idx="903">
                  <c:v>92</c:v>
                </c:pt>
                <c:pt idx="904">
                  <c:v>91.6</c:v>
                </c:pt>
                <c:pt idx="905">
                  <c:v>91.2</c:v>
                </c:pt>
                <c:pt idx="906">
                  <c:v>92.4</c:v>
                </c:pt>
                <c:pt idx="907">
                  <c:v>91.2</c:v>
                </c:pt>
                <c:pt idx="908">
                  <c:v>91.2</c:v>
                </c:pt>
                <c:pt idx="909">
                  <c:v>91.2</c:v>
                </c:pt>
                <c:pt idx="910">
                  <c:v>92</c:v>
                </c:pt>
                <c:pt idx="911">
                  <c:v>90.8</c:v>
                </c:pt>
                <c:pt idx="912">
                  <c:v>90</c:v>
                </c:pt>
                <c:pt idx="913">
                  <c:v>90.8</c:v>
                </c:pt>
                <c:pt idx="914">
                  <c:v>90.8</c:v>
                </c:pt>
                <c:pt idx="915">
                  <c:v>90.4</c:v>
                </c:pt>
                <c:pt idx="916">
                  <c:v>91.6</c:v>
                </c:pt>
                <c:pt idx="917">
                  <c:v>90</c:v>
                </c:pt>
                <c:pt idx="918">
                  <c:v>90.4</c:v>
                </c:pt>
                <c:pt idx="919">
                  <c:v>92</c:v>
                </c:pt>
                <c:pt idx="920">
                  <c:v>91.2</c:v>
                </c:pt>
                <c:pt idx="921">
                  <c:v>90.4</c:v>
                </c:pt>
                <c:pt idx="922">
                  <c:v>91.6</c:v>
                </c:pt>
                <c:pt idx="923">
                  <c:v>91.2</c:v>
                </c:pt>
                <c:pt idx="924">
                  <c:v>91.2</c:v>
                </c:pt>
                <c:pt idx="925">
                  <c:v>91.2</c:v>
                </c:pt>
                <c:pt idx="926">
                  <c:v>90.8</c:v>
                </c:pt>
                <c:pt idx="927">
                  <c:v>90.8</c:v>
                </c:pt>
                <c:pt idx="928">
                  <c:v>91.6</c:v>
                </c:pt>
                <c:pt idx="929">
                  <c:v>91.6</c:v>
                </c:pt>
                <c:pt idx="930">
                  <c:v>90.4</c:v>
                </c:pt>
                <c:pt idx="931">
                  <c:v>90.4</c:v>
                </c:pt>
                <c:pt idx="932">
                  <c:v>90.8</c:v>
                </c:pt>
                <c:pt idx="933">
                  <c:v>90.8</c:v>
                </c:pt>
                <c:pt idx="934">
                  <c:v>91.2</c:v>
                </c:pt>
                <c:pt idx="935">
                  <c:v>90.8</c:v>
                </c:pt>
                <c:pt idx="936">
                  <c:v>92</c:v>
                </c:pt>
                <c:pt idx="937">
                  <c:v>92</c:v>
                </c:pt>
                <c:pt idx="938">
                  <c:v>92</c:v>
                </c:pt>
                <c:pt idx="939">
                  <c:v>92.4</c:v>
                </c:pt>
                <c:pt idx="940">
                  <c:v>92.8</c:v>
                </c:pt>
                <c:pt idx="941">
                  <c:v>91.2</c:v>
                </c:pt>
                <c:pt idx="942">
                  <c:v>91.2</c:v>
                </c:pt>
                <c:pt idx="943">
                  <c:v>93.6</c:v>
                </c:pt>
                <c:pt idx="944">
                  <c:v>92.8</c:v>
                </c:pt>
                <c:pt idx="945">
                  <c:v>92</c:v>
                </c:pt>
                <c:pt idx="946">
                  <c:v>91.6</c:v>
                </c:pt>
                <c:pt idx="947">
                  <c:v>92.8</c:v>
                </c:pt>
                <c:pt idx="948">
                  <c:v>91.6</c:v>
                </c:pt>
                <c:pt idx="949">
                  <c:v>91.2</c:v>
                </c:pt>
                <c:pt idx="950">
                  <c:v>91.2</c:v>
                </c:pt>
                <c:pt idx="951">
                  <c:v>92.4</c:v>
                </c:pt>
                <c:pt idx="952">
                  <c:v>91.2</c:v>
                </c:pt>
                <c:pt idx="953">
                  <c:v>91.2</c:v>
                </c:pt>
                <c:pt idx="954">
                  <c:v>91.6</c:v>
                </c:pt>
                <c:pt idx="955">
                  <c:v>92</c:v>
                </c:pt>
                <c:pt idx="956">
                  <c:v>90.8</c:v>
                </c:pt>
                <c:pt idx="957">
                  <c:v>90.8</c:v>
                </c:pt>
                <c:pt idx="958">
                  <c:v>91.6</c:v>
                </c:pt>
                <c:pt idx="959">
                  <c:v>90.8</c:v>
                </c:pt>
                <c:pt idx="960">
                  <c:v>90.8</c:v>
                </c:pt>
                <c:pt idx="961">
                  <c:v>90.8</c:v>
                </c:pt>
                <c:pt idx="962">
                  <c:v>90</c:v>
                </c:pt>
                <c:pt idx="963">
                  <c:v>90.4</c:v>
                </c:pt>
                <c:pt idx="964">
                  <c:v>90.4</c:v>
                </c:pt>
                <c:pt idx="965">
                  <c:v>91.2</c:v>
                </c:pt>
                <c:pt idx="966">
                  <c:v>89.6</c:v>
                </c:pt>
                <c:pt idx="967">
                  <c:v>90.4</c:v>
                </c:pt>
                <c:pt idx="968">
                  <c:v>89.6</c:v>
                </c:pt>
                <c:pt idx="969">
                  <c:v>89.6</c:v>
                </c:pt>
                <c:pt idx="970">
                  <c:v>90</c:v>
                </c:pt>
                <c:pt idx="971">
                  <c:v>90</c:v>
                </c:pt>
                <c:pt idx="972">
                  <c:v>90.4</c:v>
                </c:pt>
                <c:pt idx="973">
                  <c:v>90</c:v>
                </c:pt>
                <c:pt idx="974">
                  <c:v>90.4</c:v>
                </c:pt>
                <c:pt idx="975">
                  <c:v>90</c:v>
                </c:pt>
                <c:pt idx="976">
                  <c:v>90</c:v>
                </c:pt>
                <c:pt idx="977">
                  <c:v>90.8</c:v>
                </c:pt>
                <c:pt idx="978">
                  <c:v>91.2</c:v>
                </c:pt>
                <c:pt idx="979">
                  <c:v>92</c:v>
                </c:pt>
                <c:pt idx="980">
                  <c:v>90.8</c:v>
                </c:pt>
                <c:pt idx="981">
                  <c:v>92</c:v>
                </c:pt>
                <c:pt idx="982">
                  <c:v>92</c:v>
                </c:pt>
                <c:pt idx="983">
                  <c:v>92.4</c:v>
                </c:pt>
                <c:pt idx="984">
                  <c:v>91.2</c:v>
                </c:pt>
                <c:pt idx="985">
                  <c:v>91.6</c:v>
                </c:pt>
                <c:pt idx="986">
                  <c:v>92.8</c:v>
                </c:pt>
                <c:pt idx="987">
                  <c:v>92.8</c:v>
                </c:pt>
                <c:pt idx="988">
                  <c:v>92</c:v>
                </c:pt>
                <c:pt idx="989">
                  <c:v>92.4</c:v>
                </c:pt>
                <c:pt idx="990">
                  <c:v>92</c:v>
                </c:pt>
                <c:pt idx="991">
                  <c:v>92.8</c:v>
                </c:pt>
                <c:pt idx="992">
                  <c:v>91.2</c:v>
                </c:pt>
                <c:pt idx="993">
                  <c:v>91.2</c:v>
                </c:pt>
                <c:pt idx="994">
                  <c:v>92.8</c:v>
                </c:pt>
                <c:pt idx="995">
                  <c:v>91.2</c:v>
                </c:pt>
                <c:pt idx="996">
                  <c:v>91.6</c:v>
                </c:pt>
                <c:pt idx="997">
                  <c:v>90.8</c:v>
                </c:pt>
                <c:pt idx="998">
                  <c:v>90.4</c:v>
                </c:pt>
                <c:pt idx="999">
                  <c:v>90.4</c:v>
                </c:pt>
                <c:pt idx="1000">
                  <c:v>89.2</c:v>
                </c:pt>
                <c:pt idx="1001">
                  <c:v>90.8</c:v>
                </c:pt>
                <c:pt idx="1002">
                  <c:v>90.8</c:v>
                </c:pt>
                <c:pt idx="1003">
                  <c:v>89.2</c:v>
                </c:pt>
                <c:pt idx="1004">
                  <c:v>90</c:v>
                </c:pt>
                <c:pt idx="1005">
                  <c:v>90.4</c:v>
                </c:pt>
                <c:pt idx="1006">
                  <c:v>89.6</c:v>
                </c:pt>
                <c:pt idx="1007">
                  <c:v>89.6</c:v>
                </c:pt>
                <c:pt idx="1008">
                  <c:v>90</c:v>
                </c:pt>
                <c:pt idx="1009">
                  <c:v>89.6</c:v>
                </c:pt>
                <c:pt idx="1010">
                  <c:v>90.8</c:v>
                </c:pt>
                <c:pt idx="1011">
                  <c:v>90.4</c:v>
                </c:pt>
                <c:pt idx="1012">
                  <c:v>91.6</c:v>
                </c:pt>
                <c:pt idx="1013">
                  <c:v>90.8</c:v>
                </c:pt>
                <c:pt idx="1014">
                  <c:v>91.6</c:v>
                </c:pt>
                <c:pt idx="1015">
                  <c:v>90.8</c:v>
                </c:pt>
                <c:pt idx="1016">
                  <c:v>91.6</c:v>
                </c:pt>
                <c:pt idx="1017">
                  <c:v>91.6</c:v>
                </c:pt>
                <c:pt idx="1018">
                  <c:v>90.8</c:v>
                </c:pt>
                <c:pt idx="1019">
                  <c:v>91.6</c:v>
                </c:pt>
                <c:pt idx="1020">
                  <c:v>91.6</c:v>
                </c:pt>
                <c:pt idx="1021">
                  <c:v>92.4</c:v>
                </c:pt>
                <c:pt idx="1022">
                  <c:v>92.4</c:v>
                </c:pt>
                <c:pt idx="1023">
                  <c:v>92</c:v>
                </c:pt>
                <c:pt idx="1024">
                  <c:v>92</c:v>
                </c:pt>
                <c:pt idx="1025">
                  <c:v>91.2</c:v>
                </c:pt>
                <c:pt idx="1026">
                  <c:v>91.6</c:v>
                </c:pt>
                <c:pt idx="1027">
                  <c:v>91.2</c:v>
                </c:pt>
                <c:pt idx="1028">
                  <c:v>92.4</c:v>
                </c:pt>
                <c:pt idx="1029">
                  <c:v>91.6</c:v>
                </c:pt>
                <c:pt idx="1030">
                  <c:v>91.6</c:v>
                </c:pt>
                <c:pt idx="1031">
                  <c:v>91.2</c:v>
                </c:pt>
                <c:pt idx="1032">
                  <c:v>91.6</c:v>
                </c:pt>
                <c:pt idx="1033">
                  <c:v>90.4</c:v>
                </c:pt>
                <c:pt idx="1034">
                  <c:v>91.6</c:v>
                </c:pt>
                <c:pt idx="1035">
                  <c:v>90.8</c:v>
                </c:pt>
                <c:pt idx="1036">
                  <c:v>90</c:v>
                </c:pt>
                <c:pt idx="1037">
                  <c:v>91.2</c:v>
                </c:pt>
                <c:pt idx="1038">
                  <c:v>90.8</c:v>
                </c:pt>
                <c:pt idx="1039">
                  <c:v>90.8</c:v>
                </c:pt>
                <c:pt idx="1040">
                  <c:v>90.8</c:v>
                </c:pt>
                <c:pt idx="1041">
                  <c:v>90</c:v>
                </c:pt>
                <c:pt idx="1042">
                  <c:v>91.2</c:v>
                </c:pt>
                <c:pt idx="1043">
                  <c:v>90.4</c:v>
                </c:pt>
                <c:pt idx="1044">
                  <c:v>90.8</c:v>
                </c:pt>
                <c:pt idx="1045">
                  <c:v>90</c:v>
                </c:pt>
                <c:pt idx="1046">
                  <c:v>90.4</c:v>
                </c:pt>
                <c:pt idx="1047">
                  <c:v>91.2</c:v>
                </c:pt>
                <c:pt idx="1048">
                  <c:v>90.8</c:v>
                </c:pt>
                <c:pt idx="1049">
                  <c:v>91.2</c:v>
                </c:pt>
                <c:pt idx="1050">
                  <c:v>91.2</c:v>
                </c:pt>
                <c:pt idx="1051">
                  <c:v>91.2</c:v>
                </c:pt>
                <c:pt idx="1052">
                  <c:v>92.8</c:v>
                </c:pt>
                <c:pt idx="1053">
                  <c:v>91.6</c:v>
                </c:pt>
                <c:pt idx="1054">
                  <c:v>92.8</c:v>
                </c:pt>
                <c:pt idx="1055">
                  <c:v>92.8</c:v>
                </c:pt>
                <c:pt idx="1056">
                  <c:v>92</c:v>
                </c:pt>
                <c:pt idx="1057">
                  <c:v>92</c:v>
                </c:pt>
                <c:pt idx="1058">
                  <c:v>91.2</c:v>
                </c:pt>
                <c:pt idx="1059">
                  <c:v>92.4</c:v>
                </c:pt>
                <c:pt idx="1060">
                  <c:v>91.2</c:v>
                </c:pt>
                <c:pt idx="1061">
                  <c:v>92</c:v>
                </c:pt>
                <c:pt idx="1062">
                  <c:v>90</c:v>
                </c:pt>
                <c:pt idx="1063">
                  <c:v>91.6</c:v>
                </c:pt>
                <c:pt idx="1064">
                  <c:v>90.4</c:v>
                </c:pt>
                <c:pt idx="1065">
                  <c:v>90.8</c:v>
                </c:pt>
                <c:pt idx="1066">
                  <c:v>90</c:v>
                </c:pt>
                <c:pt idx="1067">
                  <c:v>90.4</c:v>
                </c:pt>
                <c:pt idx="1068">
                  <c:v>91.2</c:v>
                </c:pt>
                <c:pt idx="1069">
                  <c:v>91.6</c:v>
                </c:pt>
                <c:pt idx="1070">
                  <c:v>90.8</c:v>
                </c:pt>
                <c:pt idx="1071">
                  <c:v>90.4</c:v>
                </c:pt>
                <c:pt idx="1072">
                  <c:v>90.4</c:v>
                </c:pt>
                <c:pt idx="1073">
                  <c:v>90.4</c:v>
                </c:pt>
                <c:pt idx="1074">
                  <c:v>90</c:v>
                </c:pt>
                <c:pt idx="1075">
                  <c:v>89.6</c:v>
                </c:pt>
                <c:pt idx="1076">
                  <c:v>90.4</c:v>
                </c:pt>
                <c:pt idx="1077">
                  <c:v>90.4</c:v>
                </c:pt>
                <c:pt idx="1078">
                  <c:v>90.8</c:v>
                </c:pt>
                <c:pt idx="1079">
                  <c:v>90.8</c:v>
                </c:pt>
                <c:pt idx="1080">
                  <c:v>89.6</c:v>
                </c:pt>
                <c:pt idx="1081">
                  <c:v>90</c:v>
                </c:pt>
                <c:pt idx="1082">
                  <c:v>90</c:v>
                </c:pt>
                <c:pt idx="1083">
                  <c:v>89.6</c:v>
                </c:pt>
                <c:pt idx="1084">
                  <c:v>89.6</c:v>
                </c:pt>
                <c:pt idx="1085">
                  <c:v>91.6</c:v>
                </c:pt>
                <c:pt idx="1086">
                  <c:v>89.6</c:v>
                </c:pt>
                <c:pt idx="1087">
                  <c:v>92</c:v>
                </c:pt>
                <c:pt idx="1088">
                  <c:v>90.4</c:v>
                </c:pt>
                <c:pt idx="1089">
                  <c:v>92</c:v>
                </c:pt>
                <c:pt idx="1090">
                  <c:v>91.6</c:v>
                </c:pt>
                <c:pt idx="1091">
                  <c:v>89.6</c:v>
                </c:pt>
                <c:pt idx="1092">
                  <c:v>91.6</c:v>
                </c:pt>
                <c:pt idx="1093">
                  <c:v>92.8</c:v>
                </c:pt>
                <c:pt idx="1094">
                  <c:v>91.6</c:v>
                </c:pt>
                <c:pt idx="1095">
                  <c:v>91.2</c:v>
                </c:pt>
                <c:pt idx="1096">
                  <c:v>91.2</c:v>
                </c:pt>
                <c:pt idx="1097">
                  <c:v>92.8</c:v>
                </c:pt>
                <c:pt idx="1098">
                  <c:v>91.6</c:v>
                </c:pt>
                <c:pt idx="1099">
                  <c:v>92</c:v>
                </c:pt>
                <c:pt idx="1100">
                  <c:v>90.8</c:v>
                </c:pt>
                <c:pt idx="1101">
                  <c:v>90.8</c:v>
                </c:pt>
                <c:pt idx="1102">
                  <c:v>92.4</c:v>
                </c:pt>
                <c:pt idx="1103">
                  <c:v>92.4</c:v>
                </c:pt>
                <c:pt idx="1104">
                  <c:v>91.2</c:v>
                </c:pt>
                <c:pt idx="1105">
                  <c:v>92.4</c:v>
                </c:pt>
                <c:pt idx="1106">
                  <c:v>91.6</c:v>
                </c:pt>
                <c:pt idx="1107">
                  <c:v>92.8</c:v>
                </c:pt>
                <c:pt idx="1108">
                  <c:v>92.4</c:v>
                </c:pt>
                <c:pt idx="1109">
                  <c:v>91.6</c:v>
                </c:pt>
                <c:pt idx="1110">
                  <c:v>92.8</c:v>
                </c:pt>
                <c:pt idx="1111">
                  <c:v>91.6</c:v>
                </c:pt>
                <c:pt idx="1112">
                  <c:v>92.4</c:v>
                </c:pt>
                <c:pt idx="1113">
                  <c:v>90.4</c:v>
                </c:pt>
                <c:pt idx="1114">
                  <c:v>92</c:v>
                </c:pt>
                <c:pt idx="1115">
                  <c:v>90.8</c:v>
                </c:pt>
                <c:pt idx="1116">
                  <c:v>90</c:v>
                </c:pt>
                <c:pt idx="1117">
                  <c:v>89.6</c:v>
                </c:pt>
                <c:pt idx="1118">
                  <c:v>89.6</c:v>
                </c:pt>
                <c:pt idx="1119">
                  <c:v>89.2</c:v>
                </c:pt>
                <c:pt idx="1120">
                  <c:v>89.6</c:v>
                </c:pt>
                <c:pt idx="1121">
                  <c:v>88.4</c:v>
                </c:pt>
                <c:pt idx="1122">
                  <c:v>90.8</c:v>
                </c:pt>
                <c:pt idx="1123">
                  <c:v>89.2</c:v>
                </c:pt>
                <c:pt idx="1124">
                  <c:v>90</c:v>
                </c:pt>
                <c:pt idx="1125">
                  <c:v>90</c:v>
                </c:pt>
                <c:pt idx="1126">
                  <c:v>90</c:v>
                </c:pt>
                <c:pt idx="1127">
                  <c:v>91.2</c:v>
                </c:pt>
                <c:pt idx="1128">
                  <c:v>91.2</c:v>
                </c:pt>
                <c:pt idx="1129">
                  <c:v>90</c:v>
                </c:pt>
                <c:pt idx="1130">
                  <c:v>91.2</c:v>
                </c:pt>
                <c:pt idx="1131">
                  <c:v>91.2</c:v>
                </c:pt>
                <c:pt idx="1132">
                  <c:v>91.2</c:v>
                </c:pt>
                <c:pt idx="1133">
                  <c:v>91.2</c:v>
                </c:pt>
                <c:pt idx="1134">
                  <c:v>91.6</c:v>
                </c:pt>
                <c:pt idx="1135">
                  <c:v>90.8</c:v>
                </c:pt>
                <c:pt idx="1136">
                  <c:v>90.8</c:v>
                </c:pt>
                <c:pt idx="1137">
                  <c:v>90.8</c:v>
                </c:pt>
                <c:pt idx="1138">
                  <c:v>91.2</c:v>
                </c:pt>
                <c:pt idx="1139">
                  <c:v>91.2</c:v>
                </c:pt>
                <c:pt idx="1140">
                  <c:v>92</c:v>
                </c:pt>
                <c:pt idx="1141">
                  <c:v>92.4</c:v>
                </c:pt>
                <c:pt idx="1142">
                  <c:v>92</c:v>
                </c:pt>
                <c:pt idx="1143">
                  <c:v>91.6</c:v>
                </c:pt>
                <c:pt idx="1144">
                  <c:v>92.4</c:v>
                </c:pt>
                <c:pt idx="1145">
                  <c:v>92.8</c:v>
                </c:pt>
                <c:pt idx="1146">
                  <c:v>91.2</c:v>
                </c:pt>
                <c:pt idx="1147">
                  <c:v>91.6</c:v>
                </c:pt>
                <c:pt idx="1148">
                  <c:v>90.8</c:v>
                </c:pt>
                <c:pt idx="1149">
                  <c:v>89.6</c:v>
                </c:pt>
                <c:pt idx="1150">
                  <c:v>91.2</c:v>
                </c:pt>
                <c:pt idx="1151">
                  <c:v>91.6</c:v>
                </c:pt>
                <c:pt idx="1152">
                  <c:v>90</c:v>
                </c:pt>
                <c:pt idx="1153">
                  <c:v>90.4</c:v>
                </c:pt>
                <c:pt idx="1154">
                  <c:v>90</c:v>
                </c:pt>
                <c:pt idx="1155">
                  <c:v>90.8</c:v>
                </c:pt>
                <c:pt idx="1156">
                  <c:v>90.8</c:v>
                </c:pt>
                <c:pt idx="1157">
                  <c:v>90.4</c:v>
                </c:pt>
                <c:pt idx="1158">
                  <c:v>90.4</c:v>
                </c:pt>
                <c:pt idx="1159">
                  <c:v>90.8</c:v>
                </c:pt>
                <c:pt idx="1160">
                  <c:v>91.2</c:v>
                </c:pt>
                <c:pt idx="1161">
                  <c:v>90.4</c:v>
                </c:pt>
                <c:pt idx="1162">
                  <c:v>90.8</c:v>
                </c:pt>
                <c:pt idx="1163">
                  <c:v>90.8</c:v>
                </c:pt>
                <c:pt idx="1164">
                  <c:v>90.8</c:v>
                </c:pt>
                <c:pt idx="1165">
                  <c:v>90</c:v>
                </c:pt>
                <c:pt idx="1166">
                  <c:v>90</c:v>
                </c:pt>
                <c:pt idx="1167">
                  <c:v>90</c:v>
                </c:pt>
                <c:pt idx="1168">
                  <c:v>90</c:v>
                </c:pt>
                <c:pt idx="1169">
                  <c:v>89.6</c:v>
                </c:pt>
                <c:pt idx="1170">
                  <c:v>90.8</c:v>
                </c:pt>
                <c:pt idx="1171">
                  <c:v>92</c:v>
                </c:pt>
                <c:pt idx="1172">
                  <c:v>91.2</c:v>
                </c:pt>
                <c:pt idx="1173">
                  <c:v>91.2</c:v>
                </c:pt>
                <c:pt idx="1174">
                  <c:v>90.4</c:v>
                </c:pt>
                <c:pt idx="1175">
                  <c:v>92</c:v>
                </c:pt>
                <c:pt idx="1176">
                  <c:v>91.6</c:v>
                </c:pt>
                <c:pt idx="1177">
                  <c:v>92</c:v>
                </c:pt>
                <c:pt idx="1178">
                  <c:v>92.8</c:v>
                </c:pt>
                <c:pt idx="1179">
                  <c:v>92</c:v>
                </c:pt>
                <c:pt idx="1180">
                  <c:v>91.6</c:v>
                </c:pt>
                <c:pt idx="1181">
                  <c:v>91.6</c:v>
                </c:pt>
                <c:pt idx="1182">
                  <c:v>90.8</c:v>
                </c:pt>
                <c:pt idx="1183">
                  <c:v>91.6</c:v>
                </c:pt>
                <c:pt idx="1184">
                  <c:v>91.2</c:v>
                </c:pt>
                <c:pt idx="1185">
                  <c:v>90.4</c:v>
                </c:pt>
                <c:pt idx="1186">
                  <c:v>90.4</c:v>
                </c:pt>
                <c:pt idx="1187">
                  <c:v>90.4</c:v>
                </c:pt>
                <c:pt idx="1188">
                  <c:v>90</c:v>
                </c:pt>
                <c:pt idx="1189">
                  <c:v>89.6</c:v>
                </c:pt>
                <c:pt idx="1190">
                  <c:v>89.2</c:v>
                </c:pt>
                <c:pt idx="1191">
                  <c:v>91.2</c:v>
                </c:pt>
                <c:pt idx="1192">
                  <c:v>90.8</c:v>
                </c:pt>
                <c:pt idx="1193">
                  <c:v>91.6</c:v>
                </c:pt>
                <c:pt idx="1194">
                  <c:v>89.6</c:v>
                </c:pt>
                <c:pt idx="1195">
                  <c:v>89.6</c:v>
                </c:pt>
                <c:pt idx="1196">
                  <c:v>89.6</c:v>
                </c:pt>
                <c:pt idx="1197">
                  <c:v>90.8</c:v>
                </c:pt>
                <c:pt idx="1198">
                  <c:v>90</c:v>
                </c:pt>
                <c:pt idx="1199">
                  <c:v>90</c:v>
                </c:pt>
                <c:pt idx="1200">
                  <c:v>91.2</c:v>
                </c:pt>
                <c:pt idx="1201">
                  <c:v>91.2</c:v>
                </c:pt>
                <c:pt idx="1202">
                  <c:v>91.2</c:v>
                </c:pt>
                <c:pt idx="1203">
                  <c:v>90.4</c:v>
                </c:pt>
                <c:pt idx="1204">
                  <c:v>92.4</c:v>
                </c:pt>
                <c:pt idx="1205">
                  <c:v>91.6</c:v>
                </c:pt>
                <c:pt idx="1206">
                  <c:v>89.6</c:v>
                </c:pt>
                <c:pt idx="1207">
                  <c:v>90.8</c:v>
                </c:pt>
                <c:pt idx="1208">
                  <c:v>92</c:v>
                </c:pt>
                <c:pt idx="1209">
                  <c:v>90.8</c:v>
                </c:pt>
                <c:pt idx="1210">
                  <c:v>92</c:v>
                </c:pt>
                <c:pt idx="1211">
                  <c:v>91.6</c:v>
                </c:pt>
                <c:pt idx="1212">
                  <c:v>91.2</c:v>
                </c:pt>
                <c:pt idx="1213">
                  <c:v>92</c:v>
                </c:pt>
                <c:pt idx="1214">
                  <c:v>90.8</c:v>
                </c:pt>
                <c:pt idx="1215">
                  <c:v>92</c:v>
                </c:pt>
                <c:pt idx="1216">
                  <c:v>91.6</c:v>
                </c:pt>
                <c:pt idx="1217">
                  <c:v>92</c:v>
                </c:pt>
                <c:pt idx="1218">
                  <c:v>92</c:v>
                </c:pt>
                <c:pt idx="1219">
                  <c:v>92</c:v>
                </c:pt>
                <c:pt idx="1220">
                  <c:v>92.8</c:v>
                </c:pt>
                <c:pt idx="1221">
                  <c:v>92</c:v>
                </c:pt>
                <c:pt idx="1222">
                  <c:v>92</c:v>
                </c:pt>
                <c:pt idx="1223">
                  <c:v>92.4</c:v>
                </c:pt>
                <c:pt idx="1224">
                  <c:v>91.2</c:v>
                </c:pt>
                <c:pt idx="1225">
                  <c:v>92.8</c:v>
                </c:pt>
                <c:pt idx="1226">
                  <c:v>92</c:v>
                </c:pt>
                <c:pt idx="1227">
                  <c:v>91.6</c:v>
                </c:pt>
                <c:pt idx="1228">
                  <c:v>91.6</c:v>
                </c:pt>
                <c:pt idx="1229">
                  <c:v>90.4</c:v>
                </c:pt>
                <c:pt idx="1230">
                  <c:v>92</c:v>
                </c:pt>
                <c:pt idx="1231">
                  <c:v>91.6</c:v>
                </c:pt>
                <c:pt idx="1232">
                  <c:v>90.8</c:v>
                </c:pt>
                <c:pt idx="1233">
                  <c:v>90.4</c:v>
                </c:pt>
                <c:pt idx="1234">
                  <c:v>89.2</c:v>
                </c:pt>
                <c:pt idx="1235">
                  <c:v>89.6</c:v>
                </c:pt>
                <c:pt idx="1236">
                  <c:v>90.8</c:v>
                </c:pt>
                <c:pt idx="1237">
                  <c:v>89.6</c:v>
                </c:pt>
                <c:pt idx="1238">
                  <c:v>90.4</c:v>
                </c:pt>
                <c:pt idx="1239">
                  <c:v>89.6</c:v>
                </c:pt>
                <c:pt idx="1240">
                  <c:v>90.4</c:v>
                </c:pt>
                <c:pt idx="1241">
                  <c:v>90.4</c:v>
                </c:pt>
                <c:pt idx="1242">
                  <c:v>90.8</c:v>
                </c:pt>
                <c:pt idx="1243">
                  <c:v>91.6</c:v>
                </c:pt>
                <c:pt idx="1244">
                  <c:v>91.6</c:v>
                </c:pt>
                <c:pt idx="1245">
                  <c:v>92.4</c:v>
                </c:pt>
                <c:pt idx="1246">
                  <c:v>91.6</c:v>
                </c:pt>
                <c:pt idx="1247">
                  <c:v>90.4</c:v>
                </c:pt>
                <c:pt idx="1248">
                  <c:v>90.8</c:v>
                </c:pt>
                <c:pt idx="1249">
                  <c:v>91.2</c:v>
                </c:pt>
                <c:pt idx="1250">
                  <c:v>91.2</c:v>
                </c:pt>
                <c:pt idx="1251">
                  <c:v>90.8</c:v>
                </c:pt>
                <c:pt idx="1252">
                  <c:v>90.8</c:v>
                </c:pt>
                <c:pt idx="1253">
                  <c:v>90.4</c:v>
                </c:pt>
                <c:pt idx="1254">
                  <c:v>91.6</c:v>
                </c:pt>
                <c:pt idx="1255">
                  <c:v>90.8</c:v>
                </c:pt>
                <c:pt idx="1256">
                  <c:v>92</c:v>
                </c:pt>
                <c:pt idx="1257">
                  <c:v>92</c:v>
                </c:pt>
                <c:pt idx="1258">
                  <c:v>91.6</c:v>
                </c:pt>
                <c:pt idx="1259">
                  <c:v>93.2</c:v>
                </c:pt>
                <c:pt idx="1260">
                  <c:v>92</c:v>
                </c:pt>
                <c:pt idx="1261">
                  <c:v>92</c:v>
                </c:pt>
                <c:pt idx="1262">
                  <c:v>90.8</c:v>
                </c:pt>
                <c:pt idx="1263">
                  <c:v>91.6</c:v>
                </c:pt>
                <c:pt idx="1264">
                  <c:v>90.8</c:v>
                </c:pt>
                <c:pt idx="1265">
                  <c:v>90.4</c:v>
                </c:pt>
                <c:pt idx="1266">
                  <c:v>90.4</c:v>
                </c:pt>
                <c:pt idx="1267">
                  <c:v>90.8</c:v>
                </c:pt>
                <c:pt idx="1268">
                  <c:v>91.2</c:v>
                </c:pt>
                <c:pt idx="1269">
                  <c:v>91.2</c:v>
                </c:pt>
                <c:pt idx="1270">
                  <c:v>90</c:v>
                </c:pt>
                <c:pt idx="1271">
                  <c:v>90</c:v>
                </c:pt>
                <c:pt idx="1272">
                  <c:v>90</c:v>
                </c:pt>
                <c:pt idx="1273">
                  <c:v>88.8</c:v>
                </c:pt>
                <c:pt idx="1274">
                  <c:v>90</c:v>
                </c:pt>
                <c:pt idx="1275">
                  <c:v>89.2</c:v>
                </c:pt>
                <c:pt idx="1276">
                  <c:v>91.2</c:v>
                </c:pt>
                <c:pt idx="1277">
                  <c:v>90.8</c:v>
                </c:pt>
                <c:pt idx="1278">
                  <c:v>91.6</c:v>
                </c:pt>
                <c:pt idx="1279">
                  <c:v>91.2</c:v>
                </c:pt>
                <c:pt idx="1280">
                  <c:v>91.2</c:v>
                </c:pt>
                <c:pt idx="1281">
                  <c:v>90.4</c:v>
                </c:pt>
                <c:pt idx="1282">
                  <c:v>91.2</c:v>
                </c:pt>
                <c:pt idx="1283">
                  <c:v>92.4</c:v>
                </c:pt>
                <c:pt idx="1284">
                  <c:v>91.6</c:v>
                </c:pt>
                <c:pt idx="1285">
                  <c:v>92</c:v>
                </c:pt>
                <c:pt idx="1286">
                  <c:v>92.4</c:v>
                </c:pt>
                <c:pt idx="1287">
                  <c:v>92.4</c:v>
                </c:pt>
                <c:pt idx="1288">
                  <c:v>91.6</c:v>
                </c:pt>
                <c:pt idx="1289">
                  <c:v>92</c:v>
                </c:pt>
                <c:pt idx="1290">
                  <c:v>91.6</c:v>
                </c:pt>
                <c:pt idx="1291">
                  <c:v>92.8</c:v>
                </c:pt>
                <c:pt idx="1292">
                  <c:v>93.6</c:v>
                </c:pt>
                <c:pt idx="1293">
                  <c:v>92</c:v>
                </c:pt>
                <c:pt idx="1294">
                  <c:v>91.2</c:v>
                </c:pt>
                <c:pt idx="1295">
                  <c:v>90.8</c:v>
                </c:pt>
                <c:pt idx="1296">
                  <c:v>90.4</c:v>
                </c:pt>
                <c:pt idx="1297">
                  <c:v>90.8</c:v>
                </c:pt>
                <c:pt idx="1298">
                  <c:v>90</c:v>
                </c:pt>
                <c:pt idx="1299">
                  <c:v>90.8</c:v>
                </c:pt>
                <c:pt idx="1300">
                  <c:v>90</c:v>
                </c:pt>
                <c:pt idx="1301">
                  <c:v>91.2</c:v>
                </c:pt>
                <c:pt idx="1302">
                  <c:v>90.8</c:v>
                </c:pt>
                <c:pt idx="1303">
                  <c:v>89.2</c:v>
                </c:pt>
                <c:pt idx="1304">
                  <c:v>89.6</c:v>
                </c:pt>
                <c:pt idx="1305">
                  <c:v>89.6</c:v>
                </c:pt>
                <c:pt idx="1306">
                  <c:v>89.6</c:v>
                </c:pt>
                <c:pt idx="1307">
                  <c:v>90</c:v>
                </c:pt>
                <c:pt idx="1308">
                  <c:v>90</c:v>
                </c:pt>
                <c:pt idx="1309">
                  <c:v>89.6</c:v>
                </c:pt>
                <c:pt idx="1310">
                  <c:v>90.4</c:v>
                </c:pt>
                <c:pt idx="1311">
                  <c:v>90.4</c:v>
                </c:pt>
                <c:pt idx="1312">
                  <c:v>90.8</c:v>
                </c:pt>
                <c:pt idx="1313">
                  <c:v>90.8</c:v>
                </c:pt>
                <c:pt idx="1314">
                  <c:v>90.8</c:v>
                </c:pt>
                <c:pt idx="1315">
                  <c:v>90.8</c:v>
                </c:pt>
                <c:pt idx="1316">
                  <c:v>92.4</c:v>
                </c:pt>
                <c:pt idx="1317">
                  <c:v>92.4</c:v>
                </c:pt>
                <c:pt idx="1318">
                  <c:v>92.8</c:v>
                </c:pt>
                <c:pt idx="1319">
                  <c:v>92</c:v>
                </c:pt>
                <c:pt idx="1320">
                  <c:v>91.2</c:v>
                </c:pt>
                <c:pt idx="1321">
                  <c:v>92</c:v>
                </c:pt>
                <c:pt idx="1322">
                  <c:v>92</c:v>
                </c:pt>
                <c:pt idx="1323">
                  <c:v>91.6</c:v>
                </c:pt>
                <c:pt idx="1324">
                  <c:v>92</c:v>
                </c:pt>
                <c:pt idx="1325">
                  <c:v>92.4</c:v>
                </c:pt>
                <c:pt idx="1326">
                  <c:v>92.8</c:v>
                </c:pt>
                <c:pt idx="1327">
                  <c:v>92.4</c:v>
                </c:pt>
                <c:pt idx="1328">
                  <c:v>91.6</c:v>
                </c:pt>
                <c:pt idx="1329">
                  <c:v>92.4</c:v>
                </c:pt>
                <c:pt idx="1330">
                  <c:v>91.6</c:v>
                </c:pt>
                <c:pt idx="1331">
                  <c:v>92.4</c:v>
                </c:pt>
                <c:pt idx="1332">
                  <c:v>93.6</c:v>
                </c:pt>
                <c:pt idx="1333">
                  <c:v>91.6</c:v>
                </c:pt>
                <c:pt idx="1334">
                  <c:v>91.2</c:v>
                </c:pt>
                <c:pt idx="1335">
                  <c:v>91.6</c:v>
                </c:pt>
                <c:pt idx="1336">
                  <c:v>90</c:v>
                </c:pt>
                <c:pt idx="1337">
                  <c:v>90.4</c:v>
                </c:pt>
                <c:pt idx="1338">
                  <c:v>89.6</c:v>
                </c:pt>
                <c:pt idx="1339">
                  <c:v>90</c:v>
                </c:pt>
                <c:pt idx="1340">
                  <c:v>90.8</c:v>
                </c:pt>
                <c:pt idx="1341">
                  <c:v>90</c:v>
                </c:pt>
                <c:pt idx="1342">
                  <c:v>90</c:v>
                </c:pt>
                <c:pt idx="1343">
                  <c:v>90</c:v>
                </c:pt>
                <c:pt idx="1344">
                  <c:v>90.8</c:v>
                </c:pt>
                <c:pt idx="1345">
                  <c:v>90</c:v>
                </c:pt>
                <c:pt idx="1346">
                  <c:v>89.6</c:v>
                </c:pt>
                <c:pt idx="1347">
                  <c:v>90.4</c:v>
                </c:pt>
                <c:pt idx="1348">
                  <c:v>90.4</c:v>
                </c:pt>
                <c:pt idx="1349">
                  <c:v>90.8</c:v>
                </c:pt>
                <c:pt idx="1350">
                  <c:v>89.6</c:v>
                </c:pt>
                <c:pt idx="1351">
                  <c:v>90.4</c:v>
                </c:pt>
                <c:pt idx="1352">
                  <c:v>90.4</c:v>
                </c:pt>
                <c:pt idx="1353">
                  <c:v>90.4</c:v>
                </c:pt>
                <c:pt idx="1354">
                  <c:v>90.8</c:v>
                </c:pt>
                <c:pt idx="1355">
                  <c:v>90</c:v>
                </c:pt>
                <c:pt idx="1356">
                  <c:v>91.6</c:v>
                </c:pt>
                <c:pt idx="1357">
                  <c:v>92</c:v>
                </c:pt>
                <c:pt idx="1358">
                  <c:v>92</c:v>
                </c:pt>
                <c:pt idx="1359">
                  <c:v>92</c:v>
                </c:pt>
                <c:pt idx="1360">
                  <c:v>92</c:v>
                </c:pt>
                <c:pt idx="1361">
                  <c:v>92</c:v>
                </c:pt>
                <c:pt idx="1362">
                  <c:v>92.4</c:v>
                </c:pt>
                <c:pt idx="1363">
                  <c:v>92.8</c:v>
                </c:pt>
                <c:pt idx="1364">
                  <c:v>92.8</c:v>
                </c:pt>
                <c:pt idx="1365">
                  <c:v>93.6</c:v>
                </c:pt>
                <c:pt idx="1366">
                  <c:v>91.6</c:v>
                </c:pt>
                <c:pt idx="1367">
                  <c:v>91.2</c:v>
                </c:pt>
                <c:pt idx="1368">
                  <c:v>91.6</c:v>
                </c:pt>
                <c:pt idx="1369">
                  <c:v>90.8</c:v>
                </c:pt>
                <c:pt idx="1370">
                  <c:v>91.6</c:v>
                </c:pt>
                <c:pt idx="1371">
                  <c:v>91.6</c:v>
                </c:pt>
                <c:pt idx="1372">
                  <c:v>91.2</c:v>
                </c:pt>
                <c:pt idx="1373">
                  <c:v>90.8</c:v>
                </c:pt>
                <c:pt idx="1374">
                  <c:v>92</c:v>
                </c:pt>
                <c:pt idx="1375">
                  <c:v>91.2</c:v>
                </c:pt>
                <c:pt idx="1376">
                  <c:v>90.8</c:v>
                </c:pt>
                <c:pt idx="1377">
                  <c:v>91.2</c:v>
                </c:pt>
                <c:pt idx="1378">
                  <c:v>90.4</c:v>
                </c:pt>
                <c:pt idx="1379">
                  <c:v>89.6</c:v>
                </c:pt>
                <c:pt idx="1380">
                  <c:v>88.4</c:v>
                </c:pt>
                <c:pt idx="1381">
                  <c:v>89.6</c:v>
                </c:pt>
                <c:pt idx="1382">
                  <c:v>89.2</c:v>
                </c:pt>
                <c:pt idx="1383">
                  <c:v>90</c:v>
                </c:pt>
                <c:pt idx="1384">
                  <c:v>89.2</c:v>
                </c:pt>
                <c:pt idx="1385">
                  <c:v>88.4</c:v>
                </c:pt>
                <c:pt idx="1386">
                  <c:v>89.6</c:v>
                </c:pt>
                <c:pt idx="1387">
                  <c:v>90</c:v>
                </c:pt>
                <c:pt idx="1388">
                  <c:v>89.6</c:v>
                </c:pt>
                <c:pt idx="1389">
                  <c:v>90.4</c:v>
                </c:pt>
                <c:pt idx="1390">
                  <c:v>90.8</c:v>
                </c:pt>
                <c:pt idx="1391">
                  <c:v>91.6</c:v>
                </c:pt>
                <c:pt idx="1392">
                  <c:v>90.4</c:v>
                </c:pt>
                <c:pt idx="1393">
                  <c:v>90.4</c:v>
                </c:pt>
                <c:pt idx="1394">
                  <c:v>91.2</c:v>
                </c:pt>
                <c:pt idx="1395">
                  <c:v>91.2</c:v>
                </c:pt>
                <c:pt idx="1396">
                  <c:v>92</c:v>
                </c:pt>
                <c:pt idx="1397">
                  <c:v>91.2</c:v>
                </c:pt>
                <c:pt idx="1398">
                  <c:v>90.8</c:v>
                </c:pt>
                <c:pt idx="1399">
                  <c:v>91.2</c:v>
                </c:pt>
                <c:pt idx="1400">
                  <c:v>93.6</c:v>
                </c:pt>
                <c:pt idx="1401">
                  <c:v>91.6</c:v>
                </c:pt>
                <c:pt idx="1402">
                  <c:v>91.6</c:v>
                </c:pt>
                <c:pt idx="1403">
                  <c:v>91.6</c:v>
                </c:pt>
                <c:pt idx="1404">
                  <c:v>91.2</c:v>
                </c:pt>
                <c:pt idx="1405">
                  <c:v>90.4</c:v>
                </c:pt>
                <c:pt idx="1406">
                  <c:v>90.8</c:v>
                </c:pt>
                <c:pt idx="1407">
                  <c:v>91.2</c:v>
                </c:pt>
                <c:pt idx="1408">
                  <c:v>90.4</c:v>
                </c:pt>
                <c:pt idx="1409">
                  <c:v>90</c:v>
                </c:pt>
                <c:pt idx="1410">
                  <c:v>90.8</c:v>
                </c:pt>
                <c:pt idx="1411">
                  <c:v>92</c:v>
                </c:pt>
                <c:pt idx="1412">
                  <c:v>89.6</c:v>
                </c:pt>
                <c:pt idx="1413">
                  <c:v>89.6</c:v>
                </c:pt>
                <c:pt idx="1414">
                  <c:v>90.4</c:v>
                </c:pt>
                <c:pt idx="1415">
                  <c:v>90</c:v>
                </c:pt>
                <c:pt idx="1416">
                  <c:v>88.8</c:v>
                </c:pt>
                <c:pt idx="1417">
                  <c:v>89.2</c:v>
                </c:pt>
                <c:pt idx="1418">
                  <c:v>88.8</c:v>
                </c:pt>
                <c:pt idx="1419">
                  <c:v>90.8</c:v>
                </c:pt>
                <c:pt idx="1420">
                  <c:v>89.2</c:v>
                </c:pt>
                <c:pt idx="1421">
                  <c:v>90</c:v>
                </c:pt>
                <c:pt idx="1422">
                  <c:v>90</c:v>
                </c:pt>
                <c:pt idx="1423">
                  <c:v>89.6</c:v>
                </c:pt>
                <c:pt idx="1424">
                  <c:v>91.2</c:v>
                </c:pt>
                <c:pt idx="1425">
                  <c:v>92</c:v>
                </c:pt>
                <c:pt idx="1426">
                  <c:v>92.4</c:v>
                </c:pt>
                <c:pt idx="1427">
                  <c:v>91.6</c:v>
                </c:pt>
                <c:pt idx="1428">
                  <c:v>92.4</c:v>
                </c:pt>
                <c:pt idx="1429">
                  <c:v>92.8</c:v>
                </c:pt>
                <c:pt idx="1430">
                  <c:v>92</c:v>
                </c:pt>
                <c:pt idx="1431">
                  <c:v>92</c:v>
                </c:pt>
                <c:pt idx="1432">
                  <c:v>92.8</c:v>
                </c:pt>
                <c:pt idx="1433">
                  <c:v>91.6</c:v>
                </c:pt>
                <c:pt idx="1434">
                  <c:v>92</c:v>
                </c:pt>
                <c:pt idx="1435">
                  <c:v>91.6</c:v>
                </c:pt>
                <c:pt idx="1436">
                  <c:v>92.4</c:v>
                </c:pt>
                <c:pt idx="1437">
                  <c:v>91.6</c:v>
                </c:pt>
                <c:pt idx="1438">
                  <c:v>91.2</c:v>
                </c:pt>
                <c:pt idx="1439">
                  <c:v>92</c:v>
                </c:pt>
                <c:pt idx="1440">
                  <c:v>90.8</c:v>
                </c:pt>
                <c:pt idx="1441">
                  <c:v>91.6</c:v>
                </c:pt>
                <c:pt idx="1442">
                  <c:v>91.6</c:v>
                </c:pt>
                <c:pt idx="1443">
                  <c:v>92.4</c:v>
                </c:pt>
                <c:pt idx="1444">
                  <c:v>92</c:v>
                </c:pt>
                <c:pt idx="1445">
                  <c:v>90.8</c:v>
                </c:pt>
                <c:pt idx="1446">
                  <c:v>89.6</c:v>
                </c:pt>
                <c:pt idx="1447">
                  <c:v>90.8</c:v>
                </c:pt>
                <c:pt idx="1448">
                  <c:v>90</c:v>
                </c:pt>
                <c:pt idx="1449">
                  <c:v>89.6</c:v>
                </c:pt>
                <c:pt idx="1450">
                  <c:v>92</c:v>
                </c:pt>
                <c:pt idx="1451">
                  <c:v>89.6</c:v>
                </c:pt>
                <c:pt idx="1452">
                  <c:v>90.4</c:v>
                </c:pt>
                <c:pt idx="1453">
                  <c:v>90.4</c:v>
                </c:pt>
                <c:pt idx="1454">
                  <c:v>91.2</c:v>
                </c:pt>
                <c:pt idx="1455">
                  <c:v>90.4</c:v>
                </c:pt>
                <c:pt idx="1456">
                  <c:v>90.4</c:v>
                </c:pt>
                <c:pt idx="1457">
                  <c:v>89.2</c:v>
                </c:pt>
                <c:pt idx="1458">
                  <c:v>90</c:v>
                </c:pt>
                <c:pt idx="1459">
                  <c:v>90</c:v>
                </c:pt>
                <c:pt idx="1460">
                  <c:v>91.2</c:v>
                </c:pt>
                <c:pt idx="1461">
                  <c:v>89.6</c:v>
                </c:pt>
                <c:pt idx="1462">
                  <c:v>90</c:v>
                </c:pt>
                <c:pt idx="1463">
                  <c:v>90.4</c:v>
                </c:pt>
                <c:pt idx="1464">
                  <c:v>90.8</c:v>
                </c:pt>
                <c:pt idx="1465">
                  <c:v>89.6</c:v>
                </c:pt>
                <c:pt idx="1466">
                  <c:v>90</c:v>
                </c:pt>
                <c:pt idx="1467">
                  <c:v>90.4</c:v>
                </c:pt>
                <c:pt idx="1468">
                  <c:v>91.2</c:v>
                </c:pt>
                <c:pt idx="1469">
                  <c:v>90.8</c:v>
                </c:pt>
                <c:pt idx="1470">
                  <c:v>89.6</c:v>
                </c:pt>
                <c:pt idx="1471">
                  <c:v>90.8</c:v>
                </c:pt>
                <c:pt idx="1472">
                  <c:v>91.2</c:v>
                </c:pt>
                <c:pt idx="1473">
                  <c:v>90.8</c:v>
                </c:pt>
                <c:pt idx="1474">
                  <c:v>91.2</c:v>
                </c:pt>
                <c:pt idx="1475">
                  <c:v>91.2</c:v>
                </c:pt>
                <c:pt idx="1476">
                  <c:v>92</c:v>
                </c:pt>
                <c:pt idx="1477">
                  <c:v>93.2</c:v>
                </c:pt>
                <c:pt idx="1478">
                  <c:v>92.8</c:v>
                </c:pt>
                <c:pt idx="1479">
                  <c:v>92.8</c:v>
                </c:pt>
                <c:pt idx="1480">
                  <c:v>90.4</c:v>
                </c:pt>
                <c:pt idx="1481">
                  <c:v>92</c:v>
                </c:pt>
                <c:pt idx="1482">
                  <c:v>92.8</c:v>
                </c:pt>
                <c:pt idx="1483">
                  <c:v>92</c:v>
                </c:pt>
                <c:pt idx="1484">
                  <c:v>92</c:v>
                </c:pt>
                <c:pt idx="1485">
                  <c:v>92</c:v>
                </c:pt>
                <c:pt idx="1486">
                  <c:v>91.6</c:v>
                </c:pt>
                <c:pt idx="1487">
                  <c:v>90.4</c:v>
                </c:pt>
                <c:pt idx="1488">
                  <c:v>91.2</c:v>
                </c:pt>
                <c:pt idx="1489">
                  <c:v>91.6</c:v>
                </c:pt>
                <c:pt idx="1490">
                  <c:v>90.4</c:v>
                </c:pt>
                <c:pt idx="1491">
                  <c:v>90</c:v>
                </c:pt>
                <c:pt idx="1492">
                  <c:v>90.8</c:v>
                </c:pt>
                <c:pt idx="1493">
                  <c:v>90.8</c:v>
                </c:pt>
                <c:pt idx="1494">
                  <c:v>90.4</c:v>
                </c:pt>
                <c:pt idx="1495">
                  <c:v>91.2</c:v>
                </c:pt>
                <c:pt idx="1496">
                  <c:v>89.6</c:v>
                </c:pt>
                <c:pt idx="1497">
                  <c:v>90</c:v>
                </c:pt>
                <c:pt idx="1498">
                  <c:v>89.6</c:v>
                </c:pt>
                <c:pt idx="1499">
                  <c:v>90.4</c:v>
                </c:pt>
                <c:pt idx="1500">
                  <c:v>90.4</c:v>
                </c:pt>
                <c:pt idx="1501">
                  <c:v>91.2</c:v>
                </c:pt>
                <c:pt idx="1502">
                  <c:v>90.4</c:v>
                </c:pt>
                <c:pt idx="1503">
                  <c:v>90.4</c:v>
                </c:pt>
                <c:pt idx="1504">
                  <c:v>92</c:v>
                </c:pt>
                <c:pt idx="1505">
                  <c:v>91.2</c:v>
                </c:pt>
                <c:pt idx="1506">
                  <c:v>90.4</c:v>
                </c:pt>
                <c:pt idx="1507">
                  <c:v>91.6</c:v>
                </c:pt>
                <c:pt idx="1508">
                  <c:v>90.8</c:v>
                </c:pt>
                <c:pt idx="1509">
                  <c:v>90.8</c:v>
                </c:pt>
                <c:pt idx="1510">
                  <c:v>91.6</c:v>
                </c:pt>
                <c:pt idx="1511">
                  <c:v>91.6</c:v>
                </c:pt>
                <c:pt idx="1512">
                  <c:v>92</c:v>
                </c:pt>
                <c:pt idx="1513">
                  <c:v>91.2</c:v>
                </c:pt>
                <c:pt idx="1514">
                  <c:v>92.4</c:v>
                </c:pt>
                <c:pt idx="1515">
                  <c:v>91.2</c:v>
                </c:pt>
                <c:pt idx="1516">
                  <c:v>91.2</c:v>
                </c:pt>
                <c:pt idx="1517">
                  <c:v>90.8</c:v>
                </c:pt>
                <c:pt idx="1518">
                  <c:v>91.2</c:v>
                </c:pt>
                <c:pt idx="1519">
                  <c:v>90</c:v>
                </c:pt>
                <c:pt idx="1520">
                  <c:v>90</c:v>
                </c:pt>
                <c:pt idx="1521">
                  <c:v>90.4</c:v>
                </c:pt>
                <c:pt idx="1522">
                  <c:v>90.4</c:v>
                </c:pt>
                <c:pt idx="1523">
                  <c:v>91.6</c:v>
                </c:pt>
                <c:pt idx="1524">
                  <c:v>90.8</c:v>
                </c:pt>
                <c:pt idx="1525">
                  <c:v>91.6</c:v>
                </c:pt>
                <c:pt idx="1526">
                  <c:v>90.4</c:v>
                </c:pt>
                <c:pt idx="1527">
                  <c:v>91.2</c:v>
                </c:pt>
                <c:pt idx="1528">
                  <c:v>90</c:v>
                </c:pt>
                <c:pt idx="1529">
                  <c:v>90</c:v>
                </c:pt>
                <c:pt idx="1530">
                  <c:v>90.4</c:v>
                </c:pt>
                <c:pt idx="1531">
                  <c:v>90.4</c:v>
                </c:pt>
                <c:pt idx="1532">
                  <c:v>91.2</c:v>
                </c:pt>
                <c:pt idx="1533">
                  <c:v>90.4</c:v>
                </c:pt>
                <c:pt idx="1534">
                  <c:v>90.4</c:v>
                </c:pt>
                <c:pt idx="1535">
                  <c:v>90.4</c:v>
                </c:pt>
                <c:pt idx="1536">
                  <c:v>88.8</c:v>
                </c:pt>
                <c:pt idx="1537">
                  <c:v>89.6</c:v>
                </c:pt>
                <c:pt idx="1538">
                  <c:v>91.2</c:v>
                </c:pt>
                <c:pt idx="1539">
                  <c:v>90.8</c:v>
                </c:pt>
                <c:pt idx="1540">
                  <c:v>91.6</c:v>
                </c:pt>
                <c:pt idx="1541">
                  <c:v>91.2</c:v>
                </c:pt>
                <c:pt idx="1542">
                  <c:v>90.8</c:v>
                </c:pt>
                <c:pt idx="1543">
                  <c:v>92.8</c:v>
                </c:pt>
                <c:pt idx="1544">
                  <c:v>91.6</c:v>
                </c:pt>
                <c:pt idx="1545">
                  <c:v>92</c:v>
                </c:pt>
                <c:pt idx="1546">
                  <c:v>92.8</c:v>
                </c:pt>
                <c:pt idx="1547">
                  <c:v>92.4</c:v>
                </c:pt>
                <c:pt idx="1548">
                  <c:v>92</c:v>
                </c:pt>
                <c:pt idx="1549">
                  <c:v>93.6</c:v>
                </c:pt>
                <c:pt idx="1550">
                  <c:v>93.6</c:v>
                </c:pt>
                <c:pt idx="1551">
                  <c:v>92</c:v>
                </c:pt>
                <c:pt idx="1552">
                  <c:v>92.8</c:v>
                </c:pt>
                <c:pt idx="1553">
                  <c:v>92</c:v>
                </c:pt>
                <c:pt idx="1554">
                  <c:v>92</c:v>
                </c:pt>
                <c:pt idx="1555">
                  <c:v>92.8</c:v>
                </c:pt>
                <c:pt idx="1556">
                  <c:v>91.2</c:v>
                </c:pt>
                <c:pt idx="1557">
                  <c:v>91.6</c:v>
                </c:pt>
                <c:pt idx="1558">
                  <c:v>91.2</c:v>
                </c:pt>
                <c:pt idx="1559">
                  <c:v>90.4</c:v>
                </c:pt>
                <c:pt idx="1560">
                  <c:v>90</c:v>
                </c:pt>
                <c:pt idx="1561">
                  <c:v>91.2</c:v>
                </c:pt>
                <c:pt idx="1562">
                  <c:v>90.8</c:v>
                </c:pt>
                <c:pt idx="1563">
                  <c:v>90.4</c:v>
                </c:pt>
                <c:pt idx="1564">
                  <c:v>89.6</c:v>
                </c:pt>
                <c:pt idx="1565">
                  <c:v>90.4</c:v>
                </c:pt>
                <c:pt idx="1566">
                  <c:v>90</c:v>
                </c:pt>
                <c:pt idx="1567">
                  <c:v>90</c:v>
                </c:pt>
                <c:pt idx="1568">
                  <c:v>90</c:v>
                </c:pt>
                <c:pt idx="1569">
                  <c:v>89.2</c:v>
                </c:pt>
                <c:pt idx="1570">
                  <c:v>90.4</c:v>
                </c:pt>
                <c:pt idx="1571">
                  <c:v>89.6</c:v>
                </c:pt>
                <c:pt idx="1572">
                  <c:v>90.8</c:v>
                </c:pt>
                <c:pt idx="1573">
                  <c:v>90.4</c:v>
                </c:pt>
                <c:pt idx="1574">
                  <c:v>91.6</c:v>
                </c:pt>
                <c:pt idx="1575">
                  <c:v>91.2</c:v>
                </c:pt>
                <c:pt idx="1576">
                  <c:v>90.8</c:v>
                </c:pt>
                <c:pt idx="1577">
                  <c:v>91.6</c:v>
                </c:pt>
                <c:pt idx="1578">
                  <c:v>92.4</c:v>
                </c:pt>
                <c:pt idx="1579">
                  <c:v>91.6</c:v>
                </c:pt>
                <c:pt idx="1580">
                  <c:v>92</c:v>
                </c:pt>
                <c:pt idx="1581">
                  <c:v>90.8</c:v>
                </c:pt>
                <c:pt idx="1582">
                  <c:v>92.8</c:v>
                </c:pt>
                <c:pt idx="1583">
                  <c:v>91.6</c:v>
                </c:pt>
                <c:pt idx="1584">
                  <c:v>91.6</c:v>
                </c:pt>
                <c:pt idx="1585">
                  <c:v>90</c:v>
                </c:pt>
                <c:pt idx="1586">
                  <c:v>91.2</c:v>
                </c:pt>
                <c:pt idx="1587">
                  <c:v>91.6</c:v>
                </c:pt>
                <c:pt idx="1588">
                  <c:v>90.8</c:v>
                </c:pt>
                <c:pt idx="1589">
                  <c:v>92.4</c:v>
                </c:pt>
                <c:pt idx="1590">
                  <c:v>91.6</c:v>
                </c:pt>
                <c:pt idx="1591">
                  <c:v>90.4</c:v>
                </c:pt>
                <c:pt idx="1592">
                  <c:v>91.6</c:v>
                </c:pt>
                <c:pt idx="1593">
                  <c:v>92.4</c:v>
                </c:pt>
                <c:pt idx="1594">
                  <c:v>90.8</c:v>
                </c:pt>
                <c:pt idx="1595">
                  <c:v>90.8</c:v>
                </c:pt>
                <c:pt idx="1596">
                  <c:v>91.2</c:v>
                </c:pt>
                <c:pt idx="1597">
                  <c:v>90.4</c:v>
                </c:pt>
                <c:pt idx="1598">
                  <c:v>90.4</c:v>
                </c:pt>
                <c:pt idx="1599">
                  <c:v>90.8</c:v>
                </c:pt>
                <c:pt idx="1600">
                  <c:v>91.2</c:v>
                </c:pt>
                <c:pt idx="1601">
                  <c:v>90.8</c:v>
                </c:pt>
                <c:pt idx="1602">
                  <c:v>90.8</c:v>
                </c:pt>
                <c:pt idx="1603">
                  <c:v>91.2</c:v>
                </c:pt>
                <c:pt idx="1604">
                  <c:v>91.6</c:v>
                </c:pt>
                <c:pt idx="1605">
                  <c:v>91.2</c:v>
                </c:pt>
                <c:pt idx="1606">
                  <c:v>90.8</c:v>
                </c:pt>
                <c:pt idx="1607">
                  <c:v>91.6</c:v>
                </c:pt>
                <c:pt idx="1608">
                  <c:v>91.2</c:v>
                </c:pt>
                <c:pt idx="1609">
                  <c:v>91.2</c:v>
                </c:pt>
                <c:pt idx="1610">
                  <c:v>90</c:v>
                </c:pt>
                <c:pt idx="1611">
                  <c:v>91.6</c:v>
                </c:pt>
                <c:pt idx="1612">
                  <c:v>91.6</c:v>
                </c:pt>
                <c:pt idx="1613">
                  <c:v>90.8</c:v>
                </c:pt>
                <c:pt idx="1614">
                  <c:v>91.6</c:v>
                </c:pt>
                <c:pt idx="1615">
                  <c:v>91.6</c:v>
                </c:pt>
                <c:pt idx="1616">
                  <c:v>90.8</c:v>
                </c:pt>
                <c:pt idx="1617">
                  <c:v>92</c:v>
                </c:pt>
                <c:pt idx="1618">
                  <c:v>91.2</c:v>
                </c:pt>
                <c:pt idx="1619">
                  <c:v>91.2</c:v>
                </c:pt>
                <c:pt idx="1620">
                  <c:v>90.8</c:v>
                </c:pt>
                <c:pt idx="1621">
                  <c:v>91.2</c:v>
                </c:pt>
                <c:pt idx="1622">
                  <c:v>91.6</c:v>
                </c:pt>
                <c:pt idx="1623">
                  <c:v>90.4</c:v>
                </c:pt>
                <c:pt idx="1624">
                  <c:v>91.2</c:v>
                </c:pt>
                <c:pt idx="1625">
                  <c:v>91.6</c:v>
                </c:pt>
                <c:pt idx="1626">
                  <c:v>90.4</c:v>
                </c:pt>
                <c:pt idx="1627">
                  <c:v>92.4</c:v>
                </c:pt>
                <c:pt idx="1628">
                  <c:v>91.2</c:v>
                </c:pt>
                <c:pt idx="1629">
                  <c:v>90.4</c:v>
                </c:pt>
                <c:pt idx="1630">
                  <c:v>90.4</c:v>
                </c:pt>
                <c:pt idx="1631">
                  <c:v>91.2</c:v>
                </c:pt>
                <c:pt idx="1632">
                  <c:v>91.6</c:v>
                </c:pt>
                <c:pt idx="1633">
                  <c:v>90</c:v>
                </c:pt>
                <c:pt idx="1634">
                  <c:v>91.2</c:v>
                </c:pt>
                <c:pt idx="1635">
                  <c:v>90.8</c:v>
                </c:pt>
                <c:pt idx="1636">
                  <c:v>92</c:v>
                </c:pt>
                <c:pt idx="1637">
                  <c:v>91.2</c:v>
                </c:pt>
                <c:pt idx="1638">
                  <c:v>92.4</c:v>
                </c:pt>
                <c:pt idx="1639">
                  <c:v>92</c:v>
                </c:pt>
                <c:pt idx="1640">
                  <c:v>90.4</c:v>
                </c:pt>
                <c:pt idx="1641">
                  <c:v>92</c:v>
                </c:pt>
                <c:pt idx="1642">
                  <c:v>91.6</c:v>
                </c:pt>
                <c:pt idx="1643">
                  <c:v>90.8</c:v>
                </c:pt>
                <c:pt idx="1644">
                  <c:v>91.6</c:v>
                </c:pt>
                <c:pt idx="1645">
                  <c:v>92.4</c:v>
                </c:pt>
                <c:pt idx="1646">
                  <c:v>93.2</c:v>
                </c:pt>
                <c:pt idx="1647">
                  <c:v>90.8</c:v>
                </c:pt>
                <c:pt idx="1648">
                  <c:v>91.2</c:v>
                </c:pt>
                <c:pt idx="1649">
                  <c:v>90.8</c:v>
                </c:pt>
                <c:pt idx="1650">
                  <c:v>91.2</c:v>
                </c:pt>
                <c:pt idx="1651">
                  <c:v>90.4</c:v>
                </c:pt>
                <c:pt idx="1652">
                  <c:v>91.6</c:v>
                </c:pt>
                <c:pt idx="1653">
                  <c:v>90.4</c:v>
                </c:pt>
                <c:pt idx="1654">
                  <c:v>90.4</c:v>
                </c:pt>
                <c:pt idx="1655">
                  <c:v>90.8</c:v>
                </c:pt>
                <c:pt idx="1656">
                  <c:v>90.4</c:v>
                </c:pt>
                <c:pt idx="1657">
                  <c:v>90.8</c:v>
                </c:pt>
                <c:pt idx="1658">
                  <c:v>91.2</c:v>
                </c:pt>
                <c:pt idx="1659">
                  <c:v>91.6</c:v>
                </c:pt>
                <c:pt idx="1660">
                  <c:v>92</c:v>
                </c:pt>
                <c:pt idx="1661">
                  <c:v>90.4</c:v>
                </c:pt>
                <c:pt idx="1662">
                  <c:v>92</c:v>
                </c:pt>
                <c:pt idx="1663">
                  <c:v>92</c:v>
                </c:pt>
                <c:pt idx="1664">
                  <c:v>89.6</c:v>
                </c:pt>
                <c:pt idx="1665">
                  <c:v>91.6</c:v>
                </c:pt>
                <c:pt idx="1666">
                  <c:v>90.4</c:v>
                </c:pt>
                <c:pt idx="1667">
                  <c:v>90.8</c:v>
                </c:pt>
                <c:pt idx="1668">
                  <c:v>90</c:v>
                </c:pt>
                <c:pt idx="1669">
                  <c:v>90</c:v>
                </c:pt>
                <c:pt idx="1670">
                  <c:v>90.4</c:v>
                </c:pt>
                <c:pt idx="1671">
                  <c:v>90.8</c:v>
                </c:pt>
                <c:pt idx="1672">
                  <c:v>90.8</c:v>
                </c:pt>
                <c:pt idx="1673">
                  <c:v>90</c:v>
                </c:pt>
                <c:pt idx="1674">
                  <c:v>90.8</c:v>
                </c:pt>
                <c:pt idx="1675">
                  <c:v>90.8</c:v>
                </c:pt>
                <c:pt idx="1676">
                  <c:v>91.2</c:v>
                </c:pt>
                <c:pt idx="1677">
                  <c:v>91.6</c:v>
                </c:pt>
                <c:pt idx="1678">
                  <c:v>90</c:v>
                </c:pt>
                <c:pt idx="1679">
                  <c:v>91.2</c:v>
                </c:pt>
                <c:pt idx="1680">
                  <c:v>92</c:v>
                </c:pt>
                <c:pt idx="1681">
                  <c:v>92.4</c:v>
                </c:pt>
                <c:pt idx="1682">
                  <c:v>93.2</c:v>
                </c:pt>
                <c:pt idx="1683">
                  <c:v>90.4</c:v>
                </c:pt>
                <c:pt idx="1684">
                  <c:v>90.8</c:v>
                </c:pt>
                <c:pt idx="1685">
                  <c:v>92.4</c:v>
                </c:pt>
                <c:pt idx="1686">
                  <c:v>91.2</c:v>
                </c:pt>
                <c:pt idx="1687">
                  <c:v>91.2</c:v>
                </c:pt>
                <c:pt idx="1688">
                  <c:v>91.2</c:v>
                </c:pt>
                <c:pt idx="1689">
                  <c:v>90.8</c:v>
                </c:pt>
                <c:pt idx="1690">
                  <c:v>91.6</c:v>
                </c:pt>
                <c:pt idx="1691">
                  <c:v>91.6</c:v>
                </c:pt>
                <c:pt idx="1692">
                  <c:v>90.4</c:v>
                </c:pt>
                <c:pt idx="1693">
                  <c:v>90.4</c:v>
                </c:pt>
                <c:pt idx="1694">
                  <c:v>90.8</c:v>
                </c:pt>
                <c:pt idx="1695">
                  <c:v>90.8</c:v>
                </c:pt>
                <c:pt idx="1696">
                  <c:v>92.4</c:v>
                </c:pt>
                <c:pt idx="1697">
                  <c:v>92</c:v>
                </c:pt>
                <c:pt idx="1698">
                  <c:v>92</c:v>
                </c:pt>
                <c:pt idx="1699">
                  <c:v>92</c:v>
                </c:pt>
                <c:pt idx="1700">
                  <c:v>90.4</c:v>
                </c:pt>
                <c:pt idx="1701">
                  <c:v>91.6</c:v>
                </c:pt>
                <c:pt idx="1702">
                  <c:v>92.8</c:v>
                </c:pt>
                <c:pt idx="1703">
                  <c:v>92</c:v>
                </c:pt>
                <c:pt idx="1704">
                  <c:v>90.8</c:v>
                </c:pt>
                <c:pt idx="1705">
                  <c:v>90.4</c:v>
                </c:pt>
                <c:pt idx="1706">
                  <c:v>91.2</c:v>
                </c:pt>
                <c:pt idx="1707">
                  <c:v>90</c:v>
                </c:pt>
                <c:pt idx="1708">
                  <c:v>90.4</c:v>
                </c:pt>
                <c:pt idx="1709">
                  <c:v>91.2</c:v>
                </c:pt>
                <c:pt idx="1710">
                  <c:v>91.2</c:v>
                </c:pt>
                <c:pt idx="1711">
                  <c:v>92</c:v>
                </c:pt>
                <c:pt idx="1712">
                  <c:v>91.6</c:v>
                </c:pt>
                <c:pt idx="1713">
                  <c:v>91.6</c:v>
                </c:pt>
                <c:pt idx="1714">
                  <c:v>92</c:v>
                </c:pt>
                <c:pt idx="1715">
                  <c:v>91.2</c:v>
                </c:pt>
                <c:pt idx="1716">
                  <c:v>91.6</c:v>
                </c:pt>
                <c:pt idx="1717">
                  <c:v>91.2</c:v>
                </c:pt>
                <c:pt idx="1718">
                  <c:v>92</c:v>
                </c:pt>
                <c:pt idx="1719">
                  <c:v>91.6</c:v>
                </c:pt>
                <c:pt idx="1720">
                  <c:v>91.6</c:v>
                </c:pt>
                <c:pt idx="1721">
                  <c:v>91.2</c:v>
                </c:pt>
                <c:pt idx="1722">
                  <c:v>91.6</c:v>
                </c:pt>
                <c:pt idx="1723">
                  <c:v>91.2</c:v>
                </c:pt>
                <c:pt idx="1724">
                  <c:v>90</c:v>
                </c:pt>
                <c:pt idx="1725">
                  <c:v>90</c:v>
                </c:pt>
                <c:pt idx="1726">
                  <c:v>90.4</c:v>
                </c:pt>
                <c:pt idx="1727">
                  <c:v>90.4</c:v>
                </c:pt>
                <c:pt idx="1728">
                  <c:v>90</c:v>
                </c:pt>
                <c:pt idx="1729">
                  <c:v>90.8</c:v>
                </c:pt>
                <c:pt idx="1730">
                  <c:v>91.2</c:v>
                </c:pt>
                <c:pt idx="1731">
                  <c:v>90.4</c:v>
                </c:pt>
                <c:pt idx="1732">
                  <c:v>91.6</c:v>
                </c:pt>
                <c:pt idx="1733">
                  <c:v>90.4</c:v>
                </c:pt>
                <c:pt idx="1734">
                  <c:v>90</c:v>
                </c:pt>
                <c:pt idx="1735">
                  <c:v>91.6</c:v>
                </c:pt>
                <c:pt idx="1736">
                  <c:v>90.4</c:v>
                </c:pt>
                <c:pt idx="1737">
                  <c:v>90.4</c:v>
                </c:pt>
                <c:pt idx="1738">
                  <c:v>90</c:v>
                </c:pt>
                <c:pt idx="1739">
                  <c:v>90.4</c:v>
                </c:pt>
                <c:pt idx="1740">
                  <c:v>91.6</c:v>
                </c:pt>
                <c:pt idx="1741">
                  <c:v>92</c:v>
                </c:pt>
                <c:pt idx="1742">
                  <c:v>90.8</c:v>
                </c:pt>
                <c:pt idx="1743">
                  <c:v>90.8</c:v>
                </c:pt>
                <c:pt idx="1744">
                  <c:v>89.6</c:v>
                </c:pt>
                <c:pt idx="1745">
                  <c:v>91.2</c:v>
                </c:pt>
                <c:pt idx="1746">
                  <c:v>90.8</c:v>
                </c:pt>
                <c:pt idx="1747">
                  <c:v>91.6</c:v>
                </c:pt>
                <c:pt idx="1748">
                  <c:v>90.8</c:v>
                </c:pt>
                <c:pt idx="1749">
                  <c:v>92</c:v>
                </c:pt>
                <c:pt idx="1750">
                  <c:v>91.6</c:v>
                </c:pt>
                <c:pt idx="1751">
                  <c:v>91.6</c:v>
                </c:pt>
                <c:pt idx="1752">
                  <c:v>91.6</c:v>
                </c:pt>
                <c:pt idx="1753">
                  <c:v>92</c:v>
                </c:pt>
                <c:pt idx="1754">
                  <c:v>92</c:v>
                </c:pt>
                <c:pt idx="1755">
                  <c:v>91.6</c:v>
                </c:pt>
                <c:pt idx="1756">
                  <c:v>92</c:v>
                </c:pt>
                <c:pt idx="1757">
                  <c:v>90.8</c:v>
                </c:pt>
                <c:pt idx="1758">
                  <c:v>92.4</c:v>
                </c:pt>
                <c:pt idx="1759">
                  <c:v>90.4</c:v>
                </c:pt>
                <c:pt idx="1760">
                  <c:v>91.6</c:v>
                </c:pt>
                <c:pt idx="1761">
                  <c:v>91.2</c:v>
                </c:pt>
                <c:pt idx="1762">
                  <c:v>91.6</c:v>
                </c:pt>
                <c:pt idx="1763">
                  <c:v>90.4</c:v>
                </c:pt>
                <c:pt idx="1764">
                  <c:v>90.8</c:v>
                </c:pt>
                <c:pt idx="1765">
                  <c:v>90.4</c:v>
                </c:pt>
                <c:pt idx="1766">
                  <c:v>91.6</c:v>
                </c:pt>
                <c:pt idx="1767">
                  <c:v>90.4</c:v>
                </c:pt>
                <c:pt idx="1768">
                  <c:v>90.8</c:v>
                </c:pt>
                <c:pt idx="1769">
                  <c:v>90.8</c:v>
                </c:pt>
                <c:pt idx="1770">
                  <c:v>90.8</c:v>
                </c:pt>
                <c:pt idx="1771">
                  <c:v>91.6</c:v>
                </c:pt>
                <c:pt idx="1772">
                  <c:v>90.4</c:v>
                </c:pt>
                <c:pt idx="1773">
                  <c:v>91.2</c:v>
                </c:pt>
                <c:pt idx="1774">
                  <c:v>90</c:v>
                </c:pt>
                <c:pt idx="1775">
                  <c:v>90.8</c:v>
                </c:pt>
                <c:pt idx="1776">
                  <c:v>90.4</c:v>
                </c:pt>
                <c:pt idx="1777">
                  <c:v>90</c:v>
                </c:pt>
                <c:pt idx="1778">
                  <c:v>90.8</c:v>
                </c:pt>
                <c:pt idx="1779">
                  <c:v>90.8</c:v>
                </c:pt>
                <c:pt idx="1780">
                  <c:v>91.6</c:v>
                </c:pt>
                <c:pt idx="1781">
                  <c:v>91.6</c:v>
                </c:pt>
                <c:pt idx="1782">
                  <c:v>92.4</c:v>
                </c:pt>
                <c:pt idx="1783">
                  <c:v>90.8</c:v>
                </c:pt>
                <c:pt idx="1784">
                  <c:v>91.2</c:v>
                </c:pt>
                <c:pt idx="1785">
                  <c:v>90.8</c:v>
                </c:pt>
                <c:pt idx="1786">
                  <c:v>90.4</c:v>
                </c:pt>
                <c:pt idx="1787">
                  <c:v>91.6</c:v>
                </c:pt>
                <c:pt idx="1788">
                  <c:v>91.2</c:v>
                </c:pt>
                <c:pt idx="1789">
                  <c:v>90</c:v>
                </c:pt>
                <c:pt idx="1790">
                  <c:v>91.2</c:v>
                </c:pt>
                <c:pt idx="1791">
                  <c:v>90.4</c:v>
                </c:pt>
                <c:pt idx="1792">
                  <c:v>91.2</c:v>
                </c:pt>
                <c:pt idx="1793">
                  <c:v>90</c:v>
                </c:pt>
                <c:pt idx="1794">
                  <c:v>91.2</c:v>
                </c:pt>
                <c:pt idx="1795">
                  <c:v>90.8</c:v>
                </c:pt>
                <c:pt idx="1796">
                  <c:v>91.2</c:v>
                </c:pt>
                <c:pt idx="1797">
                  <c:v>91.6</c:v>
                </c:pt>
                <c:pt idx="1798">
                  <c:v>90.8</c:v>
                </c:pt>
                <c:pt idx="1799">
                  <c:v>90.8</c:v>
                </c:pt>
                <c:pt idx="1800">
                  <c:v>92.4</c:v>
                </c:pt>
                <c:pt idx="1801">
                  <c:v>91.2</c:v>
                </c:pt>
                <c:pt idx="1802">
                  <c:v>91.6</c:v>
                </c:pt>
                <c:pt idx="1803">
                  <c:v>92.4</c:v>
                </c:pt>
                <c:pt idx="1804">
                  <c:v>92</c:v>
                </c:pt>
                <c:pt idx="1805">
                  <c:v>92.4</c:v>
                </c:pt>
                <c:pt idx="1806">
                  <c:v>91.2</c:v>
                </c:pt>
                <c:pt idx="1807">
                  <c:v>92</c:v>
                </c:pt>
                <c:pt idx="1808">
                  <c:v>90.8</c:v>
                </c:pt>
                <c:pt idx="1809">
                  <c:v>92</c:v>
                </c:pt>
                <c:pt idx="1810">
                  <c:v>90.4</c:v>
                </c:pt>
                <c:pt idx="1811">
                  <c:v>91.6</c:v>
                </c:pt>
                <c:pt idx="1812">
                  <c:v>90.8</c:v>
                </c:pt>
                <c:pt idx="1813">
                  <c:v>90.4</c:v>
                </c:pt>
                <c:pt idx="1814">
                  <c:v>90.8</c:v>
                </c:pt>
                <c:pt idx="1815">
                  <c:v>91.2</c:v>
                </c:pt>
                <c:pt idx="1816">
                  <c:v>90.4</c:v>
                </c:pt>
                <c:pt idx="1817">
                  <c:v>90.8</c:v>
                </c:pt>
                <c:pt idx="1818">
                  <c:v>91.2</c:v>
                </c:pt>
                <c:pt idx="1819">
                  <c:v>91.6</c:v>
                </c:pt>
                <c:pt idx="1820">
                  <c:v>91.2</c:v>
                </c:pt>
                <c:pt idx="1821">
                  <c:v>93.2</c:v>
                </c:pt>
                <c:pt idx="1822">
                  <c:v>91.2</c:v>
                </c:pt>
                <c:pt idx="1823">
                  <c:v>92</c:v>
                </c:pt>
                <c:pt idx="1824">
                  <c:v>92.4</c:v>
                </c:pt>
                <c:pt idx="1825">
                  <c:v>91.6</c:v>
                </c:pt>
                <c:pt idx="1826">
                  <c:v>92</c:v>
                </c:pt>
                <c:pt idx="1827">
                  <c:v>91.6</c:v>
                </c:pt>
                <c:pt idx="1828">
                  <c:v>91.6</c:v>
                </c:pt>
                <c:pt idx="1829">
                  <c:v>92</c:v>
                </c:pt>
                <c:pt idx="1830">
                  <c:v>91.2</c:v>
                </c:pt>
                <c:pt idx="1831">
                  <c:v>90.4</c:v>
                </c:pt>
                <c:pt idx="1832">
                  <c:v>91.2</c:v>
                </c:pt>
                <c:pt idx="1833">
                  <c:v>92</c:v>
                </c:pt>
                <c:pt idx="1834">
                  <c:v>91.6</c:v>
                </c:pt>
                <c:pt idx="1835">
                  <c:v>91.6</c:v>
                </c:pt>
                <c:pt idx="1836">
                  <c:v>91.6</c:v>
                </c:pt>
                <c:pt idx="1837">
                  <c:v>91.2</c:v>
                </c:pt>
                <c:pt idx="1838">
                  <c:v>92.4</c:v>
                </c:pt>
                <c:pt idx="1839">
                  <c:v>92.4</c:v>
                </c:pt>
                <c:pt idx="1840">
                  <c:v>90.8</c:v>
                </c:pt>
                <c:pt idx="1841">
                  <c:v>90.8</c:v>
                </c:pt>
                <c:pt idx="1842">
                  <c:v>90.8</c:v>
                </c:pt>
                <c:pt idx="1843">
                  <c:v>90.4</c:v>
                </c:pt>
                <c:pt idx="1844">
                  <c:v>91.2</c:v>
                </c:pt>
                <c:pt idx="1845">
                  <c:v>90.8</c:v>
                </c:pt>
                <c:pt idx="1846">
                  <c:v>91.6</c:v>
                </c:pt>
                <c:pt idx="1847">
                  <c:v>90</c:v>
                </c:pt>
                <c:pt idx="1848">
                  <c:v>90.8</c:v>
                </c:pt>
                <c:pt idx="1849">
                  <c:v>89.6</c:v>
                </c:pt>
                <c:pt idx="1850">
                  <c:v>90.8</c:v>
                </c:pt>
                <c:pt idx="1851">
                  <c:v>89.6</c:v>
                </c:pt>
                <c:pt idx="1852">
                  <c:v>90.4</c:v>
                </c:pt>
                <c:pt idx="1853">
                  <c:v>90.8</c:v>
                </c:pt>
                <c:pt idx="1854">
                  <c:v>89.2</c:v>
                </c:pt>
                <c:pt idx="1855">
                  <c:v>90.4</c:v>
                </c:pt>
                <c:pt idx="1856">
                  <c:v>90.4</c:v>
                </c:pt>
                <c:pt idx="1857">
                  <c:v>91.2</c:v>
                </c:pt>
                <c:pt idx="1858">
                  <c:v>91.2</c:v>
                </c:pt>
                <c:pt idx="1859">
                  <c:v>92.8</c:v>
                </c:pt>
                <c:pt idx="1860">
                  <c:v>90.8</c:v>
                </c:pt>
                <c:pt idx="1861">
                  <c:v>90.8</c:v>
                </c:pt>
                <c:pt idx="1862">
                  <c:v>91.6</c:v>
                </c:pt>
                <c:pt idx="1863">
                  <c:v>92.4</c:v>
                </c:pt>
                <c:pt idx="1864">
                  <c:v>91.6</c:v>
                </c:pt>
                <c:pt idx="1865">
                  <c:v>91.2</c:v>
                </c:pt>
                <c:pt idx="1866">
                  <c:v>90.4</c:v>
                </c:pt>
                <c:pt idx="1867">
                  <c:v>90.8</c:v>
                </c:pt>
                <c:pt idx="1868">
                  <c:v>91.6</c:v>
                </c:pt>
                <c:pt idx="1869">
                  <c:v>91.6</c:v>
                </c:pt>
                <c:pt idx="1870">
                  <c:v>90.8</c:v>
                </c:pt>
                <c:pt idx="1871">
                  <c:v>92</c:v>
                </c:pt>
                <c:pt idx="1872">
                  <c:v>91.6</c:v>
                </c:pt>
                <c:pt idx="1873">
                  <c:v>91.2</c:v>
                </c:pt>
                <c:pt idx="1874">
                  <c:v>91.2</c:v>
                </c:pt>
                <c:pt idx="1875">
                  <c:v>92</c:v>
                </c:pt>
                <c:pt idx="1876">
                  <c:v>91.6</c:v>
                </c:pt>
                <c:pt idx="1877">
                  <c:v>90.4</c:v>
                </c:pt>
                <c:pt idx="1878">
                  <c:v>90.8</c:v>
                </c:pt>
                <c:pt idx="1879">
                  <c:v>91.2</c:v>
                </c:pt>
                <c:pt idx="1880">
                  <c:v>90.8</c:v>
                </c:pt>
                <c:pt idx="1881">
                  <c:v>91.6</c:v>
                </c:pt>
                <c:pt idx="1882">
                  <c:v>90.8</c:v>
                </c:pt>
                <c:pt idx="1883">
                  <c:v>90.8</c:v>
                </c:pt>
                <c:pt idx="1884">
                  <c:v>90</c:v>
                </c:pt>
                <c:pt idx="1885">
                  <c:v>90.8</c:v>
                </c:pt>
                <c:pt idx="1886">
                  <c:v>90.8</c:v>
                </c:pt>
                <c:pt idx="1887">
                  <c:v>90.4</c:v>
                </c:pt>
                <c:pt idx="1888">
                  <c:v>89.6</c:v>
                </c:pt>
                <c:pt idx="1889">
                  <c:v>90.4</c:v>
                </c:pt>
                <c:pt idx="1890">
                  <c:v>90</c:v>
                </c:pt>
                <c:pt idx="1891">
                  <c:v>89.6</c:v>
                </c:pt>
                <c:pt idx="1892">
                  <c:v>89.6</c:v>
                </c:pt>
                <c:pt idx="1893">
                  <c:v>90.8</c:v>
                </c:pt>
                <c:pt idx="1894">
                  <c:v>90</c:v>
                </c:pt>
                <c:pt idx="1895">
                  <c:v>90.8</c:v>
                </c:pt>
                <c:pt idx="1896">
                  <c:v>90</c:v>
                </c:pt>
                <c:pt idx="1897">
                  <c:v>90.8</c:v>
                </c:pt>
                <c:pt idx="1898">
                  <c:v>91.2</c:v>
                </c:pt>
                <c:pt idx="1899">
                  <c:v>90.4</c:v>
                </c:pt>
                <c:pt idx="1900">
                  <c:v>90.8</c:v>
                </c:pt>
                <c:pt idx="1901">
                  <c:v>90.4</c:v>
                </c:pt>
                <c:pt idx="1902">
                  <c:v>91.2</c:v>
                </c:pt>
                <c:pt idx="1903">
                  <c:v>91.6</c:v>
                </c:pt>
                <c:pt idx="1904">
                  <c:v>90.8</c:v>
                </c:pt>
                <c:pt idx="1905">
                  <c:v>90.8</c:v>
                </c:pt>
                <c:pt idx="1906">
                  <c:v>91.6</c:v>
                </c:pt>
                <c:pt idx="1907">
                  <c:v>91.6</c:v>
                </c:pt>
                <c:pt idx="1908">
                  <c:v>92.8</c:v>
                </c:pt>
                <c:pt idx="1909">
                  <c:v>90.4</c:v>
                </c:pt>
                <c:pt idx="1910">
                  <c:v>91.6</c:v>
                </c:pt>
                <c:pt idx="1911">
                  <c:v>92</c:v>
                </c:pt>
                <c:pt idx="1912">
                  <c:v>92.4</c:v>
                </c:pt>
                <c:pt idx="1913">
                  <c:v>92</c:v>
                </c:pt>
                <c:pt idx="1914">
                  <c:v>92.4</c:v>
                </c:pt>
                <c:pt idx="1915">
                  <c:v>91.6</c:v>
                </c:pt>
                <c:pt idx="1916">
                  <c:v>91.2</c:v>
                </c:pt>
                <c:pt idx="1917">
                  <c:v>90</c:v>
                </c:pt>
                <c:pt idx="1918">
                  <c:v>91.2</c:v>
                </c:pt>
                <c:pt idx="1919">
                  <c:v>91.6</c:v>
                </c:pt>
                <c:pt idx="1920">
                  <c:v>92</c:v>
                </c:pt>
                <c:pt idx="1921">
                  <c:v>92</c:v>
                </c:pt>
                <c:pt idx="1922">
                  <c:v>91.6</c:v>
                </c:pt>
                <c:pt idx="1923">
                  <c:v>90.8</c:v>
                </c:pt>
                <c:pt idx="1924">
                  <c:v>90</c:v>
                </c:pt>
                <c:pt idx="1925">
                  <c:v>90.8</c:v>
                </c:pt>
                <c:pt idx="1926">
                  <c:v>90</c:v>
                </c:pt>
                <c:pt idx="1927">
                  <c:v>90.4</c:v>
                </c:pt>
                <c:pt idx="1928">
                  <c:v>90.4</c:v>
                </c:pt>
                <c:pt idx="1929">
                  <c:v>89.6</c:v>
                </c:pt>
                <c:pt idx="1930">
                  <c:v>90</c:v>
                </c:pt>
                <c:pt idx="1931">
                  <c:v>91.6</c:v>
                </c:pt>
                <c:pt idx="1932">
                  <c:v>90.8</c:v>
                </c:pt>
                <c:pt idx="1933">
                  <c:v>91.6</c:v>
                </c:pt>
                <c:pt idx="1934">
                  <c:v>92.4</c:v>
                </c:pt>
                <c:pt idx="1935">
                  <c:v>90.8</c:v>
                </c:pt>
                <c:pt idx="1936">
                  <c:v>90.4</c:v>
                </c:pt>
                <c:pt idx="1937">
                  <c:v>91.2</c:v>
                </c:pt>
                <c:pt idx="1938">
                  <c:v>92</c:v>
                </c:pt>
                <c:pt idx="1939">
                  <c:v>92</c:v>
                </c:pt>
                <c:pt idx="1940">
                  <c:v>90.8</c:v>
                </c:pt>
                <c:pt idx="1941">
                  <c:v>91.6</c:v>
                </c:pt>
                <c:pt idx="1942">
                  <c:v>91.2</c:v>
                </c:pt>
                <c:pt idx="1943">
                  <c:v>91.2</c:v>
                </c:pt>
                <c:pt idx="1944">
                  <c:v>90.8</c:v>
                </c:pt>
                <c:pt idx="1945">
                  <c:v>91.6</c:v>
                </c:pt>
                <c:pt idx="1946">
                  <c:v>90.8</c:v>
                </c:pt>
                <c:pt idx="1947">
                  <c:v>89.2</c:v>
                </c:pt>
                <c:pt idx="1948">
                  <c:v>92.4</c:v>
                </c:pt>
                <c:pt idx="1949">
                  <c:v>91.2</c:v>
                </c:pt>
                <c:pt idx="1950">
                  <c:v>91.2</c:v>
                </c:pt>
                <c:pt idx="1951">
                  <c:v>92.4</c:v>
                </c:pt>
                <c:pt idx="1952">
                  <c:v>91.6</c:v>
                </c:pt>
                <c:pt idx="1953">
                  <c:v>91.2</c:v>
                </c:pt>
                <c:pt idx="1954">
                  <c:v>92</c:v>
                </c:pt>
                <c:pt idx="1955">
                  <c:v>91.2</c:v>
                </c:pt>
                <c:pt idx="1956">
                  <c:v>92</c:v>
                </c:pt>
                <c:pt idx="1957">
                  <c:v>91.6</c:v>
                </c:pt>
                <c:pt idx="1958">
                  <c:v>89.6</c:v>
                </c:pt>
                <c:pt idx="1959">
                  <c:v>90.8</c:v>
                </c:pt>
                <c:pt idx="1960">
                  <c:v>90</c:v>
                </c:pt>
                <c:pt idx="1961">
                  <c:v>90</c:v>
                </c:pt>
                <c:pt idx="1962">
                  <c:v>91.6</c:v>
                </c:pt>
                <c:pt idx="1963">
                  <c:v>90</c:v>
                </c:pt>
                <c:pt idx="1964">
                  <c:v>91.2</c:v>
                </c:pt>
                <c:pt idx="1965">
                  <c:v>91.6</c:v>
                </c:pt>
                <c:pt idx="1966">
                  <c:v>90.8</c:v>
                </c:pt>
                <c:pt idx="1967">
                  <c:v>90.8</c:v>
                </c:pt>
                <c:pt idx="1968">
                  <c:v>91.2</c:v>
                </c:pt>
                <c:pt idx="1969">
                  <c:v>91.2</c:v>
                </c:pt>
                <c:pt idx="1970">
                  <c:v>91.6</c:v>
                </c:pt>
                <c:pt idx="1971">
                  <c:v>92.4</c:v>
                </c:pt>
                <c:pt idx="1972">
                  <c:v>90.8</c:v>
                </c:pt>
                <c:pt idx="1973">
                  <c:v>91.2</c:v>
                </c:pt>
                <c:pt idx="1974">
                  <c:v>91.2</c:v>
                </c:pt>
                <c:pt idx="1975">
                  <c:v>90.4</c:v>
                </c:pt>
                <c:pt idx="1976">
                  <c:v>91.2</c:v>
                </c:pt>
                <c:pt idx="1977">
                  <c:v>90.4</c:v>
                </c:pt>
                <c:pt idx="1978">
                  <c:v>91.6</c:v>
                </c:pt>
                <c:pt idx="1979">
                  <c:v>91.6</c:v>
                </c:pt>
                <c:pt idx="1980">
                  <c:v>91.2</c:v>
                </c:pt>
                <c:pt idx="1981">
                  <c:v>91.6</c:v>
                </c:pt>
                <c:pt idx="1982">
                  <c:v>91.6</c:v>
                </c:pt>
                <c:pt idx="1983">
                  <c:v>92</c:v>
                </c:pt>
                <c:pt idx="1984">
                  <c:v>92</c:v>
                </c:pt>
                <c:pt idx="1985">
                  <c:v>92</c:v>
                </c:pt>
                <c:pt idx="1986">
                  <c:v>91.2</c:v>
                </c:pt>
                <c:pt idx="1987">
                  <c:v>91.6</c:v>
                </c:pt>
                <c:pt idx="1988">
                  <c:v>92</c:v>
                </c:pt>
                <c:pt idx="1989">
                  <c:v>91.2</c:v>
                </c:pt>
                <c:pt idx="1990">
                  <c:v>90.4</c:v>
                </c:pt>
                <c:pt idx="1991">
                  <c:v>90.4</c:v>
                </c:pt>
                <c:pt idx="1992">
                  <c:v>90</c:v>
                </c:pt>
                <c:pt idx="1993">
                  <c:v>90.4</c:v>
                </c:pt>
                <c:pt idx="1994">
                  <c:v>89.2</c:v>
                </c:pt>
                <c:pt idx="1995">
                  <c:v>89.2</c:v>
                </c:pt>
                <c:pt idx="1996">
                  <c:v>90</c:v>
                </c:pt>
                <c:pt idx="1997">
                  <c:v>90</c:v>
                </c:pt>
                <c:pt idx="1998">
                  <c:v>90</c:v>
                </c:pt>
                <c:pt idx="1999">
                  <c:v>90.8</c:v>
                </c:pt>
                <c:pt idx="2000">
                  <c:v>90.8</c:v>
                </c:pt>
                <c:pt idx="2001">
                  <c:v>90.4</c:v>
                </c:pt>
                <c:pt idx="2002">
                  <c:v>90.4</c:v>
                </c:pt>
                <c:pt idx="2003">
                  <c:v>91.6</c:v>
                </c:pt>
                <c:pt idx="2004">
                  <c:v>91.2</c:v>
                </c:pt>
                <c:pt idx="2005">
                  <c:v>91.6</c:v>
                </c:pt>
                <c:pt idx="2006">
                  <c:v>90.8</c:v>
                </c:pt>
                <c:pt idx="2007">
                  <c:v>90.4</c:v>
                </c:pt>
                <c:pt idx="2008">
                  <c:v>90</c:v>
                </c:pt>
                <c:pt idx="2009">
                  <c:v>91.6</c:v>
                </c:pt>
                <c:pt idx="2010">
                  <c:v>90.8</c:v>
                </c:pt>
                <c:pt idx="2011">
                  <c:v>91.6</c:v>
                </c:pt>
                <c:pt idx="2012">
                  <c:v>89.6</c:v>
                </c:pt>
                <c:pt idx="2013">
                  <c:v>92</c:v>
                </c:pt>
                <c:pt idx="2014">
                  <c:v>90.8</c:v>
                </c:pt>
                <c:pt idx="2015">
                  <c:v>90.8</c:v>
                </c:pt>
                <c:pt idx="2016">
                  <c:v>90</c:v>
                </c:pt>
                <c:pt idx="2017">
                  <c:v>91.6</c:v>
                </c:pt>
                <c:pt idx="2018">
                  <c:v>91.2</c:v>
                </c:pt>
                <c:pt idx="2019">
                  <c:v>91.2</c:v>
                </c:pt>
                <c:pt idx="2020">
                  <c:v>91.6</c:v>
                </c:pt>
                <c:pt idx="2021">
                  <c:v>91.2</c:v>
                </c:pt>
                <c:pt idx="2022">
                  <c:v>91.2</c:v>
                </c:pt>
                <c:pt idx="2023">
                  <c:v>91.2</c:v>
                </c:pt>
                <c:pt idx="2024">
                  <c:v>91.2</c:v>
                </c:pt>
                <c:pt idx="2025">
                  <c:v>91.6</c:v>
                </c:pt>
                <c:pt idx="2026">
                  <c:v>90.8</c:v>
                </c:pt>
                <c:pt idx="2027">
                  <c:v>90.8</c:v>
                </c:pt>
                <c:pt idx="2028">
                  <c:v>90.8</c:v>
                </c:pt>
                <c:pt idx="2029">
                  <c:v>90.8</c:v>
                </c:pt>
                <c:pt idx="2030">
                  <c:v>92.4</c:v>
                </c:pt>
                <c:pt idx="2031">
                  <c:v>91.2</c:v>
                </c:pt>
                <c:pt idx="2032">
                  <c:v>90.8</c:v>
                </c:pt>
                <c:pt idx="2033">
                  <c:v>90.4</c:v>
                </c:pt>
                <c:pt idx="2034">
                  <c:v>89.2</c:v>
                </c:pt>
                <c:pt idx="2035">
                  <c:v>89.6</c:v>
                </c:pt>
                <c:pt idx="2036">
                  <c:v>90.4</c:v>
                </c:pt>
                <c:pt idx="2037">
                  <c:v>90.4</c:v>
                </c:pt>
                <c:pt idx="2038">
                  <c:v>91.2</c:v>
                </c:pt>
                <c:pt idx="2039">
                  <c:v>89.2</c:v>
                </c:pt>
                <c:pt idx="2040">
                  <c:v>90.8</c:v>
                </c:pt>
                <c:pt idx="2041">
                  <c:v>92</c:v>
                </c:pt>
                <c:pt idx="2042">
                  <c:v>91.6</c:v>
                </c:pt>
                <c:pt idx="2043">
                  <c:v>91.2</c:v>
                </c:pt>
                <c:pt idx="2044">
                  <c:v>91.6</c:v>
                </c:pt>
                <c:pt idx="2045">
                  <c:v>92.8</c:v>
                </c:pt>
                <c:pt idx="2046">
                  <c:v>92.4</c:v>
                </c:pt>
                <c:pt idx="2047">
                  <c:v>91.2</c:v>
                </c:pt>
                <c:pt idx="2048">
                  <c:v>93.2</c:v>
                </c:pt>
                <c:pt idx="2049">
                  <c:v>92.4</c:v>
                </c:pt>
                <c:pt idx="2050">
                  <c:v>91.6</c:v>
                </c:pt>
                <c:pt idx="2051">
                  <c:v>93.2</c:v>
                </c:pt>
                <c:pt idx="2052">
                  <c:v>91.2</c:v>
                </c:pt>
                <c:pt idx="2053">
                  <c:v>91.2</c:v>
                </c:pt>
                <c:pt idx="2054">
                  <c:v>90.8</c:v>
                </c:pt>
                <c:pt idx="2055">
                  <c:v>91.2</c:v>
                </c:pt>
                <c:pt idx="2056">
                  <c:v>90.4</c:v>
                </c:pt>
                <c:pt idx="2057">
                  <c:v>89.6</c:v>
                </c:pt>
                <c:pt idx="2058">
                  <c:v>90.4</c:v>
                </c:pt>
                <c:pt idx="2059">
                  <c:v>90.4</c:v>
                </c:pt>
                <c:pt idx="2060">
                  <c:v>89.6</c:v>
                </c:pt>
                <c:pt idx="2061">
                  <c:v>89.6</c:v>
                </c:pt>
                <c:pt idx="2062">
                  <c:v>89.2</c:v>
                </c:pt>
                <c:pt idx="2063">
                  <c:v>90.8</c:v>
                </c:pt>
                <c:pt idx="2064">
                  <c:v>90</c:v>
                </c:pt>
                <c:pt idx="2065">
                  <c:v>90.8</c:v>
                </c:pt>
                <c:pt idx="2066">
                  <c:v>90</c:v>
                </c:pt>
                <c:pt idx="2067">
                  <c:v>90.4</c:v>
                </c:pt>
                <c:pt idx="2068">
                  <c:v>90.8</c:v>
                </c:pt>
                <c:pt idx="2069">
                  <c:v>89.6</c:v>
                </c:pt>
                <c:pt idx="2070">
                  <c:v>91.6</c:v>
                </c:pt>
                <c:pt idx="2071">
                  <c:v>90.8</c:v>
                </c:pt>
                <c:pt idx="2072">
                  <c:v>90.4</c:v>
                </c:pt>
                <c:pt idx="2073">
                  <c:v>89.6</c:v>
                </c:pt>
                <c:pt idx="2074">
                  <c:v>90</c:v>
                </c:pt>
                <c:pt idx="2075">
                  <c:v>92</c:v>
                </c:pt>
                <c:pt idx="2076">
                  <c:v>91.2</c:v>
                </c:pt>
                <c:pt idx="2077">
                  <c:v>90.8</c:v>
                </c:pt>
                <c:pt idx="2078">
                  <c:v>90.8</c:v>
                </c:pt>
                <c:pt idx="2079">
                  <c:v>92</c:v>
                </c:pt>
                <c:pt idx="2080">
                  <c:v>91.2</c:v>
                </c:pt>
                <c:pt idx="2081">
                  <c:v>93.2</c:v>
                </c:pt>
                <c:pt idx="2082">
                  <c:v>92.4</c:v>
                </c:pt>
                <c:pt idx="2083">
                  <c:v>93.2</c:v>
                </c:pt>
                <c:pt idx="2084">
                  <c:v>93.6</c:v>
                </c:pt>
                <c:pt idx="2085">
                  <c:v>93.2</c:v>
                </c:pt>
                <c:pt idx="2086">
                  <c:v>92</c:v>
                </c:pt>
                <c:pt idx="2087">
                  <c:v>92.8</c:v>
                </c:pt>
                <c:pt idx="2088">
                  <c:v>93.2</c:v>
                </c:pt>
                <c:pt idx="2089">
                  <c:v>92.8</c:v>
                </c:pt>
                <c:pt idx="2090">
                  <c:v>92.4</c:v>
                </c:pt>
                <c:pt idx="2091">
                  <c:v>92.4</c:v>
                </c:pt>
                <c:pt idx="2092">
                  <c:v>92.8</c:v>
                </c:pt>
                <c:pt idx="2093">
                  <c:v>91.6</c:v>
                </c:pt>
                <c:pt idx="2094">
                  <c:v>91.6</c:v>
                </c:pt>
                <c:pt idx="2095">
                  <c:v>92.4</c:v>
                </c:pt>
                <c:pt idx="2096">
                  <c:v>90.8</c:v>
                </c:pt>
                <c:pt idx="2097">
                  <c:v>91.2</c:v>
                </c:pt>
                <c:pt idx="2098">
                  <c:v>91.2</c:v>
                </c:pt>
                <c:pt idx="2099">
                  <c:v>91.2</c:v>
                </c:pt>
                <c:pt idx="2100">
                  <c:v>89.2</c:v>
                </c:pt>
                <c:pt idx="2101">
                  <c:v>90.4</c:v>
                </c:pt>
                <c:pt idx="2102">
                  <c:v>90.4</c:v>
                </c:pt>
                <c:pt idx="2103">
                  <c:v>90.4</c:v>
                </c:pt>
                <c:pt idx="2104">
                  <c:v>92</c:v>
                </c:pt>
                <c:pt idx="2105">
                  <c:v>90.4</c:v>
                </c:pt>
                <c:pt idx="2106">
                  <c:v>90</c:v>
                </c:pt>
                <c:pt idx="2107">
                  <c:v>90</c:v>
                </c:pt>
                <c:pt idx="2108">
                  <c:v>91.2</c:v>
                </c:pt>
                <c:pt idx="2109">
                  <c:v>90.4</c:v>
                </c:pt>
                <c:pt idx="2110">
                  <c:v>90.8</c:v>
                </c:pt>
                <c:pt idx="2111">
                  <c:v>90.8</c:v>
                </c:pt>
                <c:pt idx="2112">
                  <c:v>91.2</c:v>
                </c:pt>
                <c:pt idx="2113">
                  <c:v>92</c:v>
                </c:pt>
                <c:pt idx="2114">
                  <c:v>91.2</c:v>
                </c:pt>
                <c:pt idx="2115">
                  <c:v>90.4</c:v>
                </c:pt>
                <c:pt idx="2116">
                  <c:v>90.8</c:v>
                </c:pt>
                <c:pt idx="2117">
                  <c:v>91.2</c:v>
                </c:pt>
                <c:pt idx="2118">
                  <c:v>90.4</c:v>
                </c:pt>
                <c:pt idx="2119">
                  <c:v>90.8</c:v>
                </c:pt>
                <c:pt idx="2120">
                  <c:v>90.8</c:v>
                </c:pt>
                <c:pt idx="2121">
                  <c:v>91.2</c:v>
                </c:pt>
                <c:pt idx="2122">
                  <c:v>91.6</c:v>
                </c:pt>
                <c:pt idx="2123">
                  <c:v>91.6</c:v>
                </c:pt>
                <c:pt idx="2124">
                  <c:v>92</c:v>
                </c:pt>
                <c:pt idx="2125">
                  <c:v>90.8</c:v>
                </c:pt>
                <c:pt idx="2126">
                  <c:v>91.2</c:v>
                </c:pt>
                <c:pt idx="2127">
                  <c:v>92.4</c:v>
                </c:pt>
                <c:pt idx="2128">
                  <c:v>92</c:v>
                </c:pt>
                <c:pt idx="2129">
                  <c:v>93.2</c:v>
                </c:pt>
                <c:pt idx="2130">
                  <c:v>91.2</c:v>
                </c:pt>
                <c:pt idx="2131">
                  <c:v>92.8</c:v>
                </c:pt>
                <c:pt idx="2132">
                  <c:v>92</c:v>
                </c:pt>
                <c:pt idx="2133">
                  <c:v>91.6</c:v>
                </c:pt>
                <c:pt idx="2134">
                  <c:v>90.4</c:v>
                </c:pt>
                <c:pt idx="2135">
                  <c:v>90.4</c:v>
                </c:pt>
                <c:pt idx="2136">
                  <c:v>91.6</c:v>
                </c:pt>
                <c:pt idx="2137">
                  <c:v>91.2</c:v>
                </c:pt>
                <c:pt idx="2138">
                  <c:v>91.6</c:v>
                </c:pt>
                <c:pt idx="2139">
                  <c:v>91.2</c:v>
                </c:pt>
                <c:pt idx="2140">
                  <c:v>91.2</c:v>
                </c:pt>
                <c:pt idx="2141">
                  <c:v>90</c:v>
                </c:pt>
                <c:pt idx="2142">
                  <c:v>91.2</c:v>
                </c:pt>
                <c:pt idx="2143">
                  <c:v>89.6</c:v>
                </c:pt>
                <c:pt idx="2144">
                  <c:v>90</c:v>
                </c:pt>
                <c:pt idx="2145">
                  <c:v>90.8</c:v>
                </c:pt>
                <c:pt idx="2146">
                  <c:v>90.4</c:v>
                </c:pt>
                <c:pt idx="2147">
                  <c:v>92</c:v>
                </c:pt>
                <c:pt idx="2148">
                  <c:v>90.8</c:v>
                </c:pt>
                <c:pt idx="2149">
                  <c:v>92.4</c:v>
                </c:pt>
                <c:pt idx="2150">
                  <c:v>90.8</c:v>
                </c:pt>
                <c:pt idx="2151">
                  <c:v>91.6</c:v>
                </c:pt>
                <c:pt idx="2152">
                  <c:v>92</c:v>
                </c:pt>
                <c:pt idx="2153">
                  <c:v>91.6</c:v>
                </c:pt>
                <c:pt idx="2154">
                  <c:v>92.4</c:v>
                </c:pt>
                <c:pt idx="2155">
                  <c:v>90.8</c:v>
                </c:pt>
                <c:pt idx="2156">
                  <c:v>92.4</c:v>
                </c:pt>
                <c:pt idx="2157">
                  <c:v>92.4</c:v>
                </c:pt>
                <c:pt idx="2158">
                  <c:v>90.4</c:v>
                </c:pt>
                <c:pt idx="2159">
                  <c:v>90.8</c:v>
                </c:pt>
                <c:pt idx="2160">
                  <c:v>90.8</c:v>
                </c:pt>
                <c:pt idx="2161">
                  <c:v>92</c:v>
                </c:pt>
                <c:pt idx="2162">
                  <c:v>90.4</c:v>
                </c:pt>
                <c:pt idx="2163">
                  <c:v>90</c:v>
                </c:pt>
                <c:pt idx="2164">
                  <c:v>91.6</c:v>
                </c:pt>
                <c:pt idx="2165">
                  <c:v>91.6</c:v>
                </c:pt>
                <c:pt idx="2166">
                  <c:v>92.4</c:v>
                </c:pt>
                <c:pt idx="2167">
                  <c:v>91.2</c:v>
                </c:pt>
                <c:pt idx="2168">
                  <c:v>91.6</c:v>
                </c:pt>
                <c:pt idx="2169">
                  <c:v>92.4</c:v>
                </c:pt>
                <c:pt idx="2170">
                  <c:v>92</c:v>
                </c:pt>
                <c:pt idx="2171">
                  <c:v>91.2</c:v>
                </c:pt>
                <c:pt idx="2172">
                  <c:v>91.2</c:v>
                </c:pt>
                <c:pt idx="2173">
                  <c:v>91.6</c:v>
                </c:pt>
                <c:pt idx="2174">
                  <c:v>91.6</c:v>
                </c:pt>
                <c:pt idx="2175">
                  <c:v>90.4</c:v>
                </c:pt>
                <c:pt idx="2176">
                  <c:v>88.8</c:v>
                </c:pt>
                <c:pt idx="2177">
                  <c:v>90</c:v>
                </c:pt>
                <c:pt idx="2178">
                  <c:v>90.4</c:v>
                </c:pt>
                <c:pt idx="2179">
                  <c:v>91.2</c:v>
                </c:pt>
                <c:pt idx="2180">
                  <c:v>90</c:v>
                </c:pt>
                <c:pt idx="2181">
                  <c:v>90.8</c:v>
                </c:pt>
                <c:pt idx="2182">
                  <c:v>90.4</c:v>
                </c:pt>
                <c:pt idx="2183">
                  <c:v>91.2</c:v>
                </c:pt>
                <c:pt idx="2184">
                  <c:v>91.6</c:v>
                </c:pt>
                <c:pt idx="2185">
                  <c:v>91.2</c:v>
                </c:pt>
                <c:pt idx="2186">
                  <c:v>92</c:v>
                </c:pt>
                <c:pt idx="2187">
                  <c:v>91.2</c:v>
                </c:pt>
                <c:pt idx="2188">
                  <c:v>91.6</c:v>
                </c:pt>
                <c:pt idx="2189">
                  <c:v>92</c:v>
                </c:pt>
                <c:pt idx="2190">
                  <c:v>92.4</c:v>
                </c:pt>
                <c:pt idx="2191">
                  <c:v>90.8</c:v>
                </c:pt>
                <c:pt idx="2192">
                  <c:v>91.2</c:v>
                </c:pt>
                <c:pt idx="2193">
                  <c:v>91.6</c:v>
                </c:pt>
                <c:pt idx="2194">
                  <c:v>90.4</c:v>
                </c:pt>
                <c:pt idx="2195">
                  <c:v>91.6</c:v>
                </c:pt>
                <c:pt idx="2196">
                  <c:v>90</c:v>
                </c:pt>
                <c:pt idx="2197">
                  <c:v>90</c:v>
                </c:pt>
                <c:pt idx="2198">
                  <c:v>90.4</c:v>
                </c:pt>
                <c:pt idx="2199">
                  <c:v>90.4</c:v>
                </c:pt>
                <c:pt idx="2200">
                  <c:v>90.4</c:v>
                </c:pt>
                <c:pt idx="2201">
                  <c:v>91.2</c:v>
                </c:pt>
                <c:pt idx="2202">
                  <c:v>90.4</c:v>
                </c:pt>
                <c:pt idx="2203">
                  <c:v>91.2</c:v>
                </c:pt>
                <c:pt idx="2204">
                  <c:v>90.4</c:v>
                </c:pt>
                <c:pt idx="2205">
                  <c:v>90.4</c:v>
                </c:pt>
                <c:pt idx="2206">
                  <c:v>91.6</c:v>
                </c:pt>
                <c:pt idx="2207">
                  <c:v>91.6</c:v>
                </c:pt>
                <c:pt idx="2208">
                  <c:v>92</c:v>
                </c:pt>
                <c:pt idx="2209">
                  <c:v>92</c:v>
                </c:pt>
                <c:pt idx="2210">
                  <c:v>91.6</c:v>
                </c:pt>
                <c:pt idx="2211">
                  <c:v>92.4</c:v>
                </c:pt>
                <c:pt idx="2212">
                  <c:v>91.2</c:v>
                </c:pt>
                <c:pt idx="2213">
                  <c:v>90.8</c:v>
                </c:pt>
                <c:pt idx="2214">
                  <c:v>91.2</c:v>
                </c:pt>
                <c:pt idx="2215">
                  <c:v>91.2</c:v>
                </c:pt>
                <c:pt idx="2216">
                  <c:v>92.4</c:v>
                </c:pt>
                <c:pt idx="2217">
                  <c:v>90.4</c:v>
                </c:pt>
                <c:pt idx="2218">
                  <c:v>90</c:v>
                </c:pt>
                <c:pt idx="2219">
                  <c:v>90.4</c:v>
                </c:pt>
                <c:pt idx="2220">
                  <c:v>90.8</c:v>
                </c:pt>
                <c:pt idx="2221">
                  <c:v>90.4</c:v>
                </c:pt>
                <c:pt idx="2222">
                  <c:v>90.4</c:v>
                </c:pt>
                <c:pt idx="2223">
                  <c:v>90.4</c:v>
                </c:pt>
                <c:pt idx="2224">
                  <c:v>90.8</c:v>
                </c:pt>
                <c:pt idx="2225">
                  <c:v>91.6</c:v>
                </c:pt>
                <c:pt idx="2226">
                  <c:v>90.8</c:v>
                </c:pt>
                <c:pt idx="2227">
                  <c:v>90.8</c:v>
                </c:pt>
                <c:pt idx="2228">
                  <c:v>91.2</c:v>
                </c:pt>
                <c:pt idx="2229">
                  <c:v>90.4</c:v>
                </c:pt>
                <c:pt idx="2230">
                  <c:v>92</c:v>
                </c:pt>
                <c:pt idx="2231">
                  <c:v>92.4</c:v>
                </c:pt>
                <c:pt idx="2232">
                  <c:v>92.4</c:v>
                </c:pt>
                <c:pt idx="2233">
                  <c:v>92.4</c:v>
                </c:pt>
                <c:pt idx="2234">
                  <c:v>92</c:v>
                </c:pt>
                <c:pt idx="2235">
                  <c:v>92.4</c:v>
                </c:pt>
                <c:pt idx="2236">
                  <c:v>92.4</c:v>
                </c:pt>
                <c:pt idx="2237">
                  <c:v>90.8</c:v>
                </c:pt>
                <c:pt idx="2238">
                  <c:v>91.6</c:v>
                </c:pt>
                <c:pt idx="2239">
                  <c:v>91.2</c:v>
                </c:pt>
                <c:pt idx="2240">
                  <c:v>90.4</c:v>
                </c:pt>
                <c:pt idx="2241">
                  <c:v>91.6</c:v>
                </c:pt>
                <c:pt idx="2242">
                  <c:v>90</c:v>
                </c:pt>
                <c:pt idx="2243">
                  <c:v>90.4</c:v>
                </c:pt>
                <c:pt idx="2244">
                  <c:v>90.4</c:v>
                </c:pt>
                <c:pt idx="2245">
                  <c:v>91.2</c:v>
                </c:pt>
                <c:pt idx="2246">
                  <c:v>91.6</c:v>
                </c:pt>
                <c:pt idx="2247">
                  <c:v>90.8</c:v>
                </c:pt>
                <c:pt idx="2248">
                  <c:v>90.8</c:v>
                </c:pt>
                <c:pt idx="2249">
                  <c:v>92</c:v>
                </c:pt>
                <c:pt idx="2250">
                  <c:v>91.6</c:v>
                </c:pt>
                <c:pt idx="2251">
                  <c:v>90.8</c:v>
                </c:pt>
                <c:pt idx="2252">
                  <c:v>91.6</c:v>
                </c:pt>
                <c:pt idx="2253">
                  <c:v>92</c:v>
                </c:pt>
                <c:pt idx="2254">
                  <c:v>91.6</c:v>
                </c:pt>
                <c:pt idx="2255">
                  <c:v>92</c:v>
                </c:pt>
                <c:pt idx="2256">
                  <c:v>92.8</c:v>
                </c:pt>
                <c:pt idx="2257">
                  <c:v>90.8</c:v>
                </c:pt>
                <c:pt idx="2258">
                  <c:v>91.2</c:v>
                </c:pt>
                <c:pt idx="2259">
                  <c:v>90.4</c:v>
                </c:pt>
                <c:pt idx="2260">
                  <c:v>90.8</c:v>
                </c:pt>
                <c:pt idx="2261">
                  <c:v>90.8</c:v>
                </c:pt>
                <c:pt idx="2262">
                  <c:v>89.2</c:v>
                </c:pt>
                <c:pt idx="2263">
                  <c:v>91.2</c:v>
                </c:pt>
                <c:pt idx="2264">
                  <c:v>91.2</c:v>
                </c:pt>
                <c:pt idx="2265">
                  <c:v>90</c:v>
                </c:pt>
                <c:pt idx="2266">
                  <c:v>91.2</c:v>
                </c:pt>
                <c:pt idx="2267">
                  <c:v>90.4</c:v>
                </c:pt>
                <c:pt idx="2268">
                  <c:v>92</c:v>
                </c:pt>
                <c:pt idx="2269">
                  <c:v>90.4</c:v>
                </c:pt>
                <c:pt idx="2270">
                  <c:v>91.2</c:v>
                </c:pt>
                <c:pt idx="2271">
                  <c:v>90</c:v>
                </c:pt>
                <c:pt idx="2272">
                  <c:v>91.2</c:v>
                </c:pt>
                <c:pt idx="2273">
                  <c:v>91.2</c:v>
                </c:pt>
                <c:pt idx="2274">
                  <c:v>92</c:v>
                </c:pt>
                <c:pt idx="2275">
                  <c:v>90.8</c:v>
                </c:pt>
                <c:pt idx="2276">
                  <c:v>90.8</c:v>
                </c:pt>
                <c:pt idx="2277">
                  <c:v>90.4</c:v>
                </c:pt>
                <c:pt idx="2278">
                  <c:v>90.4</c:v>
                </c:pt>
                <c:pt idx="2279">
                  <c:v>90.4</c:v>
                </c:pt>
                <c:pt idx="2280">
                  <c:v>90.4</c:v>
                </c:pt>
                <c:pt idx="2281">
                  <c:v>91.6</c:v>
                </c:pt>
                <c:pt idx="2282">
                  <c:v>91.2</c:v>
                </c:pt>
                <c:pt idx="2283">
                  <c:v>90</c:v>
                </c:pt>
                <c:pt idx="2284">
                  <c:v>88.8</c:v>
                </c:pt>
                <c:pt idx="2285">
                  <c:v>91.2</c:v>
                </c:pt>
                <c:pt idx="2286">
                  <c:v>90</c:v>
                </c:pt>
                <c:pt idx="2287">
                  <c:v>90.8</c:v>
                </c:pt>
                <c:pt idx="2288">
                  <c:v>90.8</c:v>
                </c:pt>
                <c:pt idx="2289">
                  <c:v>92</c:v>
                </c:pt>
                <c:pt idx="2290">
                  <c:v>92</c:v>
                </c:pt>
                <c:pt idx="2291">
                  <c:v>92</c:v>
                </c:pt>
                <c:pt idx="2292">
                  <c:v>92.4</c:v>
                </c:pt>
                <c:pt idx="2293">
                  <c:v>91.2</c:v>
                </c:pt>
                <c:pt idx="2294">
                  <c:v>92</c:v>
                </c:pt>
                <c:pt idx="2295">
                  <c:v>92.4</c:v>
                </c:pt>
                <c:pt idx="2296">
                  <c:v>92.4</c:v>
                </c:pt>
                <c:pt idx="2297">
                  <c:v>92</c:v>
                </c:pt>
                <c:pt idx="2298">
                  <c:v>91.6</c:v>
                </c:pt>
                <c:pt idx="2299">
                  <c:v>91.6</c:v>
                </c:pt>
                <c:pt idx="2300">
                  <c:v>91.2</c:v>
                </c:pt>
                <c:pt idx="2301">
                  <c:v>91.2</c:v>
                </c:pt>
                <c:pt idx="2302">
                  <c:v>91.6</c:v>
                </c:pt>
                <c:pt idx="2303">
                  <c:v>90.8</c:v>
                </c:pt>
                <c:pt idx="2304">
                  <c:v>90.4</c:v>
                </c:pt>
                <c:pt idx="2305">
                  <c:v>92.4</c:v>
                </c:pt>
                <c:pt idx="2306">
                  <c:v>93.6</c:v>
                </c:pt>
                <c:pt idx="2307">
                  <c:v>92</c:v>
                </c:pt>
                <c:pt idx="2308">
                  <c:v>92.8</c:v>
                </c:pt>
                <c:pt idx="2309">
                  <c:v>90.8</c:v>
                </c:pt>
                <c:pt idx="2310">
                  <c:v>91.6</c:v>
                </c:pt>
                <c:pt idx="2311">
                  <c:v>91.2</c:v>
                </c:pt>
                <c:pt idx="2312">
                  <c:v>91.2</c:v>
                </c:pt>
                <c:pt idx="2313">
                  <c:v>90</c:v>
                </c:pt>
                <c:pt idx="2314">
                  <c:v>90.8</c:v>
                </c:pt>
                <c:pt idx="2315">
                  <c:v>91.6</c:v>
                </c:pt>
                <c:pt idx="2316">
                  <c:v>92.4</c:v>
                </c:pt>
                <c:pt idx="2317">
                  <c:v>91.2</c:v>
                </c:pt>
                <c:pt idx="2318">
                  <c:v>90.4</c:v>
                </c:pt>
                <c:pt idx="2319">
                  <c:v>91.2</c:v>
                </c:pt>
                <c:pt idx="2320">
                  <c:v>91.2</c:v>
                </c:pt>
                <c:pt idx="2321">
                  <c:v>90.4</c:v>
                </c:pt>
                <c:pt idx="2322">
                  <c:v>90</c:v>
                </c:pt>
                <c:pt idx="2323">
                  <c:v>90</c:v>
                </c:pt>
                <c:pt idx="2324">
                  <c:v>89.6</c:v>
                </c:pt>
                <c:pt idx="2325">
                  <c:v>90.8</c:v>
                </c:pt>
                <c:pt idx="2326">
                  <c:v>90.4</c:v>
                </c:pt>
                <c:pt idx="2327">
                  <c:v>91.6</c:v>
                </c:pt>
                <c:pt idx="2328">
                  <c:v>90</c:v>
                </c:pt>
                <c:pt idx="2329">
                  <c:v>92.4</c:v>
                </c:pt>
                <c:pt idx="2330">
                  <c:v>92</c:v>
                </c:pt>
                <c:pt idx="2331">
                  <c:v>91.2</c:v>
                </c:pt>
                <c:pt idx="2332">
                  <c:v>91.6</c:v>
                </c:pt>
                <c:pt idx="2333">
                  <c:v>92.4</c:v>
                </c:pt>
                <c:pt idx="2334">
                  <c:v>91.2</c:v>
                </c:pt>
                <c:pt idx="2335">
                  <c:v>90.8</c:v>
                </c:pt>
                <c:pt idx="2336">
                  <c:v>90</c:v>
                </c:pt>
                <c:pt idx="2337">
                  <c:v>90.4</c:v>
                </c:pt>
                <c:pt idx="2338">
                  <c:v>90</c:v>
                </c:pt>
                <c:pt idx="2339">
                  <c:v>89.6</c:v>
                </c:pt>
                <c:pt idx="2340">
                  <c:v>89.6</c:v>
                </c:pt>
                <c:pt idx="2341">
                  <c:v>90</c:v>
                </c:pt>
                <c:pt idx="2342">
                  <c:v>90.8</c:v>
                </c:pt>
                <c:pt idx="2343">
                  <c:v>90</c:v>
                </c:pt>
                <c:pt idx="2344">
                  <c:v>89.6</c:v>
                </c:pt>
                <c:pt idx="2345">
                  <c:v>92</c:v>
                </c:pt>
                <c:pt idx="2346">
                  <c:v>91.2</c:v>
                </c:pt>
                <c:pt idx="2347">
                  <c:v>90.8</c:v>
                </c:pt>
                <c:pt idx="2348">
                  <c:v>92.8</c:v>
                </c:pt>
                <c:pt idx="2349">
                  <c:v>91.6</c:v>
                </c:pt>
                <c:pt idx="2350">
                  <c:v>91.2</c:v>
                </c:pt>
                <c:pt idx="2351">
                  <c:v>90.8</c:v>
                </c:pt>
                <c:pt idx="2352">
                  <c:v>92.4</c:v>
                </c:pt>
                <c:pt idx="2353">
                  <c:v>92</c:v>
                </c:pt>
                <c:pt idx="2354">
                  <c:v>91.6</c:v>
                </c:pt>
                <c:pt idx="2355">
                  <c:v>90.4</c:v>
                </c:pt>
                <c:pt idx="2356">
                  <c:v>91.6</c:v>
                </c:pt>
                <c:pt idx="2357">
                  <c:v>90.4</c:v>
                </c:pt>
                <c:pt idx="2358">
                  <c:v>91.2</c:v>
                </c:pt>
                <c:pt idx="2359">
                  <c:v>90.8</c:v>
                </c:pt>
                <c:pt idx="2360">
                  <c:v>91.6</c:v>
                </c:pt>
                <c:pt idx="2361">
                  <c:v>90.4</c:v>
                </c:pt>
                <c:pt idx="2362">
                  <c:v>90</c:v>
                </c:pt>
                <c:pt idx="2363">
                  <c:v>90.8</c:v>
                </c:pt>
                <c:pt idx="2364">
                  <c:v>91.2</c:v>
                </c:pt>
                <c:pt idx="2365">
                  <c:v>91.2</c:v>
                </c:pt>
                <c:pt idx="2366">
                  <c:v>90.8</c:v>
                </c:pt>
                <c:pt idx="2367">
                  <c:v>92.4</c:v>
                </c:pt>
                <c:pt idx="2368">
                  <c:v>92</c:v>
                </c:pt>
                <c:pt idx="2369">
                  <c:v>91.2</c:v>
                </c:pt>
                <c:pt idx="2370">
                  <c:v>90.8</c:v>
                </c:pt>
                <c:pt idx="2371">
                  <c:v>90</c:v>
                </c:pt>
                <c:pt idx="2372">
                  <c:v>90.8</c:v>
                </c:pt>
                <c:pt idx="2373">
                  <c:v>90.8</c:v>
                </c:pt>
                <c:pt idx="2374">
                  <c:v>91.2</c:v>
                </c:pt>
                <c:pt idx="2375">
                  <c:v>91.2</c:v>
                </c:pt>
                <c:pt idx="2376">
                  <c:v>90.8</c:v>
                </c:pt>
                <c:pt idx="2377">
                  <c:v>89.6</c:v>
                </c:pt>
                <c:pt idx="2378">
                  <c:v>90</c:v>
                </c:pt>
                <c:pt idx="2379">
                  <c:v>92</c:v>
                </c:pt>
                <c:pt idx="2380">
                  <c:v>91.2</c:v>
                </c:pt>
                <c:pt idx="2381">
                  <c:v>90.8</c:v>
                </c:pt>
                <c:pt idx="2382">
                  <c:v>90.4</c:v>
                </c:pt>
                <c:pt idx="2383">
                  <c:v>90</c:v>
                </c:pt>
                <c:pt idx="2384">
                  <c:v>90.8</c:v>
                </c:pt>
                <c:pt idx="2385">
                  <c:v>89.6</c:v>
                </c:pt>
                <c:pt idx="2386">
                  <c:v>90.4</c:v>
                </c:pt>
                <c:pt idx="2387">
                  <c:v>90.8</c:v>
                </c:pt>
                <c:pt idx="2388">
                  <c:v>90.4</c:v>
                </c:pt>
                <c:pt idx="2389">
                  <c:v>90.8</c:v>
                </c:pt>
                <c:pt idx="2390">
                  <c:v>90.8</c:v>
                </c:pt>
                <c:pt idx="2391">
                  <c:v>91.2</c:v>
                </c:pt>
                <c:pt idx="2392">
                  <c:v>90.4</c:v>
                </c:pt>
                <c:pt idx="2393">
                  <c:v>90.4</c:v>
                </c:pt>
                <c:pt idx="2394">
                  <c:v>89.6</c:v>
                </c:pt>
                <c:pt idx="2395">
                  <c:v>91.2</c:v>
                </c:pt>
                <c:pt idx="2396">
                  <c:v>90</c:v>
                </c:pt>
                <c:pt idx="2397">
                  <c:v>89.6</c:v>
                </c:pt>
                <c:pt idx="2398">
                  <c:v>90</c:v>
                </c:pt>
                <c:pt idx="2399">
                  <c:v>89.2</c:v>
                </c:pt>
                <c:pt idx="2400">
                  <c:v>90</c:v>
                </c:pt>
                <c:pt idx="2401">
                  <c:v>90.4</c:v>
                </c:pt>
                <c:pt idx="2402">
                  <c:v>89.2</c:v>
                </c:pt>
                <c:pt idx="2403">
                  <c:v>91.2</c:v>
                </c:pt>
                <c:pt idx="2404">
                  <c:v>90.8</c:v>
                </c:pt>
                <c:pt idx="2405">
                  <c:v>91.2</c:v>
                </c:pt>
                <c:pt idx="2406">
                  <c:v>90.4</c:v>
                </c:pt>
                <c:pt idx="2407">
                  <c:v>90.8</c:v>
                </c:pt>
                <c:pt idx="2408">
                  <c:v>90.4</c:v>
                </c:pt>
                <c:pt idx="2409">
                  <c:v>90.4</c:v>
                </c:pt>
                <c:pt idx="2410">
                  <c:v>91.6</c:v>
                </c:pt>
                <c:pt idx="2411">
                  <c:v>90.4</c:v>
                </c:pt>
                <c:pt idx="2412">
                  <c:v>91.2</c:v>
                </c:pt>
                <c:pt idx="2413">
                  <c:v>91.2</c:v>
                </c:pt>
                <c:pt idx="2414">
                  <c:v>91.2</c:v>
                </c:pt>
                <c:pt idx="2415">
                  <c:v>90.8</c:v>
                </c:pt>
                <c:pt idx="2416">
                  <c:v>90</c:v>
                </c:pt>
                <c:pt idx="2417">
                  <c:v>88.8</c:v>
                </c:pt>
                <c:pt idx="2418">
                  <c:v>90.8</c:v>
                </c:pt>
                <c:pt idx="2419">
                  <c:v>91.2</c:v>
                </c:pt>
                <c:pt idx="2420">
                  <c:v>90.4</c:v>
                </c:pt>
                <c:pt idx="2421">
                  <c:v>90.4</c:v>
                </c:pt>
                <c:pt idx="2422">
                  <c:v>90.8</c:v>
                </c:pt>
                <c:pt idx="2423">
                  <c:v>90.4</c:v>
                </c:pt>
                <c:pt idx="2424">
                  <c:v>90</c:v>
                </c:pt>
                <c:pt idx="2425">
                  <c:v>90</c:v>
                </c:pt>
                <c:pt idx="2426">
                  <c:v>91.2</c:v>
                </c:pt>
                <c:pt idx="2427">
                  <c:v>90.4</c:v>
                </c:pt>
                <c:pt idx="2428">
                  <c:v>90.4</c:v>
                </c:pt>
                <c:pt idx="2429">
                  <c:v>90</c:v>
                </c:pt>
                <c:pt idx="2430">
                  <c:v>89.6</c:v>
                </c:pt>
                <c:pt idx="2431">
                  <c:v>89.6</c:v>
                </c:pt>
                <c:pt idx="2432">
                  <c:v>90</c:v>
                </c:pt>
                <c:pt idx="2433">
                  <c:v>90</c:v>
                </c:pt>
                <c:pt idx="2434">
                  <c:v>90.4</c:v>
                </c:pt>
                <c:pt idx="2435">
                  <c:v>89.6</c:v>
                </c:pt>
                <c:pt idx="2436">
                  <c:v>90.8</c:v>
                </c:pt>
                <c:pt idx="2437">
                  <c:v>89.2</c:v>
                </c:pt>
                <c:pt idx="2438">
                  <c:v>88.8</c:v>
                </c:pt>
                <c:pt idx="2439">
                  <c:v>90</c:v>
                </c:pt>
                <c:pt idx="2440">
                  <c:v>90</c:v>
                </c:pt>
                <c:pt idx="2441">
                  <c:v>91.2</c:v>
                </c:pt>
                <c:pt idx="2442">
                  <c:v>90</c:v>
                </c:pt>
                <c:pt idx="2443">
                  <c:v>90.8</c:v>
                </c:pt>
                <c:pt idx="2444">
                  <c:v>91.2</c:v>
                </c:pt>
                <c:pt idx="2445">
                  <c:v>92.4</c:v>
                </c:pt>
                <c:pt idx="2446">
                  <c:v>90.8</c:v>
                </c:pt>
                <c:pt idx="2447">
                  <c:v>91.2</c:v>
                </c:pt>
                <c:pt idx="2448">
                  <c:v>90.8</c:v>
                </c:pt>
                <c:pt idx="2449">
                  <c:v>90.4</c:v>
                </c:pt>
                <c:pt idx="2450">
                  <c:v>90.4</c:v>
                </c:pt>
                <c:pt idx="2451">
                  <c:v>90.4</c:v>
                </c:pt>
                <c:pt idx="2452">
                  <c:v>90.4</c:v>
                </c:pt>
                <c:pt idx="2453">
                  <c:v>89.6</c:v>
                </c:pt>
                <c:pt idx="2454">
                  <c:v>91.2</c:v>
                </c:pt>
                <c:pt idx="2455">
                  <c:v>90.4</c:v>
                </c:pt>
                <c:pt idx="2456">
                  <c:v>91.2</c:v>
                </c:pt>
                <c:pt idx="2457">
                  <c:v>90.8</c:v>
                </c:pt>
                <c:pt idx="2458">
                  <c:v>90</c:v>
                </c:pt>
                <c:pt idx="2459">
                  <c:v>90.8</c:v>
                </c:pt>
                <c:pt idx="2460">
                  <c:v>89.6</c:v>
                </c:pt>
                <c:pt idx="2461">
                  <c:v>90</c:v>
                </c:pt>
                <c:pt idx="2462">
                  <c:v>91.2</c:v>
                </c:pt>
                <c:pt idx="2463">
                  <c:v>91.2</c:v>
                </c:pt>
                <c:pt idx="2464">
                  <c:v>90.8</c:v>
                </c:pt>
                <c:pt idx="2465">
                  <c:v>90.4</c:v>
                </c:pt>
                <c:pt idx="2466">
                  <c:v>90.8</c:v>
                </c:pt>
                <c:pt idx="2467">
                  <c:v>90.4</c:v>
                </c:pt>
                <c:pt idx="2468">
                  <c:v>90</c:v>
                </c:pt>
                <c:pt idx="2469">
                  <c:v>90</c:v>
                </c:pt>
                <c:pt idx="2470">
                  <c:v>89.6</c:v>
                </c:pt>
                <c:pt idx="2471">
                  <c:v>91.2</c:v>
                </c:pt>
                <c:pt idx="2472">
                  <c:v>90</c:v>
                </c:pt>
                <c:pt idx="2473">
                  <c:v>89.6</c:v>
                </c:pt>
                <c:pt idx="2474">
                  <c:v>90</c:v>
                </c:pt>
                <c:pt idx="2475">
                  <c:v>90.8</c:v>
                </c:pt>
                <c:pt idx="2476">
                  <c:v>90</c:v>
                </c:pt>
                <c:pt idx="2477">
                  <c:v>90.8</c:v>
                </c:pt>
                <c:pt idx="2478">
                  <c:v>90.8</c:v>
                </c:pt>
                <c:pt idx="2479">
                  <c:v>90</c:v>
                </c:pt>
                <c:pt idx="2480">
                  <c:v>91.2</c:v>
                </c:pt>
                <c:pt idx="2481">
                  <c:v>90.4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5684224"/>
        <c:axId val="275684616"/>
      </c:scatterChart>
      <c:valAx>
        <c:axId val="275684224"/>
        <c:scaling>
          <c:orientation val="minMax"/>
          <c:max val="100"/>
          <c:min val="0"/>
        </c:scaling>
        <c:delete val="0"/>
        <c:axPos val="b"/>
        <c:majorGridlines>
          <c:spPr>
            <a:ln w="6350"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t,</a:t>
                </a:r>
                <a:r>
                  <a:rPr lang="en-US" baseline="0"/>
                  <a:t> us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52297600110095599"/>
              <c:y val="0.946151475206349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75684616"/>
        <c:crosses val="autoZero"/>
        <c:crossBetween val="midCat"/>
      </c:valAx>
      <c:valAx>
        <c:axId val="275684616"/>
        <c:scaling>
          <c:orientation val="minMax"/>
          <c:max val="120"/>
          <c:min val="80"/>
        </c:scaling>
        <c:delete val="0"/>
        <c:axPos val="l"/>
        <c:majorGridlines>
          <c:spPr>
            <a:ln w="6350"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Output optical</a:t>
                </a:r>
                <a:r>
                  <a:rPr lang="en-US" baseline="0"/>
                  <a:t> signal, a.u.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2.1956279785469977E-3"/>
              <c:y val="0.1187056228831202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9525">
            <a:prstDash val="solid"/>
          </a:ln>
        </c:spPr>
        <c:crossAx val="27568422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5631055625765657"/>
          <c:y val="0.41331917295930076"/>
          <c:w val="0.29113815812357224"/>
          <c:h val="0.15978882640441924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LA3NET Workshop: Laser based particle sources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21.02.2013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LA3NET Workshop: Laser based particle sources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16A2CA-68DF-4BE9-8EB4-FD2C7A6FA3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8709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LA3NET Workshop: Laser based particle sources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21.02.2013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LA3NET Workshop: Laser based particle sources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8F21D2-7688-4280-96F6-7085BE00A0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4887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F21D2-7688-4280-96F6-7085BE00A0E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585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F21D2-7688-4280-96F6-7085BE00A0E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6014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F21D2-7688-4280-96F6-7085BE00A0E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134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119C5-224C-4224-963C-8235DB0EC75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6456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F21D2-7688-4280-96F6-7085BE00A0E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8910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502880D-8354-4005-9639-D8F34FA36EA7}" type="slidenum">
              <a:rPr lang="en-GB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062520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DB5961C-E985-40EC-83EA-76D70AAF103A}" type="slidenum">
              <a:rPr lang="en-GB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11599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1600E-ABC2-421A-B8D1-1D8BD6B7B204}" type="datetime1">
              <a:rPr lang="ru-RU" smtClean="0"/>
              <a:t>12.10.2014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Paul Scherrer Institute Seminar: “Lasers for CLIC and AWAKE projects at CERN” 13.10.2014     Mikhail Martyanov,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64D4-B7C6-4C4A-BF52-55B07B065D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975BC-3B95-4EA4-89D6-A42EA79EEE8F}" type="datetime1">
              <a:rPr lang="ru-RU" smtClean="0"/>
              <a:t>12.10.2014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Paul Scherrer Institute Seminar: “Lasers for CLIC and AWAKE projects at CERN” 13.10.2014     Mikhail Martyanov,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64D4-B7C6-4C4A-BF52-55B07B065D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381328"/>
            <a:ext cx="935596" cy="365125"/>
          </a:xfrm>
        </p:spPr>
        <p:txBody>
          <a:bodyPr/>
          <a:lstStyle/>
          <a:p>
            <a:fld id="{E8F977CE-A3CC-45B1-A762-22FED1001DAE}" type="datetime1">
              <a:rPr lang="ru-RU" smtClean="0"/>
              <a:t>12.10.2014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447764" y="6309320"/>
            <a:ext cx="3780420" cy="548680"/>
          </a:xfrm>
        </p:spPr>
        <p:txBody>
          <a:bodyPr/>
          <a:lstStyle/>
          <a:p>
            <a:r>
              <a:rPr lang="en-US" smtClean="0"/>
              <a:t>Paul Scherrer Institute Seminar: “Lasers for CLIC and AWAKE projects at CERN” 13.10.2014     Mikhail Martyanov,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48464" y="6381328"/>
            <a:ext cx="395536" cy="365125"/>
          </a:xfrm>
        </p:spPr>
        <p:txBody>
          <a:bodyPr/>
          <a:lstStyle/>
          <a:p>
            <a:fld id="{A37464D4-B7C6-4C4A-BF52-55B07B065D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0CCBD6-881D-4D74-8AEC-322BEECE43D1}" type="datetime1">
              <a:rPr lang="ru-RU" altLang="en-US" smtClean="0"/>
              <a:t>12.10.2014</a:t>
            </a:fld>
            <a:r>
              <a:rPr lang="en-US" altLang="en-US" smtClean="0"/>
              <a:t>10.04.2014</a:t>
            </a:r>
            <a:endParaRPr lang="en-GB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Paul Scherrer Institute Seminar: “Lasers for CLIC and AWAKE projects at CERN” 13.10.2014     Mikhail Martyanov, CERN</a:t>
            </a:r>
            <a:endParaRPr lang="en-GB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3B531-F535-49D1-A373-6BCA9D387C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177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9824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B89D5-3B51-46F6-B172-C32F99990A0F}" type="datetime1">
              <a:rPr lang="ru-RU" smtClean="0"/>
              <a:t>12.10.2014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34280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Paul Scherrer Institute Seminar: “Lasers for CLIC and AWAKE projects at CERN” 13.10.2014     Mikhail Martyanov,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6396" y="6356350"/>
            <a:ext cx="5504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464D4-B7C6-4C4A-BF52-55B07B065D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6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2.png"/><Relationship Id="rId7" Type="http://schemas.openxmlformats.org/officeDocument/2006/relationships/image" Target="../media/image25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Relationship Id="rId9" Type="http://schemas.openxmlformats.org/officeDocument/2006/relationships/image" Target="../media/image27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.png"/><Relationship Id="rId7" Type="http://schemas.openxmlformats.org/officeDocument/2006/relationships/image" Target="../media/image30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chart" Target="../charts/chart2.xml"/><Relationship Id="rId9" Type="http://schemas.openxmlformats.org/officeDocument/2006/relationships/image" Target="../media/image32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image" Target="../media/image34.emf"/><Relationship Id="rId7" Type="http://schemas.openxmlformats.org/officeDocument/2006/relationships/image" Target="../media/image36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emf"/><Relationship Id="rId5" Type="http://schemas.openxmlformats.org/officeDocument/2006/relationships/image" Target="../media/image2.png"/><Relationship Id="rId4" Type="http://schemas.openxmlformats.org/officeDocument/2006/relationships/image" Target="../media/image5.jpeg"/><Relationship Id="rId9" Type="http://schemas.openxmlformats.org/officeDocument/2006/relationships/image" Target="../media/image3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emf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9.emf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indico.cern.ch/category/4278/" TargetMode="External"/><Relationship Id="rId4" Type="http://schemas.openxmlformats.org/officeDocument/2006/relationships/hyperlink" Target="https://www.mpp.mpg.de/~muggli/AWAKE@MPP/AWAKEatMPP.html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7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8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9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2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4.gif"/><Relationship Id="rId4" Type="http://schemas.openxmlformats.org/officeDocument/2006/relationships/image" Target="../media/image6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5.gi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jp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cdsweb.cern.ch/record/467721" TargetMode="External"/><Relationship Id="rId3" Type="http://schemas.openxmlformats.org/officeDocument/2006/relationships/image" Target="../media/image5.jpeg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8.png"/><Relationship Id="rId4" Type="http://schemas.openxmlformats.org/officeDocument/2006/relationships/image" Target="../media/image77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cdsweb.cern.ch/record/1089233" TargetMode="External"/><Relationship Id="rId3" Type="http://schemas.openxmlformats.org/officeDocument/2006/relationships/image" Target="../media/image5.jpeg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emf"/><Relationship Id="rId5" Type="http://schemas.openxmlformats.org/officeDocument/2006/relationships/oleObject" Target="../embeddings/Microsoft_Excel_97-2003_Worksheet1.xls"/><Relationship Id="rId4" Type="http://schemas.openxmlformats.org/officeDocument/2006/relationships/image" Target="../media/image2.pn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10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-508" y="0"/>
            <a:chExt cx="9144508" cy="6858000"/>
          </a:xfrm>
        </p:grpSpPr>
        <p:sp>
          <p:nvSpPr>
            <p:cNvPr id="30" name="Rectangle 29"/>
            <p:cNvSpPr/>
            <p:nvPr/>
          </p:nvSpPr>
          <p:spPr bwMode="auto">
            <a:xfrm>
              <a:off x="-508" y="0"/>
              <a:ext cx="9144508" cy="71913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200" b="1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Part I: CLIC</a:t>
              </a:r>
              <a:endParaRPr lang="en-GB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-508" y="6318000"/>
              <a:ext cx="9144508" cy="5400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Paul </a:t>
              </a:r>
              <a:r>
                <a:rPr lang="en-US" sz="1600" dirty="0" err="1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Scherrer</a:t>
              </a:r>
              <a:r>
                <a:rPr lang="en-US" sz="16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Institute Seminar: “</a:t>
              </a:r>
              <a:r>
                <a:rPr lang="en-US" sz="1600" b="1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Lasers for CLIC and AWAKE projects at CERN</a:t>
              </a:r>
              <a:r>
                <a:rPr lang="en-US" sz="16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13.10.2014		</a:t>
              </a:r>
              <a:r>
                <a:rPr lang="en-US" sz="1600" i="1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Mikhail Martyanov, CERN</a:t>
              </a:r>
              <a:endParaRPr lang="en-GB" sz="1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Title 1"/>
          <p:cNvSpPr txBox="1">
            <a:spLocks/>
          </p:cNvSpPr>
          <p:nvPr/>
        </p:nvSpPr>
        <p:spPr>
          <a:xfrm>
            <a:off x="6955" y="2519185"/>
            <a:ext cx="9144000" cy="71268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Lasers for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CLIC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AWAKE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projects at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CERN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0" y="3897052"/>
            <a:ext cx="9144000" cy="97210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Mikhail Martyanov</a:t>
            </a:r>
          </a:p>
          <a:p>
            <a:pPr marL="0" indent="0" algn="ctr">
              <a:buNone/>
            </a:pP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EN-STI-LP, CERN</a:t>
            </a:r>
          </a:p>
        </p:txBody>
      </p:sp>
      <p:pic>
        <p:nvPicPr>
          <p:cNvPr id="13" name="Picture 2" descr="http://www.infn.it/phin/phin_index_files/logo_ph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3508" y="5302688"/>
            <a:ext cx="1252987" cy="720000"/>
          </a:xfrm>
          <a:prstGeom prst="rect">
            <a:avLst/>
          </a:prstGeom>
          <a:noFill/>
        </p:spPr>
      </p:pic>
      <p:pic>
        <p:nvPicPr>
          <p:cNvPr id="16" name="Picture 15" descr="CLIC-Logo-Color-150.png"/>
          <p:cNvPicPr>
            <a:picLocks noChangeAspect="1"/>
          </p:cNvPicPr>
          <p:nvPr/>
        </p:nvPicPr>
        <p:blipFill>
          <a:blip r:embed="rId4" cstate="print"/>
          <a:srcRect l="15750" t="15750" r="14501" b="14501"/>
          <a:stretch>
            <a:fillRect/>
          </a:stretch>
        </p:blipFill>
        <p:spPr>
          <a:xfrm>
            <a:off x="2231740" y="1219400"/>
            <a:ext cx="900000" cy="900000"/>
          </a:xfrm>
          <a:prstGeom prst="rect">
            <a:avLst/>
          </a:prstGeom>
        </p:spPr>
      </p:pic>
      <p:pic>
        <p:nvPicPr>
          <p:cNvPr id="17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940" y="1375723"/>
            <a:ext cx="1411296" cy="721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" descr="cern logo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68263" y="1286525"/>
            <a:ext cx="894880" cy="900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8834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-2338" y="-10713"/>
            <a:ext cx="9146338" cy="6868713"/>
            <a:chOff x="-2338" y="-10713"/>
            <a:chExt cx="9146338" cy="6868713"/>
          </a:xfrm>
        </p:grpSpPr>
        <p:grpSp>
          <p:nvGrpSpPr>
            <p:cNvPr id="32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34" name="Group 8"/>
              <p:cNvGrpSpPr>
                <a:grpSpLocks/>
              </p:cNvGrpSpPr>
              <p:nvPr/>
            </p:nvGrpSpPr>
            <p:grpSpPr bwMode="auto">
              <a:xfrm>
                <a:off x="786922" y="0"/>
                <a:ext cx="8357078" cy="720000"/>
                <a:chOff x="786922" y="0"/>
                <a:chExt cx="8357078" cy="720000"/>
              </a:xfrm>
            </p:grpSpPr>
            <p:pic>
              <p:nvPicPr>
                <p:cNvPr id="36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7" name="Rectangle 36"/>
                <p:cNvSpPr/>
                <p:nvPr/>
              </p:nvSpPr>
              <p:spPr>
                <a:xfrm>
                  <a:off x="786922" y="0"/>
                  <a:ext cx="7636313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PHIN Harmonics: Beam shapes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5" name="Rectangle 34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33" name="Picture 32" descr="CLIC-Logo-Color-150.png"/>
            <p:cNvPicPr>
              <a:picLocks noChangeAspect="1"/>
            </p:cNvPicPr>
            <p:nvPr/>
          </p:nvPicPr>
          <p:blipFill>
            <a:blip r:embed="rId3" cstate="print"/>
            <a:srcRect l="15750" t="15750" r="14501" b="14501"/>
            <a:stretch>
              <a:fillRect/>
            </a:stretch>
          </p:blipFill>
          <p:spPr>
            <a:xfrm>
              <a:off x="12602" y="-10713"/>
              <a:ext cx="774784" cy="774784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787386" y="729851"/>
            <a:ext cx="7200800" cy="21698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Burst duration for PHIN photo-injector, max 5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s	-   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short burst!</a:t>
            </a:r>
            <a:endParaRPr lang="en-US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b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Harmonic:		2 x 4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BBO I-type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oo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-e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 to 1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J/pulse,		burst energy stability 1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1.5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en-US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rms</a:t>
            </a:r>
            <a:endParaRPr lang="en-US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Peak intensity ~30 MW/cm2</a:t>
            </a:r>
          </a:p>
          <a:p>
            <a:pPr algn="just"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meter focusing onto the photo-cathode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748464" y="6492875"/>
            <a:ext cx="395536" cy="365125"/>
          </a:xfrm>
        </p:spPr>
        <p:txBody>
          <a:bodyPr/>
          <a:lstStyle/>
          <a:p>
            <a:fld id="{A37464D4-B7C6-4C4A-BF52-55B07B065D73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295636" y="3002489"/>
            <a:ext cx="3015569" cy="3239016"/>
            <a:chOff x="1089638" y="3068960"/>
            <a:chExt cx="3015569" cy="3239016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/>
            <a:srcRect l="8357" t="11214" r="24327" b="1946"/>
            <a:stretch/>
          </p:blipFill>
          <p:spPr>
            <a:xfrm>
              <a:off x="1104177" y="3600474"/>
              <a:ext cx="2783747" cy="2707502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1089638" y="3068960"/>
              <a:ext cx="301556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latin typeface="Times" panose="02020603050405020304" pitchFamily="18" charset="0"/>
                  <a:cs typeface="Times" panose="02020603050405020304" pitchFamily="18" charset="0"/>
                </a:rPr>
                <a:t>4</a:t>
              </a:r>
              <a:r>
                <a:rPr lang="en-US" sz="1600" baseline="30000" dirty="0" smtClean="0">
                  <a:latin typeface="Times" panose="02020603050405020304" pitchFamily="18" charset="0"/>
                  <a:cs typeface="Times" panose="02020603050405020304" pitchFamily="18" charset="0"/>
                </a:rPr>
                <a:t>th</a:t>
              </a:r>
              <a:r>
                <a:rPr lang="en-US" sz="1600" dirty="0" smtClean="0">
                  <a:latin typeface="Times" panose="02020603050405020304" pitchFamily="18" charset="0"/>
                  <a:cs typeface="Times" panose="02020603050405020304" pitchFamily="18" charset="0"/>
                </a:rPr>
                <a:t> Harmonic beam on the cathode</a:t>
              </a:r>
            </a:p>
            <a:p>
              <a:pPr algn="ctr"/>
              <a:r>
                <a:rPr lang="en-US" sz="1600" dirty="0" smtClean="0">
                  <a:latin typeface="Times" panose="02020603050405020304" pitchFamily="18" charset="0"/>
                  <a:cs typeface="Times" panose="02020603050405020304" pitchFamily="18" charset="0"/>
                </a:rPr>
                <a:t>1 x 4 mm BBO</a:t>
              </a:r>
              <a:endParaRPr lang="en-GB" sz="1600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393630" y="3005870"/>
            <a:ext cx="3015569" cy="3237702"/>
            <a:chOff x="4910155" y="3060249"/>
            <a:chExt cx="3015569" cy="3237702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5"/>
            <a:srcRect l="8357" t="11086" r="24204" b="2074"/>
            <a:stretch/>
          </p:blipFill>
          <p:spPr>
            <a:xfrm>
              <a:off x="5023521" y="3590449"/>
              <a:ext cx="2788839" cy="2707502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4910155" y="3060249"/>
              <a:ext cx="301556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latin typeface="Times" panose="02020603050405020304" pitchFamily="18" charset="0"/>
                  <a:cs typeface="Times" panose="02020603050405020304" pitchFamily="18" charset="0"/>
                </a:rPr>
                <a:t>4</a:t>
              </a:r>
              <a:r>
                <a:rPr lang="en-US" sz="1600" baseline="30000" dirty="0" smtClean="0">
                  <a:latin typeface="Times" panose="02020603050405020304" pitchFamily="18" charset="0"/>
                  <a:cs typeface="Times" panose="02020603050405020304" pitchFamily="18" charset="0"/>
                </a:rPr>
                <a:t>th</a:t>
              </a:r>
              <a:r>
                <a:rPr lang="en-US" sz="1600" dirty="0" smtClean="0">
                  <a:latin typeface="Times" panose="02020603050405020304" pitchFamily="18" charset="0"/>
                  <a:cs typeface="Times" panose="02020603050405020304" pitchFamily="18" charset="0"/>
                </a:rPr>
                <a:t> Harmonic beam on the cathode</a:t>
              </a:r>
            </a:p>
            <a:p>
              <a:pPr algn="ctr"/>
              <a:r>
                <a:rPr lang="en-US" sz="1600" dirty="0" smtClean="0">
                  <a:latin typeface="Times" panose="02020603050405020304" pitchFamily="18" charset="0"/>
                  <a:cs typeface="Times" panose="02020603050405020304" pitchFamily="18" charset="0"/>
                </a:rPr>
                <a:t>2 x 4 mm BBO</a:t>
              </a:r>
              <a:endParaRPr lang="en-GB" sz="1600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86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-2338" y="-10713"/>
            <a:ext cx="9146338" cy="6868713"/>
            <a:chOff x="-2338" y="-10713"/>
            <a:chExt cx="9146338" cy="6868713"/>
          </a:xfrm>
        </p:grpSpPr>
        <p:grpSp>
          <p:nvGrpSpPr>
            <p:cNvPr id="20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22" name="Group 8"/>
              <p:cNvGrpSpPr>
                <a:grpSpLocks/>
              </p:cNvGrpSpPr>
              <p:nvPr/>
            </p:nvGrpSpPr>
            <p:grpSpPr bwMode="auto">
              <a:xfrm>
                <a:off x="786922" y="0"/>
                <a:ext cx="8357078" cy="720000"/>
                <a:chOff x="786922" y="0"/>
                <a:chExt cx="8357078" cy="720000"/>
              </a:xfrm>
            </p:grpSpPr>
            <p:pic>
              <p:nvPicPr>
                <p:cNvPr id="24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5" name="Rectangle 24"/>
                <p:cNvSpPr/>
                <p:nvPr/>
              </p:nvSpPr>
              <p:spPr>
                <a:xfrm>
                  <a:off x="786922" y="0"/>
                  <a:ext cx="7636313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High-power 4</a:t>
                  </a:r>
                  <a:r>
                    <a:rPr lang="en-US" sz="3200" b="1" baseline="30000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th</a:t>
                  </a: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Harmonic for CLIC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3" name="Rectangle 22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21" name="Picture 20" descr="CLIC-Logo-Color-150.png"/>
            <p:cNvPicPr>
              <a:picLocks noChangeAspect="1"/>
            </p:cNvPicPr>
            <p:nvPr/>
          </p:nvPicPr>
          <p:blipFill>
            <a:blip r:embed="rId3" cstate="print"/>
            <a:srcRect l="15750" t="15750" r="14501" b="14501"/>
            <a:stretch>
              <a:fillRect/>
            </a:stretch>
          </p:blipFill>
          <p:spPr>
            <a:xfrm>
              <a:off x="12602" y="-10713"/>
              <a:ext cx="774784" cy="774784"/>
            </a:xfrm>
            <a:prstGeom prst="rect">
              <a:avLst/>
            </a:prstGeom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64D4-B7C6-4C4A-BF52-55B07B065D7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088740"/>
            <a:ext cx="9144000" cy="648072"/>
          </a:xfrm>
        </p:spPr>
        <p:txBody>
          <a:bodyPr>
            <a:normAutofit fontScale="90000"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FHG, BBO 4.2 mm</a:t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UV and Green bursts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oscillograms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Object 174"/>
          <p:cNvGraphicFramePr/>
          <p:nvPr>
            <p:extLst>
              <p:ext uri="{D42A27DB-BD31-4B8C-83A1-F6EECF244321}">
                <p14:modId xmlns:p14="http://schemas.microsoft.com/office/powerpoint/2010/main" val="2803675071"/>
              </p:ext>
            </p:extLst>
          </p:nvPr>
        </p:nvGraphicFramePr>
        <p:xfrm>
          <a:off x="3275856" y="2204864"/>
          <a:ext cx="5760132" cy="32188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107504" y="1994988"/>
            <a:ext cx="2772308" cy="3594252"/>
            <a:chOff x="107504" y="2037618"/>
            <a:chExt cx="2772308" cy="3594252"/>
          </a:xfrm>
        </p:grpSpPr>
        <p:pic>
          <p:nvPicPr>
            <p:cNvPr id="15" name="Picture 4" descr="N_ext"/>
            <p:cNvPicPr>
              <a:picLocks noChangeAspect="1" noChangeArrowheads="1"/>
            </p:cNvPicPr>
            <p:nvPr/>
          </p:nvPicPr>
          <p:blipFill>
            <a:blip r:embed="rId5" cstate="print"/>
            <a:srcRect l="16229" r="25911" b="18997"/>
            <a:stretch>
              <a:fillRect/>
            </a:stretch>
          </p:blipFill>
          <p:spPr bwMode="auto">
            <a:xfrm>
              <a:off x="107504" y="2960948"/>
              <a:ext cx="2772308" cy="267092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16" name="TextBox 15"/>
            <p:cNvSpPr txBox="1"/>
            <p:nvPr/>
          </p:nvSpPr>
          <p:spPr>
            <a:xfrm>
              <a:off x="108012" y="2037618"/>
              <a:ext cx="27718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Model of induced linear absorption, caused by weak 2-photon absorption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5976156" y="1994988"/>
            <a:ext cx="1260281" cy="36933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 incident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884368" y="3934154"/>
            <a:ext cx="458780" cy="36933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4</a:t>
            </a:r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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56176" y="2733652"/>
            <a:ext cx="1183337" cy="36933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 residue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-2338" y="-10713"/>
            <a:ext cx="9146338" cy="6868713"/>
            <a:chOff x="-2338" y="-10713"/>
            <a:chExt cx="9146338" cy="6868713"/>
          </a:xfrm>
        </p:grpSpPr>
        <p:grpSp>
          <p:nvGrpSpPr>
            <p:cNvPr id="64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66" name="Group 8"/>
              <p:cNvGrpSpPr>
                <a:grpSpLocks/>
              </p:cNvGrpSpPr>
              <p:nvPr/>
            </p:nvGrpSpPr>
            <p:grpSpPr bwMode="auto">
              <a:xfrm>
                <a:off x="786922" y="0"/>
                <a:ext cx="8357078" cy="720000"/>
                <a:chOff x="786922" y="0"/>
                <a:chExt cx="8357078" cy="720000"/>
              </a:xfrm>
            </p:grpSpPr>
            <p:pic>
              <p:nvPicPr>
                <p:cNvPr id="68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9" name="Rectangle 68"/>
                <p:cNvSpPr/>
                <p:nvPr/>
              </p:nvSpPr>
              <p:spPr>
                <a:xfrm>
                  <a:off x="786922" y="0"/>
                  <a:ext cx="7636313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High-power 4</a:t>
                  </a:r>
                  <a:r>
                    <a:rPr lang="en-US" sz="3200" b="1" baseline="30000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th</a:t>
                  </a: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Harmonic for CLIC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67" name="Rectangle 66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65" name="Picture 64" descr="CLIC-Logo-Color-150.png"/>
            <p:cNvPicPr>
              <a:picLocks noChangeAspect="1"/>
            </p:cNvPicPr>
            <p:nvPr/>
          </p:nvPicPr>
          <p:blipFill>
            <a:blip r:embed="rId3" cstate="print"/>
            <a:srcRect l="15750" t="15750" r="14501" b="14501"/>
            <a:stretch>
              <a:fillRect/>
            </a:stretch>
          </p:blipFill>
          <p:spPr>
            <a:xfrm>
              <a:off x="12602" y="-10713"/>
              <a:ext cx="774784" cy="774784"/>
            </a:xfrm>
            <a:prstGeom prst="rect">
              <a:avLst/>
            </a:prstGeom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64D4-B7C6-4C4A-BF52-55B07B065D7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8233" y="799749"/>
            <a:ext cx="9144000" cy="648072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FHG, BBO 4.2 mm</a:t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UV beam shape for different burst duration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899592" y="2024844"/>
            <a:ext cx="7380820" cy="3999082"/>
            <a:chOff x="1007604" y="2037027"/>
            <a:chExt cx="7380820" cy="3999082"/>
          </a:xfrm>
        </p:grpSpPr>
        <p:grpSp>
          <p:nvGrpSpPr>
            <p:cNvPr id="57" name="Group 56"/>
            <p:cNvGrpSpPr/>
            <p:nvPr/>
          </p:nvGrpSpPr>
          <p:grpSpPr>
            <a:xfrm>
              <a:off x="1007604" y="2037027"/>
              <a:ext cx="2274931" cy="1860025"/>
              <a:chOff x="1007604" y="2024844"/>
              <a:chExt cx="2274931" cy="1860025"/>
            </a:xfrm>
          </p:grpSpPr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4" cstate="print"/>
              <a:srcRect l="5363" t="7956" r="10155"/>
              <a:stretch>
                <a:fillRect/>
              </a:stretch>
            </p:blipFill>
            <p:spPr bwMode="auto">
              <a:xfrm>
                <a:off x="1007604" y="2024844"/>
                <a:ext cx="2274931" cy="18600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1" name="TextBox 50"/>
              <p:cNvSpPr txBox="1"/>
              <p:nvPr/>
            </p:nvSpPr>
            <p:spPr>
              <a:xfrm>
                <a:off x="1295636" y="2060848"/>
                <a:ext cx="12961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</a:rPr>
                  <a:t>10us, 4.5mJ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3563888" y="2053647"/>
              <a:ext cx="2223770" cy="1843405"/>
              <a:chOff x="3671900" y="2096852"/>
              <a:chExt cx="2223770" cy="1843405"/>
            </a:xfrm>
          </p:grpSpPr>
          <p:pic>
            <p:nvPicPr>
              <p:cNvPr id="37" name="Picture 36"/>
              <p:cNvPicPr/>
              <p:nvPr/>
            </p:nvPicPr>
            <p:blipFill>
              <a:blip r:embed="rId5" cstate="print"/>
              <a:srcRect l="5745" t="8336" r="10751"/>
              <a:stretch>
                <a:fillRect/>
              </a:stretch>
            </p:blipFill>
            <p:spPr bwMode="auto">
              <a:xfrm>
                <a:off x="3671900" y="2096852"/>
                <a:ext cx="2223770" cy="18434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2" name="TextBox 51"/>
              <p:cNvSpPr txBox="1"/>
              <p:nvPr/>
            </p:nvSpPr>
            <p:spPr>
              <a:xfrm>
                <a:off x="3959932" y="2113111"/>
                <a:ext cx="12961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</a:rPr>
                  <a:t>20us, 8.4mJ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6142429" y="2053647"/>
              <a:ext cx="2245995" cy="1843405"/>
              <a:chOff x="6192180" y="2132856"/>
              <a:chExt cx="2245995" cy="1843405"/>
            </a:xfrm>
          </p:grpSpPr>
          <p:pic>
            <p:nvPicPr>
              <p:cNvPr id="36" name="Picture 35"/>
              <p:cNvPicPr/>
              <p:nvPr/>
            </p:nvPicPr>
            <p:blipFill>
              <a:blip r:embed="rId6" cstate="print"/>
              <a:srcRect l="5864" t="8336" r="10155"/>
              <a:stretch>
                <a:fillRect/>
              </a:stretch>
            </p:blipFill>
            <p:spPr bwMode="auto">
              <a:xfrm>
                <a:off x="6192180" y="2132856"/>
                <a:ext cx="2245995" cy="18434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3" name="TextBox 52"/>
              <p:cNvSpPr txBox="1"/>
              <p:nvPr/>
            </p:nvSpPr>
            <p:spPr>
              <a:xfrm>
                <a:off x="6444208" y="2149115"/>
                <a:ext cx="12961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</a:rPr>
                  <a:t>40us, 15.1mJ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1029861" y="4177883"/>
              <a:ext cx="2245995" cy="1843405"/>
              <a:chOff x="1007604" y="4329100"/>
              <a:chExt cx="2245995" cy="1843405"/>
            </a:xfrm>
          </p:grpSpPr>
          <p:pic>
            <p:nvPicPr>
              <p:cNvPr id="38" name="Picture 37"/>
              <p:cNvPicPr/>
              <p:nvPr/>
            </p:nvPicPr>
            <p:blipFill>
              <a:blip r:embed="rId7" cstate="print"/>
              <a:srcRect l="5269" t="8336" r="10741"/>
              <a:stretch>
                <a:fillRect/>
              </a:stretch>
            </p:blipFill>
            <p:spPr bwMode="auto">
              <a:xfrm>
                <a:off x="1007604" y="4329100"/>
                <a:ext cx="2245995" cy="18434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4" name="TextBox 53"/>
              <p:cNvSpPr txBox="1"/>
              <p:nvPr/>
            </p:nvSpPr>
            <p:spPr>
              <a:xfrm>
                <a:off x="1259632" y="4345359"/>
                <a:ext cx="12961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</a:rPr>
                  <a:t>60us, 20.8mJ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3550141" y="4185084"/>
              <a:ext cx="2245995" cy="1843405"/>
              <a:chOff x="3599892" y="4329100"/>
              <a:chExt cx="2245995" cy="1843405"/>
            </a:xfrm>
          </p:grpSpPr>
          <p:pic>
            <p:nvPicPr>
              <p:cNvPr id="39" name="Picture 38"/>
              <p:cNvPicPr/>
              <p:nvPr/>
            </p:nvPicPr>
            <p:blipFill>
              <a:blip r:embed="rId8" cstate="print"/>
              <a:srcRect l="5363" t="8336" r="10133"/>
              <a:stretch>
                <a:fillRect/>
              </a:stretch>
            </p:blipFill>
            <p:spPr bwMode="auto">
              <a:xfrm>
                <a:off x="3599892" y="4329100"/>
                <a:ext cx="2245995" cy="18434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5" name="TextBox 54"/>
              <p:cNvSpPr txBox="1"/>
              <p:nvPr/>
            </p:nvSpPr>
            <p:spPr>
              <a:xfrm>
                <a:off x="3887924" y="4345359"/>
                <a:ext cx="12961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</a:rPr>
                  <a:t>80us, 26mJ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6120172" y="4185084"/>
              <a:ext cx="2245995" cy="1851025"/>
              <a:chOff x="6192180" y="4365104"/>
              <a:chExt cx="2245995" cy="1851025"/>
            </a:xfrm>
          </p:grpSpPr>
          <p:pic>
            <p:nvPicPr>
              <p:cNvPr id="40" name="Picture 39"/>
              <p:cNvPicPr/>
              <p:nvPr/>
            </p:nvPicPr>
            <p:blipFill>
              <a:blip r:embed="rId9" cstate="print"/>
              <a:srcRect l="5363" t="7385" r="10133"/>
              <a:stretch>
                <a:fillRect/>
              </a:stretch>
            </p:blipFill>
            <p:spPr bwMode="auto">
              <a:xfrm>
                <a:off x="6192180" y="4365104"/>
                <a:ext cx="2245995" cy="18510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6" name="TextBox 55"/>
              <p:cNvSpPr txBox="1"/>
              <p:nvPr/>
            </p:nvSpPr>
            <p:spPr>
              <a:xfrm>
                <a:off x="6480212" y="4401108"/>
                <a:ext cx="12961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</a:rPr>
                  <a:t>120us, 34.6mJ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523131" y="1575862"/>
            <a:ext cx="3181320" cy="1204866"/>
            <a:chOff x="523131" y="1575862"/>
            <a:chExt cx="3181320" cy="1204866"/>
          </a:xfrm>
        </p:grpSpPr>
        <p:sp>
          <p:nvSpPr>
            <p:cNvPr id="4" name="TextBox 3"/>
            <p:cNvSpPr txBox="1"/>
            <p:nvPr/>
          </p:nvSpPr>
          <p:spPr>
            <a:xfrm>
              <a:off x="523131" y="1575862"/>
              <a:ext cx="31813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UV peak intensity 40 MW/cm</a:t>
              </a:r>
              <a:r>
                <a:rPr lang="en-US" b="1" baseline="30000" dirty="0" smtClean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2</a:t>
              </a:r>
              <a:endParaRPr lang="en-GB" b="1" baseline="30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H="1">
              <a:off x="2044846" y="1897012"/>
              <a:ext cx="654946" cy="88371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-2338" y="-10713"/>
            <a:ext cx="9146338" cy="6868713"/>
            <a:chOff x="-2338" y="-10713"/>
            <a:chExt cx="9146338" cy="6868713"/>
          </a:xfrm>
        </p:grpSpPr>
        <p:grpSp>
          <p:nvGrpSpPr>
            <p:cNvPr id="36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38" name="Group 8"/>
              <p:cNvGrpSpPr>
                <a:grpSpLocks/>
              </p:cNvGrpSpPr>
              <p:nvPr/>
            </p:nvGrpSpPr>
            <p:grpSpPr bwMode="auto">
              <a:xfrm>
                <a:off x="786922" y="0"/>
                <a:ext cx="8357078" cy="720000"/>
                <a:chOff x="786922" y="0"/>
                <a:chExt cx="8357078" cy="720000"/>
              </a:xfrm>
            </p:grpSpPr>
            <p:pic>
              <p:nvPicPr>
                <p:cNvPr id="40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1" name="Rectangle 40"/>
                <p:cNvSpPr/>
                <p:nvPr/>
              </p:nvSpPr>
              <p:spPr>
                <a:xfrm>
                  <a:off x="786922" y="0"/>
                  <a:ext cx="7636313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High-power 4</a:t>
                  </a:r>
                  <a:r>
                    <a:rPr lang="en-US" sz="3200" b="1" baseline="30000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th</a:t>
                  </a: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Harmonic for CLIC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9" name="Rectangle 38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37" name="Picture 36" descr="CLIC-Logo-Color-150.png"/>
            <p:cNvPicPr>
              <a:picLocks noChangeAspect="1"/>
            </p:cNvPicPr>
            <p:nvPr/>
          </p:nvPicPr>
          <p:blipFill>
            <a:blip r:embed="rId3" cstate="print"/>
            <a:srcRect l="15750" t="15750" r="14501" b="14501"/>
            <a:stretch>
              <a:fillRect/>
            </a:stretch>
          </p:blipFill>
          <p:spPr>
            <a:xfrm>
              <a:off x="12602" y="-10713"/>
              <a:ext cx="774784" cy="774784"/>
            </a:xfrm>
            <a:prstGeom prst="rect">
              <a:avLst/>
            </a:prstGeom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64D4-B7C6-4C4A-BF52-55B07B065D7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2338" y="771401"/>
            <a:ext cx="9144000" cy="648072"/>
          </a:xfrm>
        </p:spPr>
        <p:txBody>
          <a:bodyPr>
            <a:normAutofit fontScale="90000"/>
          </a:bodyPr>
          <a:lstStyle/>
          <a:p>
            <a: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FHG, BBO 12 mm</a:t>
            </a:r>
            <a:b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UV beam shapes for different burst duration</a:t>
            </a:r>
            <a:endParaRPr lang="en-US" sz="2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35496" y="1844824"/>
            <a:ext cx="9108504" cy="3867497"/>
            <a:chOff x="35496" y="1844824"/>
            <a:chExt cx="9108504" cy="3867497"/>
          </a:xfrm>
        </p:grpSpPr>
        <p:graphicFrame>
          <p:nvGraphicFramePr>
            <p:cNvPr id="18" name="Object 39"/>
            <p:cNvGraphicFramePr/>
            <p:nvPr/>
          </p:nvGraphicFramePr>
          <p:xfrm>
            <a:off x="5867636" y="1844824"/>
            <a:ext cx="3276364" cy="219191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pSp>
          <p:nvGrpSpPr>
            <p:cNvPr id="29" name="Group 28"/>
            <p:cNvGrpSpPr/>
            <p:nvPr/>
          </p:nvGrpSpPr>
          <p:grpSpPr>
            <a:xfrm>
              <a:off x="71500" y="2060848"/>
              <a:ext cx="2838450" cy="1433830"/>
              <a:chOff x="179512" y="2060848"/>
              <a:chExt cx="2838450" cy="1433830"/>
            </a:xfrm>
          </p:grpSpPr>
          <p:pic>
            <p:nvPicPr>
              <p:cNvPr id="19" name="Picture 18"/>
              <p:cNvPicPr/>
              <p:nvPr/>
            </p:nvPicPr>
            <p:blipFill>
              <a:blip r:embed="rId5" cstate="print"/>
              <a:srcRect l="3577" t="21840" r="7774" b="18637"/>
              <a:stretch>
                <a:fillRect/>
              </a:stretch>
            </p:blipFill>
            <p:spPr bwMode="auto">
              <a:xfrm>
                <a:off x="179512" y="2060848"/>
                <a:ext cx="2838450" cy="14338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467544" y="2113111"/>
                <a:ext cx="133214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</a:rPr>
                  <a:t>10us, 4.4mJ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2936287" y="2060848"/>
              <a:ext cx="2823845" cy="1419225"/>
              <a:chOff x="2951820" y="2132856"/>
              <a:chExt cx="2823845" cy="1419225"/>
            </a:xfrm>
          </p:grpSpPr>
          <p:pic>
            <p:nvPicPr>
              <p:cNvPr id="20" name="Picture 19"/>
              <p:cNvPicPr/>
              <p:nvPr/>
            </p:nvPicPr>
            <p:blipFill>
              <a:blip r:embed="rId6" cstate="print"/>
              <a:srcRect l="3888" t="22218" r="7774" b="18637"/>
              <a:stretch>
                <a:fillRect/>
              </a:stretch>
            </p:blipFill>
            <p:spPr bwMode="auto">
              <a:xfrm>
                <a:off x="2951820" y="2132856"/>
                <a:ext cx="2823845" cy="14192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" name="TextBox 24"/>
              <p:cNvSpPr txBox="1"/>
              <p:nvPr/>
            </p:nvSpPr>
            <p:spPr>
              <a:xfrm>
                <a:off x="3239852" y="2168860"/>
                <a:ext cx="133214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</a:rPr>
                  <a:t>40us, 14.2mJ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35496" y="4293096"/>
              <a:ext cx="2823845" cy="1419225"/>
              <a:chOff x="179512" y="4329100"/>
              <a:chExt cx="2823845" cy="1419225"/>
            </a:xfrm>
          </p:grpSpPr>
          <p:pic>
            <p:nvPicPr>
              <p:cNvPr id="21" name="Picture 20"/>
              <p:cNvPicPr/>
              <p:nvPr/>
            </p:nvPicPr>
            <p:blipFill>
              <a:blip r:embed="rId7" cstate="print"/>
              <a:srcRect l="3577" t="22632" r="8058" b="18250"/>
              <a:stretch>
                <a:fillRect/>
              </a:stretch>
            </p:blipFill>
            <p:spPr bwMode="auto">
              <a:xfrm>
                <a:off x="179512" y="4329100"/>
                <a:ext cx="2823845" cy="14192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503548" y="4345359"/>
                <a:ext cx="133214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</a:rPr>
                  <a:t>80us, 25mJ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2915816" y="4293096"/>
              <a:ext cx="2809240" cy="1404620"/>
              <a:chOff x="3059832" y="4329100"/>
              <a:chExt cx="2809240" cy="1404620"/>
            </a:xfrm>
          </p:grpSpPr>
          <p:pic>
            <p:nvPicPr>
              <p:cNvPr id="22" name="Picture 21"/>
              <p:cNvPicPr/>
              <p:nvPr/>
            </p:nvPicPr>
            <p:blipFill>
              <a:blip r:embed="rId8" cstate="print"/>
              <a:srcRect l="3888" t="22597" r="8058" b="18637"/>
              <a:stretch>
                <a:fillRect/>
              </a:stretch>
            </p:blipFill>
            <p:spPr bwMode="auto">
              <a:xfrm>
                <a:off x="3059832" y="4329100"/>
                <a:ext cx="2809240" cy="14046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" name="TextBox 26"/>
              <p:cNvSpPr txBox="1"/>
              <p:nvPr/>
            </p:nvSpPr>
            <p:spPr>
              <a:xfrm>
                <a:off x="3347864" y="4345359"/>
                <a:ext cx="133214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</a:rPr>
                  <a:t>100us, 27mJ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5796136" y="4293096"/>
              <a:ext cx="2838450" cy="1404620"/>
              <a:chOff x="5976156" y="4401108"/>
              <a:chExt cx="2838450" cy="1404620"/>
            </a:xfrm>
          </p:grpSpPr>
          <p:pic>
            <p:nvPicPr>
              <p:cNvPr id="23" name="Picture 22"/>
              <p:cNvPicPr/>
              <p:nvPr/>
            </p:nvPicPr>
            <p:blipFill>
              <a:blip r:embed="rId9" cstate="print"/>
              <a:srcRect l="3888" t="22597" r="7465" b="18672"/>
              <a:stretch>
                <a:fillRect/>
              </a:stretch>
            </p:blipFill>
            <p:spPr bwMode="auto">
              <a:xfrm>
                <a:off x="5976156" y="4401108"/>
                <a:ext cx="2838450" cy="14046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8" name="TextBox 27"/>
              <p:cNvSpPr txBox="1"/>
              <p:nvPr/>
            </p:nvSpPr>
            <p:spPr>
              <a:xfrm>
                <a:off x="6264188" y="4437112"/>
                <a:ext cx="133214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</a:rPr>
                  <a:t>140us, 41mJ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251520" y="1458415"/>
            <a:ext cx="3181320" cy="1204866"/>
            <a:chOff x="523131" y="1575862"/>
            <a:chExt cx="3181320" cy="1204866"/>
          </a:xfrm>
        </p:grpSpPr>
        <p:sp>
          <p:nvSpPr>
            <p:cNvPr id="43" name="TextBox 42"/>
            <p:cNvSpPr txBox="1"/>
            <p:nvPr/>
          </p:nvSpPr>
          <p:spPr>
            <a:xfrm>
              <a:off x="523131" y="1575862"/>
              <a:ext cx="31813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UV peak intensity 30 MW/cm</a:t>
              </a:r>
              <a:r>
                <a:rPr lang="en-US" b="1" baseline="30000" dirty="0" smtClean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2</a:t>
              </a:r>
              <a:endParaRPr lang="en-GB" b="1" baseline="30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 flipH="1">
              <a:off x="2044846" y="1897012"/>
              <a:ext cx="654946" cy="88371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/>
          <p:cNvSpPr txBox="1"/>
          <p:nvPr/>
        </p:nvSpPr>
        <p:spPr>
          <a:xfrm>
            <a:off x="6585220" y="1876815"/>
            <a:ext cx="1260281" cy="36933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 incident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324640" y="2901396"/>
            <a:ext cx="458780" cy="36933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4</a:t>
            </a:r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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701031" y="2420423"/>
            <a:ext cx="1183337" cy="36933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 residue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9"/>
          <a:stretch/>
        </p:blipFill>
        <p:spPr bwMode="auto">
          <a:xfrm>
            <a:off x="5422780" y="1763181"/>
            <a:ext cx="3718882" cy="22720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49" name="Group 48"/>
          <p:cNvGrpSpPr/>
          <p:nvPr/>
        </p:nvGrpSpPr>
        <p:grpSpPr>
          <a:xfrm>
            <a:off x="88308" y="1866689"/>
            <a:ext cx="2465705" cy="2082800"/>
            <a:chOff x="0" y="257175"/>
            <a:chExt cx="2465705" cy="2082800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15" t="10991" r="12871"/>
            <a:stretch/>
          </p:blipFill>
          <p:spPr>
            <a:xfrm>
              <a:off x="0" y="257175"/>
              <a:ext cx="2465705" cy="2082800"/>
            </a:xfrm>
            <a:prstGeom prst="rect">
              <a:avLst/>
            </a:prstGeom>
          </p:spPr>
        </p:pic>
        <p:sp>
          <p:nvSpPr>
            <p:cNvPr id="51" name="Text Box 610"/>
            <p:cNvSpPr txBox="1"/>
            <p:nvPr/>
          </p:nvSpPr>
          <p:spPr>
            <a:xfrm>
              <a:off x="285750" y="304800"/>
              <a:ext cx="771525" cy="27622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000">
                  <a:solidFill>
                    <a:srgbClr val="FFFF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b) 20 </a:t>
              </a:r>
              <a:r>
                <a:rPr lang="en-US" sz="1000">
                  <a:solidFill>
                    <a:srgbClr val="FFFF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sym typeface="Symbol" panose="05050102010706020507" pitchFamily="18" charset="2"/>
                </a:rPr>
                <a:t></a:t>
              </a:r>
              <a:r>
                <a:rPr lang="en-US" sz="1000">
                  <a:solidFill>
                    <a:srgbClr val="FFFF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s</a:t>
              </a:r>
              <a:endParaRPr lang="en-GB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-2338" y="-10713"/>
            <a:ext cx="9146338" cy="6868713"/>
            <a:chOff x="-2338" y="-10713"/>
            <a:chExt cx="9146338" cy="6868713"/>
          </a:xfrm>
        </p:grpSpPr>
        <p:grpSp>
          <p:nvGrpSpPr>
            <p:cNvPr id="36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38" name="Group 8"/>
              <p:cNvGrpSpPr>
                <a:grpSpLocks/>
              </p:cNvGrpSpPr>
              <p:nvPr/>
            </p:nvGrpSpPr>
            <p:grpSpPr bwMode="auto">
              <a:xfrm>
                <a:off x="786922" y="0"/>
                <a:ext cx="8357078" cy="720000"/>
                <a:chOff x="786922" y="0"/>
                <a:chExt cx="8357078" cy="720000"/>
              </a:xfrm>
            </p:grpSpPr>
            <p:pic>
              <p:nvPicPr>
                <p:cNvPr id="40" name="Picture 2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1" name="Rectangle 40"/>
                <p:cNvSpPr/>
                <p:nvPr/>
              </p:nvSpPr>
              <p:spPr>
                <a:xfrm>
                  <a:off x="786922" y="0"/>
                  <a:ext cx="7636313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High-power 4</a:t>
                  </a:r>
                  <a:r>
                    <a:rPr lang="en-US" sz="3200" b="1" baseline="30000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th</a:t>
                  </a: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Harmonic for CLIC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9" name="Rectangle 38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37" name="Picture 36" descr="CLIC-Logo-Color-150.png"/>
            <p:cNvPicPr>
              <a:picLocks noChangeAspect="1"/>
            </p:cNvPicPr>
            <p:nvPr/>
          </p:nvPicPr>
          <p:blipFill>
            <a:blip r:embed="rId5" cstate="print"/>
            <a:srcRect l="15750" t="15750" r="14501" b="14501"/>
            <a:stretch>
              <a:fillRect/>
            </a:stretch>
          </p:blipFill>
          <p:spPr>
            <a:xfrm>
              <a:off x="12602" y="-10713"/>
              <a:ext cx="774784" cy="774784"/>
            </a:xfrm>
            <a:prstGeom prst="rect">
              <a:avLst/>
            </a:prstGeom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64D4-B7C6-4C4A-BF52-55B07B065D7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2338" y="771401"/>
            <a:ext cx="9144000" cy="648072"/>
          </a:xfrm>
        </p:spPr>
        <p:txBody>
          <a:bodyPr>
            <a:normAutofit fontScale="90000"/>
          </a:bodyPr>
          <a:lstStyle/>
          <a:p>
            <a: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FHG, BBO 11 mm	</a:t>
            </a:r>
            <a:r>
              <a:rPr lang="en-US" sz="24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Beam size increased !</a:t>
            </a:r>
            <a:br>
              <a:rPr lang="en-US" sz="24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UV beam shapes for different burst duration</a:t>
            </a:r>
            <a:endParaRPr lang="en-US" sz="2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25352" y="1449993"/>
            <a:ext cx="3181320" cy="1349076"/>
            <a:chOff x="523131" y="1575862"/>
            <a:chExt cx="3181320" cy="1349076"/>
          </a:xfrm>
        </p:grpSpPr>
        <p:sp>
          <p:nvSpPr>
            <p:cNvPr id="43" name="TextBox 42"/>
            <p:cNvSpPr txBox="1"/>
            <p:nvPr/>
          </p:nvSpPr>
          <p:spPr>
            <a:xfrm>
              <a:off x="523131" y="1575862"/>
              <a:ext cx="31813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UV peak intensity 12 MW/cm</a:t>
              </a:r>
              <a:r>
                <a:rPr lang="en-US" b="1" baseline="30000" dirty="0" smtClean="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2</a:t>
              </a:r>
              <a:endParaRPr lang="en-GB" b="1" baseline="30000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 flipH="1">
              <a:off x="1800361" y="1897012"/>
              <a:ext cx="899431" cy="102792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/>
          <p:cNvSpPr txBox="1"/>
          <p:nvPr/>
        </p:nvSpPr>
        <p:spPr>
          <a:xfrm>
            <a:off x="6673676" y="1615440"/>
            <a:ext cx="1260281" cy="36933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 incident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061691" y="2799069"/>
            <a:ext cx="458780" cy="36933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4</a:t>
            </a:r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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173382" y="2132275"/>
            <a:ext cx="1183337" cy="36933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 residue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2738109" y="1858299"/>
            <a:ext cx="2491105" cy="2082800"/>
            <a:chOff x="0" y="257175"/>
            <a:chExt cx="2491105" cy="2082800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40" t="10991" r="12344"/>
            <a:stretch/>
          </p:blipFill>
          <p:spPr>
            <a:xfrm>
              <a:off x="0" y="257175"/>
              <a:ext cx="2491105" cy="2082800"/>
            </a:xfrm>
            <a:prstGeom prst="rect">
              <a:avLst/>
            </a:prstGeom>
          </p:spPr>
        </p:pic>
        <p:sp>
          <p:nvSpPr>
            <p:cNvPr id="54" name="Text Box 618"/>
            <p:cNvSpPr txBox="1"/>
            <p:nvPr/>
          </p:nvSpPr>
          <p:spPr>
            <a:xfrm>
              <a:off x="295275" y="314325"/>
              <a:ext cx="771525" cy="27622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000">
                  <a:solidFill>
                    <a:srgbClr val="FFFF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f) 60 </a:t>
              </a:r>
              <a:r>
                <a:rPr lang="en-US" sz="1000">
                  <a:solidFill>
                    <a:srgbClr val="FFFF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sym typeface="Symbol" panose="05050102010706020507" pitchFamily="18" charset="2"/>
                </a:rPr>
                <a:t></a:t>
              </a:r>
              <a:r>
                <a:rPr lang="en-US" sz="1000">
                  <a:solidFill>
                    <a:srgbClr val="FFFF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s</a:t>
              </a:r>
              <a:endParaRPr lang="en-GB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2788274" y="4238032"/>
            <a:ext cx="2472690" cy="2073275"/>
            <a:chOff x="0" y="266700"/>
            <a:chExt cx="2472690" cy="2073275"/>
          </a:xfrm>
        </p:grpSpPr>
        <p:pic>
          <p:nvPicPr>
            <p:cNvPr id="56" name="Picture 55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16" t="11398" r="12694"/>
            <a:stretch/>
          </p:blipFill>
          <p:spPr>
            <a:xfrm>
              <a:off x="0" y="266700"/>
              <a:ext cx="2472690" cy="2073275"/>
            </a:xfrm>
            <a:prstGeom prst="rect">
              <a:avLst/>
            </a:prstGeom>
          </p:spPr>
        </p:pic>
        <p:sp>
          <p:nvSpPr>
            <p:cNvPr id="57" name="Text Box 626"/>
            <p:cNvSpPr txBox="1"/>
            <p:nvPr/>
          </p:nvSpPr>
          <p:spPr>
            <a:xfrm>
              <a:off x="285750" y="314325"/>
              <a:ext cx="771525" cy="27622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000">
                  <a:solidFill>
                    <a:srgbClr val="FFFF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j) 100 </a:t>
              </a:r>
              <a:r>
                <a:rPr lang="en-US" sz="1000">
                  <a:solidFill>
                    <a:srgbClr val="FFFF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sym typeface="Symbol" panose="05050102010706020507" pitchFamily="18" charset="2"/>
                </a:rPr>
                <a:t></a:t>
              </a:r>
              <a:r>
                <a:rPr lang="en-US" sz="1000">
                  <a:solidFill>
                    <a:srgbClr val="FFFF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s</a:t>
              </a:r>
              <a:endParaRPr lang="en-GB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6043971" y="4201744"/>
            <a:ext cx="2476500" cy="2073275"/>
            <a:chOff x="0" y="266700"/>
            <a:chExt cx="2476500" cy="2073275"/>
          </a:xfrm>
        </p:grpSpPr>
        <p:pic>
          <p:nvPicPr>
            <p:cNvPr id="59" name="Picture 58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41" t="11398" r="12694"/>
            <a:stretch/>
          </p:blipFill>
          <p:spPr>
            <a:xfrm>
              <a:off x="0" y="266700"/>
              <a:ext cx="2476500" cy="2073275"/>
            </a:xfrm>
            <a:prstGeom prst="rect">
              <a:avLst/>
            </a:prstGeom>
          </p:spPr>
        </p:pic>
        <p:sp>
          <p:nvSpPr>
            <p:cNvPr id="60" name="Text Box 636"/>
            <p:cNvSpPr txBox="1"/>
            <p:nvPr/>
          </p:nvSpPr>
          <p:spPr>
            <a:xfrm>
              <a:off x="295275" y="314325"/>
              <a:ext cx="771525" cy="27622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000">
                  <a:solidFill>
                    <a:srgbClr val="FFFF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n) 140 </a:t>
              </a:r>
              <a:r>
                <a:rPr lang="en-US" sz="1000">
                  <a:solidFill>
                    <a:srgbClr val="FFFF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sym typeface="Symbol" panose="05050102010706020507" pitchFamily="18" charset="2"/>
                </a:rPr>
                <a:t></a:t>
              </a:r>
              <a:r>
                <a:rPr lang="en-US" sz="1000">
                  <a:solidFill>
                    <a:srgbClr val="FFFF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s</a:t>
              </a:r>
              <a:endParaRPr lang="en-GB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101688" y="4212393"/>
            <a:ext cx="2472690" cy="2082800"/>
            <a:chOff x="0" y="257175"/>
            <a:chExt cx="2472690" cy="2082800"/>
          </a:xfrm>
        </p:grpSpPr>
        <p:pic>
          <p:nvPicPr>
            <p:cNvPr id="62" name="Picture 61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40" t="10991" r="12870"/>
            <a:stretch/>
          </p:blipFill>
          <p:spPr>
            <a:xfrm>
              <a:off x="0" y="257175"/>
              <a:ext cx="2472690" cy="2082800"/>
            </a:xfrm>
            <a:prstGeom prst="rect">
              <a:avLst/>
            </a:prstGeom>
          </p:spPr>
        </p:pic>
        <p:sp>
          <p:nvSpPr>
            <p:cNvPr id="63" name="Text Box 622"/>
            <p:cNvSpPr txBox="1"/>
            <p:nvPr/>
          </p:nvSpPr>
          <p:spPr>
            <a:xfrm>
              <a:off x="304800" y="314325"/>
              <a:ext cx="771525" cy="27622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000">
                  <a:solidFill>
                    <a:srgbClr val="FFFF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h) 80 </a:t>
              </a:r>
              <a:r>
                <a:rPr lang="en-US" sz="1000">
                  <a:solidFill>
                    <a:srgbClr val="FFFF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sym typeface="Symbol" panose="05050102010706020507" pitchFamily="18" charset="2"/>
                </a:rPr>
                <a:t></a:t>
              </a:r>
              <a:r>
                <a:rPr lang="en-US" sz="1000">
                  <a:solidFill>
                    <a:srgbClr val="FFFF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s</a:t>
              </a:r>
              <a:endParaRPr lang="en-GB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59532" y="1886635"/>
            <a:ext cx="932661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Times" panose="02020603050405020304" pitchFamily="18" charset="0"/>
                <a:cs typeface="Times" panose="02020603050405020304" pitchFamily="18" charset="0"/>
              </a:rPr>
              <a:t>20 </a:t>
            </a:r>
            <a:r>
              <a:rPr lang="en-US" sz="1000" dirty="0" smtClean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s, 13.3 </a:t>
            </a:r>
            <a:r>
              <a:rPr lang="en-US" sz="1000" dirty="0" err="1" smtClean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mJ</a:t>
            </a:r>
            <a:endParaRPr lang="en-GB" sz="1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-2338" y="-10713"/>
            <a:ext cx="9146338" cy="6868713"/>
            <a:chOff x="-2338" y="-10713"/>
            <a:chExt cx="9146338" cy="6868713"/>
          </a:xfrm>
        </p:grpSpPr>
        <p:grpSp>
          <p:nvGrpSpPr>
            <p:cNvPr id="36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38" name="Group 8"/>
              <p:cNvGrpSpPr>
                <a:grpSpLocks/>
              </p:cNvGrpSpPr>
              <p:nvPr/>
            </p:nvGrpSpPr>
            <p:grpSpPr bwMode="auto">
              <a:xfrm>
                <a:off x="786922" y="0"/>
                <a:ext cx="8357078" cy="720000"/>
                <a:chOff x="786922" y="0"/>
                <a:chExt cx="8357078" cy="720000"/>
              </a:xfrm>
            </p:grpSpPr>
            <p:pic>
              <p:nvPicPr>
                <p:cNvPr id="40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1" name="Rectangle 40"/>
                <p:cNvSpPr/>
                <p:nvPr/>
              </p:nvSpPr>
              <p:spPr>
                <a:xfrm>
                  <a:off x="786922" y="0"/>
                  <a:ext cx="7636313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26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High-power 4</a:t>
                  </a:r>
                  <a:r>
                    <a:rPr lang="en-US" sz="2600" b="1" baseline="30000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th</a:t>
                  </a:r>
                  <a:r>
                    <a:rPr lang="en-US" sz="26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Harmonic for CLIC:</a:t>
                  </a:r>
                </a:p>
                <a:p>
                  <a:pPr algn="ctr">
                    <a:defRPr/>
                  </a:pPr>
                  <a:r>
                    <a:rPr lang="en-US" sz="26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Further Improvements</a:t>
                  </a:r>
                  <a:endParaRPr lang="en-GB" sz="26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9" name="Rectangle 38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37" name="Picture 36" descr="CLIC-Logo-Color-150.png"/>
            <p:cNvPicPr>
              <a:picLocks noChangeAspect="1"/>
            </p:cNvPicPr>
            <p:nvPr/>
          </p:nvPicPr>
          <p:blipFill>
            <a:blip r:embed="rId3" cstate="print"/>
            <a:srcRect l="15750" t="15750" r="14501" b="14501"/>
            <a:stretch>
              <a:fillRect/>
            </a:stretch>
          </p:blipFill>
          <p:spPr>
            <a:xfrm>
              <a:off x="12602" y="-10713"/>
              <a:ext cx="774784" cy="774784"/>
            </a:xfrm>
            <a:prstGeom prst="rect">
              <a:avLst/>
            </a:prstGeom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464D4-B7C6-4C4A-BF52-55B07B065D7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2338" y="771400"/>
            <a:ext cx="9144000" cy="2405572"/>
          </a:xfrm>
        </p:spPr>
        <p:txBody>
          <a:bodyPr anchor="t">
            <a:normAutofit/>
          </a:bodyPr>
          <a:lstStyle/>
          <a:p>
            <a:pPr algn="l"/>
            <a: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 - Increase SHG / FHG efficiency keeping the intensity low</a:t>
            </a:r>
            <a:b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 - Total SHG crystal length – 20 mm </a:t>
            </a:r>
            <a:r>
              <a:rPr lang="en-US" sz="24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BiBO</a:t>
            </a:r>
            <a: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- Total FHG crystal length – 16 mm BBO</a:t>
            </a:r>
            <a:b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 - Expected overall efficiency &gt;30%</a:t>
            </a:r>
            <a:b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sz="24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- max peak UV intensity 10 MW/cm</a:t>
            </a:r>
            <a:r>
              <a:rPr lang="en-US" sz="2400" b="1" baseline="30000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US" sz="2400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en-US" sz="2400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endParaRPr lang="en-US" sz="2400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r="3574"/>
          <a:stretch/>
        </p:blipFill>
        <p:spPr>
          <a:xfrm>
            <a:off x="399995" y="2891923"/>
            <a:ext cx="8312466" cy="3279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62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-2338" y="-10713"/>
            <a:ext cx="9146338" cy="6868713"/>
            <a:chOff x="-2338" y="-10713"/>
            <a:chExt cx="9146338" cy="6868713"/>
          </a:xfrm>
        </p:grpSpPr>
        <p:grpSp>
          <p:nvGrpSpPr>
            <p:cNvPr id="35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37" name="Group 8"/>
              <p:cNvGrpSpPr>
                <a:grpSpLocks/>
              </p:cNvGrpSpPr>
              <p:nvPr/>
            </p:nvGrpSpPr>
            <p:grpSpPr bwMode="auto">
              <a:xfrm>
                <a:off x="786922" y="0"/>
                <a:ext cx="8357078" cy="720000"/>
                <a:chOff x="786922" y="0"/>
                <a:chExt cx="8357078" cy="720000"/>
              </a:xfrm>
            </p:grpSpPr>
            <p:pic>
              <p:nvPicPr>
                <p:cNvPr id="39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0" name="Rectangle 39"/>
                <p:cNvSpPr/>
                <p:nvPr/>
              </p:nvSpPr>
              <p:spPr>
                <a:xfrm>
                  <a:off x="786922" y="0"/>
                  <a:ext cx="7636313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Feed-back Stabilization (MHz </a:t>
                  </a: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Bandwidth</a:t>
                  </a: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8" name="Rectangle 37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36" name="Picture 35" descr="CLIC-Logo-Color-150.png"/>
            <p:cNvPicPr>
              <a:picLocks noChangeAspect="1"/>
            </p:cNvPicPr>
            <p:nvPr/>
          </p:nvPicPr>
          <p:blipFill>
            <a:blip r:embed="rId3" cstate="print"/>
            <a:srcRect l="15750" t="15750" r="14501" b="14501"/>
            <a:stretch>
              <a:fillRect/>
            </a:stretch>
          </p:blipFill>
          <p:spPr>
            <a:xfrm>
              <a:off x="12602" y="-10713"/>
              <a:ext cx="774784" cy="774784"/>
            </a:xfrm>
            <a:prstGeom prst="rect">
              <a:avLst/>
            </a:prstGeom>
          </p:spPr>
        </p:pic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48464" y="6492875"/>
            <a:ext cx="395536" cy="365125"/>
          </a:xfrm>
        </p:spPr>
        <p:txBody>
          <a:bodyPr/>
          <a:lstStyle/>
          <a:p>
            <a:fld id="{A37464D4-B7C6-4C4A-BF52-55B07B065D73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64" name="Group 63"/>
          <p:cNvGrpSpPr/>
          <p:nvPr/>
        </p:nvGrpSpPr>
        <p:grpSpPr>
          <a:xfrm>
            <a:off x="557554" y="3905732"/>
            <a:ext cx="8028892" cy="2205536"/>
            <a:chOff x="755576" y="935432"/>
            <a:chExt cx="8028892" cy="2205536"/>
          </a:xfrm>
        </p:grpSpPr>
        <p:sp>
          <p:nvSpPr>
            <p:cNvPr id="7" name="TextBox 6"/>
            <p:cNvSpPr txBox="1"/>
            <p:nvPr/>
          </p:nvSpPr>
          <p:spPr>
            <a:xfrm>
              <a:off x="6192180" y="1772816"/>
              <a:ext cx="259228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u="sng" dirty="0" smtClean="0">
                  <a:solidFill>
                    <a:srgbClr val="FFC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Yellow 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– optical pulse</a:t>
              </a:r>
            </a:p>
            <a:p>
              <a:r>
                <a:rPr lang="en-US" b="1" u="sng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Red 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– error signal</a:t>
              </a:r>
            </a:p>
            <a:p>
              <a:r>
                <a:rPr lang="en-US" b="1" u="sng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Green</a:t>
              </a: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– driving voltage</a:t>
              </a: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755576" y="935432"/>
              <a:ext cx="5210708" cy="2205536"/>
              <a:chOff x="755576" y="935432"/>
              <a:chExt cx="5210708" cy="2205536"/>
            </a:xfrm>
          </p:grpSpPr>
          <p:grpSp>
            <p:nvGrpSpPr>
              <p:cNvPr id="61" name="Group 60"/>
              <p:cNvGrpSpPr/>
              <p:nvPr/>
            </p:nvGrpSpPr>
            <p:grpSpPr>
              <a:xfrm>
                <a:off x="755576" y="944724"/>
                <a:ext cx="2438400" cy="2196244"/>
                <a:chOff x="755576" y="944724"/>
                <a:chExt cx="2438400" cy="2196244"/>
              </a:xfrm>
            </p:grpSpPr>
            <p:pic>
              <p:nvPicPr>
                <p:cNvPr id="5" name="Picture 4" descr="F0019TEK.BMP"/>
                <p:cNvPicPr>
                  <a:picLocks noChangeAspect="1"/>
                </p:cNvPicPr>
                <p:nvPr/>
              </p:nvPicPr>
              <p:blipFill>
                <a:blip r:embed="rId4" cstate="print"/>
                <a:stretch>
                  <a:fillRect/>
                </a:stretch>
              </p:blipFill>
              <p:spPr>
                <a:xfrm>
                  <a:off x="755576" y="1312168"/>
                  <a:ext cx="2438400" cy="1828800"/>
                </a:xfrm>
                <a:prstGeom prst="rect">
                  <a:avLst/>
                </a:prstGeom>
              </p:spPr>
            </p:pic>
            <p:sp>
              <p:nvSpPr>
                <p:cNvPr id="59" name="TextBox 58"/>
                <p:cNvSpPr txBox="1"/>
                <p:nvPr/>
              </p:nvSpPr>
              <p:spPr>
                <a:xfrm>
                  <a:off x="1079612" y="944724"/>
                  <a:ext cx="165618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feed-back off</a:t>
                  </a:r>
                  <a:endParaRPr lang="en-US" dirty="0"/>
                </a:p>
              </p:txBody>
            </p:sp>
          </p:grpSp>
          <p:grpSp>
            <p:nvGrpSpPr>
              <p:cNvPr id="62" name="Group 61"/>
              <p:cNvGrpSpPr/>
              <p:nvPr/>
            </p:nvGrpSpPr>
            <p:grpSpPr>
              <a:xfrm>
                <a:off x="3527884" y="935432"/>
                <a:ext cx="2438400" cy="2205536"/>
                <a:chOff x="3681772" y="935432"/>
                <a:chExt cx="2438400" cy="2205536"/>
              </a:xfrm>
            </p:grpSpPr>
            <p:pic>
              <p:nvPicPr>
                <p:cNvPr id="6" name="Picture 5" descr="F0018TEK.BMP"/>
                <p:cNvPicPr>
                  <a:picLocks noChangeAspect="1"/>
                </p:cNvPicPr>
                <p:nvPr/>
              </p:nvPicPr>
              <p:blipFill>
                <a:blip r:embed="rId5" cstate="print"/>
                <a:stretch>
                  <a:fillRect/>
                </a:stretch>
              </p:blipFill>
              <p:spPr>
                <a:xfrm>
                  <a:off x="3681772" y="1312168"/>
                  <a:ext cx="2438400" cy="1828800"/>
                </a:xfrm>
                <a:prstGeom prst="rect">
                  <a:avLst/>
                </a:prstGeom>
              </p:spPr>
            </p:pic>
            <p:sp>
              <p:nvSpPr>
                <p:cNvPr id="60" name="TextBox 59"/>
                <p:cNvSpPr txBox="1"/>
                <p:nvPr/>
              </p:nvSpPr>
              <p:spPr>
                <a:xfrm>
                  <a:off x="3995936" y="935432"/>
                  <a:ext cx="165618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feed-back on</a:t>
                  </a:r>
                  <a:endParaRPr lang="en-US" dirty="0"/>
                </a:p>
              </p:txBody>
            </p:sp>
          </p:grpSp>
        </p:grpSp>
      </p:grpSp>
      <p:grpSp>
        <p:nvGrpSpPr>
          <p:cNvPr id="32" name="Group 31"/>
          <p:cNvGrpSpPr/>
          <p:nvPr/>
        </p:nvGrpSpPr>
        <p:grpSpPr>
          <a:xfrm>
            <a:off x="5622530" y="1160748"/>
            <a:ext cx="3521978" cy="2822830"/>
            <a:chOff x="5622530" y="1160748"/>
            <a:chExt cx="3521978" cy="2822830"/>
          </a:xfrm>
        </p:grpSpPr>
        <p:pic>
          <p:nvPicPr>
            <p:cNvPr id="24" name="Picture 6" descr="E:\LA3NET-2012\La3net -  Laser based particle sources\T90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622530" y="1553303"/>
              <a:ext cx="3521978" cy="2430275"/>
            </a:xfrm>
            <a:prstGeom prst="rect">
              <a:avLst/>
            </a:prstGeom>
            <a:noFill/>
          </p:spPr>
        </p:pic>
        <p:sp>
          <p:nvSpPr>
            <p:cNvPr id="25" name="Rectangle 24"/>
            <p:cNvSpPr/>
            <p:nvPr/>
          </p:nvSpPr>
          <p:spPr>
            <a:xfrm>
              <a:off x="7386726" y="1679322"/>
              <a:ext cx="252028" cy="1872208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7475306" y="1823338"/>
              <a:ext cx="91440" cy="9144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74558" y="1160748"/>
              <a:ext cx="13321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working point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350722" y="1175266"/>
              <a:ext cx="16561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operating range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Right Brace 28"/>
            <p:cNvSpPr/>
            <p:nvPr/>
          </p:nvSpPr>
          <p:spPr>
            <a:xfrm rot="16200000">
              <a:off x="7447588" y="1488156"/>
              <a:ext cx="108012" cy="274320"/>
            </a:xfrm>
            <a:prstGeom prst="rightBrace">
              <a:avLst>
                <a:gd name="adj1" fmla="val 31157"/>
                <a:gd name="adj2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Arrow Connector 29"/>
            <p:cNvCxnSpPr>
              <a:stCxn id="27" idx="2"/>
              <a:endCxn id="26" idx="1"/>
            </p:cNvCxnSpPr>
            <p:nvPr/>
          </p:nvCxnSpPr>
          <p:spPr>
            <a:xfrm rot="16200000" flipH="1">
              <a:off x="6845951" y="1193982"/>
              <a:ext cx="337427" cy="948065"/>
            </a:xfrm>
            <a:prstGeom prst="straightConnector1">
              <a:avLst/>
            </a:prstGeom>
            <a:noFill/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stCxn id="28" idx="2"/>
              <a:endCxn id="29" idx="1"/>
            </p:cNvCxnSpPr>
            <p:nvPr/>
          </p:nvCxnSpPr>
          <p:spPr>
            <a:xfrm rot="5400000">
              <a:off x="7811459" y="1203955"/>
              <a:ext cx="57490" cy="677220"/>
            </a:xfrm>
            <a:prstGeom prst="straightConnector1">
              <a:avLst/>
            </a:prstGeom>
            <a:noFill/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1" name="Picture 4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911" y="1233093"/>
            <a:ext cx="5488400" cy="237368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4989" y="782078"/>
            <a:ext cx="8294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</a:rPr>
              <a:t>To reduce an optical load on the feed-back PC it is installed between amplifiers 1 and 2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 136"/>
          <p:cNvGrpSpPr/>
          <p:nvPr/>
        </p:nvGrpSpPr>
        <p:grpSpPr>
          <a:xfrm>
            <a:off x="-2338" y="-10713"/>
            <a:ext cx="9146338" cy="6868713"/>
            <a:chOff x="-2338" y="-10713"/>
            <a:chExt cx="9146338" cy="6868713"/>
          </a:xfrm>
        </p:grpSpPr>
        <p:grpSp>
          <p:nvGrpSpPr>
            <p:cNvPr id="138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140" name="Group 8"/>
              <p:cNvGrpSpPr>
                <a:grpSpLocks/>
              </p:cNvGrpSpPr>
              <p:nvPr/>
            </p:nvGrpSpPr>
            <p:grpSpPr bwMode="auto">
              <a:xfrm>
                <a:off x="786922" y="0"/>
                <a:ext cx="8357078" cy="720000"/>
                <a:chOff x="786922" y="0"/>
                <a:chExt cx="8357078" cy="720000"/>
              </a:xfrm>
            </p:grpSpPr>
            <p:pic>
              <p:nvPicPr>
                <p:cNvPr id="142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43" name="Rectangle 142"/>
                <p:cNvSpPr/>
                <p:nvPr/>
              </p:nvSpPr>
              <p:spPr>
                <a:xfrm>
                  <a:off x="786922" y="0"/>
                  <a:ext cx="7636313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Feed-back Stabilization (MHz Bandwidth)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41" name="Rectangle 140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39" name="Picture 138" descr="CLIC-Logo-Color-150.png"/>
            <p:cNvPicPr>
              <a:picLocks noChangeAspect="1"/>
            </p:cNvPicPr>
            <p:nvPr/>
          </p:nvPicPr>
          <p:blipFill>
            <a:blip r:embed="rId3" cstate="print"/>
            <a:srcRect l="15750" t="15750" r="14501" b="14501"/>
            <a:stretch>
              <a:fillRect/>
            </a:stretch>
          </p:blipFill>
          <p:spPr>
            <a:xfrm>
              <a:off x="12602" y="-10713"/>
              <a:ext cx="774784" cy="774784"/>
            </a:xfrm>
            <a:prstGeom prst="rect">
              <a:avLst/>
            </a:prstGeom>
          </p:spPr>
        </p:pic>
      </p:grpSp>
      <p:grpSp>
        <p:nvGrpSpPr>
          <p:cNvPr id="12289" name="Group 1"/>
          <p:cNvGrpSpPr>
            <a:grpSpLocks noChangeAspect="1"/>
          </p:cNvGrpSpPr>
          <p:nvPr/>
        </p:nvGrpSpPr>
        <p:grpSpPr bwMode="auto">
          <a:xfrm>
            <a:off x="-508" y="3429000"/>
            <a:ext cx="5183188" cy="2905125"/>
            <a:chOff x="285" y="0"/>
            <a:chExt cx="9062" cy="5080"/>
          </a:xfrm>
        </p:grpSpPr>
        <p:sp>
          <p:nvSpPr>
            <p:cNvPr id="12405" name="AutoShape 117"/>
            <p:cNvSpPr>
              <a:spLocks noChangeAspect="1" noChangeArrowheads="1" noTextEdit="1"/>
            </p:cNvSpPr>
            <p:nvPr/>
          </p:nvSpPr>
          <p:spPr bwMode="auto">
            <a:xfrm>
              <a:off x="285" y="0"/>
              <a:ext cx="9062" cy="5080"/>
            </a:xfrm>
            <a:prstGeom prst="rect">
              <a:avLst/>
            </a:prstGeom>
            <a:solidFill>
              <a:srgbClr val="FFFFFF"/>
            </a:solidFill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04" name="Rectangle 116"/>
            <p:cNvSpPr>
              <a:spLocks noChangeArrowheads="1"/>
            </p:cNvSpPr>
            <p:nvPr/>
          </p:nvSpPr>
          <p:spPr bwMode="auto">
            <a:xfrm>
              <a:off x="1213" y="380"/>
              <a:ext cx="7244" cy="4142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03" name="Line 115"/>
            <p:cNvSpPr>
              <a:spLocks noChangeShapeType="1"/>
            </p:cNvSpPr>
            <p:nvPr/>
          </p:nvSpPr>
          <p:spPr bwMode="auto">
            <a:xfrm>
              <a:off x="1213" y="380"/>
              <a:ext cx="724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02" name="Line 114"/>
            <p:cNvSpPr>
              <a:spLocks noChangeShapeType="1"/>
            </p:cNvSpPr>
            <p:nvPr/>
          </p:nvSpPr>
          <p:spPr bwMode="auto">
            <a:xfrm>
              <a:off x="1213" y="4522"/>
              <a:ext cx="724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01" name="Line 113"/>
            <p:cNvSpPr>
              <a:spLocks noChangeShapeType="1"/>
            </p:cNvSpPr>
            <p:nvPr/>
          </p:nvSpPr>
          <p:spPr bwMode="auto">
            <a:xfrm flipV="1">
              <a:off x="8457" y="380"/>
              <a:ext cx="1" cy="41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00" name="Line 112"/>
            <p:cNvSpPr>
              <a:spLocks noChangeShapeType="1"/>
            </p:cNvSpPr>
            <p:nvPr/>
          </p:nvSpPr>
          <p:spPr bwMode="auto">
            <a:xfrm flipV="1">
              <a:off x="1213" y="380"/>
              <a:ext cx="1" cy="41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99" name="Line 111"/>
            <p:cNvSpPr>
              <a:spLocks noChangeShapeType="1"/>
            </p:cNvSpPr>
            <p:nvPr/>
          </p:nvSpPr>
          <p:spPr bwMode="auto">
            <a:xfrm>
              <a:off x="1213" y="4522"/>
              <a:ext cx="724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98" name="Line 110"/>
            <p:cNvSpPr>
              <a:spLocks noChangeShapeType="1"/>
            </p:cNvSpPr>
            <p:nvPr/>
          </p:nvSpPr>
          <p:spPr bwMode="auto">
            <a:xfrm flipV="1">
              <a:off x="1213" y="380"/>
              <a:ext cx="1" cy="41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97" name="Line 109"/>
            <p:cNvSpPr>
              <a:spLocks noChangeShapeType="1"/>
            </p:cNvSpPr>
            <p:nvPr/>
          </p:nvSpPr>
          <p:spPr bwMode="auto">
            <a:xfrm flipV="1">
              <a:off x="1213" y="4444"/>
              <a:ext cx="1" cy="7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96" name="Line 108"/>
            <p:cNvSpPr>
              <a:spLocks noChangeShapeType="1"/>
            </p:cNvSpPr>
            <p:nvPr/>
          </p:nvSpPr>
          <p:spPr bwMode="auto">
            <a:xfrm>
              <a:off x="1213" y="380"/>
              <a:ext cx="1" cy="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95" name="Rectangle 107"/>
            <p:cNvSpPr>
              <a:spLocks noChangeArrowheads="1"/>
            </p:cNvSpPr>
            <p:nvPr/>
          </p:nvSpPr>
          <p:spPr bwMode="auto">
            <a:xfrm>
              <a:off x="1197" y="4538"/>
              <a:ext cx="49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pitchFamily="34" charset="0"/>
                  <a:ea typeface="Times New Roman" pitchFamily="18" charset="0"/>
                  <a:cs typeface="Tahoma" pitchFamily="34" charset="0"/>
                </a:rPr>
                <a:t>0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394" name="Line 106"/>
            <p:cNvSpPr>
              <a:spLocks noChangeShapeType="1"/>
            </p:cNvSpPr>
            <p:nvPr/>
          </p:nvSpPr>
          <p:spPr bwMode="auto">
            <a:xfrm flipV="1">
              <a:off x="1936" y="4444"/>
              <a:ext cx="1" cy="7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93" name="Line 105"/>
            <p:cNvSpPr>
              <a:spLocks noChangeShapeType="1"/>
            </p:cNvSpPr>
            <p:nvPr/>
          </p:nvSpPr>
          <p:spPr bwMode="auto">
            <a:xfrm>
              <a:off x="1936" y="380"/>
              <a:ext cx="1" cy="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92" name="Line 104"/>
            <p:cNvSpPr>
              <a:spLocks noChangeShapeType="1"/>
            </p:cNvSpPr>
            <p:nvPr/>
          </p:nvSpPr>
          <p:spPr bwMode="auto">
            <a:xfrm flipV="1">
              <a:off x="2659" y="4444"/>
              <a:ext cx="1" cy="7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91" name="Line 103"/>
            <p:cNvSpPr>
              <a:spLocks noChangeShapeType="1"/>
            </p:cNvSpPr>
            <p:nvPr/>
          </p:nvSpPr>
          <p:spPr bwMode="auto">
            <a:xfrm>
              <a:off x="2659" y="380"/>
              <a:ext cx="1" cy="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90" name="Rectangle 102"/>
            <p:cNvSpPr>
              <a:spLocks noChangeArrowheads="1"/>
            </p:cNvSpPr>
            <p:nvPr/>
          </p:nvSpPr>
          <p:spPr bwMode="auto">
            <a:xfrm>
              <a:off x="2492" y="4538"/>
              <a:ext cx="350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16.7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389" name="Line 101"/>
            <p:cNvSpPr>
              <a:spLocks noChangeShapeType="1"/>
            </p:cNvSpPr>
            <p:nvPr/>
          </p:nvSpPr>
          <p:spPr bwMode="auto">
            <a:xfrm flipV="1">
              <a:off x="3383" y="4444"/>
              <a:ext cx="1" cy="7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88" name="Line 100"/>
            <p:cNvSpPr>
              <a:spLocks noChangeShapeType="1"/>
            </p:cNvSpPr>
            <p:nvPr/>
          </p:nvSpPr>
          <p:spPr bwMode="auto">
            <a:xfrm>
              <a:off x="3383" y="380"/>
              <a:ext cx="1" cy="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87" name="Line 99"/>
            <p:cNvSpPr>
              <a:spLocks noChangeShapeType="1"/>
            </p:cNvSpPr>
            <p:nvPr/>
          </p:nvSpPr>
          <p:spPr bwMode="auto">
            <a:xfrm flipV="1">
              <a:off x="4106" y="4444"/>
              <a:ext cx="1" cy="7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86" name="Line 98"/>
            <p:cNvSpPr>
              <a:spLocks noChangeShapeType="1"/>
            </p:cNvSpPr>
            <p:nvPr/>
          </p:nvSpPr>
          <p:spPr bwMode="auto">
            <a:xfrm>
              <a:off x="4106" y="380"/>
              <a:ext cx="1" cy="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85" name="Rectangle 97"/>
            <p:cNvSpPr>
              <a:spLocks noChangeArrowheads="1"/>
            </p:cNvSpPr>
            <p:nvPr/>
          </p:nvSpPr>
          <p:spPr bwMode="auto">
            <a:xfrm>
              <a:off x="3938" y="4538"/>
              <a:ext cx="350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33.4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384" name="Line 96"/>
            <p:cNvSpPr>
              <a:spLocks noChangeShapeType="1"/>
            </p:cNvSpPr>
            <p:nvPr/>
          </p:nvSpPr>
          <p:spPr bwMode="auto">
            <a:xfrm flipV="1">
              <a:off x="4835" y="4444"/>
              <a:ext cx="1" cy="7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83" name="Line 95"/>
            <p:cNvSpPr>
              <a:spLocks noChangeShapeType="1"/>
            </p:cNvSpPr>
            <p:nvPr/>
          </p:nvSpPr>
          <p:spPr bwMode="auto">
            <a:xfrm>
              <a:off x="4835" y="380"/>
              <a:ext cx="1" cy="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82" name="Line 94"/>
            <p:cNvSpPr>
              <a:spLocks noChangeShapeType="1"/>
            </p:cNvSpPr>
            <p:nvPr/>
          </p:nvSpPr>
          <p:spPr bwMode="auto">
            <a:xfrm flipV="1">
              <a:off x="5558" y="4444"/>
              <a:ext cx="1" cy="7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81" name="Line 93"/>
            <p:cNvSpPr>
              <a:spLocks noChangeShapeType="1"/>
            </p:cNvSpPr>
            <p:nvPr/>
          </p:nvSpPr>
          <p:spPr bwMode="auto">
            <a:xfrm>
              <a:off x="5558" y="380"/>
              <a:ext cx="1" cy="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80" name="Rectangle 92"/>
            <p:cNvSpPr>
              <a:spLocks noChangeArrowheads="1"/>
            </p:cNvSpPr>
            <p:nvPr/>
          </p:nvSpPr>
          <p:spPr bwMode="auto">
            <a:xfrm>
              <a:off x="5381" y="4538"/>
              <a:ext cx="350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50.1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379" name="Line 91"/>
            <p:cNvSpPr>
              <a:spLocks noChangeShapeType="1"/>
            </p:cNvSpPr>
            <p:nvPr/>
          </p:nvSpPr>
          <p:spPr bwMode="auto">
            <a:xfrm flipV="1">
              <a:off x="6281" y="4444"/>
              <a:ext cx="1" cy="7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78" name="Line 90"/>
            <p:cNvSpPr>
              <a:spLocks noChangeShapeType="1"/>
            </p:cNvSpPr>
            <p:nvPr/>
          </p:nvSpPr>
          <p:spPr bwMode="auto">
            <a:xfrm>
              <a:off x="6281" y="380"/>
              <a:ext cx="1" cy="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77" name="Line 89"/>
            <p:cNvSpPr>
              <a:spLocks noChangeShapeType="1"/>
            </p:cNvSpPr>
            <p:nvPr/>
          </p:nvSpPr>
          <p:spPr bwMode="auto">
            <a:xfrm flipV="1">
              <a:off x="7005" y="4444"/>
              <a:ext cx="1" cy="7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76" name="Line 88"/>
            <p:cNvSpPr>
              <a:spLocks noChangeShapeType="1"/>
            </p:cNvSpPr>
            <p:nvPr/>
          </p:nvSpPr>
          <p:spPr bwMode="auto">
            <a:xfrm>
              <a:off x="7005" y="380"/>
              <a:ext cx="1" cy="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75" name="Rectangle 87"/>
            <p:cNvSpPr>
              <a:spLocks noChangeArrowheads="1"/>
            </p:cNvSpPr>
            <p:nvPr/>
          </p:nvSpPr>
          <p:spPr bwMode="auto">
            <a:xfrm>
              <a:off x="6828" y="4538"/>
              <a:ext cx="350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66.8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374" name="Line 86"/>
            <p:cNvSpPr>
              <a:spLocks noChangeShapeType="1"/>
            </p:cNvSpPr>
            <p:nvPr/>
          </p:nvSpPr>
          <p:spPr bwMode="auto">
            <a:xfrm flipV="1">
              <a:off x="7728" y="4444"/>
              <a:ext cx="1" cy="7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73" name="Line 85"/>
            <p:cNvSpPr>
              <a:spLocks noChangeShapeType="1"/>
            </p:cNvSpPr>
            <p:nvPr/>
          </p:nvSpPr>
          <p:spPr bwMode="auto">
            <a:xfrm>
              <a:off x="7728" y="380"/>
              <a:ext cx="1" cy="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72" name="Line 84"/>
            <p:cNvSpPr>
              <a:spLocks noChangeShapeType="1"/>
            </p:cNvSpPr>
            <p:nvPr/>
          </p:nvSpPr>
          <p:spPr bwMode="auto">
            <a:xfrm flipV="1">
              <a:off x="8457" y="4444"/>
              <a:ext cx="1" cy="7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71" name="Line 83"/>
            <p:cNvSpPr>
              <a:spLocks noChangeShapeType="1"/>
            </p:cNvSpPr>
            <p:nvPr/>
          </p:nvSpPr>
          <p:spPr bwMode="auto">
            <a:xfrm>
              <a:off x="8457" y="380"/>
              <a:ext cx="1" cy="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70" name="Rectangle 82"/>
            <p:cNvSpPr>
              <a:spLocks noChangeArrowheads="1"/>
            </p:cNvSpPr>
            <p:nvPr/>
          </p:nvSpPr>
          <p:spPr bwMode="auto">
            <a:xfrm>
              <a:off x="8271" y="4538"/>
              <a:ext cx="350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 bmk="OLE_LINK4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8</a:t>
              </a:r>
              <a:r>
                <a:rPr kumimoji="0" lang="fr-FR" sz="900" b="0" i="0" u="none" strike="noStrike" cap="none" normalizeH="0" baseline="0" smtClean="0" bmk="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3.</a:t>
              </a: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5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369" name="Line 81"/>
            <p:cNvSpPr>
              <a:spLocks noChangeShapeType="1"/>
            </p:cNvSpPr>
            <p:nvPr/>
          </p:nvSpPr>
          <p:spPr bwMode="auto">
            <a:xfrm>
              <a:off x="1213" y="4522"/>
              <a:ext cx="7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68" name="Line 80"/>
            <p:cNvSpPr>
              <a:spLocks noChangeShapeType="1"/>
            </p:cNvSpPr>
            <p:nvPr/>
          </p:nvSpPr>
          <p:spPr bwMode="auto">
            <a:xfrm flipH="1">
              <a:off x="8379" y="4522"/>
              <a:ext cx="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67" name="Rectangle 79"/>
            <p:cNvSpPr>
              <a:spLocks noChangeArrowheads="1"/>
            </p:cNvSpPr>
            <p:nvPr/>
          </p:nvSpPr>
          <p:spPr bwMode="auto">
            <a:xfrm>
              <a:off x="1152" y="4477"/>
              <a:ext cx="50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pitchFamily="34" charset="0"/>
                  <a:ea typeface="Times New Roman" pitchFamily="18" charset="0"/>
                  <a:cs typeface="Tahoma" pitchFamily="34" charset="0"/>
                </a:rPr>
                <a:t>0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366" name="Line 78"/>
            <p:cNvSpPr>
              <a:spLocks noChangeShapeType="1"/>
            </p:cNvSpPr>
            <p:nvPr/>
          </p:nvSpPr>
          <p:spPr bwMode="auto">
            <a:xfrm>
              <a:off x="1213" y="4103"/>
              <a:ext cx="7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65" name="Line 77"/>
            <p:cNvSpPr>
              <a:spLocks noChangeShapeType="1"/>
            </p:cNvSpPr>
            <p:nvPr/>
          </p:nvSpPr>
          <p:spPr bwMode="auto">
            <a:xfrm flipH="1">
              <a:off x="8379" y="4103"/>
              <a:ext cx="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64" name="Line 76"/>
            <p:cNvSpPr>
              <a:spLocks noChangeShapeType="1"/>
            </p:cNvSpPr>
            <p:nvPr/>
          </p:nvSpPr>
          <p:spPr bwMode="auto">
            <a:xfrm>
              <a:off x="1213" y="3690"/>
              <a:ext cx="7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63" name="Line 75"/>
            <p:cNvSpPr>
              <a:spLocks noChangeShapeType="1"/>
            </p:cNvSpPr>
            <p:nvPr/>
          </p:nvSpPr>
          <p:spPr bwMode="auto">
            <a:xfrm flipH="1">
              <a:off x="8379" y="3690"/>
              <a:ext cx="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62" name="Rectangle 74"/>
            <p:cNvSpPr>
              <a:spLocks noChangeArrowheads="1"/>
            </p:cNvSpPr>
            <p:nvPr/>
          </p:nvSpPr>
          <p:spPr bwMode="auto">
            <a:xfrm>
              <a:off x="827" y="3600"/>
              <a:ext cx="350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0.02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361" name="Line 73"/>
            <p:cNvSpPr>
              <a:spLocks noChangeShapeType="1"/>
            </p:cNvSpPr>
            <p:nvPr/>
          </p:nvSpPr>
          <p:spPr bwMode="auto">
            <a:xfrm>
              <a:off x="1213" y="3277"/>
              <a:ext cx="7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60" name="Line 72"/>
            <p:cNvSpPr>
              <a:spLocks noChangeShapeType="1"/>
            </p:cNvSpPr>
            <p:nvPr/>
          </p:nvSpPr>
          <p:spPr bwMode="auto">
            <a:xfrm flipH="1">
              <a:off x="8379" y="3277"/>
              <a:ext cx="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59" name="Line 71"/>
            <p:cNvSpPr>
              <a:spLocks noChangeShapeType="1"/>
            </p:cNvSpPr>
            <p:nvPr/>
          </p:nvSpPr>
          <p:spPr bwMode="auto">
            <a:xfrm>
              <a:off x="1213" y="2864"/>
              <a:ext cx="7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58" name="Line 70"/>
            <p:cNvSpPr>
              <a:spLocks noChangeShapeType="1"/>
            </p:cNvSpPr>
            <p:nvPr/>
          </p:nvSpPr>
          <p:spPr bwMode="auto">
            <a:xfrm flipH="1">
              <a:off x="8379" y="2864"/>
              <a:ext cx="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57" name="Rectangle 69"/>
            <p:cNvSpPr>
              <a:spLocks noChangeArrowheads="1"/>
            </p:cNvSpPr>
            <p:nvPr/>
          </p:nvSpPr>
          <p:spPr bwMode="auto">
            <a:xfrm>
              <a:off x="836" y="2730"/>
              <a:ext cx="349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0.04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356" name="Line 68"/>
            <p:cNvSpPr>
              <a:spLocks noChangeShapeType="1"/>
            </p:cNvSpPr>
            <p:nvPr/>
          </p:nvSpPr>
          <p:spPr bwMode="auto">
            <a:xfrm>
              <a:off x="1213" y="2451"/>
              <a:ext cx="7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55" name="Line 67"/>
            <p:cNvSpPr>
              <a:spLocks noChangeShapeType="1"/>
            </p:cNvSpPr>
            <p:nvPr/>
          </p:nvSpPr>
          <p:spPr bwMode="auto">
            <a:xfrm flipH="1">
              <a:off x="8379" y="2451"/>
              <a:ext cx="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54" name="Line 66"/>
            <p:cNvSpPr>
              <a:spLocks noChangeShapeType="1"/>
            </p:cNvSpPr>
            <p:nvPr/>
          </p:nvSpPr>
          <p:spPr bwMode="auto">
            <a:xfrm>
              <a:off x="1213" y="2032"/>
              <a:ext cx="7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53" name="Line 65"/>
            <p:cNvSpPr>
              <a:spLocks noChangeShapeType="1"/>
            </p:cNvSpPr>
            <p:nvPr/>
          </p:nvSpPr>
          <p:spPr bwMode="auto">
            <a:xfrm flipH="1">
              <a:off x="8379" y="2032"/>
              <a:ext cx="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52" name="Rectangle 64"/>
            <p:cNvSpPr>
              <a:spLocks noChangeArrowheads="1"/>
            </p:cNvSpPr>
            <p:nvPr/>
          </p:nvSpPr>
          <p:spPr bwMode="auto">
            <a:xfrm>
              <a:off x="836" y="1932"/>
              <a:ext cx="349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0.06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351" name="Line 63"/>
            <p:cNvSpPr>
              <a:spLocks noChangeShapeType="1"/>
            </p:cNvSpPr>
            <p:nvPr/>
          </p:nvSpPr>
          <p:spPr bwMode="auto">
            <a:xfrm>
              <a:off x="1213" y="1619"/>
              <a:ext cx="7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50" name="Line 62"/>
            <p:cNvSpPr>
              <a:spLocks noChangeShapeType="1"/>
            </p:cNvSpPr>
            <p:nvPr/>
          </p:nvSpPr>
          <p:spPr bwMode="auto">
            <a:xfrm flipH="1">
              <a:off x="8379" y="1619"/>
              <a:ext cx="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49" name="Line 61"/>
            <p:cNvSpPr>
              <a:spLocks noChangeShapeType="1"/>
            </p:cNvSpPr>
            <p:nvPr/>
          </p:nvSpPr>
          <p:spPr bwMode="auto">
            <a:xfrm>
              <a:off x="1213" y="1206"/>
              <a:ext cx="7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48" name="Line 60"/>
            <p:cNvSpPr>
              <a:spLocks noChangeShapeType="1"/>
            </p:cNvSpPr>
            <p:nvPr/>
          </p:nvSpPr>
          <p:spPr bwMode="auto">
            <a:xfrm flipH="1">
              <a:off x="8379" y="1206"/>
              <a:ext cx="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47" name="Rectangle 59"/>
            <p:cNvSpPr>
              <a:spLocks noChangeArrowheads="1"/>
            </p:cNvSpPr>
            <p:nvPr/>
          </p:nvSpPr>
          <p:spPr bwMode="auto">
            <a:xfrm>
              <a:off x="842" y="1096"/>
              <a:ext cx="350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0.08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346" name="Line 58"/>
            <p:cNvSpPr>
              <a:spLocks noChangeShapeType="1"/>
            </p:cNvSpPr>
            <p:nvPr/>
          </p:nvSpPr>
          <p:spPr bwMode="auto">
            <a:xfrm>
              <a:off x="1213" y="793"/>
              <a:ext cx="7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45" name="Line 57"/>
            <p:cNvSpPr>
              <a:spLocks noChangeShapeType="1"/>
            </p:cNvSpPr>
            <p:nvPr/>
          </p:nvSpPr>
          <p:spPr bwMode="auto">
            <a:xfrm flipH="1">
              <a:off x="8379" y="793"/>
              <a:ext cx="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44" name="Line 56"/>
            <p:cNvSpPr>
              <a:spLocks noChangeShapeType="1"/>
            </p:cNvSpPr>
            <p:nvPr/>
          </p:nvSpPr>
          <p:spPr bwMode="auto">
            <a:xfrm>
              <a:off x="1213" y="380"/>
              <a:ext cx="7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43" name="Line 55"/>
            <p:cNvSpPr>
              <a:spLocks noChangeShapeType="1"/>
            </p:cNvSpPr>
            <p:nvPr/>
          </p:nvSpPr>
          <p:spPr bwMode="auto">
            <a:xfrm flipH="1">
              <a:off x="8379" y="380"/>
              <a:ext cx="7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42" name="Rectangle 54"/>
            <p:cNvSpPr>
              <a:spLocks noChangeArrowheads="1"/>
            </p:cNvSpPr>
            <p:nvPr/>
          </p:nvSpPr>
          <p:spPr bwMode="auto">
            <a:xfrm>
              <a:off x="928" y="263"/>
              <a:ext cx="250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0.1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341" name="Line 53"/>
            <p:cNvSpPr>
              <a:spLocks noChangeShapeType="1"/>
            </p:cNvSpPr>
            <p:nvPr/>
          </p:nvSpPr>
          <p:spPr bwMode="auto">
            <a:xfrm>
              <a:off x="1213" y="380"/>
              <a:ext cx="724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40" name="Line 52"/>
            <p:cNvSpPr>
              <a:spLocks noChangeShapeType="1"/>
            </p:cNvSpPr>
            <p:nvPr/>
          </p:nvSpPr>
          <p:spPr bwMode="auto">
            <a:xfrm>
              <a:off x="1213" y="4522"/>
              <a:ext cx="724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39" name="Line 51"/>
            <p:cNvSpPr>
              <a:spLocks noChangeShapeType="1"/>
            </p:cNvSpPr>
            <p:nvPr/>
          </p:nvSpPr>
          <p:spPr bwMode="auto">
            <a:xfrm flipV="1">
              <a:off x="8457" y="380"/>
              <a:ext cx="1" cy="41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38" name="Line 50"/>
            <p:cNvSpPr>
              <a:spLocks noChangeShapeType="1"/>
            </p:cNvSpPr>
            <p:nvPr/>
          </p:nvSpPr>
          <p:spPr bwMode="auto">
            <a:xfrm flipV="1">
              <a:off x="1213" y="380"/>
              <a:ext cx="1" cy="41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37" name="Freeform 49"/>
            <p:cNvSpPr>
              <a:spLocks/>
            </p:cNvSpPr>
            <p:nvPr/>
          </p:nvSpPr>
          <p:spPr bwMode="auto">
            <a:xfrm>
              <a:off x="1213" y="1842"/>
              <a:ext cx="267" cy="2322"/>
            </a:xfrm>
            <a:custGeom>
              <a:avLst/>
              <a:gdLst/>
              <a:ahLst/>
              <a:cxnLst>
                <a:cxn ang="0">
                  <a:pos x="5" y="2038"/>
                </a:cxn>
                <a:cxn ang="0">
                  <a:pos x="11" y="2144"/>
                </a:cxn>
                <a:cxn ang="0">
                  <a:pos x="17" y="2177"/>
                </a:cxn>
                <a:cxn ang="0">
                  <a:pos x="22" y="2144"/>
                </a:cxn>
                <a:cxn ang="0">
                  <a:pos x="33" y="2322"/>
                </a:cxn>
                <a:cxn ang="0">
                  <a:pos x="39" y="117"/>
                </a:cxn>
                <a:cxn ang="0">
                  <a:pos x="44" y="882"/>
                </a:cxn>
                <a:cxn ang="0">
                  <a:pos x="50" y="1440"/>
                </a:cxn>
                <a:cxn ang="0">
                  <a:pos x="61" y="1982"/>
                </a:cxn>
                <a:cxn ang="0">
                  <a:pos x="67" y="2071"/>
                </a:cxn>
                <a:cxn ang="0">
                  <a:pos x="72" y="2105"/>
                </a:cxn>
                <a:cxn ang="0">
                  <a:pos x="78" y="2183"/>
                </a:cxn>
                <a:cxn ang="0">
                  <a:pos x="83" y="2194"/>
                </a:cxn>
                <a:cxn ang="0">
                  <a:pos x="94" y="2172"/>
                </a:cxn>
                <a:cxn ang="0">
                  <a:pos x="100" y="413"/>
                </a:cxn>
                <a:cxn ang="0">
                  <a:pos x="106" y="1200"/>
                </a:cxn>
                <a:cxn ang="0">
                  <a:pos x="111" y="1524"/>
                </a:cxn>
                <a:cxn ang="0">
                  <a:pos x="117" y="1876"/>
                </a:cxn>
                <a:cxn ang="0">
                  <a:pos x="122" y="2127"/>
                </a:cxn>
                <a:cxn ang="0">
                  <a:pos x="128" y="2166"/>
                </a:cxn>
                <a:cxn ang="0">
                  <a:pos x="133" y="2127"/>
                </a:cxn>
                <a:cxn ang="0">
                  <a:pos x="139" y="2133"/>
                </a:cxn>
                <a:cxn ang="0">
                  <a:pos x="145" y="2250"/>
                </a:cxn>
                <a:cxn ang="0">
                  <a:pos x="150" y="2127"/>
                </a:cxn>
                <a:cxn ang="0">
                  <a:pos x="156" y="268"/>
                </a:cxn>
                <a:cxn ang="0">
                  <a:pos x="161" y="1145"/>
                </a:cxn>
                <a:cxn ang="0">
                  <a:pos x="172" y="1881"/>
                </a:cxn>
                <a:cxn ang="0">
                  <a:pos x="178" y="2082"/>
                </a:cxn>
                <a:cxn ang="0">
                  <a:pos x="178" y="2077"/>
                </a:cxn>
                <a:cxn ang="0">
                  <a:pos x="189" y="2155"/>
                </a:cxn>
                <a:cxn ang="0">
                  <a:pos x="195" y="2228"/>
                </a:cxn>
                <a:cxn ang="0">
                  <a:pos x="200" y="2233"/>
                </a:cxn>
                <a:cxn ang="0">
                  <a:pos x="206" y="2205"/>
                </a:cxn>
                <a:cxn ang="0">
                  <a:pos x="211" y="1485"/>
                </a:cxn>
                <a:cxn ang="0">
                  <a:pos x="217" y="1167"/>
                </a:cxn>
                <a:cxn ang="0">
                  <a:pos x="228" y="1491"/>
                </a:cxn>
                <a:cxn ang="0">
                  <a:pos x="234" y="1876"/>
                </a:cxn>
                <a:cxn ang="0">
                  <a:pos x="239" y="2027"/>
                </a:cxn>
                <a:cxn ang="0">
                  <a:pos x="245" y="2133"/>
                </a:cxn>
                <a:cxn ang="0">
                  <a:pos x="250" y="2105"/>
                </a:cxn>
                <a:cxn ang="0">
                  <a:pos x="256" y="2155"/>
                </a:cxn>
                <a:cxn ang="0">
                  <a:pos x="261" y="2188"/>
                </a:cxn>
              </a:cxnLst>
              <a:rect l="0" t="0" r="r" b="b"/>
              <a:pathLst>
                <a:path w="267" h="2322">
                  <a:moveTo>
                    <a:pt x="0" y="1921"/>
                  </a:moveTo>
                  <a:lnTo>
                    <a:pt x="0" y="2054"/>
                  </a:lnTo>
                  <a:lnTo>
                    <a:pt x="5" y="2038"/>
                  </a:lnTo>
                  <a:lnTo>
                    <a:pt x="5" y="2032"/>
                  </a:lnTo>
                  <a:lnTo>
                    <a:pt x="5" y="2082"/>
                  </a:lnTo>
                  <a:lnTo>
                    <a:pt x="11" y="2144"/>
                  </a:lnTo>
                  <a:lnTo>
                    <a:pt x="11" y="2172"/>
                  </a:lnTo>
                  <a:lnTo>
                    <a:pt x="11" y="2099"/>
                  </a:lnTo>
                  <a:lnTo>
                    <a:pt x="17" y="2177"/>
                  </a:lnTo>
                  <a:lnTo>
                    <a:pt x="17" y="2261"/>
                  </a:lnTo>
                  <a:lnTo>
                    <a:pt x="22" y="2194"/>
                  </a:lnTo>
                  <a:lnTo>
                    <a:pt x="22" y="2144"/>
                  </a:lnTo>
                  <a:lnTo>
                    <a:pt x="28" y="2066"/>
                  </a:lnTo>
                  <a:lnTo>
                    <a:pt x="28" y="2289"/>
                  </a:lnTo>
                  <a:lnTo>
                    <a:pt x="33" y="2322"/>
                  </a:lnTo>
                  <a:lnTo>
                    <a:pt x="33" y="2155"/>
                  </a:lnTo>
                  <a:lnTo>
                    <a:pt x="39" y="2144"/>
                  </a:lnTo>
                  <a:lnTo>
                    <a:pt x="39" y="117"/>
                  </a:lnTo>
                  <a:lnTo>
                    <a:pt x="44" y="0"/>
                  </a:lnTo>
                  <a:lnTo>
                    <a:pt x="44" y="1195"/>
                  </a:lnTo>
                  <a:lnTo>
                    <a:pt x="44" y="882"/>
                  </a:lnTo>
                  <a:lnTo>
                    <a:pt x="50" y="999"/>
                  </a:lnTo>
                  <a:lnTo>
                    <a:pt x="50" y="1496"/>
                  </a:lnTo>
                  <a:lnTo>
                    <a:pt x="50" y="1440"/>
                  </a:lnTo>
                  <a:lnTo>
                    <a:pt x="56" y="1636"/>
                  </a:lnTo>
                  <a:lnTo>
                    <a:pt x="56" y="1876"/>
                  </a:lnTo>
                  <a:lnTo>
                    <a:pt x="61" y="1982"/>
                  </a:lnTo>
                  <a:lnTo>
                    <a:pt x="61" y="1965"/>
                  </a:lnTo>
                  <a:lnTo>
                    <a:pt x="61" y="2105"/>
                  </a:lnTo>
                  <a:lnTo>
                    <a:pt x="67" y="2071"/>
                  </a:lnTo>
                  <a:lnTo>
                    <a:pt x="67" y="2172"/>
                  </a:lnTo>
                  <a:lnTo>
                    <a:pt x="72" y="2177"/>
                  </a:lnTo>
                  <a:lnTo>
                    <a:pt x="72" y="2105"/>
                  </a:lnTo>
                  <a:lnTo>
                    <a:pt x="72" y="2116"/>
                  </a:lnTo>
                  <a:lnTo>
                    <a:pt x="78" y="2105"/>
                  </a:lnTo>
                  <a:lnTo>
                    <a:pt x="78" y="2183"/>
                  </a:lnTo>
                  <a:lnTo>
                    <a:pt x="83" y="2228"/>
                  </a:lnTo>
                  <a:lnTo>
                    <a:pt x="83" y="2261"/>
                  </a:lnTo>
                  <a:lnTo>
                    <a:pt x="83" y="2194"/>
                  </a:lnTo>
                  <a:lnTo>
                    <a:pt x="89" y="2205"/>
                  </a:lnTo>
                  <a:lnTo>
                    <a:pt x="89" y="2250"/>
                  </a:lnTo>
                  <a:lnTo>
                    <a:pt x="94" y="2172"/>
                  </a:lnTo>
                  <a:lnTo>
                    <a:pt x="94" y="2188"/>
                  </a:lnTo>
                  <a:lnTo>
                    <a:pt x="94" y="1452"/>
                  </a:lnTo>
                  <a:lnTo>
                    <a:pt x="100" y="413"/>
                  </a:lnTo>
                  <a:lnTo>
                    <a:pt x="100" y="229"/>
                  </a:lnTo>
                  <a:lnTo>
                    <a:pt x="100" y="888"/>
                  </a:lnTo>
                  <a:lnTo>
                    <a:pt x="106" y="1200"/>
                  </a:lnTo>
                  <a:lnTo>
                    <a:pt x="106" y="994"/>
                  </a:lnTo>
                  <a:lnTo>
                    <a:pt x="106" y="1446"/>
                  </a:lnTo>
                  <a:lnTo>
                    <a:pt x="111" y="1524"/>
                  </a:lnTo>
                  <a:lnTo>
                    <a:pt x="111" y="1496"/>
                  </a:lnTo>
                  <a:lnTo>
                    <a:pt x="111" y="1820"/>
                  </a:lnTo>
                  <a:lnTo>
                    <a:pt x="117" y="1876"/>
                  </a:lnTo>
                  <a:lnTo>
                    <a:pt x="117" y="2010"/>
                  </a:lnTo>
                  <a:lnTo>
                    <a:pt x="122" y="2082"/>
                  </a:lnTo>
                  <a:lnTo>
                    <a:pt x="122" y="2127"/>
                  </a:lnTo>
                  <a:lnTo>
                    <a:pt x="122" y="2060"/>
                  </a:lnTo>
                  <a:lnTo>
                    <a:pt x="122" y="2066"/>
                  </a:lnTo>
                  <a:lnTo>
                    <a:pt x="128" y="2166"/>
                  </a:lnTo>
                  <a:lnTo>
                    <a:pt x="128" y="2110"/>
                  </a:lnTo>
                  <a:lnTo>
                    <a:pt x="128" y="2133"/>
                  </a:lnTo>
                  <a:lnTo>
                    <a:pt x="133" y="2127"/>
                  </a:lnTo>
                  <a:lnTo>
                    <a:pt x="133" y="2094"/>
                  </a:lnTo>
                  <a:lnTo>
                    <a:pt x="133" y="2144"/>
                  </a:lnTo>
                  <a:lnTo>
                    <a:pt x="139" y="2133"/>
                  </a:lnTo>
                  <a:lnTo>
                    <a:pt x="139" y="2233"/>
                  </a:lnTo>
                  <a:lnTo>
                    <a:pt x="145" y="2188"/>
                  </a:lnTo>
                  <a:lnTo>
                    <a:pt x="145" y="2250"/>
                  </a:lnTo>
                  <a:lnTo>
                    <a:pt x="145" y="2244"/>
                  </a:lnTo>
                  <a:lnTo>
                    <a:pt x="150" y="2216"/>
                  </a:lnTo>
                  <a:lnTo>
                    <a:pt x="150" y="2127"/>
                  </a:lnTo>
                  <a:lnTo>
                    <a:pt x="150" y="2155"/>
                  </a:lnTo>
                  <a:lnTo>
                    <a:pt x="156" y="2138"/>
                  </a:lnTo>
                  <a:lnTo>
                    <a:pt x="156" y="268"/>
                  </a:lnTo>
                  <a:lnTo>
                    <a:pt x="161" y="994"/>
                  </a:lnTo>
                  <a:lnTo>
                    <a:pt x="161" y="1340"/>
                  </a:lnTo>
                  <a:lnTo>
                    <a:pt x="161" y="1145"/>
                  </a:lnTo>
                  <a:lnTo>
                    <a:pt x="167" y="1580"/>
                  </a:lnTo>
                  <a:lnTo>
                    <a:pt x="167" y="1770"/>
                  </a:lnTo>
                  <a:lnTo>
                    <a:pt x="172" y="1881"/>
                  </a:lnTo>
                  <a:lnTo>
                    <a:pt x="172" y="1831"/>
                  </a:lnTo>
                  <a:lnTo>
                    <a:pt x="172" y="1909"/>
                  </a:lnTo>
                  <a:lnTo>
                    <a:pt x="178" y="2082"/>
                  </a:lnTo>
                  <a:lnTo>
                    <a:pt x="178" y="2099"/>
                  </a:lnTo>
                  <a:lnTo>
                    <a:pt x="178" y="2054"/>
                  </a:lnTo>
                  <a:lnTo>
                    <a:pt x="178" y="2077"/>
                  </a:lnTo>
                  <a:lnTo>
                    <a:pt x="183" y="2088"/>
                  </a:lnTo>
                  <a:lnTo>
                    <a:pt x="183" y="2161"/>
                  </a:lnTo>
                  <a:lnTo>
                    <a:pt x="189" y="2155"/>
                  </a:lnTo>
                  <a:lnTo>
                    <a:pt x="189" y="2133"/>
                  </a:lnTo>
                  <a:lnTo>
                    <a:pt x="189" y="2194"/>
                  </a:lnTo>
                  <a:lnTo>
                    <a:pt x="195" y="2228"/>
                  </a:lnTo>
                  <a:lnTo>
                    <a:pt x="195" y="2071"/>
                  </a:lnTo>
                  <a:lnTo>
                    <a:pt x="195" y="2177"/>
                  </a:lnTo>
                  <a:lnTo>
                    <a:pt x="200" y="2233"/>
                  </a:lnTo>
                  <a:lnTo>
                    <a:pt x="200" y="2172"/>
                  </a:lnTo>
                  <a:lnTo>
                    <a:pt x="200" y="2244"/>
                  </a:lnTo>
                  <a:lnTo>
                    <a:pt x="206" y="2205"/>
                  </a:lnTo>
                  <a:lnTo>
                    <a:pt x="206" y="2267"/>
                  </a:lnTo>
                  <a:lnTo>
                    <a:pt x="211" y="2205"/>
                  </a:lnTo>
                  <a:lnTo>
                    <a:pt x="211" y="1485"/>
                  </a:lnTo>
                  <a:lnTo>
                    <a:pt x="217" y="363"/>
                  </a:lnTo>
                  <a:lnTo>
                    <a:pt x="217" y="134"/>
                  </a:lnTo>
                  <a:lnTo>
                    <a:pt x="217" y="1167"/>
                  </a:lnTo>
                  <a:lnTo>
                    <a:pt x="222" y="849"/>
                  </a:lnTo>
                  <a:lnTo>
                    <a:pt x="222" y="1513"/>
                  </a:lnTo>
                  <a:lnTo>
                    <a:pt x="228" y="1491"/>
                  </a:lnTo>
                  <a:lnTo>
                    <a:pt x="228" y="1770"/>
                  </a:lnTo>
                  <a:lnTo>
                    <a:pt x="228" y="1742"/>
                  </a:lnTo>
                  <a:lnTo>
                    <a:pt x="234" y="1876"/>
                  </a:lnTo>
                  <a:lnTo>
                    <a:pt x="234" y="2032"/>
                  </a:lnTo>
                  <a:lnTo>
                    <a:pt x="234" y="1965"/>
                  </a:lnTo>
                  <a:lnTo>
                    <a:pt x="239" y="2027"/>
                  </a:lnTo>
                  <a:lnTo>
                    <a:pt x="239" y="1999"/>
                  </a:lnTo>
                  <a:lnTo>
                    <a:pt x="245" y="2077"/>
                  </a:lnTo>
                  <a:lnTo>
                    <a:pt x="245" y="2133"/>
                  </a:lnTo>
                  <a:lnTo>
                    <a:pt x="250" y="2149"/>
                  </a:lnTo>
                  <a:lnTo>
                    <a:pt x="250" y="2155"/>
                  </a:lnTo>
                  <a:lnTo>
                    <a:pt x="250" y="2105"/>
                  </a:lnTo>
                  <a:lnTo>
                    <a:pt x="256" y="2082"/>
                  </a:lnTo>
                  <a:lnTo>
                    <a:pt x="256" y="2188"/>
                  </a:lnTo>
                  <a:lnTo>
                    <a:pt x="256" y="2155"/>
                  </a:lnTo>
                  <a:lnTo>
                    <a:pt x="261" y="2216"/>
                  </a:lnTo>
                  <a:lnTo>
                    <a:pt x="261" y="2283"/>
                  </a:lnTo>
                  <a:lnTo>
                    <a:pt x="261" y="2188"/>
                  </a:lnTo>
                  <a:lnTo>
                    <a:pt x="267" y="2250"/>
                  </a:lnTo>
                  <a:lnTo>
                    <a:pt x="267" y="2138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36" name="Freeform 48"/>
            <p:cNvSpPr>
              <a:spLocks/>
            </p:cNvSpPr>
            <p:nvPr/>
          </p:nvSpPr>
          <p:spPr bwMode="auto">
            <a:xfrm>
              <a:off x="1480" y="1842"/>
              <a:ext cx="261" cy="2356"/>
            </a:xfrm>
            <a:custGeom>
              <a:avLst/>
              <a:gdLst/>
              <a:ahLst/>
              <a:cxnLst>
                <a:cxn ang="0">
                  <a:pos x="6" y="56"/>
                </a:cxn>
                <a:cxn ang="0">
                  <a:pos x="11" y="905"/>
                </a:cxn>
                <a:cxn ang="0">
                  <a:pos x="17" y="1692"/>
                </a:cxn>
                <a:cxn ang="0">
                  <a:pos x="22" y="1987"/>
                </a:cxn>
                <a:cxn ang="0">
                  <a:pos x="28" y="2088"/>
                </a:cxn>
                <a:cxn ang="0">
                  <a:pos x="33" y="2088"/>
                </a:cxn>
                <a:cxn ang="0">
                  <a:pos x="39" y="2094"/>
                </a:cxn>
                <a:cxn ang="0">
                  <a:pos x="50" y="2228"/>
                </a:cxn>
                <a:cxn ang="0">
                  <a:pos x="56" y="2194"/>
                </a:cxn>
                <a:cxn ang="0">
                  <a:pos x="56" y="2166"/>
                </a:cxn>
                <a:cxn ang="0">
                  <a:pos x="61" y="503"/>
                </a:cxn>
                <a:cxn ang="0">
                  <a:pos x="67" y="1061"/>
                </a:cxn>
                <a:cxn ang="0">
                  <a:pos x="78" y="1887"/>
                </a:cxn>
                <a:cxn ang="0">
                  <a:pos x="83" y="1932"/>
                </a:cxn>
                <a:cxn ang="0">
                  <a:pos x="89" y="2071"/>
                </a:cxn>
                <a:cxn ang="0">
                  <a:pos x="95" y="2177"/>
                </a:cxn>
                <a:cxn ang="0">
                  <a:pos x="100" y="2161"/>
                </a:cxn>
                <a:cxn ang="0">
                  <a:pos x="106" y="2261"/>
                </a:cxn>
                <a:cxn ang="0">
                  <a:pos x="117" y="2233"/>
                </a:cxn>
                <a:cxn ang="0">
                  <a:pos x="117" y="2233"/>
                </a:cxn>
                <a:cxn ang="0">
                  <a:pos x="122" y="832"/>
                </a:cxn>
                <a:cxn ang="0">
                  <a:pos x="128" y="1435"/>
                </a:cxn>
                <a:cxn ang="0">
                  <a:pos x="133" y="1887"/>
                </a:cxn>
                <a:cxn ang="0">
                  <a:pos x="139" y="1987"/>
                </a:cxn>
                <a:cxn ang="0">
                  <a:pos x="145" y="2049"/>
                </a:cxn>
                <a:cxn ang="0">
                  <a:pos x="150" y="2172"/>
                </a:cxn>
                <a:cxn ang="0">
                  <a:pos x="161" y="2088"/>
                </a:cxn>
                <a:cxn ang="0">
                  <a:pos x="167" y="2183"/>
                </a:cxn>
                <a:cxn ang="0">
                  <a:pos x="172" y="2133"/>
                </a:cxn>
                <a:cxn ang="0">
                  <a:pos x="184" y="648"/>
                </a:cxn>
                <a:cxn ang="0">
                  <a:pos x="189" y="927"/>
                </a:cxn>
                <a:cxn ang="0">
                  <a:pos x="195" y="1625"/>
                </a:cxn>
                <a:cxn ang="0">
                  <a:pos x="200" y="1954"/>
                </a:cxn>
                <a:cxn ang="0">
                  <a:pos x="206" y="2021"/>
                </a:cxn>
                <a:cxn ang="0">
                  <a:pos x="211" y="2155"/>
                </a:cxn>
                <a:cxn ang="0">
                  <a:pos x="217" y="2127"/>
                </a:cxn>
                <a:cxn ang="0">
                  <a:pos x="228" y="2317"/>
                </a:cxn>
                <a:cxn ang="0">
                  <a:pos x="234" y="2188"/>
                </a:cxn>
                <a:cxn ang="0">
                  <a:pos x="239" y="441"/>
                </a:cxn>
                <a:cxn ang="0">
                  <a:pos x="245" y="960"/>
                </a:cxn>
                <a:cxn ang="0">
                  <a:pos x="250" y="1842"/>
                </a:cxn>
                <a:cxn ang="0">
                  <a:pos x="256" y="1993"/>
                </a:cxn>
              </a:cxnLst>
              <a:rect l="0" t="0" r="r" b="b"/>
              <a:pathLst>
                <a:path w="261" h="2356">
                  <a:moveTo>
                    <a:pt x="0" y="2138"/>
                  </a:moveTo>
                  <a:lnTo>
                    <a:pt x="6" y="1491"/>
                  </a:lnTo>
                  <a:lnTo>
                    <a:pt x="6" y="56"/>
                  </a:lnTo>
                  <a:lnTo>
                    <a:pt x="6" y="765"/>
                  </a:lnTo>
                  <a:lnTo>
                    <a:pt x="11" y="1139"/>
                  </a:lnTo>
                  <a:lnTo>
                    <a:pt x="11" y="905"/>
                  </a:lnTo>
                  <a:lnTo>
                    <a:pt x="11" y="988"/>
                  </a:lnTo>
                  <a:lnTo>
                    <a:pt x="17" y="1373"/>
                  </a:lnTo>
                  <a:lnTo>
                    <a:pt x="17" y="1692"/>
                  </a:lnTo>
                  <a:lnTo>
                    <a:pt x="22" y="1837"/>
                  </a:lnTo>
                  <a:lnTo>
                    <a:pt x="22" y="1798"/>
                  </a:lnTo>
                  <a:lnTo>
                    <a:pt x="22" y="1987"/>
                  </a:lnTo>
                  <a:lnTo>
                    <a:pt x="28" y="1976"/>
                  </a:lnTo>
                  <a:lnTo>
                    <a:pt x="28" y="2121"/>
                  </a:lnTo>
                  <a:lnTo>
                    <a:pt x="28" y="2088"/>
                  </a:lnTo>
                  <a:lnTo>
                    <a:pt x="33" y="2054"/>
                  </a:lnTo>
                  <a:lnTo>
                    <a:pt x="33" y="2138"/>
                  </a:lnTo>
                  <a:lnTo>
                    <a:pt x="33" y="2088"/>
                  </a:lnTo>
                  <a:lnTo>
                    <a:pt x="39" y="2121"/>
                  </a:lnTo>
                  <a:lnTo>
                    <a:pt x="39" y="2144"/>
                  </a:lnTo>
                  <a:lnTo>
                    <a:pt x="39" y="2094"/>
                  </a:lnTo>
                  <a:lnTo>
                    <a:pt x="44" y="2121"/>
                  </a:lnTo>
                  <a:lnTo>
                    <a:pt x="44" y="2211"/>
                  </a:lnTo>
                  <a:lnTo>
                    <a:pt x="50" y="2228"/>
                  </a:lnTo>
                  <a:lnTo>
                    <a:pt x="50" y="2161"/>
                  </a:lnTo>
                  <a:lnTo>
                    <a:pt x="50" y="2233"/>
                  </a:lnTo>
                  <a:lnTo>
                    <a:pt x="56" y="2194"/>
                  </a:lnTo>
                  <a:lnTo>
                    <a:pt x="56" y="2200"/>
                  </a:lnTo>
                  <a:lnTo>
                    <a:pt x="56" y="2166"/>
                  </a:lnTo>
                  <a:lnTo>
                    <a:pt x="61" y="2172"/>
                  </a:lnTo>
                  <a:lnTo>
                    <a:pt x="61" y="2177"/>
                  </a:lnTo>
                  <a:lnTo>
                    <a:pt x="61" y="503"/>
                  </a:lnTo>
                  <a:lnTo>
                    <a:pt x="67" y="218"/>
                  </a:lnTo>
                  <a:lnTo>
                    <a:pt x="67" y="1262"/>
                  </a:lnTo>
                  <a:lnTo>
                    <a:pt x="67" y="1061"/>
                  </a:lnTo>
                  <a:lnTo>
                    <a:pt x="72" y="1156"/>
                  </a:lnTo>
                  <a:lnTo>
                    <a:pt x="72" y="1647"/>
                  </a:lnTo>
                  <a:lnTo>
                    <a:pt x="78" y="1887"/>
                  </a:lnTo>
                  <a:lnTo>
                    <a:pt x="78" y="1993"/>
                  </a:lnTo>
                  <a:lnTo>
                    <a:pt x="78" y="1893"/>
                  </a:lnTo>
                  <a:lnTo>
                    <a:pt x="83" y="1932"/>
                  </a:lnTo>
                  <a:lnTo>
                    <a:pt x="83" y="2032"/>
                  </a:lnTo>
                  <a:lnTo>
                    <a:pt x="83" y="1993"/>
                  </a:lnTo>
                  <a:lnTo>
                    <a:pt x="89" y="2071"/>
                  </a:lnTo>
                  <a:lnTo>
                    <a:pt x="89" y="2043"/>
                  </a:lnTo>
                  <a:lnTo>
                    <a:pt x="89" y="2133"/>
                  </a:lnTo>
                  <a:lnTo>
                    <a:pt x="95" y="2177"/>
                  </a:lnTo>
                  <a:lnTo>
                    <a:pt x="95" y="2127"/>
                  </a:lnTo>
                  <a:lnTo>
                    <a:pt x="100" y="2121"/>
                  </a:lnTo>
                  <a:lnTo>
                    <a:pt x="100" y="2161"/>
                  </a:lnTo>
                  <a:lnTo>
                    <a:pt x="100" y="2133"/>
                  </a:lnTo>
                  <a:lnTo>
                    <a:pt x="106" y="2188"/>
                  </a:lnTo>
                  <a:lnTo>
                    <a:pt x="106" y="2261"/>
                  </a:lnTo>
                  <a:lnTo>
                    <a:pt x="111" y="2317"/>
                  </a:lnTo>
                  <a:lnTo>
                    <a:pt x="111" y="2177"/>
                  </a:lnTo>
                  <a:lnTo>
                    <a:pt x="117" y="2233"/>
                  </a:lnTo>
                  <a:lnTo>
                    <a:pt x="117" y="2239"/>
                  </a:lnTo>
                  <a:lnTo>
                    <a:pt x="117" y="2228"/>
                  </a:lnTo>
                  <a:lnTo>
                    <a:pt x="117" y="2233"/>
                  </a:lnTo>
                  <a:lnTo>
                    <a:pt x="122" y="1586"/>
                  </a:lnTo>
                  <a:lnTo>
                    <a:pt x="122" y="134"/>
                  </a:lnTo>
                  <a:lnTo>
                    <a:pt x="122" y="832"/>
                  </a:lnTo>
                  <a:lnTo>
                    <a:pt x="128" y="1189"/>
                  </a:lnTo>
                  <a:lnTo>
                    <a:pt x="128" y="916"/>
                  </a:lnTo>
                  <a:lnTo>
                    <a:pt x="128" y="1435"/>
                  </a:lnTo>
                  <a:lnTo>
                    <a:pt x="133" y="1563"/>
                  </a:lnTo>
                  <a:lnTo>
                    <a:pt x="133" y="1546"/>
                  </a:lnTo>
                  <a:lnTo>
                    <a:pt x="133" y="1887"/>
                  </a:lnTo>
                  <a:lnTo>
                    <a:pt x="139" y="1831"/>
                  </a:lnTo>
                  <a:lnTo>
                    <a:pt x="139" y="2032"/>
                  </a:lnTo>
                  <a:lnTo>
                    <a:pt x="139" y="1987"/>
                  </a:lnTo>
                  <a:lnTo>
                    <a:pt x="145" y="1987"/>
                  </a:lnTo>
                  <a:lnTo>
                    <a:pt x="145" y="2088"/>
                  </a:lnTo>
                  <a:lnTo>
                    <a:pt x="145" y="2049"/>
                  </a:lnTo>
                  <a:lnTo>
                    <a:pt x="150" y="2144"/>
                  </a:lnTo>
                  <a:lnTo>
                    <a:pt x="150" y="2200"/>
                  </a:lnTo>
                  <a:lnTo>
                    <a:pt x="150" y="2172"/>
                  </a:lnTo>
                  <a:lnTo>
                    <a:pt x="156" y="2183"/>
                  </a:lnTo>
                  <a:lnTo>
                    <a:pt x="156" y="2088"/>
                  </a:lnTo>
                  <a:lnTo>
                    <a:pt x="161" y="2088"/>
                  </a:lnTo>
                  <a:lnTo>
                    <a:pt x="161" y="2060"/>
                  </a:lnTo>
                  <a:lnTo>
                    <a:pt x="161" y="2188"/>
                  </a:lnTo>
                  <a:lnTo>
                    <a:pt x="167" y="2183"/>
                  </a:lnTo>
                  <a:lnTo>
                    <a:pt x="167" y="2356"/>
                  </a:lnTo>
                  <a:lnTo>
                    <a:pt x="172" y="2295"/>
                  </a:lnTo>
                  <a:lnTo>
                    <a:pt x="172" y="2133"/>
                  </a:lnTo>
                  <a:lnTo>
                    <a:pt x="178" y="2099"/>
                  </a:lnTo>
                  <a:lnTo>
                    <a:pt x="178" y="0"/>
                  </a:lnTo>
                  <a:lnTo>
                    <a:pt x="184" y="648"/>
                  </a:lnTo>
                  <a:lnTo>
                    <a:pt x="184" y="1078"/>
                  </a:lnTo>
                  <a:lnTo>
                    <a:pt x="184" y="882"/>
                  </a:lnTo>
                  <a:lnTo>
                    <a:pt x="189" y="927"/>
                  </a:lnTo>
                  <a:lnTo>
                    <a:pt x="189" y="1491"/>
                  </a:lnTo>
                  <a:lnTo>
                    <a:pt x="189" y="1457"/>
                  </a:lnTo>
                  <a:lnTo>
                    <a:pt x="195" y="1625"/>
                  </a:lnTo>
                  <a:lnTo>
                    <a:pt x="195" y="1870"/>
                  </a:lnTo>
                  <a:lnTo>
                    <a:pt x="200" y="1993"/>
                  </a:lnTo>
                  <a:lnTo>
                    <a:pt x="200" y="1954"/>
                  </a:lnTo>
                  <a:lnTo>
                    <a:pt x="200" y="2077"/>
                  </a:lnTo>
                  <a:lnTo>
                    <a:pt x="206" y="2082"/>
                  </a:lnTo>
                  <a:lnTo>
                    <a:pt x="206" y="2021"/>
                  </a:lnTo>
                  <a:lnTo>
                    <a:pt x="206" y="2200"/>
                  </a:lnTo>
                  <a:lnTo>
                    <a:pt x="211" y="2194"/>
                  </a:lnTo>
                  <a:lnTo>
                    <a:pt x="211" y="2155"/>
                  </a:lnTo>
                  <a:lnTo>
                    <a:pt x="211" y="2166"/>
                  </a:lnTo>
                  <a:lnTo>
                    <a:pt x="217" y="2177"/>
                  </a:lnTo>
                  <a:lnTo>
                    <a:pt x="217" y="2127"/>
                  </a:lnTo>
                  <a:lnTo>
                    <a:pt x="222" y="2149"/>
                  </a:lnTo>
                  <a:lnTo>
                    <a:pt x="222" y="2261"/>
                  </a:lnTo>
                  <a:lnTo>
                    <a:pt x="228" y="2317"/>
                  </a:lnTo>
                  <a:lnTo>
                    <a:pt x="228" y="2211"/>
                  </a:lnTo>
                  <a:lnTo>
                    <a:pt x="228" y="2261"/>
                  </a:lnTo>
                  <a:lnTo>
                    <a:pt x="234" y="2188"/>
                  </a:lnTo>
                  <a:lnTo>
                    <a:pt x="234" y="2200"/>
                  </a:lnTo>
                  <a:lnTo>
                    <a:pt x="234" y="1602"/>
                  </a:lnTo>
                  <a:lnTo>
                    <a:pt x="239" y="441"/>
                  </a:lnTo>
                  <a:lnTo>
                    <a:pt x="239" y="45"/>
                  </a:lnTo>
                  <a:lnTo>
                    <a:pt x="239" y="1172"/>
                  </a:lnTo>
                  <a:lnTo>
                    <a:pt x="245" y="960"/>
                  </a:lnTo>
                  <a:lnTo>
                    <a:pt x="245" y="1569"/>
                  </a:lnTo>
                  <a:lnTo>
                    <a:pt x="250" y="1535"/>
                  </a:lnTo>
                  <a:lnTo>
                    <a:pt x="250" y="1842"/>
                  </a:lnTo>
                  <a:lnTo>
                    <a:pt x="256" y="1798"/>
                  </a:lnTo>
                  <a:lnTo>
                    <a:pt x="256" y="2010"/>
                  </a:lnTo>
                  <a:lnTo>
                    <a:pt x="256" y="1993"/>
                  </a:lnTo>
                  <a:lnTo>
                    <a:pt x="261" y="1971"/>
                  </a:lnTo>
                  <a:lnTo>
                    <a:pt x="261" y="2077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35" name="Freeform 47"/>
            <p:cNvSpPr>
              <a:spLocks/>
            </p:cNvSpPr>
            <p:nvPr/>
          </p:nvSpPr>
          <p:spPr bwMode="auto">
            <a:xfrm>
              <a:off x="1741" y="1887"/>
              <a:ext cx="267" cy="2272"/>
            </a:xfrm>
            <a:custGeom>
              <a:avLst/>
              <a:gdLst/>
              <a:ahLst/>
              <a:cxnLst>
                <a:cxn ang="0">
                  <a:pos x="6" y="2149"/>
                </a:cxn>
                <a:cxn ang="0">
                  <a:pos x="12" y="2171"/>
                </a:cxn>
                <a:cxn ang="0">
                  <a:pos x="17" y="2183"/>
                </a:cxn>
                <a:cxn ang="0">
                  <a:pos x="23" y="2250"/>
                </a:cxn>
                <a:cxn ang="0">
                  <a:pos x="28" y="2149"/>
                </a:cxn>
                <a:cxn ang="0">
                  <a:pos x="34" y="139"/>
                </a:cxn>
                <a:cxn ang="0">
                  <a:pos x="39" y="1077"/>
                </a:cxn>
                <a:cxn ang="0">
                  <a:pos x="51" y="1859"/>
                </a:cxn>
                <a:cxn ang="0">
                  <a:pos x="56" y="2015"/>
                </a:cxn>
                <a:cxn ang="0">
                  <a:pos x="62" y="2088"/>
                </a:cxn>
                <a:cxn ang="0">
                  <a:pos x="67" y="2149"/>
                </a:cxn>
                <a:cxn ang="0">
                  <a:pos x="73" y="2205"/>
                </a:cxn>
                <a:cxn ang="0">
                  <a:pos x="78" y="2177"/>
                </a:cxn>
                <a:cxn ang="0">
                  <a:pos x="84" y="2183"/>
                </a:cxn>
                <a:cxn ang="0">
                  <a:pos x="95" y="11"/>
                </a:cxn>
                <a:cxn ang="0">
                  <a:pos x="101" y="1507"/>
                </a:cxn>
                <a:cxn ang="0">
                  <a:pos x="106" y="1702"/>
                </a:cxn>
                <a:cxn ang="0">
                  <a:pos x="112" y="1931"/>
                </a:cxn>
                <a:cxn ang="0">
                  <a:pos x="117" y="2037"/>
                </a:cxn>
                <a:cxn ang="0">
                  <a:pos x="123" y="2088"/>
                </a:cxn>
                <a:cxn ang="0">
                  <a:pos x="134" y="2060"/>
                </a:cxn>
                <a:cxn ang="0">
                  <a:pos x="140" y="2233"/>
                </a:cxn>
                <a:cxn ang="0">
                  <a:pos x="145" y="2093"/>
                </a:cxn>
                <a:cxn ang="0">
                  <a:pos x="151" y="625"/>
                </a:cxn>
                <a:cxn ang="0">
                  <a:pos x="156" y="1261"/>
                </a:cxn>
                <a:cxn ang="0">
                  <a:pos x="162" y="1719"/>
                </a:cxn>
                <a:cxn ang="0">
                  <a:pos x="173" y="1959"/>
                </a:cxn>
                <a:cxn ang="0">
                  <a:pos x="178" y="1987"/>
                </a:cxn>
                <a:cxn ang="0">
                  <a:pos x="184" y="2143"/>
                </a:cxn>
                <a:cxn ang="0">
                  <a:pos x="190" y="2138"/>
                </a:cxn>
                <a:cxn ang="0">
                  <a:pos x="195" y="2160"/>
                </a:cxn>
                <a:cxn ang="0">
                  <a:pos x="201" y="2166"/>
                </a:cxn>
                <a:cxn ang="0">
                  <a:pos x="206" y="2110"/>
                </a:cxn>
                <a:cxn ang="0">
                  <a:pos x="212" y="1206"/>
                </a:cxn>
                <a:cxn ang="0">
                  <a:pos x="217" y="1546"/>
                </a:cxn>
                <a:cxn ang="0">
                  <a:pos x="223" y="1814"/>
                </a:cxn>
                <a:cxn ang="0">
                  <a:pos x="229" y="1942"/>
                </a:cxn>
                <a:cxn ang="0">
                  <a:pos x="234" y="2093"/>
                </a:cxn>
                <a:cxn ang="0">
                  <a:pos x="240" y="2099"/>
                </a:cxn>
                <a:cxn ang="0">
                  <a:pos x="245" y="2132"/>
                </a:cxn>
                <a:cxn ang="0">
                  <a:pos x="251" y="2166"/>
                </a:cxn>
                <a:cxn ang="0">
                  <a:pos x="262" y="2127"/>
                </a:cxn>
              </a:cxnLst>
              <a:rect l="0" t="0" r="r" b="b"/>
              <a:pathLst>
                <a:path w="267" h="2272">
                  <a:moveTo>
                    <a:pt x="0" y="2032"/>
                  </a:moveTo>
                  <a:lnTo>
                    <a:pt x="6" y="2132"/>
                  </a:lnTo>
                  <a:lnTo>
                    <a:pt x="6" y="2149"/>
                  </a:lnTo>
                  <a:lnTo>
                    <a:pt x="6" y="2076"/>
                  </a:lnTo>
                  <a:lnTo>
                    <a:pt x="6" y="2104"/>
                  </a:lnTo>
                  <a:lnTo>
                    <a:pt x="12" y="2171"/>
                  </a:lnTo>
                  <a:lnTo>
                    <a:pt x="12" y="2116"/>
                  </a:lnTo>
                  <a:lnTo>
                    <a:pt x="17" y="2082"/>
                  </a:lnTo>
                  <a:lnTo>
                    <a:pt x="17" y="2183"/>
                  </a:lnTo>
                  <a:lnTo>
                    <a:pt x="17" y="2116"/>
                  </a:lnTo>
                  <a:lnTo>
                    <a:pt x="23" y="2088"/>
                  </a:lnTo>
                  <a:lnTo>
                    <a:pt x="23" y="2250"/>
                  </a:lnTo>
                  <a:lnTo>
                    <a:pt x="23" y="2227"/>
                  </a:lnTo>
                  <a:lnTo>
                    <a:pt x="28" y="2199"/>
                  </a:lnTo>
                  <a:lnTo>
                    <a:pt x="28" y="2149"/>
                  </a:lnTo>
                  <a:lnTo>
                    <a:pt x="28" y="2155"/>
                  </a:lnTo>
                  <a:lnTo>
                    <a:pt x="34" y="2143"/>
                  </a:lnTo>
                  <a:lnTo>
                    <a:pt x="34" y="139"/>
                  </a:lnTo>
                  <a:lnTo>
                    <a:pt x="39" y="804"/>
                  </a:lnTo>
                  <a:lnTo>
                    <a:pt x="39" y="1278"/>
                  </a:lnTo>
                  <a:lnTo>
                    <a:pt x="39" y="1077"/>
                  </a:lnTo>
                  <a:lnTo>
                    <a:pt x="45" y="1479"/>
                  </a:lnTo>
                  <a:lnTo>
                    <a:pt x="45" y="1697"/>
                  </a:lnTo>
                  <a:lnTo>
                    <a:pt x="51" y="1859"/>
                  </a:lnTo>
                  <a:lnTo>
                    <a:pt x="51" y="1848"/>
                  </a:lnTo>
                  <a:lnTo>
                    <a:pt x="51" y="2026"/>
                  </a:lnTo>
                  <a:lnTo>
                    <a:pt x="56" y="2015"/>
                  </a:lnTo>
                  <a:lnTo>
                    <a:pt x="56" y="1998"/>
                  </a:lnTo>
                  <a:lnTo>
                    <a:pt x="56" y="2127"/>
                  </a:lnTo>
                  <a:lnTo>
                    <a:pt x="62" y="2088"/>
                  </a:lnTo>
                  <a:lnTo>
                    <a:pt x="62" y="2071"/>
                  </a:lnTo>
                  <a:lnTo>
                    <a:pt x="67" y="2049"/>
                  </a:lnTo>
                  <a:lnTo>
                    <a:pt x="67" y="2149"/>
                  </a:lnTo>
                  <a:lnTo>
                    <a:pt x="73" y="2183"/>
                  </a:lnTo>
                  <a:lnTo>
                    <a:pt x="73" y="2155"/>
                  </a:lnTo>
                  <a:lnTo>
                    <a:pt x="73" y="2205"/>
                  </a:lnTo>
                  <a:lnTo>
                    <a:pt x="78" y="2233"/>
                  </a:lnTo>
                  <a:lnTo>
                    <a:pt x="78" y="2143"/>
                  </a:lnTo>
                  <a:lnTo>
                    <a:pt x="78" y="2177"/>
                  </a:lnTo>
                  <a:lnTo>
                    <a:pt x="84" y="2155"/>
                  </a:lnTo>
                  <a:lnTo>
                    <a:pt x="84" y="2227"/>
                  </a:lnTo>
                  <a:lnTo>
                    <a:pt x="84" y="2183"/>
                  </a:lnTo>
                  <a:lnTo>
                    <a:pt x="89" y="2138"/>
                  </a:lnTo>
                  <a:lnTo>
                    <a:pt x="89" y="424"/>
                  </a:lnTo>
                  <a:lnTo>
                    <a:pt x="95" y="11"/>
                  </a:lnTo>
                  <a:lnTo>
                    <a:pt x="95" y="1044"/>
                  </a:lnTo>
                  <a:lnTo>
                    <a:pt x="101" y="815"/>
                  </a:lnTo>
                  <a:lnTo>
                    <a:pt x="101" y="1507"/>
                  </a:lnTo>
                  <a:lnTo>
                    <a:pt x="106" y="1446"/>
                  </a:lnTo>
                  <a:lnTo>
                    <a:pt x="106" y="1742"/>
                  </a:lnTo>
                  <a:lnTo>
                    <a:pt x="106" y="1702"/>
                  </a:lnTo>
                  <a:lnTo>
                    <a:pt x="112" y="1825"/>
                  </a:lnTo>
                  <a:lnTo>
                    <a:pt x="112" y="2009"/>
                  </a:lnTo>
                  <a:lnTo>
                    <a:pt x="112" y="1931"/>
                  </a:lnTo>
                  <a:lnTo>
                    <a:pt x="117" y="2037"/>
                  </a:lnTo>
                  <a:lnTo>
                    <a:pt x="117" y="1948"/>
                  </a:lnTo>
                  <a:lnTo>
                    <a:pt x="117" y="2037"/>
                  </a:lnTo>
                  <a:lnTo>
                    <a:pt x="123" y="2155"/>
                  </a:lnTo>
                  <a:lnTo>
                    <a:pt x="123" y="2060"/>
                  </a:lnTo>
                  <a:lnTo>
                    <a:pt x="123" y="2088"/>
                  </a:lnTo>
                  <a:lnTo>
                    <a:pt x="128" y="2116"/>
                  </a:lnTo>
                  <a:lnTo>
                    <a:pt x="128" y="2082"/>
                  </a:lnTo>
                  <a:lnTo>
                    <a:pt x="134" y="2060"/>
                  </a:lnTo>
                  <a:lnTo>
                    <a:pt x="134" y="2188"/>
                  </a:lnTo>
                  <a:lnTo>
                    <a:pt x="140" y="2194"/>
                  </a:lnTo>
                  <a:lnTo>
                    <a:pt x="140" y="2233"/>
                  </a:lnTo>
                  <a:lnTo>
                    <a:pt x="140" y="2177"/>
                  </a:lnTo>
                  <a:lnTo>
                    <a:pt x="145" y="2205"/>
                  </a:lnTo>
                  <a:lnTo>
                    <a:pt x="145" y="2093"/>
                  </a:lnTo>
                  <a:lnTo>
                    <a:pt x="151" y="1546"/>
                  </a:lnTo>
                  <a:lnTo>
                    <a:pt x="151" y="0"/>
                  </a:lnTo>
                  <a:lnTo>
                    <a:pt x="151" y="625"/>
                  </a:lnTo>
                  <a:lnTo>
                    <a:pt x="156" y="1105"/>
                  </a:lnTo>
                  <a:lnTo>
                    <a:pt x="156" y="826"/>
                  </a:lnTo>
                  <a:lnTo>
                    <a:pt x="156" y="1261"/>
                  </a:lnTo>
                  <a:lnTo>
                    <a:pt x="162" y="1457"/>
                  </a:lnTo>
                  <a:lnTo>
                    <a:pt x="162" y="1384"/>
                  </a:lnTo>
                  <a:lnTo>
                    <a:pt x="162" y="1719"/>
                  </a:lnTo>
                  <a:lnTo>
                    <a:pt x="167" y="1725"/>
                  </a:lnTo>
                  <a:lnTo>
                    <a:pt x="167" y="1954"/>
                  </a:lnTo>
                  <a:lnTo>
                    <a:pt x="173" y="1959"/>
                  </a:lnTo>
                  <a:lnTo>
                    <a:pt x="173" y="1903"/>
                  </a:lnTo>
                  <a:lnTo>
                    <a:pt x="173" y="1998"/>
                  </a:lnTo>
                  <a:lnTo>
                    <a:pt x="178" y="1987"/>
                  </a:lnTo>
                  <a:lnTo>
                    <a:pt x="178" y="2088"/>
                  </a:lnTo>
                  <a:lnTo>
                    <a:pt x="184" y="2127"/>
                  </a:lnTo>
                  <a:lnTo>
                    <a:pt x="184" y="2143"/>
                  </a:lnTo>
                  <a:lnTo>
                    <a:pt x="184" y="2110"/>
                  </a:lnTo>
                  <a:lnTo>
                    <a:pt x="184" y="2127"/>
                  </a:lnTo>
                  <a:lnTo>
                    <a:pt x="190" y="2138"/>
                  </a:lnTo>
                  <a:lnTo>
                    <a:pt x="190" y="2082"/>
                  </a:lnTo>
                  <a:lnTo>
                    <a:pt x="190" y="2143"/>
                  </a:lnTo>
                  <a:lnTo>
                    <a:pt x="195" y="2160"/>
                  </a:lnTo>
                  <a:lnTo>
                    <a:pt x="195" y="2216"/>
                  </a:lnTo>
                  <a:lnTo>
                    <a:pt x="195" y="2194"/>
                  </a:lnTo>
                  <a:lnTo>
                    <a:pt x="201" y="2166"/>
                  </a:lnTo>
                  <a:lnTo>
                    <a:pt x="201" y="2177"/>
                  </a:lnTo>
                  <a:lnTo>
                    <a:pt x="201" y="2127"/>
                  </a:lnTo>
                  <a:lnTo>
                    <a:pt x="206" y="2110"/>
                  </a:lnTo>
                  <a:lnTo>
                    <a:pt x="206" y="508"/>
                  </a:lnTo>
                  <a:lnTo>
                    <a:pt x="212" y="111"/>
                  </a:lnTo>
                  <a:lnTo>
                    <a:pt x="212" y="1206"/>
                  </a:lnTo>
                  <a:lnTo>
                    <a:pt x="212" y="988"/>
                  </a:lnTo>
                  <a:lnTo>
                    <a:pt x="217" y="982"/>
                  </a:lnTo>
                  <a:lnTo>
                    <a:pt x="217" y="1546"/>
                  </a:lnTo>
                  <a:lnTo>
                    <a:pt x="217" y="1501"/>
                  </a:lnTo>
                  <a:lnTo>
                    <a:pt x="223" y="1675"/>
                  </a:lnTo>
                  <a:lnTo>
                    <a:pt x="223" y="1814"/>
                  </a:lnTo>
                  <a:lnTo>
                    <a:pt x="229" y="1959"/>
                  </a:lnTo>
                  <a:lnTo>
                    <a:pt x="229" y="1942"/>
                  </a:lnTo>
                  <a:lnTo>
                    <a:pt x="229" y="2060"/>
                  </a:lnTo>
                  <a:lnTo>
                    <a:pt x="234" y="2116"/>
                  </a:lnTo>
                  <a:lnTo>
                    <a:pt x="234" y="2093"/>
                  </a:lnTo>
                  <a:lnTo>
                    <a:pt x="234" y="2121"/>
                  </a:lnTo>
                  <a:lnTo>
                    <a:pt x="240" y="2132"/>
                  </a:lnTo>
                  <a:lnTo>
                    <a:pt x="240" y="2099"/>
                  </a:lnTo>
                  <a:lnTo>
                    <a:pt x="240" y="2121"/>
                  </a:lnTo>
                  <a:lnTo>
                    <a:pt x="245" y="2082"/>
                  </a:lnTo>
                  <a:lnTo>
                    <a:pt x="245" y="2132"/>
                  </a:lnTo>
                  <a:lnTo>
                    <a:pt x="251" y="2205"/>
                  </a:lnTo>
                  <a:lnTo>
                    <a:pt x="251" y="2255"/>
                  </a:lnTo>
                  <a:lnTo>
                    <a:pt x="251" y="2166"/>
                  </a:lnTo>
                  <a:lnTo>
                    <a:pt x="256" y="2272"/>
                  </a:lnTo>
                  <a:lnTo>
                    <a:pt x="256" y="2132"/>
                  </a:lnTo>
                  <a:lnTo>
                    <a:pt x="262" y="2127"/>
                  </a:lnTo>
                  <a:lnTo>
                    <a:pt x="262" y="1535"/>
                  </a:lnTo>
                  <a:lnTo>
                    <a:pt x="267" y="508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34" name="Freeform 46"/>
            <p:cNvSpPr>
              <a:spLocks/>
            </p:cNvSpPr>
            <p:nvPr/>
          </p:nvSpPr>
          <p:spPr bwMode="auto">
            <a:xfrm>
              <a:off x="2008" y="1825"/>
              <a:ext cx="256" cy="2317"/>
            </a:xfrm>
            <a:custGeom>
              <a:avLst/>
              <a:gdLst/>
              <a:ahLst/>
              <a:cxnLst>
                <a:cxn ang="0">
                  <a:pos x="0" y="698"/>
                </a:cxn>
                <a:cxn ang="0">
                  <a:pos x="6" y="1497"/>
                </a:cxn>
                <a:cxn ang="0">
                  <a:pos x="12" y="1926"/>
                </a:cxn>
                <a:cxn ang="0">
                  <a:pos x="17" y="2016"/>
                </a:cxn>
                <a:cxn ang="0">
                  <a:pos x="23" y="2055"/>
                </a:cxn>
                <a:cxn ang="0">
                  <a:pos x="28" y="2088"/>
                </a:cxn>
                <a:cxn ang="0">
                  <a:pos x="34" y="2211"/>
                </a:cxn>
                <a:cxn ang="0">
                  <a:pos x="45" y="2256"/>
                </a:cxn>
                <a:cxn ang="0">
                  <a:pos x="51" y="2261"/>
                </a:cxn>
                <a:cxn ang="0">
                  <a:pos x="56" y="0"/>
                </a:cxn>
                <a:cxn ang="0">
                  <a:pos x="62" y="944"/>
                </a:cxn>
                <a:cxn ang="0">
                  <a:pos x="73" y="1776"/>
                </a:cxn>
                <a:cxn ang="0">
                  <a:pos x="78" y="2094"/>
                </a:cxn>
                <a:cxn ang="0">
                  <a:pos x="84" y="2122"/>
                </a:cxn>
                <a:cxn ang="0">
                  <a:pos x="90" y="2150"/>
                </a:cxn>
                <a:cxn ang="0">
                  <a:pos x="95" y="2138"/>
                </a:cxn>
                <a:cxn ang="0">
                  <a:pos x="101" y="2166"/>
                </a:cxn>
                <a:cxn ang="0">
                  <a:pos x="106" y="2239"/>
                </a:cxn>
                <a:cxn ang="0">
                  <a:pos x="112" y="1692"/>
                </a:cxn>
                <a:cxn ang="0">
                  <a:pos x="117" y="1223"/>
                </a:cxn>
                <a:cxn ang="0">
                  <a:pos x="123" y="1619"/>
                </a:cxn>
                <a:cxn ang="0">
                  <a:pos x="128" y="1854"/>
                </a:cxn>
                <a:cxn ang="0">
                  <a:pos x="140" y="2083"/>
                </a:cxn>
                <a:cxn ang="0">
                  <a:pos x="145" y="2116"/>
                </a:cxn>
                <a:cxn ang="0">
                  <a:pos x="151" y="2228"/>
                </a:cxn>
                <a:cxn ang="0">
                  <a:pos x="156" y="2267"/>
                </a:cxn>
                <a:cxn ang="0">
                  <a:pos x="162" y="2217"/>
                </a:cxn>
                <a:cxn ang="0">
                  <a:pos x="167" y="2211"/>
                </a:cxn>
                <a:cxn ang="0">
                  <a:pos x="173" y="252"/>
                </a:cxn>
                <a:cxn ang="0">
                  <a:pos x="179" y="1095"/>
                </a:cxn>
                <a:cxn ang="0">
                  <a:pos x="190" y="1949"/>
                </a:cxn>
                <a:cxn ang="0">
                  <a:pos x="195" y="2010"/>
                </a:cxn>
                <a:cxn ang="0">
                  <a:pos x="201" y="2083"/>
                </a:cxn>
                <a:cxn ang="0">
                  <a:pos x="206" y="2200"/>
                </a:cxn>
                <a:cxn ang="0">
                  <a:pos x="212" y="2200"/>
                </a:cxn>
                <a:cxn ang="0">
                  <a:pos x="217" y="2317"/>
                </a:cxn>
                <a:cxn ang="0">
                  <a:pos x="223" y="2228"/>
                </a:cxn>
                <a:cxn ang="0">
                  <a:pos x="229" y="2178"/>
                </a:cxn>
                <a:cxn ang="0">
                  <a:pos x="234" y="1134"/>
                </a:cxn>
                <a:cxn ang="0">
                  <a:pos x="240" y="1469"/>
                </a:cxn>
                <a:cxn ang="0">
                  <a:pos x="245" y="1826"/>
                </a:cxn>
                <a:cxn ang="0">
                  <a:pos x="251" y="2066"/>
                </a:cxn>
              </a:cxnLst>
              <a:rect l="0" t="0" r="r" b="b"/>
              <a:pathLst>
                <a:path w="256" h="2317">
                  <a:moveTo>
                    <a:pt x="0" y="570"/>
                  </a:moveTo>
                  <a:lnTo>
                    <a:pt x="0" y="123"/>
                  </a:lnTo>
                  <a:lnTo>
                    <a:pt x="0" y="698"/>
                  </a:lnTo>
                  <a:lnTo>
                    <a:pt x="6" y="1173"/>
                  </a:lnTo>
                  <a:lnTo>
                    <a:pt x="6" y="1028"/>
                  </a:lnTo>
                  <a:lnTo>
                    <a:pt x="6" y="1497"/>
                  </a:lnTo>
                  <a:lnTo>
                    <a:pt x="12" y="1630"/>
                  </a:lnTo>
                  <a:lnTo>
                    <a:pt x="12" y="1569"/>
                  </a:lnTo>
                  <a:lnTo>
                    <a:pt x="12" y="1926"/>
                  </a:lnTo>
                  <a:lnTo>
                    <a:pt x="17" y="1893"/>
                  </a:lnTo>
                  <a:lnTo>
                    <a:pt x="17" y="2071"/>
                  </a:lnTo>
                  <a:lnTo>
                    <a:pt x="17" y="2016"/>
                  </a:lnTo>
                  <a:lnTo>
                    <a:pt x="23" y="2010"/>
                  </a:lnTo>
                  <a:lnTo>
                    <a:pt x="23" y="2122"/>
                  </a:lnTo>
                  <a:lnTo>
                    <a:pt x="23" y="2055"/>
                  </a:lnTo>
                  <a:lnTo>
                    <a:pt x="28" y="2144"/>
                  </a:lnTo>
                  <a:lnTo>
                    <a:pt x="28" y="2183"/>
                  </a:lnTo>
                  <a:lnTo>
                    <a:pt x="28" y="2088"/>
                  </a:lnTo>
                  <a:lnTo>
                    <a:pt x="28" y="2094"/>
                  </a:lnTo>
                  <a:lnTo>
                    <a:pt x="34" y="2172"/>
                  </a:lnTo>
                  <a:lnTo>
                    <a:pt x="34" y="2211"/>
                  </a:lnTo>
                  <a:lnTo>
                    <a:pt x="39" y="2211"/>
                  </a:lnTo>
                  <a:lnTo>
                    <a:pt x="39" y="2289"/>
                  </a:lnTo>
                  <a:lnTo>
                    <a:pt x="45" y="2256"/>
                  </a:lnTo>
                  <a:lnTo>
                    <a:pt x="45" y="2222"/>
                  </a:lnTo>
                  <a:lnTo>
                    <a:pt x="45" y="2289"/>
                  </a:lnTo>
                  <a:lnTo>
                    <a:pt x="51" y="2261"/>
                  </a:lnTo>
                  <a:lnTo>
                    <a:pt x="51" y="2116"/>
                  </a:lnTo>
                  <a:lnTo>
                    <a:pt x="56" y="2155"/>
                  </a:lnTo>
                  <a:lnTo>
                    <a:pt x="56" y="0"/>
                  </a:lnTo>
                  <a:lnTo>
                    <a:pt x="62" y="631"/>
                  </a:lnTo>
                  <a:lnTo>
                    <a:pt x="62" y="1189"/>
                  </a:lnTo>
                  <a:lnTo>
                    <a:pt x="62" y="944"/>
                  </a:lnTo>
                  <a:lnTo>
                    <a:pt x="67" y="1363"/>
                  </a:lnTo>
                  <a:lnTo>
                    <a:pt x="67" y="1614"/>
                  </a:lnTo>
                  <a:lnTo>
                    <a:pt x="73" y="1776"/>
                  </a:lnTo>
                  <a:lnTo>
                    <a:pt x="73" y="1848"/>
                  </a:lnTo>
                  <a:lnTo>
                    <a:pt x="78" y="1982"/>
                  </a:lnTo>
                  <a:lnTo>
                    <a:pt x="78" y="2094"/>
                  </a:lnTo>
                  <a:lnTo>
                    <a:pt x="84" y="2088"/>
                  </a:lnTo>
                  <a:lnTo>
                    <a:pt x="84" y="2144"/>
                  </a:lnTo>
                  <a:lnTo>
                    <a:pt x="84" y="2122"/>
                  </a:lnTo>
                  <a:lnTo>
                    <a:pt x="90" y="2077"/>
                  </a:lnTo>
                  <a:lnTo>
                    <a:pt x="90" y="2178"/>
                  </a:lnTo>
                  <a:lnTo>
                    <a:pt x="90" y="2150"/>
                  </a:lnTo>
                  <a:lnTo>
                    <a:pt x="95" y="2183"/>
                  </a:lnTo>
                  <a:lnTo>
                    <a:pt x="95" y="2211"/>
                  </a:lnTo>
                  <a:lnTo>
                    <a:pt x="95" y="2138"/>
                  </a:lnTo>
                  <a:lnTo>
                    <a:pt x="95" y="2155"/>
                  </a:lnTo>
                  <a:lnTo>
                    <a:pt x="101" y="2261"/>
                  </a:lnTo>
                  <a:lnTo>
                    <a:pt x="101" y="2166"/>
                  </a:lnTo>
                  <a:lnTo>
                    <a:pt x="101" y="2256"/>
                  </a:lnTo>
                  <a:lnTo>
                    <a:pt x="106" y="2295"/>
                  </a:lnTo>
                  <a:lnTo>
                    <a:pt x="106" y="2239"/>
                  </a:lnTo>
                  <a:lnTo>
                    <a:pt x="106" y="2256"/>
                  </a:lnTo>
                  <a:lnTo>
                    <a:pt x="112" y="2261"/>
                  </a:lnTo>
                  <a:lnTo>
                    <a:pt x="112" y="1692"/>
                  </a:lnTo>
                  <a:lnTo>
                    <a:pt x="117" y="614"/>
                  </a:lnTo>
                  <a:lnTo>
                    <a:pt x="117" y="62"/>
                  </a:lnTo>
                  <a:lnTo>
                    <a:pt x="117" y="1223"/>
                  </a:lnTo>
                  <a:lnTo>
                    <a:pt x="123" y="1078"/>
                  </a:lnTo>
                  <a:lnTo>
                    <a:pt x="123" y="994"/>
                  </a:lnTo>
                  <a:lnTo>
                    <a:pt x="123" y="1619"/>
                  </a:lnTo>
                  <a:lnTo>
                    <a:pt x="128" y="1597"/>
                  </a:lnTo>
                  <a:lnTo>
                    <a:pt x="128" y="1898"/>
                  </a:lnTo>
                  <a:lnTo>
                    <a:pt x="128" y="1854"/>
                  </a:lnTo>
                  <a:lnTo>
                    <a:pt x="134" y="1854"/>
                  </a:lnTo>
                  <a:lnTo>
                    <a:pt x="134" y="2004"/>
                  </a:lnTo>
                  <a:lnTo>
                    <a:pt x="140" y="2083"/>
                  </a:lnTo>
                  <a:lnTo>
                    <a:pt x="140" y="2150"/>
                  </a:lnTo>
                  <a:lnTo>
                    <a:pt x="145" y="2155"/>
                  </a:lnTo>
                  <a:lnTo>
                    <a:pt x="145" y="2116"/>
                  </a:lnTo>
                  <a:lnTo>
                    <a:pt x="145" y="2122"/>
                  </a:lnTo>
                  <a:lnTo>
                    <a:pt x="151" y="2155"/>
                  </a:lnTo>
                  <a:lnTo>
                    <a:pt x="151" y="2228"/>
                  </a:lnTo>
                  <a:lnTo>
                    <a:pt x="151" y="2200"/>
                  </a:lnTo>
                  <a:lnTo>
                    <a:pt x="156" y="2133"/>
                  </a:lnTo>
                  <a:lnTo>
                    <a:pt x="156" y="2267"/>
                  </a:lnTo>
                  <a:lnTo>
                    <a:pt x="156" y="2217"/>
                  </a:lnTo>
                  <a:lnTo>
                    <a:pt x="162" y="2178"/>
                  </a:lnTo>
                  <a:lnTo>
                    <a:pt x="162" y="2217"/>
                  </a:lnTo>
                  <a:lnTo>
                    <a:pt x="162" y="2211"/>
                  </a:lnTo>
                  <a:lnTo>
                    <a:pt x="167" y="2284"/>
                  </a:lnTo>
                  <a:lnTo>
                    <a:pt x="167" y="2211"/>
                  </a:lnTo>
                  <a:lnTo>
                    <a:pt x="167" y="2228"/>
                  </a:lnTo>
                  <a:lnTo>
                    <a:pt x="173" y="1776"/>
                  </a:lnTo>
                  <a:lnTo>
                    <a:pt x="173" y="252"/>
                  </a:lnTo>
                  <a:lnTo>
                    <a:pt x="173" y="782"/>
                  </a:lnTo>
                  <a:lnTo>
                    <a:pt x="179" y="1279"/>
                  </a:lnTo>
                  <a:lnTo>
                    <a:pt x="179" y="1095"/>
                  </a:lnTo>
                  <a:lnTo>
                    <a:pt x="184" y="1491"/>
                  </a:lnTo>
                  <a:lnTo>
                    <a:pt x="184" y="1820"/>
                  </a:lnTo>
                  <a:lnTo>
                    <a:pt x="190" y="1949"/>
                  </a:lnTo>
                  <a:lnTo>
                    <a:pt x="190" y="1926"/>
                  </a:lnTo>
                  <a:lnTo>
                    <a:pt x="190" y="2044"/>
                  </a:lnTo>
                  <a:lnTo>
                    <a:pt x="195" y="2010"/>
                  </a:lnTo>
                  <a:lnTo>
                    <a:pt x="195" y="2004"/>
                  </a:lnTo>
                  <a:lnTo>
                    <a:pt x="195" y="2027"/>
                  </a:lnTo>
                  <a:lnTo>
                    <a:pt x="201" y="2083"/>
                  </a:lnTo>
                  <a:lnTo>
                    <a:pt x="201" y="2189"/>
                  </a:lnTo>
                  <a:lnTo>
                    <a:pt x="206" y="2233"/>
                  </a:lnTo>
                  <a:lnTo>
                    <a:pt x="206" y="2200"/>
                  </a:lnTo>
                  <a:lnTo>
                    <a:pt x="212" y="2161"/>
                  </a:lnTo>
                  <a:lnTo>
                    <a:pt x="212" y="2116"/>
                  </a:lnTo>
                  <a:lnTo>
                    <a:pt x="212" y="2200"/>
                  </a:lnTo>
                  <a:lnTo>
                    <a:pt x="217" y="2267"/>
                  </a:lnTo>
                  <a:lnTo>
                    <a:pt x="217" y="2211"/>
                  </a:lnTo>
                  <a:lnTo>
                    <a:pt x="217" y="2317"/>
                  </a:lnTo>
                  <a:lnTo>
                    <a:pt x="223" y="2267"/>
                  </a:lnTo>
                  <a:lnTo>
                    <a:pt x="223" y="2300"/>
                  </a:lnTo>
                  <a:lnTo>
                    <a:pt x="223" y="2228"/>
                  </a:lnTo>
                  <a:lnTo>
                    <a:pt x="223" y="2250"/>
                  </a:lnTo>
                  <a:lnTo>
                    <a:pt x="229" y="2144"/>
                  </a:lnTo>
                  <a:lnTo>
                    <a:pt x="229" y="2178"/>
                  </a:lnTo>
                  <a:lnTo>
                    <a:pt x="229" y="637"/>
                  </a:lnTo>
                  <a:lnTo>
                    <a:pt x="234" y="79"/>
                  </a:lnTo>
                  <a:lnTo>
                    <a:pt x="234" y="1134"/>
                  </a:lnTo>
                  <a:lnTo>
                    <a:pt x="234" y="955"/>
                  </a:lnTo>
                  <a:lnTo>
                    <a:pt x="240" y="955"/>
                  </a:lnTo>
                  <a:lnTo>
                    <a:pt x="240" y="1469"/>
                  </a:lnTo>
                  <a:lnTo>
                    <a:pt x="240" y="1407"/>
                  </a:lnTo>
                  <a:lnTo>
                    <a:pt x="245" y="1619"/>
                  </a:lnTo>
                  <a:lnTo>
                    <a:pt x="245" y="1826"/>
                  </a:lnTo>
                  <a:lnTo>
                    <a:pt x="245" y="1815"/>
                  </a:lnTo>
                  <a:lnTo>
                    <a:pt x="251" y="1893"/>
                  </a:lnTo>
                  <a:lnTo>
                    <a:pt x="251" y="2066"/>
                  </a:lnTo>
                  <a:lnTo>
                    <a:pt x="251" y="2044"/>
                  </a:lnTo>
                  <a:lnTo>
                    <a:pt x="256" y="2088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33" name="Freeform 45"/>
            <p:cNvSpPr>
              <a:spLocks/>
            </p:cNvSpPr>
            <p:nvPr/>
          </p:nvSpPr>
          <p:spPr bwMode="auto">
            <a:xfrm>
              <a:off x="2264" y="1798"/>
              <a:ext cx="251" cy="2366"/>
            </a:xfrm>
            <a:custGeom>
              <a:avLst/>
              <a:gdLst/>
              <a:ahLst/>
              <a:cxnLst>
                <a:cxn ang="0">
                  <a:pos x="0" y="2104"/>
                </a:cxn>
                <a:cxn ang="0">
                  <a:pos x="12" y="2238"/>
                </a:cxn>
                <a:cxn ang="0">
                  <a:pos x="17" y="2221"/>
                </a:cxn>
                <a:cxn ang="0">
                  <a:pos x="23" y="2288"/>
                </a:cxn>
                <a:cxn ang="0">
                  <a:pos x="28" y="2216"/>
                </a:cxn>
                <a:cxn ang="0">
                  <a:pos x="34" y="1825"/>
                </a:cxn>
                <a:cxn ang="0">
                  <a:pos x="39" y="1189"/>
                </a:cxn>
                <a:cxn ang="0">
                  <a:pos x="45" y="1540"/>
                </a:cxn>
                <a:cxn ang="0">
                  <a:pos x="50" y="1831"/>
                </a:cxn>
                <a:cxn ang="0">
                  <a:pos x="56" y="2165"/>
                </a:cxn>
                <a:cxn ang="0">
                  <a:pos x="62" y="2221"/>
                </a:cxn>
                <a:cxn ang="0">
                  <a:pos x="67" y="2205"/>
                </a:cxn>
                <a:cxn ang="0">
                  <a:pos x="73" y="2221"/>
                </a:cxn>
                <a:cxn ang="0">
                  <a:pos x="84" y="2266"/>
                </a:cxn>
                <a:cxn ang="0">
                  <a:pos x="89" y="2299"/>
                </a:cxn>
                <a:cxn ang="0">
                  <a:pos x="95" y="1295"/>
                </a:cxn>
                <a:cxn ang="0">
                  <a:pos x="101" y="1607"/>
                </a:cxn>
                <a:cxn ang="0">
                  <a:pos x="106" y="1937"/>
                </a:cxn>
                <a:cxn ang="0">
                  <a:pos x="112" y="2143"/>
                </a:cxn>
                <a:cxn ang="0">
                  <a:pos x="117" y="2160"/>
                </a:cxn>
                <a:cxn ang="0">
                  <a:pos x="123" y="2177"/>
                </a:cxn>
                <a:cxn ang="0">
                  <a:pos x="134" y="2199"/>
                </a:cxn>
                <a:cxn ang="0">
                  <a:pos x="140" y="2244"/>
                </a:cxn>
                <a:cxn ang="0">
                  <a:pos x="145" y="1808"/>
                </a:cxn>
                <a:cxn ang="0">
                  <a:pos x="151" y="1289"/>
                </a:cxn>
                <a:cxn ang="0">
                  <a:pos x="156" y="1618"/>
                </a:cxn>
                <a:cxn ang="0">
                  <a:pos x="167" y="1965"/>
                </a:cxn>
                <a:cxn ang="0">
                  <a:pos x="173" y="1987"/>
                </a:cxn>
                <a:cxn ang="0">
                  <a:pos x="178" y="2177"/>
                </a:cxn>
                <a:cxn ang="0">
                  <a:pos x="178" y="2205"/>
                </a:cxn>
                <a:cxn ang="0">
                  <a:pos x="184" y="2266"/>
                </a:cxn>
                <a:cxn ang="0">
                  <a:pos x="190" y="2193"/>
                </a:cxn>
                <a:cxn ang="0">
                  <a:pos x="195" y="2260"/>
                </a:cxn>
                <a:cxn ang="0">
                  <a:pos x="201" y="2272"/>
                </a:cxn>
                <a:cxn ang="0">
                  <a:pos x="206" y="27"/>
                </a:cxn>
                <a:cxn ang="0">
                  <a:pos x="212" y="893"/>
                </a:cxn>
                <a:cxn ang="0">
                  <a:pos x="223" y="1853"/>
                </a:cxn>
                <a:cxn ang="0">
                  <a:pos x="229" y="2031"/>
                </a:cxn>
                <a:cxn ang="0">
                  <a:pos x="234" y="2071"/>
                </a:cxn>
                <a:cxn ang="0">
                  <a:pos x="240" y="2177"/>
                </a:cxn>
                <a:cxn ang="0">
                  <a:pos x="245" y="2244"/>
                </a:cxn>
                <a:cxn ang="0">
                  <a:pos x="251" y="2288"/>
                </a:cxn>
              </a:cxnLst>
              <a:rect l="0" t="0" r="r" b="b"/>
              <a:pathLst>
                <a:path w="251" h="2366">
                  <a:moveTo>
                    <a:pt x="0" y="2115"/>
                  </a:moveTo>
                  <a:lnTo>
                    <a:pt x="0" y="2048"/>
                  </a:lnTo>
                  <a:lnTo>
                    <a:pt x="0" y="2104"/>
                  </a:lnTo>
                  <a:lnTo>
                    <a:pt x="6" y="2143"/>
                  </a:lnTo>
                  <a:lnTo>
                    <a:pt x="6" y="2255"/>
                  </a:lnTo>
                  <a:lnTo>
                    <a:pt x="12" y="2238"/>
                  </a:lnTo>
                  <a:lnTo>
                    <a:pt x="12" y="2249"/>
                  </a:lnTo>
                  <a:lnTo>
                    <a:pt x="12" y="2199"/>
                  </a:lnTo>
                  <a:lnTo>
                    <a:pt x="17" y="2221"/>
                  </a:lnTo>
                  <a:lnTo>
                    <a:pt x="17" y="2260"/>
                  </a:lnTo>
                  <a:lnTo>
                    <a:pt x="17" y="2165"/>
                  </a:lnTo>
                  <a:lnTo>
                    <a:pt x="23" y="2288"/>
                  </a:lnTo>
                  <a:lnTo>
                    <a:pt x="23" y="2366"/>
                  </a:lnTo>
                  <a:lnTo>
                    <a:pt x="23" y="2355"/>
                  </a:lnTo>
                  <a:lnTo>
                    <a:pt x="28" y="2216"/>
                  </a:lnTo>
                  <a:lnTo>
                    <a:pt x="28" y="2143"/>
                  </a:lnTo>
                  <a:lnTo>
                    <a:pt x="28" y="2238"/>
                  </a:lnTo>
                  <a:lnTo>
                    <a:pt x="34" y="1825"/>
                  </a:lnTo>
                  <a:lnTo>
                    <a:pt x="34" y="0"/>
                  </a:lnTo>
                  <a:lnTo>
                    <a:pt x="34" y="575"/>
                  </a:lnTo>
                  <a:lnTo>
                    <a:pt x="39" y="1189"/>
                  </a:lnTo>
                  <a:lnTo>
                    <a:pt x="39" y="988"/>
                  </a:lnTo>
                  <a:lnTo>
                    <a:pt x="39" y="1356"/>
                  </a:lnTo>
                  <a:lnTo>
                    <a:pt x="45" y="1540"/>
                  </a:lnTo>
                  <a:lnTo>
                    <a:pt x="45" y="1490"/>
                  </a:lnTo>
                  <a:lnTo>
                    <a:pt x="45" y="1808"/>
                  </a:lnTo>
                  <a:lnTo>
                    <a:pt x="50" y="1831"/>
                  </a:lnTo>
                  <a:lnTo>
                    <a:pt x="50" y="2037"/>
                  </a:lnTo>
                  <a:lnTo>
                    <a:pt x="56" y="2082"/>
                  </a:lnTo>
                  <a:lnTo>
                    <a:pt x="56" y="2165"/>
                  </a:lnTo>
                  <a:lnTo>
                    <a:pt x="56" y="2093"/>
                  </a:lnTo>
                  <a:lnTo>
                    <a:pt x="62" y="2199"/>
                  </a:lnTo>
                  <a:lnTo>
                    <a:pt x="62" y="2221"/>
                  </a:lnTo>
                  <a:lnTo>
                    <a:pt x="62" y="2132"/>
                  </a:lnTo>
                  <a:lnTo>
                    <a:pt x="67" y="2126"/>
                  </a:lnTo>
                  <a:lnTo>
                    <a:pt x="67" y="2205"/>
                  </a:lnTo>
                  <a:lnTo>
                    <a:pt x="73" y="2249"/>
                  </a:lnTo>
                  <a:lnTo>
                    <a:pt x="73" y="2182"/>
                  </a:lnTo>
                  <a:lnTo>
                    <a:pt x="73" y="2221"/>
                  </a:lnTo>
                  <a:lnTo>
                    <a:pt x="78" y="2182"/>
                  </a:lnTo>
                  <a:lnTo>
                    <a:pt x="78" y="2305"/>
                  </a:lnTo>
                  <a:lnTo>
                    <a:pt x="84" y="2266"/>
                  </a:lnTo>
                  <a:lnTo>
                    <a:pt x="84" y="2311"/>
                  </a:lnTo>
                  <a:lnTo>
                    <a:pt x="84" y="2249"/>
                  </a:lnTo>
                  <a:lnTo>
                    <a:pt x="89" y="2299"/>
                  </a:lnTo>
                  <a:lnTo>
                    <a:pt x="89" y="161"/>
                  </a:lnTo>
                  <a:lnTo>
                    <a:pt x="95" y="708"/>
                  </a:lnTo>
                  <a:lnTo>
                    <a:pt x="95" y="1295"/>
                  </a:lnTo>
                  <a:lnTo>
                    <a:pt x="95" y="1155"/>
                  </a:lnTo>
                  <a:lnTo>
                    <a:pt x="101" y="1088"/>
                  </a:lnTo>
                  <a:lnTo>
                    <a:pt x="101" y="1607"/>
                  </a:lnTo>
                  <a:lnTo>
                    <a:pt x="101" y="1557"/>
                  </a:lnTo>
                  <a:lnTo>
                    <a:pt x="106" y="1747"/>
                  </a:lnTo>
                  <a:lnTo>
                    <a:pt x="106" y="1937"/>
                  </a:lnTo>
                  <a:lnTo>
                    <a:pt x="106" y="1914"/>
                  </a:lnTo>
                  <a:lnTo>
                    <a:pt x="112" y="2043"/>
                  </a:lnTo>
                  <a:lnTo>
                    <a:pt x="112" y="2143"/>
                  </a:lnTo>
                  <a:lnTo>
                    <a:pt x="117" y="2126"/>
                  </a:lnTo>
                  <a:lnTo>
                    <a:pt x="117" y="2065"/>
                  </a:lnTo>
                  <a:lnTo>
                    <a:pt x="117" y="2160"/>
                  </a:lnTo>
                  <a:lnTo>
                    <a:pt x="123" y="2126"/>
                  </a:lnTo>
                  <a:lnTo>
                    <a:pt x="123" y="2182"/>
                  </a:lnTo>
                  <a:lnTo>
                    <a:pt x="123" y="2177"/>
                  </a:lnTo>
                  <a:lnTo>
                    <a:pt x="128" y="2227"/>
                  </a:lnTo>
                  <a:lnTo>
                    <a:pt x="128" y="2149"/>
                  </a:lnTo>
                  <a:lnTo>
                    <a:pt x="134" y="2199"/>
                  </a:lnTo>
                  <a:lnTo>
                    <a:pt x="134" y="2316"/>
                  </a:lnTo>
                  <a:lnTo>
                    <a:pt x="134" y="2143"/>
                  </a:lnTo>
                  <a:lnTo>
                    <a:pt x="140" y="2244"/>
                  </a:lnTo>
                  <a:lnTo>
                    <a:pt x="140" y="2322"/>
                  </a:lnTo>
                  <a:lnTo>
                    <a:pt x="145" y="2294"/>
                  </a:lnTo>
                  <a:lnTo>
                    <a:pt x="145" y="1808"/>
                  </a:lnTo>
                  <a:lnTo>
                    <a:pt x="151" y="759"/>
                  </a:lnTo>
                  <a:lnTo>
                    <a:pt x="151" y="128"/>
                  </a:lnTo>
                  <a:lnTo>
                    <a:pt x="151" y="1289"/>
                  </a:lnTo>
                  <a:lnTo>
                    <a:pt x="156" y="1099"/>
                  </a:lnTo>
                  <a:lnTo>
                    <a:pt x="156" y="993"/>
                  </a:lnTo>
                  <a:lnTo>
                    <a:pt x="156" y="1618"/>
                  </a:lnTo>
                  <a:lnTo>
                    <a:pt x="162" y="1529"/>
                  </a:lnTo>
                  <a:lnTo>
                    <a:pt x="162" y="1881"/>
                  </a:lnTo>
                  <a:lnTo>
                    <a:pt x="167" y="1965"/>
                  </a:lnTo>
                  <a:lnTo>
                    <a:pt x="167" y="2104"/>
                  </a:lnTo>
                  <a:lnTo>
                    <a:pt x="167" y="2037"/>
                  </a:lnTo>
                  <a:lnTo>
                    <a:pt x="173" y="1987"/>
                  </a:lnTo>
                  <a:lnTo>
                    <a:pt x="173" y="2143"/>
                  </a:lnTo>
                  <a:lnTo>
                    <a:pt x="173" y="2104"/>
                  </a:lnTo>
                  <a:lnTo>
                    <a:pt x="178" y="2177"/>
                  </a:lnTo>
                  <a:lnTo>
                    <a:pt x="178" y="2216"/>
                  </a:lnTo>
                  <a:lnTo>
                    <a:pt x="178" y="2154"/>
                  </a:lnTo>
                  <a:lnTo>
                    <a:pt x="178" y="2205"/>
                  </a:lnTo>
                  <a:lnTo>
                    <a:pt x="184" y="2277"/>
                  </a:lnTo>
                  <a:lnTo>
                    <a:pt x="184" y="2216"/>
                  </a:lnTo>
                  <a:lnTo>
                    <a:pt x="184" y="2266"/>
                  </a:lnTo>
                  <a:lnTo>
                    <a:pt x="190" y="2210"/>
                  </a:lnTo>
                  <a:lnTo>
                    <a:pt x="190" y="2266"/>
                  </a:lnTo>
                  <a:lnTo>
                    <a:pt x="190" y="2193"/>
                  </a:lnTo>
                  <a:lnTo>
                    <a:pt x="190" y="2232"/>
                  </a:lnTo>
                  <a:lnTo>
                    <a:pt x="195" y="2154"/>
                  </a:lnTo>
                  <a:lnTo>
                    <a:pt x="195" y="2260"/>
                  </a:lnTo>
                  <a:lnTo>
                    <a:pt x="195" y="2216"/>
                  </a:lnTo>
                  <a:lnTo>
                    <a:pt x="201" y="2255"/>
                  </a:lnTo>
                  <a:lnTo>
                    <a:pt x="201" y="2272"/>
                  </a:lnTo>
                  <a:lnTo>
                    <a:pt x="201" y="2199"/>
                  </a:lnTo>
                  <a:lnTo>
                    <a:pt x="206" y="2182"/>
                  </a:lnTo>
                  <a:lnTo>
                    <a:pt x="206" y="27"/>
                  </a:lnTo>
                  <a:lnTo>
                    <a:pt x="212" y="558"/>
                  </a:lnTo>
                  <a:lnTo>
                    <a:pt x="212" y="1211"/>
                  </a:lnTo>
                  <a:lnTo>
                    <a:pt x="212" y="893"/>
                  </a:lnTo>
                  <a:lnTo>
                    <a:pt x="217" y="1317"/>
                  </a:lnTo>
                  <a:lnTo>
                    <a:pt x="217" y="1646"/>
                  </a:lnTo>
                  <a:lnTo>
                    <a:pt x="223" y="1853"/>
                  </a:lnTo>
                  <a:lnTo>
                    <a:pt x="223" y="1797"/>
                  </a:lnTo>
                  <a:lnTo>
                    <a:pt x="223" y="2020"/>
                  </a:lnTo>
                  <a:lnTo>
                    <a:pt x="229" y="2031"/>
                  </a:lnTo>
                  <a:lnTo>
                    <a:pt x="229" y="1981"/>
                  </a:lnTo>
                  <a:lnTo>
                    <a:pt x="229" y="2121"/>
                  </a:lnTo>
                  <a:lnTo>
                    <a:pt x="234" y="2071"/>
                  </a:lnTo>
                  <a:lnTo>
                    <a:pt x="234" y="2199"/>
                  </a:lnTo>
                  <a:lnTo>
                    <a:pt x="240" y="2165"/>
                  </a:lnTo>
                  <a:lnTo>
                    <a:pt x="240" y="2177"/>
                  </a:lnTo>
                  <a:lnTo>
                    <a:pt x="240" y="2115"/>
                  </a:lnTo>
                  <a:lnTo>
                    <a:pt x="245" y="2143"/>
                  </a:lnTo>
                  <a:lnTo>
                    <a:pt x="245" y="2244"/>
                  </a:lnTo>
                  <a:lnTo>
                    <a:pt x="245" y="2188"/>
                  </a:lnTo>
                  <a:lnTo>
                    <a:pt x="251" y="2277"/>
                  </a:lnTo>
                  <a:lnTo>
                    <a:pt x="251" y="2288"/>
                  </a:lnTo>
                  <a:lnTo>
                    <a:pt x="251" y="2232"/>
                  </a:lnTo>
                  <a:lnTo>
                    <a:pt x="251" y="2283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32" name="Freeform 44"/>
            <p:cNvSpPr>
              <a:spLocks/>
            </p:cNvSpPr>
            <p:nvPr/>
          </p:nvSpPr>
          <p:spPr bwMode="auto">
            <a:xfrm>
              <a:off x="2515" y="1825"/>
              <a:ext cx="256" cy="2317"/>
            </a:xfrm>
            <a:custGeom>
              <a:avLst/>
              <a:gdLst/>
              <a:ahLst/>
              <a:cxnLst>
                <a:cxn ang="0">
                  <a:pos x="5" y="2217"/>
                </a:cxn>
                <a:cxn ang="0">
                  <a:pos x="16" y="73"/>
                </a:cxn>
                <a:cxn ang="0">
                  <a:pos x="22" y="977"/>
                </a:cxn>
                <a:cxn ang="0">
                  <a:pos x="28" y="1887"/>
                </a:cxn>
                <a:cxn ang="0">
                  <a:pos x="33" y="2049"/>
                </a:cxn>
                <a:cxn ang="0">
                  <a:pos x="39" y="2133"/>
                </a:cxn>
                <a:cxn ang="0">
                  <a:pos x="44" y="2183"/>
                </a:cxn>
                <a:cxn ang="0">
                  <a:pos x="50" y="2144"/>
                </a:cxn>
                <a:cxn ang="0">
                  <a:pos x="55" y="2133"/>
                </a:cxn>
                <a:cxn ang="0">
                  <a:pos x="61" y="2217"/>
                </a:cxn>
                <a:cxn ang="0">
                  <a:pos x="67" y="2111"/>
                </a:cxn>
                <a:cxn ang="0">
                  <a:pos x="72" y="240"/>
                </a:cxn>
                <a:cxn ang="0">
                  <a:pos x="78" y="1016"/>
                </a:cxn>
                <a:cxn ang="0">
                  <a:pos x="83" y="1647"/>
                </a:cxn>
                <a:cxn ang="0">
                  <a:pos x="89" y="1938"/>
                </a:cxn>
                <a:cxn ang="0">
                  <a:pos x="94" y="2032"/>
                </a:cxn>
                <a:cxn ang="0">
                  <a:pos x="100" y="2205"/>
                </a:cxn>
                <a:cxn ang="0">
                  <a:pos x="105" y="2205"/>
                </a:cxn>
                <a:cxn ang="0">
                  <a:pos x="111" y="2183"/>
                </a:cxn>
                <a:cxn ang="0">
                  <a:pos x="117" y="2261"/>
                </a:cxn>
                <a:cxn ang="0">
                  <a:pos x="122" y="2250"/>
                </a:cxn>
                <a:cxn ang="0">
                  <a:pos x="128" y="765"/>
                </a:cxn>
                <a:cxn ang="0">
                  <a:pos x="133" y="1050"/>
                </a:cxn>
                <a:cxn ang="0">
                  <a:pos x="139" y="1513"/>
                </a:cxn>
                <a:cxn ang="0">
                  <a:pos x="144" y="1865"/>
                </a:cxn>
                <a:cxn ang="0">
                  <a:pos x="150" y="2055"/>
                </a:cxn>
                <a:cxn ang="0">
                  <a:pos x="156" y="2172"/>
                </a:cxn>
                <a:cxn ang="0">
                  <a:pos x="161" y="2256"/>
                </a:cxn>
                <a:cxn ang="0">
                  <a:pos x="172" y="2116"/>
                </a:cxn>
                <a:cxn ang="0">
                  <a:pos x="178" y="2245"/>
                </a:cxn>
                <a:cxn ang="0">
                  <a:pos x="183" y="1859"/>
                </a:cxn>
                <a:cxn ang="0">
                  <a:pos x="189" y="1089"/>
                </a:cxn>
                <a:cxn ang="0">
                  <a:pos x="195" y="1234"/>
                </a:cxn>
                <a:cxn ang="0">
                  <a:pos x="200" y="1804"/>
                </a:cxn>
                <a:cxn ang="0">
                  <a:pos x="211" y="1954"/>
                </a:cxn>
                <a:cxn ang="0">
                  <a:pos x="217" y="2099"/>
                </a:cxn>
                <a:cxn ang="0">
                  <a:pos x="222" y="2183"/>
                </a:cxn>
                <a:cxn ang="0">
                  <a:pos x="222" y="2183"/>
                </a:cxn>
                <a:cxn ang="0">
                  <a:pos x="233" y="2278"/>
                </a:cxn>
                <a:cxn ang="0">
                  <a:pos x="239" y="2211"/>
                </a:cxn>
                <a:cxn ang="0">
                  <a:pos x="245" y="168"/>
                </a:cxn>
                <a:cxn ang="0">
                  <a:pos x="250" y="1000"/>
                </a:cxn>
              </a:cxnLst>
              <a:rect l="0" t="0" r="r" b="b"/>
              <a:pathLst>
                <a:path w="256" h="2317">
                  <a:moveTo>
                    <a:pt x="0" y="2256"/>
                  </a:moveTo>
                  <a:lnTo>
                    <a:pt x="5" y="2295"/>
                  </a:lnTo>
                  <a:lnTo>
                    <a:pt x="5" y="2217"/>
                  </a:lnTo>
                  <a:lnTo>
                    <a:pt x="11" y="2178"/>
                  </a:lnTo>
                  <a:lnTo>
                    <a:pt x="11" y="776"/>
                  </a:lnTo>
                  <a:lnTo>
                    <a:pt x="16" y="73"/>
                  </a:lnTo>
                  <a:lnTo>
                    <a:pt x="16" y="1184"/>
                  </a:lnTo>
                  <a:lnTo>
                    <a:pt x="22" y="1078"/>
                  </a:lnTo>
                  <a:lnTo>
                    <a:pt x="22" y="977"/>
                  </a:lnTo>
                  <a:lnTo>
                    <a:pt x="22" y="1647"/>
                  </a:lnTo>
                  <a:lnTo>
                    <a:pt x="28" y="1530"/>
                  </a:lnTo>
                  <a:lnTo>
                    <a:pt x="28" y="1887"/>
                  </a:lnTo>
                  <a:lnTo>
                    <a:pt x="28" y="1859"/>
                  </a:lnTo>
                  <a:lnTo>
                    <a:pt x="33" y="1871"/>
                  </a:lnTo>
                  <a:lnTo>
                    <a:pt x="33" y="2049"/>
                  </a:lnTo>
                  <a:lnTo>
                    <a:pt x="33" y="1977"/>
                  </a:lnTo>
                  <a:lnTo>
                    <a:pt x="39" y="2077"/>
                  </a:lnTo>
                  <a:lnTo>
                    <a:pt x="39" y="2133"/>
                  </a:lnTo>
                  <a:lnTo>
                    <a:pt x="39" y="2044"/>
                  </a:lnTo>
                  <a:lnTo>
                    <a:pt x="39" y="2083"/>
                  </a:lnTo>
                  <a:lnTo>
                    <a:pt x="44" y="2183"/>
                  </a:lnTo>
                  <a:lnTo>
                    <a:pt x="44" y="2178"/>
                  </a:lnTo>
                  <a:lnTo>
                    <a:pt x="44" y="2217"/>
                  </a:lnTo>
                  <a:lnTo>
                    <a:pt x="50" y="2144"/>
                  </a:lnTo>
                  <a:lnTo>
                    <a:pt x="50" y="2105"/>
                  </a:lnTo>
                  <a:lnTo>
                    <a:pt x="50" y="2189"/>
                  </a:lnTo>
                  <a:lnTo>
                    <a:pt x="55" y="2133"/>
                  </a:lnTo>
                  <a:lnTo>
                    <a:pt x="55" y="2306"/>
                  </a:lnTo>
                  <a:lnTo>
                    <a:pt x="61" y="2261"/>
                  </a:lnTo>
                  <a:lnTo>
                    <a:pt x="61" y="2217"/>
                  </a:lnTo>
                  <a:lnTo>
                    <a:pt x="61" y="2233"/>
                  </a:lnTo>
                  <a:lnTo>
                    <a:pt x="67" y="2166"/>
                  </a:lnTo>
                  <a:lnTo>
                    <a:pt x="67" y="2111"/>
                  </a:lnTo>
                  <a:lnTo>
                    <a:pt x="67" y="2250"/>
                  </a:lnTo>
                  <a:lnTo>
                    <a:pt x="72" y="1859"/>
                  </a:lnTo>
                  <a:lnTo>
                    <a:pt x="72" y="240"/>
                  </a:lnTo>
                  <a:lnTo>
                    <a:pt x="72" y="620"/>
                  </a:lnTo>
                  <a:lnTo>
                    <a:pt x="78" y="1173"/>
                  </a:lnTo>
                  <a:lnTo>
                    <a:pt x="78" y="1016"/>
                  </a:lnTo>
                  <a:lnTo>
                    <a:pt x="78" y="1374"/>
                  </a:lnTo>
                  <a:lnTo>
                    <a:pt x="83" y="1664"/>
                  </a:lnTo>
                  <a:lnTo>
                    <a:pt x="83" y="1647"/>
                  </a:lnTo>
                  <a:lnTo>
                    <a:pt x="83" y="1938"/>
                  </a:lnTo>
                  <a:lnTo>
                    <a:pt x="89" y="1954"/>
                  </a:lnTo>
                  <a:lnTo>
                    <a:pt x="89" y="1938"/>
                  </a:lnTo>
                  <a:lnTo>
                    <a:pt x="89" y="2060"/>
                  </a:lnTo>
                  <a:lnTo>
                    <a:pt x="94" y="2127"/>
                  </a:lnTo>
                  <a:lnTo>
                    <a:pt x="94" y="2032"/>
                  </a:lnTo>
                  <a:lnTo>
                    <a:pt x="94" y="2055"/>
                  </a:lnTo>
                  <a:lnTo>
                    <a:pt x="100" y="2099"/>
                  </a:lnTo>
                  <a:lnTo>
                    <a:pt x="100" y="2205"/>
                  </a:lnTo>
                  <a:lnTo>
                    <a:pt x="100" y="2189"/>
                  </a:lnTo>
                  <a:lnTo>
                    <a:pt x="105" y="2178"/>
                  </a:lnTo>
                  <a:lnTo>
                    <a:pt x="105" y="2205"/>
                  </a:lnTo>
                  <a:lnTo>
                    <a:pt x="111" y="2205"/>
                  </a:lnTo>
                  <a:lnTo>
                    <a:pt x="111" y="2155"/>
                  </a:lnTo>
                  <a:lnTo>
                    <a:pt x="111" y="2183"/>
                  </a:lnTo>
                  <a:lnTo>
                    <a:pt x="117" y="2172"/>
                  </a:lnTo>
                  <a:lnTo>
                    <a:pt x="117" y="2300"/>
                  </a:lnTo>
                  <a:lnTo>
                    <a:pt x="117" y="2261"/>
                  </a:lnTo>
                  <a:lnTo>
                    <a:pt x="122" y="2233"/>
                  </a:lnTo>
                  <a:lnTo>
                    <a:pt x="122" y="2306"/>
                  </a:lnTo>
                  <a:lnTo>
                    <a:pt x="122" y="2250"/>
                  </a:lnTo>
                  <a:lnTo>
                    <a:pt x="128" y="2127"/>
                  </a:lnTo>
                  <a:lnTo>
                    <a:pt x="128" y="2183"/>
                  </a:lnTo>
                  <a:lnTo>
                    <a:pt x="128" y="765"/>
                  </a:lnTo>
                  <a:lnTo>
                    <a:pt x="133" y="17"/>
                  </a:lnTo>
                  <a:lnTo>
                    <a:pt x="133" y="1162"/>
                  </a:lnTo>
                  <a:lnTo>
                    <a:pt x="133" y="1050"/>
                  </a:lnTo>
                  <a:lnTo>
                    <a:pt x="139" y="922"/>
                  </a:lnTo>
                  <a:lnTo>
                    <a:pt x="139" y="1536"/>
                  </a:lnTo>
                  <a:lnTo>
                    <a:pt x="139" y="1513"/>
                  </a:lnTo>
                  <a:lnTo>
                    <a:pt x="144" y="1681"/>
                  </a:lnTo>
                  <a:lnTo>
                    <a:pt x="144" y="1882"/>
                  </a:lnTo>
                  <a:lnTo>
                    <a:pt x="144" y="1865"/>
                  </a:lnTo>
                  <a:lnTo>
                    <a:pt x="150" y="2004"/>
                  </a:lnTo>
                  <a:lnTo>
                    <a:pt x="150" y="1960"/>
                  </a:lnTo>
                  <a:lnTo>
                    <a:pt x="150" y="2055"/>
                  </a:lnTo>
                  <a:lnTo>
                    <a:pt x="156" y="2111"/>
                  </a:lnTo>
                  <a:lnTo>
                    <a:pt x="156" y="2099"/>
                  </a:lnTo>
                  <a:lnTo>
                    <a:pt x="156" y="2172"/>
                  </a:lnTo>
                  <a:lnTo>
                    <a:pt x="161" y="2222"/>
                  </a:lnTo>
                  <a:lnTo>
                    <a:pt x="161" y="2161"/>
                  </a:lnTo>
                  <a:lnTo>
                    <a:pt x="161" y="2256"/>
                  </a:lnTo>
                  <a:lnTo>
                    <a:pt x="167" y="2245"/>
                  </a:lnTo>
                  <a:lnTo>
                    <a:pt x="167" y="2105"/>
                  </a:lnTo>
                  <a:lnTo>
                    <a:pt x="172" y="2116"/>
                  </a:lnTo>
                  <a:lnTo>
                    <a:pt x="172" y="2189"/>
                  </a:lnTo>
                  <a:lnTo>
                    <a:pt x="172" y="2155"/>
                  </a:lnTo>
                  <a:lnTo>
                    <a:pt x="178" y="2245"/>
                  </a:lnTo>
                  <a:lnTo>
                    <a:pt x="178" y="2317"/>
                  </a:lnTo>
                  <a:lnTo>
                    <a:pt x="183" y="2300"/>
                  </a:lnTo>
                  <a:lnTo>
                    <a:pt x="183" y="1859"/>
                  </a:lnTo>
                  <a:lnTo>
                    <a:pt x="189" y="815"/>
                  </a:lnTo>
                  <a:lnTo>
                    <a:pt x="189" y="0"/>
                  </a:lnTo>
                  <a:lnTo>
                    <a:pt x="189" y="1089"/>
                  </a:lnTo>
                  <a:lnTo>
                    <a:pt x="195" y="994"/>
                  </a:lnTo>
                  <a:lnTo>
                    <a:pt x="195" y="810"/>
                  </a:lnTo>
                  <a:lnTo>
                    <a:pt x="195" y="1234"/>
                  </a:lnTo>
                  <a:lnTo>
                    <a:pt x="200" y="1608"/>
                  </a:lnTo>
                  <a:lnTo>
                    <a:pt x="200" y="1547"/>
                  </a:lnTo>
                  <a:lnTo>
                    <a:pt x="200" y="1804"/>
                  </a:lnTo>
                  <a:lnTo>
                    <a:pt x="206" y="1831"/>
                  </a:lnTo>
                  <a:lnTo>
                    <a:pt x="206" y="2004"/>
                  </a:lnTo>
                  <a:lnTo>
                    <a:pt x="211" y="1954"/>
                  </a:lnTo>
                  <a:lnTo>
                    <a:pt x="211" y="2099"/>
                  </a:lnTo>
                  <a:lnTo>
                    <a:pt x="211" y="2077"/>
                  </a:lnTo>
                  <a:lnTo>
                    <a:pt x="217" y="2099"/>
                  </a:lnTo>
                  <a:lnTo>
                    <a:pt x="217" y="2150"/>
                  </a:lnTo>
                  <a:lnTo>
                    <a:pt x="217" y="2122"/>
                  </a:lnTo>
                  <a:lnTo>
                    <a:pt x="222" y="2183"/>
                  </a:lnTo>
                  <a:lnTo>
                    <a:pt x="222" y="2200"/>
                  </a:lnTo>
                  <a:lnTo>
                    <a:pt x="222" y="2178"/>
                  </a:lnTo>
                  <a:lnTo>
                    <a:pt x="222" y="2183"/>
                  </a:lnTo>
                  <a:lnTo>
                    <a:pt x="228" y="2183"/>
                  </a:lnTo>
                  <a:lnTo>
                    <a:pt x="228" y="2272"/>
                  </a:lnTo>
                  <a:lnTo>
                    <a:pt x="233" y="2278"/>
                  </a:lnTo>
                  <a:lnTo>
                    <a:pt x="233" y="2194"/>
                  </a:lnTo>
                  <a:lnTo>
                    <a:pt x="239" y="2166"/>
                  </a:lnTo>
                  <a:lnTo>
                    <a:pt x="239" y="2211"/>
                  </a:lnTo>
                  <a:lnTo>
                    <a:pt x="239" y="2155"/>
                  </a:lnTo>
                  <a:lnTo>
                    <a:pt x="245" y="2172"/>
                  </a:lnTo>
                  <a:lnTo>
                    <a:pt x="245" y="168"/>
                  </a:lnTo>
                  <a:lnTo>
                    <a:pt x="250" y="592"/>
                  </a:lnTo>
                  <a:lnTo>
                    <a:pt x="250" y="1245"/>
                  </a:lnTo>
                  <a:lnTo>
                    <a:pt x="250" y="1000"/>
                  </a:lnTo>
                  <a:lnTo>
                    <a:pt x="256" y="1368"/>
                  </a:lnTo>
                  <a:lnTo>
                    <a:pt x="256" y="1670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31" name="Freeform 43"/>
            <p:cNvSpPr>
              <a:spLocks/>
            </p:cNvSpPr>
            <p:nvPr/>
          </p:nvSpPr>
          <p:spPr bwMode="auto">
            <a:xfrm>
              <a:off x="2771" y="1837"/>
              <a:ext cx="250" cy="2305"/>
            </a:xfrm>
            <a:custGeom>
              <a:avLst/>
              <a:gdLst/>
              <a:ahLst/>
              <a:cxnLst>
                <a:cxn ang="0">
                  <a:pos x="5" y="1853"/>
                </a:cxn>
                <a:cxn ang="0">
                  <a:pos x="11" y="2015"/>
                </a:cxn>
                <a:cxn ang="0">
                  <a:pos x="16" y="2121"/>
                </a:cxn>
                <a:cxn ang="0">
                  <a:pos x="22" y="2104"/>
                </a:cxn>
                <a:cxn ang="0">
                  <a:pos x="28" y="2115"/>
                </a:cxn>
                <a:cxn ang="0">
                  <a:pos x="33" y="2277"/>
                </a:cxn>
                <a:cxn ang="0">
                  <a:pos x="39" y="2272"/>
                </a:cxn>
                <a:cxn ang="0">
                  <a:pos x="50" y="921"/>
                </a:cxn>
                <a:cxn ang="0">
                  <a:pos x="55" y="1177"/>
                </a:cxn>
                <a:cxn ang="0">
                  <a:pos x="61" y="1596"/>
                </a:cxn>
                <a:cxn ang="0">
                  <a:pos x="66" y="1870"/>
                </a:cxn>
                <a:cxn ang="0">
                  <a:pos x="72" y="2099"/>
                </a:cxn>
                <a:cxn ang="0">
                  <a:pos x="72" y="2093"/>
                </a:cxn>
                <a:cxn ang="0">
                  <a:pos x="83" y="2143"/>
                </a:cxn>
                <a:cxn ang="0">
                  <a:pos x="89" y="2188"/>
                </a:cxn>
                <a:cxn ang="0">
                  <a:pos x="94" y="2166"/>
                </a:cxn>
                <a:cxn ang="0">
                  <a:pos x="100" y="2188"/>
                </a:cxn>
                <a:cxn ang="0">
                  <a:pos x="105" y="1853"/>
                </a:cxn>
                <a:cxn ang="0">
                  <a:pos x="111" y="1060"/>
                </a:cxn>
                <a:cxn ang="0">
                  <a:pos x="117" y="1546"/>
                </a:cxn>
                <a:cxn ang="0">
                  <a:pos x="122" y="1976"/>
                </a:cxn>
                <a:cxn ang="0">
                  <a:pos x="128" y="2071"/>
                </a:cxn>
                <a:cxn ang="0">
                  <a:pos x="133" y="2104"/>
                </a:cxn>
                <a:cxn ang="0">
                  <a:pos x="139" y="2149"/>
                </a:cxn>
                <a:cxn ang="0">
                  <a:pos x="144" y="2143"/>
                </a:cxn>
                <a:cxn ang="0">
                  <a:pos x="150" y="2171"/>
                </a:cxn>
                <a:cxn ang="0">
                  <a:pos x="156" y="2221"/>
                </a:cxn>
                <a:cxn ang="0">
                  <a:pos x="161" y="898"/>
                </a:cxn>
                <a:cxn ang="0">
                  <a:pos x="172" y="954"/>
                </a:cxn>
                <a:cxn ang="0">
                  <a:pos x="178" y="1797"/>
                </a:cxn>
                <a:cxn ang="0">
                  <a:pos x="183" y="2020"/>
                </a:cxn>
                <a:cxn ang="0">
                  <a:pos x="194" y="2132"/>
                </a:cxn>
                <a:cxn ang="0">
                  <a:pos x="200" y="2199"/>
                </a:cxn>
                <a:cxn ang="0">
                  <a:pos x="206" y="2160"/>
                </a:cxn>
                <a:cxn ang="0">
                  <a:pos x="211" y="2244"/>
                </a:cxn>
                <a:cxn ang="0">
                  <a:pos x="211" y="2238"/>
                </a:cxn>
                <a:cxn ang="0">
                  <a:pos x="217" y="2121"/>
                </a:cxn>
                <a:cxn ang="0">
                  <a:pos x="222" y="513"/>
                </a:cxn>
                <a:cxn ang="0">
                  <a:pos x="228" y="1445"/>
                </a:cxn>
                <a:cxn ang="0">
                  <a:pos x="233" y="1875"/>
                </a:cxn>
                <a:cxn ang="0">
                  <a:pos x="239" y="2104"/>
                </a:cxn>
                <a:cxn ang="0">
                  <a:pos x="245" y="2071"/>
                </a:cxn>
              </a:cxnLst>
              <a:rect l="0" t="0" r="r" b="b"/>
              <a:pathLst>
                <a:path w="250" h="2305">
                  <a:moveTo>
                    <a:pt x="0" y="1658"/>
                  </a:moveTo>
                  <a:lnTo>
                    <a:pt x="0" y="1630"/>
                  </a:lnTo>
                  <a:lnTo>
                    <a:pt x="5" y="1853"/>
                  </a:lnTo>
                  <a:lnTo>
                    <a:pt x="5" y="1886"/>
                  </a:lnTo>
                  <a:lnTo>
                    <a:pt x="5" y="1875"/>
                  </a:lnTo>
                  <a:lnTo>
                    <a:pt x="11" y="2015"/>
                  </a:lnTo>
                  <a:lnTo>
                    <a:pt x="11" y="2076"/>
                  </a:lnTo>
                  <a:lnTo>
                    <a:pt x="16" y="2143"/>
                  </a:lnTo>
                  <a:lnTo>
                    <a:pt x="16" y="2121"/>
                  </a:lnTo>
                  <a:lnTo>
                    <a:pt x="16" y="2166"/>
                  </a:lnTo>
                  <a:lnTo>
                    <a:pt x="22" y="2132"/>
                  </a:lnTo>
                  <a:lnTo>
                    <a:pt x="22" y="2104"/>
                  </a:lnTo>
                  <a:lnTo>
                    <a:pt x="22" y="2205"/>
                  </a:lnTo>
                  <a:lnTo>
                    <a:pt x="28" y="2221"/>
                  </a:lnTo>
                  <a:lnTo>
                    <a:pt x="28" y="2115"/>
                  </a:lnTo>
                  <a:lnTo>
                    <a:pt x="28" y="2132"/>
                  </a:lnTo>
                  <a:lnTo>
                    <a:pt x="33" y="2205"/>
                  </a:lnTo>
                  <a:lnTo>
                    <a:pt x="33" y="2277"/>
                  </a:lnTo>
                  <a:lnTo>
                    <a:pt x="39" y="2255"/>
                  </a:lnTo>
                  <a:lnTo>
                    <a:pt x="39" y="2227"/>
                  </a:lnTo>
                  <a:lnTo>
                    <a:pt x="39" y="2272"/>
                  </a:lnTo>
                  <a:lnTo>
                    <a:pt x="44" y="2227"/>
                  </a:lnTo>
                  <a:lnTo>
                    <a:pt x="44" y="1948"/>
                  </a:lnTo>
                  <a:lnTo>
                    <a:pt x="50" y="921"/>
                  </a:lnTo>
                  <a:lnTo>
                    <a:pt x="50" y="117"/>
                  </a:lnTo>
                  <a:lnTo>
                    <a:pt x="50" y="1194"/>
                  </a:lnTo>
                  <a:lnTo>
                    <a:pt x="55" y="1177"/>
                  </a:lnTo>
                  <a:lnTo>
                    <a:pt x="55" y="1027"/>
                  </a:lnTo>
                  <a:lnTo>
                    <a:pt x="55" y="1630"/>
                  </a:lnTo>
                  <a:lnTo>
                    <a:pt x="61" y="1596"/>
                  </a:lnTo>
                  <a:lnTo>
                    <a:pt x="61" y="1853"/>
                  </a:lnTo>
                  <a:lnTo>
                    <a:pt x="61" y="1842"/>
                  </a:lnTo>
                  <a:lnTo>
                    <a:pt x="66" y="1870"/>
                  </a:lnTo>
                  <a:lnTo>
                    <a:pt x="66" y="2032"/>
                  </a:lnTo>
                  <a:lnTo>
                    <a:pt x="66" y="1998"/>
                  </a:lnTo>
                  <a:lnTo>
                    <a:pt x="72" y="2099"/>
                  </a:lnTo>
                  <a:lnTo>
                    <a:pt x="72" y="2138"/>
                  </a:lnTo>
                  <a:lnTo>
                    <a:pt x="72" y="2071"/>
                  </a:lnTo>
                  <a:lnTo>
                    <a:pt x="72" y="2093"/>
                  </a:lnTo>
                  <a:lnTo>
                    <a:pt x="78" y="2143"/>
                  </a:lnTo>
                  <a:lnTo>
                    <a:pt x="78" y="2099"/>
                  </a:lnTo>
                  <a:lnTo>
                    <a:pt x="83" y="2143"/>
                  </a:lnTo>
                  <a:lnTo>
                    <a:pt x="83" y="2104"/>
                  </a:lnTo>
                  <a:lnTo>
                    <a:pt x="83" y="2166"/>
                  </a:lnTo>
                  <a:lnTo>
                    <a:pt x="89" y="2188"/>
                  </a:lnTo>
                  <a:lnTo>
                    <a:pt x="89" y="2244"/>
                  </a:lnTo>
                  <a:lnTo>
                    <a:pt x="89" y="2216"/>
                  </a:lnTo>
                  <a:lnTo>
                    <a:pt x="94" y="2166"/>
                  </a:lnTo>
                  <a:lnTo>
                    <a:pt x="94" y="2238"/>
                  </a:lnTo>
                  <a:lnTo>
                    <a:pt x="94" y="2182"/>
                  </a:lnTo>
                  <a:lnTo>
                    <a:pt x="100" y="2188"/>
                  </a:lnTo>
                  <a:lnTo>
                    <a:pt x="100" y="2210"/>
                  </a:lnTo>
                  <a:lnTo>
                    <a:pt x="105" y="1853"/>
                  </a:lnTo>
                  <a:lnTo>
                    <a:pt x="105" y="0"/>
                  </a:lnTo>
                  <a:lnTo>
                    <a:pt x="105" y="374"/>
                  </a:lnTo>
                  <a:lnTo>
                    <a:pt x="111" y="1060"/>
                  </a:lnTo>
                  <a:lnTo>
                    <a:pt x="111" y="859"/>
                  </a:lnTo>
                  <a:lnTo>
                    <a:pt x="117" y="1250"/>
                  </a:lnTo>
                  <a:lnTo>
                    <a:pt x="117" y="1546"/>
                  </a:lnTo>
                  <a:lnTo>
                    <a:pt x="117" y="1529"/>
                  </a:lnTo>
                  <a:lnTo>
                    <a:pt x="122" y="1803"/>
                  </a:lnTo>
                  <a:lnTo>
                    <a:pt x="122" y="1976"/>
                  </a:lnTo>
                  <a:lnTo>
                    <a:pt x="128" y="2009"/>
                  </a:lnTo>
                  <a:lnTo>
                    <a:pt x="128" y="1937"/>
                  </a:lnTo>
                  <a:lnTo>
                    <a:pt x="128" y="2071"/>
                  </a:lnTo>
                  <a:lnTo>
                    <a:pt x="133" y="2048"/>
                  </a:lnTo>
                  <a:lnTo>
                    <a:pt x="133" y="2110"/>
                  </a:lnTo>
                  <a:lnTo>
                    <a:pt x="133" y="2104"/>
                  </a:lnTo>
                  <a:lnTo>
                    <a:pt x="139" y="2138"/>
                  </a:lnTo>
                  <a:lnTo>
                    <a:pt x="139" y="2210"/>
                  </a:lnTo>
                  <a:lnTo>
                    <a:pt x="139" y="2149"/>
                  </a:lnTo>
                  <a:lnTo>
                    <a:pt x="144" y="2138"/>
                  </a:lnTo>
                  <a:lnTo>
                    <a:pt x="144" y="2121"/>
                  </a:lnTo>
                  <a:lnTo>
                    <a:pt x="144" y="2143"/>
                  </a:lnTo>
                  <a:lnTo>
                    <a:pt x="150" y="2210"/>
                  </a:lnTo>
                  <a:lnTo>
                    <a:pt x="150" y="2138"/>
                  </a:lnTo>
                  <a:lnTo>
                    <a:pt x="150" y="2171"/>
                  </a:lnTo>
                  <a:lnTo>
                    <a:pt x="156" y="2227"/>
                  </a:lnTo>
                  <a:lnTo>
                    <a:pt x="156" y="2255"/>
                  </a:lnTo>
                  <a:lnTo>
                    <a:pt x="156" y="2221"/>
                  </a:lnTo>
                  <a:lnTo>
                    <a:pt x="161" y="2166"/>
                  </a:lnTo>
                  <a:lnTo>
                    <a:pt x="161" y="2205"/>
                  </a:lnTo>
                  <a:lnTo>
                    <a:pt x="161" y="898"/>
                  </a:lnTo>
                  <a:lnTo>
                    <a:pt x="167" y="100"/>
                  </a:lnTo>
                  <a:lnTo>
                    <a:pt x="167" y="1116"/>
                  </a:lnTo>
                  <a:lnTo>
                    <a:pt x="172" y="954"/>
                  </a:lnTo>
                  <a:lnTo>
                    <a:pt x="172" y="1507"/>
                  </a:lnTo>
                  <a:lnTo>
                    <a:pt x="178" y="1630"/>
                  </a:lnTo>
                  <a:lnTo>
                    <a:pt x="178" y="1797"/>
                  </a:lnTo>
                  <a:lnTo>
                    <a:pt x="183" y="1859"/>
                  </a:lnTo>
                  <a:lnTo>
                    <a:pt x="183" y="2093"/>
                  </a:lnTo>
                  <a:lnTo>
                    <a:pt x="183" y="2020"/>
                  </a:lnTo>
                  <a:lnTo>
                    <a:pt x="189" y="2037"/>
                  </a:lnTo>
                  <a:lnTo>
                    <a:pt x="189" y="2121"/>
                  </a:lnTo>
                  <a:lnTo>
                    <a:pt x="194" y="2132"/>
                  </a:lnTo>
                  <a:lnTo>
                    <a:pt x="194" y="2104"/>
                  </a:lnTo>
                  <a:lnTo>
                    <a:pt x="194" y="2233"/>
                  </a:lnTo>
                  <a:lnTo>
                    <a:pt x="200" y="2199"/>
                  </a:lnTo>
                  <a:lnTo>
                    <a:pt x="200" y="2216"/>
                  </a:lnTo>
                  <a:lnTo>
                    <a:pt x="200" y="2171"/>
                  </a:lnTo>
                  <a:lnTo>
                    <a:pt x="206" y="2160"/>
                  </a:lnTo>
                  <a:lnTo>
                    <a:pt x="206" y="2221"/>
                  </a:lnTo>
                  <a:lnTo>
                    <a:pt x="206" y="2143"/>
                  </a:lnTo>
                  <a:lnTo>
                    <a:pt x="211" y="2244"/>
                  </a:lnTo>
                  <a:lnTo>
                    <a:pt x="211" y="2305"/>
                  </a:lnTo>
                  <a:lnTo>
                    <a:pt x="211" y="2233"/>
                  </a:lnTo>
                  <a:lnTo>
                    <a:pt x="211" y="2238"/>
                  </a:lnTo>
                  <a:lnTo>
                    <a:pt x="217" y="2227"/>
                  </a:lnTo>
                  <a:lnTo>
                    <a:pt x="217" y="2115"/>
                  </a:lnTo>
                  <a:lnTo>
                    <a:pt x="217" y="2121"/>
                  </a:lnTo>
                  <a:lnTo>
                    <a:pt x="222" y="1937"/>
                  </a:lnTo>
                  <a:lnTo>
                    <a:pt x="222" y="223"/>
                  </a:lnTo>
                  <a:lnTo>
                    <a:pt x="222" y="513"/>
                  </a:lnTo>
                  <a:lnTo>
                    <a:pt x="228" y="1177"/>
                  </a:lnTo>
                  <a:lnTo>
                    <a:pt x="228" y="1066"/>
                  </a:lnTo>
                  <a:lnTo>
                    <a:pt x="228" y="1445"/>
                  </a:lnTo>
                  <a:lnTo>
                    <a:pt x="233" y="1691"/>
                  </a:lnTo>
                  <a:lnTo>
                    <a:pt x="233" y="1551"/>
                  </a:lnTo>
                  <a:lnTo>
                    <a:pt x="233" y="1875"/>
                  </a:lnTo>
                  <a:lnTo>
                    <a:pt x="239" y="1898"/>
                  </a:lnTo>
                  <a:lnTo>
                    <a:pt x="239" y="1892"/>
                  </a:lnTo>
                  <a:lnTo>
                    <a:pt x="239" y="2104"/>
                  </a:lnTo>
                  <a:lnTo>
                    <a:pt x="245" y="2048"/>
                  </a:lnTo>
                  <a:lnTo>
                    <a:pt x="245" y="2132"/>
                  </a:lnTo>
                  <a:lnTo>
                    <a:pt x="245" y="2071"/>
                  </a:lnTo>
                  <a:lnTo>
                    <a:pt x="250" y="2104"/>
                  </a:lnTo>
                  <a:lnTo>
                    <a:pt x="250" y="2177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30" name="Freeform 42"/>
            <p:cNvSpPr>
              <a:spLocks/>
            </p:cNvSpPr>
            <p:nvPr/>
          </p:nvSpPr>
          <p:spPr bwMode="auto">
            <a:xfrm>
              <a:off x="3021" y="1859"/>
              <a:ext cx="267" cy="2266"/>
            </a:xfrm>
            <a:custGeom>
              <a:avLst/>
              <a:gdLst/>
              <a:ahLst/>
              <a:cxnLst>
                <a:cxn ang="0">
                  <a:pos x="6" y="2071"/>
                </a:cxn>
                <a:cxn ang="0">
                  <a:pos x="11" y="2155"/>
                </a:cxn>
                <a:cxn ang="0">
                  <a:pos x="17" y="2093"/>
                </a:cxn>
                <a:cxn ang="0">
                  <a:pos x="22" y="2227"/>
                </a:cxn>
                <a:cxn ang="0">
                  <a:pos x="28" y="95"/>
                </a:cxn>
                <a:cxn ang="0">
                  <a:pos x="39" y="893"/>
                </a:cxn>
                <a:cxn ang="0">
                  <a:pos x="45" y="1546"/>
                </a:cxn>
                <a:cxn ang="0">
                  <a:pos x="50" y="1920"/>
                </a:cxn>
                <a:cxn ang="0">
                  <a:pos x="56" y="2077"/>
                </a:cxn>
                <a:cxn ang="0">
                  <a:pos x="61" y="2104"/>
                </a:cxn>
                <a:cxn ang="0">
                  <a:pos x="67" y="2082"/>
                </a:cxn>
                <a:cxn ang="0">
                  <a:pos x="72" y="2149"/>
                </a:cxn>
                <a:cxn ang="0">
                  <a:pos x="78" y="2255"/>
                </a:cxn>
                <a:cxn ang="0">
                  <a:pos x="89" y="865"/>
                </a:cxn>
                <a:cxn ang="0">
                  <a:pos x="95" y="1055"/>
                </a:cxn>
                <a:cxn ang="0">
                  <a:pos x="100" y="1440"/>
                </a:cxn>
                <a:cxn ang="0">
                  <a:pos x="106" y="1993"/>
                </a:cxn>
                <a:cxn ang="0">
                  <a:pos x="117" y="2071"/>
                </a:cxn>
                <a:cxn ang="0">
                  <a:pos x="122" y="2110"/>
                </a:cxn>
                <a:cxn ang="0">
                  <a:pos x="128" y="2171"/>
                </a:cxn>
                <a:cxn ang="0">
                  <a:pos x="134" y="2238"/>
                </a:cxn>
                <a:cxn ang="0">
                  <a:pos x="139" y="2255"/>
                </a:cxn>
                <a:cxn ang="0">
                  <a:pos x="145" y="95"/>
                </a:cxn>
                <a:cxn ang="0">
                  <a:pos x="150" y="949"/>
                </a:cxn>
                <a:cxn ang="0">
                  <a:pos x="161" y="1864"/>
                </a:cxn>
                <a:cxn ang="0">
                  <a:pos x="167" y="1976"/>
                </a:cxn>
                <a:cxn ang="0">
                  <a:pos x="173" y="2015"/>
                </a:cxn>
                <a:cxn ang="0">
                  <a:pos x="178" y="2088"/>
                </a:cxn>
                <a:cxn ang="0">
                  <a:pos x="184" y="2138"/>
                </a:cxn>
                <a:cxn ang="0">
                  <a:pos x="195" y="2211"/>
                </a:cxn>
                <a:cxn ang="0">
                  <a:pos x="200" y="2104"/>
                </a:cxn>
                <a:cxn ang="0">
                  <a:pos x="206" y="212"/>
                </a:cxn>
                <a:cxn ang="0">
                  <a:pos x="212" y="938"/>
                </a:cxn>
                <a:cxn ang="0">
                  <a:pos x="217" y="1825"/>
                </a:cxn>
                <a:cxn ang="0">
                  <a:pos x="223" y="1954"/>
                </a:cxn>
                <a:cxn ang="0">
                  <a:pos x="228" y="2077"/>
                </a:cxn>
                <a:cxn ang="0">
                  <a:pos x="239" y="2216"/>
                </a:cxn>
                <a:cxn ang="0">
                  <a:pos x="245" y="2188"/>
                </a:cxn>
                <a:cxn ang="0">
                  <a:pos x="250" y="2211"/>
                </a:cxn>
                <a:cxn ang="0">
                  <a:pos x="256" y="2244"/>
                </a:cxn>
                <a:cxn ang="0">
                  <a:pos x="262" y="1993"/>
                </a:cxn>
                <a:cxn ang="0">
                  <a:pos x="267" y="982"/>
                </a:cxn>
              </a:cxnLst>
              <a:rect l="0" t="0" r="r" b="b"/>
              <a:pathLst>
                <a:path w="267" h="2266">
                  <a:moveTo>
                    <a:pt x="0" y="2155"/>
                  </a:moveTo>
                  <a:lnTo>
                    <a:pt x="0" y="2116"/>
                  </a:lnTo>
                  <a:lnTo>
                    <a:pt x="6" y="2071"/>
                  </a:lnTo>
                  <a:lnTo>
                    <a:pt x="6" y="2144"/>
                  </a:lnTo>
                  <a:lnTo>
                    <a:pt x="11" y="2177"/>
                  </a:lnTo>
                  <a:lnTo>
                    <a:pt x="11" y="2155"/>
                  </a:lnTo>
                  <a:lnTo>
                    <a:pt x="11" y="2222"/>
                  </a:lnTo>
                  <a:lnTo>
                    <a:pt x="17" y="2188"/>
                  </a:lnTo>
                  <a:lnTo>
                    <a:pt x="17" y="2093"/>
                  </a:lnTo>
                  <a:lnTo>
                    <a:pt x="17" y="2238"/>
                  </a:lnTo>
                  <a:lnTo>
                    <a:pt x="22" y="2222"/>
                  </a:lnTo>
                  <a:lnTo>
                    <a:pt x="22" y="2227"/>
                  </a:lnTo>
                  <a:lnTo>
                    <a:pt x="22" y="2127"/>
                  </a:lnTo>
                  <a:lnTo>
                    <a:pt x="28" y="2121"/>
                  </a:lnTo>
                  <a:lnTo>
                    <a:pt x="28" y="95"/>
                  </a:lnTo>
                  <a:lnTo>
                    <a:pt x="33" y="340"/>
                  </a:lnTo>
                  <a:lnTo>
                    <a:pt x="33" y="1072"/>
                  </a:lnTo>
                  <a:lnTo>
                    <a:pt x="39" y="893"/>
                  </a:lnTo>
                  <a:lnTo>
                    <a:pt x="39" y="1591"/>
                  </a:lnTo>
                  <a:lnTo>
                    <a:pt x="39" y="1541"/>
                  </a:lnTo>
                  <a:lnTo>
                    <a:pt x="45" y="1546"/>
                  </a:lnTo>
                  <a:lnTo>
                    <a:pt x="45" y="1848"/>
                  </a:lnTo>
                  <a:lnTo>
                    <a:pt x="50" y="1959"/>
                  </a:lnTo>
                  <a:lnTo>
                    <a:pt x="50" y="1920"/>
                  </a:lnTo>
                  <a:lnTo>
                    <a:pt x="50" y="2032"/>
                  </a:lnTo>
                  <a:lnTo>
                    <a:pt x="56" y="2149"/>
                  </a:lnTo>
                  <a:lnTo>
                    <a:pt x="56" y="2077"/>
                  </a:lnTo>
                  <a:lnTo>
                    <a:pt x="56" y="2116"/>
                  </a:lnTo>
                  <a:lnTo>
                    <a:pt x="61" y="2116"/>
                  </a:lnTo>
                  <a:lnTo>
                    <a:pt x="61" y="2104"/>
                  </a:lnTo>
                  <a:lnTo>
                    <a:pt x="61" y="2132"/>
                  </a:lnTo>
                  <a:lnTo>
                    <a:pt x="67" y="2099"/>
                  </a:lnTo>
                  <a:lnTo>
                    <a:pt x="67" y="2082"/>
                  </a:lnTo>
                  <a:lnTo>
                    <a:pt x="67" y="2132"/>
                  </a:lnTo>
                  <a:lnTo>
                    <a:pt x="72" y="2166"/>
                  </a:lnTo>
                  <a:lnTo>
                    <a:pt x="72" y="2149"/>
                  </a:lnTo>
                  <a:lnTo>
                    <a:pt x="72" y="2166"/>
                  </a:lnTo>
                  <a:lnTo>
                    <a:pt x="78" y="2227"/>
                  </a:lnTo>
                  <a:lnTo>
                    <a:pt x="78" y="2255"/>
                  </a:lnTo>
                  <a:lnTo>
                    <a:pt x="84" y="2166"/>
                  </a:lnTo>
                  <a:lnTo>
                    <a:pt x="84" y="1887"/>
                  </a:lnTo>
                  <a:lnTo>
                    <a:pt x="89" y="865"/>
                  </a:lnTo>
                  <a:lnTo>
                    <a:pt x="89" y="0"/>
                  </a:lnTo>
                  <a:lnTo>
                    <a:pt x="89" y="994"/>
                  </a:lnTo>
                  <a:lnTo>
                    <a:pt x="95" y="1055"/>
                  </a:lnTo>
                  <a:lnTo>
                    <a:pt x="95" y="921"/>
                  </a:lnTo>
                  <a:lnTo>
                    <a:pt x="95" y="1468"/>
                  </a:lnTo>
                  <a:lnTo>
                    <a:pt x="100" y="1440"/>
                  </a:lnTo>
                  <a:lnTo>
                    <a:pt x="100" y="1775"/>
                  </a:lnTo>
                  <a:lnTo>
                    <a:pt x="106" y="1764"/>
                  </a:lnTo>
                  <a:lnTo>
                    <a:pt x="106" y="1993"/>
                  </a:lnTo>
                  <a:lnTo>
                    <a:pt x="111" y="1998"/>
                  </a:lnTo>
                  <a:lnTo>
                    <a:pt x="111" y="2026"/>
                  </a:lnTo>
                  <a:lnTo>
                    <a:pt x="117" y="2071"/>
                  </a:lnTo>
                  <a:lnTo>
                    <a:pt x="117" y="2155"/>
                  </a:lnTo>
                  <a:lnTo>
                    <a:pt x="122" y="2144"/>
                  </a:lnTo>
                  <a:lnTo>
                    <a:pt x="122" y="2110"/>
                  </a:lnTo>
                  <a:lnTo>
                    <a:pt x="122" y="2127"/>
                  </a:lnTo>
                  <a:lnTo>
                    <a:pt x="128" y="2082"/>
                  </a:lnTo>
                  <a:lnTo>
                    <a:pt x="128" y="2171"/>
                  </a:lnTo>
                  <a:lnTo>
                    <a:pt x="128" y="2132"/>
                  </a:lnTo>
                  <a:lnTo>
                    <a:pt x="134" y="2127"/>
                  </a:lnTo>
                  <a:lnTo>
                    <a:pt x="134" y="2238"/>
                  </a:lnTo>
                  <a:lnTo>
                    <a:pt x="134" y="2166"/>
                  </a:lnTo>
                  <a:lnTo>
                    <a:pt x="139" y="2227"/>
                  </a:lnTo>
                  <a:lnTo>
                    <a:pt x="139" y="2255"/>
                  </a:lnTo>
                  <a:lnTo>
                    <a:pt x="139" y="2155"/>
                  </a:lnTo>
                  <a:lnTo>
                    <a:pt x="145" y="2144"/>
                  </a:lnTo>
                  <a:lnTo>
                    <a:pt x="145" y="95"/>
                  </a:lnTo>
                  <a:lnTo>
                    <a:pt x="150" y="407"/>
                  </a:lnTo>
                  <a:lnTo>
                    <a:pt x="150" y="1144"/>
                  </a:lnTo>
                  <a:lnTo>
                    <a:pt x="150" y="949"/>
                  </a:lnTo>
                  <a:lnTo>
                    <a:pt x="156" y="1284"/>
                  </a:lnTo>
                  <a:lnTo>
                    <a:pt x="156" y="1636"/>
                  </a:lnTo>
                  <a:lnTo>
                    <a:pt x="161" y="1864"/>
                  </a:lnTo>
                  <a:lnTo>
                    <a:pt x="161" y="1820"/>
                  </a:lnTo>
                  <a:lnTo>
                    <a:pt x="161" y="1915"/>
                  </a:lnTo>
                  <a:lnTo>
                    <a:pt x="167" y="1976"/>
                  </a:lnTo>
                  <a:lnTo>
                    <a:pt x="167" y="1926"/>
                  </a:lnTo>
                  <a:lnTo>
                    <a:pt x="167" y="2010"/>
                  </a:lnTo>
                  <a:lnTo>
                    <a:pt x="173" y="2015"/>
                  </a:lnTo>
                  <a:lnTo>
                    <a:pt x="173" y="2144"/>
                  </a:lnTo>
                  <a:lnTo>
                    <a:pt x="178" y="2171"/>
                  </a:lnTo>
                  <a:lnTo>
                    <a:pt x="178" y="2088"/>
                  </a:lnTo>
                  <a:lnTo>
                    <a:pt x="184" y="2121"/>
                  </a:lnTo>
                  <a:lnTo>
                    <a:pt x="184" y="2138"/>
                  </a:lnTo>
                  <a:lnTo>
                    <a:pt x="189" y="2194"/>
                  </a:lnTo>
                  <a:lnTo>
                    <a:pt x="189" y="2233"/>
                  </a:lnTo>
                  <a:lnTo>
                    <a:pt x="195" y="2211"/>
                  </a:lnTo>
                  <a:lnTo>
                    <a:pt x="195" y="2266"/>
                  </a:lnTo>
                  <a:lnTo>
                    <a:pt x="195" y="2194"/>
                  </a:lnTo>
                  <a:lnTo>
                    <a:pt x="200" y="2104"/>
                  </a:lnTo>
                  <a:lnTo>
                    <a:pt x="200" y="2205"/>
                  </a:lnTo>
                  <a:lnTo>
                    <a:pt x="200" y="1027"/>
                  </a:lnTo>
                  <a:lnTo>
                    <a:pt x="206" y="212"/>
                  </a:lnTo>
                  <a:lnTo>
                    <a:pt x="206" y="1128"/>
                  </a:lnTo>
                  <a:lnTo>
                    <a:pt x="206" y="1122"/>
                  </a:lnTo>
                  <a:lnTo>
                    <a:pt x="212" y="938"/>
                  </a:lnTo>
                  <a:lnTo>
                    <a:pt x="212" y="1563"/>
                  </a:lnTo>
                  <a:lnTo>
                    <a:pt x="217" y="1563"/>
                  </a:lnTo>
                  <a:lnTo>
                    <a:pt x="217" y="1825"/>
                  </a:lnTo>
                  <a:lnTo>
                    <a:pt x="223" y="1809"/>
                  </a:lnTo>
                  <a:lnTo>
                    <a:pt x="223" y="1965"/>
                  </a:lnTo>
                  <a:lnTo>
                    <a:pt x="223" y="1954"/>
                  </a:lnTo>
                  <a:lnTo>
                    <a:pt x="228" y="2010"/>
                  </a:lnTo>
                  <a:lnTo>
                    <a:pt x="228" y="2088"/>
                  </a:lnTo>
                  <a:lnTo>
                    <a:pt x="228" y="2077"/>
                  </a:lnTo>
                  <a:lnTo>
                    <a:pt x="234" y="2082"/>
                  </a:lnTo>
                  <a:lnTo>
                    <a:pt x="234" y="2199"/>
                  </a:lnTo>
                  <a:lnTo>
                    <a:pt x="239" y="2216"/>
                  </a:lnTo>
                  <a:lnTo>
                    <a:pt x="239" y="2065"/>
                  </a:lnTo>
                  <a:lnTo>
                    <a:pt x="245" y="2093"/>
                  </a:lnTo>
                  <a:lnTo>
                    <a:pt x="245" y="2188"/>
                  </a:lnTo>
                  <a:lnTo>
                    <a:pt x="245" y="2166"/>
                  </a:lnTo>
                  <a:lnTo>
                    <a:pt x="250" y="2121"/>
                  </a:lnTo>
                  <a:lnTo>
                    <a:pt x="250" y="2211"/>
                  </a:lnTo>
                  <a:lnTo>
                    <a:pt x="250" y="2171"/>
                  </a:lnTo>
                  <a:lnTo>
                    <a:pt x="256" y="2233"/>
                  </a:lnTo>
                  <a:lnTo>
                    <a:pt x="256" y="2244"/>
                  </a:lnTo>
                  <a:lnTo>
                    <a:pt x="256" y="2149"/>
                  </a:lnTo>
                  <a:lnTo>
                    <a:pt x="256" y="2183"/>
                  </a:lnTo>
                  <a:lnTo>
                    <a:pt x="262" y="1993"/>
                  </a:lnTo>
                  <a:lnTo>
                    <a:pt x="262" y="100"/>
                  </a:lnTo>
                  <a:lnTo>
                    <a:pt x="262" y="285"/>
                  </a:lnTo>
                  <a:lnTo>
                    <a:pt x="267" y="982"/>
                  </a:lnTo>
                  <a:lnTo>
                    <a:pt x="267" y="843"/>
                  </a:lnTo>
                  <a:lnTo>
                    <a:pt x="267" y="1128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29" name="Freeform 41"/>
            <p:cNvSpPr>
              <a:spLocks/>
            </p:cNvSpPr>
            <p:nvPr/>
          </p:nvSpPr>
          <p:spPr bwMode="auto">
            <a:xfrm>
              <a:off x="3288" y="1954"/>
              <a:ext cx="267" cy="2177"/>
            </a:xfrm>
            <a:custGeom>
              <a:avLst/>
              <a:gdLst/>
              <a:ahLst/>
              <a:cxnLst>
                <a:cxn ang="0">
                  <a:pos x="6" y="1624"/>
                </a:cxn>
                <a:cxn ang="0">
                  <a:pos x="17" y="1814"/>
                </a:cxn>
                <a:cxn ang="0">
                  <a:pos x="22" y="2060"/>
                </a:cxn>
                <a:cxn ang="0">
                  <a:pos x="28" y="2071"/>
                </a:cxn>
                <a:cxn ang="0">
                  <a:pos x="34" y="2076"/>
                </a:cxn>
                <a:cxn ang="0">
                  <a:pos x="39" y="2177"/>
                </a:cxn>
                <a:cxn ang="0">
                  <a:pos x="50" y="2004"/>
                </a:cxn>
                <a:cxn ang="0">
                  <a:pos x="56" y="5"/>
                </a:cxn>
                <a:cxn ang="0">
                  <a:pos x="61" y="1390"/>
                </a:cxn>
                <a:cxn ang="0">
                  <a:pos x="67" y="1702"/>
                </a:cxn>
                <a:cxn ang="0">
                  <a:pos x="72" y="1942"/>
                </a:cxn>
                <a:cxn ang="0">
                  <a:pos x="78" y="2076"/>
                </a:cxn>
                <a:cxn ang="0">
                  <a:pos x="84" y="2009"/>
                </a:cxn>
                <a:cxn ang="0">
                  <a:pos x="89" y="2104"/>
                </a:cxn>
                <a:cxn ang="0">
                  <a:pos x="95" y="2026"/>
                </a:cxn>
                <a:cxn ang="0">
                  <a:pos x="100" y="2132"/>
                </a:cxn>
                <a:cxn ang="0">
                  <a:pos x="106" y="2149"/>
                </a:cxn>
                <a:cxn ang="0">
                  <a:pos x="111" y="184"/>
                </a:cxn>
                <a:cxn ang="0">
                  <a:pos x="117" y="932"/>
                </a:cxn>
                <a:cxn ang="0">
                  <a:pos x="123" y="1736"/>
                </a:cxn>
                <a:cxn ang="0">
                  <a:pos x="134" y="1903"/>
                </a:cxn>
                <a:cxn ang="0">
                  <a:pos x="139" y="1970"/>
                </a:cxn>
                <a:cxn ang="0">
                  <a:pos x="145" y="2037"/>
                </a:cxn>
                <a:cxn ang="0">
                  <a:pos x="150" y="2026"/>
                </a:cxn>
                <a:cxn ang="0">
                  <a:pos x="156" y="2060"/>
                </a:cxn>
                <a:cxn ang="0">
                  <a:pos x="161" y="2060"/>
                </a:cxn>
                <a:cxn ang="0">
                  <a:pos x="173" y="206"/>
                </a:cxn>
                <a:cxn ang="0">
                  <a:pos x="178" y="1033"/>
                </a:cxn>
                <a:cxn ang="0">
                  <a:pos x="184" y="1669"/>
                </a:cxn>
                <a:cxn ang="0">
                  <a:pos x="189" y="1792"/>
                </a:cxn>
                <a:cxn ang="0">
                  <a:pos x="195" y="1903"/>
                </a:cxn>
                <a:cxn ang="0">
                  <a:pos x="200" y="2015"/>
                </a:cxn>
                <a:cxn ang="0">
                  <a:pos x="206" y="2026"/>
                </a:cxn>
                <a:cxn ang="0">
                  <a:pos x="212" y="2155"/>
                </a:cxn>
                <a:cxn ang="0">
                  <a:pos x="217" y="2093"/>
                </a:cxn>
                <a:cxn ang="0">
                  <a:pos x="228" y="954"/>
                </a:cxn>
                <a:cxn ang="0">
                  <a:pos x="234" y="999"/>
                </a:cxn>
                <a:cxn ang="0">
                  <a:pos x="239" y="1328"/>
                </a:cxn>
                <a:cxn ang="0">
                  <a:pos x="245" y="1675"/>
                </a:cxn>
                <a:cxn ang="0">
                  <a:pos x="251" y="1848"/>
                </a:cxn>
                <a:cxn ang="0">
                  <a:pos x="256" y="1982"/>
                </a:cxn>
                <a:cxn ang="0">
                  <a:pos x="262" y="1942"/>
                </a:cxn>
              </a:cxnLst>
              <a:rect l="0" t="0" r="r" b="b"/>
              <a:pathLst>
                <a:path w="267" h="2177">
                  <a:moveTo>
                    <a:pt x="0" y="1033"/>
                  </a:moveTo>
                  <a:lnTo>
                    <a:pt x="6" y="1384"/>
                  </a:lnTo>
                  <a:lnTo>
                    <a:pt x="6" y="1624"/>
                  </a:lnTo>
                  <a:lnTo>
                    <a:pt x="11" y="1708"/>
                  </a:lnTo>
                  <a:lnTo>
                    <a:pt x="11" y="1792"/>
                  </a:lnTo>
                  <a:lnTo>
                    <a:pt x="17" y="1814"/>
                  </a:lnTo>
                  <a:lnTo>
                    <a:pt x="17" y="1993"/>
                  </a:lnTo>
                  <a:lnTo>
                    <a:pt x="22" y="1976"/>
                  </a:lnTo>
                  <a:lnTo>
                    <a:pt x="22" y="2060"/>
                  </a:lnTo>
                  <a:lnTo>
                    <a:pt x="22" y="2032"/>
                  </a:lnTo>
                  <a:lnTo>
                    <a:pt x="28" y="2015"/>
                  </a:lnTo>
                  <a:lnTo>
                    <a:pt x="28" y="2071"/>
                  </a:lnTo>
                  <a:lnTo>
                    <a:pt x="34" y="2088"/>
                  </a:lnTo>
                  <a:lnTo>
                    <a:pt x="34" y="2015"/>
                  </a:lnTo>
                  <a:lnTo>
                    <a:pt x="34" y="2076"/>
                  </a:lnTo>
                  <a:lnTo>
                    <a:pt x="39" y="2054"/>
                  </a:lnTo>
                  <a:lnTo>
                    <a:pt x="39" y="2015"/>
                  </a:lnTo>
                  <a:lnTo>
                    <a:pt x="39" y="2177"/>
                  </a:lnTo>
                  <a:lnTo>
                    <a:pt x="45" y="2127"/>
                  </a:lnTo>
                  <a:lnTo>
                    <a:pt x="45" y="2099"/>
                  </a:lnTo>
                  <a:lnTo>
                    <a:pt x="50" y="2004"/>
                  </a:lnTo>
                  <a:lnTo>
                    <a:pt x="50" y="2071"/>
                  </a:lnTo>
                  <a:lnTo>
                    <a:pt x="50" y="977"/>
                  </a:lnTo>
                  <a:lnTo>
                    <a:pt x="56" y="5"/>
                  </a:lnTo>
                  <a:lnTo>
                    <a:pt x="56" y="999"/>
                  </a:lnTo>
                  <a:lnTo>
                    <a:pt x="61" y="759"/>
                  </a:lnTo>
                  <a:lnTo>
                    <a:pt x="61" y="1390"/>
                  </a:lnTo>
                  <a:lnTo>
                    <a:pt x="61" y="1340"/>
                  </a:lnTo>
                  <a:lnTo>
                    <a:pt x="67" y="1434"/>
                  </a:lnTo>
                  <a:lnTo>
                    <a:pt x="67" y="1702"/>
                  </a:lnTo>
                  <a:lnTo>
                    <a:pt x="67" y="1647"/>
                  </a:lnTo>
                  <a:lnTo>
                    <a:pt x="72" y="1809"/>
                  </a:lnTo>
                  <a:lnTo>
                    <a:pt x="72" y="1942"/>
                  </a:lnTo>
                  <a:lnTo>
                    <a:pt x="78" y="2037"/>
                  </a:lnTo>
                  <a:lnTo>
                    <a:pt x="78" y="1987"/>
                  </a:lnTo>
                  <a:lnTo>
                    <a:pt x="78" y="2076"/>
                  </a:lnTo>
                  <a:lnTo>
                    <a:pt x="84" y="2009"/>
                  </a:lnTo>
                  <a:lnTo>
                    <a:pt x="84" y="1942"/>
                  </a:lnTo>
                  <a:lnTo>
                    <a:pt x="84" y="2009"/>
                  </a:lnTo>
                  <a:lnTo>
                    <a:pt x="89" y="2037"/>
                  </a:lnTo>
                  <a:lnTo>
                    <a:pt x="89" y="2026"/>
                  </a:lnTo>
                  <a:lnTo>
                    <a:pt x="89" y="2104"/>
                  </a:lnTo>
                  <a:lnTo>
                    <a:pt x="95" y="2032"/>
                  </a:lnTo>
                  <a:lnTo>
                    <a:pt x="95" y="2065"/>
                  </a:lnTo>
                  <a:lnTo>
                    <a:pt x="95" y="2026"/>
                  </a:lnTo>
                  <a:lnTo>
                    <a:pt x="95" y="2049"/>
                  </a:lnTo>
                  <a:lnTo>
                    <a:pt x="100" y="2054"/>
                  </a:lnTo>
                  <a:lnTo>
                    <a:pt x="100" y="2132"/>
                  </a:lnTo>
                  <a:lnTo>
                    <a:pt x="100" y="2127"/>
                  </a:lnTo>
                  <a:lnTo>
                    <a:pt x="106" y="2132"/>
                  </a:lnTo>
                  <a:lnTo>
                    <a:pt x="106" y="2149"/>
                  </a:lnTo>
                  <a:lnTo>
                    <a:pt x="106" y="1870"/>
                  </a:lnTo>
                  <a:lnTo>
                    <a:pt x="111" y="988"/>
                  </a:lnTo>
                  <a:lnTo>
                    <a:pt x="111" y="184"/>
                  </a:lnTo>
                  <a:lnTo>
                    <a:pt x="111" y="993"/>
                  </a:lnTo>
                  <a:lnTo>
                    <a:pt x="117" y="1100"/>
                  </a:lnTo>
                  <a:lnTo>
                    <a:pt x="117" y="932"/>
                  </a:lnTo>
                  <a:lnTo>
                    <a:pt x="117" y="1161"/>
                  </a:lnTo>
                  <a:lnTo>
                    <a:pt x="123" y="1462"/>
                  </a:lnTo>
                  <a:lnTo>
                    <a:pt x="123" y="1736"/>
                  </a:lnTo>
                  <a:lnTo>
                    <a:pt x="128" y="1769"/>
                  </a:lnTo>
                  <a:lnTo>
                    <a:pt x="128" y="1937"/>
                  </a:lnTo>
                  <a:lnTo>
                    <a:pt x="134" y="1903"/>
                  </a:lnTo>
                  <a:lnTo>
                    <a:pt x="134" y="2015"/>
                  </a:lnTo>
                  <a:lnTo>
                    <a:pt x="134" y="1937"/>
                  </a:lnTo>
                  <a:lnTo>
                    <a:pt x="139" y="1970"/>
                  </a:lnTo>
                  <a:lnTo>
                    <a:pt x="139" y="2076"/>
                  </a:lnTo>
                  <a:lnTo>
                    <a:pt x="139" y="2009"/>
                  </a:lnTo>
                  <a:lnTo>
                    <a:pt x="145" y="2037"/>
                  </a:lnTo>
                  <a:lnTo>
                    <a:pt x="145" y="2116"/>
                  </a:lnTo>
                  <a:lnTo>
                    <a:pt x="150" y="2071"/>
                  </a:lnTo>
                  <a:lnTo>
                    <a:pt x="150" y="2026"/>
                  </a:lnTo>
                  <a:lnTo>
                    <a:pt x="150" y="2093"/>
                  </a:lnTo>
                  <a:lnTo>
                    <a:pt x="156" y="2110"/>
                  </a:lnTo>
                  <a:lnTo>
                    <a:pt x="156" y="2060"/>
                  </a:lnTo>
                  <a:lnTo>
                    <a:pt x="156" y="2166"/>
                  </a:lnTo>
                  <a:lnTo>
                    <a:pt x="161" y="2121"/>
                  </a:lnTo>
                  <a:lnTo>
                    <a:pt x="161" y="2060"/>
                  </a:lnTo>
                  <a:lnTo>
                    <a:pt x="167" y="2099"/>
                  </a:lnTo>
                  <a:lnTo>
                    <a:pt x="167" y="11"/>
                  </a:lnTo>
                  <a:lnTo>
                    <a:pt x="173" y="206"/>
                  </a:lnTo>
                  <a:lnTo>
                    <a:pt x="173" y="1049"/>
                  </a:lnTo>
                  <a:lnTo>
                    <a:pt x="173" y="753"/>
                  </a:lnTo>
                  <a:lnTo>
                    <a:pt x="178" y="1033"/>
                  </a:lnTo>
                  <a:lnTo>
                    <a:pt x="178" y="1440"/>
                  </a:lnTo>
                  <a:lnTo>
                    <a:pt x="178" y="1423"/>
                  </a:lnTo>
                  <a:lnTo>
                    <a:pt x="184" y="1669"/>
                  </a:lnTo>
                  <a:lnTo>
                    <a:pt x="184" y="1730"/>
                  </a:lnTo>
                  <a:lnTo>
                    <a:pt x="184" y="1686"/>
                  </a:lnTo>
                  <a:lnTo>
                    <a:pt x="189" y="1792"/>
                  </a:lnTo>
                  <a:lnTo>
                    <a:pt x="189" y="1920"/>
                  </a:lnTo>
                  <a:lnTo>
                    <a:pt x="195" y="1970"/>
                  </a:lnTo>
                  <a:lnTo>
                    <a:pt x="195" y="1903"/>
                  </a:lnTo>
                  <a:lnTo>
                    <a:pt x="195" y="2127"/>
                  </a:lnTo>
                  <a:lnTo>
                    <a:pt x="200" y="2104"/>
                  </a:lnTo>
                  <a:lnTo>
                    <a:pt x="200" y="2015"/>
                  </a:lnTo>
                  <a:lnTo>
                    <a:pt x="200" y="2037"/>
                  </a:lnTo>
                  <a:lnTo>
                    <a:pt x="206" y="2004"/>
                  </a:lnTo>
                  <a:lnTo>
                    <a:pt x="206" y="2026"/>
                  </a:lnTo>
                  <a:lnTo>
                    <a:pt x="206" y="2015"/>
                  </a:lnTo>
                  <a:lnTo>
                    <a:pt x="212" y="2099"/>
                  </a:lnTo>
                  <a:lnTo>
                    <a:pt x="212" y="2155"/>
                  </a:lnTo>
                  <a:lnTo>
                    <a:pt x="212" y="2088"/>
                  </a:lnTo>
                  <a:lnTo>
                    <a:pt x="217" y="2127"/>
                  </a:lnTo>
                  <a:lnTo>
                    <a:pt x="217" y="2093"/>
                  </a:lnTo>
                  <a:lnTo>
                    <a:pt x="223" y="2015"/>
                  </a:lnTo>
                  <a:lnTo>
                    <a:pt x="223" y="1809"/>
                  </a:lnTo>
                  <a:lnTo>
                    <a:pt x="228" y="954"/>
                  </a:lnTo>
                  <a:lnTo>
                    <a:pt x="228" y="0"/>
                  </a:lnTo>
                  <a:lnTo>
                    <a:pt x="228" y="854"/>
                  </a:lnTo>
                  <a:lnTo>
                    <a:pt x="234" y="999"/>
                  </a:lnTo>
                  <a:lnTo>
                    <a:pt x="234" y="765"/>
                  </a:lnTo>
                  <a:lnTo>
                    <a:pt x="234" y="1418"/>
                  </a:lnTo>
                  <a:lnTo>
                    <a:pt x="239" y="1328"/>
                  </a:lnTo>
                  <a:lnTo>
                    <a:pt x="239" y="1289"/>
                  </a:lnTo>
                  <a:lnTo>
                    <a:pt x="239" y="1719"/>
                  </a:lnTo>
                  <a:lnTo>
                    <a:pt x="245" y="1675"/>
                  </a:lnTo>
                  <a:lnTo>
                    <a:pt x="245" y="1926"/>
                  </a:lnTo>
                  <a:lnTo>
                    <a:pt x="245" y="1842"/>
                  </a:lnTo>
                  <a:lnTo>
                    <a:pt x="251" y="1848"/>
                  </a:lnTo>
                  <a:lnTo>
                    <a:pt x="251" y="1959"/>
                  </a:lnTo>
                  <a:lnTo>
                    <a:pt x="251" y="1898"/>
                  </a:lnTo>
                  <a:lnTo>
                    <a:pt x="256" y="1982"/>
                  </a:lnTo>
                  <a:lnTo>
                    <a:pt x="256" y="2009"/>
                  </a:lnTo>
                  <a:lnTo>
                    <a:pt x="256" y="1937"/>
                  </a:lnTo>
                  <a:lnTo>
                    <a:pt x="262" y="1942"/>
                  </a:lnTo>
                  <a:lnTo>
                    <a:pt x="262" y="2054"/>
                  </a:lnTo>
                  <a:lnTo>
                    <a:pt x="267" y="2037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28" name="Freeform 40"/>
            <p:cNvSpPr>
              <a:spLocks/>
            </p:cNvSpPr>
            <p:nvPr/>
          </p:nvSpPr>
          <p:spPr bwMode="auto">
            <a:xfrm>
              <a:off x="3555" y="1998"/>
              <a:ext cx="262" cy="2150"/>
            </a:xfrm>
            <a:custGeom>
              <a:avLst/>
              <a:gdLst/>
              <a:ahLst/>
              <a:cxnLst>
                <a:cxn ang="0">
                  <a:pos x="0" y="1988"/>
                </a:cxn>
                <a:cxn ang="0">
                  <a:pos x="11" y="2066"/>
                </a:cxn>
                <a:cxn ang="0">
                  <a:pos x="17" y="1910"/>
                </a:cxn>
                <a:cxn ang="0">
                  <a:pos x="22" y="843"/>
                </a:cxn>
                <a:cxn ang="0">
                  <a:pos x="28" y="1083"/>
                </a:cxn>
                <a:cxn ang="0">
                  <a:pos x="34" y="1631"/>
                </a:cxn>
                <a:cxn ang="0">
                  <a:pos x="39" y="1910"/>
                </a:cxn>
                <a:cxn ang="0">
                  <a:pos x="50" y="1971"/>
                </a:cxn>
                <a:cxn ang="0">
                  <a:pos x="56" y="2038"/>
                </a:cxn>
                <a:cxn ang="0">
                  <a:pos x="61" y="2083"/>
                </a:cxn>
                <a:cxn ang="0">
                  <a:pos x="67" y="2116"/>
                </a:cxn>
                <a:cxn ang="0">
                  <a:pos x="73" y="2005"/>
                </a:cxn>
                <a:cxn ang="0">
                  <a:pos x="78" y="1050"/>
                </a:cxn>
                <a:cxn ang="0">
                  <a:pos x="84" y="1435"/>
                </a:cxn>
                <a:cxn ang="0">
                  <a:pos x="89" y="1681"/>
                </a:cxn>
                <a:cxn ang="0">
                  <a:pos x="95" y="1865"/>
                </a:cxn>
                <a:cxn ang="0">
                  <a:pos x="100" y="1898"/>
                </a:cxn>
                <a:cxn ang="0">
                  <a:pos x="106" y="1960"/>
                </a:cxn>
                <a:cxn ang="0">
                  <a:pos x="111" y="2021"/>
                </a:cxn>
                <a:cxn ang="0">
                  <a:pos x="123" y="2105"/>
                </a:cxn>
                <a:cxn ang="0">
                  <a:pos x="128" y="2066"/>
                </a:cxn>
                <a:cxn ang="0">
                  <a:pos x="134" y="1882"/>
                </a:cxn>
                <a:cxn ang="0">
                  <a:pos x="139" y="765"/>
                </a:cxn>
                <a:cxn ang="0">
                  <a:pos x="139" y="916"/>
                </a:cxn>
                <a:cxn ang="0">
                  <a:pos x="150" y="1636"/>
                </a:cxn>
                <a:cxn ang="0">
                  <a:pos x="156" y="1915"/>
                </a:cxn>
                <a:cxn ang="0">
                  <a:pos x="162" y="1965"/>
                </a:cxn>
                <a:cxn ang="0">
                  <a:pos x="167" y="1982"/>
                </a:cxn>
                <a:cxn ang="0">
                  <a:pos x="178" y="2027"/>
                </a:cxn>
                <a:cxn ang="0">
                  <a:pos x="184" y="2122"/>
                </a:cxn>
                <a:cxn ang="0">
                  <a:pos x="189" y="0"/>
                </a:cxn>
                <a:cxn ang="0">
                  <a:pos x="200" y="654"/>
                </a:cxn>
                <a:cxn ang="0">
                  <a:pos x="206" y="1301"/>
                </a:cxn>
                <a:cxn ang="0">
                  <a:pos x="212" y="1804"/>
                </a:cxn>
                <a:cxn ang="0">
                  <a:pos x="217" y="1887"/>
                </a:cxn>
                <a:cxn ang="0">
                  <a:pos x="223" y="1960"/>
                </a:cxn>
                <a:cxn ang="0">
                  <a:pos x="228" y="1993"/>
                </a:cxn>
                <a:cxn ang="0">
                  <a:pos x="234" y="2060"/>
                </a:cxn>
                <a:cxn ang="0">
                  <a:pos x="239" y="2122"/>
                </a:cxn>
                <a:cxn ang="0">
                  <a:pos x="245" y="1926"/>
                </a:cxn>
                <a:cxn ang="0">
                  <a:pos x="251" y="933"/>
                </a:cxn>
                <a:cxn ang="0">
                  <a:pos x="256" y="1536"/>
                </a:cxn>
              </a:cxnLst>
              <a:rect l="0" t="0" r="r" b="b"/>
              <a:pathLst>
                <a:path w="262" h="2150">
                  <a:moveTo>
                    <a:pt x="0" y="1993"/>
                  </a:moveTo>
                  <a:lnTo>
                    <a:pt x="0" y="1965"/>
                  </a:lnTo>
                  <a:lnTo>
                    <a:pt x="0" y="1988"/>
                  </a:lnTo>
                  <a:lnTo>
                    <a:pt x="6" y="1982"/>
                  </a:lnTo>
                  <a:lnTo>
                    <a:pt x="6" y="2099"/>
                  </a:lnTo>
                  <a:lnTo>
                    <a:pt x="11" y="2066"/>
                  </a:lnTo>
                  <a:lnTo>
                    <a:pt x="11" y="2005"/>
                  </a:lnTo>
                  <a:lnTo>
                    <a:pt x="11" y="2083"/>
                  </a:lnTo>
                  <a:lnTo>
                    <a:pt x="17" y="1910"/>
                  </a:lnTo>
                  <a:lnTo>
                    <a:pt x="17" y="62"/>
                  </a:lnTo>
                  <a:lnTo>
                    <a:pt x="17" y="129"/>
                  </a:lnTo>
                  <a:lnTo>
                    <a:pt x="22" y="843"/>
                  </a:lnTo>
                  <a:lnTo>
                    <a:pt x="22" y="1044"/>
                  </a:lnTo>
                  <a:lnTo>
                    <a:pt x="22" y="860"/>
                  </a:lnTo>
                  <a:lnTo>
                    <a:pt x="28" y="1083"/>
                  </a:lnTo>
                  <a:lnTo>
                    <a:pt x="28" y="1435"/>
                  </a:lnTo>
                  <a:lnTo>
                    <a:pt x="28" y="1418"/>
                  </a:lnTo>
                  <a:lnTo>
                    <a:pt x="34" y="1631"/>
                  </a:lnTo>
                  <a:lnTo>
                    <a:pt x="34" y="1753"/>
                  </a:lnTo>
                  <a:lnTo>
                    <a:pt x="39" y="1859"/>
                  </a:lnTo>
                  <a:lnTo>
                    <a:pt x="39" y="1910"/>
                  </a:lnTo>
                  <a:lnTo>
                    <a:pt x="45" y="1926"/>
                  </a:lnTo>
                  <a:lnTo>
                    <a:pt x="45" y="1965"/>
                  </a:lnTo>
                  <a:lnTo>
                    <a:pt x="50" y="1971"/>
                  </a:lnTo>
                  <a:lnTo>
                    <a:pt x="50" y="1949"/>
                  </a:lnTo>
                  <a:lnTo>
                    <a:pt x="50" y="1993"/>
                  </a:lnTo>
                  <a:lnTo>
                    <a:pt x="56" y="2038"/>
                  </a:lnTo>
                  <a:lnTo>
                    <a:pt x="56" y="1954"/>
                  </a:lnTo>
                  <a:lnTo>
                    <a:pt x="61" y="2066"/>
                  </a:lnTo>
                  <a:lnTo>
                    <a:pt x="61" y="2083"/>
                  </a:lnTo>
                  <a:lnTo>
                    <a:pt x="61" y="2010"/>
                  </a:lnTo>
                  <a:lnTo>
                    <a:pt x="61" y="2049"/>
                  </a:lnTo>
                  <a:lnTo>
                    <a:pt x="67" y="2116"/>
                  </a:lnTo>
                  <a:lnTo>
                    <a:pt x="67" y="2072"/>
                  </a:lnTo>
                  <a:lnTo>
                    <a:pt x="73" y="1982"/>
                  </a:lnTo>
                  <a:lnTo>
                    <a:pt x="73" y="2005"/>
                  </a:lnTo>
                  <a:lnTo>
                    <a:pt x="73" y="1083"/>
                  </a:lnTo>
                  <a:lnTo>
                    <a:pt x="78" y="140"/>
                  </a:lnTo>
                  <a:lnTo>
                    <a:pt x="78" y="1050"/>
                  </a:lnTo>
                  <a:lnTo>
                    <a:pt x="84" y="821"/>
                  </a:lnTo>
                  <a:lnTo>
                    <a:pt x="84" y="1463"/>
                  </a:lnTo>
                  <a:lnTo>
                    <a:pt x="84" y="1435"/>
                  </a:lnTo>
                  <a:lnTo>
                    <a:pt x="89" y="1463"/>
                  </a:lnTo>
                  <a:lnTo>
                    <a:pt x="89" y="1709"/>
                  </a:lnTo>
                  <a:lnTo>
                    <a:pt x="89" y="1681"/>
                  </a:lnTo>
                  <a:lnTo>
                    <a:pt x="95" y="1859"/>
                  </a:lnTo>
                  <a:lnTo>
                    <a:pt x="95" y="1960"/>
                  </a:lnTo>
                  <a:lnTo>
                    <a:pt x="95" y="1865"/>
                  </a:lnTo>
                  <a:lnTo>
                    <a:pt x="100" y="1887"/>
                  </a:lnTo>
                  <a:lnTo>
                    <a:pt x="100" y="1977"/>
                  </a:lnTo>
                  <a:lnTo>
                    <a:pt x="100" y="1898"/>
                  </a:lnTo>
                  <a:lnTo>
                    <a:pt x="106" y="1971"/>
                  </a:lnTo>
                  <a:lnTo>
                    <a:pt x="106" y="1926"/>
                  </a:lnTo>
                  <a:lnTo>
                    <a:pt x="106" y="1960"/>
                  </a:lnTo>
                  <a:lnTo>
                    <a:pt x="111" y="1999"/>
                  </a:lnTo>
                  <a:lnTo>
                    <a:pt x="111" y="2032"/>
                  </a:lnTo>
                  <a:lnTo>
                    <a:pt x="111" y="2021"/>
                  </a:lnTo>
                  <a:lnTo>
                    <a:pt x="117" y="1999"/>
                  </a:lnTo>
                  <a:lnTo>
                    <a:pt x="117" y="2044"/>
                  </a:lnTo>
                  <a:lnTo>
                    <a:pt x="123" y="2105"/>
                  </a:lnTo>
                  <a:lnTo>
                    <a:pt x="123" y="2127"/>
                  </a:lnTo>
                  <a:lnTo>
                    <a:pt x="123" y="2027"/>
                  </a:lnTo>
                  <a:lnTo>
                    <a:pt x="128" y="2066"/>
                  </a:lnTo>
                  <a:lnTo>
                    <a:pt x="128" y="2010"/>
                  </a:lnTo>
                  <a:lnTo>
                    <a:pt x="128" y="2016"/>
                  </a:lnTo>
                  <a:lnTo>
                    <a:pt x="134" y="1882"/>
                  </a:lnTo>
                  <a:lnTo>
                    <a:pt x="134" y="23"/>
                  </a:lnTo>
                  <a:lnTo>
                    <a:pt x="134" y="34"/>
                  </a:lnTo>
                  <a:lnTo>
                    <a:pt x="139" y="765"/>
                  </a:lnTo>
                  <a:lnTo>
                    <a:pt x="139" y="938"/>
                  </a:lnTo>
                  <a:lnTo>
                    <a:pt x="139" y="693"/>
                  </a:lnTo>
                  <a:lnTo>
                    <a:pt x="139" y="916"/>
                  </a:lnTo>
                  <a:lnTo>
                    <a:pt x="145" y="1324"/>
                  </a:lnTo>
                  <a:lnTo>
                    <a:pt x="145" y="1530"/>
                  </a:lnTo>
                  <a:lnTo>
                    <a:pt x="150" y="1636"/>
                  </a:lnTo>
                  <a:lnTo>
                    <a:pt x="150" y="1826"/>
                  </a:lnTo>
                  <a:lnTo>
                    <a:pt x="156" y="1804"/>
                  </a:lnTo>
                  <a:lnTo>
                    <a:pt x="156" y="1915"/>
                  </a:lnTo>
                  <a:lnTo>
                    <a:pt x="156" y="1848"/>
                  </a:lnTo>
                  <a:lnTo>
                    <a:pt x="162" y="1865"/>
                  </a:lnTo>
                  <a:lnTo>
                    <a:pt x="162" y="1965"/>
                  </a:lnTo>
                  <a:lnTo>
                    <a:pt x="167" y="1938"/>
                  </a:lnTo>
                  <a:lnTo>
                    <a:pt x="167" y="2005"/>
                  </a:lnTo>
                  <a:lnTo>
                    <a:pt x="167" y="1982"/>
                  </a:lnTo>
                  <a:lnTo>
                    <a:pt x="173" y="2016"/>
                  </a:lnTo>
                  <a:lnTo>
                    <a:pt x="173" y="2060"/>
                  </a:lnTo>
                  <a:lnTo>
                    <a:pt x="178" y="2027"/>
                  </a:lnTo>
                  <a:lnTo>
                    <a:pt x="178" y="1965"/>
                  </a:lnTo>
                  <a:lnTo>
                    <a:pt x="178" y="2150"/>
                  </a:lnTo>
                  <a:lnTo>
                    <a:pt x="184" y="2122"/>
                  </a:lnTo>
                  <a:lnTo>
                    <a:pt x="184" y="2027"/>
                  </a:lnTo>
                  <a:lnTo>
                    <a:pt x="189" y="2032"/>
                  </a:lnTo>
                  <a:lnTo>
                    <a:pt x="189" y="0"/>
                  </a:lnTo>
                  <a:lnTo>
                    <a:pt x="195" y="6"/>
                  </a:lnTo>
                  <a:lnTo>
                    <a:pt x="195" y="916"/>
                  </a:lnTo>
                  <a:lnTo>
                    <a:pt x="200" y="654"/>
                  </a:lnTo>
                  <a:lnTo>
                    <a:pt x="200" y="1329"/>
                  </a:lnTo>
                  <a:lnTo>
                    <a:pt x="200" y="1318"/>
                  </a:lnTo>
                  <a:lnTo>
                    <a:pt x="206" y="1301"/>
                  </a:lnTo>
                  <a:lnTo>
                    <a:pt x="206" y="1692"/>
                  </a:lnTo>
                  <a:lnTo>
                    <a:pt x="206" y="1681"/>
                  </a:lnTo>
                  <a:lnTo>
                    <a:pt x="212" y="1804"/>
                  </a:lnTo>
                  <a:lnTo>
                    <a:pt x="212" y="1893"/>
                  </a:lnTo>
                  <a:lnTo>
                    <a:pt x="212" y="1826"/>
                  </a:lnTo>
                  <a:lnTo>
                    <a:pt x="217" y="1887"/>
                  </a:lnTo>
                  <a:lnTo>
                    <a:pt x="217" y="1865"/>
                  </a:lnTo>
                  <a:lnTo>
                    <a:pt x="217" y="1960"/>
                  </a:lnTo>
                  <a:lnTo>
                    <a:pt x="223" y="1960"/>
                  </a:lnTo>
                  <a:lnTo>
                    <a:pt x="223" y="1926"/>
                  </a:lnTo>
                  <a:lnTo>
                    <a:pt x="223" y="2010"/>
                  </a:lnTo>
                  <a:lnTo>
                    <a:pt x="228" y="1993"/>
                  </a:lnTo>
                  <a:lnTo>
                    <a:pt x="228" y="1949"/>
                  </a:lnTo>
                  <a:lnTo>
                    <a:pt x="234" y="2016"/>
                  </a:lnTo>
                  <a:lnTo>
                    <a:pt x="234" y="2060"/>
                  </a:lnTo>
                  <a:lnTo>
                    <a:pt x="234" y="2021"/>
                  </a:lnTo>
                  <a:lnTo>
                    <a:pt x="239" y="2049"/>
                  </a:lnTo>
                  <a:lnTo>
                    <a:pt x="239" y="2122"/>
                  </a:lnTo>
                  <a:lnTo>
                    <a:pt x="239" y="2111"/>
                  </a:lnTo>
                  <a:lnTo>
                    <a:pt x="245" y="2116"/>
                  </a:lnTo>
                  <a:lnTo>
                    <a:pt x="245" y="1926"/>
                  </a:lnTo>
                  <a:lnTo>
                    <a:pt x="251" y="1139"/>
                  </a:lnTo>
                  <a:lnTo>
                    <a:pt x="251" y="140"/>
                  </a:lnTo>
                  <a:lnTo>
                    <a:pt x="251" y="933"/>
                  </a:lnTo>
                  <a:lnTo>
                    <a:pt x="256" y="1123"/>
                  </a:lnTo>
                  <a:lnTo>
                    <a:pt x="256" y="838"/>
                  </a:lnTo>
                  <a:lnTo>
                    <a:pt x="256" y="1536"/>
                  </a:lnTo>
                  <a:lnTo>
                    <a:pt x="262" y="1558"/>
                  </a:lnTo>
                  <a:lnTo>
                    <a:pt x="262" y="1463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27" name="Freeform 39"/>
            <p:cNvSpPr>
              <a:spLocks/>
            </p:cNvSpPr>
            <p:nvPr/>
          </p:nvSpPr>
          <p:spPr bwMode="auto">
            <a:xfrm>
              <a:off x="3817" y="1954"/>
              <a:ext cx="261" cy="2222"/>
            </a:xfrm>
            <a:custGeom>
              <a:avLst/>
              <a:gdLst/>
              <a:ahLst/>
              <a:cxnLst>
                <a:cxn ang="0">
                  <a:pos x="5" y="1742"/>
                </a:cxn>
                <a:cxn ang="0">
                  <a:pos x="11" y="2032"/>
                </a:cxn>
                <a:cxn ang="0">
                  <a:pos x="16" y="2060"/>
                </a:cxn>
                <a:cxn ang="0">
                  <a:pos x="22" y="2032"/>
                </a:cxn>
                <a:cxn ang="0">
                  <a:pos x="28" y="1987"/>
                </a:cxn>
                <a:cxn ang="0">
                  <a:pos x="33" y="2210"/>
                </a:cxn>
                <a:cxn ang="0">
                  <a:pos x="39" y="2065"/>
                </a:cxn>
                <a:cxn ang="0">
                  <a:pos x="50" y="78"/>
                </a:cxn>
                <a:cxn ang="0">
                  <a:pos x="55" y="1010"/>
                </a:cxn>
                <a:cxn ang="0">
                  <a:pos x="61" y="1630"/>
                </a:cxn>
                <a:cxn ang="0">
                  <a:pos x="66" y="1898"/>
                </a:cxn>
                <a:cxn ang="0">
                  <a:pos x="72" y="1937"/>
                </a:cxn>
                <a:cxn ang="0">
                  <a:pos x="78" y="2026"/>
                </a:cxn>
                <a:cxn ang="0">
                  <a:pos x="83" y="2009"/>
                </a:cxn>
                <a:cxn ang="0">
                  <a:pos x="89" y="2043"/>
                </a:cxn>
                <a:cxn ang="0">
                  <a:pos x="100" y="2099"/>
                </a:cxn>
                <a:cxn ang="0">
                  <a:pos x="105" y="0"/>
                </a:cxn>
                <a:cxn ang="0">
                  <a:pos x="111" y="1362"/>
                </a:cxn>
                <a:cxn ang="0">
                  <a:pos x="122" y="1630"/>
                </a:cxn>
                <a:cxn ang="0">
                  <a:pos x="128" y="1898"/>
                </a:cxn>
                <a:cxn ang="0">
                  <a:pos x="133" y="1970"/>
                </a:cxn>
                <a:cxn ang="0">
                  <a:pos x="133" y="1959"/>
                </a:cxn>
                <a:cxn ang="0">
                  <a:pos x="144" y="2049"/>
                </a:cxn>
                <a:cxn ang="0">
                  <a:pos x="150" y="2138"/>
                </a:cxn>
                <a:cxn ang="0">
                  <a:pos x="155" y="2149"/>
                </a:cxn>
                <a:cxn ang="0">
                  <a:pos x="161" y="151"/>
                </a:cxn>
                <a:cxn ang="0">
                  <a:pos x="167" y="1038"/>
                </a:cxn>
                <a:cxn ang="0">
                  <a:pos x="172" y="1697"/>
                </a:cxn>
                <a:cxn ang="0">
                  <a:pos x="178" y="1814"/>
                </a:cxn>
                <a:cxn ang="0">
                  <a:pos x="183" y="1987"/>
                </a:cxn>
                <a:cxn ang="0">
                  <a:pos x="189" y="2088"/>
                </a:cxn>
                <a:cxn ang="0">
                  <a:pos x="194" y="2065"/>
                </a:cxn>
                <a:cxn ang="0">
                  <a:pos x="200" y="2076"/>
                </a:cxn>
                <a:cxn ang="0">
                  <a:pos x="206" y="2132"/>
                </a:cxn>
                <a:cxn ang="0">
                  <a:pos x="211" y="2121"/>
                </a:cxn>
                <a:cxn ang="0">
                  <a:pos x="222" y="273"/>
                </a:cxn>
                <a:cxn ang="0">
                  <a:pos x="228" y="910"/>
                </a:cxn>
                <a:cxn ang="0">
                  <a:pos x="233" y="1775"/>
                </a:cxn>
                <a:cxn ang="0">
                  <a:pos x="239" y="1942"/>
                </a:cxn>
                <a:cxn ang="0">
                  <a:pos x="250" y="1970"/>
                </a:cxn>
                <a:cxn ang="0">
                  <a:pos x="256" y="2037"/>
                </a:cxn>
                <a:cxn ang="0">
                  <a:pos x="261" y="1987"/>
                </a:cxn>
              </a:cxnLst>
              <a:rect l="0" t="0" r="r" b="b"/>
              <a:pathLst>
                <a:path w="261" h="2222">
                  <a:moveTo>
                    <a:pt x="0" y="1507"/>
                  </a:moveTo>
                  <a:lnTo>
                    <a:pt x="0" y="1786"/>
                  </a:lnTo>
                  <a:lnTo>
                    <a:pt x="5" y="1742"/>
                  </a:lnTo>
                  <a:lnTo>
                    <a:pt x="5" y="1881"/>
                  </a:lnTo>
                  <a:lnTo>
                    <a:pt x="11" y="1870"/>
                  </a:lnTo>
                  <a:lnTo>
                    <a:pt x="11" y="2032"/>
                  </a:lnTo>
                  <a:lnTo>
                    <a:pt x="11" y="2004"/>
                  </a:lnTo>
                  <a:lnTo>
                    <a:pt x="16" y="1987"/>
                  </a:lnTo>
                  <a:lnTo>
                    <a:pt x="16" y="2060"/>
                  </a:lnTo>
                  <a:lnTo>
                    <a:pt x="16" y="2004"/>
                  </a:lnTo>
                  <a:lnTo>
                    <a:pt x="22" y="2009"/>
                  </a:lnTo>
                  <a:lnTo>
                    <a:pt x="22" y="2032"/>
                  </a:lnTo>
                  <a:lnTo>
                    <a:pt x="22" y="2021"/>
                  </a:lnTo>
                  <a:lnTo>
                    <a:pt x="28" y="1998"/>
                  </a:lnTo>
                  <a:lnTo>
                    <a:pt x="28" y="1987"/>
                  </a:lnTo>
                  <a:lnTo>
                    <a:pt x="28" y="2065"/>
                  </a:lnTo>
                  <a:lnTo>
                    <a:pt x="33" y="2049"/>
                  </a:lnTo>
                  <a:lnTo>
                    <a:pt x="33" y="2210"/>
                  </a:lnTo>
                  <a:lnTo>
                    <a:pt x="33" y="2171"/>
                  </a:lnTo>
                  <a:lnTo>
                    <a:pt x="39" y="2132"/>
                  </a:lnTo>
                  <a:lnTo>
                    <a:pt x="39" y="2065"/>
                  </a:lnTo>
                  <a:lnTo>
                    <a:pt x="44" y="2037"/>
                  </a:lnTo>
                  <a:lnTo>
                    <a:pt x="44" y="33"/>
                  </a:lnTo>
                  <a:lnTo>
                    <a:pt x="50" y="78"/>
                  </a:lnTo>
                  <a:lnTo>
                    <a:pt x="50" y="1116"/>
                  </a:lnTo>
                  <a:lnTo>
                    <a:pt x="50" y="837"/>
                  </a:lnTo>
                  <a:lnTo>
                    <a:pt x="55" y="1010"/>
                  </a:lnTo>
                  <a:lnTo>
                    <a:pt x="55" y="1390"/>
                  </a:lnTo>
                  <a:lnTo>
                    <a:pt x="55" y="1362"/>
                  </a:lnTo>
                  <a:lnTo>
                    <a:pt x="61" y="1630"/>
                  </a:lnTo>
                  <a:lnTo>
                    <a:pt x="61" y="1809"/>
                  </a:lnTo>
                  <a:lnTo>
                    <a:pt x="66" y="1942"/>
                  </a:lnTo>
                  <a:lnTo>
                    <a:pt x="66" y="1898"/>
                  </a:lnTo>
                  <a:lnTo>
                    <a:pt x="66" y="1970"/>
                  </a:lnTo>
                  <a:lnTo>
                    <a:pt x="72" y="1954"/>
                  </a:lnTo>
                  <a:lnTo>
                    <a:pt x="72" y="1937"/>
                  </a:lnTo>
                  <a:lnTo>
                    <a:pt x="72" y="2009"/>
                  </a:lnTo>
                  <a:lnTo>
                    <a:pt x="78" y="2043"/>
                  </a:lnTo>
                  <a:lnTo>
                    <a:pt x="78" y="2026"/>
                  </a:lnTo>
                  <a:lnTo>
                    <a:pt x="78" y="2082"/>
                  </a:lnTo>
                  <a:lnTo>
                    <a:pt x="83" y="2082"/>
                  </a:lnTo>
                  <a:lnTo>
                    <a:pt x="83" y="2009"/>
                  </a:lnTo>
                  <a:lnTo>
                    <a:pt x="89" y="2071"/>
                  </a:lnTo>
                  <a:lnTo>
                    <a:pt x="89" y="2004"/>
                  </a:lnTo>
                  <a:lnTo>
                    <a:pt x="89" y="2043"/>
                  </a:lnTo>
                  <a:lnTo>
                    <a:pt x="94" y="2116"/>
                  </a:lnTo>
                  <a:lnTo>
                    <a:pt x="94" y="2222"/>
                  </a:lnTo>
                  <a:lnTo>
                    <a:pt x="100" y="2099"/>
                  </a:lnTo>
                  <a:lnTo>
                    <a:pt x="100" y="1178"/>
                  </a:lnTo>
                  <a:lnTo>
                    <a:pt x="105" y="89"/>
                  </a:lnTo>
                  <a:lnTo>
                    <a:pt x="105" y="0"/>
                  </a:lnTo>
                  <a:lnTo>
                    <a:pt x="105" y="910"/>
                  </a:lnTo>
                  <a:lnTo>
                    <a:pt x="111" y="709"/>
                  </a:lnTo>
                  <a:lnTo>
                    <a:pt x="111" y="1362"/>
                  </a:lnTo>
                  <a:lnTo>
                    <a:pt x="117" y="1345"/>
                  </a:lnTo>
                  <a:lnTo>
                    <a:pt x="117" y="1697"/>
                  </a:lnTo>
                  <a:lnTo>
                    <a:pt x="122" y="1630"/>
                  </a:lnTo>
                  <a:lnTo>
                    <a:pt x="122" y="1903"/>
                  </a:lnTo>
                  <a:lnTo>
                    <a:pt x="122" y="1848"/>
                  </a:lnTo>
                  <a:lnTo>
                    <a:pt x="128" y="1898"/>
                  </a:lnTo>
                  <a:lnTo>
                    <a:pt x="128" y="1987"/>
                  </a:lnTo>
                  <a:lnTo>
                    <a:pt x="128" y="1842"/>
                  </a:lnTo>
                  <a:lnTo>
                    <a:pt x="133" y="1970"/>
                  </a:lnTo>
                  <a:lnTo>
                    <a:pt x="133" y="2009"/>
                  </a:lnTo>
                  <a:lnTo>
                    <a:pt x="133" y="1931"/>
                  </a:lnTo>
                  <a:lnTo>
                    <a:pt x="133" y="1959"/>
                  </a:lnTo>
                  <a:lnTo>
                    <a:pt x="139" y="2032"/>
                  </a:lnTo>
                  <a:lnTo>
                    <a:pt x="139" y="2093"/>
                  </a:lnTo>
                  <a:lnTo>
                    <a:pt x="144" y="2049"/>
                  </a:lnTo>
                  <a:lnTo>
                    <a:pt x="144" y="2043"/>
                  </a:lnTo>
                  <a:lnTo>
                    <a:pt x="144" y="2099"/>
                  </a:lnTo>
                  <a:lnTo>
                    <a:pt x="150" y="2138"/>
                  </a:lnTo>
                  <a:lnTo>
                    <a:pt x="150" y="2065"/>
                  </a:lnTo>
                  <a:lnTo>
                    <a:pt x="155" y="2104"/>
                  </a:lnTo>
                  <a:lnTo>
                    <a:pt x="155" y="2149"/>
                  </a:lnTo>
                  <a:lnTo>
                    <a:pt x="155" y="2121"/>
                  </a:lnTo>
                  <a:lnTo>
                    <a:pt x="161" y="1948"/>
                  </a:lnTo>
                  <a:lnTo>
                    <a:pt x="161" y="151"/>
                  </a:lnTo>
                  <a:lnTo>
                    <a:pt x="167" y="781"/>
                  </a:lnTo>
                  <a:lnTo>
                    <a:pt x="167" y="742"/>
                  </a:lnTo>
                  <a:lnTo>
                    <a:pt x="167" y="1038"/>
                  </a:lnTo>
                  <a:lnTo>
                    <a:pt x="172" y="1434"/>
                  </a:lnTo>
                  <a:lnTo>
                    <a:pt x="172" y="1423"/>
                  </a:lnTo>
                  <a:lnTo>
                    <a:pt x="172" y="1697"/>
                  </a:lnTo>
                  <a:lnTo>
                    <a:pt x="178" y="1753"/>
                  </a:lnTo>
                  <a:lnTo>
                    <a:pt x="178" y="1680"/>
                  </a:lnTo>
                  <a:lnTo>
                    <a:pt x="178" y="1814"/>
                  </a:lnTo>
                  <a:lnTo>
                    <a:pt x="183" y="1931"/>
                  </a:lnTo>
                  <a:lnTo>
                    <a:pt x="183" y="1859"/>
                  </a:lnTo>
                  <a:lnTo>
                    <a:pt x="183" y="1987"/>
                  </a:lnTo>
                  <a:lnTo>
                    <a:pt x="189" y="1954"/>
                  </a:lnTo>
                  <a:lnTo>
                    <a:pt x="189" y="1903"/>
                  </a:lnTo>
                  <a:lnTo>
                    <a:pt x="189" y="2088"/>
                  </a:lnTo>
                  <a:lnTo>
                    <a:pt x="194" y="2071"/>
                  </a:lnTo>
                  <a:lnTo>
                    <a:pt x="194" y="2049"/>
                  </a:lnTo>
                  <a:lnTo>
                    <a:pt x="194" y="2065"/>
                  </a:lnTo>
                  <a:lnTo>
                    <a:pt x="200" y="2082"/>
                  </a:lnTo>
                  <a:lnTo>
                    <a:pt x="200" y="2009"/>
                  </a:lnTo>
                  <a:lnTo>
                    <a:pt x="200" y="2076"/>
                  </a:lnTo>
                  <a:lnTo>
                    <a:pt x="206" y="2088"/>
                  </a:lnTo>
                  <a:lnTo>
                    <a:pt x="206" y="2009"/>
                  </a:lnTo>
                  <a:lnTo>
                    <a:pt x="206" y="2132"/>
                  </a:lnTo>
                  <a:lnTo>
                    <a:pt x="211" y="2160"/>
                  </a:lnTo>
                  <a:lnTo>
                    <a:pt x="211" y="2177"/>
                  </a:lnTo>
                  <a:lnTo>
                    <a:pt x="211" y="2121"/>
                  </a:lnTo>
                  <a:lnTo>
                    <a:pt x="217" y="2110"/>
                  </a:lnTo>
                  <a:lnTo>
                    <a:pt x="217" y="1256"/>
                  </a:lnTo>
                  <a:lnTo>
                    <a:pt x="222" y="273"/>
                  </a:lnTo>
                  <a:lnTo>
                    <a:pt x="222" y="162"/>
                  </a:lnTo>
                  <a:lnTo>
                    <a:pt x="222" y="1105"/>
                  </a:lnTo>
                  <a:lnTo>
                    <a:pt x="228" y="910"/>
                  </a:lnTo>
                  <a:lnTo>
                    <a:pt x="228" y="1490"/>
                  </a:lnTo>
                  <a:lnTo>
                    <a:pt x="233" y="1496"/>
                  </a:lnTo>
                  <a:lnTo>
                    <a:pt x="233" y="1775"/>
                  </a:lnTo>
                  <a:lnTo>
                    <a:pt x="239" y="1881"/>
                  </a:lnTo>
                  <a:lnTo>
                    <a:pt x="239" y="1954"/>
                  </a:lnTo>
                  <a:lnTo>
                    <a:pt x="239" y="1942"/>
                  </a:lnTo>
                  <a:lnTo>
                    <a:pt x="244" y="1982"/>
                  </a:lnTo>
                  <a:lnTo>
                    <a:pt x="244" y="2049"/>
                  </a:lnTo>
                  <a:lnTo>
                    <a:pt x="250" y="1970"/>
                  </a:lnTo>
                  <a:lnTo>
                    <a:pt x="250" y="1931"/>
                  </a:lnTo>
                  <a:lnTo>
                    <a:pt x="250" y="1998"/>
                  </a:lnTo>
                  <a:lnTo>
                    <a:pt x="256" y="2037"/>
                  </a:lnTo>
                  <a:lnTo>
                    <a:pt x="256" y="2076"/>
                  </a:lnTo>
                  <a:lnTo>
                    <a:pt x="256" y="2021"/>
                  </a:lnTo>
                  <a:lnTo>
                    <a:pt x="261" y="1987"/>
                  </a:lnTo>
                  <a:lnTo>
                    <a:pt x="261" y="2149"/>
                  </a:lnTo>
                  <a:lnTo>
                    <a:pt x="261" y="2071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26" name="Freeform 38"/>
            <p:cNvSpPr>
              <a:spLocks/>
            </p:cNvSpPr>
            <p:nvPr/>
          </p:nvSpPr>
          <p:spPr bwMode="auto">
            <a:xfrm>
              <a:off x="4078" y="1803"/>
              <a:ext cx="267" cy="2356"/>
            </a:xfrm>
            <a:custGeom>
              <a:avLst/>
              <a:gdLst/>
              <a:ahLst/>
              <a:cxnLst>
                <a:cxn ang="0">
                  <a:pos x="6" y="2294"/>
                </a:cxn>
                <a:cxn ang="0">
                  <a:pos x="11" y="2160"/>
                </a:cxn>
                <a:cxn ang="0">
                  <a:pos x="17" y="854"/>
                </a:cxn>
                <a:cxn ang="0">
                  <a:pos x="22" y="1077"/>
                </a:cxn>
                <a:cxn ang="0">
                  <a:pos x="34" y="1792"/>
                </a:cxn>
                <a:cxn ang="0">
                  <a:pos x="39" y="1954"/>
                </a:cxn>
                <a:cxn ang="0">
                  <a:pos x="45" y="2166"/>
                </a:cxn>
                <a:cxn ang="0">
                  <a:pos x="50" y="2211"/>
                </a:cxn>
                <a:cxn ang="0">
                  <a:pos x="56" y="2211"/>
                </a:cxn>
                <a:cxn ang="0">
                  <a:pos x="61" y="2227"/>
                </a:cxn>
                <a:cxn ang="0">
                  <a:pos x="67" y="2160"/>
                </a:cxn>
                <a:cxn ang="0">
                  <a:pos x="78" y="168"/>
                </a:cxn>
                <a:cxn ang="0">
                  <a:pos x="84" y="1033"/>
                </a:cxn>
                <a:cxn ang="0">
                  <a:pos x="89" y="1697"/>
                </a:cxn>
                <a:cxn ang="0">
                  <a:pos x="95" y="2060"/>
                </a:cxn>
                <a:cxn ang="0">
                  <a:pos x="100" y="2133"/>
                </a:cxn>
                <a:cxn ang="0">
                  <a:pos x="106" y="2188"/>
                </a:cxn>
                <a:cxn ang="0">
                  <a:pos x="111" y="2172"/>
                </a:cxn>
                <a:cxn ang="0">
                  <a:pos x="123" y="2294"/>
                </a:cxn>
                <a:cxn ang="0">
                  <a:pos x="128" y="2255"/>
                </a:cxn>
                <a:cxn ang="0">
                  <a:pos x="134" y="329"/>
                </a:cxn>
                <a:cxn ang="0">
                  <a:pos x="139" y="1066"/>
                </a:cxn>
                <a:cxn ang="0">
                  <a:pos x="145" y="1937"/>
                </a:cxn>
                <a:cxn ang="0">
                  <a:pos x="150" y="1982"/>
                </a:cxn>
                <a:cxn ang="0">
                  <a:pos x="162" y="2188"/>
                </a:cxn>
                <a:cxn ang="0">
                  <a:pos x="167" y="2172"/>
                </a:cxn>
                <a:cxn ang="0">
                  <a:pos x="173" y="2133"/>
                </a:cxn>
                <a:cxn ang="0">
                  <a:pos x="178" y="2345"/>
                </a:cxn>
                <a:cxn ang="0">
                  <a:pos x="184" y="2356"/>
                </a:cxn>
                <a:cxn ang="0">
                  <a:pos x="189" y="173"/>
                </a:cxn>
                <a:cxn ang="0">
                  <a:pos x="195" y="971"/>
                </a:cxn>
                <a:cxn ang="0">
                  <a:pos x="200" y="1597"/>
                </a:cxn>
                <a:cxn ang="0">
                  <a:pos x="212" y="2077"/>
                </a:cxn>
                <a:cxn ang="0">
                  <a:pos x="217" y="2121"/>
                </a:cxn>
                <a:cxn ang="0">
                  <a:pos x="223" y="2116"/>
                </a:cxn>
                <a:cxn ang="0">
                  <a:pos x="228" y="2177"/>
                </a:cxn>
                <a:cxn ang="0">
                  <a:pos x="234" y="2211"/>
                </a:cxn>
                <a:cxn ang="0">
                  <a:pos x="239" y="2300"/>
                </a:cxn>
                <a:cxn ang="0">
                  <a:pos x="245" y="2205"/>
                </a:cxn>
                <a:cxn ang="0">
                  <a:pos x="251" y="0"/>
                </a:cxn>
                <a:cxn ang="0">
                  <a:pos x="256" y="1574"/>
                </a:cxn>
                <a:cxn ang="0">
                  <a:pos x="262" y="1798"/>
                </a:cxn>
              </a:cxnLst>
              <a:rect l="0" t="0" r="r" b="b"/>
              <a:pathLst>
                <a:path w="267" h="2356">
                  <a:moveTo>
                    <a:pt x="0" y="2222"/>
                  </a:moveTo>
                  <a:lnTo>
                    <a:pt x="6" y="2222"/>
                  </a:lnTo>
                  <a:lnTo>
                    <a:pt x="6" y="2294"/>
                  </a:lnTo>
                  <a:lnTo>
                    <a:pt x="6" y="2261"/>
                  </a:lnTo>
                  <a:lnTo>
                    <a:pt x="11" y="2255"/>
                  </a:lnTo>
                  <a:lnTo>
                    <a:pt x="11" y="2160"/>
                  </a:lnTo>
                  <a:lnTo>
                    <a:pt x="17" y="1373"/>
                  </a:lnTo>
                  <a:lnTo>
                    <a:pt x="17" y="117"/>
                  </a:lnTo>
                  <a:lnTo>
                    <a:pt x="17" y="854"/>
                  </a:lnTo>
                  <a:lnTo>
                    <a:pt x="22" y="1156"/>
                  </a:lnTo>
                  <a:lnTo>
                    <a:pt x="22" y="938"/>
                  </a:lnTo>
                  <a:lnTo>
                    <a:pt x="22" y="1077"/>
                  </a:lnTo>
                  <a:lnTo>
                    <a:pt x="28" y="1429"/>
                  </a:lnTo>
                  <a:lnTo>
                    <a:pt x="28" y="1719"/>
                  </a:lnTo>
                  <a:lnTo>
                    <a:pt x="34" y="1792"/>
                  </a:lnTo>
                  <a:lnTo>
                    <a:pt x="34" y="1770"/>
                  </a:lnTo>
                  <a:lnTo>
                    <a:pt x="34" y="2021"/>
                  </a:lnTo>
                  <a:lnTo>
                    <a:pt x="39" y="1954"/>
                  </a:lnTo>
                  <a:lnTo>
                    <a:pt x="39" y="2121"/>
                  </a:lnTo>
                  <a:lnTo>
                    <a:pt x="45" y="2116"/>
                  </a:lnTo>
                  <a:lnTo>
                    <a:pt x="45" y="2166"/>
                  </a:lnTo>
                  <a:lnTo>
                    <a:pt x="45" y="2149"/>
                  </a:lnTo>
                  <a:lnTo>
                    <a:pt x="50" y="2205"/>
                  </a:lnTo>
                  <a:lnTo>
                    <a:pt x="50" y="2211"/>
                  </a:lnTo>
                  <a:lnTo>
                    <a:pt x="50" y="2160"/>
                  </a:lnTo>
                  <a:lnTo>
                    <a:pt x="50" y="2177"/>
                  </a:lnTo>
                  <a:lnTo>
                    <a:pt x="56" y="2211"/>
                  </a:lnTo>
                  <a:lnTo>
                    <a:pt x="56" y="2261"/>
                  </a:lnTo>
                  <a:lnTo>
                    <a:pt x="61" y="2272"/>
                  </a:lnTo>
                  <a:lnTo>
                    <a:pt x="61" y="2227"/>
                  </a:lnTo>
                  <a:lnTo>
                    <a:pt x="61" y="2289"/>
                  </a:lnTo>
                  <a:lnTo>
                    <a:pt x="67" y="2267"/>
                  </a:lnTo>
                  <a:lnTo>
                    <a:pt x="67" y="2160"/>
                  </a:lnTo>
                  <a:lnTo>
                    <a:pt x="73" y="2177"/>
                  </a:lnTo>
                  <a:lnTo>
                    <a:pt x="73" y="302"/>
                  </a:lnTo>
                  <a:lnTo>
                    <a:pt x="78" y="168"/>
                  </a:lnTo>
                  <a:lnTo>
                    <a:pt x="78" y="1189"/>
                  </a:lnTo>
                  <a:lnTo>
                    <a:pt x="78" y="899"/>
                  </a:lnTo>
                  <a:lnTo>
                    <a:pt x="84" y="1033"/>
                  </a:lnTo>
                  <a:lnTo>
                    <a:pt x="84" y="1563"/>
                  </a:lnTo>
                  <a:lnTo>
                    <a:pt x="84" y="1496"/>
                  </a:lnTo>
                  <a:lnTo>
                    <a:pt x="89" y="1697"/>
                  </a:lnTo>
                  <a:lnTo>
                    <a:pt x="89" y="1881"/>
                  </a:lnTo>
                  <a:lnTo>
                    <a:pt x="95" y="2010"/>
                  </a:lnTo>
                  <a:lnTo>
                    <a:pt x="95" y="2060"/>
                  </a:lnTo>
                  <a:lnTo>
                    <a:pt x="100" y="2127"/>
                  </a:lnTo>
                  <a:lnTo>
                    <a:pt x="100" y="2105"/>
                  </a:lnTo>
                  <a:lnTo>
                    <a:pt x="100" y="2133"/>
                  </a:lnTo>
                  <a:lnTo>
                    <a:pt x="106" y="2144"/>
                  </a:lnTo>
                  <a:lnTo>
                    <a:pt x="106" y="2133"/>
                  </a:lnTo>
                  <a:lnTo>
                    <a:pt x="106" y="2188"/>
                  </a:lnTo>
                  <a:lnTo>
                    <a:pt x="111" y="2200"/>
                  </a:lnTo>
                  <a:lnTo>
                    <a:pt x="111" y="2211"/>
                  </a:lnTo>
                  <a:lnTo>
                    <a:pt x="111" y="2172"/>
                  </a:lnTo>
                  <a:lnTo>
                    <a:pt x="117" y="2216"/>
                  </a:lnTo>
                  <a:lnTo>
                    <a:pt x="117" y="2261"/>
                  </a:lnTo>
                  <a:lnTo>
                    <a:pt x="123" y="2294"/>
                  </a:lnTo>
                  <a:lnTo>
                    <a:pt x="123" y="2261"/>
                  </a:lnTo>
                  <a:lnTo>
                    <a:pt x="123" y="2306"/>
                  </a:lnTo>
                  <a:lnTo>
                    <a:pt x="128" y="2255"/>
                  </a:lnTo>
                  <a:lnTo>
                    <a:pt x="128" y="2144"/>
                  </a:lnTo>
                  <a:lnTo>
                    <a:pt x="134" y="1424"/>
                  </a:lnTo>
                  <a:lnTo>
                    <a:pt x="134" y="329"/>
                  </a:lnTo>
                  <a:lnTo>
                    <a:pt x="134" y="966"/>
                  </a:lnTo>
                  <a:lnTo>
                    <a:pt x="139" y="1239"/>
                  </a:lnTo>
                  <a:lnTo>
                    <a:pt x="139" y="1066"/>
                  </a:lnTo>
                  <a:lnTo>
                    <a:pt x="139" y="1585"/>
                  </a:lnTo>
                  <a:lnTo>
                    <a:pt x="145" y="1669"/>
                  </a:lnTo>
                  <a:lnTo>
                    <a:pt x="145" y="1937"/>
                  </a:lnTo>
                  <a:lnTo>
                    <a:pt x="150" y="1937"/>
                  </a:lnTo>
                  <a:lnTo>
                    <a:pt x="150" y="2026"/>
                  </a:lnTo>
                  <a:lnTo>
                    <a:pt x="150" y="1982"/>
                  </a:lnTo>
                  <a:lnTo>
                    <a:pt x="156" y="2021"/>
                  </a:lnTo>
                  <a:lnTo>
                    <a:pt x="156" y="2127"/>
                  </a:lnTo>
                  <a:lnTo>
                    <a:pt x="162" y="2188"/>
                  </a:lnTo>
                  <a:lnTo>
                    <a:pt x="162" y="2166"/>
                  </a:lnTo>
                  <a:lnTo>
                    <a:pt x="167" y="2239"/>
                  </a:lnTo>
                  <a:lnTo>
                    <a:pt x="167" y="2172"/>
                  </a:lnTo>
                  <a:lnTo>
                    <a:pt x="167" y="2211"/>
                  </a:lnTo>
                  <a:lnTo>
                    <a:pt x="173" y="2138"/>
                  </a:lnTo>
                  <a:lnTo>
                    <a:pt x="173" y="2133"/>
                  </a:lnTo>
                  <a:lnTo>
                    <a:pt x="173" y="2188"/>
                  </a:lnTo>
                  <a:lnTo>
                    <a:pt x="178" y="2188"/>
                  </a:lnTo>
                  <a:lnTo>
                    <a:pt x="178" y="2345"/>
                  </a:lnTo>
                  <a:lnTo>
                    <a:pt x="178" y="2334"/>
                  </a:lnTo>
                  <a:lnTo>
                    <a:pt x="184" y="2328"/>
                  </a:lnTo>
                  <a:lnTo>
                    <a:pt x="184" y="2356"/>
                  </a:lnTo>
                  <a:lnTo>
                    <a:pt x="184" y="2222"/>
                  </a:lnTo>
                  <a:lnTo>
                    <a:pt x="189" y="2110"/>
                  </a:lnTo>
                  <a:lnTo>
                    <a:pt x="189" y="173"/>
                  </a:lnTo>
                  <a:lnTo>
                    <a:pt x="195" y="899"/>
                  </a:lnTo>
                  <a:lnTo>
                    <a:pt x="195" y="1211"/>
                  </a:lnTo>
                  <a:lnTo>
                    <a:pt x="195" y="971"/>
                  </a:lnTo>
                  <a:lnTo>
                    <a:pt x="200" y="1089"/>
                  </a:lnTo>
                  <a:lnTo>
                    <a:pt x="200" y="1608"/>
                  </a:lnTo>
                  <a:lnTo>
                    <a:pt x="200" y="1597"/>
                  </a:lnTo>
                  <a:lnTo>
                    <a:pt x="206" y="1759"/>
                  </a:lnTo>
                  <a:lnTo>
                    <a:pt x="206" y="1976"/>
                  </a:lnTo>
                  <a:lnTo>
                    <a:pt x="212" y="2077"/>
                  </a:lnTo>
                  <a:lnTo>
                    <a:pt x="212" y="2010"/>
                  </a:lnTo>
                  <a:lnTo>
                    <a:pt x="212" y="2116"/>
                  </a:lnTo>
                  <a:lnTo>
                    <a:pt x="217" y="2121"/>
                  </a:lnTo>
                  <a:lnTo>
                    <a:pt x="217" y="2183"/>
                  </a:lnTo>
                  <a:lnTo>
                    <a:pt x="217" y="2160"/>
                  </a:lnTo>
                  <a:lnTo>
                    <a:pt x="223" y="2116"/>
                  </a:lnTo>
                  <a:lnTo>
                    <a:pt x="223" y="2194"/>
                  </a:lnTo>
                  <a:lnTo>
                    <a:pt x="223" y="2144"/>
                  </a:lnTo>
                  <a:lnTo>
                    <a:pt x="228" y="2177"/>
                  </a:lnTo>
                  <a:lnTo>
                    <a:pt x="228" y="2216"/>
                  </a:lnTo>
                  <a:lnTo>
                    <a:pt x="228" y="2177"/>
                  </a:lnTo>
                  <a:lnTo>
                    <a:pt x="234" y="2211"/>
                  </a:lnTo>
                  <a:lnTo>
                    <a:pt x="234" y="2177"/>
                  </a:lnTo>
                  <a:lnTo>
                    <a:pt x="239" y="2244"/>
                  </a:lnTo>
                  <a:lnTo>
                    <a:pt x="239" y="2300"/>
                  </a:lnTo>
                  <a:lnTo>
                    <a:pt x="239" y="2289"/>
                  </a:lnTo>
                  <a:lnTo>
                    <a:pt x="245" y="2200"/>
                  </a:lnTo>
                  <a:lnTo>
                    <a:pt x="245" y="2205"/>
                  </a:lnTo>
                  <a:lnTo>
                    <a:pt x="245" y="1418"/>
                  </a:lnTo>
                  <a:lnTo>
                    <a:pt x="251" y="257"/>
                  </a:lnTo>
                  <a:lnTo>
                    <a:pt x="251" y="0"/>
                  </a:lnTo>
                  <a:lnTo>
                    <a:pt x="251" y="1150"/>
                  </a:lnTo>
                  <a:lnTo>
                    <a:pt x="256" y="921"/>
                  </a:lnTo>
                  <a:lnTo>
                    <a:pt x="256" y="1574"/>
                  </a:lnTo>
                  <a:lnTo>
                    <a:pt x="262" y="1558"/>
                  </a:lnTo>
                  <a:lnTo>
                    <a:pt x="262" y="1831"/>
                  </a:lnTo>
                  <a:lnTo>
                    <a:pt x="262" y="1798"/>
                  </a:lnTo>
                  <a:lnTo>
                    <a:pt x="267" y="1898"/>
                  </a:lnTo>
                  <a:lnTo>
                    <a:pt x="267" y="2038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25" name="Freeform 37"/>
            <p:cNvSpPr>
              <a:spLocks/>
            </p:cNvSpPr>
            <p:nvPr/>
          </p:nvSpPr>
          <p:spPr bwMode="auto">
            <a:xfrm>
              <a:off x="4345" y="1909"/>
              <a:ext cx="267" cy="2239"/>
            </a:xfrm>
            <a:custGeom>
              <a:avLst/>
              <a:gdLst/>
              <a:ahLst/>
              <a:cxnLst>
                <a:cxn ang="0">
                  <a:pos x="6" y="1943"/>
                </a:cxn>
                <a:cxn ang="0">
                  <a:pos x="11" y="2054"/>
                </a:cxn>
                <a:cxn ang="0">
                  <a:pos x="17" y="2010"/>
                </a:cxn>
                <a:cxn ang="0">
                  <a:pos x="22" y="2138"/>
                </a:cxn>
                <a:cxn ang="0">
                  <a:pos x="28" y="2205"/>
                </a:cxn>
                <a:cxn ang="0">
                  <a:pos x="34" y="2082"/>
                </a:cxn>
                <a:cxn ang="0">
                  <a:pos x="45" y="776"/>
                </a:cxn>
                <a:cxn ang="0">
                  <a:pos x="50" y="1407"/>
                </a:cxn>
                <a:cxn ang="0">
                  <a:pos x="56" y="1747"/>
                </a:cxn>
                <a:cxn ang="0">
                  <a:pos x="61" y="2010"/>
                </a:cxn>
                <a:cxn ang="0">
                  <a:pos x="67" y="2082"/>
                </a:cxn>
                <a:cxn ang="0">
                  <a:pos x="73" y="2038"/>
                </a:cxn>
                <a:cxn ang="0">
                  <a:pos x="78" y="2094"/>
                </a:cxn>
                <a:cxn ang="0">
                  <a:pos x="84" y="2161"/>
                </a:cxn>
                <a:cxn ang="0">
                  <a:pos x="89" y="2038"/>
                </a:cxn>
                <a:cxn ang="0">
                  <a:pos x="95" y="424"/>
                </a:cxn>
                <a:cxn ang="0">
                  <a:pos x="100" y="1044"/>
                </a:cxn>
                <a:cxn ang="0">
                  <a:pos x="112" y="1513"/>
                </a:cxn>
                <a:cxn ang="0">
                  <a:pos x="117" y="1876"/>
                </a:cxn>
                <a:cxn ang="0">
                  <a:pos x="123" y="1987"/>
                </a:cxn>
                <a:cxn ang="0">
                  <a:pos x="128" y="2105"/>
                </a:cxn>
                <a:cxn ang="0">
                  <a:pos x="134" y="2105"/>
                </a:cxn>
                <a:cxn ang="0">
                  <a:pos x="139" y="2133"/>
                </a:cxn>
                <a:cxn ang="0">
                  <a:pos x="150" y="2233"/>
                </a:cxn>
                <a:cxn ang="0">
                  <a:pos x="156" y="39"/>
                </a:cxn>
                <a:cxn ang="0">
                  <a:pos x="162" y="804"/>
                </a:cxn>
                <a:cxn ang="0">
                  <a:pos x="167" y="1407"/>
                </a:cxn>
                <a:cxn ang="0">
                  <a:pos x="173" y="1960"/>
                </a:cxn>
                <a:cxn ang="0">
                  <a:pos x="178" y="2054"/>
                </a:cxn>
                <a:cxn ang="0">
                  <a:pos x="189" y="2077"/>
                </a:cxn>
                <a:cxn ang="0">
                  <a:pos x="195" y="2038"/>
                </a:cxn>
                <a:cxn ang="0">
                  <a:pos x="201" y="2172"/>
                </a:cxn>
                <a:cxn ang="0">
                  <a:pos x="206" y="2239"/>
                </a:cxn>
                <a:cxn ang="0">
                  <a:pos x="212" y="2082"/>
                </a:cxn>
                <a:cxn ang="0">
                  <a:pos x="217" y="1111"/>
                </a:cxn>
                <a:cxn ang="0">
                  <a:pos x="223" y="1457"/>
                </a:cxn>
                <a:cxn ang="0">
                  <a:pos x="228" y="1787"/>
                </a:cxn>
                <a:cxn ang="0">
                  <a:pos x="239" y="1987"/>
                </a:cxn>
                <a:cxn ang="0">
                  <a:pos x="245" y="2032"/>
                </a:cxn>
                <a:cxn ang="0">
                  <a:pos x="251" y="2110"/>
                </a:cxn>
                <a:cxn ang="0">
                  <a:pos x="256" y="2188"/>
                </a:cxn>
                <a:cxn ang="0">
                  <a:pos x="262" y="2205"/>
                </a:cxn>
              </a:cxnLst>
              <a:rect l="0" t="0" r="r" b="b"/>
              <a:pathLst>
                <a:path w="267" h="2239">
                  <a:moveTo>
                    <a:pt x="0" y="1932"/>
                  </a:moveTo>
                  <a:lnTo>
                    <a:pt x="0" y="1926"/>
                  </a:lnTo>
                  <a:lnTo>
                    <a:pt x="6" y="1943"/>
                  </a:lnTo>
                  <a:lnTo>
                    <a:pt x="6" y="2066"/>
                  </a:lnTo>
                  <a:lnTo>
                    <a:pt x="6" y="2027"/>
                  </a:lnTo>
                  <a:lnTo>
                    <a:pt x="11" y="2054"/>
                  </a:lnTo>
                  <a:lnTo>
                    <a:pt x="11" y="2082"/>
                  </a:lnTo>
                  <a:lnTo>
                    <a:pt x="11" y="2021"/>
                  </a:lnTo>
                  <a:lnTo>
                    <a:pt x="17" y="2010"/>
                  </a:lnTo>
                  <a:lnTo>
                    <a:pt x="17" y="2088"/>
                  </a:lnTo>
                  <a:lnTo>
                    <a:pt x="22" y="2082"/>
                  </a:lnTo>
                  <a:lnTo>
                    <a:pt x="22" y="2138"/>
                  </a:lnTo>
                  <a:lnTo>
                    <a:pt x="22" y="2094"/>
                  </a:lnTo>
                  <a:lnTo>
                    <a:pt x="28" y="2144"/>
                  </a:lnTo>
                  <a:lnTo>
                    <a:pt x="28" y="2205"/>
                  </a:lnTo>
                  <a:lnTo>
                    <a:pt x="28" y="2144"/>
                  </a:lnTo>
                  <a:lnTo>
                    <a:pt x="34" y="2205"/>
                  </a:lnTo>
                  <a:lnTo>
                    <a:pt x="34" y="2082"/>
                  </a:lnTo>
                  <a:lnTo>
                    <a:pt x="39" y="2010"/>
                  </a:lnTo>
                  <a:lnTo>
                    <a:pt x="39" y="101"/>
                  </a:lnTo>
                  <a:lnTo>
                    <a:pt x="45" y="776"/>
                  </a:lnTo>
                  <a:lnTo>
                    <a:pt x="45" y="1128"/>
                  </a:lnTo>
                  <a:lnTo>
                    <a:pt x="45" y="994"/>
                  </a:lnTo>
                  <a:lnTo>
                    <a:pt x="50" y="1407"/>
                  </a:lnTo>
                  <a:lnTo>
                    <a:pt x="50" y="1675"/>
                  </a:lnTo>
                  <a:lnTo>
                    <a:pt x="56" y="1798"/>
                  </a:lnTo>
                  <a:lnTo>
                    <a:pt x="56" y="1747"/>
                  </a:lnTo>
                  <a:lnTo>
                    <a:pt x="56" y="1893"/>
                  </a:lnTo>
                  <a:lnTo>
                    <a:pt x="61" y="1932"/>
                  </a:lnTo>
                  <a:lnTo>
                    <a:pt x="61" y="2010"/>
                  </a:lnTo>
                  <a:lnTo>
                    <a:pt x="61" y="1993"/>
                  </a:lnTo>
                  <a:lnTo>
                    <a:pt x="67" y="1993"/>
                  </a:lnTo>
                  <a:lnTo>
                    <a:pt x="67" y="2082"/>
                  </a:lnTo>
                  <a:lnTo>
                    <a:pt x="73" y="2066"/>
                  </a:lnTo>
                  <a:lnTo>
                    <a:pt x="73" y="2010"/>
                  </a:lnTo>
                  <a:lnTo>
                    <a:pt x="73" y="2038"/>
                  </a:lnTo>
                  <a:lnTo>
                    <a:pt x="78" y="2105"/>
                  </a:lnTo>
                  <a:lnTo>
                    <a:pt x="78" y="2038"/>
                  </a:lnTo>
                  <a:lnTo>
                    <a:pt x="78" y="2094"/>
                  </a:lnTo>
                  <a:lnTo>
                    <a:pt x="84" y="2138"/>
                  </a:lnTo>
                  <a:lnTo>
                    <a:pt x="84" y="2110"/>
                  </a:lnTo>
                  <a:lnTo>
                    <a:pt x="84" y="2161"/>
                  </a:lnTo>
                  <a:lnTo>
                    <a:pt x="89" y="2077"/>
                  </a:lnTo>
                  <a:lnTo>
                    <a:pt x="89" y="2082"/>
                  </a:lnTo>
                  <a:lnTo>
                    <a:pt x="89" y="2038"/>
                  </a:lnTo>
                  <a:lnTo>
                    <a:pt x="95" y="2077"/>
                  </a:lnTo>
                  <a:lnTo>
                    <a:pt x="95" y="2094"/>
                  </a:lnTo>
                  <a:lnTo>
                    <a:pt x="95" y="424"/>
                  </a:lnTo>
                  <a:lnTo>
                    <a:pt x="100" y="218"/>
                  </a:lnTo>
                  <a:lnTo>
                    <a:pt x="100" y="1251"/>
                  </a:lnTo>
                  <a:lnTo>
                    <a:pt x="100" y="1044"/>
                  </a:lnTo>
                  <a:lnTo>
                    <a:pt x="106" y="1122"/>
                  </a:lnTo>
                  <a:lnTo>
                    <a:pt x="106" y="1513"/>
                  </a:lnTo>
                  <a:lnTo>
                    <a:pt x="112" y="1513"/>
                  </a:lnTo>
                  <a:lnTo>
                    <a:pt x="112" y="1881"/>
                  </a:lnTo>
                  <a:lnTo>
                    <a:pt x="112" y="1842"/>
                  </a:lnTo>
                  <a:lnTo>
                    <a:pt x="117" y="1876"/>
                  </a:lnTo>
                  <a:lnTo>
                    <a:pt x="117" y="2015"/>
                  </a:lnTo>
                  <a:lnTo>
                    <a:pt x="123" y="2043"/>
                  </a:lnTo>
                  <a:lnTo>
                    <a:pt x="123" y="1987"/>
                  </a:lnTo>
                  <a:lnTo>
                    <a:pt x="123" y="2049"/>
                  </a:lnTo>
                  <a:lnTo>
                    <a:pt x="128" y="2054"/>
                  </a:lnTo>
                  <a:lnTo>
                    <a:pt x="128" y="2105"/>
                  </a:lnTo>
                  <a:lnTo>
                    <a:pt x="134" y="2077"/>
                  </a:lnTo>
                  <a:lnTo>
                    <a:pt x="134" y="2144"/>
                  </a:lnTo>
                  <a:lnTo>
                    <a:pt x="134" y="2105"/>
                  </a:lnTo>
                  <a:lnTo>
                    <a:pt x="139" y="2127"/>
                  </a:lnTo>
                  <a:lnTo>
                    <a:pt x="139" y="2166"/>
                  </a:lnTo>
                  <a:lnTo>
                    <a:pt x="139" y="2133"/>
                  </a:lnTo>
                  <a:lnTo>
                    <a:pt x="145" y="2127"/>
                  </a:lnTo>
                  <a:lnTo>
                    <a:pt x="145" y="2205"/>
                  </a:lnTo>
                  <a:lnTo>
                    <a:pt x="150" y="2233"/>
                  </a:lnTo>
                  <a:lnTo>
                    <a:pt x="150" y="2043"/>
                  </a:lnTo>
                  <a:lnTo>
                    <a:pt x="156" y="1346"/>
                  </a:lnTo>
                  <a:lnTo>
                    <a:pt x="156" y="39"/>
                  </a:lnTo>
                  <a:lnTo>
                    <a:pt x="156" y="726"/>
                  </a:lnTo>
                  <a:lnTo>
                    <a:pt x="162" y="1055"/>
                  </a:lnTo>
                  <a:lnTo>
                    <a:pt x="162" y="804"/>
                  </a:lnTo>
                  <a:lnTo>
                    <a:pt x="162" y="1351"/>
                  </a:lnTo>
                  <a:lnTo>
                    <a:pt x="167" y="1474"/>
                  </a:lnTo>
                  <a:lnTo>
                    <a:pt x="167" y="1407"/>
                  </a:lnTo>
                  <a:lnTo>
                    <a:pt x="167" y="1742"/>
                  </a:lnTo>
                  <a:lnTo>
                    <a:pt x="173" y="1742"/>
                  </a:lnTo>
                  <a:lnTo>
                    <a:pt x="173" y="1960"/>
                  </a:lnTo>
                  <a:lnTo>
                    <a:pt x="178" y="1965"/>
                  </a:lnTo>
                  <a:lnTo>
                    <a:pt x="178" y="1948"/>
                  </a:lnTo>
                  <a:lnTo>
                    <a:pt x="178" y="2054"/>
                  </a:lnTo>
                  <a:lnTo>
                    <a:pt x="184" y="2015"/>
                  </a:lnTo>
                  <a:lnTo>
                    <a:pt x="184" y="2077"/>
                  </a:lnTo>
                  <a:lnTo>
                    <a:pt x="189" y="2077"/>
                  </a:lnTo>
                  <a:lnTo>
                    <a:pt x="189" y="2105"/>
                  </a:lnTo>
                  <a:lnTo>
                    <a:pt x="189" y="2094"/>
                  </a:lnTo>
                  <a:lnTo>
                    <a:pt x="195" y="2038"/>
                  </a:lnTo>
                  <a:lnTo>
                    <a:pt x="195" y="2155"/>
                  </a:lnTo>
                  <a:lnTo>
                    <a:pt x="201" y="2110"/>
                  </a:lnTo>
                  <a:lnTo>
                    <a:pt x="201" y="2172"/>
                  </a:lnTo>
                  <a:lnTo>
                    <a:pt x="201" y="2138"/>
                  </a:lnTo>
                  <a:lnTo>
                    <a:pt x="206" y="2188"/>
                  </a:lnTo>
                  <a:lnTo>
                    <a:pt x="206" y="2239"/>
                  </a:lnTo>
                  <a:lnTo>
                    <a:pt x="206" y="2121"/>
                  </a:lnTo>
                  <a:lnTo>
                    <a:pt x="212" y="2077"/>
                  </a:lnTo>
                  <a:lnTo>
                    <a:pt x="212" y="2082"/>
                  </a:lnTo>
                  <a:lnTo>
                    <a:pt x="212" y="279"/>
                  </a:lnTo>
                  <a:lnTo>
                    <a:pt x="217" y="0"/>
                  </a:lnTo>
                  <a:lnTo>
                    <a:pt x="217" y="1111"/>
                  </a:lnTo>
                  <a:lnTo>
                    <a:pt x="217" y="854"/>
                  </a:lnTo>
                  <a:lnTo>
                    <a:pt x="223" y="921"/>
                  </a:lnTo>
                  <a:lnTo>
                    <a:pt x="223" y="1457"/>
                  </a:lnTo>
                  <a:lnTo>
                    <a:pt x="223" y="1379"/>
                  </a:lnTo>
                  <a:lnTo>
                    <a:pt x="228" y="1558"/>
                  </a:lnTo>
                  <a:lnTo>
                    <a:pt x="228" y="1787"/>
                  </a:lnTo>
                  <a:lnTo>
                    <a:pt x="234" y="1898"/>
                  </a:lnTo>
                  <a:lnTo>
                    <a:pt x="234" y="1993"/>
                  </a:lnTo>
                  <a:lnTo>
                    <a:pt x="239" y="1987"/>
                  </a:lnTo>
                  <a:lnTo>
                    <a:pt x="239" y="2049"/>
                  </a:lnTo>
                  <a:lnTo>
                    <a:pt x="239" y="2043"/>
                  </a:lnTo>
                  <a:lnTo>
                    <a:pt x="245" y="2032"/>
                  </a:lnTo>
                  <a:lnTo>
                    <a:pt x="245" y="2071"/>
                  </a:lnTo>
                  <a:lnTo>
                    <a:pt x="251" y="2060"/>
                  </a:lnTo>
                  <a:lnTo>
                    <a:pt x="251" y="2110"/>
                  </a:lnTo>
                  <a:lnTo>
                    <a:pt x="251" y="2066"/>
                  </a:lnTo>
                  <a:lnTo>
                    <a:pt x="256" y="2127"/>
                  </a:lnTo>
                  <a:lnTo>
                    <a:pt x="256" y="2188"/>
                  </a:lnTo>
                  <a:lnTo>
                    <a:pt x="256" y="2049"/>
                  </a:lnTo>
                  <a:lnTo>
                    <a:pt x="262" y="2133"/>
                  </a:lnTo>
                  <a:lnTo>
                    <a:pt x="262" y="2205"/>
                  </a:lnTo>
                  <a:lnTo>
                    <a:pt x="267" y="2172"/>
                  </a:lnTo>
                  <a:lnTo>
                    <a:pt x="267" y="1524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24" name="Freeform 36"/>
            <p:cNvSpPr>
              <a:spLocks/>
            </p:cNvSpPr>
            <p:nvPr/>
          </p:nvSpPr>
          <p:spPr bwMode="auto">
            <a:xfrm>
              <a:off x="4612" y="1848"/>
              <a:ext cx="256" cy="2289"/>
            </a:xfrm>
            <a:custGeom>
              <a:avLst/>
              <a:gdLst/>
              <a:ahLst/>
              <a:cxnLst>
                <a:cxn ang="0">
                  <a:pos x="6" y="111"/>
                </a:cxn>
                <a:cxn ang="0">
                  <a:pos x="11" y="1066"/>
                </a:cxn>
                <a:cxn ang="0">
                  <a:pos x="17" y="1563"/>
                </a:cxn>
                <a:cxn ang="0">
                  <a:pos x="23" y="2048"/>
                </a:cxn>
                <a:cxn ang="0">
                  <a:pos x="28" y="2060"/>
                </a:cxn>
                <a:cxn ang="0">
                  <a:pos x="34" y="2110"/>
                </a:cxn>
                <a:cxn ang="0">
                  <a:pos x="39" y="2171"/>
                </a:cxn>
                <a:cxn ang="0">
                  <a:pos x="50" y="2194"/>
                </a:cxn>
                <a:cxn ang="0">
                  <a:pos x="56" y="2199"/>
                </a:cxn>
                <a:cxn ang="0">
                  <a:pos x="56" y="2166"/>
                </a:cxn>
                <a:cxn ang="0">
                  <a:pos x="67" y="776"/>
                </a:cxn>
                <a:cxn ang="0">
                  <a:pos x="73" y="1423"/>
                </a:cxn>
                <a:cxn ang="0">
                  <a:pos x="78" y="1736"/>
                </a:cxn>
                <a:cxn ang="0">
                  <a:pos x="84" y="2115"/>
                </a:cxn>
                <a:cxn ang="0">
                  <a:pos x="89" y="2127"/>
                </a:cxn>
                <a:cxn ang="0">
                  <a:pos x="95" y="2099"/>
                </a:cxn>
                <a:cxn ang="0">
                  <a:pos x="100" y="2171"/>
                </a:cxn>
                <a:cxn ang="0">
                  <a:pos x="106" y="2289"/>
                </a:cxn>
                <a:cxn ang="0">
                  <a:pos x="112" y="2194"/>
                </a:cxn>
                <a:cxn ang="0">
                  <a:pos x="117" y="1596"/>
                </a:cxn>
                <a:cxn ang="0">
                  <a:pos x="123" y="1189"/>
                </a:cxn>
                <a:cxn ang="0">
                  <a:pos x="134" y="1401"/>
                </a:cxn>
                <a:cxn ang="0">
                  <a:pos x="139" y="1797"/>
                </a:cxn>
                <a:cxn ang="0">
                  <a:pos x="145" y="2115"/>
                </a:cxn>
                <a:cxn ang="0">
                  <a:pos x="151" y="2138"/>
                </a:cxn>
                <a:cxn ang="0">
                  <a:pos x="156" y="2110"/>
                </a:cxn>
                <a:cxn ang="0">
                  <a:pos x="162" y="2194"/>
                </a:cxn>
                <a:cxn ang="0">
                  <a:pos x="167" y="2182"/>
                </a:cxn>
                <a:cxn ang="0">
                  <a:pos x="178" y="1585"/>
                </a:cxn>
                <a:cxn ang="0">
                  <a:pos x="184" y="1116"/>
                </a:cxn>
                <a:cxn ang="0">
                  <a:pos x="189" y="1440"/>
                </a:cxn>
                <a:cxn ang="0">
                  <a:pos x="195" y="1825"/>
                </a:cxn>
                <a:cxn ang="0">
                  <a:pos x="201" y="2065"/>
                </a:cxn>
                <a:cxn ang="0">
                  <a:pos x="206" y="1970"/>
                </a:cxn>
                <a:cxn ang="0">
                  <a:pos x="212" y="2115"/>
                </a:cxn>
                <a:cxn ang="0">
                  <a:pos x="212" y="2093"/>
                </a:cxn>
                <a:cxn ang="0">
                  <a:pos x="223" y="2205"/>
                </a:cxn>
                <a:cxn ang="0">
                  <a:pos x="228" y="2261"/>
                </a:cxn>
                <a:cxn ang="0">
                  <a:pos x="234" y="2166"/>
                </a:cxn>
                <a:cxn ang="0">
                  <a:pos x="240" y="1233"/>
                </a:cxn>
                <a:cxn ang="0">
                  <a:pos x="245" y="1602"/>
                </a:cxn>
                <a:cxn ang="0">
                  <a:pos x="251" y="2037"/>
                </a:cxn>
              </a:cxnLst>
              <a:rect l="0" t="0" r="r" b="b"/>
              <a:pathLst>
                <a:path w="256" h="2289">
                  <a:moveTo>
                    <a:pt x="0" y="1585"/>
                  </a:moveTo>
                  <a:lnTo>
                    <a:pt x="6" y="513"/>
                  </a:lnTo>
                  <a:lnTo>
                    <a:pt x="6" y="111"/>
                  </a:lnTo>
                  <a:lnTo>
                    <a:pt x="6" y="1267"/>
                  </a:lnTo>
                  <a:lnTo>
                    <a:pt x="11" y="1077"/>
                  </a:lnTo>
                  <a:lnTo>
                    <a:pt x="11" y="1066"/>
                  </a:lnTo>
                  <a:lnTo>
                    <a:pt x="11" y="1468"/>
                  </a:lnTo>
                  <a:lnTo>
                    <a:pt x="17" y="1630"/>
                  </a:lnTo>
                  <a:lnTo>
                    <a:pt x="17" y="1563"/>
                  </a:lnTo>
                  <a:lnTo>
                    <a:pt x="17" y="1836"/>
                  </a:lnTo>
                  <a:lnTo>
                    <a:pt x="23" y="1820"/>
                  </a:lnTo>
                  <a:lnTo>
                    <a:pt x="23" y="2048"/>
                  </a:lnTo>
                  <a:lnTo>
                    <a:pt x="28" y="2037"/>
                  </a:lnTo>
                  <a:lnTo>
                    <a:pt x="28" y="2127"/>
                  </a:lnTo>
                  <a:lnTo>
                    <a:pt x="28" y="2060"/>
                  </a:lnTo>
                  <a:lnTo>
                    <a:pt x="34" y="2060"/>
                  </a:lnTo>
                  <a:lnTo>
                    <a:pt x="34" y="2127"/>
                  </a:lnTo>
                  <a:lnTo>
                    <a:pt x="34" y="2110"/>
                  </a:lnTo>
                  <a:lnTo>
                    <a:pt x="39" y="2093"/>
                  </a:lnTo>
                  <a:lnTo>
                    <a:pt x="39" y="2194"/>
                  </a:lnTo>
                  <a:lnTo>
                    <a:pt x="39" y="2171"/>
                  </a:lnTo>
                  <a:lnTo>
                    <a:pt x="45" y="2132"/>
                  </a:lnTo>
                  <a:lnTo>
                    <a:pt x="45" y="2249"/>
                  </a:lnTo>
                  <a:lnTo>
                    <a:pt x="50" y="2194"/>
                  </a:lnTo>
                  <a:lnTo>
                    <a:pt x="50" y="2261"/>
                  </a:lnTo>
                  <a:lnTo>
                    <a:pt x="50" y="2233"/>
                  </a:lnTo>
                  <a:lnTo>
                    <a:pt x="56" y="2199"/>
                  </a:lnTo>
                  <a:lnTo>
                    <a:pt x="56" y="2205"/>
                  </a:lnTo>
                  <a:lnTo>
                    <a:pt x="56" y="2155"/>
                  </a:lnTo>
                  <a:lnTo>
                    <a:pt x="56" y="2166"/>
                  </a:lnTo>
                  <a:lnTo>
                    <a:pt x="62" y="2160"/>
                  </a:lnTo>
                  <a:lnTo>
                    <a:pt x="62" y="123"/>
                  </a:lnTo>
                  <a:lnTo>
                    <a:pt x="67" y="776"/>
                  </a:lnTo>
                  <a:lnTo>
                    <a:pt x="67" y="1155"/>
                  </a:lnTo>
                  <a:lnTo>
                    <a:pt x="67" y="1032"/>
                  </a:lnTo>
                  <a:lnTo>
                    <a:pt x="73" y="1423"/>
                  </a:lnTo>
                  <a:lnTo>
                    <a:pt x="73" y="1725"/>
                  </a:lnTo>
                  <a:lnTo>
                    <a:pt x="78" y="1786"/>
                  </a:lnTo>
                  <a:lnTo>
                    <a:pt x="78" y="1736"/>
                  </a:lnTo>
                  <a:lnTo>
                    <a:pt x="78" y="1853"/>
                  </a:lnTo>
                  <a:lnTo>
                    <a:pt x="84" y="2015"/>
                  </a:lnTo>
                  <a:lnTo>
                    <a:pt x="84" y="2115"/>
                  </a:lnTo>
                  <a:lnTo>
                    <a:pt x="89" y="2071"/>
                  </a:lnTo>
                  <a:lnTo>
                    <a:pt x="89" y="2143"/>
                  </a:lnTo>
                  <a:lnTo>
                    <a:pt x="89" y="2127"/>
                  </a:lnTo>
                  <a:lnTo>
                    <a:pt x="95" y="2076"/>
                  </a:lnTo>
                  <a:lnTo>
                    <a:pt x="95" y="2127"/>
                  </a:lnTo>
                  <a:lnTo>
                    <a:pt x="95" y="2099"/>
                  </a:lnTo>
                  <a:lnTo>
                    <a:pt x="100" y="2132"/>
                  </a:lnTo>
                  <a:lnTo>
                    <a:pt x="100" y="2099"/>
                  </a:lnTo>
                  <a:lnTo>
                    <a:pt x="100" y="2171"/>
                  </a:lnTo>
                  <a:lnTo>
                    <a:pt x="106" y="2255"/>
                  </a:lnTo>
                  <a:lnTo>
                    <a:pt x="106" y="2210"/>
                  </a:lnTo>
                  <a:lnTo>
                    <a:pt x="106" y="2289"/>
                  </a:lnTo>
                  <a:lnTo>
                    <a:pt x="112" y="2233"/>
                  </a:lnTo>
                  <a:lnTo>
                    <a:pt x="112" y="2272"/>
                  </a:lnTo>
                  <a:lnTo>
                    <a:pt x="112" y="2194"/>
                  </a:lnTo>
                  <a:lnTo>
                    <a:pt x="112" y="2255"/>
                  </a:lnTo>
                  <a:lnTo>
                    <a:pt x="117" y="2216"/>
                  </a:lnTo>
                  <a:lnTo>
                    <a:pt x="117" y="1596"/>
                  </a:lnTo>
                  <a:lnTo>
                    <a:pt x="123" y="402"/>
                  </a:lnTo>
                  <a:lnTo>
                    <a:pt x="123" y="0"/>
                  </a:lnTo>
                  <a:lnTo>
                    <a:pt x="123" y="1189"/>
                  </a:lnTo>
                  <a:lnTo>
                    <a:pt x="128" y="876"/>
                  </a:lnTo>
                  <a:lnTo>
                    <a:pt x="128" y="1479"/>
                  </a:lnTo>
                  <a:lnTo>
                    <a:pt x="134" y="1401"/>
                  </a:lnTo>
                  <a:lnTo>
                    <a:pt x="134" y="1814"/>
                  </a:lnTo>
                  <a:lnTo>
                    <a:pt x="134" y="1753"/>
                  </a:lnTo>
                  <a:lnTo>
                    <a:pt x="139" y="1797"/>
                  </a:lnTo>
                  <a:lnTo>
                    <a:pt x="139" y="1942"/>
                  </a:lnTo>
                  <a:lnTo>
                    <a:pt x="145" y="2048"/>
                  </a:lnTo>
                  <a:lnTo>
                    <a:pt x="145" y="2115"/>
                  </a:lnTo>
                  <a:lnTo>
                    <a:pt x="151" y="2099"/>
                  </a:lnTo>
                  <a:lnTo>
                    <a:pt x="151" y="2065"/>
                  </a:lnTo>
                  <a:lnTo>
                    <a:pt x="151" y="2138"/>
                  </a:lnTo>
                  <a:lnTo>
                    <a:pt x="156" y="2182"/>
                  </a:lnTo>
                  <a:lnTo>
                    <a:pt x="156" y="2099"/>
                  </a:lnTo>
                  <a:lnTo>
                    <a:pt x="156" y="2110"/>
                  </a:lnTo>
                  <a:lnTo>
                    <a:pt x="162" y="2110"/>
                  </a:lnTo>
                  <a:lnTo>
                    <a:pt x="162" y="2233"/>
                  </a:lnTo>
                  <a:lnTo>
                    <a:pt x="162" y="2194"/>
                  </a:lnTo>
                  <a:lnTo>
                    <a:pt x="167" y="2210"/>
                  </a:lnTo>
                  <a:lnTo>
                    <a:pt x="167" y="2283"/>
                  </a:lnTo>
                  <a:lnTo>
                    <a:pt x="167" y="2182"/>
                  </a:lnTo>
                  <a:lnTo>
                    <a:pt x="173" y="2227"/>
                  </a:lnTo>
                  <a:lnTo>
                    <a:pt x="173" y="2155"/>
                  </a:lnTo>
                  <a:lnTo>
                    <a:pt x="178" y="1585"/>
                  </a:lnTo>
                  <a:lnTo>
                    <a:pt x="178" y="83"/>
                  </a:lnTo>
                  <a:lnTo>
                    <a:pt x="178" y="725"/>
                  </a:lnTo>
                  <a:lnTo>
                    <a:pt x="184" y="1116"/>
                  </a:lnTo>
                  <a:lnTo>
                    <a:pt x="184" y="843"/>
                  </a:lnTo>
                  <a:lnTo>
                    <a:pt x="184" y="921"/>
                  </a:lnTo>
                  <a:lnTo>
                    <a:pt x="189" y="1440"/>
                  </a:lnTo>
                  <a:lnTo>
                    <a:pt x="189" y="1702"/>
                  </a:lnTo>
                  <a:lnTo>
                    <a:pt x="195" y="1881"/>
                  </a:lnTo>
                  <a:lnTo>
                    <a:pt x="195" y="1825"/>
                  </a:lnTo>
                  <a:lnTo>
                    <a:pt x="195" y="2048"/>
                  </a:lnTo>
                  <a:lnTo>
                    <a:pt x="201" y="2048"/>
                  </a:lnTo>
                  <a:lnTo>
                    <a:pt x="201" y="2065"/>
                  </a:lnTo>
                  <a:lnTo>
                    <a:pt x="201" y="2015"/>
                  </a:lnTo>
                  <a:lnTo>
                    <a:pt x="201" y="2032"/>
                  </a:lnTo>
                  <a:lnTo>
                    <a:pt x="206" y="1970"/>
                  </a:lnTo>
                  <a:lnTo>
                    <a:pt x="206" y="2104"/>
                  </a:lnTo>
                  <a:lnTo>
                    <a:pt x="206" y="2093"/>
                  </a:lnTo>
                  <a:lnTo>
                    <a:pt x="212" y="2115"/>
                  </a:lnTo>
                  <a:lnTo>
                    <a:pt x="212" y="2127"/>
                  </a:lnTo>
                  <a:lnTo>
                    <a:pt x="212" y="2082"/>
                  </a:lnTo>
                  <a:lnTo>
                    <a:pt x="212" y="2093"/>
                  </a:lnTo>
                  <a:lnTo>
                    <a:pt x="217" y="2138"/>
                  </a:lnTo>
                  <a:lnTo>
                    <a:pt x="217" y="2177"/>
                  </a:lnTo>
                  <a:lnTo>
                    <a:pt x="223" y="2205"/>
                  </a:lnTo>
                  <a:lnTo>
                    <a:pt x="223" y="2160"/>
                  </a:lnTo>
                  <a:lnTo>
                    <a:pt x="223" y="2255"/>
                  </a:lnTo>
                  <a:lnTo>
                    <a:pt x="228" y="2261"/>
                  </a:lnTo>
                  <a:lnTo>
                    <a:pt x="228" y="2121"/>
                  </a:lnTo>
                  <a:lnTo>
                    <a:pt x="234" y="2127"/>
                  </a:lnTo>
                  <a:lnTo>
                    <a:pt x="234" y="2166"/>
                  </a:lnTo>
                  <a:lnTo>
                    <a:pt x="234" y="603"/>
                  </a:lnTo>
                  <a:lnTo>
                    <a:pt x="240" y="195"/>
                  </a:lnTo>
                  <a:lnTo>
                    <a:pt x="240" y="1233"/>
                  </a:lnTo>
                  <a:lnTo>
                    <a:pt x="240" y="1044"/>
                  </a:lnTo>
                  <a:lnTo>
                    <a:pt x="245" y="1055"/>
                  </a:lnTo>
                  <a:lnTo>
                    <a:pt x="245" y="1602"/>
                  </a:lnTo>
                  <a:lnTo>
                    <a:pt x="245" y="1568"/>
                  </a:lnTo>
                  <a:lnTo>
                    <a:pt x="251" y="1714"/>
                  </a:lnTo>
                  <a:lnTo>
                    <a:pt x="251" y="2037"/>
                  </a:lnTo>
                  <a:lnTo>
                    <a:pt x="256" y="2088"/>
                  </a:lnTo>
                  <a:lnTo>
                    <a:pt x="256" y="1998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23" name="Freeform 35"/>
            <p:cNvSpPr>
              <a:spLocks/>
            </p:cNvSpPr>
            <p:nvPr/>
          </p:nvSpPr>
          <p:spPr bwMode="auto">
            <a:xfrm>
              <a:off x="4868" y="1781"/>
              <a:ext cx="267" cy="2333"/>
            </a:xfrm>
            <a:custGeom>
              <a:avLst/>
              <a:gdLst/>
              <a:ahLst/>
              <a:cxnLst>
                <a:cxn ang="0">
                  <a:pos x="6" y="2115"/>
                </a:cxn>
                <a:cxn ang="0">
                  <a:pos x="11" y="2143"/>
                </a:cxn>
                <a:cxn ang="0">
                  <a:pos x="17" y="2238"/>
                </a:cxn>
                <a:cxn ang="0">
                  <a:pos x="22" y="2300"/>
                </a:cxn>
                <a:cxn ang="0">
                  <a:pos x="28" y="2255"/>
                </a:cxn>
                <a:cxn ang="0">
                  <a:pos x="34" y="2132"/>
                </a:cxn>
                <a:cxn ang="0">
                  <a:pos x="39" y="0"/>
                </a:cxn>
                <a:cxn ang="0">
                  <a:pos x="45" y="1033"/>
                </a:cxn>
                <a:cxn ang="0">
                  <a:pos x="50" y="1546"/>
                </a:cxn>
                <a:cxn ang="0">
                  <a:pos x="56" y="2048"/>
                </a:cxn>
                <a:cxn ang="0">
                  <a:pos x="61" y="2160"/>
                </a:cxn>
                <a:cxn ang="0">
                  <a:pos x="67" y="2249"/>
                </a:cxn>
                <a:cxn ang="0">
                  <a:pos x="73" y="2227"/>
                </a:cxn>
                <a:cxn ang="0">
                  <a:pos x="78" y="2238"/>
                </a:cxn>
                <a:cxn ang="0">
                  <a:pos x="84" y="2283"/>
                </a:cxn>
                <a:cxn ang="0">
                  <a:pos x="95" y="2294"/>
                </a:cxn>
                <a:cxn ang="0">
                  <a:pos x="100" y="1245"/>
                </a:cxn>
                <a:cxn ang="0">
                  <a:pos x="106" y="1501"/>
                </a:cxn>
                <a:cxn ang="0">
                  <a:pos x="112" y="1920"/>
                </a:cxn>
                <a:cxn ang="0">
                  <a:pos x="117" y="2138"/>
                </a:cxn>
                <a:cxn ang="0">
                  <a:pos x="123" y="2199"/>
                </a:cxn>
                <a:cxn ang="0">
                  <a:pos x="134" y="2199"/>
                </a:cxn>
                <a:cxn ang="0">
                  <a:pos x="139" y="2272"/>
                </a:cxn>
                <a:cxn ang="0">
                  <a:pos x="145" y="2272"/>
                </a:cxn>
                <a:cxn ang="0">
                  <a:pos x="150" y="1741"/>
                </a:cxn>
                <a:cxn ang="0">
                  <a:pos x="156" y="1256"/>
                </a:cxn>
                <a:cxn ang="0">
                  <a:pos x="162" y="1708"/>
                </a:cxn>
                <a:cxn ang="0">
                  <a:pos x="173" y="1987"/>
                </a:cxn>
                <a:cxn ang="0">
                  <a:pos x="178" y="2210"/>
                </a:cxn>
                <a:cxn ang="0">
                  <a:pos x="189" y="2210"/>
                </a:cxn>
                <a:cxn ang="0">
                  <a:pos x="195" y="2244"/>
                </a:cxn>
                <a:cxn ang="0">
                  <a:pos x="201" y="2333"/>
                </a:cxn>
                <a:cxn ang="0">
                  <a:pos x="206" y="2238"/>
                </a:cxn>
                <a:cxn ang="0">
                  <a:pos x="217" y="753"/>
                </a:cxn>
                <a:cxn ang="0">
                  <a:pos x="223" y="1485"/>
                </a:cxn>
                <a:cxn ang="0">
                  <a:pos x="228" y="1831"/>
                </a:cxn>
                <a:cxn ang="0">
                  <a:pos x="234" y="2177"/>
                </a:cxn>
                <a:cxn ang="0">
                  <a:pos x="239" y="2238"/>
                </a:cxn>
                <a:cxn ang="0">
                  <a:pos x="245" y="2210"/>
                </a:cxn>
                <a:cxn ang="0">
                  <a:pos x="251" y="2294"/>
                </a:cxn>
                <a:cxn ang="0">
                  <a:pos x="256" y="2294"/>
                </a:cxn>
                <a:cxn ang="0">
                  <a:pos x="262" y="2238"/>
                </a:cxn>
              </a:cxnLst>
              <a:rect l="0" t="0" r="r" b="b"/>
              <a:pathLst>
                <a:path w="267" h="2333">
                  <a:moveTo>
                    <a:pt x="0" y="2065"/>
                  </a:moveTo>
                  <a:lnTo>
                    <a:pt x="6" y="2132"/>
                  </a:lnTo>
                  <a:lnTo>
                    <a:pt x="6" y="2115"/>
                  </a:lnTo>
                  <a:lnTo>
                    <a:pt x="6" y="2222"/>
                  </a:lnTo>
                  <a:lnTo>
                    <a:pt x="11" y="2199"/>
                  </a:lnTo>
                  <a:lnTo>
                    <a:pt x="11" y="2143"/>
                  </a:lnTo>
                  <a:lnTo>
                    <a:pt x="11" y="2227"/>
                  </a:lnTo>
                  <a:lnTo>
                    <a:pt x="17" y="2177"/>
                  </a:lnTo>
                  <a:lnTo>
                    <a:pt x="17" y="2238"/>
                  </a:lnTo>
                  <a:lnTo>
                    <a:pt x="17" y="2194"/>
                  </a:lnTo>
                  <a:lnTo>
                    <a:pt x="22" y="2216"/>
                  </a:lnTo>
                  <a:lnTo>
                    <a:pt x="22" y="2300"/>
                  </a:lnTo>
                  <a:lnTo>
                    <a:pt x="22" y="2233"/>
                  </a:lnTo>
                  <a:lnTo>
                    <a:pt x="28" y="2266"/>
                  </a:lnTo>
                  <a:lnTo>
                    <a:pt x="28" y="2255"/>
                  </a:lnTo>
                  <a:lnTo>
                    <a:pt x="28" y="2294"/>
                  </a:lnTo>
                  <a:lnTo>
                    <a:pt x="34" y="2205"/>
                  </a:lnTo>
                  <a:lnTo>
                    <a:pt x="34" y="2132"/>
                  </a:lnTo>
                  <a:lnTo>
                    <a:pt x="34" y="2177"/>
                  </a:lnTo>
                  <a:lnTo>
                    <a:pt x="39" y="1669"/>
                  </a:lnTo>
                  <a:lnTo>
                    <a:pt x="39" y="0"/>
                  </a:lnTo>
                  <a:lnTo>
                    <a:pt x="39" y="703"/>
                  </a:lnTo>
                  <a:lnTo>
                    <a:pt x="45" y="1250"/>
                  </a:lnTo>
                  <a:lnTo>
                    <a:pt x="45" y="1033"/>
                  </a:lnTo>
                  <a:lnTo>
                    <a:pt x="45" y="1501"/>
                  </a:lnTo>
                  <a:lnTo>
                    <a:pt x="50" y="1647"/>
                  </a:lnTo>
                  <a:lnTo>
                    <a:pt x="50" y="1546"/>
                  </a:lnTo>
                  <a:lnTo>
                    <a:pt x="50" y="1864"/>
                  </a:lnTo>
                  <a:lnTo>
                    <a:pt x="56" y="1820"/>
                  </a:lnTo>
                  <a:lnTo>
                    <a:pt x="56" y="2048"/>
                  </a:lnTo>
                  <a:lnTo>
                    <a:pt x="56" y="2021"/>
                  </a:lnTo>
                  <a:lnTo>
                    <a:pt x="61" y="2026"/>
                  </a:lnTo>
                  <a:lnTo>
                    <a:pt x="61" y="2160"/>
                  </a:lnTo>
                  <a:lnTo>
                    <a:pt x="61" y="2048"/>
                  </a:lnTo>
                  <a:lnTo>
                    <a:pt x="67" y="2143"/>
                  </a:lnTo>
                  <a:lnTo>
                    <a:pt x="67" y="2249"/>
                  </a:lnTo>
                  <a:lnTo>
                    <a:pt x="67" y="2177"/>
                  </a:lnTo>
                  <a:lnTo>
                    <a:pt x="73" y="2110"/>
                  </a:lnTo>
                  <a:lnTo>
                    <a:pt x="73" y="2227"/>
                  </a:lnTo>
                  <a:lnTo>
                    <a:pt x="78" y="2216"/>
                  </a:lnTo>
                  <a:lnTo>
                    <a:pt x="78" y="2171"/>
                  </a:lnTo>
                  <a:lnTo>
                    <a:pt x="78" y="2238"/>
                  </a:lnTo>
                  <a:lnTo>
                    <a:pt x="84" y="2233"/>
                  </a:lnTo>
                  <a:lnTo>
                    <a:pt x="84" y="2305"/>
                  </a:lnTo>
                  <a:lnTo>
                    <a:pt x="84" y="2283"/>
                  </a:lnTo>
                  <a:lnTo>
                    <a:pt x="89" y="2233"/>
                  </a:lnTo>
                  <a:lnTo>
                    <a:pt x="89" y="2261"/>
                  </a:lnTo>
                  <a:lnTo>
                    <a:pt x="95" y="2294"/>
                  </a:lnTo>
                  <a:lnTo>
                    <a:pt x="95" y="100"/>
                  </a:lnTo>
                  <a:lnTo>
                    <a:pt x="100" y="725"/>
                  </a:lnTo>
                  <a:lnTo>
                    <a:pt x="100" y="1245"/>
                  </a:lnTo>
                  <a:lnTo>
                    <a:pt x="100" y="1005"/>
                  </a:lnTo>
                  <a:lnTo>
                    <a:pt x="106" y="1373"/>
                  </a:lnTo>
                  <a:lnTo>
                    <a:pt x="106" y="1501"/>
                  </a:lnTo>
                  <a:lnTo>
                    <a:pt x="106" y="1457"/>
                  </a:lnTo>
                  <a:lnTo>
                    <a:pt x="112" y="1680"/>
                  </a:lnTo>
                  <a:lnTo>
                    <a:pt x="112" y="1920"/>
                  </a:lnTo>
                  <a:lnTo>
                    <a:pt x="117" y="2071"/>
                  </a:lnTo>
                  <a:lnTo>
                    <a:pt x="117" y="2065"/>
                  </a:lnTo>
                  <a:lnTo>
                    <a:pt x="117" y="2138"/>
                  </a:lnTo>
                  <a:lnTo>
                    <a:pt x="123" y="2132"/>
                  </a:lnTo>
                  <a:lnTo>
                    <a:pt x="123" y="2088"/>
                  </a:lnTo>
                  <a:lnTo>
                    <a:pt x="123" y="2199"/>
                  </a:lnTo>
                  <a:lnTo>
                    <a:pt x="128" y="2138"/>
                  </a:lnTo>
                  <a:lnTo>
                    <a:pt x="128" y="2205"/>
                  </a:lnTo>
                  <a:lnTo>
                    <a:pt x="134" y="2199"/>
                  </a:lnTo>
                  <a:lnTo>
                    <a:pt x="134" y="2166"/>
                  </a:lnTo>
                  <a:lnTo>
                    <a:pt x="134" y="2199"/>
                  </a:lnTo>
                  <a:lnTo>
                    <a:pt x="139" y="2272"/>
                  </a:lnTo>
                  <a:lnTo>
                    <a:pt x="139" y="2255"/>
                  </a:lnTo>
                  <a:lnTo>
                    <a:pt x="145" y="2305"/>
                  </a:lnTo>
                  <a:lnTo>
                    <a:pt x="145" y="2272"/>
                  </a:lnTo>
                  <a:lnTo>
                    <a:pt x="145" y="2316"/>
                  </a:lnTo>
                  <a:lnTo>
                    <a:pt x="150" y="2322"/>
                  </a:lnTo>
                  <a:lnTo>
                    <a:pt x="150" y="1741"/>
                  </a:lnTo>
                  <a:lnTo>
                    <a:pt x="156" y="759"/>
                  </a:lnTo>
                  <a:lnTo>
                    <a:pt x="156" y="234"/>
                  </a:lnTo>
                  <a:lnTo>
                    <a:pt x="156" y="1256"/>
                  </a:lnTo>
                  <a:lnTo>
                    <a:pt x="162" y="1139"/>
                  </a:lnTo>
                  <a:lnTo>
                    <a:pt x="162" y="1060"/>
                  </a:lnTo>
                  <a:lnTo>
                    <a:pt x="162" y="1708"/>
                  </a:lnTo>
                  <a:lnTo>
                    <a:pt x="167" y="1691"/>
                  </a:lnTo>
                  <a:lnTo>
                    <a:pt x="167" y="1998"/>
                  </a:lnTo>
                  <a:lnTo>
                    <a:pt x="173" y="1987"/>
                  </a:lnTo>
                  <a:lnTo>
                    <a:pt x="173" y="2071"/>
                  </a:lnTo>
                  <a:lnTo>
                    <a:pt x="178" y="2060"/>
                  </a:lnTo>
                  <a:lnTo>
                    <a:pt x="178" y="2210"/>
                  </a:lnTo>
                  <a:lnTo>
                    <a:pt x="184" y="2255"/>
                  </a:lnTo>
                  <a:lnTo>
                    <a:pt x="184" y="2210"/>
                  </a:lnTo>
                  <a:lnTo>
                    <a:pt x="189" y="2210"/>
                  </a:lnTo>
                  <a:lnTo>
                    <a:pt x="189" y="2266"/>
                  </a:lnTo>
                  <a:lnTo>
                    <a:pt x="195" y="2216"/>
                  </a:lnTo>
                  <a:lnTo>
                    <a:pt x="195" y="2244"/>
                  </a:lnTo>
                  <a:lnTo>
                    <a:pt x="195" y="2210"/>
                  </a:lnTo>
                  <a:lnTo>
                    <a:pt x="201" y="2238"/>
                  </a:lnTo>
                  <a:lnTo>
                    <a:pt x="201" y="2333"/>
                  </a:lnTo>
                  <a:lnTo>
                    <a:pt x="201" y="2272"/>
                  </a:lnTo>
                  <a:lnTo>
                    <a:pt x="206" y="2283"/>
                  </a:lnTo>
                  <a:lnTo>
                    <a:pt x="206" y="2238"/>
                  </a:lnTo>
                  <a:lnTo>
                    <a:pt x="212" y="2233"/>
                  </a:lnTo>
                  <a:lnTo>
                    <a:pt x="212" y="217"/>
                  </a:lnTo>
                  <a:lnTo>
                    <a:pt x="217" y="753"/>
                  </a:lnTo>
                  <a:lnTo>
                    <a:pt x="217" y="1250"/>
                  </a:lnTo>
                  <a:lnTo>
                    <a:pt x="217" y="1133"/>
                  </a:lnTo>
                  <a:lnTo>
                    <a:pt x="223" y="1485"/>
                  </a:lnTo>
                  <a:lnTo>
                    <a:pt x="223" y="1786"/>
                  </a:lnTo>
                  <a:lnTo>
                    <a:pt x="228" y="1892"/>
                  </a:lnTo>
                  <a:lnTo>
                    <a:pt x="228" y="1831"/>
                  </a:lnTo>
                  <a:lnTo>
                    <a:pt x="228" y="2032"/>
                  </a:lnTo>
                  <a:lnTo>
                    <a:pt x="234" y="2071"/>
                  </a:lnTo>
                  <a:lnTo>
                    <a:pt x="234" y="2177"/>
                  </a:lnTo>
                  <a:lnTo>
                    <a:pt x="239" y="2155"/>
                  </a:lnTo>
                  <a:lnTo>
                    <a:pt x="239" y="2249"/>
                  </a:lnTo>
                  <a:lnTo>
                    <a:pt x="239" y="2238"/>
                  </a:lnTo>
                  <a:lnTo>
                    <a:pt x="245" y="2210"/>
                  </a:lnTo>
                  <a:lnTo>
                    <a:pt x="245" y="2194"/>
                  </a:lnTo>
                  <a:lnTo>
                    <a:pt x="245" y="2210"/>
                  </a:lnTo>
                  <a:lnTo>
                    <a:pt x="251" y="2261"/>
                  </a:lnTo>
                  <a:lnTo>
                    <a:pt x="251" y="2244"/>
                  </a:lnTo>
                  <a:lnTo>
                    <a:pt x="251" y="2294"/>
                  </a:lnTo>
                  <a:lnTo>
                    <a:pt x="256" y="2289"/>
                  </a:lnTo>
                  <a:lnTo>
                    <a:pt x="256" y="2188"/>
                  </a:lnTo>
                  <a:lnTo>
                    <a:pt x="256" y="2294"/>
                  </a:lnTo>
                  <a:lnTo>
                    <a:pt x="262" y="2277"/>
                  </a:lnTo>
                  <a:lnTo>
                    <a:pt x="262" y="2227"/>
                  </a:lnTo>
                  <a:lnTo>
                    <a:pt x="262" y="2238"/>
                  </a:lnTo>
                  <a:lnTo>
                    <a:pt x="267" y="2210"/>
                  </a:lnTo>
                  <a:lnTo>
                    <a:pt x="267" y="2249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22" name="Freeform 34"/>
            <p:cNvSpPr>
              <a:spLocks/>
            </p:cNvSpPr>
            <p:nvPr/>
          </p:nvSpPr>
          <p:spPr bwMode="auto">
            <a:xfrm>
              <a:off x="5135" y="1770"/>
              <a:ext cx="262" cy="2355"/>
            </a:xfrm>
            <a:custGeom>
              <a:avLst/>
              <a:gdLst/>
              <a:ahLst/>
              <a:cxnLst>
                <a:cxn ang="0">
                  <a:pos x="6" y="95"/>
                </a:cxn>
                <a:cxn ang="0">
                  <a:pos x="11" y="993"/>
                </a:cxn>
                <a:cxn ang="0">
                  <a:pos x="17" y="1903"/>
                </a:cxn>
                <a:cxn ang="0">
                  <a:pos x="23" y="2037"/>
                </a:cxn>
                <a:cxn ang="0">
                  <a:pos x="34" y="2182"/>
                </a:cxn>
                <a:cxn ang="0">
                  <a:pos x="39" y="2205"/>
                </a:cxn>
                <a:cxn ang="0">
                  <a:pos x="45" y="2305"/>
                </a:cxn>
                <a:cxn ang="0">
                  <a:pos x="50" y="2227"/>
                </a:cxn>
                <a:cxn ang="0">
                  <a:pos x="56" y="2294"/>
                </a:cxn>
                <a:cxn ang="0">
                  <a:pos x="61" y="1825"/>
                </a:cxn>
                <a:cxn ang="0">
                  <a:pos x="67" y="1351"/>
                </a:cxn>
                <a:cxn ang="0">
                  <a:pos x="73" y="1591"/>
                </a:cxn>
                <a:cxn ang="0">
                  <a:pos x="78" y="1914"/>
                </a:cxn>
                <a:cxn ang="0">
                  <a:pos x="84" y="2160"/>
                </a:cxn>
                <a:cxn ang="0">
                  <a:pos x="89" y="2210"/>
                </a:cxn>
                <a:cxn ang="0">
                  <a:pos x="95" y="2266"/>
                </a:cxn>
                <a:cxn ang="0">
                  <a:pos x="100" y="2249"/>
                </a:cxn>
                <a:cxn ang="0">
                  <a:pos x="106" y="2311"/>
                </a:cxn>
                <a:cxn ang="0">
                  <a:pos x="112" y="2288"/>
                </a:cxn>
                <a:cxn ang="0">
                  <a:pos x="123" y="245"/>
                </a:cxn>
                <a:cxn ang="0">
                  <a:pos x="128" y="1110"/>
                </a:cxn>
                <a:cxn ang="0">
                  <a:pos x="134" y="1803"/>
                </a:cxn>
                <a:cxn ang="0">
                  <a:pos x="139" y="2048"/>
                </a:cxn>
                <a:cxn ang="0">
                  <a:pos x="145" y="2132"/>
                </a:cxn>
                <a:cxn ang="0">
                  <a:pos x="151" y="2154"/>
                </a:cxn>
                <a:cxn ang="0">
                  <a:pos x="156" y="2277"/>
                </a:cxn>
                <a:cxn ang="0">
                  <a:pos x="162" y="2283"/>
                </a:cxn>
                <a:cxn ang="0">
                  <a:pos x="167" y="2355"/>
                </a:cxn>
                <a:cxn ang="0">
                  <a:pos x="173" y="1864"/>
                </a:cxn>
                <a:cxn ang="0">
                  <a:pos x="178" y="1138"/>
                </a:cxn>
                <a:cxn ang="0">
                  <a:pos x="184" y="1395"/>
                </a:cxn>
                <a:cxn ang="0">
                  <a:pos x="189" y="1870"/>
                </a:cxn>
                <a:cxn ang="0">
                  <a:pos x="195" y="2026"/>
                </a:cxn>
                <a:cxn ang="0">
                  <a:pos x="201" y="2126"/>
                </a:cxn>
                <a:cxn ang="0">
                  <a:pos x="206" y="2216"/>
                </a:cxn>
                <a:cxn ang="0">
                  <a:pos x="217" y="2233"/>
                </a:cxn>
                <a:cxn ang="0">
                  <a:pos x="223" y="2316"/>
                </a:cxn>
                <a:cxn ang="0">
                  <a:pos x="228" y="2205"/>
                </a:cxn>
                <a:cxn ang="0">
                  <a:pos x="240" y="575"/>
                </a:cxn>
                <a:cxn ang="0">
                  <a:pos x="245" y="1412"/>
                </a:cxn>
                <a:cxn ang="0">
                  <a:pos x="251" y="1819"/>
                </a:cxn>
                <a:cxn ang="0">
                  <a:pos x="256" y="1987"/>
                </a:cxn>
              </a:cxnLst>
              <a:rect l="0" t="0" r="r" b="b"/>
              <a:pathLst>
                <a:path w="262" h="2355">
                  <a:moveTo>
                    <a:pt x="0" y="2260"/>
                  </a:moveTo>
                  <a:lnTo>
                    <a:pt x="0" y="642"/>
                  </a:lnTo>
                  <a:lnTo>
                    <a:pt x="6" y="95"/>
                  </a:lnTo>
                  <a:lnTo>
                    <a:pt x="6" y="1194"/>
                  </a:lnTo>
                  <a:lnTo>
                    <a:pt x="6" y="1027"/>
                  </a:lnTo>
                  <a:lnTo>
                    <a:pt x="11" y="993"/>
                  </a:lnTo>
                  <a:lnTo>
                    <a:pt x="11" y="1591"/>
                  </a:lnTo>
                  <a:lnTo>
                    <a:pt x="17" y="1535"/>
                  </a:lnTo>
                  <a:lnTo>
                    <a:pt x="17" y="1903"/>
                  </a:lnTo>
                  <a:lnTo>
                    <a:pt x="23" y="1970"/>
                  </a:lnTo>
                  <a:lnTo>
                    <a:pt x="23" y="2054"/>
                  </a:lnTo>
                  <a:lnTo>
                    <a:pt x="23" y="2037"/>
                  </a:lnTo>
                  <a:lnTo>
                    <a:pt x="28" y="2138"/>
                  </a:lnTo>
                  <a:lnTo>
                    <a:pt x="28" y="2182"/>
                  </a:lnTo>
                  <a:lnTo>
                    <a:pt x="34" y="2182"/>
                  </a:lnTo>
                  <a:lnTo>
                    <a:pt x="34" y="2138"/>
                  </a:lnTo>
                  <a:lnTo>
                    <a:pt x="34" y="2193"/>
                  </a:lnTo>
                  <a:lnTo>
                    <a:pt x="39" y="2205"/>
                  </a:lnTo>
                  <a:lnTo>
                    <a:pt x="39" y="2283"/>
                  </a:lnTo>
                  <a:lnTo>
                    <a:pt x="39" y="2272"/>
                  </a:lnTo>
                  <a:lnTo>
                    <a:pt x="45" y="2305"/>
                  </a:lnTo>
                  <a:lnTo>
                    <a:pt x="45" y="2322"/>
                  </a:lnTo>
                  <a:lnTo>
                    <a:pt x="45" y="2238"/>
                  </a:lnTo>
                  <a:lnTo>
                    <a:pt x="50" y="2227"/>
                  </a:lnTo>
                  <a:lnTo>
                    <a:pt x="50" y="2283"/>
                  </a:lnTo>
                  <a:lnTo>
                    <a:pt x="50" y="2227"/>
                  </a:lnTo>
                  <a:lnTo>
                    <a:pt x="56" y="2294"/>
                  </a:lnTo>
                  <a:lnTo>
                    <a:pt x="56" y="2210"/>
                  </a:lnTo>
                  <a:lnTo>
                    <a:pt x="56" y="2266"/>
                  </a:lnTo>
                  <a:lnTo>
                    <a:pt x="61" y="1825"/>
                  </a:lnTo>
                  <a:lnTo>
                    <a:pt x="61" y="128"/>
                  </a:lnTo>
                  <a:lnTo>
                    <a:pt x="61" y="742"/>
                  </a:lnTo>
                  <a:lnTo>
                    <a:pt x="67" y="1351"/>
                  </a:lnTo>
                  <a:lnTo>
                    <a:pt x="67" y="1055"/>
                  </a:lnTo>
                  <a:lnTo>
                    <a:pt x="67" y="1395"/>
                  </a:lnTo>
                  <a:lnTo>
                    <a:pt x="73" y="1591"/>
                  </a:lnTo>
                  <a:lnTo>
                    <a:pt x="73" y="1568"/>
                  </a:lnTo>
                  <a:lnTo>
                    <a:pt x="73" y="1898"/>
                  </a:lnTo>
                  <a:lnTo>
                    <a:pt x="78" y="1914"/>
                  </a:lnTo>
                  <a:lnTo>
                    <a:pt x="78" y="2065"/>
                  </a:lnTo>
                  <a:lnTo>
                    <a:pt x="84" y="2076"/>
                  </a:lnTo>
                  <a:lnTo>
                    <a:pt x="84" y="2160"/>
                  </a:lnTo>
                  <a:lnTo>
                    <a:pt x="84" y="2132"/>
                  </a:lnTo>
                  <a:lnTo>
                    <a:pt x="89" y="2121"/>
                  </a:lnTo>
                  <a:lnTo>
                    <a:pt x="89" y="2210"/>
                  </a:lnTo>
                  <a:lnTo>
                    <a:pt x="89" y="2149"/>
                  </a:lnTo>
                  <a:lnTo>
                    <a:pt x="95" y="2182"/>
                  </a:lnTo>
                  <a:lnTo>
                    <a:pt x="95" y="2266"/>
                  </a:lnTo>
                  <a:lnTo>
                    <a:pt x="100" y="2260"/>
                  </a:lnTo>
                  <a:lnTo>
                    <a:pt x="100" y="2199"/>
                  </a:lnTo>
                  <a:lnTo>
                    <a:pt x="100" y="2249"/>
                  </a:lnTo>
                  <a:lnTo>
                    <a:pt x="106" y="2205"/>
                  </a:lnTo>
                  <a:lnTo>
                    <a:pt x="106" y="2199"/>
                  </a:lnTo>
                  <a:lnTo>
                    <a:pt x="106" y="2311"/>
                  </a:lnTo>
                  <a:lnTo>
                    <a:pt x="112" y="2288"/>
                  </a:lnTo>
                  <a:lnTo>
                    <a:pt x="112" y="2344"/>
                  </a:lnTo>
                  <a:lnTo>
                    <a:pt x="112" y="2288"/>
                  </a:lnTo>
                  <a:lnTo>
                    <a:pt x="117" y="2283"/>
                  </a:lnTo>
                  <a:lnTo>
                    <a:pt x="117" y="753"/>
                  </a:lnTo>
                  <a:lnTo>
                    <a:pt x="123" y="245"/>
                  </a:lnTo>
                  <a:lnTo>
                    <a:pt x="123" y="1323"/>
                  </a:lnTo>
                  <a:lnTo>
                    <a:pt x="123" y="1133"/>
                  </a:lnTo>
                  <a:lnTo>
                    <a:pt x="128" y="1110"/>
                  </a:lnTo>
                  <a:lnTo>
                    <a:pt x="128" y="1736"/>
                  </a:lnTo>
                  <a:lnTo>
                    <a:pt x="128" y="1669"/>
                  </a:lnTo>
                  <a:lnTo>
                    <a:pt x="134" y="1803"/>
                  </a:lnTo>
                  <a:lnTo>
                    <a:pt x="134" y="1931"/>
                  </a:lnTo>
                  <a:lnTo>
                    <a:pt x="139" y="2132"/>
                  </a:lnTo>
                  <a:lnTo>
                    <a:pt x="139" y="2048"/>
                  </a:lnTo>
                  <a:lnTo>
                    <a:pt x="139" y="2132"/>
                  </a:lnTo>
                  <a:lnTo>
                    <a:pt x="145" y="2177"/>
                  </a:lnTo>
                  <a:lnTo>
                    <a:pt x="145" y="2132"/>
                  </a:lnTo>
                  <a:lnTo>
                    <a:pt x="145" y="2255"/>
                  </a:lnTo>
                  <a:lnTo>
                    <a:pt x="151" y="2193"/>
                  </a:lnTo>
                  <a:lnTo>
                    <a:pt x="151" y="2154"/>
                  </a:lnTo>
                  <a:lnTo>
                    <a:pt x="151" y="2199"/>
                  </a:lnTo>
                  <a:lnTo>
                    <a:pt x="156" y="2249"/>
                  </a:lnTo>
                  <a:lnTo>
                    <a:pt x="156" y="2277"/>
                  </a:lnTo>
                  <a:lnTo>
                    <a:pt x="156" y="2205"/>
                  </a:lnTo>
                  <a:lnTo>
                    <a:pt x="162" y="2182"/>
                  </a:lnTo>
                  <a:lnTo>
                    <a:pt x="162" y="2283"/>
                  </a:lnTo>
                  <a:lnTo>
                    <a:pt x="167" y="2322"/>
                  </a:lnTo>
                  <a:lnTo>
                    <a:pt x="167" y="2305"/>
                  </a:lnTo>
                  <a:lnTo>
                    <a:pt x="167" y="2355"/>
                  </a:lnTo>
                  <a:lnTo>
                    <a:pt x="173" y="2305"/>
                  </a:lnTo>
                  <a:lnTo>
                    <a:pt x="173" y="2350"/>
                  </a:lnTo>
                  <a:lnTo>
                    <a:pt x="173" y="1864"/>
                  </a:lnTo>
                  <a:lnTo>
                    <a:pt x="178" y="664"/>
                  </a:lnTo>
                  <a:lnTo>
                    <a:pt x="178" y="0"/>
                  </a:lnTo>
                  <a:lnTo>
                    <a:pt x="178" y="1138"/>
                  </a:lnTo>
                  <a:lnTo>
                    <a:pt x="184" y="988"/>
                  </a:lnTo>
                  <a:lnTo>
                    <a:pt x="184" y="949"/>
                  </a:lnTo>
                  <a:lnTo>
                    <a:pt x="184" y="1395"/>
                  </a:lnTo>
                  <a:lnTo>
                    <a:pt x="189" y="1641"/>
                  </a:lnTo>
                  <a:lnTo>
                    <a:pt x="189" y="1591"/>
                  </a:lnTo>
                  <a:lnTo>
                    <a:pt x="189" y="1870"/>
                  </a:lnTo>
                  <a:lnTo>
                    <a:pt x="195" y="1831"/>
                  </a:lnTo>
                  <a:lnTo>
                    <a:pt x="195" y="2032"/>
                  </a:lnTo>
                  <a:lnTo>
                    <a:pt x="195" y="2026"/>
                  </a:lnTo>
                  <a:lnTo>
                    <a:pt x="201" y="2009"/>
                  </a:lnTo>
                  <a:lnTo>
                    <a:pt x="201" y="2177"/>
                  </a:lnTo>
                  <a:lnTo>
                    <a:pt x="201" y="2126"/>
                  </a:lnTo>
                  <a:lnTo>
                    <a:pt x="206" y="2182"/>
                  </a:lnTo>
                  <a:lnTo>
                    <a:pt x="206" y="2255"/>
                  </a:lnTo>
                  <a:lnTo>
                    <a:pt x="206" y="2216"/>
                  </a:lnTo>
                  <a:lnTo>
                    <a:pt x="212" y="2288"/>
                  </a:lnTo>
                  <a:lnTo>
                    <a:pt x="212" y="2205"/>
                  </a:lnTo>
                  <a:lnTo>
                    <a:pt x="217" y="2233"/>
                  </a:lnTo>
                  <a:lnTo>
                    <a:pt x="217" y="2283"/>
                  </a:lnTo>
                  <a:lnTo>
                    <a:pt x="223" y="2255"/>
                  </a:lnTo>
                  <a:lnTo>
                    <a:pt x="223" y="2316"/>
                  </a:lnTo>
                  <a:lnTo>
                    <a:pt x="228" y="2300"/>
                  </a:lnTo>
                  <a:lnTo>
                    <a:pt x="228" y="2311"/>
                  </a:lnTo>
                  <a:lnTo>
                    <a:pt x="228" y="2205"/>
                  </a:lnTo>
                  <a:lnTo>
                    <a:pt x="234" y="2266"/>
                  </a:lnTo>
                  <a:lnTo>
                    <a:pt x="234" y="0"/>
                  </a:lnTo>
                  <a:lnTo>
                    <a:pt x="240" y="575"/>
                  </a:lnTo>
                  <a:lnTo>
                    <a:pt x="240" y="1217"/>
                  </a:lnTo>
                  <a:lnTo>
                    <a:pt x="240" y="1016"/>
                  </a:lnTo>
                  <a:lnTo>
                    <a:pt x="245" y="1412"/>
                  </a:lnTo>
                  <a:lnTo>
                    <a:pt x="245" y="1641"/>
                  </a:lnTo>
                  <a:lnTo>
                    <a:pt x="251" y="1903"/>
                  </a:lnTo>
                  <a:lnTo>
                    <a:pt x="251" y="1819"/>
                  </a:lnTo>
                  <a:lnTo>
                    <a:pt x="251" y="1981"/>
                  </a:lnTo>
                  <a:lnTo>
                    <a:pt x="256" y="2032"/>
                  </a:lnTo>
                  <a:lnTo>
                    <a:pt x="256" y="1987"/>
                  </a:lnTo>
                  <a:lnTo>
                    <a:pt x="256" y="2099"/>
                  </a:lnTo>
                  <a:lnTo>
                    <a:pt x="262" y="2216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21" name="Freeform 33"/>
            <p:cNvSpPr>
              <a:spLocks/>
            </p:cNvSpPr>
            <p:nvPr/>
          </p:nvSpPr>
          <p:spPr bwMode="auto">
            <a:xfrm>
              <a:off x="5397" y="1758"/>
              <a:ext cx="261" cy="2351"/>
            </a:xfrm>
            <a:custGeom>
              <a:avLst/>
              <a:gdLst/>
              <a:ahLst/>
              <a:cxnLst>
                <a:cxn ang="0">
                  <a:pos x="0" y="2239"/>
                </a:cxn>
                <a:cxn ang="0">
                  <a:pos x="5" y="2239"/>
                </a:cxn>
                <a:cxn ang="0">
                  <a:pos x="11" y="2245"/>
                </a:cxn>
                <a:cxn ang="0">
                  <a:pos x="16" y="2317"/>
                </a:cxn>
                <a:cxn ang="0">
                  <a:pos x="22" y="2328"/>
                </a:cxn>
                <a:cxn ang="0">
                  <a:pos x="33" y="855"/>
                </a:cxn>
                <a:cxn ang="0">
                  <a:pos x="39" y="1234"/>
                </a:cxn>
                <a:cxn ang="0">
                  <a:pos x="44" y="1658"/>
                </a:cxn>
                <a:cxn ang="0">
                  <a:pos x="50" y="2150"/>
                </a:cxn>
                <a:cxn ang="0">
                  <a:pos x="55" y="2178"/>
                </a:cxn>
                <a:cxn ang="0">
                  <a:pos x="61" y="2211"/>
                </a:cxn>
                <a:cxn ang="0">
                  <a:pos x="67" y="2256"/>
                </a:cxn>
                <a:cxn ang="0">
                  <a:pos x="78" y="2261"/>
                </a:cxn>
                <a:cxn ang="0">
                  <a:pos x="83" y="2245"/>
                </a:cxn>
                <a:cxn ang="0">
                  <a:pos x="89" y="274"/>
                </a:cxn>
                <a:cxn ang="0">
                  <a:pos x="94" y="1022"/>
                </a:cxn>
                <a:cxn ang="0">
                  <a:pos x="105" y="1926"/>
                </a:cxn>
                <a:cxn ang="0">
                  <a:pos x="111" y="2099"/>
                </a:cxn>
                <a:cxn ang="0">
                  <a:pos x="117" y="2267"/>
                </a:cxn>
                <a:cxn ang="0">
                  <a:pos x="122" y="2261"/>
                </a:cxn>
                <a:cxn ang="0">
                  <a:pos x="128" y="2312"/>
                </a:cxn>
                <a:cxn ang="0">
                  <a:pos x="133" y="2323"/>
                </a:cxn>
                <a:cxn ang="0">
                  <a:pos x="144" y="2211"/>
                </a:cxn>
                <a:cxn ang="0">
                  <a:pos x="150" y="0"/>
                </a:cxn>
                <a:cxn ang="0">
                  <a:pos x="156" y="955"/>
                </a:cxn>
                <a:cxn ang="0">
                  <a:pos x="161" y="1664"/>
                </a:cxn>
                <a:cxn ang="0">
                  <a:pos x="167" y="2111"/>
                </a:cxn>
                <a:cxn ang="0">
                  <a:pos x="172" y="2178"/>
                </a:cxn>
                <a:cxn ang="0">
                  <a:pos x="178" y="2111"/>
                </a:cxn>
                <a:cxn ang="0">
                  <a:pos x="183" y="2239"/>
                </a:cxn>
                <a:cxn ang="0">
                  <a:pos x="189" y="2256"/>
                </a:cxn>
                <a:cxn ang="0">
                  <a:pos x="195" y="2317"/>
                </a:cxn>
                <a:cxn ang="0">
                  <a:pos x="206" y="1848"/>
                </a:cxn>
                <a:cxn ang="0">
                  <a:pos x="211" y="1234"/>
                </a:cxn>
                <a:cxn ang="0">
                  <a:pos x="217" y="1653"/>
                </a:cxn>
                <a:cxn ang="0">
                  <a:pos x="222" y="1876"/>
                </a:cxn>
                <a:cxn ang="0">
                  <a:pos x="228" y="2133"/>
                </a:cxn>
                <a:cxn ang="0">
                  <a:pos x="233" y="2150"/>
                </a:cxn>
                <a:cxn ang="0">
                  <a:pos x="245" y="2312"/>
                </a:cxn>
                <a:cxn ang="0">
                  <a:pos x="250" y="2267"/>
                </a:cxn>
                <a:cxn ang="0">
                  <a:pos x="250" y="2334"/>
                </a:cxn>
                <a:cxn ang="0">
                  <a:pos x="256" y="2328"/>
                </a:cxn>
              </a:cxnLst>
              <a:rect l="0" t="0" r="r" b="b"/>
              <a:pathLst>
                <a:path w="261" h="2351">
                  <a:moveTo>
                    <a:pt x="0" y="2228"/>
                  </a:moveTo>
                  <a:lnTo>
                    <a:pt x="0" y="2200"/>
                  </a:lnTo>
                  <a:lnTo>
                    <a:pt x="0" y="2239"/>
                  </a:lnTo>
                  <a:lnTo>
                    <a:pt x="5" y="2228"/>
                  </a:lnTo>
                  <a:lnTo>
                    <a:pt x="5" y="2200"/>
                  </a:lnTo>
                  <a:lnTo>
                    <a:pt x="5" y="2239"/>
                  </a:lnTo>
                  <a:lnTo>
                    <a:pt x="11" y="2261"/>
                  </a:lnTo>
                  <a:lnTo>
                    <a:pt x="11" y="2200"/>
                  </a:lnTo>
                  <a:lnTo>
                    <a:pt x="11" y="2245"/>
                  </a:lnTo>
                  <a:lnTo>
                    <a:pt x="16" y="2306"/>
                  </a:lnTo>
                  <a:lnTo>
                    <a:pt x="16" y="2233"/>
                  </a:lnTo>
                  <a:lnTo>
                    <a:pt x="16" y="2317"/>
                  </a:lnTo>
                  <a:lnTo>
                    <a:pt x="22" y="2351"/>
                  </a:lnTo>
                  <a:lnTo>
                    <a:pt x="22" y="2306"/>
                  </a:lnTo>
                  <a:lnTo>
                    <a:pt x="22" y="2328"/>
                  </a:lnTo>
                  <a:lnTo>
                    <a:pt x="28" y="2278"/>
                  </a:lnTo>
                  <a:lnTo>
                    <a:pt x="28" y="1893"/>
                  </a:lnTo>
                  <a:lnTo>
                    <a:pt x="33" y="855"/>
                  </a:lnTo>
                  <a:lnTo>
                    <a:pt x="33" y="168"/>
                  </a:lnTo>
                  <a:lnTo>
                    <a:pt x="33" y="1312"/>
                  </a:lnTo>
                  <a:lnTo>
                    <a:pt x="39" y="1234"/>
                  </a:lnTo>
                  <a:lnTo>
                    <a:pt x="39" y="1078"/>
                  </a:lnTo>
                  <a:lnTo>
                    <a:pt x="39" y="1709"/>
                  </a:lnTo>
                  <a:lnTo>
                    <a:pt x="44" y="1658"/>
                  </a:lnTo>
                  <a:lnTo>
                    <a:pt x="44" y="2016"/>
                  </a:lnTo>
                  <a:lnTo>
                    <a:pt x="50" y="2044"/>
                  </a:lnTo>
                  <a:lnTo>
                    <a:pt x="50" y="2150"/>
                  </a:lnTo>
                  <a:lnTo>
                    <a:pt x="50" y="2027"/>
                  </a:lnTo>
                  <a:lnTo>
                    <a:pt x="55" y="2094"/>
                  </a:lnTo>
                  <a:lnTo>
                    <a:pt x="55" y="2178"/>
                  </a:lnTo>
                  <a:lnTo>
                    <a:pt x="61" y="2239"/>
                  </a:lnTo>
                  <a:lnTo>
                    <a:pt x="61" y="2211"/>
                  </a:lnTo>
                  <a:lnTo>
                    <a:pt x="67" y="2233"/>
                  </a:lnTo>
                  <a:lnTo>
                    <a:pt x="67" y="2295"/>
                  </a:lnTo>
                  <a:lnTo>
                    <a:pt x="67" y="2256"/>
                  </a:lnTo>
                  <a:lnTo>
                    <a:pt x="72" y="2183"/>
                  </a:lnTo>
                  <a:lnTo>
                    <a:pt x="72" y="2295"/>
                  </a:lnTo>
                  <a:lnTo>
                    <a:pt x="78" y="2261"/>
                  </a:lnTo>
                  <a:lnTo>
                    <a:pt x="78" y="2289"/>
                  </a:lnTo>
                  <a:lnTo>
                    <a:pt x="83" y="2351"/>
                  </a:lnTo>
                  <a:lnTo>
                    <a:pt x="83" y="2245"/>
                  </a:lnTo>
                  <a:lnTo>
                    <a:pt x="83" y="2261"/>
                  </a:lnTo>
                  <a:lnTo>
                    <a:pt x="89" y="1910"/>
                  </a:lnTo>
                  <a:lnTo>
                    <a:pt x="89" y="274"/>
                  </a:lnTo>
                  <a:lnTo>
                    <a:pt x="89" y="715"/>
                  </a:lnTo>
                  <a:lnTo>
                    <a:pt x="94" y="1284"/>
                  </a:lnTo>
                  <a:lnTo>
                    <a:pt x="94" y="1022"/>
                  </a:lnTo>
                  <a:lnTo>
                    <a:pt x="100" y="1390"/>
                  </a:lnTo>
                  <a:lnTo>
                    <a:pt x="100" y="1731"/>
                  </a:lnTo>
                  <a:lnTo>
                    <a:pt x="105" y="1926"/>
                  </a:lnTo>
                  <a:lnTo>
                    <a:pt x="105" y="2105"/>
                  </a:lnTo>
                  <a:lnTo>
                    <a:pt x="111" y="2127"/>
                  </a:lnTo>
                  <a:lnTo>
                    <a:pt x="111" y="2099"/>
                  </a:lnTo>
                  <a:lnTo>
                    <a:pt x="111" y="2194"/>
                  </a:lnTo>
                  <a:lnTo>
                    <a:pt x="117" y="2144"/>
                  </a:lnTo>
                  <a:lnTo>
                    <a:pt x="117" y="2267"/>
                  </a:lnTo>
                  <a:lnTo>
                    <a:pt x="117" y="2239"/>
                  </a:lnTo>
                  <a:lnTo>
                    <a:pt x="122" y="2233"/>
                  </a:lnTo>
                  <a:lnTo>
                    <a:pt x="122" y="2261"/>
                  </a:lnTo>
                  <a:lnTo>
                    <a:pt x="122" y="2183"/>
                  </a:lnTo>
                  <a:lnTo>
                    <a:pt x="128" y="2228"/>
                  </a:lnTo>
                  <a:lnTo>
                    <a:pt x="128" y="2312"/>
                  </a:lnTo>
                  <a:lnTo>
                    <a:pt x="133" y="2284"/>
                  </a:lnTo>
                  <a:lnTo>
                    <a:pt x="133" y="2261"/>
                  </a:lnTo>
                  <a:lnTo>
                    <a:pt x="133" y="2323"/>
                  </a:lnTo>
                  <a:lnTo>
                    <a:pt x="139" y="2351"/>
                  </a:lnTo>
                  <a:lnTo>
                    <a:pt x="139" y="2245"/>
                  </a:lnTo>
                  <a:lnTo>
                    <a:pt x="144" y="2211"/>
                  </a:lnTo>
                  <a:lnTo>
                    <a:pt x="144" y="2261"/>
                  </a:lnTo>
                  <a:lnTo>
                    <a:pt x="144" y="715"/>
                  </a:lnTo>
                  <a:lnTo>
                    <a:pt x="150" y="0"/>
                  </a:lnTo>
                  <a:lnTo>
                    <a:pt x="150" y="1189"/>
                  </a:lnTo>
                  <a:lnTo>
                    <a:pt x="150" y="1100"/>
                  </a:lnTo>
                  <a:lnTo>
                    <a:pt x="156" y="955"/>
                  </a:lnTo>
                  <a:lnTo>
                    <a:pt x="156" y="1564"/>
                  </a:lnTo>
                  <a:lnTo>
                    <a:pt x="156" y="1530"/>
                  </a:lnTo>
                  <a:lnTo>
                    <a:pt x="161" y="1664"/>
                  </a:lnTo>
                  <a:lnTo>
                    <a:pt x="161" y="1921"/>
                  </a:lnTo>
                  <a:lnTo>
                    <a:pt x="167" y="2094"/>
                  </a:lnTo>
                  <a:lnTo>
                    <a:pt x="167" y="2111"/>
                  </a:lnTo>
                  <a:lnTo>
                    <a:pt x="167" y="2049"/>
                  </a:lnTo>
                  <a:lnTo>
                    <a:pt x="172" y="2122"/>
                  </a:lnTo>
                  <a:lnTo>
                    <a:pt x="172" y="2178"/>
                  </a:lnTo>
                  <a:lnTo>
                    <a:pt x="172" y="2166"/>
                  </a:lnTo>
                  <a:lnTo>
                    <a:pt x="178" y="2172"/>
                  </a:lnTo>
                  <a:lnTo>
                    <a:pt x="178" y="2111"/>
                  </a:lnTo>
                  <a:lnTo>
                    <a:pt x="178" y="2245"/>
                  </a:lnTo>
                  <a:lnTo>
                    <a:pt x="183" y="2278"/>
                  </a:lnTo>
                  <a:lnTo>
                    <a:pt x="183" y="2239"/>
                  </a:lnTo>
                  <a:lnTo>
                    <a:pt x="189" y="2261"/>
                  </a:lnTo>
                  <a:lnTo>
                    <a:pt x="189" y="2334"/>
                  </a:lnTo>
                  <a:lnTo>
                    <a:pt x="189" y="2256"/>
                  </a:lnTo>
                  <a:lnTo>
                    <a:pt x="195" y="2295"/>
                  </a:lnTo>
                  <a:lnTo>
                    <a:pt x="195" y="2272"/>
                  </a:lnTo>
                  <a:lnTo>
                    <a:pt x="195" y="2317"/>
                  </a:lnTo>
                  <a:lnTo>
                    <a:pt x="200" y="2312"/>
                  </a:lnTo>
                  <a:lnTo>
                    <a:pt x="200" y="2217"/>
                  </a:lnTo>
                  <a:lnTo>
                    <a:pt x="206" y="1848"/>
                  </a:lnTo>
                  <a:lnTo>
                    <a:pt x="206" y="151"/>
                  </a:lnTo>
                  <a:lnTo>
                    <a:pt x="206" y="603"/>
                  </a:lnTo>
                  <a:lnTo>
                    <a:pt x="211" y="1234"/>
                  </a:lnTo>
                  <a:lnTo>
                    <a:pt x="211" y="1016"/>
                  </a:lnTo>
                  <a:lnTo>
                    <a:pt x="211" y="1390"/>
                  </a:lnTo>
                  <a:lnTo>
                    <a:pt x="217" y="1653"/>
                  </a:lnTo>
                  <a:lnTo>
                    <a:pt x="217" y="1591"/>
                  </a:lnTo>
                  <a:lnTo>
                    <a:pt x="217" y="1871"/>
                  </a:lnTo>
                  <a:lnTo>
                    <a:pt x="222" y="1876"/>
                  </a:lnTo>
                  <a:lnTo>
                    <a:pt x="222" y="2049"/>
                  </a:lnTo>
                  <a:lnTo>
                    <a:pt x="228" y="2032"/>
                  </a:lnTo>
                  <a:lnTo>
                    <a:pt x="228" y="2133"/>
                  </a:lnTo>
                  <a:lnTo>
                    <a:pt x="233" y="2217"/>
                  </a:lnTo>
                  <a:lnTo>
                    <a:pt x="233" y="2233"/>
                  </a:lnTo>
                  <a:lnTo>
                    <a:pt x="233" y="2150"/>
                  </a:lnTo>
                  <a:lnTo>
                    <a:pt x="239" y="2178"/>
                  </a:lnTo>
                  <a:lnTo>
                    <a:pt x="239" y="2272"/>
                  </a:lnTo>
                  <a:lnTo>
                    <a:pt x="245" y="2312"/>
                  </a:lnTo>
                  <a:lnTo>
                    <a:pt x="245" y="2205"/>
                  </a:lnTo>
                  <a:lnTo>
                    <a:pt x="245" y="2256"/>
                  </a:lnTo>
                  <a:lnTo>
                    <a:pt x="250" y="2267"/>
                  </a:lnTo>
                  <a:lnTo>
                    <a:pt x="250" y="2339"/>
                  </a:lnTo>
                  <a:lnTo>
                    <a:pt x="250" y="2261"/>
                  </a:lnTo>
                  <a:lnTo>
                    <a:pt x="250" y="2334"/>
                  </a:lnTo>
                  <a:lnTo>
                    <a:pt x="256" y="2256"/>
                  </a:lnTo>
                  <a:lnTo>
                    <a:pt x="256" y="2345"/>
                  </a:lnTo>
                  <a:lnTo>
                    <a:pt x="256" y="2328"/>
                  </a:lnTo>
                  <a:lnTo>
                    <a:pt x="261" y="2317"/>
                  </a:lnTo>
                  <a:lnTo>
                    <a:pt x="261" y="257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20" name="Freeform 32"/>
            <p:cNvSpPr>
              <a:spLocks/>
            </p:cNvSpPr>
            <p:nvPr/>
          </p:nvSpPr>
          <p:spPr bwMode="auto">
            <a:xfrm>
              <a:off x="5658" y="1842"/>
              <a:ext cx="251" cy="2289"/>
            </a:xfrm>
            <a:custGeom>
              <a:avLst/>
              <a:gdLst/>
              <a:ahLst/>
              <a:cxnLst>
                <a:cxn ang="0">
                  <a:pos x="6" y="1195"/>
                </a:cxn>
                <a:cxn ang="0">
                  <a:pos x="11" y="1692"/>
                </a:cxn>
                <a:cxn ang="0">
                  <a:pos x="17" y="1948"/>
                </a:cxn>
                <a:cxn ang="0">
                  <a:pos x="23" y="2071"/>
                </a:cxn>
                <a:cxn ang="0">
                  <a:pos x="28" y="2166"/>
                </a:cxn>
                <a:cxn ang="0">
                  <a:pos x="34" y="2172"/>
                </a:cxn>
                <a:cxn ang="0">
                  <a:pos x="39" y="2127"/>
                </a:cxn>
                <a:cxn ang="0">
                  <a:pos x="45" y="2161"/>
                </a:cxn>
                <a:cxn ang="0">
                  <a:pos x="50" y="2216"/>
                </a:cxn>
                <a:cxn ang="0">
                  <a:pos x="56" y="1831"/>
                </a:cxn>
                <a:cxn ang="0">
                  <a:pos x="61" y="1122"/>
                </a:cxn>
                <a:cxn ang="0">
                  <a:pos x="67" y="1546"/>
                </a:cxn>
                <a:cxn ang="0">
                  <a:pos x="73" y="1803"/>
                </a:cxn>
                <a:cxn ang="0">
                  <a:pos x="84" y="2032"/>
                </a:cxn>
                <a:cxn ang="0">
                  <a:pos x="89" y="2121"/>
                </a:cxn>
                <a:cxn ang="0">
                  <a:pos x="95" y="2149"/>
                </a:cxn>
                <a:cxn ang="0">
                  <a:pos x="100" y="2110"/>
                </a:cxn>
                <a:cxn ang="0">
                  <a:pos x="106" y="2216"/>
                </a:cxn>
                <a:cxn ang="0">
                  <a:pos x="112" y="2255"/>
                </a:cxn>
                <a:cxn ang="0">
                  <a:pos x="117" y="1854"/>
                </a:cxn>
                <a:cxn ang="0">
                  <a:pos x="123" y="1111"/>
                </a:cxn>
                <a:cxn ang="0">
                  <a:pos x="128" y="1591"/>
                </a:cxn>
                <a:cxn ang="0">
                  <a:pos x="134" y="1937"/>
                </a:cxn>
                <a:cxn ang="0">
                  <a:pos x="139" y="2054"/>
                </a:cxn>
                <a:cxn ang="0">
                  <a:pos x="145" y="2099"/>
                </a:cxn>
                <a:cxn ang="0">
                  <a:pos x="156" y="2161"/>
                </a:cxn>
                <a:cxn ang="0">
                  <a:pos x="162" y="2149"/>
                </a:cxn>
                <a:cxn ang="0">
                  <a:pos x="167" y="2261"/>
                </a:cxn>
                <a:cxn ang="0">
                  <a:pos x="173" y="2133"/>
                </a:cxn>
                <a:cxn ang="0">
                  <a:pos x="178" y="145"/>
                </a:cxn>
                <a:cxn ang="0">
                  <a:pos x="184" y="944"/>
                </a:cxn>
                <a:cxn ang="0">
                  <a:pos x="189" y="1887"/>
                </a:cxn>
                <a:cxn ang="0">
                  <a:pos x="195" y="2088"/>
                </a:cxn>
                <a:cxn ang="0">
                  <a:pos x="201" y="2149"/>
                </a:cxn>
                <a:cxn ang="0">
                  <a:pos x="206" y="2127"/>
                </a:cxn>
                <a:cxn ang="0">
                  <a:pos x="212" y="2261"/>
                </a:cxn>
                <a:cxn ang="0">
                  <a:pos x="217" y="2194"/>
                </a:cxn>
                <a:cxn ang="0">
                  <a:pos x="223" y="2289"/>
                </a:cxn>
                <a:cxn ang="0">
                  <a:pos x="228" y="2183"/>
                </a:cxn>
                <a:cxn ang="0">
                  <a:pos x="234" y="503"/>
                </a:cxn>
                <a:cxn ang="0">
                  <a:pos x="240" y="1295"/>
                </a:cxn>
                <a:cxn ang="0">
                  <a:pos x="251" y="1870"/>
                </a:cxn>
              </a:cxnLst>
              <a:rect l="0" t="0" r="r" b="b"/>
              <a:pathLst>
                <a:path w="251" h="2289">
                  <a:moveTo>
                    <a:pt x="0" y="173"/>
                  </a:moveTo>
                  <a:lnTo>
                    <a:pt x="6" y="603"/>
                  </a:lnTo>
                  <a:lnTo>
                    <a:pt x="6" y="1195"/>
                  </a:lnTo>
                  <a:lnTo>
                    <a:pt x="6" y="1027"/>
                  </a:lnTo>
                  <a:lnTo>
                    <a:pt x="11" y="1435"/>
                  </a:lnTo>
                  <a:lnTo>
                    <a:pt x="11" y="1692"/>
                  </a:lnTo>
                  <a:lnTo>
                    <a:pt x="11" y="1625"/>
                  </a:lnTo>
                  <a:lnTo>
                    <a:pt x="17" y="1742"/>
                  </a:lnTo>
                  <a:lnTo>
                    <a:pt x="17" y="1948"/>
                  </a:lnTo>
                  <a:lnTo>
                    <a:pt x="17" y="1881"/>
                  </a:lnTo>
                  <a:lnTo>
                    <a:pt x="23" y="2004"/>
                  </a:lnTo>
                  <a:lnTo>
                    <a:pt x="23" y="2071"/>
                  </a:lnTo>
                  <a:lnTo>
                    <a:pt x="28" y="2094"/>
                  </a:lnTo>
                  <a:lnTo>
                    <a:pt x="28" y="2082"/>
                  </a:lnTo>
                  <a:lnTo>
                    <a:pt x="28" y="2166"/>
                  </a:lnTo>
                  <a:lnTo>
                    <a:pt x="34" y="2166"/>
                  </a:lnTo>
                  <a:lnTo>
                    <a:pt x="34" y="2239"/>
                  </a:lnTo>
                  <a:lnTo>
                    <a:pt x="34" y="2172"/>
                  </a:lnTo>
                  <a:lnTo>
                    <a:pt x="39" y="2155"/>
                  </a:lnTo>
                  <a:lnTo>
                    <a:pt x="39" y="2161"/>
                  </a:lnTo>
                  <a:lnTo>
                    <a:pt x="39" y="2127"/>
                  </a:lnTo>
                  <a:lnTo>
                    <a:pt x="39" y="2155"/>
                  </a:lnTo>
                  <a:lnTo>
                    <a:pt x="45" y="2222"/>
                  </a:lnTo>
                  <a:lnTo>
                    <a:pt x="45" y="2161"/>
                  </a:lnTo>
                  <a:lnTo>
                    <a:pt x="50" y="2272"/>
                  </a:lnTo>
                  <a:lnTo>
                    <a:pt x="50" y="2289"/>
                  </a:lnTo>
                  <a:lnTo>
                    <a:pt x="50" y="2216"/>
                  </a:lnTo>
                  <a:lnTo>
                    <a:pt x="50" y="2272"/>
                  </a:lnTo>
                  <a:lnTo>
                    <a:pt x="56" y="2278"/>
                  </a:lnTo>
                  <a:lnTo>
                    <a:pt x="56" y="1831"/>
                  </a:lnTo>
                  <a:lnTo>
                    <a:pt x="61" y="776"/>
                  </a:lnTo>
                  <a:lnTo>
                    <a:pt x="61" y="23"/>
                  </a:lnTo>
                  <a:lnTo>
                    <a:pt x="61" y="1122"/>
                  </a:lnTo>
                  <a:lnTo>
                    <a:pt x="67" y="1011"/>
                  </a:lnTo>
                  <a:lnTo>
                    <a:pt x="67" y="865"/>
                  </a:lnTo>
                  <a:lnTo>
                    <a:pt x="67" y="1546"/>
                  </a:lnTo>
                  <a:lnTo>
                    <a:pt x="73" y="1535"/>
                  </a:lnTo>
                  <a:lnTo>
                    <a:pt x="73" y="1859"/>
                  </a:lnTo>
                  <a:lnTo>
                    <a:pt x="73" y="1803"/>
                  </a:lnTo>
                  <a:lnTo>
                    <a:pt x="78" y="1798"/>
                  </a:lnTo>
                  <a:lnTo>
                    <a:pt x="78" y="2027"/>
                  </a:lnTo>
                  <a:lnTo>
                    <a:pt x="84" y="2032"/>
                  </a:lnTo>
                  <a:lnTo>
                    <a:pt x="84" y="2133"/>
                  </a:lnTo>
                  <a:lnTo>
                    <a:pt x="84" y="2077"/>
                  </a:lnTo>
                  <a:lnTo>
                    <a:pt x="89" y="2121"/>
                  </a:lnTo>
                  <a:lnTo>
                    <a:pt x="89" y="2172"/>
                  </a:lnTo>
                  <a:lnTo>
                    <a:pt x="89" y="2127"/>
                  </a:lnTo>
                  <a:lnTo>
                    <a:pt x="95" y="2149"/>
                  </a:lnTo>
                  <a:lnTo>
                    <a:pt x="95" y="2133"/>
                  </a:lnTo>
                  <a:lnTo>
                    <a:pt x="95" y="2166"/>
                  </a:lnTo>
                  <a:lnTo>
                    <a:pt x="100" y="2110"/>
                  </a:lnTo>
                  <a:lnTo>
                    <a:pt x="100" y="2228"/>
                  </a:lnTo>
                  <a:lnTo>
                    <a:pt x="106" y="2183"/>
                  </a:lnTo>
                  <a:lnTo>
                    <a:pt x="106" y="2216"/>
                  </a:lnTo>
                  <a:lnTo>
                    <a:pt x="106" y="2172"/>
                  </a:lnTo>
                  <a:lnTo>
                    <a:pt x="112" y="2228"/>
                  </a:lnTo>
                  <a:lnTo>
                    <a:pt x="112" y="2255"/>
                  </a:lnTo>
                  <a:lnTo>
                    <a:pt x="112" y="2222"/>
                  </a:lnTo>
                  <a:lnTo>
                    <a:pt x="112" y="2244"/>
                  </a:lnTo>
                  <a:lnTo>
                    <a:pt x="117" y="1854"/>
                  </a:lnTo>
                  <a:lnTo>
                    <a:pt x="117" y="0"/>
                  </a:lnTo>
                  <a:lnTo>
                    <a:pt x="123" y="452"/>
                  </a:lnTo>
                  <a:lnTo>
                    <a:pt x="123" y="1111"/>
                  </a:lnTo>
                  <a:lnTo>
                    <a:pt x="123" y="871"/>
                  </a:lnTo>
                  <a:lnTo>
                    <a:pt x="128" y="1212"/>
                  </a:lnTo>
                  <a:lnTo>
                    <a:pt x="128" y="1591"/>
                  </a:lnTo>
                  <a:lnTo>
                    <a:pt x="134" y="1753"/>
                  </a:lnTo>
                  <a:lnTo>
                    <a:pt x="134" y="1714"/>
                  </a:lnTo>
                  <a:lnTo>
                    <a:pt x="134" y="1937"/>
                  </a:lnTo>
                  <a:lnTo>
                    <a:pt x="139" y="1976"/>
                  </a:lnTo>
                  <a:lnTo>
                    <a:pt x="139" y="1937"/>
                  </a:lnTo>
                  <a:lnTo>
                    <a:pt x="139" y="2054"/>
                  </a:lnTo>
                  <a:lnTo>
                    <a:pt x="145" y="2054"/>
                  </a:lnTo>
                  <a:lnTo>
                    <a:pt x="145" y="2177"/>
                  </a:lnTo>
                  <a:lnTo>
                    <a:pt x="145" y="2099"/>
                  </a:lnTo>
                  <a:lnTo>
                    <a:pt x="150" y="2077"/>
                  </a:lnTo>
                  <a:lnTo>
                    <a:pt x="150" y="2127"/>
                  </a:lnTo>
                  <a:lnTo>
                    <a:pt x="156" y="2161"/>
                  </a:lnTo>
                  <a:lnTo>
                    <a:pt x="156" y="2205"/>
                  </a:lnTo>
                  <a:lnTo>
                    <a:pt x="156" y="2105"/>
                  </a:lnTo>
                  <a:lnTo>
                    <a:pt x="162" y="2149"/>
                  </a:lnTo>
                  <a:lnTo>
                    <a:pt x="162" y="2233"/>
                  </a:lnTo>
                  <a:lnTo>
                    <a:pt x="167" y="2239"/>
                  </a:lnTo>
                  <a:lnTo>
                    <a:pt x="167" y="2261"/>
                  </a:lnTo>
                  <a:lnTo>
                    <a:pt x="167" y="2211"/>
                  </a:lnTo>
                  <a:lnTo>
                    <a:pt x="167" y="2233"/>
                  </a:lnTo>
                  <a:lnTo>
                    <a:pt x="173" y="2133"/>
                  </a:lnTo>
                  <a:lnTo>
                    <a:pt x="173" y="2166"/>
                  </a:lnTo>
                  <a:lnTo>
                    <a:pt x="173" y="882"/>
                  </a:lnTo>
                  <a:lnTo>
                    <a:pt x="178" y="145"/>
                  </a:lnTo>
                  <a:lnTo>
                    <a:pt x="178" y="1189"/>
                  </a:lnTo>
                  <a:lnTo>
                    <a:pt x="178" y="1072"/>
                  </a:lnTo>
                  <a:lnTo>
                    <a:pt x="184" y="944"/>
                  </a:lnTo>
                  <a:lnTo>
                    <a:pt x="184" y="1602"/>
                  </a:lnTo>
                  <a:lnTo>
                    <a:pt x="189" y="1546"/>
                  </a:lnTo>
                  <a:lnTo>
                    <a:pt x="189" y="1887"/>
                  </a:lnTo>
                  <a:lnTo>
                    <a:pt x="189" y="1831"/>
                  </a:lnTo>
                  <a:lnTo>
                    <a:pt x="195" y="1854"/>
                  </a:lnTo>
                  <a:lnTo>
                    <a:pt x="195" y="2088"/>
                  </a:lnTo>
                  <a:lnTo>
                    <a:pt x="195" y="2004"/>
                  </a:lnTo>
                  <a:lnTo>
                    <a:pt x="201" y="2088"/>
                  </a:lnTo>
                  <a:lnTo>
                    <a:pt x="201" y="2149"/>
                  </a:lnTo>
                  <a:lnTo>
                    <a:pt x="201" y="2071"/>
                  </a:lnTo>
                  <a:lnTo>
                    <a:pt x="201" y="2077"/>
                  </a:lnTo>
                  <a:lnTo>
                    <a:pt x="206" y="2127"/>
                  </a:lnTo>
                  <a:lnTo>
                    <a:pt x="206" y="2060"/>
                  </a:lnTo>
                  <a:lnTo>
                    <a:pt x="206" y="2194"/>
                  </a:lnTo>
                  <a:lnTo>
                    <a:pt x="212" y="2261"/>
                  </a:lnTo>
                  <a:lnTo>
                    <a:pt x="212" y="2172"/>
                  </a:lnTo>
                  <a:lnTo>
                    <a:pt x="217" y="2177"/>
                  </a:lnTo>
                  <a:lnTo>
                    <a:pt x="217" y="2194"/>
                  </a:lnTo>
                  <a:lnTo>
                    <a:pt x="217" y="2155"/>
                  </a:lnTo>
                  <a:lnTo>
                    <a:pt x="223" y="2127"/>
                  </a:lnTo>
                  <a:lnTo>
                    <a:pt x="223" y="2289"/>
                  </a:lnTo>
                  <a:lnTo>
                    <a:pt x="228" y="2272"/>
                  </a:lnTo>
                  <a:lnTo>
                    <a:pt x="228" y="2177"/>
                  </a:lnTo>
                  <a:lnTo>
                    <a:pt x="228" y="2183"/>
                  </a:lnTo>
                  <a:lnTo>
                    <a:pt x="234" y="1865"/>
                  </a:lnTo>
                  <a:lnTo>
                    <a:pt x="234" y="201"/>
                  </a:lnTo>
                  <a:lnTo>
                    <a:pt x="234" y="503"/>
                  </a:lnTo>
                  <a:lnTo>
                    <a:pt x="240" y="1139"/>
                  </a:lnTo>
                  <a:lnTo>
                    <a:pt x="240" y="1033"/>
                  </a:lnTo>
                  <a:lnTo>
                    <a:pt x="240" y="1295"/>
                  </a:lnTo>
                  <a:lnTo>
                    <a:pt x="245" y="1563"/>
                  </a:lnTo>
                  <a:lnTo>
                    <a:pt x="245" y="1865"/>
                  </a:lnTo>
                  <a:lnTo>
                    <a:pt x="251" y="1870"/>
                  </a:lnTo>
                  <a:lnTo>
                    <a:pt x="251" y="1837"/>
                  </a:lnTo>
                  <a:lnTo>
                    <a:pt x="251" y="2054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9" name="Freeform 31"/>
            <p:cNvSpPr>
              <a:spLocks/>
            </p:cNvSpPr>
            <p:nvPr/>
          </p:nvSpPr>
          <p:spPr bwMode="auto">
            <a:xfrm>
              <a:off x="5909" y="1876"/>
              <a:ext cx="261" cy="2277"/>
            </a:xfrm>
            <a:custGeom>
              <a:avLst/>
              <a:gdLst/>
              <a:ahLst/>
              <a:cxnLst>
                <a:cxn ang="0">
                  <a:pos x="5" y="2110"/>
                </a:cxn>
                <a:cxn ang="0">
                  <a:pos x="11" y="2115"/>
                </a:cxn>
                <a:cxn ang="0">
                  <a:pos x="16" y="2154"/>
                </a:cxn>
                <a:cxn ang="0">
                  <a:pos x="22" y="2210"/>
                </a:cxn>
                <a:cxn ang="0">
                  <a:pos x="27" y="2244"/>
                </a:cxn>
                <a:cxn ang="0">
                  <a:pos x="33" y="2093"/>
                </a:cxn>
                <a:cxn ang="0">
                  <a:pos x="44" y="0"/>
                </a:cxn>
                <a:cxn ang="0">
                  <a:pos x="50" y="837"/>
                </a:cxn>
                <a:cxn ang="0">
                  <a:pos x="55" y="1446"/>
                </a:cxn>
                <a:cxn ang="0">
                  <a:pos x="61" y="2020"/>
                </a:cxn>
                <a:cxn ang="0">
                  <a:pos x="66" y="2104"/>
                </a:cxn>
                <a:cxn ang="0">
                  <a:pos x="72" y="2082"/>
                </a:cxn>
                <a:cxn ang="0">
                  <a:pos x="78" y="2149"/>
                </a:cxn>
                <a:cxn ang="0">
                  <a:pos x="83" y="2143"/>
                </a:cxn>
                <a:cxn ang="0">
                  <a:pos x="89" y="2238"/>
                </a:cxn>
                <a:cxn ang="0">
                  <a:pos x="100" y="887"/>
                </a:cxn>
                <a:cxn ang="0">
                  <a:pos x="105" y="1049"/>
                </a:cxn>
                <a:cxn ang="0">
                  <a:pos x="111" y="1401"/>
                </a:cxn>
                <a:cxn ang="0">
                  <a:pos x="116" y="1708"/>
                </a:cxn>
                <a:cxn ang="0">
                  <a:pos x="122" y="2121"/>
                </a:cxn>
                <a:cxn ang="0">
                  <a:pos x="128" y="2110"/>
                </a:cxn>
                <a:cxn ang="0">
                  <a:pos x="133" y="2127"/>
                </a:cxn>
                <a:cxn ang="0">
                  <a:pos x="139" y="2127"/>
                </a:cxn>
                <a:cxn ang="0">
                  <a:pos x="150" y="2177"/>
                </a:cxn>
                <a:cxn ang="0">
                  <a:pos x="155" y="2171"/>
                </a:cxn>
                <a:cxn ang="0">
                  <a:pos x="161" y="1161"/>
                </a:cxn>
                <a:cxn ang="0">
                  <a:pos x="167" y="1669"/>
                </a:cxn>
                <a:cxn ang="0">
                  <a:pos x="172" y="1948"/>
                </a:cxn>
                <a:cxn ang="0">
                  <a:pos x="183" y="2149"/>
                </a:cxn>
                <a:cxn ang="0">
                  <a:pos x="189" y="2104"/>
                </a:cxn>
                <a:cxn ang="0">
                  <a:pos x="194" y="2143"/>
                </a:cxn>
                <a:cxn ang="0">
                  <a:pos x="194" y="2154"/>
                </a:cxn>
                <a:cxn ang="0">
                  <a:pos x="200" y="2205"/>
                </a:cxn>
                <a:cxn ang="0">
                  <a:pos x="205" y="2238"/>
                </a:cxn>
                <a:cxn ang="0">
                  <a:pos x="211" y="1870"/>
                </a:cxn>
                <a:cxn ang="0">
                  <a:pos x="217" y="993"/>
                </a:cxn>
                <a:cxn ang="0">
                  <a:pos x="222" y="1585"/>
                </a:cxn>
                <a:cxn ang="0">
                  <a:pos x="233" y="1780"/>
                </a:cxn>
                <a:cxn ang="0">
                  <a:pos x="239" y="1959"/>
                </a:cxn>
                <a:cxn ang="0">
                  <a:pos x="244" y="2099"/>
                </a:cxn>
                <a:cxn ang="0">
                  <a:pos x="250" y="2127"/>
                </a:cxn>
                <a:cxn ang="0">
                  <a:pos x="256" y="2160"/>
                </a:cxn>
              </a:cxnLst>
              <a:rect l="0" t="0" r="r" b="b"/>
              <a:pathLst>
                <a:path w="261" h="2277">
                  <a:moveTo>
                    <a:pt x="0" y="2020"/>
                  </a:moveTo>
                  <a:lnTo>
                    <a:pt x="5" y="2020"/>
                  </a:lnTo>
                  <a:lnTo>
                    <a:pt x="5" y="2110"/>
                  </a:lnTo>
                  <a:lnTo>
                    <a:pt x="11" y="2087"/>
                  </a:lnTo>
                  <a:lnTo>
                    <a:pt x="11" y="2060"/>
                  </a:lnTo>
                  <a:lnTo>
                    <a:pt x="11" y="2115"/>
                  </a:lnTo>
                  <a:lnTo>
                    <a:pt x="16" y="2138"/>
                  </a:lnTo>
                  <a:lnTo>
                    <a:pt x="16" y="2115"/>
                  </a:lnTo>
                  <a:lnTo>
                    <a:pt x="16" y="2154"/>
                  </a:lnTo>
                  <a:lnTo>
                    <a:pt x="22" y="2149"/>
                  </a:lnTo>
                  <a:lnTo>
                    <a:pt x="22" y="2099"/>
                  </a:lnTo>
                  <a:lnTo>
                    <a:pt x="22" y="2210"/>
                  </a:lnTo>
                  <a:lnTo>
                    <a:pt x="27" y="2154"/>
                  </a:lnTo>
                  <a:lnTo>
                    <a:pt x="27" y="2143"/>
                  </a:lnTo>
                  <a:lnTo>
                    <a:pt x="27" y="2244"/>
                  </a:lnTo>
                  <a:lnTo>
                    <a:pt x="33" y="2177"/>
                  </a:lnTo>
                  <a:lnTo>
                    <a:pt x="33" y="2227"/>
                  </a:lnTo>
                  <a:lnTo>
                    <a:pt x="33" y="2093"/>
                  </a:lnTo>
                  <a:lnTo>
                    <a:pt x="39" y="2099"/>
                  </a:lnTo>
                  <a:lnTo>
                    <a:pt x="39" y="809"/>
                  </a:lnTo>
                  <a:lnTo>
                    <a:pt x="44" y="0"/>
                  </a:lnTo>
                  <a:lnTo>
                    <a:pt x="44" y="1088"/>
                  </a:lnTo>
                  <a:lnTo>
                    <a:pt x="44" y="1027"/>
                  </a:lnTo>
                  <a:lnTo>
                    <a:pt x="50" y="837"/>
                  </a:lnTo>
                  <a:lnTo>
                    <a:pt x="50" y="1451"/>
                  </a:lnTo>
                  <a:lnTo>
                    <a:pt x="50" y="1362"/>
                  </a:lnTo>
                  <a:lnTo>
                    <a:pt x="55" y="1446"/>
                  </a:lnTo>
                  <a:lnTo>
                    <a:pt x="55" y="1741"/>
                  </a:lnTo>
                  <a:lnTo>
                    <a:pt x="61" y="1920"/>
                  </a:lnTo>
                  <a:lnTo>
                    <a:pt x="61" y="2020"/>
                  </a:lnTo>
                  <a:lnTo>
                    <a:pt x="66" y="2071"/>
                  </a:lnTo>
                  <a:lnTo>
                    <a:pt x="66" y="2009"/>
                  </a:lnTo>
                  <a:lnTo>
                    <a:pt x="66" y="2104"/>
                  </a:lnTo>
                  <a:lnTo>
                    <a:pt x="72" y="2082"/>
                  </a:lnTo>
                  <a:lnTo>
                    <a:pt x="72" y="2043"/>
                  </a:lnTo>
                  <a:lnTo>
                    <a:pt x="72" y="2082"/>
                  </a:lnTo>
                  <a:lnTo>
                    <a:pt x="78" y="2121"/>
                  </a:lnTo>
                  <a:lnTo>
                    <a:pt x="78" y="2166"/>
                  </a:lnTo>
                  <a:lnTo>
                    <a:pt x="78" y="2149"/>
                  </a:lnTo>
                  <a:lnTo>
                    <a:pt x="83" y="2143"/>
                  </a:lnTo>
                  <a:lnTo>
                    <a:pt x="83" y="2171"/>
                  </a:lnTo>
                  <a:lnTo>
                    <a:pt x="83" y="2143"/>
                  </a:lnTo>
                  <a:lnTo>
                    <a:pt x="89" y="2171"/>
                  </a:lnTo>
                  <a:lnTo>
                    <a:pt x="89" y="2166"/>
                  </a:lnTo>
                  <a:lnTo>
                    <a:pt x="89" y="2238"/>
                  </a:lnTo>
                  <a:lnTo>
                    <a:pt x="94" y="2238"/>
                  </a:lnTo>
                  <a:lnTo>
                    <a:pt x="94" y="1892"/>
                  </a:lnTo>
                  <a:lnTo>
                    <a:pt x="100" y="887"/>
                  </a:lnTo>
                  <a:lnTo>
                    <a:pt x="100" y="50"/>
                  </a:lnTo>
                  <a:lnTo>
                    <a:pt x="100" y="1044"/>
                  </a:lnTo>
                  <a:lnTo>
                    <a:pt x="105" y="1049"/>
                  </a:lnTo>
                  <a:lnTo>
                    <a:pt x="105" y="876"/>
                  </a:lnTo>
                  <a:lnTo>
                    <a:pt x="105" y="1155"/>
                  </a:lnTo>
                  <a:lnTo>
                    <a:pt x="111" y="1401"/>
                  </a:lnTo>
                  <a:lnTo>
                    <a:pt x="111" y="1362"/>
                  </a:lnTo>
                  <a:lnTo>
                    <a:pt x="111" y="1697"/>
                  </a:lnTo>
                  <a:lnTo>
                    <a:pt x="116" y="1708"/>
                  </a:lnTo>
                  <a:lnTo>
                    <a:pt x="116" y="2048"/>
                  </a:lnTo>
                  <a:lnTo>
                    <a:pt x="122" y="2004"/>
                  </a:lnTo>
                  <a:lnTo>
                    <a:pt x="122" y="2121"/>
                  </a:lnTo>
                  <a:lnTo>
                    <a:pt x="122" y="2065"/>
                  </a:lnTo>
                  <a:lnTo>
                    <a:pt x="128" y="2071"/>
                  </a:lnTo>
                  <a:lnTo>
                    <a:pt x="128" y="2110"/>
                  </a:lnTo>
                  <a:lnTo>
                    <a:pt x="128" y="2004"/>
                  </a:lnTo>
                  <a:lnTo>
                    <a:pt x="133" y="2060"/>
                  </a:lnTo>
                  <a:lnTo>
                    <a:pt x="133" y="2127"/>
                  </a:lnTo>
                  <a:lnTo>
                    <a:pt x="139" y="2149"/>
                  </a:lnTo>
                  <a:lnTo>
                    <a:pt x="139" y="2166"/>
                  </a:lnTo>
                  <a:lnTo>
                    <a:pt x="139" y="2127"/>
                  </a:lnTo>
                  <a:lnTo>
                    <a:pt x="144" y="2082"/>
                  </a:lnTo>
                  <a:lnTo>
                    <a:pt x="144" y="2194"/>
                  </a:lnTo>
                  <a:lnTo>
                    <a:pt x="150" y="2177"/>
                  </a:lnTo>
                  <a:lnTo>
                    <a:pt x="150" y="2194"/>
                  </a:lnTo>
                  <a:lnTo>
                    <a:pt x="150" y="2127"/>
                  </a:lnTo>
                  <a:lnTo>
                    <a:pt x="155" y="2171"/>
                  </a:lnTo>
                  <a:lnTo>
                    <a:pt x="155" y="145"/>
                  </a:lnTo>
                  <a:lnTo>
                    <a:pt x="161" y="452"/>
                  </a:lnTo>
                  <a:lnTo>
                    <a:pt x="161" y="1161"/>
                  </a:lnTo>
                  <a:lnTo>
                    <a:pt x="161" y="988"/>
                  </a:lnTo>
                  <a:lnTo>
                    <a:pt x="167" y="1334"/>
                  </a:lnTo>
                  <a:lnTo>
                    <a:pt x="167" y="1669"/>
                  </a:lnTo>
                  <a:lnTo>
                    <a:pt x="167" y="1635"/>
                  </a:lnTo>
                  <a:lnTo>
                    <a:pt x="172" y="1814"/>
                  </a:lnTo>
                  <a:lnTo>
                    <a:pt x="172" y="1948"/>
                  </a:lnTo>
                  <a:lnTo>
                    <a:pt x="178" y="1998"/>
                  </a:lnTo>
                  <a:lnTo>
                    <a:pt x="178" y="2115"/>
                  </a:lnTo>
                  <a:lnTo>
                    <a:pt x="183" y="2149"/>
                  </a:lnTo>
                  <a:lnTo>
                    <a:pt x="183" y="2071"/>
                  </a:lnTo>
                  <a:lnTo>
                    <a:pt x="183" y="2166"/>
                  </a:lnTo>
                  <a:lnTo>
                    <a:pt x="189" y="2104"/>
                  </a:lnTo>
                  <a:lnTo>
                    <a:pt x="189" y="2060"/>
                  </a:lnTo>
                  <a:lnTo>
                    <a:pt x="189" y="2127"/>
                  </a:lnTo>
                  <a:lnTo>
                    <a:pt x="194" y="2143"/>
                  </a:lnTo>
                  <a:lnTo>
                    <a:pt x="194" y="2166"/>
                  </a:lnTo>
                  <a:lnTo>
                    <a:pt x="194" y="2138"/>
                  </a:lnTo>
                  <a:lnTo>
                    <a:pt x="194" y="2154"/>
                  </a:lnTo>
                  <a:lnTo>
                    <a:pt x="200" y="2261"/>
                  </a:lnTo>
                  <a:lnTo>
                    <a:pt x="200" y="2272"/>
                  </a:lnTo>
                  <a:lnTo>
                    <a:pt x="200" y="2205"/>
                  </a:lnTo>
                  <a:lnTo>
                    <a:pt x="200" y="2238"/>
                  </a:lnTo>
                  <a:lnTo>
                    <a:pt x="205" y="2277"/>
                  </a:lnTo>
                  <a:lnTo>
                    <a:pt x="205" y="2238"/>
                  </a:lnTo>
                  <a:lnTo>
                    <a:pt x="205" y="2277"/>
                  </a:lnTo>
                  <a:lnTo>
                    <a:pt x="211" y="2143"/>
                  </a:lnTo>
                  <a:lnTo>
                    <a:pt x="211" y="1870"/>
                  </a:lnTo>
                  <a:lnTo>
                    <a:pt x="217" y="949"/>
                  </a:lnTo>
                  <a:lnTo>
                    <a:pt x="217" y="33"/>
                  </a:lnTo>
                  <a:lnTo>
                    <a:pt x="217" y="993"/>
                  </a:lnTo>
                  <a:lnTo>
                    <a:pt x="222" y="1010"/>
                  </a:lnTo>
                  <a:lnTo>
                    <a:pt x="222" y="820"/>
                  </a:lnTo>
                  <a:lnTo>
                    <a:pt x="222" y="1585"/>
                  </a:lnTo>
                  <a:lnTo>
                    <a:pt x="228" y="1479"/>
                  </a:lnTo>
                  <a:lnTo>
                    <a:pt x="228" y="1803"/>
                  </a:lnTo>
                  <a:lnTo>
                    <a:pt x="233" y="1780"/>
                  </a:lnTo>
                  <a:lnTo>
                    <a:pt x="233" y="1998"/>
                  </a:lnTo>
                  <a:lnTo>
                    <a:pt x="233" y="1881"/>
                  </a:lnTo>
                  <a:lnTo>
                    <a:pt x="239" y="1959"/>
                  </a:lnTo>
                  <a:lnTo>
                    <a:pt x="239" y="2087"/>
                  </a:lnTo>
                  <a:lnTo>
                    <a:pt x="239" y="2009"/>
                  </a:lnTo>
                  <a:lnTo>
                    <a:pt x="244" y="2099"/>
                  </a:lnTo>
                  <a:lnTo>
                    <a:pt x="244" y="2048"/>
                  </a:lnTo>
                  <a:lnTo>
                    <a:pt x="250" y="2093"/>
                  </a:lnTo>
                  <a:lnTo>
                    <a:pt x="250" y="2127"/>
                  </a:lnTo>
                  <a:lnTo>
                    <a:pt x="250" y="2087"/>
                  </a:lnTo>
                  <a:lnTo>
                    <a:pt x="256" y="2104"/>
                  </a:lnTo>
                  <a:lnTo>
                    <a:pt x="256" y="2160"/>
                  </a:lnTo>
                  <a:lnTo>
                    <a:pt x="256" y="2132"/>
                  </a:lnTo>
                  <a:lnTo>
                    <a:pt x="261" y="2104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8" name="Freeform 30"/>
            <p:cNvSpPr>
              <a:spLocks/>
            </p:cNvSpPr>
            <p:nvPr/>
          </p:nvSpPr>
          <p:spPr bwMode="auto">
            <a:xfrm>
              <a:off x="6170" y="1853"/>
              <a:ext cx="262" cy="2317"/>
            </a:xfrm>
            <a:custGeom>
              <a:avLst/>
              <a:gdLst/>
              <a:ahLst/>
              <a:cxnLst>
                <a:cxn ang="0">
                  <a:pos x="0" y="2189"/>
                </a:cxn>
                <a:cxn ang="0">
                  <a:pos x="6" y="2150"/>
                </a:cxn>
                <a:cxn ang="0">
                  <a:pos x="11" y="235"/>
                </a:cxn>
                <a:cxn ang="0">
                  <a:pos x="17" y="1117"/>
                </a:cxn>
                <a:cxn ang="0">
                  <a:pos x="28" y="1748"/>
                </a:cxn>
                <a:cxn ang="0">
                  <a:pos x="34" y="1915"/>
                </a:cxn>
                <a:cxn ang="0">
                  <a:pos x="39" y="2133"/>
                </a:cxn>
                <a:cxn ang="0">
                  <a:pos x="45" y="2099"/>
                </a:cxn>
                <a:cxn ang="0">
                  <a:pos x="50" y="2166"/>
                </a:cxn>
                <a:cxn ang="0">
                  <a:pos x="56" y="2127"/>
                </a:cxn>
                <a:cxn ang="0">
                  <a:pos x="67" y="2094"/>
                </a:cxn>
                <a:cxn ang="0">
                  <a:pos x="72" y="1156"/>
                </a:cxn>
                <a:cxn ang="0">
                  <a:pos x="78" y="1591"/>
                </a:cxn>
                <a:cxn ang="0">
                  <a:pos x="84" y="1815"/>
                </a:cxn>
                <a:cxn ang="0">
                  <a:pos x="89" y="1965"/>
                </a:cxn>
                <a:cxn ang="0">
                  <a:pos x="95" y="2127"/>
                </a:cxn>
                <a:cxn ang="0">
                  <a:pos x="100" y="2133"/>
                </a:cxn>
                <a:cxn ang="0">
                  <a:pos x="111" y="2099"/>
                </a:cxn>
                <a:cxn ang="0">
                  <a:pos x="117" y="2317"/>
                </a:cxn>
                <a:cxn ang="0">
                  <a:pos x="128" y="1965"/>
                </a:cxn>
                <a:cxn ang="0">
                  <a:pos x="134" y="1111"/>
                </a:cxn>
                <a:cxn ang="0">
                  <a:pos x="139" y="1602"/>
                </a:cxn>
                <a:cxn ang="0">
                  <a:pos x="145" y="1826"/>
                </a:cxn>
                <a:cxn ang="0">
                  <a:pos x="150" y="2004"/>
                </a:cxn>
                <a:cxn ang="0">
                  <a:pos x="156" y="2049"/>
                </a:cxn>
                <a:cxn ang="0">
                  <a:pos x="161" y="2177"/>
                </a:cxn>
                <a:cxn ang="0">
                  <a:pos x="167" y="2183"/>
                </a:cxn>
                <a:cxn ang="0">
                  <a:pos x="173" y="2189"/>
                </a:cxn>
                <a:cxn ang="0">
                  <a:pos x="178" y="2211"/>
                </a:cxn>
                <a:cxn ang="0">
                  <a:pos x="184" y="2222"/>
                </a:cxn>
                <a:cxn ang="0">
                  <a:pos x="189" y="1044"/>
                </a:cxn>
                <a:cxn ang="0">
                  <a:pos x="195" y="1485"/>
                </a:cxn>
                <a:cxn ang="0">
                  <a:pos x="206" y="1965"/>
                </a:cxn>
                <a:cxn ang="0">
                  <a:pos x="212" y="2049"/>
                </a:cxn>
                <a:cxn ang="0">
                  <a:pos x="217" y="2099"/>
                </a:cxn>
                <a:cxn ang="0">
                  <a:pos x="223" y="2138"/>
                </a:cxn>
                <a:cxn ang="0">
                  <a:pos x="228" y="2222"/>
                </a:cxn>
                <a:cxn ang="0">
                  <a:pos x="234" y="2250"/>
                </a:cxn>
                <a:cxn ang="0">
                  <a:pos x="239" y="2228"/>
                </a:cxn>
                <a:cxn ang="0">
                  <a:pos x="245" y="140"/>
                </a:cxn>
                <a:cxn ang="0">
                  <a:pos x="250" y="888"/>
                </a:cxn>
                <a:cxn ang="0">
                  <a:pos x="256" y="1826"/>
                </a:cxn>
              </a:cxnLst>
              <a:rect l="0" t="0" r="r" b="b"/>
              <a:pathLst>
                <a:path w="262" h="2317">
                  <a:moveTo>
                    <a:pt x="0" y="2127"/>
                  </a:moveTo>
                  <a:lnTo>
                    <a:pt x="0" y="2228"/>
                  </a:lnTo>
                  <a:lnTo>
                    <a:pt x="0" y="2189"/>
                  </a:lnTo>
                  <a:lnTo>
                    <a:pt x="6" y="2200"/>
                  </a:lnTo>
                  <a:lnTo>
                    <a:pt x="6" y="2099"/>
                  </a:lnTo>
                  <a:lnTo>
                    <a:pt x="6" y="2150"/>
                  </a:lnTo>
                  <a:lnTo>
                    <a:pt x="11" y="1960"/>
                  </a:lnTo>
                  <a:lnTo>
                    <a:pt x="11" y="0"/>
                  </a:lnTo>
                  <a:lnTo>
                    <a:pt x="11" y="235"/>
                  </a:lnTo>
                  <a:lnTo>
                    <a:pt x="17" y="1027"/>
                  </a:lnTo>
                  <a:lnTo>
                    <a:pt x="17" y="838"/>
                  </a:lnTo>
                  <a:lnTo>
                    <a:pt x="17" y="1117"/>
                  </a:lnTo>
                  <a:lnTo>
                    <a:pt x="22" y="1480"/>
                  </a:lnTo>
                  <a:lnTo>
                    <a:pt x="22" y="1547"/>
                  </a:lnTo>
                  <a:lnTo>
                    <a:pt x="28" y="1748"/>
                  </a:lnTo>
                  <a:lnTo>
                    <a:pt x="28" y="1960"/>
                  </a:lnTo>
                  <a:lnTo>
                    <a:pt x="34" y="1988"/>
                  </a:lnTo>
                  <a:lnTo>
                    <a:pt x="34" y="1915"/>
                  </a:lnTo>
                  <a:lnTo>
                    <a:pt x="34" y="2105"/>
                  </a:lnTo>
                  <a:lnTo>
                    <a:pt x="39" y="2049"/>
                  </a:lnTo>
                  <a:lnTo>
                    <a:pt x="39" y="2133"/>
                  </a:lnTo>
                  <a:lnTo>
                    <a:pt x="39" y="2077"/>
                  </a:lnTo>
                  <a:lnTo>
                    <a:pt x="45" y="2027"/>
                  </a:lnTo>
                  <a:lnTo>
                    <a:pt x="45" y="2099"/>
                  </a:lnTo>
                  <a:lnTo>
                    <a:pt x="50" y="2144"/>
                  </a:lnTo>
                  <a:lnTo>
                    <a:pt x="50" y="2127"/>
                  </a:lnTo>
                  <a:lnTo>
                    <a:pt x="50" y="2166"/>
                  </a:lnTo>
                  <a:lnTo>
                    <a:pt x="56" y="2150"/>
                  </a:lnTo>
                  <a:lnTo>
                    <a:pt x="56" y="2077"/>
                  </a:lnTo>
                  <a:lnTo>
                    <a:pt x="56" y="2127"/>
                  </a:lnTo>
                  <a:lnTo>
                    <a:pt x="61" y="2222"/>
                  </a:lnTo>
                  <a:lnTo>
                    <a:pt x="61" y="2183"/>
                  </a:lnTo>
                  <a:lnTo>
                    <a:pt x="67" y="2094"/>
                  </a:lnTo>
                  <a:lnTo>
                    <a:pt x="67" y="1027"/>
                  </a:lnTo>
                  <a:lnTo>
                    <a:pt x="72" y="196"/>
                  </a:lnTo>
                  <a:lnTo>
                    <a:pt x="72" y="1156"/>
                  </a:lnTo>
                  <a:lnTo>
                    <a:pt x="78" y="949"/>
                  </a:lnTo>
                  <a:lnTo>
                    <a:pt x="78" y="1664"/>
                  </a:lnTo>
                  <a:lnTo>
                    <a:pt x="78" y="1591"/>
                  </a:lnTo>
                  <a:lnTo>
                    <a:pt x="84" y="1591"/>
                  </a:lnTo>
                  <a:lnTo>
                    <a:pt x="84" y="1843"/>
                  </a:lnTo>
                  <a:lnTo>
                    <a:pt x="84" y="1815"/>
                  </a:lnTo>
                  <a:lnTo>
                    <a:pt x="89" y="1960"/>
                  </a:lnTo>
                  <a:lnTo>
                    <a:pt x="89" y="2032"/>
                  </a:lnTo>
                  <a:lnTo>
                    <a:pt x="89" y="1965"/>
                  </a:lnTo>
                  <a:lnTo>
                    <a:pt x="95" y="2027"/>
                  </a:lnTo>
                  <a:lnTo>
                    <a:pt x="95" y="2133"/>
                  </a:lnTo>
                  <a:lnTo>
                    <a:pt x="95" y="2127"/>
                  </a:lnTo>
                  <a:lnTo>
                    <a:pt x="100" y="2194"/>
                  </a:lnTo>
                  <a:lnTo>
                    <a:pt x="100" y="2116"/>
                  </a:lnTo>
                  <a:lnTo>
                    <a:pt x="100" y="2133"/>
                  </a:lnTo>
                  <a:lnTo>
                    <a:pt x="106" y="2150"/>
                  </a:lnTo>
                  <a:lnTo>
                    <a:pt x="106" y="2122"/>
                  </a:lnTo>
                  <a:lnTo>
                    <a:pt x="111" y="2099"/>
                  </a:lnTo>
                  <a:lnTo>
                    <a:pt x="111" y="2144"/>
                  </a:lnTo>
                  <a:lnTo>
                    <a:pt x="117" y="2228"/>
                  </a:lnTo>
                  <a:lnTo>
                    <a:pt x="117" y="2317"/>
                  </a:lnTo>
                  <a:lnTo>
                    <a:pt x="123" y="2300"/>
                  </a:lnTo>
                  <a:lnTo>
                    <a:pt x="123" y="2172"/>
                  </a:lnTo>
                  <a:lnTo>
                    <a:pt x="128" y="1965"/>
                  </a:lnTo>
                  <a:lnTo>
                    <a:pt x="128" y="179"/>
                  </a:lnTo>
                  <a:lnTo>
                    <a:pt x="128" y="386"/>
                  </a:lnTo>
                  <a:lnTo>
                    <a:pt x="134" y="1111"/>
                  </a:lnTo>
                  <a:lnTo>
                    <a:pt x="134" y="955"/>
                  </a:lnTo>
                  <a:lnTo>
                    <a:pt x="134" y="1234"/>
                  </a:lnTo>
                  <a:lnTo>
                    <a:pt x="139" y="1602"/>
                  </a:lnTo>
                  <a:lnTo>
                    <a:pt x="139" y="1575"/>
                  </a:lnTo>
                  <a:lnTo>
                    <a:pt x="139" y="1781"/>
                  </a:lnTo>
                  <a:lnTo>
                    <a:pt x="145" y="1826"/>
                  </a:lnTo>
                  <a:lnTo>
                    <a:pt x="145" y="1809"/>
                  </a:lnTo>
                  <a:lnTo>
                    <a:pt x="145" y="2038"/>
                  </a:lnTo>
                  <a:lnTo>
                    <a:pt x="150" y="2004"/>
                  </a:lnTo>
                  <a:lnTo>
                    <a:pt x="150" y="2099"/>
                  </a:lnTo>
                  <a:lnTo>
                    <a:pt x="150" y="2049"/>
                  </a:lnTo>
                  <a:lnTo>
                    <a:pt x="156" y="2049"/>
                  </a:lnTo>
                  <a:lnTo>
                    <a:pt x="156" y="2166"/>
                  </a:lnTo>
                  <a:lnTo>
                    <a:pt x="156" y="2138"/>
                  </a:lnTo>
                  <a:lnTo>
                    <a:pt x="161" y="2177"/>
                  </a:lnTo>
                  <a:lnTo>
                    <a:pt x="161" y="2217"/>
                  </a:lnTo>
                  <a:lnTo>
                    <a:pt x="161" y="2211"/>
                  </a:lnTo>
                  <a:lnTo>
                    <a:pt x="167" y="2183"/>
                  </a:lnTo>
                  <a:lnTo>
                    <a:pt x="167" y="2150"/>
                  </a:lnTo>
                  <a:lnTo>
                    <a:pt x="167" y="2222"/>
                  </a:lnTo>
                  <a:lnTo>
                    <a:pt x="173" y="2189"/>
                  </a:lnTo>
                  <a:lnTo>
                    <a:pt x="173" y="2144"/>
                  </a:lnTo>
                  <a:lnTo>
                    <a:pt x="173" y="2233"/>
                  </a:lnTo>
                  <a:lnTo>
                    <a:pt x="178" y="2211"/>
                  </a:lnTo>
                  <a:lnTo>
                    <a:pt x="178" y="2267"/>
                  </a:lnTo>
                  <a:lnTo>
                    <a:pt x="178" y="2194"/>
                  </a:lnTo>
                  <a:lnTo>
                    <a:pt x="184" y="2222"/>
                  </a:lnTo>
                  <a:lnTo>
                    <a:pt x="184" y="62"/>
                  </a:lnTo>
                  <a:lnTo>
                    <a:pt x="189" y="207"/>
                  </a:lnTo>
                  <a:lnTo>
                    <a:pt x="189" y="1044"/>
                  </a:lnTo>
                  <a:lnTo>
                    <a:pt x="189" y="838"/>
                  </a:lnTo>
                  <a:lnTo>
                    <a:pt x="195" y="1106"/>
                  </a:lnTo>
                  <a:lnTo>
                    <a:pt x="195" y="1485"/>
                  </a:lnTo>
                  <a:lnTo>
                    <a:pt x="200" y="1530"/>
                  </a:lnTo>
                  <a:lnTo>
                    <a:pt x="200" y="1843"/>
                  </a:lnTo>
                  <a:lnTo>
                    <a:pt x="206" y="1965"/>
                  </a:lnTo>
                  <a:lnTo>
                    <a:pt x="206" y="2027"/>
                  </a:lnTo>
                  <a:lnTo>
                    <a:pt x="206" y="1999"/>
                  </a:lnTo>
                  <a:lnTo>
                    <a:pt x="212" y="2049"/>
                  </a:lnTo>
                  <a:lnTo>
                    <a:pt x="212" y="2043"/>
                  </a:lnTo>
                  <a:lnTo>
                    <a:pt x="212" y="2099"/>
                  </a:lnTo>
                  <a:lnTo>
                    <a:pt x="217" y="2099"/>
                  </a:lnTo>
                  <a:lnTo>
                    <a:pt x="217" y="2200"/>
                  </a:lnTo>
                  <a:lnTo>
                    <a:pt x="217" y="2177"/>
                  </a:lnTo>
                  <a:lnTo>
                    <a:pt x="223" y="2138"/>
                  </a:lnTo>
                  <a:lnTo>
                    <a:pt x="223" y="2122"/>
                  </a:lnTo>
                  <a:lnTo>
                    <a:pt x="223" y="2138"/>
                  </a:lnTo>
                  <a:lnTo>
                    <a:pt x="228" y="2222"/>
                  </a:lnTo>
                  <a:lnTo>
                    <a:pt x="228" y="2161"/>
                  </a:lnTo>
                  <a:lnTo>
                    <a:pt x="234" y="2205"/>
                  </a:lnTo>
                  <a:lnTo>
                    <a:pt x="234" y="2250"/>
                  </a:lnTo>
                  <a:lnTo>
                    <a:pt x="234" y="2189"/>
                  </a:lnTo>
                  <a:lnTo>
                    <a:pt x="239" y="2189"/>
                  </a:lnTo>
                  <a:lnTo>
                    <a:pt x="239" y="2228"/>
                  </a:lnTo>
                  <a:lnTo>
                    <a:pt x="239" y="2049"/>
                  </a:lnTo>
                  <a:lnTo>
                    <a:pt x="245" y="1117"/>
                  </a:lnTo>
                  <a:lnTo>
                    <a:pt x="245" y="140"/>
                  </a:lnTo>
                  <a:lnTo>
                    <a:pt x="245" y="1005"/>
                  </a:lnTo>
                  <a:lnTo>
                    <a:pt x="250" y="1122"/>
                  </a:lnTo>
                  <a:lnTo>
                    <a:pt x="250" y="888"/>
                  </a:lnTo>
                  <a:lnTo>
                    <a:pt x="250" y="1474"/>
                  </a:lnTo>
                  <a:lnTo>
                    <a:pt x="256" y="1513"/>
                  </a:lnTo>
                  <a:lnTo>
                    <a:pt x="256" y="1826"/>
                  </a:lnTo>
                  <a:lnTo>
                    <a:pt x="262" y="1831"/>
                  </a:lnTo>
                  <a:lnTo>
                    <a:pt x="262" y="2038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7" name="Freeform 29"/>
            <p:cNvSpPr>
              <a:spLocks/>
            </p:cNvSpPr>
            <p:nvPr/>
          </p:nvSpPr>
          <p:spPr bwMode="auto">
            <a:xfrm>
              <a:off x="6432" y="1870"/>
              <a:ext cx="272" cy="2300"/>
            </a:xfrm>
            <a:custGeom>
              <a:avLst/>
              <a:gdLst/>
              <a:ahLst/>
              <a:cxnLst>
                <a:cxn ang="0">
                  <a:pos x="5" y="2032"/>
                </a:cxn>
                <a:cxn ang="0">
                  <a:pos x="11" y="2160"/>
                </a:cxn>
                <a:cxn ang="0">
                  <a:pos x="16" y="2088"/>
                </a:cxn>
                <a:cxn ang="0">
                  <a:pos x="27" y="2133"/>
                </a:cxn>
                <a:cxn ang="0">
                  <a:pos x="33" y="2177"/>
                </a:cxn>
                <a:cxn ang="0">
                  <a:pos x="39" y="235"/>
                </a:cxn>
                <a:cxn ang="0">
                  <a:pos x="44" y="994"/>
                </a:cxn>
                <a:cxn ang="0">
                  <a:pos x="55" y="1831"/>
                </a:cxn>
                <a:cxn ang="0">
                  <a:pos x="61" y="1987"/>
                </a:cxn>
                <a:cxn ang="0">
                  <a:pos x="66" y="2133"/>
                </a:cxn>
                <a:cxn ang="0">
                  <a:pos x="78" y="2133"/>
                </a:cxn>
                <a:cxn ang="0">
                  <a:pos x="83" y="2144"/>
                </a:cxn>
                <a:cxn ang="0">
                  <a:pos x="89" y="2188"/>
                </a:cxn>
                <a:cxn ang="0">
                  <a:pos x="94" y="2088"/>
                </a:cxn>
                <a:cxn ang="0">
                  <a:pos x="100" y="168"/>
                </a:cxn>
                <a:cxn ang="0">
                  <a:pos x="105" y="1418"/>
                </a:cxn>
                <a:cxn ang="0">
                  <a:pos x="116" y="1826"/>
                </a:cxn>
                <a:cxn ang="0">
                  <a:pos x="122" y="1999"/>
                </a:cxn>
                <a:cxn ang="0">
                  <a:pos x="128" y="2043"/>
                </a:cxn>
                <a:cxn ang="0">
                  <a:pos x="133" y="2110"/>
                </a:cxn>
                <a:cxn ang="0">
                  <a:pos x="144" y="2166"/>
                </a:cxn>
                <a:cxn ang="0">
                  <a:pos x="150" y="2239"/>
                </a:cxn>
                <a:cxn ang="0">
                  <a:pos x="155" y="1971"/>
                </a:cxn>
                <a:cxn ang="0">
                  <a:pos x="161" y="888"/>
                </a:cxn>
                <a:cxn ang="0">
                  <a:pos x="167" y="1507"/>
                </a:cxn>
                <a:cxn ang="0">
                  <a:pos x="172" y="1764"/>
                </a:cxn>
                <a:cxn ang="0">
                  <a:pos x="178" y="1976"/>
                </a:cxn>
                <a:cxn ang="0">
                  <a:pos x="183" y="2032"/>
                </a:cxn>
                <a:cxn ang="0">
                  <a:pos x="189" y="2093"/>
                </a:cxn>
                <a:cxn ang="0">
                  <a:pos x="194" y="2099"/>
                </a:cxn>
                <a:cxn ang="0">
                  <a:pos x="200" y="2127"/>
                </a:cxn>
                <a:cxn ang="0">
                  <a:pos x="205" y="2244"/>
                </a:cxn>
                <a:cxn ang="0">
                  <a:pos x="211" y="1150"/>
                </a:cxn>
                <a:cxn ang="0">
                  <a:pos x="222" y="971"/>
                </a:cxn>
                <a:cxn ang="0">
                  <a:pos x="228" y="1826"/>
                </a:cxn>
                <a:cxn ang="0">
                  <a:pos x="233" y="2021"/>
                </a:cxn>
                <a:cxn ang="0">
                  <a:pos x="239" y="2116"/>
                </a:cxn>
                <a:cxn ang="0">
                  <a:pos x="244" y="2088"/>
                </a:cxn>
                <a:cxn ang="0">
                  <a:pos x="250" y="2172"/>
                </a:cxn>
                <a:cxn ang="0">
                  <a:pos x="256" y="2110"/>
                </a:cxn>
                <a:cxn ang="0">
                  <a:pos x="261" y="2205"/>
                </a:cxn>
                <a:cxn ang="0">
                  <a:pos x="272" y="1239"/>
                </a:cxn>
              </a:cxnLst>
              <a:rect l="0" t="0" r="r" b="b"/>
              <a:pathLst>
                <a:path w="272" h="2300">
                  <a:moveTo>
                    <a:pt x="0" y="2021"/>
                  </a:moveTo>
                  <a:lnTo>
                    <a:pt x="5" y="1954"/>
                  </a:lnTo>
                  <a:lnTo>
                    <a:pt x="5" y="2032"/>
                  </a:lnTo>
                  <a:lnTo>
                    <a:pt x="5" y="2026"/>
                  </a:lnTo>
                  <a:lnTo>
                    <a:pt x="11" y="2054"/>
                  </a:lnTo>
                  <a:lnTo>
                    <a:pt x="11" y="2160"/>
                  </a:lnTo>
                  <a:lnTo>
                    <a:pt x="11" y="2133"/>
                  </a:lnTo>
                  <a:lnTo>
                    <a:pt x="16" y="2116"/>
                  </a:lnTo>
                  <a:lnTo>
                    <a:pt x="16" y="2088"/>
                  </a:lnTo>
                  <a:lnTo>
                    <a:pt x="22" y="2043"/>
                  </a:lnTo>
                  <a:lnTo>
                    <a:pt x="22" y="2188"/>
                  </a:lnTo>
                  <a:lnTo>
                    <a:pt x="27" y="2133"/>
                  </a:lnTo>
                  <a:lnTo>
                    <a:pt x="27" y="2300"/>
                  </a:lnTo>
                  <a:lnTo>
                    <a:pt x="27" y="2233"/>
                  </a:lnTo>
                  <a:lnTo>
                    <a:pt x="33" y="2177"/>
                  </a:lnTo>
                  <a:lnTo>
                    <a:pt x="33" y="2200"/>
                  </a:lnTo>
                  <a:lnTo>
                    <a:pt x="39" y="2004"/>
                  </a:lnTo>
                  <a:lnTo>
                    <a:pt x="39" y="235"/>
                  </a:lnTo>
                  <a:lnTo>
                    <a:pt x="44" y="335"/>
                  </a:lnTo>
                  <a:lnTo>
                    <a:pt x="44" y="1206"/>
                  </a:lnTo>
                  <a:lnTo>
                    <a:pt x="44" y="994"/>
                  </a:lnTo>
                  <a:lnTo>
                    <a:pt x="50" y="1211"/>
                  </a:lnTo>
                  <a:lnTo>
                    <a:pt x="50" y="1580"/>
                  </a:lnTo>
                  <a:lnTo>
                    <a:pt x="55" y="1831"/>
                  </a:lnTo>
                  <a:lnTo>
                    <a:pt x="55" y="1954"/>
                  </a:lnTo>
                  <a:lnTo>
                    <a:pt x="61" y="2049"/>
                  </a:lnTo>
                  <a:lnTo>
                    <a:pt x="61" y="1987"/>
                  </a:lnTo>
                  <a:lnTo>
                    <a:pt x="61" y="2077"/>
                  </a:lnTo>
                  <a:lnTo>
                    <a:pt x="66" y="2071"/>
                  </a:lnTo>
                  <a:lnTo>
                    <a:pt x="66" y="2133"/>
                  </a:lnTo>
                  <a:lnTo>
                    <a:pt x="72" y="2110"/>
                  </a:lnTo>
                  <a:lnTo>
                    <a:pt x="72" y="2149"/>
                  </a:lnTo>
                  <a:lnTo>
                    <a:pt x="78" y="2133"/>
                  </a:lnTo>
                  <a:lnTo>
                    <a:pt x="78" y="2144"/>
                  </a:lnTo>
                  <a:lnTo>
                    <a:pt x="78" y="2110"/>
                  </a:lnTo>
                  <a:lnTo>
                    <a:pt x="83" y="2144"/>
                  </a:lnTo>
                  <a:lnTo>
                    <a:pt x="83" y="2216"/>
                  </a:lnTo>
                  <a:lnTo>
                    <a:pt x="83" y="2194"/>
                  </a:lnTo>
                  <a:lnTo>
                    <a:pt x="89" y="2188"/>
                  </a:lnTo>
                  <a:lnTo>
                    <a:pt x="89" y="2194"/>
                  </a:lnTo>
                  <a:lnTo>
                    <a:pt x="89" y="2144"/>
                  </a:lnTo>
                  <a:lnTo>
                    <a:pt x="94" y="2088"/>
                  </a:lnTo>
                  <a:lnTo>
                    <a:pt x="94" y="2138"/>
                  </a:lnTo>
                  <a:lnTo>
                    <a:pt x="94" y="1055"/>
                  </a:lnTo>
                  <a:lnTo>
                    <a:pt x="100" y="168"/>
                  </a:lnTo>
                  <a:lnTo>
                    <a:pt x="100" y="1077"/>
                  </a:lnTo>
                  <a:lnTo>
                    <a:pt x="105" y="837"/>
                  </a:lnTo>
                  <a:lnTo>
                    <a:pt x="105" y="1418"/>
                  </a:lnTo>
                  <a:lnTo>
                    <a:pt x="111" y="1468"/>
                  </a:lnTo>
                  <a:lnTo>
                    <a:pt x="111" y="1848"/>
                  </a:lnTo>
                  <a:lnTo>
                    <a:pt x="116" y="1826"/>
                  </a:lnTo>
                  <a:lnTo>
                    <a:pt x="116" y="2021"/>
                  </a:lnTo>
                  <a:lnTo>
                    <a:pt x="116" y="2004"/>
                  </a:lnTo>
                  <a:lnTo>
                    <a:pt x="122" y="1999"/>
                  </a:lnTo>
                  <a:lnTo>
                    <a:pt x="122" y="2060"/>
                  </a:lnTo>
                  <a:lnTo>
                    <a:pt x="128" y="2110"/>
                  </a:lnTo>
                  <a:lnTo>
                    <a:pt x="128" y="2043"/>
                  </a:lnTo>
                  <a:lnTo>
                    <a:pt x="128" y="2138"/>
                  </a:lnTo>
                  <a:lnTo>
                    <a:pt x="133" y="2177"/>
                  </a:lnTo>
                  <a:lnTo>
                    <a:pt x="133" y="2110"/>
                  </a:lnTo>
                  <a:lnTo>
                    <a:pt x="139" y="2054"/>
                  </a:lnTo>
                  <a:lnTo>
                    <a:pt x="139" y="2110"/>
                  </a:lnTo>
                  <a:lnTo>
                    <a:pt x="144" y="2166"/>
                  </a:lnTo>
                  <a:lnTo>
                    <a:pt x="144" y="2227"/>
                  </a:lnTo>
                  <a:lnTo>
                    <a:pt x="144" y="2216"/>
                  </a:lnTo>
                  <a:lnTo>
                    <a:pt x="150" y="2239"/>
                  </a:lnTo>
                  <a:lnTo>
                    <a:pt x="150" y="2166"/>
                  </a:lnTo>
                  <a:lnTo>
                    <a:pt x="150" y="2194"/>
                  </a:lnTo>
                  <a:lnTo>
                    <a:pt x="155" y="1971"/>
                  </a:lnTo>
                  <a:lnTo>
                    <a:pt x="155" y="0"/>
                  </a:lnTo>
                  <a:lnTo>
                    <a:pt x="155" y="112"/>
                  </a:lnTo>
                  <a:lnTo>
                    <a:pt x="161" y="888"/>
                  </a:lnTo>
                  <a:lnTo>
                    <a:pt x="161" y="849"/>
                  </a:lnTo>
                  <a:lnTo>
                    <a:pt x="161" y="1111"/>
                  </a:lnTo>
                  <a:lnTo>
                    <a:pt x="167" y="1507"/>
                  </a:lnTo>
                  <a:lnTo>
                    <a:pt x="167" y="1479"/>
                  </a:lnTo>
                  <a:lnTo>
                    <a:pt x="167" y="1692"/>
                  </a:lnTo>
                  <a:lnTo>
                    <a:pt x="172" y="1764"/>
                  </a:lnTo>
                  <a:lnTo>
                    <a:pt x="172" y="1742"/>
                  </a:lnTo>
                  <a:lnTo>
                    <a:pt x="172" y="2054"/>
                  </a:lnTo>
                  <a:lnTo>
                    <a:pt x="178" y="1976"/>
                  </a:lnTo>
                  <a:lnTo>
                    <a:pt x="178" y="2110"/>
                  </a:lnTo>
                  <a:lnTo>
                    <a:pt x="183" y="2099"/>
                  </a:lnTo>
                  <a:lnTo>
                    <a:pt x="183" y="2032"/>
                  </a:lnTo>
                  <a:lnTo>
                    <a:pt x="183" y="2127"/>
                  </a:lnTo>
                  <a:lnTo>
                    <a:pt x="189" y="2105"/>
                  </a:lnTo>
                  <a:lnTo>
                    <a:pt x="189" y="2093"/>
                  </a:lnTo>
                  <a:lnTo>
                    <a:pt x="189" y="2110"/>
                  </a:lnTo>
                  <a:lnTo>
                    <a:pt x="194" y="2105"/>
                  </a:lnTo>
                  <a:lnTo>
                    <a:pt x="194" y="2099"/>
                  </a:lnTo>
                  <a:lnTo>
                    <a:pt x="194" y="2194"/>
                  </a:lnTo>
                  <a:lnTo>
                    <a:pt x="200" y="2172"/>
                  </a:lnTo>
                  <a:lnTo>
                    <a:pt x="200" y="2127"/>
                  </a:lnTo>
                  <a:lnTo>
                    <a:pt x="200" y="2272"/>
                  </a:lnTo>
                  <a:lnTo>
                    <a:pt x="205" y="2227"/>
                  </a:lnTo>
                  <a:lnTo>
                    <a:pt x="205" y="2244"/>
                  </a:lnTo>
                  <a:lnTo>
                    <a:pt x="205" y="2177"/>
                  </a:lnTo>
                  <a:lnTo>
                    <a:pt x="211" y="2144"/>
                  </a:lnTo>
                  <a:lnTo>
                    <a:pt x="211" y="1150"/>
                  </a:lnTo>
                  <a:lnTo>
                    <a:pt x="217" y="195"/>
                  </a:lnTo>
                  <a:lnTo>
                    <a:pt x="217" y="1217"/>
                  </a:lnTo>
                  <a:lnTo>
                    <a:pt x="222" y="971"/>
                  </a:lnTo>
                  <a:lnTo>
                    <a:pt x="222" y="1563"/>
                  </a:lnTo>
                  <a:lnTo>
                    <a:pt x="228" y="1530"/>
                  </a:lnTo>
                  <a:lnTo>
                    <a:pt x="228" y="1826"/>
                  </a:lnTo>
                  <a:lnTo>
                    <a:pt x="228" y="1770"/>
                  </a:lnTo>
                  <a:lnTo>
                    <a:pt x="233" y="1876"/>
                  </a:lnTo>
                  <a:lnTo>
                    <a:pt x="233" y="2021"/>
                  </a:lnTo>
                  <a:lnTo>
                    <a:pt x="239" y="2043"/>
                  </a:lnTo>
                  <a:lnTo>
                    <a:pt x="239" y="2021"/>
                  </a:lnTo>
                  <a:lnTo>
                    <a:pt x="239" y="2116"/>
                  </a:lnTo>
                  <a:lnTo>
                    <a:pt x="244" y="2060"/>
                  </a:lnTo>
                  <a:lnTo>
                    <a:pt x="244" y="2015"/>
                  </a:lnTo>
                  <a:lnTo>
                    <a:pt x="244" y="2088"/>
                  </a:lnTo>
                  <a:lnTo>
                    <a:pt x="250" y="2127"/>
                  </a:lnTo>
                  <a:lnTo>
                    <a:pt x="250" y="2116"/>
                  </a:lnTo>
                  <a:lnTo>
                    <a:pt x="250" y="2172"/>
                  </a:lnTo>
                  <a:lnTo>
                    <a:pt x="256" y="2110"/>
                  </a:lnTo>
                  <a:lnTo>
                    <a:pt x="256" y="2093"/>
                  </a:lnTo>
                  <a:lnTo>
                    <a:pt x="256" y="2110"/>
                  </a:lnTo>
                  <a:lnTo>
                    <a:pt x="261" y="2194"/>
                  </a:lnTo>
                  <a:lnTo>
                    <a:pt x="261" y="2272"/>
                  </a:lnTo>
                  <a:lnTo>
                    <a:pt x="261" y="2205"/>
                  </a:lnTo>
                  <a:lnTo>
                    <a:pt x="267" y="2160"/>
                  </a:lnTo>
                  <a:lnTo>
                    <a:pt x="267" y="2032"/>
                  </a:lnTo>
                  <a:lnTo>
                    <a:pt x="272" y="1239"/>
                  </a:lnTo>
                  <a:lnTo>
                    <a:pt x="272" y="268"/>
                  </a:lnTo>
                  <a:lnTo>
                    <a:pt x="272" y="1050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6" name="Freeform 28"/>
            <p:cNvSpPr>
              <a:spLocks/>
            </p:cNvSpPr>
            <p:nvPr/>
          </p:nvSpPr>
          <p:spPr bwMode="auto">
            <a:xfrm>
              <a:off x="6704" y="1937"/>
              <a:ext cx="251" cy="2227"/>
            </a:xfrm>
            <a:custGeom>
              <a:avLst/>
              <a:gdLst/>
              <a:ahLst/>
              <a:cxnLst>
                <a:cxn ang="0">
                  <a:pos x="6" y="910"/>
                </a:cxn>
                <a:cxn ang="0">
                  <a:pos x="11" y="1485"/>
                </a:cxn>
                <a:cxn ang="0">
                  <a:pos x="17" y="1753"/>
                </a:cxn>
                <a:cxn ang="0">
                  <a:pos x="23" y="2043"/>
                </a:cxn>
                <a:cxn ang="0">
                  <a:pos x="28" y="2077"/>
                </a:cxn>
                <a:cxn ang="0">
                  <a:pos x="34" y="2144"/>
                </a:cxn>
                <a:cxn ang="0">
                  <a:pos x="39" y="1987"/>
                </a:cxn>
                <a:cxn ang="0">
                  <a:pos x="45" y="2205"/>
                </a:cxn>
                <a:cxn ang="0">
                  <a:pos x="50" y="2066"/>
                </a:cxn>
                <a:cxn ang="0">
                  <a:pos x="61" y="34"/>
                </a:cxn>
                <a:cxn ang="0">
                  <a:pos x="67" y="994"/>
                </a:cxn>
                <a:cxn ang="0">
                  <a:pos x="73" y="1619"/>
                </a:cxn>
                <a:cxn ang="0">
                  <a:pos x="78" y="1848"/>
                </a:cxn>
                <a:cxn ang="0">
                  <a:pos x="84" y="1993"/>
                </a:cxn>
                <a:cxn ang="0">
                  <a:pos x="89" y="2082"/>
                </a:cxn>
                <a:cxn ang="0">
                  <a:pos x="95" y="2021"/>
                </a:cxn>
                <a:cxn ang="0">
                  <a:pos x="100" y="2038"/>
                </a:cxn>
                <a:cxn ang="0">
                  <a:pos x="106" y="2188"/>
                </a:cxn>
                <a:cxn ang="0">
                  <a:pos x="112" y="2060"/>
                </a:cxn>
                <a:cxn ang="0">
                  <a:pos x="117" y="11"/>
                </a:cxn>
                <a:cxn ang="0">
                  <a:pos x="123" y="720"/>
                </a:cxn>
                <a:cxn ang="0">
                  <a:pos x="128" y="1345"/>
                </a:cxn>
                <a:cxn ang="0">
                  <a:pos x="134" y="1954"/>
                </a:cxn>
                <a:cxn ang="0">
                  <a:pos x="139" y="1987"/>
                </a:cxn>
                <a:cxn ang="0">
                  <a:pos x="145" y="2099"/>
                </a:cxn>
                <a:cxn ang="0">
                  <a:pos x="150" y="2071"/>
                </a:cxn>
                <a:cxn ang="0">
                  <a:pos x="156" y="2099"/>
                </a:cxn>
                <a:cxn ang="0">
                  <a:pos x="162" y="2194"/>
                </a:cxn>
                <a:cxn ang="0">
                  <a:pos x="173" y="1965"/>
                </a:cxn>
                <a:cxn ang="0">
                  <a:pos x="178" y="960"/>
                </a:cxn>
                <a:cxn ang="0">
                  <a:pos x="178" y="1111"/>
                </a:cxn>
                <a:cxn ang="0">
                  <a:pos x="189" y="1708"/>
                </a:cxn>
                <a:cxn ang="0">
                  <a:pos x="195" y="1948"/>
                </a:cxn>
                <a:cxn ang="0">
                  <a:pos x="201" y="1971"/>
                </a:cxn>
                <a:cxn ang="0">
                  <a:pos x="206" y="2010"/>
                </a:cxn>
                <a:cxn ang="0">
                  <a:pos x="212" y="2066"/>
                </a:cxn>
                <a:cxn ang="0">
                  <a:pos x="217" y="2015"/>
                </a:cxn>
                <a:cxn ang="0">
                  <a:pos x="223" y="2138"/>
                </a:cxn>
                <a:cxn ang="0">
                  <a:pos x="228" y="2121"/>
                </a:cxn>
                <a:cxn ang="0">
                  <a:pos x="234" y="56"/>
                </a:cxn>
                <a:cxn ang="0">
                  <a:pos x="239" y="1424"/>
                </a:cxn>
                <a:cxn ang="0">
                  <a:pos x="245" y="1775"/>
                </a:cxn>
              </a:cxnLst>
              <a:rect l="0" t="0" r="r" b="b"/>
              <a:pathLst>
                <a:path w="251" h="2227">
                  <a:moveTo>
                    <a:pt x="0" y="983"/>
                  </a:moveTo>
                  <a:lnTo>
                    <a:pt x="6" y="1172"/>
                  </a:lnTo>
                  <a:lnTo>
                    <a:pt x="6" y="910"/>
                  </a:lnTo>
                  <a:lnTo>
                    <a:pt x="6" y="1513"/>
                  </a:lnTo>
                  <a:lnTo>
                    <a:pt x="11" y="1518"/>
                  </a:lnTo>
                  <a:lnTo>
                    <a:pt x="11" y="1485"/>
                  </a:lnTo>
                  <a:lnTo>
                    <a:pt x="11" y="1708"/>
                  </a:lnTo>
                  <a:lnTo>
                    <a:pt x="17" y="1809"/>
                  </a:lnTo>
                  <a:lnTo>
                    <a:pt x="17" y="1753"/>
                  </a:lnTo>
                  <a:lnTo>
                    <a:pt x="17" y="1932"/>
                  </a:lnTo>
                  <a:lnTo>
                    <a:pt x="23" y="1937"/>
                  </a:lnTo>
                  <a:lnTo>
                    <a:pt x="23" y="2043"/>
                  </a:lnTo>
                  <a:lnTo>
                    <a:pt x="23" y="1993"/>
                  </a:lnTo>
                  <a:lnTo>
                    <a:pt x="28" y="2071"/>
                  </a:lnTo>
                  <a:lnTo>
                    <a:pt x="28" y="2077"/>
                  </a:lnTo>
                  <a:lnTo>
                    <a:pt x="28" y="2004"/>
                  </a:lnTo>
                  <a:lnTo>
                    <a:pt x="34" y="2026"/>
                  </a:lnTo>
                  <a:lnTo>
                    <a:pt x="34" y="2144"/>
                  </a:lnTo>
                  <a:lnTo>
                    <a:pt x="34" y="2116"/>
                  </a:lnTo>
                  <a:lnTo>
                    <a:pt x="39" y="2010"/>
                  </a:lnTo>
                  <a:lnTo>
                    <a:pt x="39" y="1987"/>
                  </a:lnTo>
                  <a:lnTo>
                    <a:pt x="39" y="2138"/>
                  </a:lnTo>
                  <a:lnTo>
                    <a:pt x="45" y="2077"/>
                  </a:lnTo>
                  <a:lnTo>
                    <a:pt x="45" y="2205"/>
                  </a:lnTo>
                  <a:lnTo>
                    <a:pt x="50" y="2166"/>
                  </a:lnTo>
                  <a:lnTo>
                    <a:pt x="50" y="2194"/>
                  </a:lnTo>
                  <a:lnTo>
                    <a:pt x="50" y="2066"/>
                  </a:lnTo>
                  <a:lnTo>
                    <a:pt x="56" y="2032"/>
                  </a:lnTo>
                  <a:lnTo>
                    <a:pt x="56" y="0"/>
                  </a:lnTo>
                  <a:lnTo>
                    <a:pt x="61" y="34"/>
                  </a:lnTo>
                  <a:lnTo>
                    <a:pt x="61" y="1044"/>
                  </a:lnTo>
                  <a:lnTo>
                    <a:pt x="61" y="770"/>
                  </a:lnTo>
                  <a:lnTo>
                    <a:pt x="67" y="994"/>
                  </a:lnTo>
                  <a:lnTo>
                    <a:pt x="67" y="1362"/>
                  </a:lnTo>
                  <a:lnTo>
                    <a:pt x="67" y="1340"/>
                  </a:lnTo>
                  <a:lnTo>
                    <a:pt x="73" y="1619"/>
                  </a:lnTo>
                  <a:lnTo>
                    <a:pt x="73" y="1803"/>
                  </a:lnTo>
                  <a:lnTo>
                    <a:pt x="78" y="1904"/>
                  </a:lnTo>
                  <a:lnTo>
                    <a:pt x="78" y="1848"/>
                  </a:lnTo>
                  <a:lnTo>
                    <a:pt x="78" y="1915"/>
                  </a:lnTo>
                  <a:lnTo>
                    <a:pt x="84" y="2032"/>
                  </a:lnTo>
                  <a:lnTo>
                    <a:pt x="84" y="1993"/>
                  </a:lnTo>
                  <a:lnTo>
                    <a:pt x="84" y="2049"/>
                  </a:lnTo>
                  <a:lnTo>
                    <a:pt x="89" y="2010"/>
                  </a:lnTo>
                  <a:lnTo>
                    <a:pt x="89" y="2082"/>
                  </a:lnTo>
                  <a:lnTo>
                    <a:pt x="89" y="1993"/>
                  </a:lnTo>
                  <a:lnTo>
                    <a:pt x="89" y="2071"/>
                  </a:lnTo>
                  <a:lnTo>
                    <a:pt x="95" y="2021"/>
                  </a:lnTo>
                  <a:lnTo>
                    <a:pt x="95" y="2071"/>
                  </a:lnTo>
                  <a:lnTo>
                    <a:pt x="95" y="1982"/>
                  </a:lnTo>
                  <a:lnTo>
                    <a:pt x="100" y="2038"/>
                  </a:lnTo>
                  <a:lnTo>
                    <a:pt x="100" y="2121"/>
                  </a:lnTo>
                  <a:lnTo>
                    <a:pt x="100" y="2082"/>
                  </a:lnTo>
                  <a:lnTo>
                    <a:pt x="106" y="2188"/>
                  </a:lnTo>
                  <a:lnTo>
                    <a:pt x="106" y="2127"/>
                  </a:lnTo>
                  <a:lnTo>
                    <a:pt x="112" y="2054"/>
                  </a:lnTo>
                  <a:lnTo>
                    <a:pt x="112" y="2060"/>
                  </a:lnTo>
                  <a:lnTo>
                    <a:pt x="112" y="1937"/>
                  </a:lnTo>
                  <a:lnTo>
                    <a:pt x="117" y="1083"/>
                  </a:lnTo>
                  <a:lnTo>
                    <a:pt x="117" y="11"/>
                  </a:lnTo>
                  <a:lnTo>
                    <a:pt x="117" y="888"/>
                  </a:lnTo>
                  <a:lnTo>
                    <a:pt x="123" y="1050"/>
                  </a:lnTo>
                  <a:lnTo>
                    <a:pt x="123" y="720"/>
                  </a:lnTo>
                  <a:lnTo>
                    <a:pt x="123" y="1412"/>
                  </a:lnTo>
                  <a:lnTo>
                    <a:pt x="128" y="1379"/>
                  </a:lnTo>
                  <a:lnTo>
                    <a:pt x="128" y="1345"/>
                  </a:lnTo>
                  <a:lnTo>
                    <a:pt x="128" y="1731"/>
                  </a:lnTo>
                  <a:lnTo>
                    <a:pt x="134" y="1680"/>
                  </a:lnTo>
                  <a:lnTo>
                    <a:pt x="134" y="1954"/>
                  </a:lnTo>
                  <a:lnTo>
                    <a:pt x="134" y="1870"/>
                  </a:lnTo>
                  <a:lnTo>
                    <a:pt x="139" y="1887"/>
                  </a:lnTo>
                  <a:lnTo>
                    <a:pt x="139" y="1987"/>
                  </a:lnTo>
                  <a:lnTo>
                    <a:pt x="139" y="1920"/>
                  </a:lnTo>
                  <a:lnTo>
                    <a:pt x="145" y="2004"/>
                  </a:lnTo>
                  <a:lnTo>
                    <a:pt x="145" y="2099"/>
                  </a:lnTo>
                  <a:lnTo>
                    <a:pt x="150" y="2082"/>
                  </a:lnTo>
                  <a:lnTo>
                    <a:pt x="150" y="2021"/>
                  </a:lnTo>
                  <a:lnTo>
                    <a:pt x="150" y="2071"/>
                  </a:lnTo>
                  <a:lnTo>
                    <a:pt x="156" y="2105"/>
                  </a:lnTo>
                  <a:lnTo>
                    <a:pt x="156" y="2043"/>
                  </a:lnTo>
                  <a:lnTo>
                    <a:pt x="156" y="2099"/>
                  </a:lnTo>
                  <a:lnTo>
                    <a:pt x="162" y="2110"/>
                  </a:lnTo>
                  <a:lnTo>
                    <a:pt x="162" y="2227"/>
                  </a:lnTo>
                  <a:lnTo>
                    <a:pt x="162" y="2194"/>
                  </a:lnTo>
                  <a:lnTo>
                    <a:pt x="167" y="2160"/>
                  </a:lnTo>
                  <a:lnTo>
                    <a:pt x="167" y="2093"/>
                  </a:lnTo>
                  <a:lnTo>
                    <a:pt x="173" y="1965"/>
                  </a:lnTo>
                  <a:lnTo>
                    <a:pt x="173" y="251"/>
                  </a:lnTo>
                  <a:lnTo>
                    <a:pt x="173" y="257"/>
                  </a:lnTo>
                  <a:lnTo>
                    <a:pt x="178" y="960"/>
                  </a:lnTo>
                  <a:lnTo>
                    <a:pt x="178" y="1139"/>
                  </a:lnTo>
                  <a:lnTo>
                    <a:pt x="178" y="904"/>
                  </a:lnTo>
                  <a:lnTo>
                    <a:pt x="178" y="1111"/>
                  </a:lnTo>
                  <a:lnTo>
                    <a:pt x="184" y="1485"/>
                  </a:lnTo>
                  <a:lnTo>
                    <a:pt x="184" y="1479"/>
                  </a:lnTo>
                  <a:lnTo>
                    <a:pt x="189" y="1708"/>
                  </a:lnTo>
                  <a:lnTo>
                    <a:pt x="189" y="1920"/>
                  </a:lnTo>
                  <a:lnTo>
                    <a:pt x="195" y="2015"/>
                  </a:lnTo>
                  <a:lnTo>
                    <a:pt x="195" y="1948"/>
                  </a:lnTo>
                  <a:lnTo>
                    <a:pt x="195" y="2038"/>
                  </a:lnTo>
                  <a:lnTo>
                    <a:pt x="201" y="2015"/>
                  </a:lnTo>
                  <a:lnTo>
                    <a:pt x="201" y="1971"/>
                  </a:lnTo>
                  <a:lnTo>
                    <a:pt x="201" y="2010"/>
                  </a:lnTo>
                  <a:lnTo>
                    <a:pt x="206" y="2015"/>
                  </a:lnTo>
                  <a:lnTo>
                    <a:pt x="206" y="2010"/>
                  </a:lnTo>
                  <a:lnTo>
                    <a:pt x="206" y="2066"/>
                  </a:lnTo>
                  <a:lnTo>
                    <a:pt x="212" y="2149"/>
                  </a:lnTo>
                  <a:lnTo>
                    <a:pt x="212" y="2066"/>
                  </a:lnTo>
                  <a:lnTo>
                    <a:pt x="212" y="2127"/>
                  </a:lnTo>
                  <a:lnTo>
                    <a:pt x="217" y="2110"/>
                  </a:lnTo>
                  <a:lnTo>
                    <a:pt x="217" y="2015"/>
                  </a:lnTo>
                  <a:lnTo>
                    <a:pt x="217" y="2071"/>
                  </a:lnTo>
                  <a:lnTo>
                    <a:pt x="223" y="2172"/>
                  </a:lnTo>
                  <a:lnTo>
                    <a:pt x="223" y="2138"/>
                  </a:lnTo>
                  <a:lnTo>
                    <a:pt x="223" y="2172"/>
                  </a:lnTo>
                  <a:lnTo>
                    <a:pt x="228" y="2099"/>
                  </a:lnTo>
                  <a:lnTo>
                    <a:pt x="228" y="2121"/>
                  </a:lnTo>
                  <a:lnTo>
                    <a:pt x="228" y="1195"/>
                  </a:lnTo>
                  <a:lnTo>
                    <a:pt x="234" y="67"/>
                  </a:lnTo>
                  <a:lnTo>
                    <a:pt x="234" y="56"/>
                  </a:lnTo>
                  <a:lnTo>
                    <a:pt x="234" y="1055"/>
                  </a:lnTo>
                  <a:lnTo>
                    <a:pt x="239" y="748"/>
                  </a:lnTo>
                  <a:lnTo>
                    <a:pt x="239" y="1424"/>
                  </a:lnTo>
                  <a:lnTo>
                    <a:pt x="245" y="1424"/>
                  </a:lnTo>
                  <a:lnTo>
                    <a:pt x="245" y="1786"/>
                  </a:lnTo>
                  <a:lnTo>
                    <a:pt x="245" y="1775"/>
                  </a:lnTo>
                  <a:lnTo>
                    <a:pt x="251" y="1904"/>
                  </a:lnTo>
                  <a:lnTo>
                    <a:pt x="251" y="1959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5" name="Freeform 27"/>
            <p:cNvSpPr>
              <a:spLocks/>
            </p:cNvSpPr>
            <p:nvPr/>
          </p:nvSpPr>
          <p:spPr bwMode="auto">
            <a:xfrm>
              <a:off x="6955" y="1904"/>
              <a:ext cx="261" cy="2233"/>
            </a:xfrm>
            <a:custGeom>
              <a:avLst/>
              <a:gdLst/>
              <a:ahLst/>
              <a:cxnLst>
                <a:cxn ang="0">
                  <a:pos x="5" y="1981"/>
                </a:cxn>
                <a:cxn ang="0">
                  <a:pos x="11" y="2071"/>
                </a:cxn>
                <a:cxn ang="0">
                  <a:pos x="16" y="2054"/>
                </a:cxn>
                <a:cxn ang="0">
                  <a:pos x="22" y="2160"/>
                </a:cxn>
                <a:cxn ang="0">
                  <a:pos x="27" y="2177"/>
                </a:cxn>
                <a:cxn ang="0">
                  <a:pos x="39" y="1194"/>
                </a:cxn>
                <a:cxn ang="0">
                  <a:pos x="44" y="1043"/>
                </a:cxn>
                <a:cxn ang="0">
                  <a:pos x="50" y="1401"/>
                </a:cxn>
                <a:cxn ang="0">
                  <a:pos x="55" y="1730"/>
                </a:cxn>
                <a:cxn ang="0">
                  <a:pos x="61" y="1925"/>
                </a:cxn>
                <a:cxn ang="0">
                  <a:pos x="66" y="2065"/>
                </a:cxn>
                <a:cxn ang="0">
                  <a:pos x="72" y="2104"/>
                </a:cxn>
                <a:cxn ang="0">
                  <a:pos x="78" y="2121"/>
                </a:cxn>
                <a:cxn ang="0">
                  <a:pos x="83" y="2210"/>
                </a:cxn>
                <a:cxn ang="0">
                  <a:pos x="94" y="2099"/>
                </a:cxn>
                <a:cxn ang="0">
                  <a:pos x="100" y="1150"/>
                </a:cxn>
                <a:cxn ang="0">
                  <a:pos x="105" y="1423"/>
                </a:cxn>
                <a:cxn ang="0">
                  <a:pos x="116" y="1920"/>
                </a:cxn>
                <a:cxn ang="0">
                  <a:pos x="122" y="2026"/>
                </a:cxn>
                <a:cxn ang="0">
                  <a:pos x="128" y="2126"/>
                </a:cxn>
                <a:cxn ang="0">
                  <a:pos x="133" y="2104"/>
                </a:cxn>
                <a:cxn ang="0">
                  <a:pos x="139" y="2143"/>
                </a:cxn>
                <a:cxn ang="0">
                  <a:pos x="144" y="2216"/>
                </a:cxn>
                <a:cxn ang="0">
                  <a:pos x="150" y="2043"/>
                </a:cxn>
                <a:cxn ang="0">
                  <a:pos x="155" y="943"/>
                </a:cxn>
                <a:cxn ang="0">
                  <a:pos x="161" y="1568"/>
                </a:cxn>
                <a:cxn ang="0">
                  <a:pos x="167" y="1836"/>
                </a:cxn>
                <a:cxn ang="0">
                  <a:pos x="172" y="1909"/>
                </a:cxn>
                <a:cxn ang="0">
                  <a:pos x="178" y="2015"/>
                </a:cxn>
                <a:cxn ang="0">
                  <a:pos x="183" y="2071"/>
                </a:cxn>
                <a:cxn ang="0">
                  <a:pos x="189" y="2149"/>
                </a:cxn>
                <a:cxn ang="0">
                  <a:pos x="194" y="2143"/>
                </a:cxn>
                <a:cxn ang="0">
                  <a:pos x="200" y="2188"/>
                </a:cxn>
                <a:cxn ang="0">
                  <a:pos x="205" y="2104"/>
                </a:cxn>
                <a:cxn ang="0">
                  <a:pos x="217" y="44"/>
                </a:cxn>
                <a:cxn ang="0">
                  <a:pos x="222" y="1021"/>
                </a:cxn>
                <a:cxn ang="0">
                  <a:pos x="228" y="1607"/>
                </a:cxn>
                <a:cxn ang="0">
                  <a:pos x="233" y="1881"/>
                </a:cxn>
                <a:cxn ang="0">
                  <a:pos x="239" y="1942"/>
                </a:cxn>
                <a:cxn ang="0">
                  <a:pos x="244" y="2132"/>
                </a:cxn>
                <a:cxn ang="0">
                  <a:pos x="250" y="2065"/>
                </a:cxn>
                <a:cxn ang="0">
                  <a:pos x="256" y="2126"/>
                </a:cxn>
              </a:cxnLst>
              <a:rect l="0" t="0" r="r" b="b"/>
              <a:pathLst>
                <a:path w="261" h="2233">
                  <a:moveTo>
                    <a:pt x="0" y="1992"/>
                  </a:moveTo>
                  <a:lnTo>
                    <a:pt x="0" y="1925"/>
                  </a:lnTo>
                  <a:lnTo>
                    <a:pt x="5" y="1981"/>
                  </a:lnTo>
                  <a:lnTo>
                    <a:pt x="5" y="2082"/>
                  </a:lnTo>
                  <a:lnTo>
                    <a:pt x="5" y="1998"/>
                  </a:lnTo>
                  <a:lnTo>
                    <a:pt x="11" y="2071"/>
                  </a:lnTo>
                  <a:lnTo>
                    <a:pt x="11" y="2143"/>
                  </a:lnTo>
                  <a:lnTo>
                    <a:pt x="16" y="2160"/>
                  </a:lnTo>
                  <a:lnTo>
                    <a:pt x="16" y="2054"/>
                  </a:lnTo>
                  <a:lnTo>
                    <a:pt x="22" y="2065"/>
                  </a:lnTo>
                  <a:lnTo>
                    <a:pt x="22" y="2216"/>
                  </a:lnTo>
                  <a:lnTo>
                    <a:pt x="22" y="2160"/>
                  </a:lnTo>
                  <a:lnTo>
                    <a:pt x="27" y="2154"/>
                  </a:lnTo>
                  <a:lnTo>
                    <a:pt x="27" y="2199"/>
                  </a:lnTo>
                  <a:lnTo>
                    <a:pt x="27" y="2177"/>
                  </a:lnTo>
                  <a:lnTo>
                    <a:pt x="33" y="2160"/>
                  </a:lnTo>
                  <a:lnTo>
                    <a:pt x="33" y="2020"/>
                  </a:lnTo>
                  <a:lnTo>
                    <a:pt x="39" y="1194"/>
                  </a:lnTo>
                  <a:lnTo>
                    <a:pt x="39" y="0"/>
                  </a:lnTo>
                  <a:lnTo>
                    <a:pt x="44" y="770"/>
                  </a:lnTo>
                  <a:lnTo>
                    <a:pt x="44" y="1043"/>
                  </a:lnTo>
                  <a:lnTo>
                    <a:pt x="44" y="1016"/>
                  </a:lnTo>
                  <a:lnTo>
                    <a:pt x="50" y="1406"/>
                  </a:lnTo>
                  <a:lnTo>
                    <a:pt x="50" y="1401"/>
                  </a:lnTo>
                  <a:lnTo>
                    <a:pt x="50" y="1630"/>
                  </a:lnTo>
                  <a:lnTo>
                    <a:pt x="55" y="1747"/>
                  </a:lnTo>
                  <a:lnTo>
                    <a:pt x="55" y="1730"/>
                  </a:lnTo>
                  <a:lnTo>
                    <a:pt x="55" y="1987"/>
                  </a:lnTo>
                  <a:lnTo>
                    <a:pt x="61" y="1948"/>
                  </a:lnTo>
                  <a:lnTo>
                    <a:pt x="61" y="1925"/>
                  </a:lnTo>
                  <a:lnTo>
                    <a:pt x="61" y="1981"/>
                  </a:lnTo>
                  <a:lnTo>
                    <a:pt x="66" y="2015"/>
                  </a:lnTo>
                  <a:lnTo>
                    <a:pt x="66" y="2065"/>
                  </a:lnTo>
                  <a:lnTo>
                    <a:pt x="66" y="2015"/>
                  </a:lnTo>
                  <a:lnTo>
                    <a:pt x="72" y="2043"/>
                  </a:lnTo>
                  <a:lnTo>
                    <a:pt x="72" y="2104"/>
                  </a:lnTo>
                  <a:lnTo>
                    <a:pt x="78" y="2110"/>
                  </a:lnTo>
                  <a:lnTo>
                    <a:pt x="78" y="1992"/>
                  </a:lnTo>
                  <a:lnTo>
                    <a:pt x="78" y="2121"/>
                  </a:lnTo>
                  <a:lnTo>
                    <a:pt x="83" y="2205"/>
                  </a:lnTo>
                  <a:lnTo>
                    <a:pt x="83" y="2154"/>
                  </a:lnTo>
                  <a:lnTo>
                    <a:pt x="83" y="2210"/>
                  </a:lnTo>
                  <a:lnTo>
                    <a:pt x="89" y="2193"/>
                  </a:lnTo>
                  <a:lnTo>
                    <a:pt x="89" y="2093"/>
                  </a:lnTo>
                  <a:lnTo>
                    <a:pt x="94" y="2099"/>
                  </a:lnTo>
                  <a:lnTo>
                    <a:pt x="94" y="284"/>
                  </a:lnTo>
                  <a:lnTo>
                    <a:pt x="100" y="212"/>
                  </a:lnTo>
                  <a:lnTo>
                    <a:pt x="100" y="1150"/>
                  </a:lnTo>
                  <a:lnTo>
                    <a:pt x="100" y="943"/>
                  </a:lnTo>
                  <a:lnTo>
                    <a:pt x="105" y="1066"/>
                  </a:lnTo>
                  <a:lnTo>
                    <a:pt x="105" y="1423"/>
                  </a:lnTo>
                  <a:lnTo>
                    <a:pt x="111" y="1457"/>
                  </a:lnTo>
                  <a:lnTo>
                    <a:pt x="111" y="1836"/>
                  </a:lnTo>
                  <a:lnTo>
                    <a:pt x="116" y="1920"/>
                  </a:lnTo>
                  <a:lnTo>
                    <a:pt x="116" y="2009"/>
                  </a:lnTo>
                  <a:lnTo>
                    <a:pt x="122" y="2048"/>
                  </a:lnTo>
                  <a:lnTo>
                    <a:pt x="122" y="2026"/>
                  </a:lnTo>
                  <a:lnTo>
                    <a:pt x="122" y="2082"/>
                  </a:lnTo>
                  <a:lnTo>
                    <a:pt x="128" y="2087"/>
                  </a:lnTo>
                  <a:lnTo>
                    <a:pt x="128" y="2126"/>
                  </a:lnTo>
                  <a:lnTo>
                    <a:pt x="128" y="2104"/>
                  </a:lnTo>
                  <a:lnTo>
                    <a:pt x="133" y="2082"/>
                  </a:lnTo>
                  <a:lnTo>
                    <a:pt x="133" y="2104"/>
                  </a:lnTo>
                  <a:lnTo>
                    <a:pt x="133" y="2054"/>
                  </a:lnTo>
                  <a:lnTo>
                    <a:pt x="139" y="2126"/>
                  </a:lnTo>
                  <a:lnTo>
                    <a:pt x="139" y="2143"/>
                  </a:lnTo>
                  <a:lnTo>
                    <a:pt x="139" y="2099"/>
                  </a:lnTo>
                  <a:lnTo>
                    <a:pt x="144" y="2160"/>
                  </a:lnTo>
                  <a:lnTo>
                    <a:pt x="144" y="2216"/>
                  </a:lnTo>
                  <a:lnTo>
                    <a:pt x="144" y="2166"/>
                  </a:lnTo>
                  <a:lnTo>
                    <a:pt x="150" y="2199"/>
                  </a:lnTo>
                  <a:lnTo>
                    <a:pt x="150" y="2043"/>
                  </a:lnTo>
                  <a:lnTo>
                    <a:pt x="155" y="1317"/>
                  </a:lnTo>
                  <a:lnTo>
                    <a:pt x="155" y="189"/>
                  </a:lnTo>
                  <a:lnTo>
                    <a:pt x="155" y="943"/>
                  </a:lnTo>
                  <a:lnTo>
                    <a:pt x="161" y="1217"/>
                  </a:lnTo>
                  <a:lnTo>
                    <a:pt x="161" y="988"/>
                  </a:lnTo>
                  <a:lnTo>
                    <a:pt x="161" y="1568"/>
                  </a:lnTo>
                  <a:lnTo>
                    <a:pt x="167" y="1624"/>
                  </a:lnTo>
                  <a:lnTo>
                    <a:pt x="167" y="1568"/>
                  </a:lnTo>
                  <a:lnTo>
                    <a:pt x="167" y="1836"/>
                  </a:lnTo>
                  <a:lnTo>
                    <a:pt x="172" y="1886"/>
                  </a:lnTo>
                  <a:lnTo>
                    <a:pt x="172" y="1987"/>
                  </a:lnTo>
                  <a:lnTo>
                    <a:pt x="172" y="1909"/>
                  </a:lnTo>
                  <a:lnTo>
                    <a:pt x="178" y="1970"/>
                  </a:lnTo>
                  <a:lnTo>
                    <a:pt x="178" y="2054"/>
                  </a:lnTo>
                  <a:lnTo>
                    <a:pt x="178" y="2015"/>
                  </a:lnTo>
                  <a:lnTo>
                    <a:pt x="183" y="2032"/>
                  </a:lnTo>
                  <a:lnTo>
                    <a:pt x="183" y="2126"/>
                  </a:lnTo>
                  <a:lnTo>
                    <a:pt x="183" y="2071"/>
                  </a:lnTo>
                  <a:lnTo>
                    <a:pt x="189" y="2132"/>
                  </a:lnTo>
                  <a:lnTo>
                    <a:pt x="189" y="2188"/>
                  </a:lnTo>
                  <a:lnTo>
                    <a:pt x="189" y="2149"/>
                  </a:lnTo>
                  <a:lnTo>
                    <a:pt x="194" y="2121"/>
                  </a:lnTo>
                  <a:lnTo>
                    <a:pt x="194" y="2093"/>
                  </a:lnTo>
                  <a:lnTo>
                    <a:pt x="194" y="2143"/>
                  </a:lnTo>
                  <a:lnTo>
                    <a:pt x="200" y="2154"/>
                  </a:lnTo>
                  <a:lnTo>
                    <a:pt x="200" y="2233"/>
                  </a:lnTo>
                  <a:lnTo>
                    <a:pt x="200" y="2188"/>
                  </a:lnTo>
                  <a:lnTo>
                    <a:pt x="205" y="2216"/>
                  </a:lnTo>
                  <a:lnTo>
                    <a:pt x="205" y="2233"/>
                  </a:lnTo>
                  <a:lnTo>
                    <a:pt x="205" y="2104"/>
                  </a:lnTo>
                  <a:lnTo>
                    <a:pt x="211" y="2043"/>
                  </a:lnTo>
                  <a:lnTo>
                    <a:pt x="211" y="156"/>
                  </a:lnTo>
                  <a:lnTo>
                    <a:pt x="217" y="44"/>
                  </a:lnTo>
                  <a:lnTo>
                    <a:pt x="217" y="1094"/>
                  </a:lnTo>
                  <a:lnTo>
                    <a:pt x="217" y="870"/>
                  </a:lnTo>
                  <a:lnTo>
                    <a:pt x="222" y="1021"/>
                  </a:lnTo>
                  <a:lnTo>
                    <a:pt x="222" y="1462"/>
                  </a:lnTo>
                  <a:lnTo>
                    <a:pt x="222" y="1429"/>
                  </a:lnTo>
                  <a:lnTo>
                    <a:pt x="228" y="1607"/>
                  </a:lnTo>
                  <a:lnTo>
                    <a:pt x="228" y="1797"/>
                  </a:lnTo>
                  <a:lnTo>
                    <a:pt x="233" y="1898"/>
                  </a:lnTo>
                  <a:lnTo>
                    <a:pt x="233" y="1881"/>
                  </a:lnTo>
                  <a:lnTo>
                    <a:pt x="233" y="1965"/>
                  </a:lnTo>
                  <a:lnTo>
                    <a:pt x="239" y="1948"/>
                  </a:lnTo>
                  <a:lnTo>
                    <a:pt x="239" y="1942"/>
                  </a:lnTo>
                  <a:lnTo>
                    <a:pt x="239" y="2009"/>
                  </a:lnTo>
                  <a:lnTo>
                    <a:pt x="244" y="2054"/>
                  </a:lnTo>
                  <a:lnTo>
                    <a:pt x="244" y="2132"/>
                  </a:lnTo>
                  <a:lnTo>
                    <a:pt x="244" y="2126"/>
                  </a:lnTo>
                  <a:lnTo>
                    <a:pt x="250" y="2082"/>
                  </a:lnTo>
                  <a:lnTo>
                    <a:pt x="250" y="2065"/>
                  </a:lnTo>
                  <a:lnTo>
                    <a:pt x="256" y="2110"/>
                  </a:lnTo>
                  <a:lnTo>
                    <a:pt x="256" y="2054"/>
                  </a:lnTo>
                  <a:lnTo>
                    <a:pt x="256" y="2126"/>
                  </a:lnTo>
                  <a:lnTo>
                    <a:pt x="261" y="2182"/>
                  </a:lnTo>
                  <a:lnTo>
                    <a:pt x="261" y="2104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4" name="Freeform 26"/>
            <p:cNvSpPr>
              <a:spLocks/>
            </p:cNvSpPr>
            <p:nvPr/>
          </p:nvSpPr>
          <p:spPr bwMode="auto">
            <a:xfrm>
              <a:off x="7216" y="1898"/>
              <a:ext cx="262" cy="2250"/>
            </a:xfrm>
            <a:custGeom>
              <a:avLst/>
              <a:gdLst/>
              <a:ahLst/>
              <a:cxnLst>
                <a:cxn ang="0">
                  <a:pos x="6" y="2166"/>
                </a:cxn>
                <a:cxn ang="0">
                  <a:pos x="11" y="0"/>
                </a:cxn>
                <a:cxn ang="0">
                  <a:pos x="17" y="1429"/>
                </a:cxn>
                <a:cxn ang="0">
                  <a:pos x="22" y="1798"/>
                </a:cxn>
                <a:cxn ang="0">
                  <a:pos x="33" y="2010"/>
                </a:cxn>
                <a:cxn ang="0">
                  <a:pos x="39" y="2060"/>
                </a:cxn>
                <a:cxn ang="0">
                  <a:pos x="45" y="2116"/>
                </a:cxn>
                <a:cxn ang="0">
                  <a:pos x="50" y="2077"/>
                </a:cxn>
                <a:cxn ang="0">
                  <a:pos x="56" y="2144"/>
                </a:cxn>
                <a:cxn ang="0">
                  <a:pos x="61" y="2216"/>
                </a:cxn>
                <a:cxn ang="0">
                  <a:pos x="67" y="184"/>
                </a:cxn>
                <a:cxn ang="0">
                  <a:pos x="72" y="1089"/>
                </a:cxn>
                <a:cxn ang="0">
                  <a:pos x="78" y="1680"/>
                </a:cxn>
                <a:cxn ang="0">
                  <a:pos x="84" y="1993"/>
                </a:cxn>
                <a:cxn ang="0">
                  <a:pos x="89" y="2049"/>
                </a:cxn>
                <a:cxn ang="0">
                  <a:pos x="95" y="2065"/>
                </a:cxn>
                <a:cxn ang="0">
                  <a:pos x="106" y="2149"/>
                </a:cxn>
                <a:cxn ang="0">
                  <a:pos x="111" y="2172"/>
                </a:cxn>
                <a:cxn ang="0">
                  <a:pos x="117" y="2177"/>
                </a:cxn>
                <a:cxn ang="0">
                  <a:pos x="123" y="2194"/>
                </a:cxn>
                <a:cxn ang="0">
                  <a:pos x="128" y="106"/>
                </a:cxn>
                <a:cxn ang="0">
                  <a:pos x="134" y="1580"/>
                </a:cxn>
                <a:cxn ang="0">
                  <a:pos x="139" y="1691"/>
                </a:cxn>
                <a:cxn ang="0">
                  <a:pos x="145" y="1982"/>
                </a:cxn>
                <a:cxn ang="0">
                  <a:pos x="156" y="2121"/>
                </a:cxn>
                <a:cxn ang="0">
                  <a:pos x="161" y="2077"/>
                </a:cxn>
                <a:cxn ang="0">
                  <a:pos x="167" y="2138"/>
                </a:cxn>
                <a:cxn ang="0">
                  <a:pos x="173" y="2199"/>
                </a:cxn>
                <a:cxn ang="0">
                  <a:pos x="178" y="2099"/>
                </a:cxn>
                <a:cxn ang="0">
                  <a:pos x="184" y="28"/>
                </a:cxn>
                <a:cxn ang="0">
                  <a:pos x="189" y="843"/>
                </a:cxn>
                <a:cxn ang="0">
                  <a:pos x="195" y="1390"/>
                </a:cxn>
                <a:cxn ang="0">
                  <a:pos x="200" y="1708"/>
                </a:cxn>
                <a:cxn ang="0">
                  <a:pos x="206" y="2054"/>
                </a:cxn>
                <a:cxn ang="0">
                  <a:pos x="212" y="2144"/>
                </a:cxn>
                <a:cxn ang="0">
                  <a:pos x="217" y="2054"/>
                </a:cxn>
                <a:cxn ang="0">
                  <a:pos x="223" y="2155"/>
                </a:cxn>
                <a:cxn ang="0">
                  <a:pos x="228" y="2183"/>
                </a:cxn>
                <a:cxn ang="0">
                  <a:pos x="239" y="2155"/>
                </a:cxn>
                <a:cxn ang="0">
                  <a:pos x="245" y="1200"/>
                </a:cxn>
                <a:cxn ang="0">
                  <a:pos x="250" y="1518"/>
                </a:cxn>
                <a:cxn ang="0">
                  <a:pos x="256" y="1881"/>
                </a:cxn>
              </a:cxnLst>
              <a:rect l="0" t="0" r="r" b="b"/>
              <a:pathLst>
                <a:path w="262" h="2250">
                  <a:moveTo>
                    <a:pt x="0" y="2110"/>
                  </a:moveTo>
                  <a:lnTo>
                    <a:pt x="0" y="2211"/>
                  </a:lnTo>
                  <a:lnTo>
                    <a:pt x="6" y="2166"/>
                  </a:lnTo>
                  <a:lnTo>
                    <a:pt x="6" y="1329"/>
                  </a:lnTo>
                  <a:lnTo>
                    <a:pt x="11" y="179"/>
                  </a:lnTo>
                  <a:lnTo>
                    <a:pt x="11" y="0"/>
                  </a:lnTo>
                  <a:lnTo>
                    <a:pt x="11" y="1066"/>
                  </a:lnTo>
                  <a:lnTo>
                    <a:pt x="17" y="793"/>
                  </a:lnTo>
                  <a:lnTo>
                    <a:pt x="17" y="1429"/>
                  </a:lnTo>
                  <a:lnTo>
                    <a:pt x="22" y="1502"/>
                  </a:lnTo>
                  <a:lnTo>
                    <a:pt x="22" y="1479"/>
                  </a:lnTo>
                  <a:lnTo>
                    <a:pt x="22" y="1798"/>
                  </a:lnTo>
                  <a:lnTo>
                    <a:pt x="28" y="1719"/>
                  </a:lnTo>
                  <a:lnTo>
                    <a:pt x="28" y="1976"/>
                  </a:lnTo>
                  <a:lnTo>
                    <a:pt x="33" y="2010"/>
                  </a:lnTo>
                  <a:lnTo>
                    <a:pt x="33" y="2071"/>
                  </a:lnTo>
                  <a:lnTo>
                    <a:pt x="33" y="1998"/>
                  </a:lnTo>
                  <a:lnTo>
                    <a:pt x="39" y="2060"/>
                  </a:lnTo>
                  <a:lnTo>
                    <a:pt x="39" y="2038"/>
                  </a:lnTo>
                  <a:lnTo>
                    <a:pt x="39" y="2099"/>
                  </a:lnTo>
                  <a:lnTo>
                    <a:pt x="45" y="2116"/>
                  </a:lnTo>
                  <a:lnTo>
                    <a:pt x="45" y="2082"/>
                  </a:lnTo>
                  <a:lnTo>
                    <a:pt x="45" y="2138"/>
                  </a:lnTo>
                  <a:lnTo>
                    <a:pt x="50" y="2077"/>
                  </a:lnTo>
                  <a:lnTo>
                    <a:pt x="50" y="2138"/>
                  </a:lnTo>
                  <a:lnTo>
                    <a:pt x="50" y="2116"/>
                  </a:lnTo>
                  <a:lnTo>
                    <a:pt x="56" y="2144"/>
                  </a:lnTo>
                  <a:lnTo>
                    <a:pt x="56" y="2250"/>
                  </a:lnTo>
                  <a:lnTo>
                    <a:pt x="61" y="2205"/>
                  </a:lnTo>
                  <a:lnTo>
                    <a:pt x="61" y="2216"/>
                  </a:lnTo>
                  <a:lnTo>
                    <a:pt x="61" y="2132"/>
                  </a:lnTo>
                  <a:lnTo>
                    <a:pt x="67" y="2054"/>
                  </a:lnTo>
                  <a:lnTo>
                    <a:pt x="67" y="184"/>
                  </a:lnTo>
                  <a:lnTo>
                    <a:pt x="72" y="910"/>
                  </a:lnTo>
                  <a:lnTo>
                    <a:pt x="72" y="1267"/>
                  </a:lnTo>
                  <a:lnTo>
                    <a:pt x="72" y="1089"/>
                  </a:lnTo>
                  <a:lnTo>
                    <a:pt x="78" y="1552"/>
                  </a:lnTo>
                  <a:lnTo>
                    <a:pt x="78" y="1496"/>
                  </a:lnTo>
                  <a:lnTo>
                    <a:pt x="78" y="1680"/>
                  </a:lnTo>
                  <a:lnTo>
                    <a:pt x="84" y="1837"/>
                  </a:lnTo>
                  <a:lnTo>
                    <a:pt x="84" y="1770"/>
                  </a:lnTo>
                  <a:lnTo>
                    <a:pt x="84" y="1993"/>
                  </a:lnTo>
                  <a:lnTo>
                    <a:pt x="89" y="1998"/>
                  </a:lnTo>
                  <a:lnTo>
                    <a:pt x="89" y="1976"/>
                  </a:lnTo>
                  <a:lnTo>
                    <a:pt x="89" y="2049"/>
                  </a:lnTo>
                  <a:lnTo>
                    <a:pt x="95" y="2065"/>
                  </a:lnTo>
                  <a:lnTo>
                    <a:pt x="95" y="2026"/>
                  </a:lnTo>
                  <a:lnTo>
                    <a:pt x="95" y="2065"/>
                  </a:lnTo>
                  <a:lnTo>
                    <a:pt x="100" y="2054"/>
                  </a:lnTo>
                  <a:lnTo>
                    <a:pt x="100" y="2155"/>
                  </a:lnTo>
                  <a:lnTo>
                    <a:pt x="106" y="2149"/>
                  </a:lnTo>
                  <a:lnTo>
                    <a:pt x="106" y="2110"/>
                  </a:lnTo>
                  <a:lnTo>
                    <a:pt x="106" y="2144"/>
                  </a:lnTo>
                  <a:lnTo>
                    <a:pt x="111" y="2172"/>
                  </a:lnTo>
                  <a:lnTo>
                    <a:pt x="111" y="2121"/>
                  </a:lnTo>
                  <a:lnTo>
                    <a:pt x="111" y="2188"/>
                  </a:lnTo>
                  <a:lnTo>
                    <a:pt x="117" y="2177"/>
                  </a:lnTo>
                  <a:lnTo>
                    <a:pt x="117" y="2155"/>
                  </a:lnTo>
                  <a:lnTo>
                    <a:pt x="117" y="2199"/>
                  </a:lnTo>
                  <a:lnTo>
                    <a:pt x="123" y="2194"/>
                  </a:lnTo>
                  <a:lnTo>
                    <a:pt x="123" y="1362"/>
                  </a:lnTo>
                  <a:lnTo>
                    <a:pt x="128" y="313"/>
                  </a:lnTo>
                  <a:lnTo>
                    <a:pt x="128" y="106"/>
                  </a:lnTo>
                  <a:lnTo>
                    <a:pt x="128" y="1133"/>
                  </a:lnTo>
                  <a:lnTo>
                    <a:pt x="134" y="904"/>
                  </a:lnTo>
                  <a:lnTo>
                    <a:pt x="134" y="1580"/>
                  </a:lnTo>
                  <a:lnTo>
                    <a:pt x="139" y="1485"/>
                  </a:lnTo>
                  <a:lnTo>
                    <a:pt x="139" y="1742"/>
                  </a:lnTo>
                  <a:lnTo>
                    <a:pt x="139" y="1691"/>
                  </a:lnTo>
                  <a:lnTo>
                    <a:pt x="145" y="1770"/>
                  </a:lnTo>
                  <a:lnTo>
                    <a:pt x="145" y="1993"/>
                  </a:lnTo>
                  <a:lnTo>
                    <a:pt x="145" y="1982"/>
                  </a:lnTo>
                  <a:lnTo>
                    <a:pt x="150" y="1998"/>
                  </a:lnTo>
                  <a:lnTo>
                    <a:pt x="150" y="2160"/>
                  </a:lnTo>
                  <a:lnTo>
                    <a:pt x="156" y="2121"/>
                  </a:lnTo>
                  <a:lnTo>
                    <a:pt x="156" y="2032"/>
                  </a:lnTo>
                  <a:lnTo>
                    <a:pt x="156" y="2043"/>
                  </a:lnTo>
                  <a:lnTo>
                    <a:pt x="161" y="2077"/>
                  </a:lnTo>
                  <a:lnTo>
                    <a:pt x="161" y="2183"/>
                  </a:lnTo>
                  <a:lnTo>
                    <a:pt x="167" y="2127"/>
                  </a:lnTo>
                  <a:lnTo>
                    <a:pt x="167" y="2138"/>
                  </a:lnTo>
                  <a:lnTo>
                    <a:pt x="167" y="2093"/>
                  </a:lnTo>
                  <a:lnTo>
                    <a:pt x="173" y="2082"/>
                  </a:lnTo>
                  <a:lnTo>
                    <a:pt x="173" y="2199"/>
                  </a:lnTo>
                  <a:lnTo>
                    <a:pt x="173" y="2188"/>
                  </a:lnTo>
                  <a:lnTo>
                    <a:pt x="178" y="2160"/>
                  </a:lnTo>
                  <a:lnTo>
                    <a:pt x="178" y="2099"/>
                  </a:lnTo>
                  <a:lnTo>
                    <a:pt x="178" y="2105"/>
                  </a:lnTo>
                  <a:lnTo>
                    <a:pt x="184" y="1390"/>
                  </a:lnTo>
                  <a:lnTo>
                    <a:pt x="184" y="28"/>
                  </a:lnTo>
                  <a:lnTo>
                    <a:pt x="184" y="754"/>
                  </a:lnTo>
                  <a:lnTo>
                    <a:pt x="189" y="1105"/>
                  </a:lnTo>
                  <a:lnTo>
                    <a:pt x="189" y="843"/>
                  </a:lnTo>
                  <a:lnTo>
                    <a:pt x="189" y="1357"/>
                  </a:lnTo>
                  <a:lnTo>
                    <a:pt x="195" y="1424"/>
                  </a:lnTo>
                  <a:lnTo>
                    <a:pt x="195" y="1390"/>
                  </a:lnTo>
                  <a:lnTo>
                    <a:pt x="195" y="1619"/>
                  </a:lnTo>
                  <a:lnTo>
                    <a:pt x="200" y="1747"/>
                  </a:lnTo>
                  <a:lnTo>
                    <a:pt x="200" y="1708"/>
                  </a:lnTo>
                  <a:lnTo>
                    <a:pt x="200" y="1948"/>
                  </a:lnTo>
                  <a:lnTo>
                    <a:pt x="206" y="1853"/>
                  </a:lnTo>
                  <a:lnTo>
                    <a:pt x="206" y="2054"/>
                  </a:lnTo>
                  <a:lnTo>
                    <a:pt x="206" y="2043"/>
                  </a:lnTo>
                  <a:lnTo>
                    <a:pt x="212" y="1965"/>
                  </a:lnTo>
                  <a:lnTo>
                    <a:pt x="212" y="2144"/>
                  </a:lnTo>
                  <a:lnTo>
                    <a:pt x="212" y="2054"/>
                  </a:lnTo>
                  <a:lnTo>
                    <a:pt x="217" y="2021"/>
                  </a:lnTo>
                  <a:lnTo>
                    <a:pt x="217" y="2054"/>
                  </a:lnTo>
                  <a:lnTo>
                    <a:pt x="217" y="2038"/>
                  </a:lnTo>
                  <a:lnTo>
                    <a:pt x="223" y="2082"/>
                  </a:lnTo>
                  <a:lnTo>
                    <a:pt x="223" y="2155"/>
                  </a:lnTo>
                  <a:lnTo>
                    <a:pt x="228" y="2138"/>
                  </a:lnTo>
                  <a:lnTo>
                    <a:pt x="228" y="2121"/>
                  </a:lnTo>
                  <a:lnTo>
                    <a:pt x="228" y="2183"/>
                  </a:lnTo>
                  <a:lnTo>
                    <a:pt x="234" y="2194"/>
                  </a:lnTo>
                  <a:lnTo>
                    <a:pt x="234" y="2110"/>
                  </a:lnTo>
                  <a:lnTo>
                    <a:pt x="239" y="2155"/>
                  </a:lnTo>
                  <a:lnTo>
                    <a:pt x="239" y="363"/>
                  </a:lnTo>
                  <a:lnTo>
                    <a:pt x="245" y="128"/>
                  </a:lnTo>
                  <a:lnTo>
                    <a:pt x="245" y="1200"/>
                  </a:lnTo>
                  <a:lnTo>
                    <a:pt x="245" y="910"/>
                  </a:lnTo>
                  <a:lnTo>
                    <a:pt x="250" y="960"/>
                  </a:lnTo>
                  <a:lnTo>
                    <a:pt x="250" y="1518"/>
                  </a:lnTo>
                  <a:lnTo>
                    <a:pt x="250" y="1451"/>
                  </a:lnTo>
                  <a:lnTo>
                    <a:pt x="256" y="1658"/>
                  </a:lnTo>
                  <a:lnTo>
                    <a:pt x="256" y="1881"/>
                  </a:lnTo>
                  <a:lnTo>
                    <a:pt x="262" y="2038"/>
                  </a:lnTo>
                  <a:lnTo>
                    <a:pt x="262" y="1931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3" name="Freeform 25"/>
            <p:cNvSpPr>
              <a:spLocks/>
            </p:cNvSpPr>
            <p:nvPr/>
          </p:nvSpPr>
          <p:spPr bwMode="auto">
            <a:xfrm>
              <a:off x="7478" y="1904"/>
              <a:ext cx="261" cy="2221"/>
            </a:xfrm>
            <a:custGeom>
              <a:avLst/>
              <a:gdLst/>
              <a:ahLst/>
              <a:cxnLst>
                <a:cxn ang="0">
                  <a:pos x="5" y="1992"/>
                </a:cxn>
                <a:cxn ang="0">
                  <a:pos x="11" y="2104"/>
                </a:cxn>
                <a:cxn ang="0">
                  <a:pos x="16" y="2071"/>
                </a:cxn>
                <a:cxn ang="0">
                  <a:pos x="27" y="2193"/>
                </a:cxn>
                <a:cxn ang="0">
                  <a:pos x="33" y="2004"/>
                </a:cxn>
                <a:cxn ang="0">
                  <a:pos x="39" y="809"/>
                </a:cxn>
                <a:cxn ang="0">
                  <a:pos x="44" y="1484"/>
                </a:cxn>
                <a:cxn ang="0">
                  <a:pos x="50" y="1842"/>
                </a:cxn>
                <a:cxn ang="0">
                  <a:pos x="61" y="1987"/>
                </a:cxn>
                <a:cxn ang="0">
                  <a:pos x="66" y="2048"/>
                </a:cxn>
                <a:cxn ang="0">
                  <a:pos x="66" y="2037"/>
                </a:cxn>
                <a:cxn ang="0">
                  <a:pos x="77" y="2082"/>
                </a:cxn>
                <a:cxn ang="0">
                  <a:pos x="83" y="2093"/>
                </a:cxn>
                <a:cxn ang="0">
                  <a:pos x="89" y="2160"/>
                </a:cxn>
                <a:cxn ang="0">
                  <a:pos x="94" y="2071"/>
                </a:cxn>
                <a:cxn ang="0">
                  <a:pos x="100" y="1055"/>
                </a:cxn>
                <a:cxn ang="0">
                  <a:pos x="105" y="1418"/>
                </a:cxn>
                <a:cxn ang="0">
                  <a:pos x="111" y="1792"/>
                </a:cxn>
                <a:cxn ang="0">
                  <a:pos x="116" y="2015"/>
                </a:cxn>
                <a:cxn ang="0">
                  <a:pos x="122" y="2087"/>
                </a:cxn>
                <a:cxn ang="0">
                  <a:pos x="128" y="2110"/>
                </a:cxn>
                <a:cxn ang="0">
                  <a:pos x="133" y="2110"/>
                </a:cxn>
                <a:cxn ang="0">
                  <a:pos x="139" y="2071"/>
                </a:cxn>
                <a:cxn ang="0">
                  <a:pos x="144" y="2166"/>
                </a:cxn>
                <a:cxn ang="0">
                  <a:pos x="150" y="1373"/>
                </a:cxn>
                <a:cxn ang="0">
                  <a:pos x="155" y="988"/>
                </a:cxn>
                <a:cxn ang="0">
                  <a:pos x="167" y="1462"/>
                </a:cxn>
                <a:cxn ang="0">
                  <a:pos x="172" y="1925"/>
                </a:cxn>
                <a:cxn ang="0">
                  <a:pos x="178" y="2009"/>
                </a:cxn>
                <a:cxn ang="0">
                  <a:pos x="183" y="2110"/>
                </a:cxn>
                <a:cxn ang="0">
                  <a:pos x="189" y="2071"/>
                </a:cxn>
                <a:cxn ang="0">
                  <a:pos x="194" y="2177"/>
                </a:cxn>
                <a:cxn ang="0">
                  <a:pos x="200" y="2199"/>
                </a:cxn>
                <a:cxn ang="0">
                  <a:pos x="205" y="2071"/>
                </a:cxn>
                <a:cxn ang="0">
                  <a:pos x="211" y="106"/>
                </a:cxn>
                <a:cxn ang="0">
                  <a:pos x="217" y="1066"/>
                </a:cxn>
                <a:cxn ang="0">
                  <a:pos x="228" y="1870"/>
                </a:cxn>
                <a:cxn ang="0">
                  <a:pos x="233" y="1931"/>
                </a:cxn>
                <a:cxn ang="0">
                  <a:pos x="239" y="2026"/>
                </a:cxn>
                <a:cxn ang="0">
                  <a:pos x="244" y="2071"/>
                </a:cxn>
                <a:cxn ang="0">
                  <a:pos x="250" y="2015"/>
                </a:cxn>
                <a:cxn ang="0">
                  <a:pos x="256" y="2210"/>
                </a:cxn>
              </a:cxnLst>
              <a:rect l="0" t="0" r="r" b="b"/>
              <a:pathLst>
                <a:path w="261" h="2221">
                  <a:moveTo>
                    <a:pt x="0" y="1925"/>
                  </a:moveTo>
                  <a:lnTo>
                    <a:pt x="5" y="2015"/>
                  </a:lnTo>
                  <a:lnTo>
                    <a:pt x="5" y="1992"/>
                  </a:lnTo>
                  <a:lnTo>
                    <a:pt x="5" y="2065"/>
                  </a:lnTo>
                  <a:lnTo>
                    <a:pt x="11" y="2138"/>
                  </a:lnTo>
                  <a:lnTo>
                    <a:pt x="11" y="2104"/>
                  </a:lnTo>
                  <a:lnTo>
                    <a:pt x="11" y="2149"/>
                  </a:lnTo>
                  <a:lnTo>
                    <a:pt x="16" y="2132"/>
                  </a:lnTo>
                  <a:lnTo>
                    <a:pt x="16" y="2071"/>
                  </a:lnTo>
                  <a:lnTo>
                    <a:pt x="22" y="2087"/>
                  </a:lnTo>
                  <a:lnTo>
                    <a:pt x="22" y="2143"/>
                  </a:lnTo>
                  <a:lnTo>
                    <a:pt x="27" y="2193"/>
                  </a:lnTo>
                  <a:lnTo>
                    <a:pt x="27" y="2216"/>
                  </a:lnTo>
                  <a:lnTo>
                    <a:pt x="33" y="2138"/>
                  </a:lnTo>
                  <a:lnTo>
                    <a:pt x="33" y="2004"/>
                  </a:lnTo>
                  <a:lnTo>
                    <a:pt x="39" y="1406"/>
                  </a:lnTo>
                  <a:lnTo>
                    <a:pt x="39" y="173"/>
                  </a:lnTo>
                  <a:lnTo>
                    <a:pt x="39" y="809"/>
                  </a:lnTo>
                  <a:lnTo>
                    <a:pt x="44" y="1222"/>
                  </a:lnTo>
                  <a:lnTo>
                    <a:pt x="44" y="1027"/>
                  </a:lnTo>
                  <a:lnTo>
                    <a:pt x="44" y="1484"/>
                  </a:lnTo>
                  <a:lnTo>
                    <a:pt x="50" y="1624"/>
                  </a:lnTo>
                  <a:lnTo>
                    <a:pt x="50" y="1535"/>
                  </a:lnTo>
                  <a:lnTo>
                    <a:pt x="50" y="1842"/>
                  </a:lnTo>
                  <a:lnTo>
                    <a:pt x="55" y="1847"/>
                  </a:lnTo>
                  <a:lnTo>
                    <a:pt x="55" y="1953"/>
                  </a:lnTo>
                  <a:lnTo>
                    <a:pt x="61" y="1987"/>
                  </a:lnTo>
                  <a:lnTo>
                    <a:pt x="61" y="2054"/>
                  </a:lnTo>
                  <a:lnTo>
                    <a:pt x="61" y="2009"/>
                  </a:lnTo>
                  <a:lnTo>
                    <a:pt x="66" y="2048"/>
                  </a:lnTo>
                  <a:lnTo>
                    <a:pt x="66" y="2059"/>
                  </a:lnTo>
                  <a:lnTo>
                    <a:pt x="66" y="2020"/>
                  </a:lnTo>
                  <a:lnTo>
                    <a:pt x="66" y="2037"/>
                  </a:lnTo>
                  <a:lnTo>
                    <a:pt x="72" y="2093"/>
                  </a:lnTo>
                  <a:lnTo>
                    <a:pt x="72" y="2121"/>
                  </a:lnTo>
                  <a:lnTo>
                    <a:pt x="77" y="2082"/>
                  </a:lnTo>
                  <a:lnTo>
                    <a:pt x="77" y="2059"/>
                  </a:lnTo>
                  <a:lnTo>
                    <a:pt x="77" y="2132"/>
                  </a:lnTo>
                  <a:lnTo>
                    <a:pt x="83" y="2093"/>
                  </a:lnTo>
                  <a:lnTo>
                    <a:pt x="83" y="2216"/>
                  </a:lnTo>
                  <a:lnTo>
                    <a:pt x="83" y="2182"/>
                  </a:lnTo>
                  <a:lnTo>
                    <a:pt x="89" y="2160"/>
                  </a:lnTo>
                  <a:lnTo>
                    <a:pt x="89" y="2216"/>
                  </a:lnTo>
                  <a:lnTo>
                    <a:pt x="89" y="2138"/>
                  </a:lnTo>
                  <a:lnTo>
                    <a:pt x="94" y="2071"/>
                  </a:lnTo>
                  <a:lnTo>
                    <a:pt x="94" y="0"/>
                  </a:lnTo>
                  <a:lnTo>
                    <a:pt x="100" y="669"/>
                  </a:lnTo>
                  <a:lnTo>
                    <a:pt x="100" y="1055"/>
                  </a:lnTo>
                  <a:lnTo>
                    <a:pt x="100" y="904"/>
                  </a:lnTo>
                  <a:lnTo>
                    <a:pt x="105" y="1323"/>
                  </a:lnTo>
                  <a:lnTo>
                    <a:pt x="105" y="1418"/>
                  </a:lnTo>
                  <a:lnTo>
                    <a:pt x="105" y="1367"/>
                  </a:lnTo>
                  <a:lnTo>
                    <a:pt x="111" y="1579"/>
                  </a:lnTo>
                  <a:lnTo>
                    <a:pt x="111" y="1792"/>
                  </a:lnTo>
                  <a:lnTo>
                    <a:pt x="116" y="1937"/>
                  </a:lnTo>
                  <a:lnTo>
                    <a:pt x="116" y="1931"/>
                  </a:lnTo>
                  <a:lnTo>
                    <a:pt x="116" y="2015"/>
                  </a:lnTo>
                  <a:lnTo>
                    <a:pt x="122" y="1987"/>
                  </a:lnTo>
                  <a:lnTo>
                    <a:pt x="122" y="1925"/>
                  </a:lnTo>
                  <a:lnTo>
                    <a:pt x="122" y="2087"/>
                  </a:lnTo>
                  <a:lnTo>
                    <a:pt x="128" y="2048"/>
                  </a:lnTo>
                  <a:lnTo>
                    <a:pt x="128" y="2043"/>
                  </a:lnTo>
                  <a:lnTo>
                    <a:pt x="128" y="2110"/>
                  </a:lnTo>
                  <a:lnTo>
                    <a:pt x="133" y="2149"/>
                  </a:lnTo>
                  <a:lnTo>
                    <a:pt x="133" y="2171"/>
                  </a:lnTo>
                  <a:lnTo>
                    <a:pt x="133" y="2110"/>
                  </a:lnTo>
                  <a:lnTo>
                    <a:pt x="139" y="2093"/>
                  </a:lnTo>
                  <a:lnTo>
                    <a:pt x="139" y="2054"/>
                  </a:lnTo>
                  <a:lnTo>
                    <a:pt x="139" y="2071"/>
                  </a:lnTo>
                  <a:lnTo>
                    <a:pt x="144" y="2154"/>
                  </a:lnTo>
                  <a:lnTo>
                    <a:pt x="144" y="2182"/>
                  </a:lnTo>
                  <a:lnTo>
                    <a:pt x="144" y="2166"/>
                  </a:lnTo>
                  <a:lnTo>
                    <a:pt x="150" y="2121"/>
                  </a:lnTo>
                  <a:lnTo>
                    <a:pt x="150" y="2149"/>
                  </a:lnTo>
                  <a:lnTo>
                    <a:pt x="150" y="1373"/>
                  </a:lnTo>
                  <a:lnTo>
                    <a:pt x="155" y="301"/>
                  </a:lnTo>
                  <a:lnTo>
                    <a:pt x="155" y="22"/>
                  </a:lnTo>
                  <a:lnTo>
                    <a:pt x="155" y="988"/>
                  </a:lnTo>
                  <a:lnTo>
                    <a:pt x="161" y="826"/>
                  </a:lnTo>
                  <a:lnTo>
                    <a:pt x="161" y="1473"/>
                  </a:lnTo>
                  <a:lnTo>
                    <a:pt x="167" y="1462"/>
                  </a:lnTo>
                  <a:lnTo>
                    <a:pt x="167" y="1725"/>
                  </a:lnTo>
                  <a:lnTo>
                    <a:pt x="172" y="1819"/>
                  </a:lnTo>
                  <a:lnTo>
                    <a:pt x="172" y="1925"/>
                  </a:lnTo>
                  <a:lnTo>
                    <a:pt x="172" y="1920"/>
                  </a:lnTo>
                  <a:lnTo>
                    <a:pt x="178" y="1948"/>
                  </a:lnTo>
                  <a:lnTo>
                    <a:pt x="178" y="2009"/>
                  </a:lnTo>
                  <a:lnTo>
                    <a:pt x="183" y="2048"/>
                  </a:lnTo>
                  <a:lnTo>
                    <a:pt x="183" y="2032"/>
                  </a:lnTo>
                  <a:lnTo>
                    <a:pt x="183" y="2110"/>
                  </a:lnTo>
                  <a:lnTo>
                    <a:pt x="189" y="2093"/>
                  </a:lnTo>
                  <a:lnTo>
                    <a:pt x="189" y="2121"/>
                  </a:lnTo>
                  <a:lnTo>
                    <a:pt x="189" y="2071"/>
                  </a:lnTo>
                  <a:lnTo>
                    <a:pt x="189" y="2087"/>
                  </a:lnTo>
                  <a:lnTo>
                    <a:pt x="194" y="2009"/>
                  </a:lnTo>
                  <a:lnTo>
                    <a:pt x="194" y="2177"/>
                  </a:lnTo>
                  <a:lnTo>
                    <a:pt x="194" y="2115"/>
                  </a:lnTo>
                  <a:lnTo>
                    <a:pt x="200" y="2115"/>
                  </a:lnTo>
                  <a:lnTo>
                    <a:pt x="200" y="2199"/>
                  </a:lnTo>
                  <a:lnTo>
                    <a:pt x="200" y="2121"/>
                  </a:lnTo>
                  <a:lnTo>
                    <a:pt x="205" y="2154"/>
                  </a:lnTo>
                  <a:lnTo>
                    <a:pt x="205" y="2071"/>
                  </a:lnTo>
                  <a:lnTo>
                    <a:pt x="205" y="2082"/>
                  </a:lnTo>
                  <a:lnTo>
                    <a:pt x="211" y="1518"/>
                  </a:lnTo>
                  <a:lnTo>
                    <a:pt x="211" y="106"/>
                  </a:lnTo>
                  <a:lnTo>
                    <a:pt x="217" y="792"/>
                  </a:lnTo>
                  <a:lnTo>
                    <a:pt x="217" y="1211"/>
                  </a:lnTo>
                  <a:lnTo>
                    <a:pt x="217" y="1066"/>
                  </a:lnTo>
                  <a:lnTo>
                    <a:pt x="222" y="1468"/>
                  </a:lnTo>
                  <a:lnTo>
                    <a:pt x="222" y="1708"/>
                  </a:lnTo>
                  <a:lnTo>
                    <a:pt x="228" y="1870"/>
                  </a:lnTo>
                  <a:lnTo>
                    <a:pt x="228" y="1792"/>
                  </a:lnTo>
                  <a:lnTo>
                    <a:pt x="228" y="1953"/>
                  </a:lnTo>
                  <a:lnTo>
                    <a:pt x="233" y="1931"/>
                  </a:lnTo>
                  <a:lnTo>
                    <a:pt x="233" y="1886"/>
                  </a:lnTo>
                  <a:lnTo>
                    <a:pt x="233" y="1987"/>
                  </a:lnTo>
                  <a:lnTo>
                    <a:pt x="239" y="2026"/>
                  </a:lnTo>
                  <a:lnTo>
                    <a:pt x="239" y="2121"/>
                  </a:lnTo>
                  <a:lnTo>
                    <a:pt x="239" y="2076"/>
                  </a:lnTo>
                  <a:lnTo>
                    <a:pt x="244" y="2071"/>
                  </a:lnTo>
                  <a:lnTo>
                    <a:pt x="244" y="2093"/>
                  </a:lnTo>
                  <a:lnTo>
                    <a:pt x="250" y="2149"/>
                  </a:lnTo>
                  <a:lnTo>
                    <a:pt x="250" y="2015"/>
                  </a:lnTo>
                  <a:lnTo>
                    <a:pt x="250" y="2043"/>
                  </a:lnTo>
                  <a:lnTo>
                    <a:pt x="256" y="2149"/>
                  </a:lnTo>
                  <a:lnTo>
                    <a:pt x="256" y="2210"/>
                  </a:lnTo>
                  <a:lnTo>
                    <a:pt x="261" y="2199"/>
                  </a:lnTo>
                  <a:lnTo>
                    <a:pt x="261" y="2221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2" name="Freeform 24"/>
            <p:cNvSpPr>
              <a:spLocks/>
            </p:cNvSpPr>
            <p:nvPr/>
          </p:nvSpPr>
          <p:spPr bwMode="auto">
            <a:xfrm>
              <a:off x="7739" y="1809"/>
              <a:ext cx="267" cy="2350"/>
            </a:xfrm>
            <a:custGeom>
              <a:avLst/>
              <a:gdLst/>
              <a:ahLst/>
              <a:cxnLst>
                <a:cxn ang="0">
                  <a:pos x="6" y="2188"/>
                </a:cxn>
                <a:cxn ang="0">
                  <a:pos x="11" y="162"/>
                </a:cxn>
                <a:cxn ang="0">
                  <a:pos x="17" y="1099"/>
                </a:cxn>
                <a:cxn ang="0">
                  <a:pos x="22" y="1892"/>
                </a:cxn>
                <a:cxn ang="0">
                  <a:pos x="28" y="2110"/>
                </a:cxn>
                <a:cxn ang="0">
                  <a:pos x="33" y="2160"/>
                </a:cxn>
                <a:cxn ang="0">
                  <a:pos x="39" y="2121"/>
                </a:cxn>
                <a:cxn ang="0">
                  <a:pos x="45" y="2171"/>
                </a:cxn>
                <a:cxn ang="0">
                  <a:pos x="50" y="2238"/>
                </a:cxn>
                <a:cxn ang="0">
                  <a:pos x="56" y="2277"/>
                </a:cxn>
                <a:cxn ang="0">
                  <a:pos x="67" y="1585"/>
                </a:cxn>
                <a:cxn ang="0">
                  <a:pos x="72" y="1172"/>
                </a:cxn>
                <a:cxn ang="0">
                  <a:pos x="78" y="1563"/>
                </a:cxn>
                <a:cxn ang="0">
                  <a:pos x="84" y="1753"/>
                </a:cxn>
                <a:cxn ang="0">
                  <a:pos x="89" y="2149"/>
                </a:cxn>
                <a:cxn ang="0">
                  <a:pos x="95" y="2149"/>
                </a:cxn>
                <a:cxn ang="0">
                  <a:pos x="106" y="2233"/>
                </a:cxn>
                <a:cxn ang="0">
                  <a:pos x="111" y="2199"/>
                </a:cxn>
                <a:cxn ang="0">
                  <a:pos x="117" y="2266"/>
                </a:cxn>
                <a:cxn ang="0">
                  <a:pos x="122" y="2154"/>
                </a:cxn>
                <a:cxn ang="0">
                  <a:pos x="128" y="1183"/>
                </a:cxn>
                <a:cxn ang="0">
                  <a:pos x="134" y="1635"/>
                </a:cxn>
                <a:cxn ang="0">
                  <a:pos x="139" y="1931"/>
                </a:cxn>
                <a:cxn ang="0">
                  <a:pos x="145" y="2115"/>
                </a:cxn>
                <a:cxn ang="0">
                  <a:pos x="150" y="2121"/>
                </a:cxn>
                <a:cxn ang="0">
                  <a:pos x="156" y="2210"/>
                </a:cxn>
                <a:cxn ang="0">
                  <a:pos x="161" y="2182"/>
                </a:cxn>
                <a:cxn ang="0">
                  <a:pos x="167" y="2188"/>
                </a:cxn>
                <a:cxn ang="0">
                  <a:pos x="178" y="2221"/>
                </a:cxn>
                <a:cxn ang="0">
                  <a:pos x="184" y="201"/>
                </a:cxn>
                <a:cxn ang="0">
                  <a:pos x="189" y="1674"/>
                </a:cxn>
                <a:cxn ang="0">
                  <a:pos x="200" y="1831"/>
                </a:cxn>
                <a:cxn ang="0">
                  <a:pos x="206" y="2160"/>
                </a:cxn>
                <a:cxn ang="0">
                  <a:pos x="212" y="2233"/>
                </a:cxn>
                <a:cxn ang="0">
                  <a:pos x="217" y="2216"/>
                </a:cxn>
                <a:cxn ang="0">
                  <a:pos x="223" y="2272"/>
                </a:cxn>
                <a:cxn ang="0">
                  <a:pos x="228" y="2255"/>
                </a:cxn>
                <a:cxn ang="0">
                  <a:pos x="234" y="2210"/>
                </a:cxn>
                <a:cxn ang="0">
                  <a:pos x="245" y="697"/>
                </a:cxn>
                <a:cxn ang="0">
                  <a:pos x="250" y="1473"/>
                </a:cxn>
                <a:cxn ang="0">
                  <a:pos x="256" y="1870"/>
                </a:cxn>
                <a:cxn ang="0">
                  <a:pos x="262" y="2015"/>
                </a:cxn>
              </a:cxnLst>
              <a:rect l="0" t="0" r="r" b="b"/>
              <a:pathLst>
                <a:path w="267" h="2350">
                  <a:moveTo>
                    <a:pt x="0" y="2316"/>
                  </a:moveTo>
                  <a:lnTo>
                    <a:pt x="0" y="2216"/>
                  </a:lnTo>
                  <a:lnTo>
                    <a:pt x="6" y="2188"/>
                  </a:lnTo>
                  <a:lnTo>
                    <a:pt x="6" y="2216"/>
                  </a:lnTo>
                  <a:lnTo>
                    <a:pt x="6" y="513"/>
                  </a:lnTo>
                  <a:lnTo>
                    <a:pt x="11" y="162"/>
                  </a:lnTo>
                  <a:lnTo>
                    <a:pt x="11" y="1284"/>
                  </a:lnTo>
                  <a:lnTo>
                    <a:pt x="11" y="1055"/>
                  </a:lnTo>
                  <a:lnTo>
                    <a:pt x="17" y="1099"/>
                  </a:lnTo>
                  <a:lnTo>
                    <a:pt x="17" y="1579"/>
                  </a:lnTo>
                  <a:lnTo>
                    <a:pt x="22" y="1513"/>
                  </a:lnTo>
                  <a:lnTo>
                    <a:pt x="22" y="1892"/>
                  </a:lnTo>
                  <a:lnTo>
                    <a:pt x="22" y="1864"/>
                  </a:lnTo>
                  <a:lnTo>
                    <a:pt x="28" y="1959"/>
                  </a:lnTo>
                  <a:lnTo>
                    <a:pt x="28" y="2110"/>
                  </a:lnTo>
                  <a:lnTo>
                    <a:pt x="28" y="2015"/>
                  </a:lnTo>
                  <a:lnTo>
                    <a:pt x="33" y="2127"/>
                  </a:lnTo>
                  <a:lnTo>
                    <a:pt x="33" y="2160"/>
                  </a:lnTo>
                  <a:lnTo>
                    <a:pt x="33" y="2104"/>
                  </a:lnTo>
                  <a:lnTo>
                    <a:pt x="33" y="2115"/>
                  </a:lnTo>
                  <a:lnTo>
                    <a:pt x="39" y="2121"/>
                  </a:lnTo>
                  <a:lnTo>
                    <a:pt x="39" y="2082"/>
                  </a:lnTo>
                  <a:lnTo>
                    <a:pt x="39" y="2166"/>
                  </a:lnTo>
                  <a:lnTo>
                    <a:pt x="45" y="2171"/>
                  </a:lnTo>
                  <a:lnTo>
                    <a:pt x="45" y="2160"/>
                  </a:lnTo>
                  <a:lnTo>
                    <a:pt x="45" y="2194"/>
                  </a:lnTo>
                  <a:lnTo>
                    <a:pt x="50" y="2238"/>
                  </a:lnTo>
                  <a:lnTo>
                    <a:pt x="50" y="2305"/>
                  </a:lnTo>
                  <a:lnTo>
                    <a:pt x="56" y="2350"/>
                  </a:lnTo>
                  <a:lnTo>
                    <a:pt x="56" y="2277"/>
                  </a:lnTo>
                  <a:lnTo>
                    <a:pt x="61" y="2316"/>
                  </a:lnTo>
                  <a:lnTo>
                    <a:pt x="61" y="2182"/>
                  </a:lnTo>
                  <a:lnTo>
                    <a:pt x="67" y="1585"/>
                  </a:lnTo>
                  <a:lnTo>
                    <a:pt x="67" y="0"/>
                  </a:lnTo>
                  <a:lnTo>
                    <a:pt x="67" y="675"/>
                  </a:lnTo>
                  <a:lnTo>
                    <a:pt x="72" y="1172"/>
                  </a:lnTo>
                  <a:lnTo>
                    <a:pt x="72" y="971"/>
                  </a:lnTo>
                  <a:lnTo>
                    <a:pt x="72" y="1406"/>
                  </a:lnTo>
                  <a:lnTo>
                    <a:pt x="78" y="1563"/>
                  </a:lnTo>
                  <a:lnTo>
                    <a:pt x="78" y="1485"/>
                  </a:lnTo>
                  <a:lnTo>
                    <a:pt x="78" y="1775"/>
                  </a:lnTo>
                  <a:lnTo>
                    <a:pt x="84" y="1753"/>
                  </a:lnTo>
                  <a:lnTo>
                    <a:pt x="84" y="2093"/>
                  </a:lnTo>
                  <a:lnTo>
                    <a:pt x="89" y="2065"/>
                  </a:lnTo>
                  <a:lnTo>
                    <a:pt x="89" y="2149"/>
                  </a:lnTo>
                  <a:lnTo>
                    <a:pt x="95" y="2127"/>
                  </a:lnTo>
                  <a:lnTo>
                    <a:pt x="95" y="2160"/>
                  </a:lnTo>
                  <a:lnTo>
                    <a:pt x="95" y="2149"/>
                  </a:lnTo>
                  <a:lnTo>
                    <a:pt x="100" y="2177"/>
                  </a:lnTo>
                  <a:lnTo>
                    <a:pt x="100" y="2272"/>
                  </a:lnTo>
                  <a:lnTo>
                    <a:pt x="106" y="2233"/>
                  </a:lnTo>
                  <a:lnTo>
                    <a:pt x="106" y="2188"/>
                  </a:lnTo>
                  <a:lnTo>
                    <a:pt x="106" y="2244"/>
                  </a:lnTo>
                  <a:lnTo>
                    <a:pt x="111" y="2199"/>
                  </a:lnTo>
                  <a:lnTo>
                    <a:pt x="111" y="2305"/>
                  </a:lnTo>
                  <a:lnTo>
                    <a:pt x="111" y="2277"/>
                  </a:lnTo>
                  <a:lnTo>
                    <a:pt x="117" y="2266"/>
                  </a:lnTo>
                  <a:lnTo>
                    <a:pt x="117" y="2311"/>
                  </a:lnTo>
                  <a:lnTo>
                    <a:pt x="117" y="2166"/>
                  </a:lnTo>
                  <a:lnTo>
                    <a:pt x="122" y="2154"/>
                  </a:lnTo>
                  <a:lnTo>
                    <a:pt x="122" y="541"/>
                  </a:lnTo>
                  <a:lnTo>
                    <a:pt x="128" y="117"/>
                  </a:lnTo>
                  <a:lnTo>
                    <a:pt x="128" y="1183"/>
                  </a:lnTo>
                  <a:lnTo>
                    <a:pt x="128" y="1010"/>
                  </a:lnTo>
                  <a:lnTo>
                    <a:pt x="134" y="1044"/>
                  </a:lnTo>
                  <a:lnTo>
                    <a:pt x="134" y="1635"/>
                  </a:lnTo>
                  <a:lnTo>
                    <a:pt x="134" y="1579"/>
                  </a:lnTo>
                  <a:lnTo>
                    <a:pt x="139" y="1674"/>
                  </a:lnTo>
                  <a:lnTo>
                    <a:pt x="139" y="1931"/>
                  </a:lnTo>
                  <a:lnTo>
                    <a:pt x="145" y="2032"/>
                  </a:lnTo>
                  <a:lnTo>
                    <a:pt x="145" y="2004"/>
                  </a:lnTo>
                  <a:lnTo>
                    <a:pt x="145" y="2115"/>
                  </a:lnTo>
                  <a:lnTo>
                    <a:pt x="150" y="2127"/>
                  </a:lnTo>
                  <a:lnTo>
                    <a:pt x="150" y="2160"/>
                  </a:lnTo>
                  <a:lnTo>
                    <a:pt x="150" y="2121"/>
                  </a:lnTo>
                  <a:lnTo>
                    <a:pt x="150" y="2127"/>
                  </a:lnTo>
                  <a:lnTo>
                    <a:pt x="156" y="2076"/>
                  </a:lnTo>
                  <a:lnTo>
                    <a:pt x="156" y="2210"/>
                  </a:lnTo>
                  <a:lnTo>
                    <a:pt x="161" y="2160"/>
                  </a:lnTo>
                  <a:lnTo>
                    <a:pt x="161" y="2154"/>
                  </a:lnTo>
                  <a:lnTo>
                    <a:pt x="161" y="2182"/>
                  </a:lnTo>
                  <a:lnTo>
                    <a:pt x="167" y="2216"/>
                  </a:lnTo>
                  <a:lnTo>
                    <a:pt x="167" y="2261"/>
                  </a:lnTo>
                  <a:lnTo>
                    <a:pt x="167" y="2188"/>
                  </a:lnTo>
                  <a:lnTo>
                    <a:pt x="173" y="2255"/>
                  </a:lnTo>
                  <a:lnTo>
                    <a:pt x="173" y="2288"/>
                  </a:lnTo>
                  <a:lnTo>
                    <a:pt x="178" y="2221"/>
                  </a:lnTo>
                  <a:lnTo>
                    <a:pt x="178" y="1658"/>
                  </a:lnTo>
                  <a:lnTo>
                    <a:pt x="184" y="586"/>
                  </a:lnTo>
                  <a:lnTo>
                    <a:pt x="184" y="201"/>
                  </a:lnTo>
                  <a:lnTo>
                    <a:pt x="184" y="1306"/>
                  </a:lnTo>
                  <a:lnTo>
                    <a:pt x="189" y="1122"/>
                  </a:lnTo>
                  <a:lnTo>
                    <a:pt x="189" y="1674"/>
                  </a:lnTo>
                  <a:lnTo>
                    <a:pt x="195" y="1624"/>
                  </a:lnTo>
                  <a:lnTo>
                    <a:pt x="195" y="1864"/>
                  </a:lnTo>
                  <a:lnTo>
                    <a:pt x="200" y="1831"/>
                  </a:lnTo>
                  <a:lnTo>
                    <a:pt x="200" y="2065"/>
                  </a:lnTo>
                  <a:lnTo>
                    <a:pt x="206" y="2048"/>
                  </a:lnTo>
                  <a:lnTo>
                    <a:pt x="206" y="2160"/>
                  </a:lnTo>
                  <a:lnTo>
                    <a:pt x="212" y="2199"/>
                  </a:lnTo>
                  <a:lnTo>
                    <a:pt x="212" y="2177"/>
                  </a:lnTo>
                  <a:lnTo>
                    <a:pt x="212" y="2233"/>
                  </a:lnTo>
                  <a:lnTo>
                    <a:pt x="217" y="2238"/>
                  </a:lnTo>
                  <a:lnTo>
                    <a:pt x="217" y="2277"/>
                  </a:lnTo>
                  <a:lnTo>
                    <a:pt x="217" y="2216"/>
                  </a:lnTo>
                  <a:lnTo>
                    <a:pt x="217" y="2261"/>
                  </a:lnTo>
                  <a:lnTo>
                    <a:pt x="223" y="2149"/>
                  </a:lnTo>
                  <a:lnTo>
                    <a:pt x="223" y="2272"/>
                  </a:lnTo>
                  <a:lnTo>
                    <a:pt x="223" y="2194"/>
                  </a:lnTo>
                  <a:lnTo>
                    <a:pt x="228" y="2143"/>
                  </a:lnTo>
                  <a:lnTo>
                    <a:pt x="228" y="2255"/>
                  </a:lnTo>
                  <a:lnTo>
                    <a:pt x="234" y="2244"/>
                  </a:lnTo>
                  <a:lnTo>
                    <a:pt x="234" y="2294"/>
                  </a:lnTo>
                  <a:lnTo>
                    <a:pt x="234" y="2210"/>
                  </a:lnTo>
                  <a:lnTo>
                    <a:pt x="239" y="2227"/>
                  </a:lnTo>
                  <a:lnTo>
                    <a:pt x="239" y="44"/>
                  </a:lnTo>
                  <a:lnTo>
                    <a:pt x="245" y="697"/>
                  </a:lnTo>
                  <a:lnTo>
                    <a:pt x="245" y="1194"/>
                  </a:lnTo>
                  <a:lnTo>
                    <a:pt x="245" y="993"/>
                  </a:lnTo>
                  <a:lnTo>
                    <a:pt x="250" y="1473"/>
                  </a:lnTo>
                  <a:lnTo>
                    <a:pt x="250" y="1691"/>
                  </a:lnTo>
                  <a:lnTo>
                    <a:pt x="256" y="1892"/>
                  </a:lnTo>
                  <a:lnTo>
                    <a:pt x="256" y="1870"/>
                  </a:lnTo>
                  <a:lnTo>
                    <a:pt x="256" y="2037"/>
                  </a:lnTo>
                  <a:lnTo>
                    <a:pt x="262" y="2020"/>
                  </a:lnTo>
                  <a:lnTo>
                    <a:pt x="262" y="2015"/>
                  </a:lnTo>
                  <a:lnTo>
                    <a:pt x="262" y="2110"/>
                  </a:lnTo>
                  <a:lnTo>
                    <a:pt x="267" y="2115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1" name="Freeform 23"/>
            <p:cNvSpPr>
              <a:spLocks/>
            </p:cNvSpPr>
            <p:nvPr/>
          </p:nvSpPr>
          <p:spPr bwMode="auto">
            <a:xfrm>
              <a:off x="8006" y="1798"/>
              <a:ext cx="251" cy="2344"/>
            </a:xfrm>
            <a:custGeom>
              <a:avLst/>
              <a:gdLst/>
              <a:ahLst/>
              <a:cxnLst>
                <a:cxn ang="0">
                  <a:pos x="0" y="2255"/>
                </a:cxn>
                <a:cxn ang="0">
                  <a:pos x="11" y="2205"/>
                </a:cxn>
                <a:cxn ang="0">
                  <a:pos x="17" y="2288"/>
                </a:cxn>
                <a:cxn ang="0">
                  <a:pos x="22" y="2294"/>
                </a:cxn>
                <a:cxn ang="0">
                  <a:pos x="28" y="2177"/>
                </a:cxn>
                <a:cxn ang="0">
                  <a:pos x="34" y="535"/>
                </a:cxn>
                <a:cxn ang="0">
                  <a:pos x="39" y="960"/>
                </a:cxn>
                <a:cxn ang="0">
                  <a:pos x="45" y="1496"/>
                </a:cxn>
                <a:cxn ang="0">
                  <a:pos x="50" y="1847"/>
                </a:cxn>
                <a:cxn ang="0">
                  <a:pos x="56" y="2093"/>
                </a:cxn>
                <a:cxn ang="0">
                  <a:pos x="61" y="2165"/>
                </a:cxn>
                <a:cxn ang="0">
                  <a:pos x="67" y="2154"/>
                </a:cxn>
                <a:cxn ang="0">
                  <a:pos x="78" y="2227"/>
                </a:cxn>
                <a:cxn ang="0">
                  <a:pos x="84" y="2311"/>
                </a:cxn>
                <a:cxn ang="0">
                  <a:pos x="89" y="1752"/>
                </a:cxn>
                <a:cxn ang="0">
                  <a:pos x="95" y="1306"/>
                </a:cxn>
                <a:cxn ang="0">
                  <a:pos x="100" y="1674"/>
                </a:cxn>
                <a:cxn ang="0">
                  <a:pos x="106" y="1920"/>
                </a:cxn>
                <a:cxn ang="0">
                  <a:pos x="111" y="2098"/>
                </a:cxn>
                <a:cxn ang="0">
                  <a:pos x="117" y="2098"/>
                </a:cxn>
                <a:cxn ang="0">
                  <a:pos x="123" y="2154"/>
                </a:cxn>
                <a:cxn ang="0">
                  <a:pos x="128" y="2177"/>
                </a:cxn>
                <a:cxn ang="0">
                  <a:pos x="134" y="2165"/>
                </a:cxn>
                <a:cxn ang="0">
                  <a:pos x="139" y="2277"/>
                </a:cxn>
                <a:cxn ang="0">
                  <a:pos x="145" y="2221"/>
                </a:cxn>
                <a:cxn ang="0">
                  <a:pos x="150" y="1239"/>
                </a:cxn>
                <a:cxn ang="0">
                  <a:pos x="156" y="1590"/>
                </a:cxn>
                <a:cxn ang="0">
                  <a:pos x="161" y="1881"/>
                </a:cxn>
                <a:cxn ang="0">
                  <a:pos x="167" y="2026"/>
                </a:cxn>
                <a:cxn ang="0">
                  <a:pos x="173" y="2098"/>
                </a:cxn>
                <a:cxn ang="0">
                  <a:pos x="178" y="2177"/>
                </a:cxn>
                <a:cxn ang="0">
                  <a:pos x="184" y="2177"/>
                </a:cxn>
                <a:cxn ang="0">
                  <a:pos x="189" y="2182"/>
                </a:cxn>
                <a:cxn ang="0">
                  <a:pos x="195" y="2277"/>
                </a:cxn>
                <a:cxn ang="0">
                  <a:pos x="200" y="1741"/>
                </a:cxn>
                <a:cxn ang="0">
                  <a:pos x="206" y="619"/>
                </a:cxn>
                <a:cxn ang="0">
                  <a:pos x="212" y="1362"/>
                </a:cxn>
                <a:cxn ang="0">
                  <a:pos x="217" y="1814"/>
                </a:cxn>
                <a:cxn ang="0">
                  <a:pos x="228" y="2037"/>
                </a:cxn>
                <a:cxn ang="0">
                  <a:pos x="234" y="2115"/>
                </a:cxn>
                <a:cxn ang="0">
                  <a:pos x="239" y="2193"/>
                </a:cxn>
                <a:cxn ang="0">
                  <a:pos x="245" y="2182"/>
                </a:cxn>
              </a:cxnLst>
              <a:rect l="0" t="0" r="r" b="b"/>
              <a:pathLst>
                <a:path w="251" h="2344">
                  <a:moveTo>
                    <a:pt x="0" y="2126"/>
                  </a:moveTo>
                  <a:lnTo>
                    <a:pt x="0" y="2093"/>
                  </a:lnTo>
                  <a:lnTo>
                    <a:pt x="0" y="2255"/>
                  </a:lnTo>
                  <a:lnTo>
                    <a:pt x="6" y="2221"/>
                  </a:lnTo>
                  <a:lnTo>
                    <a:pt x="6" y="2199"/>
                  </a:lnTo>
                  <a:lnTo>
                    <a:pt x="11" y="2205"/>
                  </a:lnTo>
                  <a:lnTo>
                    <a:pt x="11" y="2138"/>
                  </a:lnTo>
                  <a:lnTo>
                    <a:pt x="11" y="2193"/>
                  </a:lnTo>
                  <a:lnTo>
                    <a:pt x="17" y="2288"/>
                  </a:lnTo>
                  <a:lnTo>
                    <a:pt x="17" y="2255"/>
                  </a:lnTo>
                  <a:lnTo>
                    <a:pt x="17" y="2288"/>
                  </a:lnTo>
                  <a:lnTo>
                    <a:pt x="22" y="2294"/>
                  </a:lnTo>
                  <a:lnTo>
                    <a:pt x="22" y="2344"/>
                  </a:lnTo>
                  <a:lnTo>
                    <a:pt x="22" y="2238"/>
                  </a:lnTo>
                  <a:lnTo>
                    <a:pt x="28" y="2177"/>
                  </a:lnTo>
                  <a:lnTo>
                    <a:pt x="28" y="2227"/>
                  </a:lnTo>
                  <a:lnTo>
                    <a:pt x="28" y="1708"/>
                  </a:lnTo>
                  <a:lnTo>
                    <a:pt x="34" y="535"/>
                  </a:lnTo>
                  <a:lnTo>
                    <a:pt x="34" y="11"/>
                  </a:lnTo>
                  <a:lnTo>
                    <a:pt x="34" y="1138"/>
                  </a:lnTo>
                  <a:lnTo>
                    <a:pt x="39" y="960"/>
                  </a:lnTo>
                  <a:lnTo>
                    <a:pt x="39" y="949"/>
                  </a:lnTo>
                  <a:lnTo>
                    <a:pt x="39" y="1484"/>
                  </a:lnTo>
                  <a:lnTo>
                    <a:pt x="45" y="1496"/>
                  </a:lnTo>
                  <a:lnTo>
                    <a:pt x="45" y="1842"/>
                  </a:lnTo>
                  <a:lnTo>
                    <a:pt x="45" y="1764"/>
                  </a:lnTo>
                  <a:lnTo>
                    <a:pt x="50" y="1847"/>
                  </a:lnTo>
                  <a:lnTo>
                    <a:pt x="50" y="2071"/>
                  </a:lnTo>
                  <a:lnTo>
                    <a:pt x="56" y="2143"/>
                  </a:lnTo>
                  <a:lnTo>
                    <a:pt x="56" y="2093"/>
                  </a:lnTo>
                  <a:lnTo>
                    <a:pt x="56" y="2182"/>
                  </a:lnTo>
                  <a:lnTo>
                    <a:pt x="61" y="2221"/>
                  </a:lnTo>
                  <a:lnTo>
                    <a:pt x="61" y="2165"/>
                  </a:lnTo>
                  <a:lnTo>
                    <a:pt x="61" y="2238"/>
                  </a:lnTo>
                  <a:lnTo>
                    <a:pt x="67" y="2193"/>
                  </a:lnTo>
                  <a:lnTo>
                    <a:pt x="67" y="2154"/>
                  </a:lnTo>
                  <a:lnTo>
                    <a:pt x="72" y="2121"/>
                  </a:lnTo>
                  <a:lnTo>
                    <a:pt x="72" y="2227"/>
                  </a:lnTo>
                  <a:lnTo>
                    <a:pt x="78" y="2227"/>
                  </a:lnTo>
                  <a:lnTo>
                    <a:pt x="78" y="2260"/>
                  </a:lnTo>
                  <a:lnTo>
                    <a:pt x="78" y="2255"/>
                  </a:lnTo>
                  <a:lnTo>
                    <a:pt x="84" y="2311"/>
                  </a:lnTo>
                  <a:lnTo>
                    <a:pt x="84" y="2165"/>
                  </a:lnTo>
                  <a:lnTo>
                    <a:pt x="84" y="2216"/>
                  </a:lnTo>
                  <a:lnTo>
                    <a:pt x="89" y="1752"/>
                  </a:lnTo>
                  <a:lnTo>
                    <a:pt x="89" y="189"/>
                  </a:lnTo>
                  <a:lnTo>
                    <a:pt x="89" y="820"/>
                  </a:lnTo>
                  <a:lnTo>
                    <a:pt x="95" y="1306"/>
                  </a:lnTo>
                  <a:lnTo>
                    <a:pt x="95" y="1032"/>
                  </a:lnTo>
                  <a:lnTo>
                    <a:pt x="95" y="1496"/>
                  </a:lnTo>
                  <a:lnTo>
                    <a:pt x="100" y="1674"/>
                  </a:lnTo>
                  <a:lnTo>
                    <a:pt x="100" y="1579"/>
                  </a:lnTo>
                  <a:lnTo>
                    <a:pt x="100" y="1736"/>
                  </a:lnTo>
                  <a:lnTo>
                    <a:pt x="106" y="1920"/>
                  </a:lnTo>
                  <a:lnTo>
                    <a:pt x="106" y="1898"/>
                  </a:lnTo>
                  <a:lnTo>
                    <a:pt x="106" y="2110"/>
                  </a:lnTo>
                  <a:lnTo>
                    <a:pt x="111" y="2098"/>
                  </a:lnTo>
                  <a:lnTo>
                    <a:pt x="111" y="2071"/>
                  </a:lnTo>
                  <a:lnTo>
                    <a:pt x="111" y="2154"/>
                  </a:lnTo>
                  <a:lnTo>
                    <a:pt x="117" y="2098"/>
                  </a:lnTo>
                  <a:lnTo>
                    <a:pt x="117" y="2188"/>
                  </a:lnTo>
                  <a:lnTo>
                    <a:pt x="117" y="2149"/>
                  </a:lnTo>
                  <a:lnTo>
                    <a:pt x="123" y="2154"/>
                  </a:lnTo>
                  <a:lnTo>
                    <a:pt x="123" y="2221"/>
                  </a:lnTo>
                  <a:lnTo>
                    <a:pt x="128" y="2221"/>
                  </a:lnTo>
                  <a:lnTo>
                    <a:pt x="128" y="2177"/>
                  </a:lnTo>
                  <a:lnTo>
                    <a:pt x="128" y="2272"/>
                  </a:lnTo>
                  <a:lnTo>
                    <a:pt x="134" y="2221"/>
                  </a:lnTo>
                  <a:lnTo>
                    <a:pt x="134" y="2165"/>
                  </a:lnTo>
                  <a:lnTo>
                    <a:pt x="134" y="2227"/>
                  </a:lnTo>
                  <a:lnTo>
                    <a:pt x="139" y="2272"/>
                  </a:lnTo>
                  <a:lnTo>
                    <a:pt x="139" y="2277"/>
                  </a:lnTo>
                  <a:lnTo>
                    <a:pt x="139" y="2244"/>
                  </a:lnTo>
                  <a:lnTo>
                    <a:pt x="145" y="2216"/>
                  </a:lnTo>
                  <a:lnTo>
                    <a:pt x="145" y="2221"/>
                  </a:lnTo>
                  <a:lnTo>
                    <a:pt x="145" y="686"/>
                  </a:lnTo>
                  <a:lnTo>
                    <a:pt x="150" y="150"/>
                  </a:lnTo>
                  <a:lnTo>
                    <a:pt x="150" y="1239"/>
                  </a:lnTo>
                  <a:lnTo>
                    <a:pt x="150" y="1082"/>
                  </a:lnTo>
                  <a:lnTo>
                    <a:pt x="156" y="1027"/>
                  </a:lnTo>
                  <a:lnTo>
                    <a:pt x="156" y="1590"/>
                  </a:lnTo>
                  <a:lnTo>
                    <a:pt x="156" y="1524"/>
                  </a:lnTo>
                  <a:lnTo>
                    <a:pt x="161" y="1669"/>
                  </a:lnTo>
                  <a:lnTo>
                    <a:pt x="161" y="1881"/>
                  </a:lnTo>
                  <a:lnTo>
                    <a:pt x="167" y="2037"/>
                  </a:lnTo>
                  <a:lnTo>
                    <a:pt x="167" y="2054"/>
                  </a:lnTo>
                  <a:lnTo>
                    <a:pt x="167" y="2026"/>
                  </a:lnTo>
                  <a:lnTo>
                    <a:pt x="173" y="2138"/>
                  </a:lnTo>
                  <a:lnTo>
                    <a:pt x="173" y="2221"/>
                  </a:lnTo>
                  <a:lnTo>
                    <a:pt x="173" y="2098"/>
                  </a:lnTo>
                  <a:lnTo>
                    <a:pt x="178" y="2121"/>
                  </a:lnTo>
                  <a:lnTo>
                    <a:pt x="178" y="2199"/>
                  </a:lnTo>
                  <a:lnTo>
                    <a:pt x="178" y="2177"/>
                  </a:lnTo>
                  <a:lnTo>
                    <a:pt x="184" y="2171"/>
                  </a:lnTo>
                  <a:lnTo>
                    <a:pt x="184" y="2216"/>
                  </a:lnTo>
                  <a:lnTo>
                    <a:pt x="184" y="2177"/>
                  </a:lnTo>
                  <a:lnTo>
                    <a:pt x="189" y="2216"/>
                  </a:lnTo>
                  <a:lnTo>
                    <a:pt x="189" y="2249"/>
                  </a:lnTo>
                  <a:lnTo>
                    <a:pt x="189" y="2182"/>
                  </a:lnTo>
                  <a:lnTo>
                    <a:pt x="189" y="2205"/>
                  </a:lnTo>
                  <a:lnTo>
                    <a:pt x="195" y="2327"/>
                  </a:lnTo>
                  <a:lnTo>
                    <a:pt x="195" y="2277"/>
                  </a:lnTo>
                  <a:lnTo>
                    <a:pt x="195" y="2288"/>
                  </a:lnTo>
                  <a:lnTo>
                    <a:pt x="200" y="2205"/>
                  </a:lnTo>
                  <a:lnTo>
                    <a:pt x="200" y="1741"/>
                  </a:lnTo>
                  <a:lnTo>
                    <a:pt x="206" y="586"/>
                  </a:lnTo>
                  <a:lnTo>
                    <a:pt x="206" y="0"/>
                  </a:lnTo>
                  <a:lnTo>
                    <a:pt x="206" y="619"/>
                  </a:lnTo>
                  <a:lnTo>
                    <a:pt x="212" y="1189"/>
                  </a:lnTo>
                  <a:lnTo>
                    <a:pt x="212" y="949"/>
                  </a:lnTo>
                  <a:lnTo>
                    <a:pt x="212" y="1362"/>
                  </a:lnTo>
                  <a:lnTo>
                    <a:pt x="217" y="1501"/>
                  </a:lnTo>
                  <a:lnTo>
                    <a:pt x="217" y="1412"/>
                  </a:lnTo>
                  <a:lnTo>
                    <a:pt x="217" y="1814"/>
                  </a:lnTo>
                  <a:lnTo>
                    <a:pt x="223" y="1769"/>
                  </a:lnTo>
                  <a:lnTo>
                    <a:pt x="223" y="2071"/>
                  </a:lnTo>
                  <a:lnTo>
                    <a:pt x="228" y="2037"/>
                  </a:lnTo>
                  <a:lnTo>
                    <a:pt x="228" y="2154"/>
                  </a:lnTo>
                  <a:lnTo>
                    <a:pt x="228" y="2093"/>
                  </a:lnTo>
                  <a:lnTo>
                    <a:pt x="234" y="2115"/>
                  </a:lnTo>
                  <a:lnTo>
                    <a:pt x="234" y="2154"/>
                  </a:lnTo>
                  <a:lnTo>
                    <a:pt x="234" y="2126"/>
                  </a:lnTo>
                  <a:lnTo>
                    <a:pt x="239" y="2193"/>
                  </a:lnTo>
                  <a:lnTo>
                    <a:pt x="239" y="2238"/>
                  </a:lnTo>
                  <a:lnTo>
                    <a:pt x="245" y="2216"/>
                  </a:lnTo>
                  <a:lnTo>
                    <a:pt x="245" y="2182"/>
                  </a:lnTo>
                  <a:lnTo>
                    <a:pt x="245" y="2283"/>
                  </a:lnTo>
                  <a:lnTo>
                    <a:pt x="251" y="2216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0" name="Freeform 22"/>
            <p:cNvSpPr>
              <a:spLocks/>
            </p:cNvSpPr>
            <p:nvPr/>
          </p:nvSpPr>
          <p:spPr bwMode="auto">
            <a:xfrm>
              <a:off x="8257" y="1775"/>
              <a:ext cx="205" cy="2367"/>
            </a:xfrm>
            <a:custGeom>
              <a:avLst/>
              <a:gdLst/>
              <a:ahLst/>
              <a:cxnLst>
                <a:cxn ang="0">
                  <a:pos x="0" y="2194"/>
                </a:cxn>
                <a:cxn ang="0">
                  <a:pos x="5" y="2289"/>
                </a:cxn>
                <a:cxn ang="0">
                  <a:pos x="5" y="2239"/>
                </a:cxn>
                <a:cxn ang="0">
                  <a:pos x="11" y="67"/>
                </a:cxn>
                <a:cxn ang="0">
                  <a:pos x="16" y="1228"/>
                </a:cxn>
                <a:cxn ang="0">
                  <a:pos x="22" y="1401"/>
                </a:cxn>
                <a:cxn ang="0">
                  <a:pos x="22" y="1630"/>
                </a:cxn>
                <a:cxn ang="0">
                  <a:pos x="27" y="1926"/>
                </a:cxn>
                <a:cxn ang="0">
                  <a:pos x="33" y="2021"/>
                </a:cxn>
                <a:cxn ang="0">
                  <a:pos x="38" y="2161"/>
                </a:cxn>
                <a:cxn ang="0">
                  <a:pos x="38" y="2194"/>
                </a:cxn>
                <a:cxn ang="0">
                  <a:pos x="44" y="2239"/>
                </a:cxn>
                <a:cxn ang="0">
                  <a:pos x="50" y="2228"/>
                </a:cxn>
                <a:cxn ang="0">
                  <a:pos x="50" y="2205"/>
                </a:cxn>
                <a:cxn ang="0">
                  <a:pos x="55" y="2228"/>
                </a:cxn>
                <a:cxn ang="0">
                  <a:pos x="61" y="2345"/>
                </a:cxn>
                <a:cxn ang="0">
                  <a:pos x="61" y="2317"/>
                </a:cxn>
                <a:cxn ang="0">
                  <a:pos x="66" y="1926"/>
                </a:cxn>
                <a:cxn ang="0">
                  <a:pos x="72" y="274"/>
                </a:cxn>
                <a:cxn ang="0">
                  <a:pos x="77" y="1212"/>
                </a:cxn>
                <a:cxn ang="0">
                  <a:pos x="77" y="1675"/>
                </a:cxn>
                <a:cxn ang="0">
                  <a:pos x="83" y="2010"/>
                </a:cxn>
                <a:cxn ang="0">
                  <a:pos x="89" y="2116"/>
                </a:cxn>
                <a:cxn ang="0">
                  <a:pos x="94" y="2149"/>
                </a:cxn>
                <a:cxn ang="0">
                  <a:pos x="100" y="2183"/>
                </a:cxn>
                <a:cxn ang="0">
                  <a:pos x="100" y="2144"/>
                </a:cxn>
                <a:cxn ang="0">
                  <a:pos x="105" y="2283"/>
                </a:cxn>
                <a:cxn ang="0">
                  <a:pos x="105" y="2306"/>
                </a:cxn>
                <a:cxn ang="0">
                  <a:pos x="111" y="2200"/>
                </a:cxn>
                <a:cxn ang="0">
                  <a:pos x="116" y="2244"/>
                </a:cxn>
                <a:cxn ang="0">
                  <a:pos x="122" y="2350"/>
                </a:cxn>
                <a:cxn ang="0">
                  <a:pos x="127" y="1792"/>
                </a:cxn>
                <a:cxn ang="0">
                  <a:pos x="133" y="637"/>
                </a:cxn>
                <a:cxn ang="0">
                  <a:pos x="133" y="955"/>
                </a:cxn>
                <a:cxn ang="0">
                  <a:pos x="139" y="1647"/>
                </a:cxn>
                <a:cxn ang="0">
                  <a:pos x="144" y="2043"/>
                </a:cxn>
                <a:cxn ang="0">
                  <a:pos x="150" y="2027"/>
                </a:cxn>
                <a:cxn ang="0">
                  <a:pos x="155" y="2110"/>
                </a:cxn>
                <a:cxn ang="0">
                  <a:pos x="161" y="2244"/>
                </a:cxn>
                <a:cxn ang="0">
                  <a:pos x="161" y="2239"/>
                </a:cxn>
                <a:cxn ang="0">
                  <a:pos x="166" y="2183"/>
                </a:cxn>
                <a:cxn ang="0">
                  <a:pos x="172" y="2295"/>
                </a:cxn>
                <a:cxn ang="0">
                  <a:pos x="172" y="2367"/>
                </a:cxn>
                <a:cxn ang="0">
                  <a:pos x="178" y="2267"/>
                </a:cxn>
                <a:cxn ang="0">
                  <a:pos x="183" y="2205"/>
                </a:cxn>
                <a:cxn ang="0">
                  <a:pos x="183" y="720"/>
                </a:cxn>
                <a:cxn ang="0">
                  <a:pos x="189" y="1217"/>
                </a:cxn>
                <a:cxn ang="0">
                  <a:pos x="194" y="944"/>
                </a:cxn>
                <a:cxn ang="0">
                  <a:pos x="200" y="1552"/>
                </a:cxn>
                <a:cxn ang="0">
                  <a:pos x="205" y="1859"/>
                </a:cxn>
              </a:cxnLst>
              <a:rect l="0" t="0" r="r" b="b"/>
              <a:pathLst>
                <a:path w="205" h="2367">
                  <a:moveTo>
                    <a:pt x="0" y="2239"/>
                  </a:moveTo>
                  <a:lnTo>
                    <a:pt x="0" y="2194"/>
                  </a:lnTo>
                  <a:lnTo>
                    <a:pt x="0" y="2283"/>
                  </a:lnTo>
                  <a:lnTo>
                    <a:pt x="5" y="2289"/>
                  </a:lnTo>
                  <a:lnTo>
                    <a:pt x="5" y="2345"/>
                  </a:lnTo>
                  <a:lnTo>
                    <a:pt x="5" y="2239"/>
                  </a:lnTo>
                  <a:lnTo>
                    <a:pt x="11" y="2250"/>
                  </a:lnTo>
                  <a:lnTo>
                    <a:pt x="11" y="67"/>
                  </a:lnTo>
                  <a:lnTo>
                    <a:pt x="16" y="625"/>
                  </a:lnTo>
                  <a:lnTo>
                    <a:pt x="16" y="1228"/>
                  </a:lnTo>
                  <a:lnTo>
                    <a:pt x="16" y="1016"/>
                  </a:lnTo>
                  <a:lnTo>
                    <a:pt x="22" y="1401"/>
                  </a:lnTo>
                  <a:lnTo>
                    <a:pt x="22" y="1641"/>
                  </a:lnTo>
                  <a:lnTo>
                    <a:pt x="22" y="1630"/>
                  </a:lnTo>
                  <a:lnTo>
                    <a:pt x="27" y="1770"/>
                  </a:lnTo>
                  <a:lnTo>
                    <a:pt x="27" y="1926"/>
                  </a:lnTo>
                  <a:lnTo>
                    <a:pt x="27" y="1921"/>
                  </a:lnTo>
                  <a:lnTo>
                    <a:pt x="33" y="2021"/>
                  </a:lnTo>
                  <a:lnTo>
                    <a:pt x="33" y="2172"/>
                  </a:lnTo>
                  <a:lnTo>
                    <a:pt x="38" y="2161"/>
                  </a:lnTo>
                  <a:lnTo>
                    <a:pt x="38" y="2105"/>
                  </a:lnTo>
                  <a:lnTo>
                    <a:pt x="38" y="2194"/>
                  </a:lnTo>
                  <a:lnTo>
                    <a:pt x="44" y="2177"/>
                  </a:lnTo>
                  <a:lnTo>
                    <a:pt x="44" y="2239"/>
                  </a:lnTo>
                  <a:lnTo>
                    <a:pt x="44" y="2211"/>
                  </a:lnTo>
                  <a:lnTo>
                    <a:pt x="50" y="2228"/>
                  </a:lnTo>
                  <a:lnTo>
                    <a:pt x="50" y="2155"/>
                  </a:lnTo>
                  <a:lnTo>
                    <a:pt x="50" y="2205"/>
                  </a:lnTo>
                  <a:lnTo>
                    <a:pt x="55" y="2334"/>
                  </a:lnTo>
                  <a:lnTo>
                    <a:pt x="55" y="2228"/>
                  </a:lnTo>
                  <a:lnTo>
                    <a:pt x="61" y="2311"/>
                  </a:lnTo>
                  <a:lnTo>
                    <a:pt x="61" y="2345"/>
                  </a:lnTo>
                  <a:lnTo>
                    <a:pt x="61" y="2289"/>
                  </a:lnTo>
                  <a:lnTo>
                    <a:pt x="61" y="2317"/>
                  </a:lnTo>
                  <a:lnTo>
                    <a:pt x="66" y="2317"/>
                  </a:lnTo>
                  <a:lnTo>
                    <a:pt x="66" y="1926"/>
                  </a:lnTo>
                  <a:lnTo>
                    <a:pt x="72" y="927"/>
                  </a:lnTo>
                  <a:lnTo>
                    <a:pt x="72" y="274"/>
                  </a:lnTo>
                  <a:lnTo>
                    <a:pt x="72" y="1290"/>
                  </a:lnTo>
                  <a:lnTo>
                    <a:pt x="77" y="1212"/>
                  </a:lnTo>
                  <a:lnTo>
                    <a:pt x="77" y="1139"/>
                  </a:lnTo>
                  <a:lnTo>
                    <a:pt x="77" y="1675"/>
                  </a:lnTo>
                  <a:lnTo>
                    <a:pt x="83" y="1619"/>
                  </a:lnTo>
                  <a:lnTo>
                    <a:pt x="83" y="2010"/>
                  </a:lnTo>
                  <a:lnTo>
                    <a:pt x="89" y="2054"/>
                  </a:lnTo>
                  <a:lnTo>
                    <a:pt x="89" y="2116"/>
                  </a:lnTo>
                  <a:lnTo>
                    <a:pt x="89" y="2082"/>
                  </a:lnTo>
                  <a:lnTo>
                    <a:pt x="94" y="2149"/>
                  </a:lnTo>
                  <a:lnTo>
                    <a:pt x="94" y="2099"/>
                  </a:lnTo>
                  <a:lnTo>
                    <a:pt x="100" y="2183"/>
                  </a:lnTo>
                  <a:lnTo>
                    <a:pt x="100" y="2205"/>
                  </a:lnTo>
                  <a:lnTo>
                    <a:pt x="100" y="2144"/>
                  </a:lnTo>
                  <a:lnTo>
                    <a:pt x="100" y="2200"/>
                  </a:lnTo>
                  <a:lnTo>
                    <a:pt x="105" y="2283"/>
                  </a:lnTo>
                  <a:lnTo>
                    <a:pt x="105" y="2267"/>
                  </a:lnTo>
                  <a:lnTo>
                    <a:pt x="105" y="2306"/>
                  </a:lnTo>
                  <a:lnTo>
                    <a:pt x="111" y="2233"/>
                  </a:lnTo>
                  <a:lnTo>
                    <a:pt x="111" y="2200"/>
                  </a:lnTo>
                  <a:lnTo>
                    <a:pt x="111" y="2295"/>
                  </a:lnTo>
                  <a:lnTo>
                    <a:pt x="116" y="2244"/>
                  </a:lnTo>
                  <a:lnTo>
                    <a:pt x="116" y="2334"/>
                  </a:lnTo>
                  <a:lnTo>
                    <a:pt x="122" y="2350"/>
                  </a:lnTo>
                  <a:lnTo>
                    <a:pt x="122" y="2261"/>
                  </a:lnTo>
                  <a:lnTo>
                    <a:pt x="127" y="1792"/>
                  </a:lnTo>
                  <a:lnTo>
                    <a:pt x="127" y="112"/>
                  </a:lnTo>
                  <a:lnTo>
                    <a:pt x="133" y="637"/>
                  </a:lnTo>
                  <a:lnTo>
                    <a:pt x="133" y="1206"/>
                  </a:lnTo>
                  <a:lnTo>
                    <a:pt x="133" y="955"/>
                  </a:lnTo>
                  <a:lnTo>
                    <a:pt x="139" y="1385"/>
                  </a:lnTo>
                  <a:lnTo>
                    <a:pt x="139" y="1647"/>
                  </a:lnTo>
                  <a:lnTo>
                    <a:pt x="144" y="1893"/>
                  </a:lnTo>
                  <a:lnTo>
                    <a:pt x="144" y="2043"/>
                  </a:lnTo>
                  <a:lnTo>
                    <a:pt x="150" y="2066"/>
                  </a:lnTo>
                  <a:lnTo>
                    <a:pt x="150" y="2027"/>
                  </a:lnTo>
                  <a:lnTo>
                    <a:pt x="150" y="2116"/>
                  </a:lnTo>
                  <a:lnTo>
                    <a:pt x="155" y="2110"/>
                  </a:lnTo>
                  <a:lnTo>
                    <a:pt x="155" y="2188"/>
                  </a:lnTo>
                  <a:lnTo>
                    <a:pt x="161" y="2244"/>
                  </a:lnTo>
                  <a:lnTo>
                    <a:pt x="161" y="2261"/>
                  </a:lnTo>
                  <a:lnTo>
                    <a:pt x="161" y="2239"/>
                  </a:lnTo>
                  <a:lnTo>
                    <a:pt x="166" y="2233"/>
                  </a:lnTo>
                  <a:lnTo>
                    <a:pt x="166" y="2183"/>
                  </a:lnTo>
                  <a:lnTo>
                    <a:pt x="166" y="2239"/>
                  </a:lnTo>
                  <a:lnTo>
                    <a:pt x="172" y="2295"/>
                  </a:lnTo>
                  <a:lnTo>
                    <a:pt x="172" y="2233"/>
                  </a:lnTo>
                  <a:lnTo>
                    <a:pt x="172" y="2367"/>
                  </a:lnTo>
                  <a:lnTo>
                    <a:pt x="178" y="2362"/>
                  </a:lnTo>
                  <a:lnTo>
                    <a:pt x="178" y="2267"/>
                  </a:lnTo>
                  <a:lnTo>
                    <a:pt x="183" y="2205"/>
                  </a:lnTo>
                  <a:lnTo>
                    <a:pt x="183" y="2228"/>
                  </a:lnTo>
                  <a:lnTo>
                    <a:pt x="183" y="720"/>
                  </a:lnTo>
                  <a:lnTo>
                    <a:pt x="189" y="0"/>
                  </a:lnTo>
                  <a:lnTo>
                    <a:pt x="189" y="1217"/>
                  </a:lnTo>
                  <a:lnTo>
                    <a:pt x="189" y="1111"/>
                  </a:lnTo>
                  <a:lnTo>
                    <a:pt x="194" y="944"/>
                  </a:lnTo>
                  <a:lnTo>
                    <a:pt x="194" y="1602"/>
                  </a:lnTo>
                  <a:lnTo>
                    <a:pt x="200" y="1552"/>
                  </a:lnTo>
                  <a:lnTo>
                    <a:pt x="200" y="1842"/>
                  </a:lnTo>
                  <a:lnTo>
                    <a:pt x="205" y="1859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09" name="Rectangle 21"/>
            <p:cNvSpPr>
              <a:spLocks noChangeArrowheads="1"/>
            </p:cNvSpPr>
            <p:nvPr/>
          </p:nvSpPr>
          <p:spPr bwMode="auto">
            <a:xfrm>
              <a:off x="1202" y="4483"/>
              <a:ext cx="17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pitchFamily="34" charset="0"/>
                  <a:ea typeface="Times New Roman" pitchFamily="18" charset="0"/>
                  <a:cs typeface="Tahoma" pitchFamily="34" charset="0"/>
                </a:rPr>
                <a:t> 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308" name="Rectangle 20"/>
            <p:cNvSpPr>
              <a:spLocks noChangeArrowheads="1"/>
            </p:cNvSpPr>
            <p:nvPr/>
          </p:nvSpPr>
          <p:spPr bwMode="auto">
            <a:xfrm>
              <a:off x="8451" y="335"/>
              <a:ext cx="17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pitchFamily="34" charset="0"/>
                  <a:ea typeface="Times New Roman" pitchFamily="18" charset="0"/>
                  <a:cs typeface="Tahoma" pitchFamily="34" charset="0"/>
                </a:rPr>
                <a:t> 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307" name="Freeform 19"/>
            <p:cNvSpPr>
              <a:spLocks/>
            </p:cNvSpPr>
            <p:nvPr/>
          </p:nvSpPr>
          <p:spPr bwMode="auto">
            <a:xfrm>
              <a:off x="1213" y="1569"/>
              <a:ext cx="439" cy="552"/>
            </a:xfrm>
            <a:custGeom>
              <a:avLst/>
              <a:gdLst/>
              <a:ahLst/>
              <a:cxnLst>
                <a:cxn ang="0">
                  <a:pos x="5" y="28"/>
                </a:cxn>
                <a:cxn ang="0">
                  <a:pos x="11" y="100"/>
                </a:cxn>
                <a:cxn ang="0">
                  <a:pos x="22" y="145"/>
                </a:cxn>
                <a:cxn ang="0">
                  <a:pos x="28" y="206"/>
                </a:cxn>
                <a:cxn ang="0">
                  <a:pos x="39" y="240"/>
                </a:cxn>
                <a:cxn ang="0">
                  <a:pos x="44" y="296"/>
                </a:cxn>
                <a:cxn ang="0">
                  <a:pos x="56" y="335"/>
                </a:cxn>
                <a:cxn ang="0">
                  <a:pos x="61" y="379"/>
                </a:cxn>
                <a:cxn ang="0">
                  <a:pos x="72" y="402"/>
                </a:cxn>
                <a:cxn ang="0">
                  <a:pos x="78" y="441"/>
                </a:cxn>
                <a:cxn ang="0">
                  <a:pos x="89" y="469"/>
                </a:cxn>
                <a:cxn ang="0">
                  <a:pos x="94" y="496"/>
                </a:cxn>
                <a:cxn ang="0">
                  <a:pos x="117" y="530"/>
                </a:cxn>
                <a:cxn ang="0">
                  <a:pos x="128" y="547"/>
                </a:cxn>
                <a:cxn ang="0">
                  <a:pos x="145" y="552"/>
                </a:cxn>
                <a:cxn ang="0">
                  <a:pos x="161" y="536"/>
                </a:cxn>
                <a:cxn ang="0">
                  <a:pos x="178" y="513"/>
                </a:cxn>
                <a:cxn ang="0">
                  <a:pos x="183" y="491"/>
                </a:cxn>
                <a:cxn ang="0">
                  <a:pos x="195" y="474"/>
                </a:cxn>
                <a:cxn ang="0">
                  <a:pos x="200" y="446"/>
                </a:cxn>
                <a:cxn ang="0">
                  <a:pos x="211" y="429"/>
                </a:cxn>
                <a:cxn ang="0">
                  <a:pos x="217" y="402"/>
                </a:cxn>
                <a:cxn ang="0">
                  <a:pos x="228" y="379"/>
                </a:cxn>
                <a:cxn ang="0">
                  <a:pos x="234" y="351"/>
                </a:cxn>
                <a:cxn ang="0">
                  <a:pos x="245" y="335"/>
                </a:cxn>
                <a:cxn ang="0">
                  <a:pos x="261" y="318"/>
                </a:cxn>
                <a:cxn ang="0">
                  <a:pos x="278" y="335"/>
                </a:cxn>
                <a:cxn ang="0">
                  <a:pos x="289" y="357"/>
                </a:cxn>
                <a:cxn ang="0">
                  <a:pos x="295" y="390"/>
                </a:cxn>
                <a:cxn ang="0">
                  <a:pos x="306" y="413"/>
                </a:cxn>
                <a:cxn ang="0">
                  <a:pos x="311" y="441"/>
                </a:cxn>
                <a:cxn ang="0">
                  <a:pos x="323" y="469"/>
                </a:cxn>
                <a:cxn ang="0">
                  <a:pos x="328" y="491"/>
                </a:cxn>
                <a:cxn ang="0">
                  <a:pos x="345" y="496"/>
                </a:cxn>
                <a:cxn ang="0">
                  <a:pos x="367" y="474"/>
                </a:cxn>
                <a:cxn ang="0">
                  <a:pos x="373" y="446"/>
                </a:cxn>
                <a:cxn ang="0">
                  <a:pos x="389" y="413"/>
                </a:cxn>
                <a:cxn ang="0">
                  <a:pos x="395" y="390"/>
                </a:cxn>
                <a:cxn ang="0">
                  <a:pos x="406" y="368"/>
                </a:cxn>
                <a:cxn ang="0">
                  <a:pos x="412" y="340"/>
                </a:cxn>
                <a:cxn ang="0">
                  <a:pos x="423" y="323"/>
                </a:cxn>
                <a:cxn ang="0">
                  <a:pos x="428" y="301"/>
                </a:cxn>
              </a:cxnLst>
              <a:rect l="0" t="0" r="r" b="b"/>
              <a:pathLst>
                <a:path w="439" h="552">
                  <a:moveTo>
                    <a:pt x="0" y="0"/>
                  </a:moveTo>
                  <a:lnTo>
                    <a:pt x="0" y="22"/>
                  </a:lnTo>
                  <a:lnTo>
                    <a:pt x="5" y="28"/>
                  </a:lnTo>
                  <a:lnTo>
                    <a:pt x="5" y="61"/>
                  </a:lnTo>
                  <a:lnTo>
                    <a:pt x="11" y="72"/>
                  </a:lnTo>
                  <a:lnTo>
                    <a:pt x="11" y="100"/>
                  </a:lnTo>
                  <a:lnTo>
                    <a:pt x="17" y="111"/>
                  </a:lnTo>
                  <a:lnTo>
                    <a:pt x="17" y="139"/>
                  </a:lnTo>
                  <a:lnTo>
                    <a:pt x="22" y="145"/>
                  </a:lnTo>
                  <a:lnTo>
                    <a:pt x="22" y="173"/>
                  </a:lnTo>
                  <a:lnTo>
                    <a:pt x="28" y="184"/>
                  </a:lnTo>
                  <a:lnTo>
                    <a:pt x="28" y="206"/>
                  </a:lnTo>
                  <a:lnTo>
                    <a:pt x="33" y="217"/>
                  </a:lnTo>
                  <a:lnTo>
                    <a:pt x="33" y="234"/>
                  </a:lnTo>
                  <a:lnTo>
                    <a:pt x="39" y="240"/>
                  </a:lnTo>
                  <a:lnTo>
                    <a:pt x="39" y="268"/>
                  </a:lnTo>
                  <a:lnTo>
                    <a:pt x="44" y="273"/>
                  </a:lnTo>
                  <a:lnTo>
                    <a:pt x="44" y="296"/>
                  </a:lnTo>
                  <a:lnTo>
                    <a:pt x="50" y="307"/>
                  </a:lnTo>
                  <a:lnTo>
                    <a:pt x="50" y="323"/>
                  </a:lnTo>
                  <a:lnTo>
                    <a:pt x="56" y="335"/>
                  </a:lnTo>
                  <a:lnTo>
                    <a:pt x="56" y="351"/>
                  </a:lnTo>
                  <a:lnTo>
                    <a:pt x="61" y="362"/>
                  </a:lnTo>
                  <a:lnTo>
                    <a:pt x="61" y="379"/>
                  </a:lnTo>
                  <a:lnTo>
                    <a:pt x="67" y="385"/>
                  </a:lnTo>
                  <a:lnTo>
                    <a:pt x="67" y="396"/>
                  </a:lnTo>
                  <a:lnTo>
                    <a:pt x="72" y="402"/>
                  </a:lnTo>
                  <a:lnTo>
                    <a:pt x="72" y="418"/>
                  </a:lnTo>
                  <a:lnTo>
                    <a:pt x="78" y="424"/>
                  </a:lnTo>
                  <a:lnTo>
                    <a:pt x="78" y="441"/>
                  </a:lnTo>
                  <a:lnTo>
                    <a:pt x="83" y="446"/>
                  </a:lnTo>
                  <a:lnTo>
                    <a:pt x="83" y="463"/>
                  </a:lnTo>
                  <a:lnTo>
                    <a:pt x="89" y="469"/>
                  </a:lnTo>
                  <a:lnTo>
                    <a:pt x="89" y="480"/>
                  </a:lnTo>
                  <a:lnTo>
                    <a:pt x="94" y="485"/>
                  </a:lnTo>
                  <a:lnTo>
                    <a:pt x="94" y="496"/>
                  </a:lnTo>
                  <a:lnTo>
                    <a:pt x="106" y="508"/>
                  </a:lnTo>
                  <a:lnTo>
                    <a:pt x="106" y="519"/>
                  </a:lnTo>
                  <a:lnTo>
                    <a:pt x="117" y="530"/>
                  </a:lnTo>
                  <a:lnTo>
                    <a:pt x="117" y="536"/>
                  </a:lnTo>
                  <a:lnTo>
                    <a:pt x="122" y="541"/>
                  </a:lnTo>
                  <a:lnTo>
                    <a:pt x="128" y="547"/>
                  </a:lnTo>
                  <a:lnTo>
                    <a:pt x="133" y="552"/>
                  </a:lnTo>
                  <a:lnTo>
                    <a:pt x="139" y="552"/>
                  </a:lnTo>
                  <a:lnTo>
                    <a:pt x="145" y="552"/>
                  </a:lnTo>
                  <a:lnTo>
                    <a:pt x="150" y="547"/>
                  </a:lnTo>
                  <a:lnTo>
                    <a:pt x="156" y="541"/>
                  </a:lnTo>
                  <a:lnTo>
                    <a:pt x="161" y="536"/>
                  </a:lnTo>
                  <a:lnTo>
                    <a:pt x="172" y="524"/>
                  </a:lnTo>
                  <a:lnTo>
                    <a:pt x="172" y="519"/>
                  </a:lnTo>
                  <a:lnTo>
                    <a:pt x="178" y="513"/>
                  </a:lnTo>
                  <a:lnTo>
                    <a:pt x="178" y="508"/>
                  </a:lnTo>
                  <a:lnTo>
                    <a:pt x="183" y="502"/>
                  </a:lnTo>
                  <a:lnTo>
                    <a:pt x="183" y="491"/>
                  </a:lnTo>
                  <a:lnTo>
                    <a:pt x="189" y="485"/>
                  </a:lnTo>
                  <a:lnTo>
                    <a:pt x="189" y="480"/>
                  </a:lnTo>
                  <a:lnTo>
                    <a:pt x="195" y="474"/>
                  </a:lnTo>
                  <a:lnTo>
                    <a:pt x="195" y="463"/>
                  </a:lnTo>
                  <a:lnTo>
                    <a:pt x="200" y="457"/>
                  </a:lnTo>
                  <a:lnTo>
                    <a:pt x="200" y="446"/>
                  </a:lnTo>
                  <a:lnTo>
                    <a:pt x="206" y="441"/>
                  </a:lnTo>
                  <a:lnTo>
                    <a:pt x="206" y="435"/>
                  </a:lnTo>
                  <a:lnTo>
                    <a:pt x="211" y="429"/>
                  </a:lnTo>
                  <a:lnTo>
                    <a:pt x="211" y="418"/>
                  </a:lnTo>
                  <a:lnTo>
                    <a:pt x="217" y="413"/>
                  </a:lnTo>
                  <a:lnTo>
                    <a:pt x="217" y="402"/>
                  </a:lnTo>
                  <a:lnTo>
                    <a:pt x="222" y="396"/>
                  </a:lnTo>
                  <a:lnTo>
                    <a:pt x="222" y="385"/>
                  </a:lnTo>
                  <a:lnTo>
                    <a:pt x="228" y="379"/>
                  </a:lnTo>
                  <a:lnTo>
                    <a:pt x="228" y="368"/>
                  </a:lnTo>
                  <a:lnTo>
                    <a:pt x="234" y="362"/>
                  </a:lnTo>
                  <a:lnTo>
                    <a:pt x="234" y="351"/>
                  </a:lnTo>
                  <a:lnTo>
                    <a:pt x="239" y="346"/>
                  </a:lnTo>
                  <a:lnTo>
                    <a:pt x="245" y="340"/>
                  </a:lnTo>
                  <a:lnTo>
                    <a:pt x="245" y="335"/>
                  </a:lnTo>
                  <a:lnTo>
                    <a:pt x="256" y="323"/>
                  </a:lnTo>
                  <a:lnTo>
                    <a:pt x="256" y="318"/>
                  </a:lnTo>
                  <a:lnTo>
                    <a:pt x="261" y="318"/>
                  </a:lnTo>
                  <a:lnTo>
                    <a:pt x="267" y="323"/>
                  </a:lnTo>
                  <a:lnTo>
                    <a:pt x="273" y="329"/>
                  </a:lnTo>
                  <a:lnTo>
                    <a:pt x="278" y="335"/>
                  </a:lnTo>
                  <a:lnTo>
                    <a:pt x="284" y="340"/>
                  </a:lnTo>
                  <a:lnTo>
                    <a:pt x="284" y="351"/>
                  </a:lnTo>
                  <a:lnTo>
                    <a:pt x="289" y="357"/>
                  </a:lnTo>
                  <a:lnTo>
                    <a:pt x="289" y="368"/>
                  </a:lnTo>
                  <a:lnTo>
                    <a:pt x="295" y="374"/>
                  </a:lnTo>
                  <a:lnTo>
                    <a:pt x="295" y="390"/>
                  </a:lnTo>
                  <a:lnTo>
                    <a:pt x="300" y="396"/>
                  </a:lnTo>
                  <a:lnTo>
                    <a:pt x="300" y="407"/>
                  </a:lnTo>
                  <a:lnTo>
                    <a:pt x="306" y="413"/>
                  </a:lnTo>
                  <a:lnTo>
                    <a:pt x="306" y="429"/>
                  </a:lnTo>
                  <a:lnTo>
                    <a:pt x="311" y="435"/>
                  </a:lnTo>
                  <a:lnTo>
                    <a:pt x="311" y="441"/>
                  </a:lnTo>
                  <a:lnTo>
                    <a:pt x="317" y="446"/>
                  </a:lnTo>
                  <a:lnTo>
                    <a:pt x="317" y="463"/>
                  </a:lnTo>
                  <a:lnTo>
                    <a:pt x="323" y="469"/>
                  </a:lnTo>
                  <a:lnTo>
                    <a:pt x="323" y="474"/>
                  </a:lnTo>
                  <a:lnTo>
                    <a:pt x="328" y="480"/>
                  </a:lnTo>
                  <a:lnTo>
                    <a:pt x="328" y="491"/>
                  </a:lnTo>
                  <a:lnTo>
                    <a:pt x="334" y="496"/>
                  </a:lnTo>
                  <a:lnTo>
                    <a:pt x="339" y="496"/>
                  </a:lnTo>
                  <a:lnTo>
                    <a:pt x="345" y="496"/>
                  </a:lnTo>
                  <a:lnTo>
                    <a:pt x="350" y="491"/>
                  </a:lnTo>
                  <a:lnTo>
                    <a:pt x="356" y="485"/>
                  </a:lnTo>
                  <a:lnTo>
                    <a:pt x="367" y="474"/>
                  </a:lnTo>
                  <a:lnTo>
                    <a:pt x="367" y="463"/>
                  </a:lnTo>
                  <a:lnTo>
                    <a:pt x="373" y="457"/>
                  </a:lnTo>
                  <a:lnTo>
                    <a:pt x="373" y="446"/>
                  </a:lnTo>
                  <a:lnTo>
                    <a:pt x="384" y="435"/>
                  </a:lnTo>
                  <a:lnTo>
                    <a:pt x="384" y="418"/>
                  </a:lnTo>
                  <a:lnTo>
                    <a:pt x="389" y="413"/>
                  </a:lnTo>
                  <a:lnTo>
                    <a:pt x="389" y="402"/>
                  </a:lnTo>
                  <a:lnTo>
                    <a:pt x="395" y="396"/>
                  </a:lnTo>
                  <a:lnTo>
                    <a:pt x="395" y="390"/>
                  </a:lnTo>
                  <a:lnTo>
                    <a:pt x="400" y="385"/>
                  </a:lnTo>
                  <a:lnTo>
                    <a:pt x="400" y="374"/>
                  </a:lnTo>
                  <a:lnTo>
                    <a:pt x="406" y="368"/>
                  </a:lnTo>
                  <a:lnTo>
                    <a:pt x="406" y="357"/>
                  </a:lnTo>
                  <a:lnTo>
                    <a:pt x="412" y="351"/>
                  </a:lnTo>
                  <a:lnTo>
                    <a:pt x="412" y="340"/>
                  </a:lnTo>
                  <a:lnTo>
                    <a:pt x="417" y="335"/>
                  </a:lnTo>
                  <a:lnTo>
                    <a:pt x="417" y="329"/>
                  </a:lnTo>
                  <a:lnTo>
                    <a:pt x="423" y="323"/>
                  </a:lnTo>
                  <a:lnTo>
                    <a:pt x="423" y="318"/>
                  </a:lnTo>
                  <a:lnTo>
                    <a:pt x="428" y="312"/>
                  </a:lnTo>
                  <a:lnTo>
                    <a:pt x="428" y="301"/>
                  </a:lnTo>
                  <a:lnTo>
                    <a:pt x="434" y="296"/>
                  </a:lnTo>
                  <a:lnTo>
                    <a:pt x="439" y="290"/>
                  </a:lnTo>
                </a:path>
              </a:pathLst>
            </a:cu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06" name="Freeform 18"/>
            <p:cNvSpPr>
              <a:spLocks/>
            </p:cNvSpPr>
            <p:nvPr/>
          </p:nvSpPr>
          <p:spPr bwMode="auto">
            <a:xfrm>
              <a:off x="1652" y="1814"/>
              <a:ext cx="496" cy="212"/>
            </a:xfrm>
            <a:custGeom>
              <a:avLst/>
              <a:gdLst/>
              <a:ahLst/>
              <a:cxnLst>
                <a:cxn ang="0">
                  <a:pos x="12" y="28"/>
                </a:cxn>
                <a:cxn ang="0">
                  <a:pos x="17" y="23"/>
                </a:cxn>
                <a:cxn ang="0">
                  <a:pos x="34" y="23"/>
                </a:cxn>
                <a:cxn ang="0">
                  <a:pos x="50" y="39"/>
                </a:cxn>
                <a:cxn ang="0">
                  <a:pos x="62" y="56"/>
                </a:cxn>
                <a:cxn ang="0">
                  <a:pos x="67" y="78"/>
                </a:cxn>
                <a:cxn ang="0">
                  <a:pos x="78" y="101"/>
                </a:cxn>
                <a:cxn ang="0">
                  <a:pos x="84" y="129"/>
                </a:cxn>
                <a:cxn ang="0">
                  <a:pos x="95" y="157"/>
                </a:cxn>
                <a:cxn ang="0">
                  <a:pos x="101" y="184"/>
                </a:cxn>
                <a:cxn ang="0">
                  <a:pos x="117" y="207"/>
                </a:cxn>
                <a:cxn ang="0">
                  <a:pos x="128" y="212"/>
                </a:cxn>
                <a:cxn ang="0">
                  <a:pos x="140" y="196"/>
                </a:cxn>
                <a:cxn ang="0">
                  <a:pos x="151" y="179"/>
                </a:cxn>
                <a:cxn ang="0">
                  <a:pos x="156" y="157"/>
                </a:cxn>
                <a:cxn ang="0">
                  <a:pos x="167" y="129"/>
                </a:cxn>
                <a:cxn ang="0">
                  <a:pos x="173" y="101"/>
                </a:cxn>
                <a:cxn ang="0">
                  <a:pos x="190" y="78"/>
                </a:cxn>
                <a:cxn ang="0">
                  <a:pos x="201" y="56"/>
                </a:cxn>
                <a:cxn ang="0">
                  <a:pos x="217" y="51"/>
                </a:cxn>
                <a:cxn ang="0">
                  <a:pos x="234" y="67"/>
                </a:cxn>
                <a:cxn ang="0">
                  <a:pos x="256" y="101"/>
                </a:cxn>
                <a:cxn ang="0">
                  <a:pos x="262" y="123"/>
                </a:cxn>
                <a:cxn ang="0">
                  <a:pos x="273" y="140"/>
                </a:cxn>
                <a:cxn ang="0">
                  <a:pos x="284" y="173"/>
                </a:cxn>
                <a:cxn ang="0">
                  <a:pos x="301" y="190"/>
                </a:cxn>
                <a:cxn ang="0">
                  <a:pos x="318" y="190"/>
                </a:cxn>
                <a:cxn ang="0">
                  <a:pos x="334" y="173"/>
                </a:cxn>
                <a:cxn ang="0">
                  <a:pos x="345" y="157"/>
                </a:cxn>
                <a:cxn ang="0">
                  <a:pos x="356" y="140"/>
                </a:cxn>
                <a:cxn ang="0">
                  <a:pos x="362" y="117"/>
                </a:cxn>
                <a:cxn ang="0">
                  <a:pos x="373" y="101"/>
                </a:cxn>
                <a:cxn ang="0">
                  <a:pos x="379" y="78"/>
                </a:cxn>
                <a:cxn ang="0">
                  <a:pos x="390" y="56"/>
                </a:cxn>
                <a:cxn ang="0">
                  <a:pos x="401" y="28"/>
                </a:cxn>
                <a:cxn ang="0">
                  <a:pos x="418" y="6"/>
                </a:cxn>
                <a:cxn ang="0">
                  <a:pos x="434" y="6"/>
                </a:cxn>
                <a:cxn ang="0">
                  <a:pos x="457" y="23"/>
                </a:cxn>
                <a:cxn ang="0">
                  <a:pos x="462" y="45"/>
                </a:cxn>
                <a:cxn ang="0">
                  <a:pos x="473" y="67"/>
                </a:cxn>
                <a:cxn ang="0">
                  <a:pos x="479" y="101"/>
                </a:cxn>
                <a:cxn ang="0">
                  <a:pos x="490" y="134"/>
                </a:cxn>
              </a:cxnLst>
              <a:rect l="0" t="0" r="r" b="b"/>
              <a:pathLst>
                <a:path w="496" h="212">
                  <a:moveTo>
                    <a:pt x="0" y="45"/>
                  </a:moveTo>
                  <a:lnTo>
                    <a:pt x="0" y="39"/>
                  </a:lnTo>
                  <a:lnTo>
                    <a:pt x="12" y="28"/>
                  </a:lnTo>
                  <a:lnTo>
                    <a:pt x="6" y="28"/>
                  </a:lnTo>
                  <a:lnTo>
                    <a:pt x="12" y="28"/>
                  </a:lnTo>
                  <a:lnTo>
                    <a:pt x="17" y="23"/>
                  </a:lnTo>
                  <a:lnTo>
                    <a:pt x="23" y="23"/>
                  </a:lnTo>
                  <a:lnTo>
                    <a:pt x="28" y="23"/>
                  </a:lnTo>
                  <a:lnTo>
                    <a:pt x="34" y="23"/>
                  </a:lnTo>
                  <a:lnTo>
                    <a:pt x="39" y="28"/>
                  </a:lnTo>
                  <a:lnTo>
                    <a:pt x="45" y="34"/>
                  </a:lnTo>
                  <a:lnTo>
                    <a:pt x="50" y="39"/>
                  </a:lnTo>
                  <a:lnTo>
                    <a:pt x="56" y="45"/>
                  </a:lnTo>
                  <a:lnTo>
                    <a:pt x="56" y="51"/>
                  </a:lnTo>
                  <a:lnTo>
                    <a:pt x="62" y="56"/>
                  </a:lnTo>
                  <a:lnTo>
                    <a:pt x="62" y="67"/>
                  </a:lnTo>
                  <a:lnTo>
                    <a:pt x="67" y="73"/>
                  </a:lnTo>
                  <a:lnTo>
                    <a:pt x="67" y="78"/>
                  </a:lnTo>
                  <a:lnTo>
                    <a:pt x="73" y="84"/>
                  </a:lnTo>
                  <a:lnTo>
                    <a:pt x="73" y="95"/>
                  </a:lnTo>
                  <a:lnTo>
                    <a:pt x="78" y="101"/>
                  </a:lnTo>
                  <a:lnTo>
                    <a:pt x="78" y="112"/>
                  </a:lnTo>
                  <a:lnTo>
                    <a:pt x="84" y="117"/>
                  </a:lnTo>
                  <a:lnTo>
                    <a:pt x="84" y="129"/>
                  </a:lnTo>
                  <a:lnTo>
                    <a:pt x="89" y="134"/>
                  </a:lnTo>
                  <a:lnTo>
                    <a:pt x="89" y="151"/>
                  </a:lnTo>
                  <a:lnTo>
                    <a:pt x="95" y="157"/>
                  </a:lnTo>
                  <a:lnTo>
                    <a:pt x="95" y="168"/>
                  </a:lnTo>
                  <a:lnTo>
                    <a:pt x="101" y="173"/>
                  </a:lnTo>
                  <a:lnTo>
                    <a:pt x="101" y="184"/>
                  </a:lnTo>
                  <a:lnTo>
                    <a:pt x="106" y="190"/>
                  </a:lnTo>
                  <a:lnTo>
                    <a:pt x="106" y="196"/>
                  </a:lnTo>
                  <a:lnTo>
                    <a:pt x="117" y="207"/>
                  </a:lnTo>
                  <a:lnTo>
                    <a:pt x="117" y="212"/>
                  </a:lnTo>
                  <a:lnTo>
                    <a:pt x="123" y="212"/>
                  </a:lnTo>
                  <a:lnTo>
                    <a:pt x="128" y="212"/>
                  </a:lnTo>
                  <a:lnTo>
                    <a:pt x="134" y="207"/>
                  </a:lnTo>
                  <a:lnTo>
                    <a:pt x="140" y="201"/>
                  </a:lnTo>
                  <a:lnTo>
                    <a:pt x="140" y="196"/>
                  </a:lnTo>
                  <a:lnTo>
                    <a:pt x="145" y="190"/>
                  </a:lnTo>
                  <a:lnTo>
                    <a:pt x="145" y="184"/>
                  </a:lnTo>
                  <a:lnTo>
                    <a:pt x="151" y="179"/>
                  </a:lnTo>
                  <a:lnTo>
                    <a:pt x="151" y="173"/>
                  </a:lnTo>
                  <a:lnTo>
                    <a:pt x="156" y="168"/>
                  </a:lnTo>
                  <a:lnTo>
                    <a:pt x="156" y="157"/>
                  </a:lnTo>
                  <a:lnTo>
                    <a:pt x="162" y="151"/>
                  </a:lnTo>
                  <a:lnTo>
                    <a:pt x="162" y="134"/>
                  </a:lnTo>
                  <a:lnTo>
                    <a:pt x="167" y="129"/>
                  </a:lnTo>
                  <a:lnTo>
                    <a:pt x="167" y="117"/>
                  </a:lnTo>
                  <a:lnTo>
                    <a:pt x="173" y="112"/>
                  </a:lnTo>
                  <a:lnTo>
                    <a:pt x="173" y="101"/>
                  </a:lnTo>
                  <a:lnTo>
                    <a:pt x="178" y="95"/>
                  </a:lnTo>
                  <a:lnTo>
                    <a:pt x="178" y="90"/>
                  </a:lnTo>
                  <a:lnTo>
                    <a:pt x="190" y="78"/>
                  </a:lnTo>
                  <a:lnTo>
                    <a:pt x="190" y="67"/>
                  </a:lnTo>
                  <a:lnTo>
                    <a:pt x="195" y="62"/>
                  </a:lnTo>
                  <a:lnTo>
                    <a:pt x="201" y="56"/>
                  </a:lnTo>
                  <a:lnTo>
                    <a:pt x="206" y="51"/>
                  </a:lnTo>
                  <a:lnTo>
                    <a:pt x="212" y="51"/>
                  </a:lnTo>
                  <a:lnTo>
                    <a:pt x="217" y="51"/>
                  </a:lnTo>
                  <a:lnTo>
                    <a:pt x="223" y="56"/>
                  </a:lnTo>
                  <a:lnTo>
                    <a:pt x="229" y="62"/>
                  </a:lnTo>
                  <a:lnTo>
                    <a:pt x="234" y="67"/>
                  </a:lnTo>
                  <a:lnTo>
                    <a:pt x="245" y="78"/>
                  </a:lnTo>
                  <a:lnTo>
                    <a:pt x="245" y="90"/>
                  </a:lnTo>
                  <a:lnTo>
                    <a:pt x="256" y="101"/>
                  </a:lnTo>
                  <a:lnTo>
                    <a:pt x="256" y="112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67" y="129"/>
                  </a:lnTo>
                  <a:lnTo>
                    <a:pt x="267" y="134"/>
                  </a:lnTo>
                  <a:lnTo>
                    <a:pt x="273" y="140"/>
                  </a:lnTo>
                  <a:lnTo>
                    <a:pt x="273" y="151"/>
                  </a:lnTo>
                  <a:lnTo>
                    <a:pt x="284" y="162"/>
                  </a:lnTo>
                  <a:lnTo>
                    <a:pt x="284" y="173"/>
                  </a:lnTo>
                  <a:lnTo>
                    <a:pt x="290" y="179"/>
                  </a:lnTo>
                  <a:lnTo>
                    <a:pt x="295" y="184"/>
                  </a:lnTo>
                  <a:lnTo>
                    <a:pt x="301" y="190"/>
                  </a:lnTo>
                  <a:lnTo>
                    <a:pt x="306" y="190"/>
                  </a:lnTo>
                  <a:lnTo>
                    <a:pt x="312" y="190"/>
                  </a:lnTo>
                  <a:lnTo>
                    <a:pt x="318" y="190"/>
                  </a:lnTo>
                  <a:lnTo>
                    <a:pt x="323" y="184"/>
                  </a:lnTo>
                  <a:lnTo>
                    <a:pt x="329" y="179"/>
                  </a:lnTo>
                  <a:lnTo>
                    <a:pt x="334" y="173"/>
                  </a:lnTo>
                  <a:lnTo>
                    <a:pt x="340" y="168"/>
                  </a:lnTo>
                  <a:lnTo>
                    <a:pt x="345" y="162"/>
                  </a:lnTo>
                  <a:lnTo>
                    <a:pt x="345" y="157"/>
                  </a:lnTo>
                  <a:lnTo>
                    <a:pt x="351" y="151"/>
                  </a:lnTo>
                  <a:lnTo>
                    <a:pt x="351" y="145"/>
                  </a:lnTo>
                  <a:lnTo>
                    <a:pt x="356" y="140"/>
                  </a:lnTo>
                  <a:lnTo>
                    <a:pt x="356" y="134"/>
                  </a:lnTo>
                  <a:lnTo>
                    <a:pt x="362" y="129"/>
                  </a:lnTo>
                  <a:lnTo>
                    <a:pt x="362" y="117"/>
                  </a:lnTo>
                  <a:lnTo>
                    <a:pt x="368" y="112"/>
                  </a:lnTo>
                  <a:lnTo>
                    <a:pt x="368" y="106"/>
                  </a:lnTo>
                  <a:lnTo>
                    <a:pt x="373" y="101"/>
                  </a:lnTo>
                  <a:lnTo>
                    <a:pt x="373" y="90"/>
                  </a:lnTo>
                  <a:lnTo>
                    <a:pt x="379" y="84"/>
                  </a:lnTo>
                  <a:lnTo>
                    <a:pt x="379" y="78"/>
                  </a:lnTo>
                  <a:lnTo>
                    <a:pt x="384" y="73"/>
                  </a:lnTo>
                  <a:lnTo>
                    <a:pt x="384" y="62"/>
                  </a:lnTo>
                  <a:lnTo>
                    <a:pt x="390" y="56"/>
                  </a:lnTo>
                  <a:lnTo>
                    <a:pt x="390" y="51"/>
                  </a:lnTo>
                  <a:lnTo>
                    <a:pt x="401" y="39"/>
                  </a:lnTo>
                  <a:lnTo>
                    <a:pt x="401" y="28"/>
                  </a:lnTo>
                  <a:lnTo>
                    <a:pt x="407" y="23"/>
                  </a:lnTo>
                  <a:lnTo>
                    <a:pt x="418" y="11"/>
                  </a:lnTo>
                  <a:lnTo>
                    <a:pt x="418" y="6"/>
                  </a:lnTo>
                  <a:lnTo>
                    <a:pt x="423" y="6"/>
                  </a:lnTo>
                  <a:lnTo>
                    <a:pt x="429" y="0"/>
                  </a:lnTo>
                  <a:lnTo>
                    <a:pt x="434" y="6"/>
                  </a:lnTo>
                  <a:lnTo>
                    <a:pt x="440" y="6"/>
                  </a:lnTo>
                  <a:lnTo>
                    <a:pt x="446" y="11"/>
                  </a:lnTo>
                  <a:lnTo>
                    <a:pt x="457" y="23"/>
                  </a:lnTo>
                  <a:lnTo>
                    <a:pt x="457" y="34"/>
                  </a:lnTo>
                  <a:lnTo>
                    <a:pt x="462" y="39"/>
                  </a:lnTo>
                  <a:lnTo>
                    <a:pt x="462" y="45"/>
                  </a:lnTo>
                  <a:lnTo>
                    <a:pt x="468" y="51"/>
                  </a:lnTo>
                  <a:lnTo>
                    <a:pt x="468" y="62"/>
                  </a:lnTo>
                  <a:lnTo>
                    <a:pt x="473" y="67"/>
                  </a:lnTo>
                  <a:lnTo>
                    <a:pt x="473" y="78"/>
                  </a:lnTo>
                  <a:lnTo>
                    <a:pt x="479" y="84"/>
                  </a:lnTo>
                  <a:lnTo>
                    <a:pt x="479" y="101"/>
                  </a:lnTo>
                  <a:lnTo>
                    <a:pt x="484" y="106"/>
                  </a:lnTo>
                  <a:lnTo>
                    <a:pt x="484" y="129"/>
                  </a:lnTo>
                  <a:lnTo>
                    <a:pt x="490" y="134"/>
                  </a:lnTo>
                  <a:lnTo>
                    <a:pt x="490" y="151"/>
                  </a:lnTo>
                  <a:lnTo>
                    <a:pt x="496" y="157"/>
                  </a:lnTo>
                </a:path>
              </a:pathLst>
            </a:cu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05" name="Freeform 17"/>
            <p:cNvSpPr>
              <a:spLocks/>
            </p:cNvSpPr>
            <p:nvPr/>
          </p:nvSpPr>
          <p:spPr bwMode="auto">
            <a:xfrm>
              <a:off x="2148" y="1792"/>
              <a:ext cx="450" cy="285"/>
            </a:xfrm>
            <a:custGeom>
              <a:avLst/>
              <a:gdLst/>
              <a:ahLst/>
              <a:cxnLst>
                <a:cxn ang="0">
                  <a:pos x="5" y="206"/>
                </a:cxn>
                <a:cxn ang="0">
                  <a:pos x="11" y="240"/>
                </a:cxn>
                <a:cxn ang="0">
                  <a:pos x="22" y="262"/>
                </a:cxn>
                <a:cxn ang="0">
                  <a:pos x="33" y="285"/>
                </a:cxn>
                <a:cxn ang="0">
                  <a:pos x="50" y="262"/>
                </a:cxn>
                <a:cxn ang="0">
                  <a:pos x="61" y="240"/>
                </a:cxn>
                <a:cxn ang="0">
                  <a:pos x="66" y="206"/>
                </a:cxn>
                <a:cxn ang="0">
                  <a:pos x="77" y="184"/>
                </a:cxn>
                <a:cxn ang="0">
                  <a:pos x="83" y="139"/>
                </a:cxn>
                <a:cxn ang="0">
                  <a:pos x="94" y="112"/>
                </a:cxn>
                <a:cxn ang="0">
                  <a:pos x="100" y="73"/>
                </a:cxn>
                <a:cxn ang="0">
                  <a:pos x="111" y="50"/>
                </a:cxn>
                <a:cxn ang="0">
                  <a:pos x="116" y="28"/>
                </a:cxn>
                <a:cxn ang="0">
                  <a:pos x="133" y="6"/>
                </a:cxn>
                <a:cxn ang="0">
                  <a:pos x="144" y="0"/>
                </a:cxn>
                <a:cxn ang="0">
                  <a:pos x="161" y="28"/>
                </a:cxn>
                <a:cxn ang="0">
                  <a:pos x="166" y="50"/>
                </a:cxn>
                <a:cxn ang="0">
                  <a:pos x="178" y="73"/>
                </a:cxn>
                <a:cxn ang="0">
                  <a:pos x="183" y="106"/>
                </a:cxn>
                <a:cxn ang="0">
                  <a:pos x="194" y="128"/>
                </a:cxn>
                <a:cxn ang="0">
                  <a:pos x="200" y="156"/>
                </a:cxn>
                <a:cxn ang="0">
                  <a:pos x="211" y="173"/>
                </a:cxn>
                <a:cxn ang="0">
                  <a:pos x="228" y="184"/>
                </a:cxn>
                <a:cxn ang="0">
                  <a:pos x="244" y="167"/>
                </a:cxn>
                <a:cxn ang="0">
                  <a:pos x="256" y="151"/>
                </a:cxn>
                <a:cxn ang="0">
                  <a:pos x="267" y="134"/>
                </a:cxn>
                <a:cxn ang="0">
                  <a:pos x="272" y="117"/>
                </a:cxn>
                <a:cxn ang="0">
                  <a:pos x="283" y="95"/>
                </a:cxn>
                <a:cxn ang="0">
                  <a:pos x="300" y="67"/>
                </a:cxn>
                <a:cxn ang="0">
                  <a:pos x="306" y="50"/>
                </a:cxn>
                <a:cxn ang="0">
                  <a:pos x="317" y="39"/>
                </a:cxn>
                <a:cxn ang="0">
                  <a:pos x="333" y="28"/>
                </a:cxn>
                <a:cxn ang="0">
                  <a:pos x="350" y="39"/>
                </a:cxn>
                <a:cxn ang="0">
                  <a:pos x="367" y="67"/>
                </a:cxn>
                <a:cxn ang="0">
                  <a:pos x="378" y="89"/>
                </a:cxn>
                <a:cxn ang="0">
                  <a:pos x="383" y="117"/>
                </a:cxn>
                <a:cxn ang="0">
                  <a:pos x="395" y="145"/>
                </a:cxn>
                <a:cxn ang="0">
                  <a:pos x="400" y="184"/>
                </a:cxn>
                <a:cxn ang="0">
                  <a:pos x="411" y="212"/>
                </a:cxn>
                <a:cxn ang="0">
                  <a:pos x="417" y="246"/>
                </a:cxn>
                <a:cxn ang="0">
                  <a:pos x="434" y="268"/>
                </a:cxn>
                <a:cxn ang="0">
                  <a:pos x="445" y="262"/>
                </a:cxn>
              </a:cxnLst>
              <a:rect l="0" t="0" r="r" b="b"/>
              <a:pathLst>
                <a:path w="450" h="285">
                  <a:moveTo>
                    <a:pt x="0" y="179"/>
                  </a:moveTo>
                  <a:lnTo>
                    <a:pt x="0" y="201"/>
                  </a:lnTo>
                  <a:lnTo>
                    <a:pt x="5" y="206"/>
                  </a:lnTo>
                  <a:lnTo>
                    <a:pt x="5" y="218"/>
                  </a:lnTo>
                  <a:lnTo>
                    <a:pt x="11" y="223"/>
                  </a:lnTo>
                  <a:lnTo>
                    <a:pt x="11" y="240"/>
                  </a:lnTo>
                  <a:lnTo>
                    <a:pt x="16" y="246"/>
                  </a:lnTo>
                  <a:lnTo>
                    <a:pt x="16" y="257"/>
                  </a:lnTo>
                  <a:lnTo>
                    <a:pt x="22" y="262"/>
                  </a:lnTo>
                  <a:lnTo>
                    <a:pt x="22" y="268"/>
                  </a:lnTo>
                  <a:lnTo>
                    <a:pt x="33" y="279"/>
                  </a:lnTo>
                  <a:lnTo>
                    <a:pt x="33" y="285"/>
                  </a:lnTo>
                  <a:lnTo>
                    <a:pt x="39" y="285"/>
                  </a:lnTo>
                  <a:lnTo>
                    <a:pt x="50" y="273"/>
                  </a:lnTo>
                  <a:lnTo>
                    <a:pt x="50" y="262"/>
                  </a:lnTo>
                  <a:lnTo>
                    <a:pt x="55" y="257"/>
                  </a:lnTo>
                  <a:lnTo>
                    <a:pt x="55" y="246"/>
                  </a:lnTo>
                  <a:lnTo>
                    <a:pt x="61" y="240"/>
                  </a:lnTo>
                  <a:lnTo>
                    <a:pt x="61" y="229"/>
                  </a:lnTo>
                  <a:lnTo>
                    <a:pt x="66" y="223"/>
                  </a:lnTo>
                  <a:lnTo>
                    <a:pt x="66" y="206"/>
                  </a:lnTo>
                  <a:lnTo>
                    <a:pt x="72" y="201"/>
                  </a:lnTo>
                  <a:lnTo>
                    <a:pt x="72" y="190"/>
                  </a:lnTo>
                  <a:lnTo>
                    <a:pt x="77" y="184"/>
                  </a:lnTo>
                  <a:lnTo>
                    <a:pt x="77" y="162"/>
                  </a:lnTo>
                  <a:lnTo>
                    <a:pt x="83" y="156"/>
                  </a:lnTo>
                  <a:lnTo>
                    <a:pt x="83" y="139"/>
                  </a:lnTo>
                  <a:lnTo>
                    <a:pt x="89" y="134"/>
                  </a:lnTo>
                  <a:lnTo>
                    <a:pt x="89" y="117"/>
                  </a:lnTo>
                  <a:lnTo>
                    <a:pt x="94" y="112"/>
                  </a:lnTo>
                  <a:lnTo>
                    <a:pt x="94" y="95"/>
                  </a:lnTo>
                  <a:lnTo>
                    <a:pt x="100" y="89"/>
                  </a:lnTo>
                  <a:lnTo>
                    <a:pt x="100" y="73"/>
                  </a:lnTo>
                  <a:lnTo>
                    <a:pt x="105" y="67"/>
                  </a:lnTo>
                  <a:lnTo>
                    <a:pt x="105" y="56"/>
                  </a:lnTo>
                  <a:lnTo>
                    <a:pt x="111" y="50"/>
                  </a:lnTo>
                  <a:lnTo>
                    <a:pt x="111" y="39"/>
                  </a:lnTo>
                  <a:lnTo>
                    <a:pt x="116" y="33"/>
                  </a:lnTo>
                  <a:lnTo>
                    <a:pt x="116" y="28"/>
                  </a:lnTo>
                  <a:lnTo>
                    <a:pt x="122" y="22"/>
                  </a:lnTo>
                  <a:lnTo>
                    <a:pt x="122" y="17"/>
                  </a:lnTo>
                  <a:lnTo>
                    <a:pt x="133" y="6"/>
                  </a:lnTo>
                  <a:lnTo>
                    <a:pt x="133" y="0"/>
                  </a:lnTo>
                  <a:lnTo>
                    <a:pt x="139" y="0"/>
                  </a:lnTo>
                  <a:lnTo>
                    <a:pt x="144" y="0"/>
                  </a:lnTo>
                  <a:lnTo>
                    <a:pt x="155" y="11"/>
                  </a:lnTo>
                  <a:lnTo>
                    <a:pt x="155" y="22"/>
                  </a:lnTo>
                  <a:lnTo>
                    <a:pt x="161" y="28"/>
                  </a:lnTo>
                  <a:lnTo>
                    <a:pt x="161" y="33"/>
                  </a:lnTo>
                  <a:lnTo>
                    <a:pt x="166" y="39"/>
                  </a:lnTo>
                  <a:lnTo>
                    <a:pt x="166" y="50"/>
                  </a:lnTo>
                  <a:lnTo>
                    <a:pt x="172" y="56"/>
                  </a:lnTo>
                  <a:lnTo>
                    <a:pt x="172" y="67"/>
                  </a:lnTo>
                  <a:lnTo>
                    <a:pt x="178" y="73"/>
                  </a:lnTo>
                  <a:lnTo>
                    <a:pt x="178" y="84"/>
                  </a:lnTo>
                  <a:lnTo>
                    <a:pt x="183" y="89"/>
                  </a:lnTo>
                  <a:lnTo>
                    <a:pt x="183" y="106"/>
                  </a:lnTo>
                  <a:lnTo>
                    <a:pt x="189" y="112"/>
                  </a:lnTo>
                  <a:lnTo>
                    <a:pt x="189" y="123"/>
                  </a:lnTo>
                  <a:lnTo>
                    <a:pt x="194" y="128"/>
                  </a:lnTo>
                  <a:lnTo>
                    <a:pt x="194" y="139"/>
                  </a:lnTo>
                  <a:lnTo>
                    <a:pt x="200" y="145"/>
                  </a:lnTo>
                  <a:lnTo>
                    <a:pt x="200" y="156"/>
                  </a:lnTo>
                  <a:lnTo>
                    <a:pt x="205" y="162"/>
                  </a:lnTo>
                  <a:lnTo>
                    <a:pt x="205" y="167"/>
                  </a:lnTo>
                  <a:lnTo>
                    <a:pt x="211" y="173"/>
                  </a:lnTo>
                  <a:lnTo>
                    <a:pt x="217" y="179"/>
                  </a:lnTo>
                  <a:lnTo>
                    <a:pt x="222" y="184"/>
                  </a:lnTo>
                  <a:lnTo>
                    <a:pt x="228" y="184"/>
                  </a:lnTo>
                  <a:lnTo>
                    <a:pt x="233" y="179"/>
                  </a:lnTo>
                  <a:lnTo>
                    <a:pt x="239" y="173"/>
                  </a:lnTo>
                  <a:lnTo>
                    <a:pt x="244" y="167"/>
                  </a:lnTo>
                  <a:lnTo>
                    <a:pt x="250" y="162"/>
                  </a:lnTo>
                  <a:lnTo>
                    <a:pt x="256" y="156"/>
                  </a:lnTo>
                  <a:lnTo>
                    <a:pt x="256" y="151"/>
                  </a:lnTo>
                  <a:lnTo>
                    <a:pt x="261" y="145"/>
                  </a:lnTo>
                  <a:lnTo>
                    <a:pt x="261" y="139"/>
                  </a:lnTo>
                  <a:lnTo>
                    <a:pt x="267" y="134"/>
                  </a:lnTo>
                  <a:lnTo>
                    <a:pt x="267" y="128"/>
                  </a:lnTo>
                  <a:lnTo>
                    <a:pt x="272" y="123"/>
                  </a:lnTo>
                  <a:lnTo>
                    <a:pt x="272" y="117"/>
                  </a:lnTo>
                  <a:lnTo>
                    <a:pt x="278" y="112"/>
                  </a:lnTo>
                  <a:lnTo>
                    <a:pt x="278" y="100"/>
                  </a:lnTo>
                  <a:lnTo>
                    <a:pt x="283" y="95"/>
                  </a:lnTo>
                  <a:lnTo>
                    <a:pt x="289" y="89"/>
                  </a:lnTo>
                  <a:lnTo>
                    <a:pt x="289" y="78"/>
                  </a:lnTo>
                  <a:lnTo>
                    <a:pt x="300" y="67"/>
                  </a:lnTo>
                  <a:lnTo>
                    <a:pt x="300" y="61"/>
                  </a:lnTo>
                  <a:lnTo>
                    <a:pt x="306" y="56"/>
                  </a:lnTo>
                  <a:lnTo>
                    <a:pt x="306" y="50"/>
                  </a:lnTo>
                  <a:lnTo>
                    <a:pt x="317" y="39"/>
                  </a:lnTo>
                  <a:lnTo>
                    <a:pt x="311" y="39"/>
                  </a:lnTo>
                  <a:lnTo>
                    <a:pt x="317" y="39"/>
                  </a:lnTo>
                  <a:lnTo>
                    <a:pt x="322" y="33"/>
                  </a:lnTo>
                  <a:lnTo>
                    <a:pt x="328" y="28"/>
                  </a:lnTo>
                  <a:lnTo>
                    <a:pt x="333" y="28"/>
                  </a:lnTo>
                  <a:lnTo>
                    <a:pt x="339" y="28"/>
                  </a:lnTo>
                  <a:lnTo>
                    <a:pt x="345" y="33"/>
                  </a:lnTo>
                  <a:lnTo>
                    <a:pt x="350" y="39"/>
                  </a:lnTo>
                  <a:lnTo>
                    <a:pt x="356" y="45"/>
                  </a:lnTo>
                  <a:lnTo>
                    <a:pt x="367" y="56"/>
                  </a:lnTo>
                  <a:lnTo>
                    <a:pt x="367" y="67"/>
                  </a:lnTo>
                  <a:lnTo>
                    <a:pt x="372" y="73"/>
                  </a:lnTo>
                  <a:lnTo>
                    <a:pt x="372" y="84"/>
                  </a:lnTo>
                  <a:lnTo>
                    <a:pt x="378" y="89"/>
                  </a:lnTo>
                  <a:lnTo>
                    <a:pt x="378" y="100"/>
                  </a:lnTo>
                  <a:lnTo>
                    <a:pt x="383" y="106"/>
                  </a:lnTo>
                  <a:lnTo>
                    <a:pt x="383" y="117"/>
                  </a:lnTo>
                  <a:lnTo>
                    <a:pt x="389" y="123"/>
                  </a:lnTo>
                  <a:lnTo>
                    <a:pt x="389" y="139"/>
                  </a:lnTo>
                  <a:lnTo>
                    <a:pt x="395" y="145"/>
                  </a:lnTo>
                  <a:lnTo>
                    <a:pt x="395" y="162"/>
                  </a:lnTo>
                  <a:lnTo>
                    <a:pt x="400" y="167"/>
                  </a:lnTo>
                  <a:lnTo>
                    <a:pt x="400" y="184"/>
                  </a:lnTo>
                  <a:lnTo>
                    <a:pt x="406" y="190"/>
                  </a:lnTo>
                  <a:lnTo>
                    <a:pt x="406" y="206"/>
                  </a:lnTo>
                  <a:lnTo>
                    <a:pt x="411" y="212"/>
                  </a:lnTo>
                  <a:lnTo>
                    <a:pt x="411" y="229"/>
                  </a:lnTo>
                  <a:lnTo>
                    <a:pt x="417" y="234"/>
                  </a:lnTo>
                  <a:lnTo>
                    <a:pt x="417" y="246"/>
                  </a:lnTo>
                  <a:lnTo>
                    <a:pt x="422" y="251"/>
                  </a:lnTo>
                  <a:lnTo>
                    <a:pt x="422" y="257"/>
                  </a:lnTo>
                  <a:lnTo>
                    <a:pt x="434" y="268"/>
                  </a:lnTo>
                  <a:lnTo>
                    <a:pt x="434" y="273"/>
                  </a:lnTo>
                  <a:lnTo>
                    <a:pt x="439" y="268"/>
                  </a:lnTo>
                  <a:lnTo>
                    <a:pt x="445" y="262"/>
                  </a:lnTo>
                  <a:lnTo>
                    <a:pt x="450" y="257"/>
                  </a:lnTo>
                  <a:lnTo>
                    <a:pt x="450" y="246"/>
                  </a:lnTo>
                </a:path>
              </a:pathLst>
            </a:cu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04" name="Freeform 16"/>
            <p:cNvSpPr>
              <a:spLocks/>
            </p:cNvSpPr>
            <p:nvPr/>
          </p:nvSpPr>
          <p:spPr bwMode="auto">
            <a:xfrm>
              <a:off x="2598" y="1792"/>
              <a:ext cx="451" cy="268"/>
            </a:xfrm>
            <a:custGeom>
              <a:avLst/>
              <a:gdLst/>
              <a:ahLst/>
              <a:cxnLst>
                <a:cxn ang="0">
                  <a:pos x="6" y="229"/>
                </a:cxn>
                <a:cxn ang="0">
                  <a:pos x="17" y="201"/>
                </a:cxn>
                <a:cxn ang="0">
                  <a:pos x="22" y="151"/>
                </a:cxn>
                <a:cxn ang="0">
                  <a:pos x="34" y="117"/>
                </a:cxn>
                <a:cxn ang="0">
                  <a:pos x="39" y="78"/>
                </a:cxn>
                <a:cxn ang="0">
                  <a:pos x="50" y="50"/>
                </a:cxn>
                <a:cxn ang="0">
                  <a:pos x="56" y="22"/>
                </a:cxn>
                <a:cxn ang="0">
                  <a:pos x="73" y="0"/>
                </a:cxn>
                <a:cxn ang="0">
                  <a:pos x="89" y="6"/>
                </a:cxn>
                <a:cxn ang="0">
                  <a:pos x="106" y="33"/>
                </a:cxn>
                <a:cxn ang="0">
                  <a:pos x="112" y="56"/>
                </a:cxn>
                <a:cxn ang="0">
                  <a:pos x="123" y="78"/>
                </a:cxn>
                <a:cxn ang="0">
                  <a:pos x="128" y="112"/>
                </a:cxn>
                <a:cxn ang="0">
                  <a:pos x="139" y="134"/>
                </a:cxn>
                <a:cxn ang="0">
                  <a:pos x="145" y="162"/>
                </a:cxn>
                <a:cxn ang="0">
                  <a:pos x="156" y="184"/>
                </a:cxn>
                <a:cxn ang="0">
                  <a:pos x="162" y="201"/>
                </a:cxn>
                <a:cxn ang="0">
                  <a:pos x="173" y="212"/>
                </a:cxn>
                <a:cxn ang="0">
                  <a:pos x="189" y="212"/>
                </a:cxn>
                <a:cxn ang="0">
                  <a:pos x="206" y="190"/>
                </a:cxn>
                <a:cxn ang="0">
                  <a:pos x="223" y="162"/>
                </a:cxn>
                <a:cxn ang="0">
                  <a:pos x="228" y="139"/>
                </a:cxn>
                <a:cxn ang="0">
                  <a:pos x="239" y="117"/>
                </a:cxn>
                <a:cxn ang="0">
                  <a:pos x="245" y="95"/>
                </a:cxn>
                <a:cxn ang="0">
                  <a:pos x="256" y="78"/>
                </a:cxn>
                <a:cxn ang="0">
                  <a:pos x="262" y="61"/>
                </a:cxn>
                <a:cxn ang="0">
                  <a:pos x="278" y="45"/>
                </a:cxn>
                <a:cxn ang="0">
                  <a:pos x="295" y="50"/>
                </a:cxn>
                <a:cxn ang="0">
                  <a:pos x="317" y="84"/>
                </a:cxn>
                <a:cxn ang="0">
                  <a:pos x="323" y="106"/>
                </a:cxn>
                <a:cxn ang="0">
                  <a:pos x="334" y="128"/>
                </a:cxn>
                <a:cxn ang="0">
                  <a:pos x="340" y="156"/>
                </a:cxn>
                <a:cxn ang="0">
                  <a:pos x="351" y="184"/>
                </a:cxn>
                <a:cxn ang="0">
                  <a:pos x="356" y="206"/>
                </a:cxn>
                <a:cxn ang="0">
                  <a:pos x="367" y="229"/>
                </a:cxn>
                <a:cxn ang="0">
                  <a:pos x="373" y="246"/>
                </a:cxn>
                <a:cxn ang="0">
                  <a:pos x="390" y="268"/>
                </a:cxn>
                <a:cxn ang="0">
                  <a:pos x="395" y="268"/>
                </a:cxn>
                <a:cxn ang="0">
                  <a:pos x="412" y="257"/>
                </a:cxn>
                <a:cxn ang="0">
                  <a:pos x="429" y="234"/>
                </a:cxn>
                <a:cxn ang="0">
                  <a:pos x="434" y="206"/>
                </a:cxn>
                <a:cxn ang="0">
                  <a:pos x="445" y="190"/>
                </a:cxn>
              </a:cxnLst>
              <a:rect l="0" t="0" r="r" b="b"/>
              <a:pathLst>
                <a:path w="451" h="268">
                  <a:moveTo>
                    <a:pt x="0" y="246"/>
                  </a:moveTo>
                  <a:lnTo>
                    <a:pt x="6" y="240"/>
                  </a:lnTo>
                  <a:lnTo>
                    <a:pt x="6" y="229"/>
                  </a:lnTo>
                  <a:lnTo>
                    <a:pt x="11" y="223"/>
                  </a:lnTo>
                  <a:lnTo>
                    <a:pt x="11" y="206"/>
                  </a:lnTo>
                  <a:lnTo>
                    <a:pt x="17" y="201"/>
                  </a:lnTo>
                  <a:lnTo>
                    <a:pt x="17" y="179"/>
                  </a:lnTo>
                  <a:lnTo>
                    <a:pt x="22" y="173"/>
                  </a:lnTo>
                  <a:lnTo>
                    <a:pt x="22" y="151"/>
                  </a:lnTo>
                  <a:lnTo>
                    <a:pt x="28" y="145"/>
                  </a:lnTo>
                  <a:lnTo>
                    <a:pt x="28" y="123"/>
                  </a:lnTo>
                  <a:lnTo>
                    <a:pt x="34" y="117"/>
                  </a:lnTo>
                  <a:lnTo>
                    <a:pt x="34" y="100"/>
                  </a:lnTo>
                  <a:lnTo>
                    <a:pt x="39" y="89"/>
                  </a:lnTo>
                  <a:lnTo>
                    <a:pt x="39" y="78"/>
                  </a:lnTo>
                  <a:lnTo>
                    <a:pt x="45" y="73"/>
                  </a:lnTo>
                  <a:lnTo>
                    <a:pt x="45" y="56"/>
                  </a:lnTo>
                  <a:lnTo>
                    <a:pt x="50" y="50"/>
                  </a:lnTo>
                  <a:lnTo>
                    <a:pt x="50" y="39"/>
                  </a:lnTo>
                  <a:lnTo>
                    <a:pt x="56" y="33"/>
                  </a:lnTo>
                  <a:lnTo>
                    <a:pt x="56" y="22"/>
                  </a:lnTo>
                  <a:lnTo>
                    <a:pt x="67" y="11"/>
                  </a:lnTo>
                  <a:lnTo>
                    <a:pt x="67" y="6"/>
                  </a:lnTo>
                  <a:lnTo>
                    <a:pt x="73" y="0"/>
                  </a:lnTo>
                  <a:lnTo>
                    <a:pt x="78" y="0"/>
                  </a:lnTo>
                  <a:lnTo>
                    <a:pt x="84" y="0"/>
                  </a:lnTo>
                  <a:lnTo>
                    <a:pt x="89" y="6"/>
                  </a:lnTo>
                  <a:lnTo>
                    <a:pt x="100" y="17"/>
                  </a:lnTo>
                  <a:lnTo>
                    <a:pt x="100" y="28"/>
                  </a:lnTo>
                  <a:lnTo>
                    <a:pt x="106" y="33"/>
                  </a:lnTo>
                  <a:lnTo>
                    <a:pt x="106" y="45"/>
                  </a:lnTo>
                  <a:lnTo>
                    <a:pt x="112" y="50"/>
                  </a:lnTo>
                  <a:lnTo>
                    <a:pt x="112" y="56"/>
                  </a:lnTo>
                  <a:lnTo>
                    <a:pt x="117" y="61"/>
                  </a:lnTo>
                  <a:lnTo>
                    <a:pt x="117" y="73"/>
                  </a:lnTo>
                  <a:lnTo>
                    <a:pt x="123" y="78"/>
                  </a:lnTo>
                  <a:lnTo>
                    <a:pt x="123" y="89"/>
                  </a:lnTo>
                  <a:lnTo>
                    <a:pt x="128" y="95"/>
                  </a:lnTo>
                  <a:lnTo>
                    <a:pt x="128" y="112"/>
                  </a:lnTo>
                  <a:lnTo>
                    <a:pt x="134" y="117"/>
                  </a:lnTo>
                  <a:lnTo>
                    <a:pt x="134" y="128"/>
                  </a:lnTo>
                  <a:lnTo>
                    <a:pt x="139" y="134"/>
                  </a:lnTo>
                  <a:lnTo>
                    <a:pt x="139" y="151"/>
                  </a:lnTo>
                  <a:lnTo>
                    <a:pt x="145" y="156"/>
                  </a:lnTo>
                  <a:lnTo>
                    <a:pt x="145" y="162"/>
                  </a:lnTo>
                  <a:lnTo>
                    <a:pt x="150" y="167"/>
                  </a:lnTo>
                  <a:lnTo>
                    <a:pt x="150" y="179"/>
                  </a:lnTo>
                  <a:lnTo>
                    <a:pt x="156" y="184"/>
                  </a:lnTo>
                  <a:lnTo>
                    <a:pt x="156" y="190"/>
                  </a:lnTo>
                  <a:lnTo>
                    <a:pt x="162" y="195"/>
                  </a:lnTo>
                  <a:lnTo>
                    <a:pt x="162" y="201"/>
                  </a:lnTo>
                  <a:lnTo>
                    <a:pt x="173" y="212"/>
                  </a:lnTo>
                  <a:lnTo>
                    <a:pt x="167" y="212"/>
                  </a:lnTo>
                  <a:lnTo>
                    <a:pt x="173" y="212"/>
                  </a:lnTo>
                  <a:lnTo>
                    <a:pt x="178" y="218"/>
                  </a:lnTo>
                  <a:lnTo>
                    <a:pt x="184" y="218"/>
                  </a:lnTo>
                  <a:lnTo>
                    <a:pt x="189" y="212"/>
                  </a:lnTo>
                  <a:lnTo>
                    <a:pt x="195" y="206"/>
                  </a:lnTo>
                  <a:lnTo>
                    <a:pt x="206" y="195"/>
                  </a:lnTo>
                  <a:lnTo>
                    <a:pt x="206" y="190"/>
                  </a:lnTo>
                  <a:lnTo>
                    <a:pt x="217" y="179"/>
                  </a:lnTo>
                  <a:lnTo>
                    <a:pt x="217" y="167"/>
                  </a:lnTo>
                  <a:lnTo>
                    <a:pt x="223" y="162"/>
                  </a:lnTo>
                  <a:lnTo>
                    <a:pt x="223" y="151"/>
                  </a:lnTo>
                  <a:lnTo>
                    <a:pt x="228" y="145"/>
                  </a:lnTo>
                  <a:lnTo>
                    <a:pt x="228" y="139"/>
                  </a:lnTo>
                  <a:lnTo>
                    <a:pt x="234" y="134"/>
                  </a:lnTo>
                  <a:lnTo>
                    <a:pt x="234" y="123"/>
                  </a:lnTo>
                  <a:lnTo>
                    <a:pt x="239" y="117"/>
                  </a:lnTo>
                  <a:lnTo>
                    <a:pt x="239" y="106"/>
                  </a:lnTo>
                  <a:lnTo>
                    <a:pt x="245" y="100"/>
                  </a:lnTo>
                  <a:lnTo>
                    <a:pt x="245" y="95"/>
                  </a:lnTo>
                  <a:lnTo>
                    <a:pt x="251" y="89"/>
                  </a:lnTo>
                  <a:lnTo>
                    <a:pt x="251" y="84"/>
                  </a:lnTo>
                  <a:lnTo>
                    <a:pt x="256" y="78"/>
                  </a:lnTo>
                  <a:lnTo>
                    <a:pt x="256" y="73"/>
                  </a:lnTo>
                  <a:lnTo>
                    <a:pt x="262" y="67"/>
                  </a:lnTo>
                  <a:lnTo>
                    <a:pt x="262" y="61"/>
                  </a:lnTo>
                  <a:lnTo>
                    <a:pt x="273" y="50"/>
                  </a:lnTo>
                  <a:lnTo>
                    <a:pt x="273" y="45"/>
                  </a:lnTo>
                  <a:lnTo>
                    <a:pt x="278" y="45"/>
                  </a:lnTo>
                  <a:lnTo>
                    <a:pt x="284" y="45"/>
                  </a:lnTo>
                  <a:lnTo>
                    <a:pt x="290" y="45"/>
                  </a:lnTo>
                  <a:lnTo>
                    <a:pt x="295" y="50"/>
                  </a:lnTo>
                  <a:lnTo>
                    <a:pt x="306" y="61"/>
                  </a:lnTo>
                  <a:lnTo>
                    <a:pt x="306" y="73"/>
                  </a:lnTo>
                  <a:lnTo>
                    <a:pt x="317" y="84"/>
                  </a:lnTo>
                  <a:lnTo>
                    <a:pt x="317" y="95"/>
                  </a:lnTo>
                  <a:lnTo>
                    <a:pt x="323" y="100"/>
                  </a:lnTo>
                  <a:lnTo>
                    <a:pt x="323" y="106"/>
                  </a:lnTo>
                  <a:lnTo>
                    <a:pt x="329" y="112"/>
                  </a:lnTo>
                  <a:lnTo>
                    <a:pt x="329" y="123"/>
                  </a:lnTo>
                  <a:lnTo>
                    <a:pt x="334" y="128"/>
                  </a:lnTo>
                  <a:lnTo>
                    <a:pt x="334" y="139"/>
                  </a:lnTo>
                  <a:lnTo>
                    <a:pt x="340" y="145"/>
                  </a:lnTo>
                  <a:lnTo>
                    <a:pt x="340" y="156"/>
                  </a:lnTo>
                  <a:lnTo>
                    <a:pt x="345" y="162"/>
                  </a:lnTo>
                  <a:lnTo>
                    <a:pt x="345" y="179"/>
                  </a:lnTo>
                  <a:lnTo>
                    <a:pt x="351" y="184"/>
                  </a:lnTo>
                  <a:lnTo>
                    <a:pt x="351" y="190"/>
                  </a:lnTo>
                  <a:lnTo>
                    <a:pt x="356" y="195"/>
                  </a:lnTo>
                  <a:lnTo>
                    <a:pt x="356" y="206"/>
                  </a:lnTo>
                  <a:lnTo>
                    <a:pt x="362" y="212"/>
                  </a:lnTo>
                  <a:lnTo>
                    <a:pt x="362" y="223"/>
                  </a:lnTo>
                  <a:lnTo>
                    <a:pt x="367" y="229"/>
                  </a:lnTo>
                  <a:lnTo>
                    <a:pt x="367" y="234"/>
                  </a:lnTo>
                  <a:lnTo>
                    <a:pt x="373" y="240"/>
                  </a:lnTo>
                  <a:lnTo>
                    <a:pt x="373" y="246"/>
                  </a:lnTo>
                  <a:lnTo>
                    <a:pt x="379" y="251"/>
                  </a:lnTo>
                  <a:lnTo>
                    <a:pt x="379" y="257"/>
                  </a:lnTo>
                  <a:lnTo>
                    <a:pt x="390" y="268"/>
                  </a:lnTo>
                  <a:lnTo>
                    <a:pt x="384" y="268"/>
                  </a:lnTo>
                  <a:lnTo>
                    <a:pt x="390" y="268"/>
                  </a:lnTo>
                  <a:lnTo>
                    <a:pt x="395" y="268"/>
                  </a:lnTo>
                  <a:lnTo>
                    <a:pt x="401" y="268"/>
                  </a:lnTo>
                  <a:lnTo>
                    <a:pt x="406" y="262"/>
                  </a:lnTo>
                  <a:lnTo>
                    <a:pt x="412" y="257"/>
                  </a:lnTo>
                  <a:lnTo>
                    <a:pt x="418" y="251"/>
                  </a:lnTo>
                  <a:lnTo>
                    <a:pt x="418" y="246"/>
                  </a:lnTo>
                  <a:lnTo>
                    <a:pt x="429" y="234"/>
                  </a:lnTo>
                  <a:lnTo>
                    <a:pt x="429" y="223"/>
                  </a:lnTo>
                  <a:lnTo>
                    <a:pt x="434" y="218"/>
                  </a:lnTo>
                  <a:lnTo>
                    <a:pt x="434" y="206"/>
                  </a:lnTo>
                  <a:lnTo>
                    <a:pt x="440" y="201"/>
                  </a:lnTo>
                  <a:lnTo>
                    <a:pt x="440" y="195"/>
                  </a:lnTo>
                  <a:lnTo>
                    <a:pt x="445" y="190"/>
                  </a:lnTo>
                  <a:lnTo>
                    <a:pt x="445" y="179"/>
                  </a:lnTo>
                  <a:lnTo>
                    <a:pt x="451" y="173"/>
                  </a:lnTo>
                </a:path>
              </a:pathLst>
            </a:cu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03" name="Freeform 15"/>
            <p:cNvSpPr>
              <a:spLocks/>
            </p:cNvSpPr>
            <p:nvPr/>
          </p:nvSpPr>
          <p:spPr bwMode="auto">
            <a:xfrm>
              <a:off x="3049" y="1865"/>
              <a:ext cx="445" cy="267"/>
            </a:xfrm>
            <a:custGeom>
              <a:avLst/>
              <a:gdLst/>
              <a:ahLst/>
              <a:cxnLst>
                <a:cxn ang="0">
                  <a:pos x="5" y="83"/>
                </a:cxn>
                <a:cxn ang="0">
                  <a:pos x="11" y="66"/>
                </a:cxn>
                <a:cxn ang="0">
                  <a:pos x="22" y="44"/>
                </a:cxn>
                <a:cxn ang="0">
                  <a:pos x="28" y="27"/>
                </a:cxn>
                <a:cxn ang="0">
                  <a:pos x="44" y="5"/>
                </a:cxn>
                <a:cxn ang="0">
                  <a:pos x="67" y="0"/>
                </a:cxn>
                <a:cxn ang="0">
                  <a:pos x="72" y="5"/>
                </a:cxn>
                <a:cxn ang="0">
                  <a:pos x="89" y="22"/>
                </a:cxn>
                <a:cxn ang="0">
                  <a:pos x="100" y="39"/>
                </a:cxn>
                <a:cxn ang="0">
                  <a:pos x="106" y="61"/>
                </a:cxn>
                <a:cxn ang="0">
                  <a:pos x="117" y="78"/>
                </a:cxn>
                <a:cxn ang="0">
                  <a:pos x="122" y="106"/>
                </a:cxn>
                <a:cxn ang="0">
                  <a:pos x="133" y="128"/>
                </a:cxn>
                <a:cxn ang="0">
                  <a:pos x="139" y="150"/>
                </a:cxn>
                <a:cxn ang="0">
                  <a:pos x="150" y="167"/>
                </a:cxn>
                <a:cxn ang="0">
                  <a:pos x="161" y="195"/>
                </a:cxn>
                <a:cxn ang="0">
                  <a:pos x="178" y="206"/>
                </a:cxn>
                <a:cxn ang="0">
                  <a:pos x="195" y="189"/>
                </a:cxn>
                <a:cxn ang="0">
                  <a:pos x="200" y="173"/>
                </a:cxn>
                <a:cxn ang="0">
                  <a:pos x="211" y="150"/>
                </a:cxn>
                <a:cxn ang="0">
                  <a:pos x="217" y="133"/>
                </a:cxn>
                <a:cxn ang="0">
                  <a:pos x="228" y="111"/>
                </a:cxn>
                <a:cxn ang="0">
                  <a:pos x="234" y="89"/>
                </a:cxn>
                <a:cxn ang="0">
                  <a:pos x="250" y="66"/>
                </a:cxn>
                <a:cxn ang="0">
                  <a:pos x="267" y="61"/>
                </a:cxn>
                <a:cxn ang="0">
                  <a:pos x="284" y="78"/>
                </a:cxn>
                <a:cxn ang="0">
                  <a:pos x="295" y="94"/>
                </a:cxn>
                <a:cxn ang="0">
                  <a:pos x="300" y="128"/>
                </a:cxn>
                <a:cxn ang="0">
                  <a:pos x="311" y="156"/>
                </a:cxn>
                <a:cxn ang="0">
                  <a:pos x="317" y="195"/>
                </a:cxn>
                <a:cxn ang="0">
                  <a:pos x="328" y="217"/>
                </a:cxn>
                <a:cxn ang="0">
                  <a:pos x="334" y="251"/>
                </a:cxn>
                <a:cxn ang="0">
                  <a:pos x="345" y="267"/>
                </a:cxn>
                <a:cxn ang="0">
                  <a:pos x="356" y="267"/>
                </a:cxn>
                <a:cxn ang="0">
                  <a:pos x="367" y="251"/>
                </a:cxn>
                <a:cxn ang="0">
                  <a:pos x="373" y="223"/>
                </a:cxn>
                <a:cxn ang="0">
                  <a:pos x="384" y="195"/>
                </a:cxn>
                <a:cxn ang="0">
                  <a:pos x="389" y="161"/>
                </a:cxn>
                <a:cxn ang="0">
                  <a:pos x="400" y="133"/>
                </a:cxn>
                <a:cxn ang="0">
                  <a:pos x="406" y="100"/>
                </a:cxn>
                <a:cxn ang="0">
                  <a:pos x="423" y="78"/>
                </a:cxn>
                <a:cxn ang="0">
                  <a:pos x="434" y="66"/>
                </a:cxn>
              </a:cxnLst>
              <a:rect l="0" t="0" r="r" b="b"/>
              <a:pathLst>
                <a:path w="445" h="267">
                  <a:moveTo>
                    <a:pt x="0" y="100"/>
                  </a:moveTo>
                  <a:lnTo>
                    <a:pt x="0" y="89"/>
                  </a:lnTo>
                  <a:lnTo>
                    <a:pt x="5" y="83"/>
                  </a:lnTo>
                  <a:lnTo>
                    <a:pt x="5" y="78"/>
                  </a:lnTo>
                  <a:lnTo>
                    <a:pt x="11" y="72"/>
                  </a:lnTo>
                  <a:lnTo>
                    <a:pt x="11" y="66"/>
                  </a:lnTo>
                  <a:lnTo>
                    <a:pt x="17" y="61"/>
                  </a:lnTo>
                  <a:lnTo>
                    <a:pt x="17" y="50"/>
                  </a:lnTo>
                  <a:lnTo>
                    <a:pt x="22" y="44"/>
                  </a:lnTo>
                  <a:lnTo>
                    <a:pt x="22" y="39"/>
                  </a:lnTo>
                  <a:lnTo>
                    <a:pt x="28" y="33"/>
                  </a:lnTo>
                  <a:lnTo>
                    <a:pt x="28" y="27"/>
                  </a:lnTo>
                  <a:lnTo>
                    <a:pt x="39" y="16"/>
                  </a:lnTo>
                  <a:lnTo>
                    <a:pt x="39" y="11"/>
                  </a:lnTo>
                  <a:lnTo>
                    <a:pt x="44" y="5"/>
                  </a:lnTo>
                  <a:lnTo>
                    <a:pt x="50" y="0"/>
                  </a:lnTo>
                  <a:lnTo>
                    <a:pt x="56" y="0"/>
                  </a:lnTo>
                  <a:lnTo>
                    <a:pt x="67" y="0"/>
                  </a:lnTo>
                  <a:lnTo>
                    <a:pt x="61" y="0"/>
                  </a:lnTo>
                  <a:lnTo>
                    <a:pt x="67" y="0"/>
                  </a:lnTo>
                  <a:lnTo>
                    <a:pt x="72" y="5"/>
                  </a:lnTo>
                  <a:lnTo>
                    <a:pt x="78" y="5"/>
                  </a:lnTo>
                  <a:lnTo>
                    <a:pt x="89" y="16"/>
                  </a:lnTo>
                  <a:lnTo>
                    <a:pt x="89" y="22"/>
                  </a:lnTo>
                  <a:lnTo>
                    <a:pt x="94" y="27"/>
                  </a:lnTo>
                  <a:lnTo>
                    <a:pt x="94" y="33"/>
                  </a:lnTo>
                  <a:lnTo>
                    <a:pt x="100" y="39"/>
                  </a:lnTo>
                  <a:lnTo>
                    <a:pt x="100" y="50"/>
                  </a:lnTo>
                  <a:lnTo>
                    <a:pt x="106" y="55"/>
                  </a:lnTo>
                  <a:lnTo>
                    <a:pt x="106" y="61"/>
                  </a:lnTo>
                  <a:lnTo>
                    <a:pt x="111" y="66"/>
                  </a:lnTo>
                  <a:lnTo>
                    <a:pt x="111" y="72"/>
                  </a:lnTo>
                  <a:lnTo>
                    <a:pt x="117" y="78"/>
                  </a:lnTo>
                  <a:lnTo>
                    <a:pt x="117" y="89"/>
                  </a:lnTo>
                  <a:lnTo>
                    <a:pt x="122" y="94"/>
                  </a:lnTo>
                  <a:lnTo>
                    <a:pt x="122" y="106"/>
                  </a:lnTo>
                  <a:lnTo>
                    <a:pt x="128" y="111"/>
                  </a:lnTo>
                  <a:lnTo>
                    <a:pt x="128" y="122"/>
                  </a:lnTo>
                  <a:lnTo>
                    <a:pt x="133" y="128"/>
                  </a:lnTo>
                  <a:lnTo>
                    <a:pt x="133" y="139"/>
                  </a:lnTo>
                  <a:lnTo>
                    <a:pt x="139" y="145"/>
                  </a:lnTo>
                  <a:lnTo>
                    <a:pt x="139" y="150"/>
                  </a:lnTo>
                  <a:lnTo>
                    <a:pt x="145" y="156"/>
                  </a:lnTo>
                  <a:lnTo>
                    <a:pt x="145" y="161"/>
                  </a:lnTo>
                  <a:lnTo>
                    <a:pt x="150" y="167"/>
                  </a:lnTo>
                  <a:lnTo>
                    <a:pt x="150" y="178"/>
                  </a:lnTo>
                  <a:lnTo>
                    <a:pt x="161" y="189"/>
                  </a:lnTo>
                  <a:lnTo>
                    <a:pt x="161" y="195"/>
                  </a:lnTo>
                  <a:lnTo>
                    <a:pt x="167" y="200"/>
                  </a:lnTo>
                  <a:lnTo>
                    <a:pt x="172" y="206"/>
                  </a:lnTo>
                  <a:lnTo>
                    <a:pt x="178" y="206"/>
                  </a:lnTo>
                  <a:lnTo>
                    <a:pt x="184" y="200"/>
                  </a:lnTo>
                  <a:lnTo>
                    <a:pt x="189" y="195"/>
                  </a:lnTo>
                  <a:lnTo>
                    <a:pt x="195" y="189"/>
                  </a:lnTo>
                  <a:lnTo>
                    <a:pt x="195" y="184"/>
                  </a:lnTo>
                  <a:lnTo>
                    <a:pt x="200" y="178"/>
                  </a:lnTo>
                  <a:lnTo>
                    <a:pt x="200" y="173"/>
                  </a:lnTo>
                  <a:lnTo>
                    <a:pt x="206" y="167"/>
                  </a:lnTo>
                  <a:lnTo>
                    <a:pt x="206" y="156"/>
                  </a:lnTo>
                  <a:lnTo>
                    <a:pt x="211" y="150"/>
                  </a:lnTo>
                  <a:lnTo>
                    <a:pt x="211" y="145"/>
                  </a:lnTo>
                  <a:lnTo>
                    <a:pt x="217" y="139"/>
                  </a:lnTo>
                  <a:lnTo>
                    <a:pt x="217" y="133"/>
                  </a:lnTo>
                  <a:lnTo>
                    <a:pt x="222" y="128"/>
                  </a:lnTo>
                  <a:lnTo>
                    <a:pt x="222" y="117"/>
                  </a:lnTo>
                  <a:lnTo>
                    <a:pt x="228" y="111"/>
                  </a:lnTo>
                  <a:lnTo>
                    <a:pt x="228" y="106"/>
                  </a:lnTo>
                  <a:lnTo>
                    <a:pt x="234" y="100"/>
                  </a:lnTo>
                  <a:lnTo>
                    <a:pt x="234" y="89"/>
                  </a:lnTo>
                  <a:lnTo>
                    <a:pt x="245" y="78"/>
                  </a:lnTo>
                  <a:lnTo>
                    <a:pt x="245" y="72"/>
                  </a:lnTo>
                  <a:lnTo>
                    <a:pt x="250" y="66"/>
                  </a:lnTo>
                  <a:lnTo>
                    <a:pt x="256" y="61"/>
                  </a:lnTo>
                  <a:lnTo>
                    <a:pt x="261" y="61"/>
                  </a:lnTo>
                  <a:lnTo>
                    <a:pt x="267" y="61"/>
                  </a:lnTo>
                  <a:lnTo>
                    <a:pt x="273" y="61"/>
                  </a:lnTo>
                  <a:lnTo>
                    <a:pt x="284" y="72"/>
                  </a:lnTo>
                  <a:lnTo>
                    <a:pt x="284" y="78"/>
                  </a:lnTo>
                  <a:lnTo>
                    <a:pt x="289" y="83"/>
                  </a:lnTo>
                  <a:lnTo>
                    <a:pt x="289" y="89"/>
                  </a:lnTo>
                  <a:lnTo>
                    <a:pt x="295" y="94"/>
                  </a:lnTo>
                  <a:lnTo>
                    <a:pt x="295" y="106"/>
                  </a:lnTo>
                  <a:lnTo>
                    <a:pt x="300" y="111"/>
                  </a:lnTo>
                  <a:lnTo>
                    <a:pt x="300" y="128"/>
                  </a:lnTo>
                  <a:lnTo>
                    <a:pt x="306" y="133"/>
                  </a:lnTo>
                  <a:lnTo>
                    <a:pt x="306" y="150"/>
                  </a:lnTo>
                  <a:lnTo>
                    <a:pt x="311" y="156"/>
                  </a:lnTo>
                  <a:lnTo>
                    <a:pt x="311" y="173"/>
                  </a:lnTo>
                  <a:lnTo>
                    <a:pt x="317" y="178"/>
                  </a:lnTo>
                  <a:lnTo>
                    <a:pt x="317" y="195"/>
                  </a:lnTo>
                  <a:lnTo>
                    <a:pt x="323" y="200"/>
                  </a:lnTo>
                  <a:lnTo>
                    <a:pt x="323" y="212"/>
                  </a:lnTo>
                  <a:lnTo>
                    <a:pt x="328" y="217"/>
                  </a:lnTo>
                  <a:lnTo>
                    <a:pt x="328" y="234"/>
                  </a:lnTo>
                  <a:lnTo>
                    <a:pt x="334" y="240"/>
                  </a:lnTo>
                  <a:lnTo>
                    <a:pt x="334" y="251"/>
                  </a:lnTo>
                  <a:lnTo>
                    <a:pt x="339" y="256"/>
                  </a:lnTo>
                  <a:lnTo>
                    <a:pt x="339" y="262"/>
                  </a:lnTo>
                  <a:lnTo>
                    <a:pt x="345" y="267"/>
                  </a:lnTo>
                  <a:lnTo>
                    <a:pt x="356" y="267"/>
                  </a:lnTo>
                  <a:lnTo>
                    <a:pt x="350" y="267"/>
                  </a:lnTo>
                  <a:lnTo>
                    <a:pt x="356" y="267"/>
                  </a:lnTo>
                  <a:lnTo>
                    <a:pt x="362" y="262"/>
                  </a:lnTo>
                  <a:lnTo>
                    <a:pt x="362" y="256"/>
                  </a:lnTo>
                  <a:lnTo>
                    <a:pt x="367" y="251"/>
                  </a:lnTo>
                  <a:lnTo>
                    <a:pt x="367" y="240"/>
                  </a:lnTo>
                  <a:lnTo>
                    <a:pt x="373" y="234"/>
                  </a:lnTo>
                  <a:lnTo>
                    <a:pt x="373" y="223"/>
                  </a:lnTo>
                  <a:lnTo>
                    <a:pt x="378" y="217"/>
                  </a:lnTo>
                  <a:lnTo>
                    <a:pt x="378" y="200"/>
                  </a:lnTo>
                  <a:lnTo>
                    <a:pt x="384" y="195"/>
                  </a:lnTo>
                  <a:lnTo>
                    <a:pt x="384" y="178"/>
                  </a:lnTo>
                  <a:lnTo>
                    <a:pt x="389" y="173"/>
                  </a:lnTo>
                  <a:lnTo>
                    <a:pt x="389" y="161"/>
                  </a:lnTo>
                  <a:lnTo>
                    <a:pt x="395" y="156"/>
                  </a:lnTo>
                  <a:lnTo>
                    <a:pt x="395" y="139"/>
                  </a:lnTo>
                  <a:lnTo>
                    <a:pt x="400" y="133"/>
                  </a:lnTo>
                  <a:lnTo>
                    <a:pt x="400" y="117"/>
                  </a:lnTo>
                  <a:lnTo>
                    <a:pt x="406" y="111"/>
                  </a:lnTo>
                  <a:lnTo>
                    <a:pt x="406" y="100"/>
                  </a:lnTo>
                  <a:lnTo>
                    <a:pt x="412" y="94"/>
                  </a:lnTo>
                  <a:lnTo>
                    <a:pt x="412" y="89"/>
                  </a:lnTo>
                  <a:lnTo>
                    <a:pt x="423" y="78"/>
                  </a:lnTo>
                  <a:lnTo>
                    <a:pt x="423" y="72"/>
                  </a:lnTo>
                  <a:lnTo>
                    <a:pt x="428" y="66"/>
                  </a:lnTo>
                  <a:lnTo>
                    <a:pt x="434" y="66"/>
                  </a:lnTo>
                  <a:lnTo>
                    <a:pt x="439" y="66"/>
                  </a:lnTo>
                  <a:lnTo>
                    <a:pt x="445" y="66"/>
                  </a:lnTo>
                </a:path>
              </a:pathLst>
            </a:cu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02" name="Freeform 14"/>
            <p:cNvSpPr>
              <a:spLocks/>
            </p:cNvSpPr>
            <p:nvPr/>
          </p:nvSpPr>
          <p:spPr bwMode="auto">
            <a:xfrm>
              <a:off x="3494" y="1931"/>
              <a:ext cx="501" cy="207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33" y="34"/>
                </a:cxn>
                <a:cxn ang="0">
                  <a:pos x="45" y="62"/>
                </a:cxn>
                <a:cxn ang="0">
                  <a:pos x="56" y="79"/>
                </a:cxn>
                <a:cxn ang="0">
                  <a:pos x="61" y="95"/>
                </a:cxn>
                <a:cxn ang="0">
                  <a:pos x="72" y="112"/>
                </a:cxn>
                <a:cxn ang="0">
                  <a:pos x="78" y="134"/>
                </a:cxn>
                <a:cxn ang="0">
                  <a:pos x="100" y="168"/>
                </a:cxn>
                <a:cxn ang="0">
                  <a:pos x="111" y="196"/>
                </a:cxn>
                <a:cxn ang="0">
                  <a:pos x="128" y="207"/>
                </a:cxn>
                <a:cxn ang="0">
                  <a:pos x="145" y="196"/>
                </a:cxn>
                <a:cxn ang="0">
                  <a:pos x="161" y="174"/>
                </a:cxn>
                <a:cxn ang="0">
                  <a:pos x="167" y="151"/>
                </a:cxn>
                <a:cxn ang="0">
                  <a:pos x="178" y="129"/>
                </a:cxn>
                <a:cxn ang="0">
                  <a:pos x="184" y="107"/>
                </a:cxn>
                <a:cxn ang="0">
                  <a:pos x="195" y="84"/>
                </a:cxn>
                <a:cxn ang="0">
                  <a:pos x="217" y="56"/>
                </a:cxn>
                <a:cxn ang="0">
                  <a:pos x="228" y="45"/>
                </a:cxn>
                <a:cxn ang="0">
                  <a:pos x="250" y="62"/>
                </a:cxn>
                <a:cxn ang="0">
                  <a:pos x="256" y="79"/>
                </a:cxn>
                <a:cxn ang="0">
                  <a:pos x="267" y="101"/>
                </a:cxn>
                <a:cxn ang="0">
                  <a:pos x="273" y="129"/>
                </a:cxn>
                <a:cxn ang="0">
                  <a:pos x="284" y="157"/>
                </a:cxn>
                <a:cxn ang="0">
                  <a:pos x="289" y="185"/>
                </a:cxn>
                <a:cxn ang="0">
                  <a:pos x="300" y="201"/>
                </a:cxn>
                <a:cxn ang="0">
                  <a:pos x="317" y="201"/>
                </a:cxn>
                <a:cxn ang="0">
                  <a:pos x="334" y="179"/>
                </a:cxn>
                <a:cxn ang="0">
                  <a:pos x="339" y="151"/>
                </a:cxn>
                <a:cxn ang="0">
                  <a:pos x="351" y="123"/>
                </a:cxn>
                <a:cxn ang="0">
                  <a:pos x="356" y="90"/>
                </a:cxn>
                <a:cxn ang="0">
                  <a:pos x="367" y="67"/>
                </a:cxn>
                <a:cxn ang="0">
                  <a:pos x="373" y="40"/>
                </a:cxn>
                <a:cxn ang="0">
                  <a:pos x="389" y="12"/>
                </a:cxn>
                <a:cxn ang="0">
                  <a:pos x="406" y="6"/>
                </a:cxn>
                <a:cxn ang="0">
                  <a:pos x="423" y="17"/>
                </a:cxn>
                <a:cxn ang="0">
                  <a:pos x="440" y="40"/>
                </a:cxn>
                <a:cxn ang="0">
                  <a:pos x="445" y="62"/>
                </a:cxn>
                <a:cxn ang="0">
                  <a:pos x="456" y="84"/>
                </a:cxn>
                <a:cxn ang="0">
                  <a:pos x="462" y="112"/>
                </a:cxn>
                <a:cxn ang="0">
                  <a:pos x="473" y="134"/>
                </a:cxn>
                <a:cxn ang="0">
                  <a:pos x="478" y="157"/>
                </a:cxn>
                <a:cxn ang="0">
                  <a:pos x="490" y="179"/>
                </a:cxn>
              </a:cxnLst>
              <a:rect l="0" t="0" r="r" b="b"/>
              <a:pathLst>
                <a:path w="501" h="207">
                  <a:moveTo>
                    <a:pt x="0" y="0"/>
                  </a:moveTo>
                  <a:lnTo>
                    <a:pt x="6" y="6"/>
                  </a:lnTo>
                  <a:lnTo>
                    <a:pt x="11" y="12"/>
                  </a:lnTo>
                  <a:lnTo>
                    <a:pt x="17" y="17"/>
                  </a:lnTo>
                  <a:lnTo>
                    <a:pt x="22" y="23"/>
                  </a:lnTo>
                  <a:lnTo>
                    <a:pt x="33" y="34"/>
                  </a:lnTo>
                  <a:lnTo>
                    <a:pt x="33" y="45"/>
                  </a:lnTo>
                  <a:lnTo>
                    <a:pt x="45" y="56"/>
                  </a:lnTo>
                  <a:lnTo>
                    <a:pt x="45" y="62"/>
                  </a:lnTo>
                  <a:lnTo>
                    <a:pt x="50" y="67"/>
                  </a:lnTo>
                  <a:lnTo>
                    <a:pt x="50" y="73"/>
                  </a:lnTo>
                  <a:lnTo>
                    <a:pt x="56" y="79"/>
                  </a:lnTo>
                  <a:lnTo>
                    <a:pt x="56" y="84"/>
                  </a:lnTo>
                  <a:lnTo>
                    <a:pt x="61" y="90"/>
                  </a:lnTo>
                  <a:lnTo>
                    <a:pt x="61" y="95"/>
                  </a:lnTo>
                  <a:lnTo>
                    <a:pt x="67" y="101"/>
                  </a:lnTo>
                  <a:lnTo>
                    <a:pt x="67" y="107"/>
                  </a:lnTo>
                  <a:lnTo>
                    <a:pt x="72" y="112"/>
                  </a:lnTo>
                  <a:lnTo>
                    <a:pt x="72" y="123"/>
                  </a:lnTo>
                  <a:lnTo>
                    <a:pt x="78" y="129"/>
                  </a:lnTo>
                  <a:lnTo>
                    <a:pt x="78" y="134"/>
                  </a:lnTo>
                  <a:lnTo>
                    <a:pt x="89" y="146"/>
                  </a:lnTo>
                  <a:lnTo>
                    <a:pt x="89" y="157"/>
                  </a:lnTo>
                  <a:lnTo>
                    <a:pt x="100" y="168"/>
                  </a:lnTo>
                  <a:lnTo>
                    <a:pt x="100" y="179"/>
                  </a:lnTo>
                  <a:lnTo>
                    <a:pt x="111" y="190"/>
                  </a:lnTo>
                  <a:lnTo>
                    <a:pt x="111" y="196"/>
                  </a:lnTo>
                  <a:lnTo>
                    <a:pt x="117" y="201"/>
                  </a:lnTo>
                  <a:lnTo>
                    <a:pt x="122" y="207"/>
                  </a:lnTo>
                  <a:lnTo>
                    <a:pt x="128" y="207"/>
                  </a:lnTo>
                  <a:lnTo>
                    <a:pt x="134" y="207"/>
                  </a:lnTo>
                  <a:lnTo>
                    <a:pt x="139" y="201"/>
                  </a:lnTo>
                  <a:lnTo>
                    <a:pt x="145" y="196"/>
                  </a:lnTo>
                  <a:lnTo>
                    <a:pt x="156" y="185"/>
                  </a:lnTo>
                  <a:lnTo>
                    <a:pt x="156" y="179"/>
                  </a:lnTo>
                  <a:lnTo>
                    <a:pt x="161" y="174"/>
                  </a:lnTo>
                  <a:lnTo>
                    <a:pt x="161" y="162"/>
                  </a:lnTo>
                  <a:lnTo>
                    <a:pt x="167" y="157"/>
                  </a:lnTo>
                  <a:lnTo>
                    <a:pt x="167" y="151"/>
                  </a:lnTo>
                  <a:lnTo>
                    <a:pt x="172" y="146"/>
                  </a:lnTo>
                  <a:lnTo>
                    <a:pt x="172" y="134"/>
                  </a:lnTo>
                  <a:lnTo>
                    <a:pt x="178" y="129"/>
                  </a:lnTo>
                  <a:lnTo>
                    <a:pt x="178" y="123"/>
                  </a:lnTo>
                  <a:lnTo>
                    <a:pt x="184" y="118"/>
                  </a:lnTo>
                  <a:lnTo>
                    <a:pt x="184" y="107"/>
                  </a:lnTo>
                  <a:lnTo>
                    <a:pt x="189" y="101"/>
                  </a:lnTo>
                  <a:lnTo>
                    <a:pt x="195" y="95"/>
                  </a:lnTo>
                  <a:lnTo>
                    <a:pt x="195" y="84"/>
                  </a:lnTo>
                  <a:lnTo>
                    <a:pt x="206" y="73"/>
                  </a:lnTo>
                  <a:lnTo>
                    <a:pt x="206" y="67"/>
                  </a:lnTo>
                  <a:lnTo>
                    <a:pt x="217" y="56"/>
                  </a:lnTo>
                  <a:lnTo>
                    <a:pt x="217" y="51"/>
                  </a:lnTo>
                  <a:lnTo>
                    <a:pt x="223" y="51"/>
                  </a:lnTo>
                  <a:lnTo>
                    <a:pt x="228" y="45"/>
                  </a:lnTo>
                  <a:lnTo>
                    <a:pt x="234" y="51"/>
                  </a:lnTo>
                  <a:lnTo>
                    <a:pt x="239" y="51"/>
                  </a:lnTo>
                  <a:lnTo>
                    <a:pt x="250" y="62"/>
                  </a:lnTo>
                  <a:lnTo>
                    <a:pt x="250" y="67"/>
                  </a:lnTo>
                  <a:lnTo>
                    <a:pt x="256" y="73"/>
                  </a:lnTo>
                  <a:lnTo>
                    <a:pt x="256" y="79"/>
                  </a:lnTo>
                  <a:lnTo>
                    <a:pt x="261" y="84"/>
                  </a:lnTo>
                  <a:lnTo>
                    <a:pt x="261" y="95"/>
                  </a:lnTo>
                  <a:lnTo>
                    <a:pt x="267" y="101"/>
                  </a:lnTo>
                  <a:lnTo>
                    <a:pt x="267" y="112"/>
                  </a:lnTo>
                  <a:lnTo>
                    <a:pt x="273" y="118"/>
                  </a:lnTo>
                  <a:lnTo>
                    <a:pt x="273" y="129"/>
                  </a:lnTo>
                  <a:lnTo>
                    <a:pt x="278" y="134"/>
                  </a:lnTo>
                  <a:lnTo>
                    <a:pt x="278" y="151"/>
                  </a:lnTo>
                  <a:lnTo>
                    <a:pt x="284" y="157"/>
                  </a:lnTo>
                  <a:lnTo>
                    <a:pt x="284" y="168"/>
                  </a:lnTo>
                  <a:lnTo>
                    <a:pt x="289" y="174"/>
                  </a:lnTo>
                  <a:lnTo>
                    <a:pt x="289" y="185"/>
                  </a:lnTo>
                  <a:lnTo>
                    <a:pt x="295" y="190"/>
                  </a:lnTo>
                  <a:lnTo>
                    <a:pt x="300" y="196"/>
                  </a:lnTo>
                  <a:lnTo>
                    <a:pt x="300" y="201"/>
                  </a:lnTo>
                  <a:lnTo>
                    <a:pt x="306" y="207"/>
                  </a:lnTo>
                  <a:lnTo>
                    <a:pt x="312" y="207"/>
                  </a:lnTo>
                  <a:lnTo>
                    <a:pt x="317" y="201"/>
                  </a:lnTo>
                  <a:lnTo>
                    <a:pt x="328" y="190"/>
                  </a:lnTo>
                  <a:lnTo>
                    <a:pt x="328" y="185"/>
                  </a:lnTo>
                  <a:lnTo>
                    <a:pt x="334" y="179"/>
                  </a:lnTo>
                  <a:lnTo>
                    <a:pt x="334" y="168"/>
                  </a:lnTo>
                  <a:lnTo>
                    <a:pt x="339" y="162"/>
                  </a:lnTo>
                  <a:lnTo>
                    <a:pt x="339" y="151"/>
                  </a:lnTo>
                  <a:lnTo>
                    <a:pt x="345" y="146"/>
                  </a:lnTo>
                  <a:lnTo>
                    <a:pt x="345" y="129"/>
                  </a:lnTo>
                  <a:lnTo>
                    <a:pt x="351" y="123"/>
                  </a:lnTo>
                  <a:lnTo>
                    <a:pt x="351" y="107"/>
                  </a:lnTo>
                  <a:lnTo>
                    <a:pt x="356" y="101"/>
                  </a:lnTo>
                  <a:lnTo>
                    <a:pt x="356" y="90"/>
                  </a:lnTo>
                  <a:lnTo>
                    <a:pt x="362" y="84"/>
                  </a:lnTo>
                  <a:lnTo>
                    <a:pt x="362" y="73"/>
                  </a:lnTo>
                  <a:lnTo>
                    <a:pt x="367" y="67"/>
                  </a:lnTo>
                  <a:lnTo>
                    <a:pt x="367" y="56"/>
                  </a:lnTo>
                  <a:lnTo>
                    <a:pt x="373" y="51"/>
                  </a:lnTo>
                  <a:lnTo>
                    <a:pt x="373" y="40"/>
                  </a:lnTo>
                  <a:lnTo>
                    <a:pt x="384" y="28"/>
                  </a:lnTo>
                  <a:lnTo>
                    <a:pt x="384" y="17"/>
                  </a:lnTo>
                  <a:lnTo>
                    <a:pt x="389" y="12"/>
                  </a:lnTo>
                  <a:lnTo>
                    <a:pt x="395" y="6"/>
                  </a:lnTo>
                  <a:lnTo>
                    <a:pt x="401" y="6"/>
                  </a:lnTo>
                  <a:lnTo>
                    <a:pt x="406" y="6"/>
                  </a:lnTo>
                  <a:lnTo>
                    <a:pt x="412" y="6"/>
                  </a:lnTo>
                  <a:lnTo>
                    <a:pt x="417" y="12"/>
                  </a:lnTo>
                  <a:lnTo>
                    <a:pt x="423" y="17"/>
                  </a:lnTo>
                  <a:lnTo>
                    <a:pt x="434" y="28"/>
                  </a:lnTo>
                  <a:lnTo>
                    <a:pt x="434" y="34"/>
                  </a:lnTo>
                  <a:lnTo>
                    <a:pt x="440" y="40"/>
                  </a:lnTo>
                  <a:lnTo>
                    <a:pt x="440" y="51"/>
                  </a:lnTo>
                  <a:lnTo>
                    <a:pt x="445" y="56"/>
                  </a:lnTo>
                  <a:lnTo>
                    <a:pt x="445" y="62"/>
                  </a:lnTo>
                  <a:lnTo>
                    <a:pt x="451" y="67"/>
                  </a:lnTo>
                  <a:lnTo>
                    <a:pt x="451" y="79"/>
                  </a:lnTo>
                  <a:lnTo>
                    <a:pt x="456" y="84"/>
                  </a:lnTo>
                  <a:lnTo>
                    <a:pt x="456" y="95"/>
                  </a:lnTo>
                  <a:lnTo>
                    <a:pt x="462" y="101"/>
                  </a:lnTo>
                  <a:lnTo>
                    <a:pt x="462" y="112"/>
                  </a:lnTo>
                  <a:lnTo>
                    <a:pt x="467" y="118"/>
                  </a:lnTo>
                  <a:lnTo>
                    <a:pt x="467" y="129"/>
                  </a:lnTo>
                  <a:lnTo>
                    <a:pt x="473" y="134"/>
                  </a:lnTo>
                  <a:lnTo>
                    <a:pt x="473" y="146"/>
                  </a:lnTo>
                  <a:lnTo>
                    <a:pt x="478" y="151"/>
                  </a:lnTo>
                  <a:lnTo>
                    <a:pt x="478" y="157"/>
                  </a:lnTo>
                  <a:lnTo>
                    <a:pt x="484" y="162"/>
                  </a:lnTo>
                  <a:lnTo>
                    <a:pt x="484" y="174"/>
                  </a:lnTo>
                  <a:lnTo>
                    <a:pt x="490" y="179"/>
                  </a:lnTo>
                  <a:lnTo>
                    <a:pt x="490" y="185"/>
                  </a:lnTo>
                  <a:lnTo>
                    <a:pt x="501" y="196"/>
                  </a:lnTo>
                </a:path>
              </a:pathLst>
            </a:cu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01" name="Freeform 13"/>
            <p:cNvSpPr>
              <a:spLocks/>
            </p:cNvSpPr>
            <p:nvPr/>
          </p:nvSpPr>
          <p:spPr bwMode="auto">
            <a:xfrm>
              <a:off x="3995" y="1803"/>
              <a:ext cx="445" cy="341"/>
            </a:xfrm>
            <a:custGeom>
              <a:avLst/>
              <a:gdLst/>
              <a:ahLst/>
              <a:cxnLst>
                <a:cxn ang="0">
                  <a:pos x="5" y="335"/>
                </a:cxn>
                <a:cxn ang="0">
                  <a:pos x="22" y="341"/>
                </a:cxn>
                <a:cxn ang="0">
                  <a:pos x="44" y="318"/>
                </a:cxn>
                <a:cxn ang="0">
                  <a:pos x="50" y="290"/>
                </a:cxn>
                <a:cxn ang="0">
                  <a:pos x="61" y="262"/>
                </a:cxn>
                <a:cxn ang="0">
                  <a:pos x="66" y="223"/>
                </a:cxn>
                <a:cxn ang="0">
                  <a:pos x="78" y="201"/>
                </a:cxn>
                <a:cxn ang="0">
                  <a:pos x="83" y="162"/>
                </a:cxn>
                <a:cxn ang="0">
                  <a:pos x="94" y="134"/>
                </a:cxn>
                <a:cxn ang="0">
                  <a:pos x="105" y="106"/>
                </a:cxn>
                <a:cxn ang="0">
                  <a:pos x="122" y="101"/>
                </a:cxn>
                <a:cxn ang="0">
                  <a:pos x="139" y="117"/>
                </a:cxn>
                <a:cxn ang="0">
                  <a:pos x="150" y="134"/>
                </a:cxn>
                <a:cxn ang="0">
                  <a:pos x="156" y="162"/>
                </a:cxn>
                <a:cxn ang="0">
                  <a:pos x="167" y="184"/>
                </a:cxn>
                <a:cxn ang="0">
                  <a:pos x="172" y="223"/>
                </a:cxn>
                <a:cxn ang="0">
                  <a:pos x="183" y="240"/>
                </a:cxn>
                <a:cxn ang="0">
                  <a:pos x="189" y="274"/>
                </a:cxn>
                <a:cxn ang="0">
                  <a:pos x="200" y="296"/>
                </a:cxn>
                <a:cxn ang="0">
                  <a:pos x="211" y="324"/>
                </a:cxn>
                <a:cxn ang="0">
                  <a:pos x="228" y="318"/>
                </a:cxn>
                <a:cxn ang="0">
                  <a:pos x="245" y="290"/>
                </a:cxn>
                <a:cxn ang="0">
                  <a:pos x="250" y="262"/>
                </a:cxn>
                <a:cxn ang="0">
                  <a:pos x="261" y="240"/>
                </a:cxn>
                <a:cxn ang="0">
                  <a:pos x="267" y="195"/>
                </a:cxn>
                <a:cxn ang="0">
                  <a:pos x="278" y="168"/>
                </a:cxn>
                <a:cxn ang="0">
                  <a:pos x="283" y="128"/>
                </a:cxn>
                <a:cxn ang="0">
                  <a:pos x="295" y="95"/>
                </a:cxn>
                <a:cxn ang="0">
                  <a:pos x="300" y="56"/>
                </a:cxn>
                <a:cxn ang="0">
                  <a:pos x="311" y="34"/>
                </a:cxn>
                <a:cxn ang="0">
                  <a:pos x="322" y="6"/>
                </a:cxn>
                <a:cxn ang="0">
                  <a:pos x="339" y="11"/>
                </a:cxn>
                <a:cxn ang="0">
                  <a:pos x="350" y="34"/>
                </a:cxn>
                <a:cxn ang="0">
                  <a:pos x="356" y="62"/>
                </a:cxn>
                <a:cxn ang="0">
                  <a:pos x="367" y="89"/>
                </a:cxn>
                <a:cxn ang="0">
                  <a:pos x="372" y="134"/>
                </a:cxn>
                <a:cxn ang="0">
                  <a:pos x="384" y="168"/>
                </a:cxn>
                <a:cxn ang="0">
                  <a:pos x="389" y="207"/>
                </a:cxn>
                <a:cxn ang="0">
                  <a:pos x="400" y="240"/>
                </a:cxn>
                <a:cxn ang="0">
                  <a:pos x="406" y="274"/>
                </a:cxn>
                <a:cxn ang="0">
                  <a:pos x="423" y="307"/>
                </a:cxn>
                <a:cxn ang="0">
                  <a:pos x="434" y="329"/>
                </a:cxn>
              </a:cxnLst>
              <a:rect l="0" t="0" r="r" b="b"/>
              <a:pathLst>
                <a:path w="445" h="341">
                  <a:moveTo>
                    <a:pt x="0" y="324"/>
                  </a:moveTo>
                  <a:lnTo>
                    <a:pt x="0" y="329"/>
                  </a:lnTo>
                  <a:lnTo>
                    <a:pt x="5" y="335"/>
                  </a:lnTo>
                  <a:lnTo>
                    <a:pt x="11" y="341"/>
                  </a:lnTo>
                  <a:lnTo>
                    <a:pt x="16" y="341"/>
                  </a:lnTo>
                  <a:lnTo>
                    <a:pt x="22" y="341"/>
                  </a:lnTo>
                  <a:lnTo>
                    <a:pt x="28" y="335"/>
                  </a:lnTo>
                  <a:lnTo>
                    <a:pt x="33" y="329"/>
                  </a:lnTo>
                  <a:lnTo>
                    <a:pt x="44" y="318"/>
                  </a:lnTo>
                  <a:lnTo>
                    <a:pt x="44" y="307"/>
                  </a:lnTo>
                  <a:lnTo>
                    <a:pt x="50" y="302"/>
                  </a:lnTo>
                  <a:lnTo>
                    <a:pt x="50" y="290"/>
                  </a:lnTo>
                  <a:lnTo>
                    <a:pt x="55" y="285"/>
                  </a:lnTo>
                  <a:lnTo>
                    <a:pt x="55" y="268"/>
                  </a:lnTo>
                  <a:lnTo>
                    <a:pt x="61" y="262"/>
                  </a:lnTo>
                  <a:lnTo>
                    <a:pt x="61" y="246"/>
                  </a:lnTo>
                  <a:lnTo>
                    <a:pt x="66" y="240"/>
                  </a:lnTo>
                  <a:lnTo>
                    <a:pt x="66" y="223"/>
                  </a:lnTo>
                  <a:lnTo>
                    <a:pt x="72" y="218"/>
                  </a:lnTo>
                  <a:lnTo>
                    <a:pt x="72" y="207"/>
                  </a:lnTo>
                  <a:lnTo>
                    <a:pt x="78" y="201"/>
                  </a:lnTo>
                  <a:lnTo>
                    <a:pt x="78" y="184"/>
                  </a:lnTo>
                  <a:lnTo>
                    <a:pt x="83" y="179"/>
                  </a:lnTo>
                  <a:lnTo>
                    <a:pt x="83" y="162"/>
                  </a:lnTo>
                  <a:lnTo>
                    <a:pt x="89" y="156"/>
                  </a:lnTo>
                  <a:lnTo>
                    <a:pt x="89" y="140"/>
                  </a:lnTo>
                  <a:lnTo>
                    <a:pt x="94" y="134"/>
                  </a:lnTo>
                  <a:lnTo>
                    <a:pt x="94" y="123"/>
                  </a:lnTo>
                  <a:lnTo>
                    <a:pt x="105" y="112"/>
                  </a:lnTo>
                  <a:lnTo>
                    <a:pt x="105" y="106"/>
                  </a:lnTo>
                  <a:lnTo>
                    <a:pt x="111" y="101"/>
                  </a:lnTo>
                  <a:lnTo>
                    <a:pt x="117" y="95"/>
                  </a:lnTo>
                  <a:lnTo>
                    <a:pt x="122" y="101"/>
                  </a:lnTo>
                  <a:lnTo>
                    <a:pt x="128" y="101"/>
                  </a:lnTo>
                  <a:lnTo>
                    <a:pt x="139" y="112"/>
                  </a:lnTo>
                  <a:lnTo>
                    <a:pt x="139" y="117"/>
                  </a:lnTo>
                  <a:lnTo>
                    <a:pt x="144" y="123"/>
                  </a:lnTo>
                  <a:lnTo>
                    <a:pt x="144" y="128"/>
                  </a:lnTo>
                  <a:lnTo>
                    <a:pt x="150" y="134"/>
                  </a:lnTo>
                  <a:lnTo>
                    <a:pt x="150" y="145"/>
                  </a:lnTo>
                  <a:lnTo>
                    <a:pt x="156" y="151"/>
                  </a:lnTo>
                  <a:lnTo>
                    <a:pt x="156" y="162"/>
                  </a:lnTo>
                  <a:lnTo>
                    <a:pt x="161" y="168"/>
                  </a:lnTo>
                  <a:lnTo>
                    <a:pt x="161" y="179"/>
                  </a:lnTo>
                  <a:lnTo>
                    <a:pt x="167" y="184"/>
                  </a:lnTo>
                  <a:lnTo>
                    <a:pt x="167" y="201"/>
                  </a:lnTo>
                  <a:lnTo>
                    <a:pt x="172" y="207"/>
                  </a:lnTo>
                  <a:lnTo>
                    <a:pt x="172" y="223"/>
                  </a:lnTo>
                  <a:lnTo>
                    <a:pt x="178" y="229"/>
                  </a:lnTo>
                  <a:lnTo>
                    <a:pt x="178" y="235"/>
                  </a:lnTo>
                  <a:lnTo>
                    <a:pt x="183" y="240"/>
                  </a:lnTo>
                  <a:lnTo>
                    <a:pt x="183" y="257"/>
                  </a:lnTo>
                  <a:lnTo>
                    <a:pt x="189" y="262"/>
                  </a:lnTo>
                  <a:lnTo>
                    <a:pt x="189" y="274"/>
                  </a:lnTo>
                  <a:lnTo>
                    <a:pt x="194" y="279"/>
                  </a:lnTo>
                  <a:lnTo>
                    <a:pt x="194" y="290"/>
                  </a:lnTo>
                  <a:lnTo>
                    <a:pt x="200" y="296"/>
                  </a:lnTo>
                  <a:lnTo>
                    <a:pt x="200" y="307"/>
                  </a:lnTo>
                  <a:lnTo>
                    <a:pt x="211" y="318"/>
                  </a:lnTo>
                  <a:lnTo>
                    <a:pt x="211" y="324"/>
                  </a:lnTo>
                  <a:lnTo>
                    <a:pt x="217" y="329"/>
                  </a:lnTo>
                  <a:lnTo>
                    <a:pt x="222" y="324"/>
                  </a:lnTo>
                  <a:lnTo>
                    <a:pt x="228" y="318"/>
                  </a:lnTo>
                  <a:lnTo>
                    <a:pt x="239" y="307"/>
                  </a:lnTo>
                  <a:lnTo>
                    <a:pt x="239" y="296"/>
                  </a:lnTo>
                  <a:lnTo>
                    <a:pt x="245" y="290"/>
                  </a:lnTo>
                  <a:lnTo>
                    <a:pt x="245" y="285"/>
                  </a:lnTo>
                  <a:lnTo>
                    <a:pt x="250" y="279"/>
                  </a:lnTo>
                  <a:lnTo>
                    <a:pt x="250" y="262"/>
                  </a:lnTo>
                  <a:lnTo>
                    <a:pt x="256" y="257"/>
                  </a:lnTo>
                  <a:lnTo>
                    <a:pt x="256" y="246"/>
                  </a:lnTo>
                  <a:lnTo>
                    <a:pt x="261" y="240"/>
                  </a:lnTo>
                  <a:lnTo>
                    <a:pt x="261" y="223"/>
                  </a:lnTo>
                  <a:lnTo>
                    <a:pt x="267" y="218"/>
                  </a:lnTo>
                  <a:lnTo>
                    <a:pt x="267" y="195"/>
                  </a:lnTo>
                  <a:lnTo>
                    <a:pt x="272" y="190"/>
                  </a:lnTo>
                  <a:lnTo>
                    <a:pt x="272" y="173"/>
                  </a:lnTo>
                  <a:lnTo>
                    <a:pt x="278" y="168"/>
                  </a:lnTo>
                  <a:lnTo>
                    <a:pt x="278" y="151"/>
                  </a:lnTo>
                  <a:lnTo>
                    <a:pt x="283" y="145"/>
                  </a:lnTo>
                  <a:lnTo>
                    <a:pt x="283" y="128"/>
                  </a:lnTo>
                  <a:lnTo>
                    <a:pt x="289" y="123"/>
                  </a:lnTo>
                  <a:lnTo>
                    <a:pt x="289" y="101"/>
                  </a:lnTo>
                  <a:lnTo>
                    <a:pt x="295" y="95"/>
                  </a:lnTo>
                  <a:lnTo>
                    <a:pt x="295" y="78"/>
                  </a:lnTo>
                  <a:lnTo>
                    <a:pt x="300" y="73"/>
                  </a:lnTo>
                  <a:lnTo>
                    <a:pt x="300" y="56"/>
                  </a:lnTo>
                  <a:lnTo>
                    <a:pt x="306" y="50"/>
                  </a:lnTo>
                  <a:lnTo>
                    <a:pt x="306" y="39"/>
                  </a:lnTo>
                  <a:lnTo>
                    <a:pt x="311" y="34"/>
                  </a:lnTo>
                  <a:lnTo>
                    <a:pt x="311" y="22"/>
                  </a:lnTo>
                  <a:lnTo>
                    <a:pt x="322" y="11"/>
                  </a:lnTo>
                  <a:lnTo>
                    <a:pt x="322" y="6"/>
                  </a:lnTo>
                  <a:lnTo>
                    <a:pt x="328" y="0"/>
                  </a:lnTo>
                  <a:lnTo>
                    <a:pt x="334" y="6"/>
                  </a:lnTo>
                  <a:lnTo>
                    <a:pt x="339" y="11"/>
                  </a:lnTo>
                  <a:lnTo>
                    <a:pt x="345" y="17"/>
                  </a:lnTo>
                  <a:lnTo>
                    <a:pt x="345" y="28"/>
                  </a:lnTo>
                  <a:lnTo>
                    <a:pt x="350" y="34"/>
                  </a:lnTo>
                  <a:lnTo>
                    <a:pt x="350" y="39"/>
                  </a:lnTo>
                  <a:lnTo>
                    <a:pt x="356" y="45"/>
                  </a:lnTo>
                  <a:lnTo>
                    <a:pt x="356" y="62"/>
                  </a:lnTo>
                  <a:lnTo>
                    <a:pt x="361" y="67"/>
                  </a:lnTo>
                  <a:lnTo>
                    <a:pt x="361" y="84"/>
                  </a:lnTo>
                  <a:lnTo>
                    <a:pt x="367" y="89"/>
                  </a:lnTo>
                  <a:lnTo>
                    <a:pt x="367" y="106"/>
                  </a:lnTo>
                  <a:lnTo>
                    <a:pt x="372" y="117"/>
                  </a:lnTo>
                  <a:lnTo>
                    <a:pt x="372" y="134"/>
                  </a:lnTo>
                  <a:lnTo>
                    <a:pt x="378" y="140"/>
                  </a:lnTo>
                  <a:lnTo>
                    <a:pt x="378" y="162"/>
                  </a:lnTo>
                  <a:lnTo>
                    <a:pt x="384" y="168"/>
                  </a:lnTo>
                  <a:lnTo>
                    <a:pt x="384" y="184"/>
                  </a:lnTo>
                  <a:lnTo>
                    <a:pt x="389" y="190"/>
                  </a:lnTo>
                  <a:lnTo>
                    <a:pt x="389" y="207"/>
                  </a:lnTo>
                  <a:lnTo>
                    <a:pt x="395" y="212"/>
                  </a:lnTo>
                  <a:lnTo>
                    <a:pt x="395" y="235"/>
                  </a:lnTo>
                  <a:lnTo>
                    <a:pt x="400" y="240"/>
                  </a:lnTo>
                  <a:lnTo>
                    <a:pt x="400" y="257"/>
                  </a:lnTo>
                  <a:lnTo>
                    <a:pt x="406" y="262"/>
                  </a:lnTo>
                  <a:lnTo>
                    <a:pt x="406" y="274"/>
                  </a:lnTo>
                  <a:lnTo>
                    <a:pt x="411" y="279"/>
                  </a:lnTo>
                  <a:lnTo>
                    <a:pt x="411" y="296"/>
                  </a:lnTo>
                  <a:lnTo>
                    <a:pt x="423" y="307"/>
                  </a:lnTo>
                  <a:lnTo>
                    <a:pt x="423" y="318"/>
                  </a:lnTo>
                  <a:lnTo>
                    <a:pt x="428" y="324"/>
                  </a:lnTo>
                  <a:lnTo>
                    <a:pt x="434" y="329"/>
                  </a:lnTo>
                  <a:lnTo>
                    <a:pt x="439" y="329"/>
                  </a:lnTo>
                  <a:lnTo>
                    <a:pt x="445" y="329"/>
                  </a:lnTo>
                </a:path>
              </a:pathLst>
            </a:cu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00" name="Freeform 12"/>
            <p:cNvSpPr>
              <a:spLocks/>
            </p:cNvSpPr>
            <p:nvPr/>
          </p:nvSpPr>
          <p:spPr bwMode="auto">
            <a:xfrm>
              <a:off x="4440" y="1770"/>
              <a:ext cx="501" cy="362"/>
            </a:xfrm>
            <a:custGeom>
              <a:avLst/>
              <a:gdLst/>
              <a:ahLst/>
              <a:cxnLst>
                <a:cxn ang="0">
                  <a:pos x="11" y="346"/>
                </a:cxn>
                <a:cxn ang="0">
                  <a:pos x="22" y="323"/>
                </a:cxn>
                <a:cxn ang="0">
                  <a:pos x="28" y="290"/>
                </a:cxn>
                <a:cxn ang="0">
                  <a:pos x="39" y="262"/>
                </a:cxn>
                <a:cxn ang="0">
                  <a:pos x="44" y="228"/>
                </a:cxn>
                <a:cxn ang="0">
                  <a:pos x="55" y="201"/>
                </a:cxn>
                <a:cxn ang="0">
                  <a:pos x="61" y="173"/>
                </a:cxn>
                <a:cxn ang="0">
                  <a:pos x="72" y="150"/>
                </a:cxn>
                <a:cxn ang="0">
                  <a:pos x="89" y="134"/>
                </a:cxn>
                <a:cxn ang="0">
                  <a:pos x="106" y="134"/>
                </a:cxn>
                <a:cxn ang="0">
                  <a:pos x="122" y="145"/>
                </a:cxn>
                <a:cxn ang="0">
                  <a:pos x="139" y="156"/>
                </a:cxn>
                <a:cxn ang="0">
                  <a:pos x="156" y="173"/>
                </a:cxn>
                <a:cxn ang="0">
                  <a:pos x="172" y="189"/>
                </a:cxn>
                <a:cxn ang="0">
                  <a:pos x="189" y="206"/>
                </a:cxn>
                <a:cxn ang="0">
                  <a:pos x="206" y="212"/>
                </a:cxn>
                <a:cxn ang="0">
                  <a:pos x="222" y="212"/>
                </a:cxn>
                <a:cxn ang="0">
                  <a:pos x="245" y="189"/>
                </a:cxn>
                <a:cxn ang="0">
                  <a:pos x="256" y="156"/>
                </a:cxn>
                <a:cxn ang="0">
                  <a:pos x="267" y="134"/>
                </a:cxn>
                <a:cxn ang="0">
                  <a:pos x="272" y="111"/>
                </a:cxn>
                <a:cxn ang="0">
                  <a:pos x="284" y="95"/>
                </a:cxn>
                <a:cxn ang="0">
                  <a:pos x="295" y="78"/>
                </a:cxn>
                <a:cxn ang="0">
                  <a:pos x="311" y="78"/>
                </a:cxn>
                <a:cxn ang="0">
                  <a:pos x="328" y="95"/>
                </a:cxn>
                <a:cxn ang="0">
                  <a:pos x="334" y="111"/>
                </a:cxn>
                <a:cxn ang="0">
                  <a:pos x="345" y="134"/>
                </a:cxn>
                <a:cxn ang="0">
                  <a:pos x="350" y="161"/>
                </a:cxn>
                <a:cxn ang="0">
                  <a:pos x="361" y="184"/>
                </a:cxn>
                <a:cxn ang="0">
                  <a:pos x="367" y="223"/>
                </a:cxn>
                <a:cxn ang="0">
                  <a:pos x="378" y="245"/>
                </a:cxn>
                <a:cxn ang="0">
                  <a:pos x="384" y="273"/>
                </a:cxn>
                <a:cxn ang="0">
                  <a:pos x="400" y="284"/>
                </a:cxn>
                <a:cxn ang="0">
                  <a:pos x="412" y="262"/>
                </a:cxn>
                <a:cxn ang="0">
                  <a:pos x="423" y="240"/>
                </a:cxn>
                <a:cxn ang="0">
                  <a:pos x="428" y="195"/>
                </a:cxn>
                <a:cxn ang="0">
                  <a:pos x="439" y="156"/>
                </a:cxn>
                <a:cxn ang="0">
                  <a:pos x="445" y="100"/>
                </a:cxn>
                <a:cxn ang="0">
                  <a:pos x="456" y="61"/>
                </a:cxn>
                <a:cxn ang="0">
                  <a:pos x="462" y="28"/>
                </a:cxn>
                <a:cxn ang="0">
                  <a:pos x="478" y="0"/>
                </a:cxn>
                <a:cxn ang="0">
                  <a:pos x="484" y="5"/>
                </a:cxn>
              </a:cxnLst>
              <a:rect l="0" t="0" r="r" b="b"/>
              <a:pathLst>
                <a:path w="501" h="362">
                  <a:moveTo>
                    <a:pt x="0" y="362"/>
                  </a:moveTo>
                  <a:lnTo>
                    <a:pt x="11" y="351"/>
                  </a:lnTo>
                  <a:lnTo>
                    <a:pt x="11" y="346"/>
                  </a:lnTo>
                  <a:lnTo>
                    <a:pt x="17" y="340"/>
                  </a:lnTo>
                  <a:lnTo>
                    <a:pt x="17" y="329"/>
                  </a:lnTo>
                  <a:lnTo>
                    <a:pt x="22" y="323"/>
                  </a:lnTo>
                  <a:lnTo>
                    <a:pt x="22" y="307"/>
                  </a:lnTo>
                  <a:lnTo>
                    <a:pt x="28" y="301"/>
                  </a:lnTo>
                  <a:lnTo>
                    <a:pt x="28" y="290"/>
                  </a:lnTo>
                  <a:lnTo>
                    <a:pt x="33" y="284"/>
                  </a:lnTo>
                  <a:lnTo>
                    <a:pt x="33" y="268"/>
                  </a:lnTo>
                  <a:lnTo>
                    <a:pt x="39" y="262"/>
                  </a:lnTo>
                  <a:lnTo>
                    <a:pt x="39" y="245"/>
                  </a:lnTo>
                  <a:lnTo>
                    <a:pt x="44" y="240"/>
                  </a:lnTo>
                  <a:lnTo>
                    <a:pt x="44" y="228"/>
                  </a:lnTo>
                  <a:lnTo>
                    <a:pt x="50" y="223"/>
                  </a:lnTo>
                  <a:lnTo>
                    <a:pt x="50" y="206"/>
                  </a:lnTo>
                  <a:lnTo>
                    <a:pt x="55" y="201"/>
                  </a:lnTo>
                  <a:lnTo>
                    <a:pt x="55" y="189"/>
                  </a:lnTo>
                  <a:lnTo>
                    <a:pt x="61" y="184"/>
                  </a:lnTo>
                  <a:lnTo>
                    <a:pt x="61" y="173"/>
                  </a:lnTo>
                  <a:lnTo>
                    <a:pt x="67" y="167"/>
                  </a:lnTo>
                  <a:lnTo>
                    <a:pt x="67" y="156"/>
                  </a:lnTo>
                  <a:lnTo>
                    <a:pt x="72" y="150"/>
                  </a:lnTo>
                  <a:lnTo>
                    <a:pt x="78" y="145"/>
                  </a:lnTo>
                  <a:lnTo>
                    <a:pt x="83" y="139"/>
                  </a:lnTo>
                  <a:lnTo>
                    <a:pt x="89" y="134"/>
                  </a:lnTo>
                  <a:lnTo>
                    <a:pt x="94" y="134"/>
                  </a:lnTo>
                  <a:lnTo>
                    <a:pt x="100" y="134"/>
                  </a:lnTo>
                  <a:lnTo>
                    <a:pt x="106" y="134"/>
                  </a:lnTo>
                  <a:lnTo>
                    <a:pt x="111" y="134"/>
                  </a:lnTo>
                  <a:lnTo>
                    <a:pt x="117" y="139"/>
                  </a:lnTo>
                  <a:lnTo>
                    <a:pt x="122" y="145"/>
                  </a:lnTo>
                  <a:lnTo>
                    <a:pt x="128" y="145"/>
                  </a:lnTo>
                  <a:lnTo>
                    <a:pt x="133" y="150"/>
                  </a:lnTo>
                  <a:lnTo>
                    <a:pt x="139" y="156"/>
                  </a:lnTo>
                  <a:lnTo>
                    <a:pt x="144" y="161"/>
                  </a:lnTo>
                  <a:lnTo>
                    <a:pt x="150" y="167"/>
                  </a:lnTo>
                  <a:lnTo>
                    <a:pt x="156" y="173"/>
                  </a:lnTo>
                  <a:lnTo>
                    <a:pt x="161" y="178"/>
                  </a:lnTo>
                  <a:lnTo>
                    <a:pt x="167" y="184"/>
                  </a:lnTo>
                  <a:lnTo>
                    <a:pt x="172" y="189"/>
                  </a:lnTo>
                  <a:lnTo>
                    <a:pt x="178" y="195"/>
                  </a:lnTo>
                  <a:lnTo>
                    <a:pt x="183" y="201"/>
                  </a:lnTo>
                  <a:lnTo>
                    <a:pt x="189" y="206"/>
                  </a:lnTo>
                  <a:lnTo>
                    <a:pt x="195" y="206"/>
                  </a:lnTo>
                  <a:lnTo>
                    <a:pt x="200" y="212"/>
                  </a:lnTo>
                  <a:lnTo>
                    <a:pt x="206" y="212"/>
                  </a:lnTo>
                  <a:lnTo>
                    <a:pt x="211" y="217"/>
                  </a:lnTo>
                  <a:lnTo>
                    <a:pt x="217" y="212"/>
                  </a:lnTo>
                  <a:lnTo>
                    <a:pt x="222" y="212"/>
                  </a:lnTo>
                  <a:lnTo>
                    <a:pt x="228" y="206"/>
                  </a:lnTo>
                  <a:lnTo>
                    <a:pt x="234" y="201"/>
                  </a:lnTo>
                  <a:lnTo>
                    <a:pt x="245" y="189"/>
                  </a:lnTo>
                  <a:lnTo>
                    <a:pt x="245" y="178"/>
                  </a:lnTo>
                  <a:lnTo>
                    <a:pt x="256" y="167"/>
                  </a:lnTo>
                  <a:lnTo>
                    <a:pt x="256" y="156"/>
                  </a:lnTo>
                  <a:lnTo>
                    <a:pt x="261" y="150"/>
                  </a:lnTo>
                  <a:lnTo>
                    <a:pt x="261" y="139"/>
                  </a:lnTo>
                  <a:lnTo>
                    <a:pt x="267" y="134"/>
                  </a:lnTo>
                  <a:lnTo>
                    <a:pt x="267" y="122"/>
                  </a:lnTo>
                  <a:lnTo>
                    <a:pt x="272" y="117"/>
                  </a:lnTo>
                  <a:lnTo>
                    <a:pt x="272" y="111"/>
                  </a:lnTo>
                  <a:lnTo>
                    <a:pt x="278" y="106"/>
                  </a:lnTo>
                  <a:lnTo>
                    <a:pt x="278" y="100"/>
                  </a:lnTo>
                  <a:lnTo>
                    <a:pt x="284" y="95"/>
                  </a:lnTo>
                  <a:lnTo>
                    <a:pt x="284" y="89"/>
                  </a:lnTo>
                  <a:lnTo>
                    <a:pt x="289" y="83"/>
                  </a:lnTo>
                  <a:lnTo>
                    <a:pt x="295" y="78"/>
                  </a:lnTo>
                  <a:lnTo>
                    <a:pt x="300" y="72"/>
                  </a:lnTo>
                  <a:lnTo>
                    <a:pt x="306" y="72"/>
                  </a:lnTo>
                  <a:lnTo>
                    <a:pt x="311" y="78"/>
                  </a:lnTo>
                  <a:lnTo>
                    <a:pt x="317" y="83"/>
                  </a:lnTo>
                  <a:lnTo>
                    <a:pt x="323" y="89"/>
                  </a:lnTo>
                  <a:lnTo>
                    <a:pt x="328" y="95"/>
                  </a:lnTo>
                  <a:lnTo>
                    <a:pt x="328" y="100"/>
                  </a:lnTo>
                  <a:lnTo>
                    <a:pt x="334" y="106"/>
                  </a:lnTo>
                  <a:lnTo>
                    <a:pt x="334" y="111"/>
                  </a:lnTo>
                  <a:lnTo>
                    <a:pt x="339" y="117"/>
                  </a:lnTo>
                  <a:lnTo>
                    <a:pt x="339" y="128"/>
                  </a:lnTo>
                  <a:lnTo>
                    <a:pt x="345" y="134"/>
                  </a:lnTo>
                  <a:lnTo>
                    <a:pt x="345" y="145"/>
                  </a:lnTo>
                  <a:lnTo>
                    <a:pt x="350" y="150"/>
                  </a:lnTo>
                  <a:lnTo>
                    <a:pt x="350" y="161"/>
                  </a:lnTo>
                  <a:lnTo>
                    <a:pt x="356" y="167"/>
                  </a:lnTo>
                  <a:lnTo>
                    <a:pt x="356" y="178"/>
                  </a:lnTo>
                  <a:lnTo>
                    <a:pt x="361" y="184"/>
                  </a:lnTo>
                  <a:lnTo>
                    <a:pt x="361" y="201"/>
                  </a:lnTo>
                  <a:lnTo>
                    <a:pt x="367" y="206"/>
                  </a:lnTo>
                  <a:lnTo>
                    <a:pt x="367" y="223"/>
                  </a:lnTo>
                  <a:lnTo>
                    <a:pt x="373" y="228"/>
                  </a:lnTo>
                  <a:lnTo>
                    <a:pt x="373" y="240"/>
                  </a:lnTo>
                  <a:lnTo>
                    <a:pt x="378" y="245"/>
                  </a:lnTo>
                  <a:lnTo>
                    <a:pt x="378" y="256"/>
                  </a:lnTo>
                  <a:lnTo>
                    <a:pt x="384" y="262"/>
                  </a:lnTo>
                  <a:lnTo>
                    <a:pt x="384" y="273"/>
                  </a:lnTo>
                  <a:lnTo>
                    <a:pt x="389" y="279"/>
                  </a:lnTo>
                  <a:lnTo>
                    <a:pt x="395" y="284"/>
                  </a:lnTo>
                  <a:lnTo>
                    <a:pt x="400" y="284"/>
                  </a:lnTo>
                  <a:lnTo>
                    <a:pt x="406" y="279"/>
                  </a:lnTo>
                  <a:lnTo>
                    <a:pt x="412" y="273"/>
                  </a:lnTo>
                  <a:lnTo>
                    <a:pt x="412" y="262"/>
                  </a:lnTo>
                  <a:lnTo>
                    <a:pt x="417" y="256"/>
                  </a:lnTo>
                  <a:lnTo>
                    <a:pt x="417" y="245"/>
                  </a:lnTo>
                  <a:lnTo>
                    <a:pt x="423" y="240"/>
                  </a:lnTo>
                  <a:lnTo>
                    <a:pt x="423" y="217"/>
                  </a:lnTo>
                  <a:lnTo>
                    <a:pt x="428" y="212"/>
                  </a:lnTo>
                  <a:lnTo>
                    <a:pt x="428" y="195"/>
                  </a:lnTo>
                  <a:lnTo>
                    <a:pt x="434" y="189"/>
                  </a:lnTo>
                  <a:lnTo>
                    <a:pt x="434" y="161"/>
                  </a:lnTo>
                  <a:lnTo>
                    <a:pt x="439" y="156"/>
                  </a:lnTo>
                  <a:lnTo>
                    <a:pt x="439" y="128"/>
                  </a:lnTo>
                  <a:lnTo>
                    <a:pt x="445" y="122"/>
                  </a:lnTo>
                  <a:lnTo>
                    <a:pt x="445" y="100"/>
                  </a:lnTo>
                  <a:lnTo>
                    <a:pt x="450" y="89"/>
                  </a:lnTo>
                  <a:lnTo>
                    <a:pt x="450" y="67"/>
                  </a:lnTo>
                  <a:lnTo>
                    <a:pt x="456" y="61"/>
                  </a:lnTo>
                  <a:lnTo>
                    <a:pt x="456" y="39"/>
                  </a:lnTo>
                  <a:lnTo>
                    <a:pt x="462" y="33"/>
                  </a:lnTo>
                  <a:lnTo>
                    <a:pt x="462" y="28"/>
                  </a:lnTo>
                  <a:lnTo>
                    <a:pt x="467" y="22"/>
                  </a:lnTo>
                  <a:lnTo>
                    <a:pt x="467" y="11"/>
                  </a:lnTo>
                  <a:lnTo>
                    <a:pt x="478" y="0"/>
                  </a:lnTo>
                  <a:lnTo>
                    <a:pt x="473" y="0"/>
                  </a:lnTo>
                  <a:lnTo>
                    <a:pt x="478" y="0"/>
                  </a:lnTo>
                  <a:lnTo>
                    <a:pt x="484" y="5"/>
                  </a:lnTo>
                  <a:lnTo>
                    <a:pt x="489" y="11"/>
                  </a:lnTo>
                  <a:lnTo>
                    <a:pt x="501" y="22"/>
                  </a:lnTo>
                </a:path>
              </a:pathLst>
            </a:cu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99" name="Freeform 11"/>
            <p:cNvSpPr>
              <a:spLocks/>
            </p:cNvSpPr>
            <p:nvPr/>
          </p:nvSpPr>
          <p:spPr bwMode="auto">
            <a:xfrm>
              <a:off x="4941" y="1731"/>
              <a:ext cx="456" cy="295"/>
            </a:xfrm>
            <a:custGeom>
              <a:avLst/>
              <a:gdLst/>
              <a:ahLst/>
              <a:cxnLst>
                <a:cxn ang="0">
                  <a:pos x="5" y="78"/>
                </a:cxn>
                <a:cxn ang="0">
                  <a:pos x="11" y="111"/>
                </a:cxn>
                <a:cxn ang="0">
                  <a:pos x="22" y="139"/>
                </a:cxn>
                <a:cxn ang="0">
                  <a:pos x="27" y="167"/>
                </a:cxn>
                <a:cxn ang="0">
                  <a:pos x="39" y="189"/>
                </a:cxn>
                <a:cxn ang="0">
                  <a:pos x="44" y="217"/>
                </a:cxn>
                <a:cxn ang="0">
                  <a:pos x="55" y="234"/>
                </a:cxn>
                <a:cxn ang="0">
                  <a:pos x="61" y="251"/>
                </a:cxn>
                <a:cxn ang="0">
                  <a:pos x="77" y="279"/>
                </a:cxn>
                <a:cxn ang="0">
                  <a:pos x="94" y="295"/>
                </a:cxn>
                <a:cxn ang="0">
                  <a:pos x="111" y="295"/>
                </a:cxn>
                <a:cxn ang="0">
                  <a:pos x="128" y="284"/>
                </a:cxn>
                <a:cxn ang="0">
                  <a:pos x="139" y="267"/>
                </a:cxn>
                <a:cxn ang="0">
                  <a:pos x="150" y="251"/>
                </a:cxn>
                <a:cxn ang="0">
                  <a:pos x="155" y="228"/>
                </a:cxn>
                <a:cxn ang="0">
                  <a:pos x="166" y="206"/>
                </a:cxn>
                <a:cxn ang="0">
                  <a:pos x="178" y="173"/>
                </a:cxn>
                <a:cxn ang="0">
                  <a:pos x="189" y="150"/>
                </a:cxn>
                <a:cxn ang="0">
                  <a:pos x="200" y="128"/>
                </a:cxn>
                <a:cxn ang="0">
                  <a:pos x="217" y="117"/>
                </a:cxn>
                <a:cxn ang="0">
                  <a:pos x="233" y="122"/>
                </a:cxn>
                <a:cxn ang="0">
                  <a:pos x="244" y="139"/>
                </a:cxn>
                <a:cxn ang="0">
                  <a:pos x="255" y="161"/>
                </a:cxn>
                <a:cxn ang="0">
                  <a:pos x="261" y="184"/>
                </a:cxn>
                <a:cxn ang="0">
                  <a:pos x="272" y="212"/>
                </a:cxn>
                <a:cxn ang="0">
                  <a:pos x="278" y="240"/>
                </a:cxn>
                <a:cxn ang="0">
                  <a:pos x="289" y="262"/>
                </a:cxn>
                <a:cxn ang="0">
                  <a:pos x="300" y="290"/>
                </a:cxn>
                <a:cxn ang="0">
                  <a:pos x="317" y="279"/>
                </a:cxn>
                <a:cxn ang="0">
                  <a:pos x="328" y="256"/>
                </a:cxn>
                <a:cxn ang="0">
                  <a:pos x="333" y="212"/>
                </a:cxn>
                <a:cxn ang="0">
                  <a:pos x="345" y="173"/>
                </a:cxn>
                <a:cxn ang="0">
                  <a:pos x="350" y="128"/>
                </a:cxn>
                <a:cxn ang="0">
                  <a:pos x="361" y="94"/>
                </a:cxn>
                <a:cxn ang="0">
                  <a:pos x="367" y="50"/>
                </a:cxn>
                <a:cxn ang="0">
                  <a:pos x="383" y="16"/>
                </a:cxn>
                <a:cxn ang="0">
                  <a:pos x="389" y="0"/>
                </a:cxn>
                <a:cxn ang="0">
                  <a:pos x="406" y="5"/>
                </a:cxn>
                <a:cxn ang="0">
                  <a:pos x="422" y="22"/>
                </a:cxn>
                <a:cxn ang="0">
                  <a:pos x="428" y="39"/>
                </a:cxn>
                <a:cxn ang="0">
                  <a:pos x="439" y="55"/>
                </a:cxn>
                <a:cxn ang="0">
                  <a:pos x="445" y="78"/>
                </a:cxn>
              </a:cxnLst>
              <a:rect l="0" t="0" r="r" b="b"/>
              <a:pathLst>
                <a:path w="456" h="295">
                  <a:moveTo>
                    <a:pt x="0" y="61"/>
                  </a:moveTo>
                  <a:lnTo>
                    <a:pt x="0" y="72"/>
                  </a:lnTo>
                  <a:lnTo>
                    <a:pt x="5" y="78"/>
                  </a:lnTo>
                  <a:lnTo>
                    <a:pt x="5" y="94"/>
                  </a:lnTo>
                  <a:lnTo>
                    <a:pt x="11" y="100"/>
                  </a:lnTo>
                  <a:lnTo>
                    <a:pt x="11" y="111"/>
                  </a:lnTo>
                  <a:lnTo>
                    <a:pt x="16" y="117"/>
                  </a:lnTo>
                  <a:lnTo>
                    <a:pt x="16" y="134"/>
                  </a:lnTo>
                  <a:lnTo>
                    <a:pt x="22" y="139"/>
                  </a:lnTo>
                  <a:lnTo>
                    <a:pt x="22" y="150"/>
                  </a:lnTo>
                  <a:lnTo>
                    <a:pt x="27" y="156"/>
                  </a:lnTo>
                  <a:lnTo>
                    <a:pt x="27" y="167"/>
                  </a:lnTo>
                  <a:lnTo>
                    <a:pt x="33" y="173"/>
                  </a:lnTo>
                  <a:lnTo>
                    <a:pt x="33" y="184"/>
                  </a:lnTo>
                  <a:lnTo>
                    <a:pt x="39" y="189"/>
                  </a:lnTo>
                  <a:lnTo>
                    <a:pt x="39" y="200"/>
                  </a:lnTo>
                  <a:lnTo>
                    <a:pt x="44" y="206"/>
                  </a:lnTo>
                  <a:lnTo>
                    <a:pt x="44" y="217"/>
                  </a:lnTo>
                  <a:lnTo>
                    <a:pt x="50" y="223"/>
                  </a:lnTo>
                  <a:lnTo>
                    <a:pt x="50" y="228"/>
                  </a:lnTo>
                  <a:lnTo>
                    <a:pt x="55" y="234"/>
                  </a:lnTo>
                  <a:lnTo>
                    <a:pt x="55" y="240"/>
                  </a:lnTo>
                  <a:lnTo>
                    <a:pt x="61" y="245"/>
                  </a:lnTo>
                  <a:lnTo>
                    <a:pt x="61" y="251"/>
                  </a:lnTo>
                  <a:lnTo>
                    <a:pt x="72" y="262"/>
                  </a:lnTo>
                  <a:lnTo>
                    <a:pt x="72" y="273"/>
                  </a:lnTo>
                  <a:lnTo>
                    <a:pt x="77" y="279"/>
                  </a:lnTo>
                  <a:lnTo>
                    <a:pt x="83" y="284"/>
                  </a:lnTo>
                  <a:lnTo>
                    <a:pt x="89" y="290"/>
                  </a:lnTo>
                  <a:lnTo>
                    <a:pt x="94" y="295"/>
                  </a:lnTo>
                  <a:lnTo>
                    <a:pt x="100" y="295"/>
                  </a:lnTo>
                  <a:lnTo>
                    <a:pt x="105" y="295"/>
                  </a:lnTo>
                  <a:lnTo>
                    <a:pt x="111" y="295"/>
                  </a:lnTo>
                  <a:lnTo>
                    <a:pt x="116" y="295"/>
                  </a:lnTo>
                  <a:lnTo>
                    <a:pt x="122" y="290"/>
                  </a:lnTo>
                  <a:lnTo>
                    <a:pt x="128" y="284"/>
                  </a:lnTo>
                  <a:lnTo>
                    <a:pt x="133" y="279"/>
                  </a:lnTo>
                  <a:lnTo>
                    <a:pt x="139" y="273"/>
                  </a:lnTo>
                  <a:lnTo>
                    <a:pt x="139" y="267"/>
                  </a:lnTo>
                  <a:lnTo>
                    <a:pt x="144" y="262"/>
                  </a:lnTo>
                  <a:lnTo>
                    <a:pt x="144" y="256"/>
                  </a:lnTo>
                  <a:lnTo>
                    <a:pt x="150" y="251"/>
                  </a:lnTo>
                  <a:lnTo>
                    <a:pt x="150" y="245"/>
                  </a:lnTo>
                  <a:lnTo>
                    <a:pt x="155" y="240"/>
                  </a:lnTo>
                  <a:lnTo>
                    <a:pt x="155" y="228"/>
                  </a:lnTo>
                  <a:lnTo>
                    <a:pt x="161" y="223"/>
                  </a:lnTo>
                  <a:lnTo>
                    <a:pt x="161" y="212"/>
                  </a:lnTo>
                  <a:lnTo>
                    <a:pt x="166" y="206"/>
                  </a:lnTo>
                  <a:lnTo>
                    <a:pt x="166" y="195"/>
                  </a:lnTo>
                  <a:lnTo>
                    <a:pt x="178" y="184"/>
                  </a:lnTo>
                  <a:lnTo>
                    <a:pt x="178" y="173"/>
                  </a:lnTo>
                  <a:lnTo>
                    <a:pt x="183" y="167"/>
                  </a:lnTo>
                  <a:lnTo>
                    <a:pt x="183" y="156"/>
                  </a:lnTo>
                  <a:lnTo>
                    <a:pt x="189" y="150"/>
                  </a:lnTo>
                  <a:lnTo>
                    <a:pt x="189" y="145"/>
                  </a:lnTo>
                  <a:lnTo>
                    <a:pt x="200" y="134"/>
                  </a:lnTo>
                  <a:lnTo>
                    <a:pt x="200" y="128"/>
                  </a:lnTo>
                  <a:lnTo>
                    <a:pt x="205" y="122"/>
                  </a:lnTo>
                  <a:lnTo>
                    <a:pt x="211" y="117"/>
                  </a:lnTo>
                  <a:lnTo>
                    <a:pt x="217" y="117"/>
                  </a:lnTo>
                  <a:lnTo>
                    <a:pt x="222" y="117"/>
                  </a:lnTo>
                  <a:lnTo>
                    <a:pt x="228" y="117"/>
                  </a:lnTo>
                  <a:lnTo>
                    <a:pt x="233" y="122"/>
                  </a:lnTo>
                  <a:lnTo>
                    <a:pt x="239" y="128"/>
                  </a:lnTo>
                  <a:lnTo>
                    <a:pt x="244" y="134"/>
                  </a:lnTo>
                  <a:lnTo>
                    <a:pt x="244" y="139"/>
                  </a:lnTo>
                  <a:lnTo>
                    <a:pt x="250" y="145"/>
                  </a:lnTo>
                  <a:lnTo>
                    <a:pt x="250" y="156"/>
                  </a:lnTo>
                  <a:lnTo>
                    <a:pt x="255" y="161"/>
                  </a:lnTo>
                  <a:lnTo>
                    <a:pt x="255" y="167"/>
                  </a:lnTo>
                  <a:lnTo>
                    <a:pt x="261" y="173"/>
                  </a:lnTo>
                  <a:lnTo>
                    <a:pt x="261" y="184"/>
                  </a:lnTo>
                  <a:lnTo>
                    <a:pt x="267" y="189"/>
                  </a:lnTo>
                  <a:lnTo>
                    <a:pt x="267" y="206"/>
                  </a:lnTo>
                  <a:lnTo>
                    <a:pt x="272" y="212"/>
                  </a:lnTo>
                  <a:lnTo>
                    <a:pt x="272" y="217"/>
                  </a:lnTo>
                  <a:lnTo>
                    <a:pt x="278" y="223"/>
                  </a:lnTo>
                  <a:lnTo>
                    <a:pt x="278" y="240"/>
                  </a:lnTo>
                  <a:lnTo>
                    <a:pt x="283" y="245"/>
                  </a:lnTo>
                  <a:lnTo>
                    <a:pt x="283" y="256"/>
                  </a:lnTo>
                  <a:lnTo>
                    <a:pt x="289" y="262"/>
                  </a:lnTo>
                  <a:lnTo>
                    <a:pt x="289" y="273"/>
                  </a:lnTo>
                  <a:lnTo>
                    <a:pt x="300" y="284"/>
                  </a:lnTo>
                  <a:lnTo>
                    <a:pt x="300" y="290"/>
                  </a:lnTo>
                  <a:lnTo>
                    <a:pt x="306" y="290"/>
                  </a:lnTo>
                  <a:lnTo>
                    <a:pt x="311" y="284"/>
                  </a:lnTo>
                  <a:lnTo>
                    <a:pt x="317" y="279"/>
                  </a:lnTo>
                  <a:lnTo>
                    <a:pt x="322" y="273"/>
                  </a:lnTo>
                  <a:lnTo>
                    <a:pt x="322" y="262"/>
                  </a:lnTo>
                  <a:lnTo>
                    <a:pt x="328" y="256"/>
                  </a:lnTo>
                  <a:lnTo>
                    <a:pt x="328" y="240"/>
                  </a:lnTo>
                  <a:lnTo>
                    <a:pt x="333" y="228"/>
                  </a:lnTo>
                  <a:lnTo>
                    <a:pt x="333" y="212"/>
                  </a:lnTo>
                  <a:lnTo>
                    <a:pt x="339" y="206"/>
                  </a:lnTo>
                  <a:lnTo>
                    <a:pt x="339" y="184"/>
                  </a:lnTo>
                  <a:lnTo>
                    <a:pt x="345" y="173"/>
                  </a:lnTo>
                  <a:lnTo>
                    <a:pt x="345" y="161"/>
                  </a:lnTo>
                  <a:lnTo>
                    <a:pt x="350" y="150"/>
                  </a:lnTo>
                  <a:lnTo>
                    <a:pt x="350" y="128"/>
                  </a:lnTo>
                  <a:lnTo>
                    <a:pt x="356" y="122"/>
                  </a:lnTo>
                  <a:lnTo>
                    <a:pt x="356" y="100"/>
                  </a:lnTo>
                  <a:lnTo>
                    <a:pt x="361" y="94"/>
                  </a:lnTo>
                  <a:lnTo>
                    <a:pt x="361" y="72"/>
                  </a:lnTo>
                  <a:lnTo>
                    <a:pt x="367" y="67"/>
                  </a:lnTo>
                  <a:lnTo>
                    <a:pt x="367" y="50"/>
                  </a:lnTo>
                  <a:lnTo>
                    <a:pt x="372" y="44"/>
                  </a:lnTo>
                  <a:lnTo>
                    <a:pt x="372" y="27"/>
                  </a:lnTo>
                  <a:lnTo>
                    <a:pt x="383" y="16"/>
                  </a:lnTo>
                  <a:lnTo>
                    <a:pt x="383" y="11"/>
                  </a:lnTo>
                  <a:lnTo>
                    <a:pt x="395" y="0"/>
                  </a:lnTo>
                  <a:lnTo>
                    <a:pt x="389" y="0"/>
                  </a:lnTo>
                  <a:lnTo>
                    <a:pt x="395" y="0"/>
                  </a:lnTo>
                  <a:lnTo>
                    <a:pt x="400" y="0"/>
                  </a:lnTo>
                  <a:lnTo>
                    <a:pt x="406" y="5"/>
                  </a:lnTo>
                  <a:lnTo>
                    <a:pt x="411" y="11"/>
                  </a:lnTo>
                  <a:lnTo>
                    <a:pt x="417" y="16"/>
                  </a:lnTo>
                  <a:lnTo>
                    <a:pt x="422" y="22"/>
                  </a:lnTo>
                  <a:lnTo>
                    <a:pt x="422" y="27"/>
                  </a:lnTo>
                  <a:lnTo>
                    <a:pt x="428" y="33"/>
                  </a:lnTo>
                  <a:lnTo>
                    <a:pt x="428" y="39"/>
                  </a:lnTo>
                  <a:lnTo>
                    <a:pt x="434" y="44"/>
                  </a:lnTo>
                  <a:lnTo>
                    <a:pt x="434" y="50"/>
                  </a:lnTo>
                  <a:lnTo>
                    <a:pt x="439" y="55"/>
                  </a:lnTo>
                  <a:lnTo>
                    <a:pt x="439" y="61"/>
                  </a:lnTo>
                  <a:lnTo>
                    <a:pt x="445" y="67"/>
                  </a:lnTo>
                  <a:lnTo>
                    <a:pt x="445" y="78"/>
                  </a:lnTo>
                  <a:lnTo>
                    <a:pt x="456" y="89"/>
                  </a:lnTo>
                  <a:lnTo>
                    <a:pt x="456" y="100"/>
                  </a:lnTo>
                </a:path>
              </a:pathLst>
            </a:cu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98" name="Freeform 10"/>
            <p:cNvSpPr>
              <a:spLocks/>
            </p:cNvSpPr>
            <p:nvPr/>
          </p:nvSpPr>
          <p:spPr bwMode="auto">
            <a:xfrm>
              <a:off x="5397" y="1753"/>
              <a:ext cx="434" cy="290"/>
            </a:xfrm>
            <a:custGeom>
              <a:avLst/>
              <a:gdLst/>
              <a:ahLst/>
              <a:cxnLst>
                <a:cxn ang="0">
                  <a:pos x="5" y="95"/>
                </a:cxn>
                <a:cxn ang="0">
                  <a:pos x="16" y="117"/>
                </a:cxn>
                <a:cxn ang="0">
                  <a:pos x="22" y="151"/>
                </a:cxn>
                <a:cxn ang="0">
                  <a:pos x="33" y="167"/>
                </a:cxn>
                <a:cxn ang="0">
                  <a:pos x="39" y="206"/>
                </a:cxn>
                <a:cxn ang="0">
                  <a:pos x="50" y="229"/>
                </a:cxn>
                <a:cxn ang="0">
                  <a:pos x="55" y="262"/>
                </a:cxn>
                <a:cxn ang="0">
                  <a:pos x="72" y="285"/>
                </a:cxn>
                <a:cxn ang="0">
                  <a:pos x="83" y="285"/>
                </a:cxn>
                <a:cxn ang="0">
                  <a:pos x="94" y="268"/>
                </a:cxn>
                <a:cxn ang="0">
                  <a:pos x="100" y="234"/>
                </a:cxn>
                <a:cxn ang="0">
                  <a:pos x="111" y="195"/>
                </a:cxn>
                <a:cxn ang="0">
                  <a:pos x="117" y="139"/>
                </a:cxn>
                <a:cxn ang="0">
                  <a:pos x="128" y="95"/>
                </a:cxn>
                <a:cxn ang="0">
                  <a:pos x="133" y="50"/>
                </a:cxn>
                <a:cxn ang="0">
                  <a:pos x="144" y="22"/>
                </a:cxn>
                <a:cxn ang="0">
                  <a:pos x="150" y="0"/>
                </a:cxn>
                <a:cxn ang="0">
                  <a:pos x="172" y="17"/>
                </a:cxn>
                <a:cxn ang="0">
                  <a:pos x="178" y="50"/>
                </a:cxn>
                <a:cxn ang="0">
                  <a:pos x="189" y="78"/>
                </a:cxn>
                <a:cxn ang="0">
                  <a:pos x="195" y="123"/>
                </a:cxn>
                <a:cxn ang="0">
                  <a:pos x="206" y="145"/>
                </a:cxn>
                <a:cxn ang="0">
                  <a:pos x="211" y="184"/>
                </a:cxn>
                <a:cxn ang="0">
                  <a:pos x="222" y="212"/>
                </a:cxn>
                <a:cxn ang="0">
                  <a:pos x="228" y="240"/>
                </a:cxn>
                <a:cxn ang="0">
                  <a:pos x="245" y="262"/>
                </a:cxn>
                <a:cxn ang="0">
                  <a:pos x="261" y="262"/>
                </a:cxn>
                <a:cxn ang="0">
                  <a:pos x="278" y="234"/>
                </a:cxn>
                <a:cxn ang="0">
                  <a:pos x="289" y="212"/>
                </a:cxn>
                <a:cxn ang="0">
                  <a:pos x="295" y="184"/>
                </a:cxn>
                <a:cxn ang="0">
                  <a:pos x="306" y="162"/>
                </a:cxn>
                <a:cxn ang="0">
                  <a:pos x="311" y="134"/>
                </a:cxn>
                <a:cxn ang="0">
                  <a:pos x="322" y="112"/>
                </a:cxn>
                <a:cxn ang="0">
                  <a:pos x="328" y="95"/>
                </a:cxn>
                <a:cxn ang="0">
                  <a:pos x="345" y="72"/>
                </a:cxn>
                <a:cxn ang="0">
                  <a:pos x="361" y="72"/>
                </a:cxn>
                <a:cxn ang="0">
                  <a:pos x="378" y="89"/>
                </a:cxn>
                <a:cxn ang="0">
                  <a:pos x="395" y="117"/>
                </a:cxn>
                <a:cxn ang="0">
                  <a:pos x="400" y="139"/>
                </a:cxn>
                <a:cxn ang="0">
                  <a:pos x="411" y="156"/>
                </a:cxn>
                <a:cxn ang="0">
                  <a:pos x="417" y="178"/>
                </a:cxn>
                <a:cxn ang="0">
                  <a:pos x="428" y="201"/>
                </a:cxn>
              </a:cxnLst>
              <a:rect l="0" t="0" r="r" b="b"/>
              <a:pathLst>
                <a:path w="434" h="290">
                  <a:moveTo>
                    <a:pt x="0" y="78"/>
                  </a:moveTo>
                  <a:lnTo>
                    <a:pt x="5" y="84"/>
                  </a:lnTo>
                  <a:lnTo>
                    <a:pt x="5" y="95"/>
                  </a:lnTo>
                  <a:lnTo>
                    <a:pt x="11" y="100"/>
                  </a:lnTo>
                  <a:lnTo>
                    <a:pt x="11" y="112"/>
                  </a:lnTo>
                  <a:lnTo>
                    <a:pt x="16" y="117"/>
                  </a:lnTo>
                  <a:lnTo>
                    <a:pt x="16" y="128"/>
                  </a:lnTo>
                  <a:lnTo>
                    <a:pt x="22" y="134"/>
                  </a:lnTo>
                  <a:lnTo>
                    <a:pt x="22" y="151"/>
                  </a:lnTo>
                  <a:lnTo>
                    <a:pt x="28" y="156"/>
                  </a:lnTo>
                  <a:lnTo>
                    <a:pt x="28" y="162"/>
                  </a:lnTo>
                  <a:lnTo>
                    <a:pt x="33" y="167"/>
                  </a:lnTo>
                  <a:lnTo>
                    <a:pt x="33" y="184"/>
                  </a:lnTo>
                  <a:lnTo>
                    <a:pt x="39" y="190"/>
                  </a:lnTo>
                  <a:lnTo>
                    <a:pt x="39" y="206"/>
                  </a:lnTo>
                  <a:lnTo>
                    <a:pt x="44" y="212"/>
                  </a:lnTo>
                  <a:lnTo>
                    <a:pt x="44" y="223"/>
                  </a:lnTo>
                  <a:lnTo>
                    <a:pt x="50" y="229"/>
                  </a:lnTo>
                  <a:lnTo>
                    <a:pt x="50" y="245"/>
                  </a:lnTo>
                  <a:lnTo>
                    <a:pt x="55" y="251"/>
                  </a:lnTo>
                  <a:lnTo>
                    <a:pt x="55" y="262"/>
                  </a:lnTo>
                  <a:lnTo>
                    <a:pt x="61" y="268"/>
                  </a:lnTo>
                  <a:lnTo>
                    <a:pt x="61" y="273"/>
                  </a:lnTo>
                  <a:lnTo>
                    <a:pt x="72" y="285"/>
                  </a:lnTo>
                  <a:lnTo>
                    <a:pt x="72" y="290"/>
                  </a:lnTo>
                  <a:lnTo>
                    <a:pt x="78" y="290"/>
                  </a:lnTo>
                  <a:lnTo>
                    <a:pt x="83" y="285"/>
                  </a:lnTo>
                  <a:lnTo>
                    <a:pt x="89" y="279"/>
                  </a:lnTo>
                  <a:lnTo>
                    <a:pt x="89" y="273"/>
                  </a:lnTo>
                  <a:lnTo>
                    <a:pt x="94" y="268"/>
                  </a:lnTo>
                  <a:lnTo>
                    <a:pt x="94" y="257"/>
                  </a:lnTo>
                  <a:lnTo>
                    <a:pt x="100" y="251"/>
                  </a:lnTo>
                  <a:lnTo>
                    <a:pt x="100" y="234"/>
                  </a:lnTo>
                  <a:lnTo>
                    <a:pt x="105" y="229"/>
                  </a:lnTo>
                  <a:lnTo>
                    <a:pt x="105" y="206"/>
                  </a:lnTo>
                  <a:lnTo>
                    <a:pt x="111" y="195"/>
                  </a:lnTo>
                  <a:lnTo>
                    <a:pt x="111" y="173"/>
                  </a:lnTo>
                  <a:lnTo>
                    <a:pt x="117" y="162"/>
                  </a:lnTo>
                  <a:lnTo>
                    <a:pt x="117" y="139"/>
                  </a:lnTo>
                  <a:lnTo>
                    <a:pt x="122" y="128"/>
                  </a:lnTo>
                  <a:lnTo>
                    <a:pt x="122" y="106"/>
                  </a:lnTo>
                  <a:lnTo>
                    <a:pt x="128" y="95"/>
                  </a:lnTo>
                  <a:lnTo>
                    <a:pt x="128" y="72"/>
                  </a:lnTo>
                  <a:lnTo>
                    <a:pt x="133" y="67"/>
                  </a:lnTo>
                  <a:lnTo>
                    <a:pt x="133" y="50"/>
                  </a:lnTo>
                  <a:lnTo>
                    <a:pt x="139" y="45"/>
                  </a:lnTo>
                  <a:lnTo>
                    <a:pt x="139" y="28"/>
                  </a:lnTo>
                  <a:lnTo>
                    <a:pt x="144" y="22"/>
                  </a:lnTo>
                  <a:lnTo>
                    <a:pt x="144" y="11"/>
                  </a:lnTo>
                  <a:lnTo>
                    <a:pt x="156" y="0"/>
                  </a:lnTo>
                  <a:lnTo>
                    <a:pt x="150" y="0"/>
                  </a:lnTo>
                  <a:lnTo>
                    <a:pt x="156" y="0"/>
                  </a:lnTo>
                  <a:lnTo>
                    <a:pt x="161" y="5"/>
                  </a:lnTo>
                  <a:lnTo>
                    <a:pt x="172" y="17"/>
                  </a:lnTo>
                  <a:lnTo>
                    <a:pt x="172" y="28"/>
                  </a:lnTo>
                  <a:lnTo>
                    <a:pt x="178" y="33"/>
                  </a:lnTo>
                  <a:lnTo>
                    <a:pt x="178" y="50"/>
                  </a:lnTo>
                  <a:lnTo>
                    <a:pt x="183" y="56"/>
                  </a:lnTo>
                  <a:lnTo>
                    <a:pt x="183" y="72"/>
                  </a:lnTo>
                  <a:lnTo>
                    <a:pt x="189" y="78"/>
                  </a:lnTo>
                  <a:lnTo>
                    <a:pt x="189" y="95"/>
                  </a:lnTo>
                  <a:lnTo>
                    <a:pt x="195" y="100"/>
                  </a:lnTo>
                  <a:lnTo>
                    <a:pt x="195" y="123"/>
                  </a:lnTo>
                  <a:lnTo>
                    <a:pt x="200" y="128"/>
                  </a:lnTo>
                  <a:lnTo>
                    <a:pt x="200" y="139"/>
                  </a:lnTo>
                  <a:lnTo>
                    <a:pt x="206" y="145"/>
                  </a:lnTo>
                  <a:lnTo>
                    <a:pt x="206" y="162"/>
                  </a:lnTo>
                  <a:lnTo>
                    <a:pt x="211" y="167"/>
                  </a:lnTo>
                  <a:lnTo>
                    <a:pt x="211" y="184"/>
                  </a:lnTo>
                  <a:lnTo>
                    <a:pt x="217" y="190"/>
                  </a:lnTo>
                  <a:lnTo>
                    <a:pt x="217" y="206"/>
                  </a:lnTo>
                  <a:lnTo>
                    <a:pt x="222" y="212"/>
                  </a:lnTo>
                  <a:lnTo>
                    <a:pt x="222" y="223"/>
                  </a:lnTo>
                  <a:lnTo>
                    <a:pt x="228" y="229"/>
                  </a:lnTo>
                  <a:lnTo>
                    <a:pt x="228" y="240"/>
                  </a:lnTo>
                  <a:lnTo>
                    <a:pt x="233" y="245"/>
                  </a:lnTo>
                  <a:lnTo>
                    <a:pt x="245" y="257"/>
                  </a:lnTo>
                  <a:lnTo>
                    <a:pt x="245" y="262"/>
                  </a:lnTo>
                  <a:lnTo>
                    <a:pt x="250" y="268"/>
                  </a:lnTo>
                  <a:lnTo>
                    <a:pt x="256" y="268"/>
                  </a:lnTo>
                  <a:lnTo>
                    <a:pt x="261" y="262"/>
                  </a:lnTo>
                  <a:lnTo>
                    <a:pt x="267" y="257"/>
                  </a:lnTo>
                  <a:lnTo>
                    <a:pt x="278" y="245"/>
                  </a:lnTo>
                  <a:lnTo>
                    <a:pt x="278" y="234"/>
                  </a:lnTo>
                  <a:lnTo>
                    <a:pt x="284" y="229"/>
                  </a:lnTo>
                  <a:lnTo>
                    <a:pt x="284" y="218"/>
                  </a:lnTo>
                  <a:lnTo>
                    <a:pt x="289" y="212"/>
                  </a:lnTo>
                  <a:lnTo>
                    <a:pt x="289" y="201"/>
                  </a:lnTo>
                  <a:lnTo>
                    <a:pt x="295" y="195"/>
                  </a:lnTo>
                  <a:lnTo>
                    <a:pt x="295" y="184"/>
                  </a:lnTo>
                  <a:lnTo>
                    <a:pt x="300" y="178"/>
                  </a:lnTo>
                  <a:lnTo>
                    <a:pt x="300" y="167"/>
                  </a:lnTo>
                  <a:lnTo>
                    <a:pt x="306" y="162"/>
                  </a:lnTo>
                  <a:lnTo>
                    <a:pt x="306" y="151"/>
                  </a:lnTo>
                  <a:lnTo>
                    <a:pt x="311" y="145"/>
                  </a:lnTo>
                  <a:lnTo>
                    <a:pt x="311" y="134"/>
                  </a:lnTo>
                  <a:lnTo>
                    <a:pt x="317" y="128"/>
                  </a:lnTo>
                  <a:lnTo>
                    <a:pt x="317" y="117"/>
                  </a:lnTo>
                  <a:lnTo>
                    <a:pt x="322" y="112"/>
                  </a:lnTo>
                  <a:lnTo>
                    <a:pt x="322" y="106"/>
                  </a:lnTo>
                  <a:lnTo>
                    <a:pt x="328" y="100"/>
                  </a:lnTo>
                  <a:lnTo>
                    <a:pt x="328" y="95"/>
                  </a:lnTo>
                  <a:lnTo>
                    <a:pt x="339" y="84"/>
                  </a:lnTo>
                  <a:lnTo>
                    <a:pt x="339" y="78"/>
                  </a:lnTo>
                  <a:lnTo>
                    <a:pt x="345" y="72"/>
                  </a:lnTo>
                  <a:lnTo>
                    <a:pt x="350" y="72"/>
                  </a:lnTo>
                  <a:lnTo>
                    <a:pt x="356" y="72"/>
                  </a:lnTo>
                  <a:lnTo>
                    <a:pt x="361" y="72"/>
                  </a:lnTo>
                  <a:lnTo>
                    <a:pt x="367" y="78"/>
                  </a:lnTo>
                  <a:lnTo>
                    <a:pt x="373" y="84"/>
                  </a:lnTo>
                  <a:lnTo>
                    <a:pt x="378" y="89"/>
                  </a:lnTo>
                  <a:lnTo>
                    <a:pt x="389" y="100"/>
                  </a:lnTo>
                  <a:lnTo>
                    <a:pt x="389" y="112"/>
                  </a:lnTo>
                  <a:lnTo>
                    <a:pt x="395" y="117"/>
                  </a:lnTo>
                  <a:lnTo>
                    <a:pt x="395" y="123"/>
                  </a:lnTo>
                  <a:lnTo>
                    <a:pt x="400" y="128"/>
                  </a:lnTo>
                  <a:lnTo>
                    <a:pt x="400" y="139"/>
                  </a:lnTo>
                  <a:lnTo>
                    <a:pt x="406" y="145"/>
                  </a:lnTo>
                  <a:lnTo>
                    <a:pt x="406" y="151"/>
                  </a:lnTo>
                  <a:lnTo>
                    <a:pt x="411" y="156"/>
                  </a:lnTo>
                  <a:lnTo>
                    <a:pt x="411" y="167"/>
                  </a:lnTo>
                  <a:lnTo>
                    <a:pt x="417" y="173"/>
                  </a:lnTo>
                  <a:lnTo>
                    <a:pt x="417" y="178"/>
                  </a:lnTo>
                  <a:lnTo>
                    <a:pt x="423" y="184"/>
                  </a:lnTo>
                  <a:lnTo>
                    <a:pt x="423" y="195"/>
                  </a:lnTo>
                  <a:lnTo>
                    <a:pt x="428" y="201"/>
                  </a:lnTo>
                  <a:lnTo>
                    <a:pt x="428" y="212"/>
                  </a:lnTo>
                  <a:lnTo>
                    <a:pt x="434" y="218"/>
                  </a:lnTo>
                </a:path>
              </a:pathLst>
            </a:cu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97" name="Freeform 9"/>
            <p:cNvSpPr>
              <a:spLocks/>
            </p:cNvSpPr>
            <p:nvPr/>
          </p:nvSpPr>
          <p:spPr bwMode="auto">
            <a:xfrm>
              <a:off x="5831" y="1837"/>
              <a:ext cx="484" cy="240"/>
            </a:xfrm>
            <a:custGeom>
              <a:avLst/>
              <a:gdLst/>
              <a:ahLst/>
              <a:cxnLst>
                <a:cxn ang="0">
                  <a:pos x="5" y="150"/>
                </a:cxn>
                <a:cxn ang="0">
                  <a:pos x="16" y="184"/>
                </a:cxn>
                <a:cxn ang="0">
                  <a:pos x="33" y="206"/>
                </a:cxn>
                <a:cxn ang="0">
                  <a:pos x="44" y="217"/>
                </a:cxn>
                <a:cxn ang="0">
                  <a:pos x="61" y="206"/>
                </a:cxn>
                <a:cxn ang="0">
                  <a:pos x="72" y="189"/>
                </a:cxn>
                <a:cxn ang="0">
                  <a:pos x="78" y="156"/>
                </a:cxn>
                <a:cxn ang="0">
                  <a:pos x="89" y="139"/>
                </a:cxn>
                <a:cxn ang="0">
                  <a:pos x="94" y="100"/>
                </a:cxn>
                <a:cxn ang="0">
                  <a:pos x="105" y="78"/>
                </a:cxn>
                <a:cxn ang="0">
                  <a:pos x="111" y="50"/>
                </a:cxn>
                <a:cxn ang="0">
                  <a:pos x="128" y="28"/>
                </a:cxn>
                <a:cxn ang="0">
                  <a:pos x="144" y="33"/>
                </a:cxn>
                <a:cxn ang="0">
                  <a:pos x="167" y="55"/>
                </a:cxn>
                <a:cxn ang="0">
                  <a:pos x="172" y="78"/>
                </a:cxn>
                <a:cxn ang="0">
                  <a:pos x="189" y="106"/>
                </a:cxn>
                <a:cxn ang="0">
                  <a:pos x="194" y="134"/>
                </a:cxn>
                <a:cxn ang="0">
                  <a:pos x="206" y="150"/>
                </a:cxn>
                <a:cxn ang="0">
                  <a:pos x="217" y="178"/>
                </a:cxn>
                <a:cxn ang="0">
                  <a:pos x="233" y="184"/>
                </a:cxn>
                <a:cxn ang="0">
                  <a:pos x="256" y="167"/>
                </a:cxn>
                <a:cxn ang="0">
                  <a:pos x="261" y="150"/>
                </a:cxn>
                <a:cxn ang="0">
                  <a:pos x="272" y="128"/>
                </a:cxn>
                <a:cxn ang="0">
                  <a:pos x="278" y="106"/>
                </a:cxn>
                <a:cxn ang="0">
                  <a:pos x="289" y="83"/>
                </a:cxn>
                <a:cxn ang="0">
                  <a:pos x="295" y="61"/>
                </a:cxn>
                <a:cxn ang="0">
                  <a:pos x="306" y="44"/>
                </a:cxn>
                <a:cxn ang="0">
                  <a:pos x="317" y="16"/>
                </a:cxn>
                <a:cxn ang="0">
                  <a:pos x="334" y="0"/>
                </a:cxn>
                <a:cxn ang="0">
                  <a:pos x="350" y="16"/>
                </a:cxn>
                <a:cxn ang="0">
                  <a:pos x="361" y="39"/>
                </a:cxn>
                <a:cxn ang="0">
                  <a:pos x="367" y="67"/>
                </a:cxn>
                <a:cxn ang="0">
                  <a:pos x="378" y="89"/>
                </a:cxn>
                <a:cxn ang="0">
                  <a:pos x="384" y="134"/>
                </a:cxn>
                <a:cxn ang="0">
                  <a:pos x="395" y="161"/>
                </a:cxn>
                <a:cxn ang="0">
                  <a:pos x="400" y="189"/>
                </a:cxn>
                <a:cxn ang="0">
                  <a:pos x="411" y="212"/>
                </a:cxn>
                <a:cxn ang="0">
                  <a:pos x="423" y="234"/>
                </a:cxn>
                <a:cxn ang="0">
                  <a:pos x="439" y="234"/>
                </a:cxn>
                <a:cxn ang="0">
                  <a:pos x="462" y="212"/>
                </a:cxn>
                <a:cxn ang="0">
                  <a:pos x="467" y="195"/>
                </a:cxn>
                <a:cxn ang="0">
                  <a:pos x="478" y="173"/>
                </a:cxn>
              </a:cxnLst>
              <a:rect l="0" t="0" r="r" b="b"/>
              <a:pathLst>
                <a:path w="484" h="240">
                  <a:moveTo>
                    <a:pt x="0" y="134"/>
                  </a:moveTo>
                  <a:lnTo>
                    <a:pt x="0" y="145"/>
                  </a:lnTo>
                  <a:lnTo>
                    <a:pt x="5" y="150"/>
                  </a:lnTo>
                  <a:lnTo>
                    <a:pt x="5" y="161"/>
                  </a:lnTo>
                  <a:lnTo>
                    <a:pt x="16" y="173"/>
                  </a:lnTo>
                  <a:lnTo>
                    <a:pt x="16" y="184"/>
                  </a:lnTo>
                  <a:lnTo>
                    <a:pt x="22" y="189"/>
                  </a:lnTo>
                  <a:lnTo>
                    <a:pt x="22" y="195"/>
                  </a:lnTo>
                  <a:lnTo>
                    <a:pt x="33" y="206"/>
                  </a:lnTo>
                  <a:lnTo>
                    <a:pt x="33" y="212"/>
                  </a:lnTo>
                  <a:lnTo>
                    <a:pt x="39" y="217"/>
                  </a:lnTo>
                  <a:lnTo>
                    <a:pt x="44" y="217"/>
                  </a:lnTo>
                  <a:lnTo>
                    <a:pt x="50" y="217"/>
                  </a:lnTo>
                  <a:lnTo>
                    <a:pt x="55" y="212"/>
                  </a:lnTo>
                  <a:lnTo>
                    <a:pt x="61" y="206"/>
                  </a:lnTo>
                  <a:lnTo>
                    <a:pt x="67" y="201"/>
                  </a:lnTo>
                  <a:lnTo>
                    <a:pt x="67" y="195"/>
                  </a:lnTo>
                  <a:lnTo>
                    <a:pt x="72" y="189"/>
                  </a:lnTo>
                  <a:lnTo>
                    <a:pt x="72" y="178"/>
                  </a:lnTo>
                  <a:lnTo>
                    <a:pt x="78" y="173"/>
                  </a:lnTo>
                  <a:lnTo>
                    <a:pt x="78" y="156"/>
                  </a:lnTo>
                  <a:lnTo>
                    <a:pt x="83" y="150"/>
                  </a:lnTo>
                  <a:lnTo>
                    <a:pt x="83" y="145"/>
                  </a:lnTo>
                  <a:lnTo>
                    <a:pt x="89" y="139"/>
                  </a:lnTo>
                  <a:lnTo>
                    <a:pt x="89" y="122"/>
                  </a:lnTo>
                  <a:lnTo>
                    <a:pt x="94" y="117"/>
                  </a:lnTo>
                  <a:lnTo>
                    <a:pt x="94" y="100"/>
                  </a:lnTo>
                  <a:lnTo>
                    <a:pt x="100" y="94"/>
                  </a:lnTo>
                  <a:lnTo>
                    <a:pt x="100" y="83"/>
                  </a:lnTo>
                  <a:lnTo>
                    <a:pt x="105" y="78"/>
                  </a:lnTo>
                  <a:lnTo>
                    <a:pt x="105" y="67"/>
                  </a:lnTo>
                  <a:lnTo>
                    <a:pt x="111" y="61"/>
                  </a:lnTo>
                  <a:lnTo>
                    <a:pt x="111" y="50"/>
                  </a:lnTo>
                  <a:lnTo>
                    <a:pt x="122" y="39"/>
                  </a:lnTo>
                  <a:lnTo>
                    <a:pt x="122" y="33"/>
                  </a:lnTo>
                  <a:lnTo>
                    <a:pt x="128" y="28"/>
                  </a:lnTo>
                  <a:lnTo>
                    <a:pt x="133" y="22"/>
                  </a:lnTo>
                  <a:lnTo>
                    <a:pt x="139" y="28"/>
                  </a:lnTo>
                  <a:lnTo>
                    <a:pt x="144" y="33"/>
                  </a:lnTo>
                  <a:lnTo>
                    <a:pt x="150" y="39"/>
                  </a:lnTo>
                  <a:lnTo>
                    <a:pt x="156" y="44"/>
                  </a:lnTo>
                  <a:lnTo>
                    <a:pt x="167" y="55"/>
                  </a:lnTo>
                  <a:lnTo>
                    <a:pt x="167" y="67"/>
                  </a:lnTo>
                  <a:lnTo>
                    <a:pt x="172" y="72"/>
                  </a:lnTo>
                  <a:lnTo>
                    <a:pt x="172" y="78"/>
                  </a:lnTo>
                  <a:lnTo>
                    <a:pt x="178" y="83"/>
                  </a:lnTo>
                  <a:lnTo>
                    <a:pt x="178" y="94"/>
                  </a:lnTo>
                  <a:lnTo>
                    <a:pt x="189" y="106"/>
                  </a:lnTo>
                  <a:lnTo>
                    <a:pt x="189" y="117"/>
                  </a:lnTo>
                  <a:lnTo>
                    <a:pt x="194" y="122"/>
                  </a:lnTo>
                  <a:lnTo>
                    <a:pt x="194" y="134"/>
                  </a:lnTo>
                  <a:lnTo>
                    <a:pt x="200" y="139"/>
                  </a:lnTo>
                  <a:lnTo>
                    <a:pt x="200" y="145"/>
                  </a:lnTo>
                  <a:lnTo>
                    <a:pt x="206" y="150"/>
                  </a:lnTo>
                  <a:lnTo>
                    <a:pt x="206" y="156"/>
                  </a:lnTo>
                  <a:lnTo>
                    <a:pt x="217" y="167"/>
                  </a:lnTo>
                  <a:lnTo>
                    <a:pt x="217" y="178"/>
                  </a:lnTo>
                  <a:lnTo>
                    <a:pt x="222" y="178"/>
                  </a:lnTo>
                  <a:lnTo>
                    <a:pt x="228" y="184"/>
                  </a:lnTo>
                  <a:lnTo>
                    <a:pt x="233" y="184"/>
                  </a:lnTo>
                  <a:lnTo>
                    <a:pt x="239" y="184"/>
                  </a:lnTo>
                  <a:lnTo>
                    <a:pt x="245" y="178"/>
                  </a:lnTo>
                  <a:lnTo>
                    <a:pt x="256" y="167"/>
                  </a:lnTo>
                  <a:lnTo>
                    <a:pt x="256" y="161"/>
                  </a:lnTo>
                  <a:lnTo>
                    <a:pt x="261" y="156"/>
                  </a:lnTo>
                  <a:lnTo>
                    <a:pt x="261" y="150"/>
                  </a:lnTo>
                  <a:lnTo>
                    <a:pt x="267" y="145"/>
                  </a:lnTo>
                  <a:lnTo>
                    <a:pt x="267" y="134"/>
                  </a:lnTo>
                  <a:lnTo>
                    <a:pt x="272" y="128"/>
                  </a:lnTo>
                  <a:lnTo>
                    <a:pt x="272" y="122"/>
                  </a:lnTo>
                  <a:lnTo>
                    <a:pt x="278" y="117"/>
                  </a:lnTo>
                  <a:lnTo>
                    <a:pt x="278" y="106"/>
                  </a:lnTo>
                  <a:lnTo>
                    <a:pt x="283" y="100"/>
                  </a:lnTo>
                  <a:lnTo>
                    <a:pt x="283" y="89"/>
                  </a:lnTo>
                  <a:lnTo>
                    <a:pt x="289" y="83"/>
                  </a:lnTo>
                  <a:lnTo>
                    <a:pt x="289" y="78"/>
                  </a:lnTo>
                  <a:lnTo>
                    <a:pt x="295" y="72"/>
                  </a:lnTo>
                  <a:lnTo>
                    <a:pt x="295" y="61"/>
                  </a:lnTo>
                  <a:lnTo>
                    <a:pt x="300" y="55"/>
                  </a:lnTo>
                  <a:lnTo>
                    <a:pt x="300" y="50"/>
                  </a:lnTo>
                  <a:lnTo>
                    <a:pt x="306" y="44"/>
                  </a:lnTo>
                  <a:lnTo>
                    <a:pt x="306" y="33"/>
                  </a:lnTo>
                  <a:lnTo>
                    <a:pt x="317" y="22"/>
                  </a:lnTo>
                  <a:lnTo>
                    <a:pt x="317" y="16"/>
                  </a:lnTo>
                  <a:lnTo>
                    <a:pt x="322" y="11"/>
                  </a:lnTo>
                  <a:lnTo>
                    <a:pt x="328" y="5"/>
                  </a:lnTo>
                  <a:lnTo>
                    <a:pt x="334" y="0"/>
                  </a:lnTo>
                  <a:lnTo>
                    <a:pt x="339" y="5"/>
                  </a:lnTo>
                  <a:lnTo>
                    <a:pt x="345" y="11"/>
                  </a:lnTo>
                  <a:lnTo>
                    <a:pt x="350" y="16"/>
                  </a:lnTo>
                  <a:lnTo>
                    <a:pt x="356" y="22"/>
                  </a:lnTo>
                  <a:lnTo>
                    <a:pt x="356" y="33"/>
                  </a:lnTo>
                  <a:lnTo>
                    <a:pt x="361" y="39"/>
                  </a:lnTo>
                  <a:lnTo>
                    <a:pt x="361" y="44"/>
                  </a:lnTo>
                  <a:lnTo>
                    <a:pt x="367" y="50"/>
                  </a:lnTo>
                  <a:lnTo>
                    <a:pt x="367" y="67"/>
                  </a:lnTo>
                  <a:lnTo>
                    <a:pt x="373" y="72"/>
                  </a:lnTo>
                  <a:lnTo>
                    <a:pt x="373" y="83"/>
                  </a:lnTo>
                  <a:lnTo>
                    <a:pt x="378" y="89"/>
                  </a:lnTo>
                  <a:lnTo>
                    <a:pt x="378" y="106"/>
                  </a:lnTo>
                  <a:lnTo>
                    <a:pt x="384" y="111"/>
                  </a:lnTo>
                  <a:lnTo>
                    <a:pt x="384" y="134"/>
                  </a:lnTo>
                  <a:lnTo>
                    <a:pt x="389" y="139"/>
                  </a:lnTo>
                  <a:lnTo>
                    <a:pt x="389" y="156"/>
                  </a:lnTo>
                  <a:lnTo>
                    <a:pt x="395" y="161"/>
                  </a:lnTo>
                  <a:lnTo>
                    <a:pt x="395" y="167"/>
                  </a:lnTo>
                  <a:lnTo>
                    <a:pt x="400" y="173"/>
                  </a:lnTo>
                  <a:lnTo>
                    <a:pt x="400" y="189"/>
                  </a:lnTo>
                  <a:lnTo>
                    <a:pt x="406" y="195"/>
                  </a:lnTo>
                  <a:lnTo>
                    <a:pt x="406" y="206"/>
                  </a:lnTo>
                  <a:lnTo>
                    <a:pt x="411" y="212"/>
                  </a:lnTo>
                  <a:lnTo>
                    <a:pt x="411" y="217"/>
                  </a:lnTo>
                  <a:lnTo>
                    <a:pt x="423" y="228"/>
                  </a:lnTo>
                  <a:lnTo>
                    <a:pt x="423" y="234"/>
                  </a:lnTo>
                  <a:lnTo>
                    <a:pt x="428" y="234"/>
                  </a:lnTo>
                  <a:lnTo>
                    <a:pt x="434" y="240"/>
                  </a:lnTo>
                  <a:lnTo>
                    <a:pt x="439" y="234"/>
                  </a:lnTo>
                  <a:lnTo>
                    <a:pt x="445" y="228"/>
                  </a:lnTo>
                  <a:lnTo>
                    <a:pt x="450" y="223"/>
                  </a:lnTo>
                  <a:lnTo>
                    <a:pt x="462" y="212"/>
                  </a:lnTo>
                  <a:lnTo>
                    <a:pt x="462" y="206"/>
                  </a:lnTo>
                  <a:lnTo>
                    <a:pt x="467" y="201"/>
                  </a:lnTo>
                  <a:lnTo>
                    <a:pt x="467" y="195"/>
                  </a:lnTo>
                  <a:lnTo>
                    <a:pt x="473" y="189"/>
                  </a:lnTo>
                  <a:lnTo>
                    <a:pt x="473" y="178"/>
                  </a:lnTo>
                  <a:lnTo>
                    <a:pt x="478" y="173"/>
                  </a:lnTo>
                  <a:lnTo>
                    <a:pt x="478" y="167"/>
                  </a:lnTo>
                  <a:lnTo>
                    <a:pt x="484" y="161"/>
                  </a:lnTo>
                </a:path>
              </a:pathLst>
            </a:cu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96" name="Freeform 8"/>
            <p:cNvSpPr>
              <a:spLocks/>
            </p:cNvSpPr>
            <p:nvPr/>
          </p:nvSpPr>
          <p:spPr bwMode="auto">
            <a:xfrm>
              <a:off x="6315" y="1870"/>
              <a:ext cx="439" cy="285"/>
            </a:xfrm>
            <a:custGeom>
              <a:avLst/>
              <a:gdLst/>
              <a:ahLst/>
              <a:cxnLst>
                <a:cxn ang="0">
                  <a:pos x="5" y="112"/>
                </a:cxn>
                <a:cxn ang="0">
                  <a:pos x="11" y="89"/>
                </a:cxn>
                <a:cxn ang="0">
                  <a:pos x="22" y="73"/>
                </a:cxn>
                <a:cxn ang="0">
                  <a:pos x="28" y="56"/>
                </a:cxn>
                <a:cxn ang="0">
                  <a:pos x="39" y="45"/>
                </a:cxn>
                <a:cxn ang="0">
                  <a:pos x="55" y="45"/>
                </a:cxn>
                <a:cxn ang="0">
                  <a:pos x="72" y="67"/>
                </a:cxn>
                <a:cxn ang="0">
                  <a:pos x="83" y="84"/>
                </a:cxn>
                <a:cxn ang="0">
                  <a:pos x="89" y="101"/>
                </a:cxn>
                <a:cxn ang="0">
                  <a:pos x="100" y="123"/>
                </a:cxn>
                <a:cxn ang="0">
                  <a:pos x="105" y="145"/>
                </a:cxn>
                <a:cxn ang="0">
                  <a:pos x="117" y="162"/>
                </a:cxn>
                <a:cxn ang="0">
                  <a:pos x="122" y="184"/>
                </a:cxn>
                <a:cxn ang="0">
                  <a:pos x="144" y="218"/>
                </a:cxn>
                <a:cxn ang="0">
                  <a:pos x="150" y="235"/>
                </a:cxn>
                <a:cxn ang="0">
                  <a:pos x="167" y="240"/>
                </a:cxn>
                <a:cxn ang="0">
                  <a:pos x="183" y="235"/>
                </a:cxn>
                <a:cxn ang="0">
                  <a:pos x="200" y="207"/>
                </a:cxn>
                <a:cxn ang="0">
                  <a:pos x="211" y="184"/>
                </a:cxn>
                <a:cxn ang="0">
                  <a:pos x="217" y="156"/>
                </a:cxn>
                <a:cxn ang="0">
                  <a:pos x="228" y="134"/>
                </a:cxn>
                <a:cxn ang="0">
                  <a:pos x="233" y="95"/>
                </a:cxn>
                <a:cxn ang="0">
                  <a:pos x="245" y="67"/>
                </a:cxn>
                <a:cxn ang="0">
                  <a:pos x="250" y="34"/>
                </a:cxn>
                <a:cxn ang="0">
                  <a:pos x="261" y="17"/>
                </a:cxn>
                <a:cxn ang="0">
                  <a:pos x="272" y="0"/>
                </a:cxn>
                <a:cxn ang="0">
                  <a:pos x="284" y="17"/>
                </a:cxn>
                <a:cxn ang="0">
                  <a:pos x="295" y="39"/>
                </a:cxn>
                <a:cxn ang="0">
                  <a:pos x="300" y="73"/>
                </a:cxn>
                <a:cxn ang="0">
                  <a:pos x="311" y="101"/>
                </a:cxn>
                <a:cxn ang="0">
                  <a:pos x="317" y="145"/>
                </a:cxn>
                <a:cxn ang="0">
                  <a:pos x="328" y="179"/>
                </a:cxn>
                <a:cxn ang="0">
                  <a:pos x="334" y="212"/>
                </a:cxn>
                <a:cxn ang="0">
                  <a:pos x="345" y="235"/>
                </a:cxn>
                <a:cxn ang="0">
                  <a:pos x="350" y="262"/>
                </a:cxn>
                <a:cxn ang="0">
                  <a:pos x="367" y="285"/>
                </a:cxn>
                <a:cxn ang="0">
                  <a:pos x="384" y="274"/>
                </a:cxn>
                <a:cxn ang="0">
                  <a:pos x="400" y="246"/>
                </a:cxn>
                <a:cxn ang="0">
                  <a:pos x="406" y="218"/>
                </a:cxn>
                <a:cxn ang="0">
                  <a:pos x="417" y="190"/>
                </a:cxn>
                <a:cxn ang="0">
                  <a:pos x="423" y="145"/>
                </a:cxn>
                <a:cxn ang="0">
                  <a:pos x="434" y="117"/>
                </a:cxn>
              </a:cxnLst>
              <a:rect l="0" t="0" r="r" b="b"/>
              <a:pathLst>
                <a:path w="439" h="285">
                  <a:moveTo>
                    <a:pt x="0" y="128"/>
                  </a:moveTo>
                  <a:lnTo>
                    <a:pt x="0" y="117"/>
                  </a:lnTo>
                  <a:lnTo>
                    <a:pt x="5" y="112"/>
                  </a:lnTo>
                  <a:lnTo>
                    <a:pt x="5" y="101"/>
                  </a:lnTo>
                  <a:lnTo>
                    <a:pt x="11" y="95"/>
                  </a:lnTo>
                  <a:lnTo>
                    <a:pt x="11" y="89"/>
                  </a:lnTo>
                  <a:lnTo>
                    <a:pt x="16" y="84"/>
                  </a:lnTo>
                  <a:lnTo>
                    <a:pt x="16" y="78"/>
                  </a:lnTo>
                  <a:lnTo>
                    <a:pt x="22" y="73"/>
                  </a:lnTo>
                  <a:lnTo>
                    <a:pt x="22" y="67"/>
                  </a:lnTo>
                  <a:lnTo>
                    <a:pt x="28" y="61"/>
                  </a:lnTo>
                  <a:lnTo>
                    <a:pt x="28" y="56"/>
                  </a:lnTo>
                  <a:lnTo>
                    <a:pt x="39" y="45"/>
                  </a:lnTo>
                  <a:lnTo>
                    <a:pt x="33" y="45"/>
                  </a:lnTo>
                  <a:lnTo>
                    <a:pt x="39" y="45"/>
                  </a:lnTo>
                  <a:lnTo>
                    <a:pt x="44" y="39"/>
                  </a:lnTo>
                  <a:lnTo>
                    <a:pt x="50" y="39"/>
                  </a:lnTo>
                  <a:lnTo>
                    <a:pt x="55" y="45"/>
                  </a:lnTo>
                  <a:lnTo>
                    <a:pt x="61" y="50"/>
                  </a:lnTo>
                  <a:lnTo>
                    <a:pt x="72" y="61"/>
                  </a:lnTo>
                  <a:lnTo>
                    <a:pt x="72" y="67"/>
                  </a:lnTo>
                  <a:lnTo>
                    <a:pt x="78" y="73"/>
                  </a:lnTo>
                  <a:lnTo>
                    <a:pt x="78" y="78"/>
                  </a:lnTo>
                  <a:lnTo>
                    <a:pt x="83" y="84"/>
                  </a:lnTo>
                  <a:lnTo>
                    <a:pt x="83" y="89"/>
                  </a:lnTo>
                  <a:lnTo>
                    <a:pt x="89" y="95"/>
                  </a:lnTo>
                  <a:lnTo>
                    <a:pt x="89" y="101"/>
                  </a:lnTo>
                  <a:lnTo>
                    <a:pt x="94" y="106"/>
                  </a:lnTo>
                  <a:lnTo>
                    <a:pt x="94" y="117"/>
                  </a:lnTo>
                  <a:lnTo>
                    <a:pt x="100" y="123"/>
                  </a:lnTo>
                  <a:lnTo>
                    <a:pt x="100" y="128"/>
                  </a:lnTo>
                  <a:lnTo>
                    <a:pt x="105" y="134"/>
                  </a:lnTo>
                  <a:lnTo>
                    <a:pt x="105" y="145"/>
                  </a:lnTo>
                  <a:lnTo>
                    <a:pt x="111" y="151"/>
                  </a:lnTo>
                  <a:lnTo>
                    <a:pt x="111" y="156"/>
                  </a:lnTo>
                  <a:lnTo>
                    <a:pt x="117" y="162"/>
                  </a:lnTo>
                  <a:lnTo>
                    <a:pt x="117" y="168"/>
                  </a:lnTo>
                  <a:lnTo>
                    <a:pt x="122" y="173"/>
                  </a:lnTo>
                  <a:lnTo>
                    <a:pt x="122" y="184"/>
                  </a:lnTo>
                  <a:lnTo>
                    <a:pt x="133" y="195"/>
                  </a:lnTo>
                  <a:lnTo>
                    <a:pt x="133" y="207"/>
                  </a:lnTo>
                  <a:lnTo>
                    <a:pt x="144" y="218"/>
                  </a:lnTo>
                  <a:lnTo>
                    <a:pt x="144" y="223"/>
                  </a:lnTo>
                  <a:lnTo>
                    <a:pt x="156" y="235"/>
                  </a:lnTo>
                  <a:lnTo>
                    <a:pt x="150" y="235"/>
                  </a:lnTo>
                  <a:lnTo>
                    <a:pt x="156" y="235"/>
                  </a:lnTo>
                  <a:lnTo>
                    <a:pt x="161" y="240"/>
                  </a:lnTo>
                  <a:lnTo>
                    <a:pt x="167" y="240"/>
                  </a:lnTo>
                  <a:lnTo>
                    <a:pt x="172" y="240"/>
                  </a:lnTo>
                  <a:lnTo>
                    <a:pt x="178" y="240"/>
                  </a:lnTo>
                  <a:lnTo>
                    <a:pt x="183" y="235"/>
                  </a:lnTo>
                  <a:lnTo>
                    <a:pt x="189" y="229"/>
                  </a:lnTo>
                  <a:lnTo>
                    <a:pt x="200" y="218"/>
                  </a:lnTo>
                  <a:lnTo>
                    <a:pt x="200" y="207"/>
                  </a:lnTo>
                  <a:lnTo>
                    <a:pt x="206" y="201"/>
                  </a:lnTo>
                  <a:lnTo>
                    <a:pt x="206" y="190"/>
                  </a:lnTo>
                  <a:lnTo>
                    <a:pt x="211" y="184"/>
                  </a:lnTo>
                  <a:lnTo>
                    <a:pt x="211" y="173"/>
                  </a:lnTo>
                  <a:lnTo>
                    <a:pt x="217" y="168"/>
                  </a:lnTo>
                  <a:lnTo>
                    <a:pt x="217" y="156"/>
                  </a:lnTo>
                  <a:lnTo>
                    <a:pt x="222" y="151"/>
                  </a:lnTo>
                  <a:lnTo>
                    <a:pt x="222" y="140"/>
                  </a:lnTo>
                  <a:lnTo>
                    <a:pt x="228" y="134"/>
                  </a:lnTo>
                  <a:lnTo>
                    <a:pt x="228" y="117"/>
                  </a:lnTo>
                  <a:lnTo>
                    <a:pt x="233" y="112"/>
                  </a:lnTo>
                  <a:lnTo>
                    <a:pt x="233" y="95"/>
                  </a:lnTo>
                  <a:lnTo>
                    <a:pt x="239" y="89"/>
                  </a:lnTo>
                  <a:lnTo>
                    <a:pt x="239" y="73"/>
                  </a:lnTo>
                  <a:lnTo>
                    <a:pt x="245" y="67"/>
                  </a:lnTo>
                  <a:lnTo>
                    <a:pt x="245" y="50"/>
                  </a:lnTo>
                  <a:lnTo>
                    <a:pt x="250" y="45"/>
                  </a:lnTo>
                  <a:lnTo>
                    <a:pt x="250" y="34"/>
                  </a:lnTo>
                  <a:lnTo>
                    <a:pt x="256" y="28"/>
                  </a:lnTo>
                  <a:lnTo>
                    <a:pt x="256" y="22"/>
                  </a:lnTo>
                  <a:lnTo>
                    <a:pt x="261" y="17"/>
                  </a:lnTo>
                  <a:lnTo>
                    <a:pt x="261" y="6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8" y="6"/>
                  </a:lnTo>
                  <a:lnTo>
                    <a:pt x="284" y="11"/>
                  </a:lnTo>
                  <a:lnTo>
                    <a:pt x="284" y="17"/>
                  </a:lnTo>
                  <a:lnTo>
                    <a:pt x="289" y="22"/>
                  </a:lnTo>
                  <a:lnTo>
                    <a:pt x="289" y="34"/>
                  </a:lnTo>
                  <a:lnTo>
                    <a:pt x="295" y="39"/>
                  </a:lnTo>
                  <a:lnTo>
                    <a:pt x="295" y="50"/>
                  </a:lnTo>
                  <a:lnTo>
                    <a:pt x="300" y="56"/>
                  </a:lnTo>
                  <a:lnTo>
                    <a:pt x="300" y="73"/>
                  </a:lnTo>
                  <a:lnTo>
                    <a:pt x="306" y="78"/>
                  </a:lnTo>
                  <a:lnTo>
                    <a:pt x="306" y="95"/>
                  </a:lnTo>
                  <a:lnTo>
                    <a:pt x="311" y="101"/>
                  </a:lnTo>
                  <a:lnTo>
                    <a:pt x="311" y="117"/>
                  </a:lnTo>
                  <a:lnTo>
                    <a:pt x="317" y="128"/>
                  </a:lnTo>
                  <a:lnTo>
                    <a:pt x="317" y="145"/>
                  </a:lnTo>
                  <a:lnTo>
                    <a:pt x="322" y="151"/>
                  </a:lnTo>
                  <a:lnTo>
                    <a:pt x="322" y="173"/>
                  </a:lnTo>
                  <a:lnTo>
                    <a:pt x="328" y="179"/>
                  </a:lnTo>
                  <a:lnTo>
                    <a:pt x="328" y="190"/>
                  </a:lnTo>
                  <a:lnTo>
                    <a:pt x="334" y="195"/>
                  </a:lnTo>
                  <a:lnTo>
                    <a:pt x="334" y="212"/>
                  </a:lnTo>
                  <a:lnTo>
                    <a:pt x="339" y="218"/>
                  </a:lnTo>
                  <a:lnTo>
                    <a:pt x="339" y="229"/>
                  </a:lnTo>
                  <a:lnTo>
                    <a:pt x="345" y="235"/>
                  </a:lnTo>
                  <a:lnTo>
                    <a:pt x="345" y="246"/>
                  </a:lnTo>
                  <a:lnTo>
                    <a:pt x="350" y="251"/>
                  </a:lnTo>
                  <a:lnTo>
                    <a:pt x="350" y="262"/>
                  </a:lnTo>
                  <a:lnTo>
                    <a:pt x="361" y="274"/>
                  </a:lnTo>
                  <a:lnTo>
                    <a:pt x="361" y="279"/>
                  </a:lnTo>
                  <a:lnTo>
                    <a:pt x="367" y="285"/>
                  </a:lnTo>
                  <a:lnTo>
                    <a:pt x="373" y="285"/>
                  </a:lnTo>
                  <a:lnTo>
                    <a:pt x="378" y="279"/>
                  </a:lnTo>
                  <a:lnTo>
                    <a:pt x="384" y="274"/>
                  </a:lnTo>
                  <a:lnTo>
                    <a:pt x="395" y="262"/>
                  </a:lnTo>
                  <a:lnTo>
                    <a:pt x="395" y="251"/>
                  </a:lnTo>
                  <a:lnTo>
                    <a:pt x="400" y="246"/>
                  </a:lnTo>
                  <a:lnTo>
                    <a:pt x="400" y="235"/>
                  </a:lnTo>
                  <a:lnTo>
                    <a:pt x="406" y="229"/>
                  </a:lnTo>
                  <a:lnTo>
                    <a:pt x="406" y="218"/>
                  </a:lnTo>
                  <a:lnTo>
                    <a:pt x="412" y="212"/>
                  </a:lnTo>
                  <a:lnTo>
                    <a:pt x="412" y="195"/>
                  </a:lnTo>
                  <a:lnTo>
                    <a:pt x="417" y="190"/>
                  </a:lnTo>
                  <a:lnTo>
                    <a:pt x="417" y="168"/>
                  </a:lnTo>
                  <a:lnTo>
                    <a:pt x="423" y="162"/>
                  </a:lnTo>
                  <a:lnTo>
                    <a:pt x="423" y="145"/>
                  </a:lnTo>
                  <a:lnTo>
                    <a:pt x="428" y="140"/>
                  </a:lnTo>
                  <a:lnTo>
                    <a:pt x="428" y="123"/>
                  </a:lnTo>
                  <a:lnTo>
                    <a:pt x="434" y="117"/>
                  </a:lnTo>
                  <a:lnTo>
                    <a:pt x="434" y="106"/>
                  </a:lnTo>
                  <a:lnTo>
                    <a:pt x="439" y="101"/>
                  </a:lnTo>
                </a:path>
              </a:pathLst>
            </a:cu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95" name="Freeform 7"/>
            <p:cNvSpPr>
              <a:spLocks/>
            </p:cNvSpPr>
            <p:nvPr/>
          </p:nvSpPr>
          <p:spPr bwMode="auto">
            <a:xfrm>
              <a:off x="6754" y="1892"/>
              <a:ext cx="406" cy="296"/>
            </a:xfrm>
            <a:custGeom>
              <a:avLst/>
              <a:gdLst/>
              <a:ahLst/>
              <a:cxnLst>
                <a:cxn ang="0">
                  <a:pos x="6" y="56"/>
                </a:cxn>
                <a:cxn ang="0">
                  <a:pos x="11" y="28"/>
                </a:cxn>
                <a:cxn ang="0">
                  <a:pos x="28" y="6"/>
                </a:cxn>
                <a:cxn ang="0">
                  <a:pos x="39" y="0"/>
                </a:cxn>
                <a:cxn ang="0">
                  <a:pos x="50" y="17"/>
                </a:cxn>
                <a:cxn ang="0">
                  <a:pos x="62" y="39"/>
                </a:cxn>
                <a:cxn ang="0">
                  <a:pos x="67" y="67"/>
                </a:cxn>
                <a:cxn ang="0">
                  <a:pos x="78" y="101"/>
                </a:cxn>
                <a:cxn ang="0">
                  <a:pos x="84" y="151"/>
                </a:cxn>
                <a:cxn ang="0">
                  <a:pos x="95" y="190"/>
                </a:cxn>
                <a:cxn ang="0">
                  <a:pos x="100" y="235"/>
                </a:cxn>
                <a:cxn ang="0">
                  <a:pos x="112" y="263"/>
                </a:cxn>
                <a:cxn ang="0">
                  <a:pos x="117" y="291"/>
                </a:cxn>
                <a:cxn ang="0">
                  <a:pos x="134" y="291"/>
                </a:cxn>
                <a:cxn ang="0">
                  <a:pos x="145" y="274"/>
                </a:cxn>
                <a:cxn ang="0">
                  <a:pos x="151" y="240"/>
                </a:cxn>
                <a:cxn ang="0">
                  <a:pos x="162" y="213"/>
                </a:cxn>
                <a:cxn ang="0">
                  <a:pos x="167" y="168"/>
                </a:cxn>
                <a:cxn ang="0">
                  <a:pos x="178" y="134"/>
                </a:cxn>
                <a:cxn ang="0">
                  <a:pos x="184" y="90"/>
                </a:cxn>
                <a:cxn ang="0">
                  <a:pos x="195" y="62"/>
                </a:cxn>
                <a:cxn ang="0">
                  <a:pos x="201" y="34"/>
                </a:cxn>
                <a:cxn ang="0">
                  <a:pos x="212" y="17"/>
                </a:cxn>
                <a:cxn ang="0">
                  <a:pos x="217" y="0"/>
                </a:cxn>
                <a:cxn ang="0">
                  <a:pos x="234" y="6"/>
                </a:cxn>
                <a:cxn ang="0">
                  <a:pos x="245" y="28"/>
                </a:cxn>
                <a:cxn ang="0">
                  <a:pos x="256" y="51"/>
                </a:cxn>
                <a:cxn ang="0">
                  <a:pos x="262" y="90"/>
                </a:cxn>
                <a:cxn ang="0">
                  <a:pos x="273" y="118"/>
                </a:cxn>
                <a:cxn ang="0">
                  <a:pos x="279" y="157"/>
                </a:cxn>
                <a:cxn ang="0">
                  <a:pos x="290" y="185"/>
                </a:cxn>
                <a:cxn ang="0">
                  <a:pos x="295" y="218"/>
                </a:cxn>
                <a:cxn ang="0">
                  <a:pos x="312" y="240"/>
                </a:cxn>
                <a:cxn ang="0">
                  <a:pos x="323" y="246"/>
                </a:cxn>
                <a:cxn ang="0">
                  <a:pos x="345" y="229"/>
                </a:cxn>
                <a:cxn ang="0">
                  <a:pos x="351" y="213"/>
                </a:cxn>
                <a:cxn ang="0">
                  <a:pos x="362" y="196"/>
                </a:cxn>
                <a:cxn ang="0">
                  <a:pos x="368" y="173"/>
                </a:cxn>
                <a:cxn ang="0">
                  <a:pos x="379" y="151"/>
                </a:cxn>
                <a:cxn ang="0">
                  <a:pos x="384" y="129"/>
                </a:cxn>
                <a:cxn ang="0">
                  <a:pos x="395" y="112"/>
                </a:cxn>
                <a:cxn ang="0">
                  <a:pos x="401" y="84"/>
                </a:cxn>
              </a:cxnLst>
              <a:rect l="0" t="0" r="r" b="b"/>
              <a:pathLst>
                <a:path w="406" h="296">
                  <a:moveTo>
                    <a:pt x="0" y="79"/>
                  </a:moveTo>
                  <a:lnTo>
                    <a:pt x="0" y="62"/>
                  </a:lnTo>
                  <a:lnTo>
                    <a:pt x="6" y="56"/>
                  </a:lnTo>
                  <a:lnTo>
                    <a:pt x="6" y="45"/>
                  </a:lnTo>
                  <a:lnTo>
                    <a:pt x="11" y="39"/>
                  </a:lnTo>
                  <a:lnTo>
                    <a:pt x="11" y="28"/>
                  </a:lnTo>
                  <a:lnTo>
                    <a:pt x="17" y="23"/>
                  </a:lnTo>
                  <a:lnTo>
                    <a:pt x="17" y="17"/>
                  </a:lnTo>
                  <a:lnTo>
                    <a:pt x="28" y="6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39" y="0"/>
                  </a:lnTo>
                  <a:lnTo>
                    <a:pt x="45" y="6"/>
                  </a:lnTo>
                  <a:lnTo>
                    <a:pt x="50" y="12"/>
                  </a:lnTo>
                  <a:lnTo>
                    <a:pt x="50" y="17"/>
                  </a:lnTo>
                  <a:lnTo>
                    <a:pt x="56" y="23"/>
                  </a:lnTo>
                  <a:lnTo>
                    <a:pt x="56" y="34"/>
                  </a:lnTo>
                  <a:lnTo>
                    <a:pt x="62" y="39"/>
                  </a:lnTo>
                  <a:lnTo>
                    <a:pt x="62" y="45"/>
                  </a:lnTo>
                  <a:lnTo>
                    <a:pt x="67" y="51"/>
                  </a:lnTo>
                  <a:lnTo>
                    <a:pt x="67" y="67"/>
                  </a:lnTo>
                  <a:lnTo>
                    <a:pt x="73" y="73"/>
                  </a:lnTo>
                  <a:lnTo>
                    <a:pt x="73" y="95"/>
                  </a:lnTo>
                  <a:lnTo>
                    <a:pt x="78" y="101"/>
                  </a:lnTo>
                  <a:lnTo>
                    <a:pt x="78" y="123"/>
                  </a:lnTo>
                  <a:lnTo>
                    <a:pt x="84" y="129"/>
                  </a:lnTo>
                  <a:lnTo>
                    <a:pt x="84" y="151"/>
                  </a:lnTo>
                  <a:lnTo>
                    <a:pt x="89" y="162"/>
                  </a:lnTo>
                  <a:lnTo>
                    <a:pt x="89" y="185"/>
                  </a:lnTo>
                  <a:lnTo>
                    <a:pt x="95" y="190"/>
                  </a:lnTo>
                  <a:lnTo>
                    <a:pt x="95" y="213"/>
                  </a:lnTo>
                  <a:lnTo>
                    <a:pt x="100" y="218"/>
                  </a:lnTo>
                  <a:lnTo>
                    <a:pt x="100" y="235"/>
                  </a:lnTo>
                  <a:lnTo>
                    <a:pt x="106" y="240"/>
                  </a:lnTo>
                  <a:lnTo>
                    <a:pt x="106" y="257"/>
                  </a:lnTo>
                  <a:lnTo>
                    <a:pt x="112" y="263"/>
                  </a:lnTo>
                  <a:lnTo>
                    <a:pt x="112" y="280"/>
                  </a:lnTo>
                  <a:lnTo>
                    <a:pt x="117" y="285"/>
                  </a:lnTo>
                  <a:lnTo>
                    <a:pt x="117" y="291"/>
                  </a:lnTo>
                  <a:lnTo>
                    <a:pt x="123" y="296"/>
                  </a:lnTo>
                  <a:lnTo>
                    <a:pt x="128" y="296"/>
                  </a:lnTo>
                  <a:lnTo>
                    <a:pt x="134" y="291"/>
                  </a:lnTo>
                  <a:lnTo>
                    <a:pt x="139" y="285"/>
                  </a:lnTo>
                  <a:lnTo>
                    <a:pt x="139" y="280"/>
                  </a:lnTo>
                  <a:lnTo>
                    <a:pt x="145" y="274"/>
                  </a:lnTo>
                  <a:lnTo>
                    <a:pt x="145" y="263"/>
                  </a:lnTo>
                  <a:lnTo>
                    <a:pt x="151" y="257"/>
                  </a:lnTo>
                  <a:lnTo>
                    <a:pt x="151" y="240"/>
                  </a:lnTo>
                  <a:lnTo>
                    <a:pt x="156" y="235"/>
                  </a:lnTo>
                  <a:lnTo>
                    <a:pt x="156" y="218"/>
                  </a:lnTo>
                  <a:lnTo>
                    <a:pt x="162" y="213"/>
                  </a:lnTo>
                  <a:lnTo>
                    <a:pt x="162" y="190"/>
                  </a:lnTo>
                  <a:lnTo>
                    <a:pt x="167" y="185"/>
                  </a:lnTo>
                  <a:lnTo>
                    <a:pt x="167" y="168"/>
                  </a:lnTo>
                  <a:lnTo>
                    <a:pt x="173" y="162"/>
                  </a:lnTo>
                  <a:lnTo>
                    <a:pt x="173" y="140"/>
                  </a:lnTo>
                  <a:lnTo>
                    <a:pt x="178" y="134"/>
                  </a:lnTo>
                  <a:lnTo>
                    <a:pt x="178" y="118"/>
                  </a:lnTo>
                  <a:lnTo>
                    <a:pt x="184" y="106"/>
                  </a:lnTo>
                  <a:lnTo>
                    <a:pt x="184" y="90"/>
                  </a:lnTo>
                  <a:lnTo>
                    <a:pt x="189" y="84"/>
                  </a:lnTo>
                  <a:lnTo>
                    <a:pt x="189" y="67"/>
                  </a:lnTo>
                  <a:lnTo>
                    <a:pt x="195" y="62"/>
                  </a:lnTo>
                  <a:lnTo>
                    <a:pt x="195" y="45"/>
                  </a:lnTo>
                  <a:lnTo>
                    <a:pt x="201" y="39"/>
                  </a:lnTo>
                  <a:lnTo>
                    <a:pt x="201" y="34"/>
                  </a:lnTo>
                  <a:lnTo>
                    <a:pt x="206" y="28"/>
                  </a:lnTo>
                  <a:lnTo>
                    <a:pt x="206" y="23"/>
                  </a:lnTo>
                  <a:lnTo>
                    <a:pt x="212" y="17"/>
                  </a:lnTo>
                  <a:lnTo>
                    <a:pt x="212" y="12"/>
                  </a:lnTo>
                  <a:lnTo>
                    <a:pt x="223" y="0"/>
                  </a:lnTo>
                  <a:lnTo>
                    <a:pt x="217" y="0"/>
                  </a:lnTo>
                  <a:lnTo>
                    <a:pt x="223" y="0"/>
                  </a:lnTo>
                  <a:lnTo>
                    <a:pt x="228" y="0"/>
                  </a:lnTo>
                  <a:lnTo>
                    <a:pt x="234" y="6"/>
                  </a:lnTo>
                  <a:lnTo>
                    <a:pt x="240" y="12"/>
                  </a:lnTo>
                  <a:lnTo>
                    <a:pt x="245" y="17"/>
                  </a:lnTo>
                  <a:lnTo>
                    <a:pt x="245" y="28"/>
                  </a:lnTo>
                  <a:lnTo>
                    <a:pt x="251" y="34"/>
                  </a:lnTo>
                  <a:lnTo>
                    <a:pt x="251" y="45"/>
                  </a:lnTo>
                  <a:lnTo>
                    <a:pt x="256" y="51"/>
                  </a:lnTo>
                  <a:lnTo>
                    <a:pt x="256" y="67"/>
                  </a:lnTo>
                  <a:lnTo>
                    <a:pt x="262" y="73"/>
                  </a:lnTo>
                  <a:lnTo>
                    <a:pt x="262" y="90"/>
                  </a:lnTo>
                  <a:lnTo>
                    <a:pt x="267" y="95"/>
                  </a:lnTo>
                  <a:lnTo>
                    <a:pt x="267" y="112"/>
                  </a:lnTo>
                  <a:lnTo>
                    <a:pt x="273" y="118"/>
                  </a:lnTo>
                  <a:lnTo>
                    <a:pt x="273" y="134"/>
                  </a:lnTo>
                  <a:lnTo>
                    <a:pt x="279" y="140"/>
                  </a:lnTo>
                  <a:lnTo>
                    <a:pt x="279" y="157"/>
                  </a:lnTo>
                  <a:lnTo>
                    <a:pt x="284" y="162"/>
                  </a:lnTo>
                  <a:lnTo>
                    <a:pt x="284" y="179"/>
                  </a:lnTo>
                  <a:lnTo>
                    <a:pt x="290" y="185"/>
                  </a:lnTo>
                  <a:lnTo>
                    <a:pt x="290" y="201"/>
                  </a:lnTo>
                  <a:lnTo>
                    <a:pt x="295" y="207"/>
                  </a:lnTo>
                  <a:lnTo>
                    <a:pt x="295" y="218"/>
                  </a:lnTo>
                  <a:lnTo>
                    <a:pt x="301" y="224"/>
                  </a:lnTo>
                  <a:lnTo>
                    <a:pt x="301" y="229"/>
                  </a:lnTo>
                  <a:lnTo>
                    <a:pt x="312" y="240"/>
                  </a:lnTo>
                  <a:lnTo>
                    <a:pt x="312" y="246"/>
                  </a:lnTo>
                  <a:lnTo>
                    <a:pt x="317" y="246"/>
                  </a:lnTo>
                  <a:lnTo>
                    <a:pt x="323" y="246"/>
                  </a:lnTo>
                  <a:lnTo>
                    <a:pt x="329" y="246"/>
                  </a:lnTo>
                  <a:lnTo>
                    <a:pt x="334" y="240"/>
                  </a:lnTo>
                  <a:lnTo>
                    <a:pt x="345" y="229"/>
                  </a:lnTo>
                  <a:lnTo>
                    <a:pt x="345" y="224"/>
                  </a:lnTo>
                  <a:lnTo>
                    <a:pt x="351" y="218"/>
                  </a:lnTo>
                  <a:lnTo>
                    <a:pt x="351" y="213"/>
                  </a:lnTo>
                  <a:lnTo>
                    <a:pt x="356" y="207"/>
                  </a:lnTo>
                  <a:lnTo>
                    <a:pt x="356" y="201"/>
                  </a:lnTo>
                  <a:lnTo>
                    <a:pt x="362" y="196"/>
                  </a:lnTo>
                  <a:lnTo>
                    <a:pt x="362" y="185"/>
                  </a:lnTo>
                  <a:lnTo>
                    <a:pt x="368" y="179"/>
                  </a:lnTo>
                  <a:lnTo>
                    <a:pt x="368" y="173"/>
                  </a:lnTo>
                  <a:lnTo>
                    <a:pt x="373" y="168"/>
                  </a:lnTo>
                  <a:lnTo>
                    <a:pt x="373" y="157"/>
                  </a:lnTo>
                  <a:lnTo>
                    <a:pt x="379" y="151"/>
                  </a:lnTo>
                  <a:lnTo>
                    <a:pt x="379" y="146"/>
                  </a:lnTo>
                  <a:lnTo>
                    <a:pt x="384" y="140"/>
                  </a:lnTo>
                  <a:lnTo>
                    <a:pt x="384" y="129"/>
                  </a:lnTo>
                  <a:lnTo>
                    <a:pt x="390" y="123"/>
                  </a:lnTo>
                  <a:lnTo>
                    <a:pt x="390" y="118"/>
                  </a:lnTo>
                  <a:lnTo>
                    <a:pt x="395" y="112"/>
                  </a:lnTo>
                  <a:lnTo>
                    <a:pt x="395" y="101"/>
                  </a:lnTo>
                  <a:lnTo>
                    <a:pt x="401" y="95"/>
                  </a:lnTo>
                  <a:lnTo>
                    <a:pt x="401" y="84"/>
                  </a:lnTo>
                  <a:lnTo>
                    <a:pt x="406" y="79"/>
                  </a:lnTo>
                  <a:lnTo>
                    <a:pt x="406" y="67"/>
                  </a:lnTo>
                </a:path>
              </a:pathLst>
            </a:cu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94" name="Freeform 6"/>
            <p:cNvSpPr>
              <a:spLocks/>
            </p:cNvSpPr>
            <p:nvPr/>
          </p:nvSpPr>
          <p:spPr bwMode="auto">
            <a:xfrm>
              <a:off x="7160" y="1881"/>
              <a:ext cx="496" cy="207"/>
            </a:xfrm>
            <a:custGeom>
              <a:avLst/>
              <a:gdLst/>
              <a:ahLst/>
              <a:cxnLst>
                <a:cxn ang="0">
                  <a:pos x="12" y="56"/>
                </a:cxn>
                <a:cxn ang="0">
                  <a:pos x="28" y="28"/>
                </a:cxn>
                <a:cxn ang="0">
                  <a:pos x="39" y="6"/>
                </a:cxn>
                <a:cxn ang="0">
                  <a:pos x="56" y="6"/>
                </a:cxn>
                <a:cxn ang="0">
                  <a:pos x="67" y="23"/>
                </a:cxn>
                <a:cxn ang="0">
                  <a:pos x="78" y="39"/>
                </a:cxn>
                <a:cxn ang="0">
                  <a:pos x="84" y="73"/>
                </a:cxn>
                <a:cxn ang="0">
                  <a:pos x="95" y="101"/>
                </a:cxn>
                <a:cxn ang="0">
                  <a:pos x="101" y="140"/>
                </a:cxn>
                <a:cxn ang="0">
                  <a:pos x="112" y="168"/>
                </a:cxn>
                <a:cxn ang="0">
                  <a:pos x="117" y="190"/>
                </a:cxn>
                <a:cxn ang="0">
                  <a:pos x="134" y="207"/>
                </a:cxn>
                <a:cxn ang="0">
                  <a:pos x="151" y="196"/>
                </a:cxn>
                <a:cxn ang="0">
                  <a:pos x="162" y="179"/>
                </a:cxn>
                <a:cxn ang="0">
                  <a:pos x="167" y="157"/>
                </a:cxn>
                <a:cxn ang="0">
                  <a:pos x="184" y="129"/>
                </a:cxn>
                <a:cxn ang="0">
                  <a:pos x="190" y="101"/>
                </a:cxn>
                <a:cxn ang="0">
                  <a:pos x="201" y="84"/>
                </a:cxn>
                <a:cxn ang="0">
                  <a:pos x="206" y="67"/>
                </a:cxn>
                <a:cxn ang="0">
                  <a:pos x="223" y="45"/>
                </a:cxn>
                <a:cxn ang="0">
                  <a:pos x="240" y="45"/>
                </a:cxn>
                <a:cxn ang="0">
                  <a:pos x="256" y="56"/>
                </a:cxn>
                <a:cxn ang="0">
                  <a:pos x="268" y="73"/>
                </a:cxn>
                <a:cxn ang="0">
                  <a:pos x="273" y="90"/>
                </a:cxn>
                <a:cxn ang="0">
                  <a:pos x="284" y="106"/>
                </a:cxn>
                <a:cxn ang="0">
                  <a:pos x="290" y="129"/>
                </a:cxn>
                <a:cxn ang="0">
                  <a:pos x="301" y="145"/>
                </a:cxn>
                <a:cxn ang="0">
                  <a:pos x="306" y="168"/>
                </a:cxn>
                <a:cxn ang="0">
                  <a:pos x="329" y="196"/>
                </a:cxn>
                <a:cxn ang="0">
                  <a:pos x="340" y="207"/>
                </a:cxn>
                <a:cxn ang="0">
                  <a:pos x="362" y="190"/>
                </a:cxn>
                <a:cxn ang="0">
                  <a:pos x="368" y="162"/>
                </a:cxn>
                <a:cxn ang="0">
                  <a:pos x="379" y="140"/>
                </a:cxn>
                <a:cxn ang="0">
                  <a:pos x="384" y="106"/>
                </a:cxn>
                <a:cxn ang="0">
                  <a:pos x="395" y="84"/>
                </a:cxn>
                <a:cxn ang="0">
                  <a:pos x="401" y="56"/>
                </a:cxn>
                <a:cxn ang="0">
                  <a:pos x="412" y="34"/>
                </a:cxn>
                <a:cxn ang="0">
                  <a:pos x="423" y="11"/>
                </a:cxn>
                <a:cxn ang="0">
                  <a:pos x="440" y="6"/>
                </a:cxn>
                <a:cxn ang="0">
                  <a:pos x="457" y="23"/>
                </a:cxn>
                <a:cxn ang="0">
                  <a:pos x="473" y="45"/>
                </a:cxn>
                <a:cxn ang="0">
                  <a:pos x="485" y="62"/>
                </a:cxn>
              </a:cxnLst>
              <a:rect l="0" t="0" r="r" b="b"/>
              <a:pathLst>
                <a:path w="496" h="207">
                  <a:moveTo>
                    <a:pt x="0" y="78"/>
                  </a:moveTo>
                  <a:lnTo>
                    <a:pt x="12" y="67"/>
                  </a:lnTo>
                  <a:lnTo>
                    <a:pt x="12" y="56"/>
                  </a:lnTo>
                  <a:lnTo>
                    <a:pt x="17" y="50"/>
                  </a:lnTo>
                  <a:lnTo>
                    <a:pt x="17" y="39"/>
                  </a:lnTo>
                  <a:lnTo>
                    <a:pt x="28" y="28"/>
                  </a:lnTo>
                  <a:lnTo>
                    <a:pt x="28" y="17"/>
                  </a:lnTo>
                  <a:lnTo>
                    <a:pt x="34" y="11"/>
                  </a:lnTo>
                  <a:lnTo>
                    <a:pt x="39" y="6"/>
                  </a:lnTo>
                  <a:lnTo>
                    <a:pt x="45" y="0"/>
                  </a:lnTo>
                  <a:lnTo>
                    <a:pt x="51" y="0"/>
                  </a:lnTo>
                  <a:lnTo>
                    <a:pt x="56" y="6"/>
                  </a:lnTo>
                  <a:lnTo>
                    <a:pt x="62" y="11"/>
                  </a:lnTo>
                  <a:lnTo>
                    <a:pt x="67" y="17"/>
                  </a:lnTo>
                  <a:lnTo>
                    <a:pt x="67" y="23"/>
                  </a:lnTo>
                  <a:lnTo>
                    <a:pt x="73" y="28"/>
                  </a:lnTo>
                  <a:lnTo>
                    <a:pt x="73" y="34"/>
                  </a:lnTo>
                  <a:lnTo>
                    <a:pt x="78" y="39"/>
                  </a:lnTo>
                  <a:lnTo>
                    <a:pt x="78" y="56"/>
                  </a:lnTo>
                  <a:lnTo>
                    <a:pt x="84" y="62"/>
                  </a:lnTo>
                  <a:lnTo>
                    <a:pt x="84" y="73"/>
                  </a:lnTo>
                  <a:lnTo>
                    <a:pt x="89" y="78"/>
                  </a:lnTo>
                  <a:lnTo>
                    <a:pt x="89" y="95"/>
                  </a:lnTo>
                  <a:lnTo>
                    <a:pt x="95" y="101"/>
                  </a:lnTo>
                  <a:lnTo>
                    <a:pt x="95" y="117"/>
                  </a:lnTo>
                  <a:lnTo>
                    <a:pt x="101" y="123"/>
                  </a:lnTo>
                  <a:lnTo>
                    <a:pt x="101" y="140"/>
                  </a:lnTo>
                  <a:lnTo>
                    <a:pt x="106" y="145"/>
                  </a:lnTo>
                  <a:lnTo>
                    <a:pt x="106" y="162"/>
                  </a:lnTo>
                  <a:lnTo>
                    <a:pt x="112" y="168"/>
                  </a:lnTo>
                  <a:lnTo>
                    <a:pt x="112" y="173"/>
                  </a:lnTo>
                  <a:lnTo>
                    <a:pt x="117" y="179"/>
                  </a:lnTo>
                  <a:lnTo>
                    <a:pt x="117" y="190"/>
                  </a:lnTo>
                  <a:lnTo>
                    <a:pt x="128" y="201"/>
                  </a:lnTo>
                  <a:lnTo>
                    <a:pt x="128" y="207"/>
                  </a:lnTo>
                  <a:lnTo>
                    <a:pt x="134" y="207"/>
                  </a:lnTo>
                  <a:lnTo>
                    <a:pt x="140" y="207"/>
                  </a:lnTo>
                  <a:lnTo>
                    <a:pt x="145" y="201"/>
                  </a:lnTo>
                  <a:lnTo>
                    <a:pt x="151" y="196"/>
                  </a:lnTo>
                  <a:lnTo>
                    <a:pt x="156" y="190"/>
                  </a:lnTo>
                  <a:lnTo>
                    <a:pt x="156" y="184"/>
                  </a:lnTo>
                  <a:lnTo>
                    <a:pt x="162" y="179"/>
                  </a:lnTo>
                  <a:lnTo>
                    <a:pt x="162" y="168"/>
                  </a:lnTo>
                  <a:lnTo>
                    <a:pt x="167" y="162"/>
                  </a:lnTo>
                  <a:lnTo>
                    <a:pt x="167" y="157"/>
                  </a:lnTo>
                  <a:lnTo>
                    <a:pt x="173" y="151"/>
                  </a:lnTo>
                  <a:lnTo>
                    <a:pt x="173" y="140"/>
                  </a:lnTo>
                  <a:lnTo>
                    <a:pt x="184" y="129"/>
                  </a:lnTo>
                  <a:lnTo>
                    <a:pt x="184" y="117"/>
                  </a:lnTo>
                  <a:lnTo>
                    <a:pt x="190" y="112"/>
                  </a:lnTo>
                  <a:lnTo>
                    <a:pt x="190" y="101"/>
                  </a:lnTo>
                  <a:lnTo>
                    <a:pt x="195" y="95"/>
                  </a:lnTo>
                  <a:lnTo>
                    <a:pt x="195" y="90"/>
                  </a:lnTo>
                  <a:lnTo>
                    <a:pt x="201" y="84"/>
                  </a:lnTo>
                  <a:lnTo>
                    <a:pt x="201" y="78"/>
                  </a:lnTo>
                  <a:lnTo>
                    <a:pt x="206" y="73"/>
                  </a:lnTo>
                  <a:lnTo>
                    <a:pt x="206" y="67"/>
                  </a:lnTo>
                  <a:lnTo>
                    <a:pt x="212" y="62"/>
                  </a:lnTo>
                  <a:lnTo>
                    <a:pt x="223" y="50"/>
                  </a:lnTo>
                  <a:lnTo>
                    <a:pt x="223" y="45"/>
                  </a:lnTo>
                  <a:lnTo>
                    <a:pt x="229" y="45"/>
                  </a:lnTo>
                  <a:lnTo>
                    <a:pt x="234" y="39"/>
                  </a:lnTo>
                  <a:lnTo>
                    <a:pt x="240" y="45"/>
                  </a:lnTo>
                  <a:lnTo>
                    <a:pt x="245" y="45"/>
                  </a:lnTo>
                  <a:lnTo>
                    <a:pt x="251" y="50"/>
                  </a:lnTo>
                  <a:lnTo>
                    <a:pt x="256" y="56"/>
                  </a:lnTo>
                  <a:lnTo>
                    <a:pt x="262" y="62"/>
                  </a:lnTo>
                  <a:lnTo>
                    <a:pt x="262" y="67"/>
                  </a:lnTo>
                  <a:lnTo>
                    <a:pt x="268" y="73"/>
                  </a:lnTo>
                  <a:lnTo>
                    <a:pt x="268" y="78"/>
                  </a:lnTo>
                  <a:lnTo>
                    <a:pt x="273" y="84"/>
                  </a:lnTo>
                  <a:lnTo>
                    <a:pt x="273" y="90"/>
                  </a:lnTo>
                  <a:lnTo>
                    <a:pt x="279" y="95"/>
                  </a:lnTo>
                  <a:lnTo>
                    <a:pt x="279" y="101"/>
                  </a:lnTo>
                  <a:lnTo>
                    <a:pt x="284" y="106"/>
                  </a:lnTo>
                  <a:lnTo>
                    <a:pt x="284" y="112"/>
                  </a:lnTo>
                  <a:lnTo>
                    <a:pt x="290" y="117"/>
                  </a:lnTo>
                  <a:lnTo>
                    <a:pt x="290" y="129"/>
                  </a:lnTo>
                  <a:lnTo>
                    <a:pt x="295" y="134"/>
                  </a:lnTo>
                  <a:lnTo>
                    <a:pt x="295" y="140"/>
                  </a:lnTo>
                  <a:lnTo>
                    <a:pt x="301" y="145"/>
                  </a:lnTo>
                  <a:lnTo>
                    <a:pt x="301" y="151"/>
                  </a:lnTo>
                  <a:lnTo>
                    <a:pt x="306" y="157"/>
                  </a:lnTo>
                  <a:lnTo>
                    <a:pt x="306" y="168"/>
                  </a:lnTo>
                  <a:lnTo>
                    <a:pt x="318" y="179"/>
                  </a:lnTo>
                  <a:lnTo>
                    <a:pt x="318" y="184"/>
                  </a:lnTo>
                  <a:lnTo>
                    <a:pt x="329" y="196"/>
                  </a:lnTo>
                  <a:lnTo>
                    <a:pt x="329" y="201"/>
                  </a:lnTo>
                  <a:lnTo>
                    <a:pt x="334" y="201"/>
                  </a:lnTo>
                  <a:lnTo>
                    <a:pt x="340" y="207"/>
                  </a:lnTo>
                  <a:lnTo>
                    <a:pt x="345" y="201"/>
                  </a:lnTo>
                  <a:lnTo>
                    <a:pt x="351" y="201"/>
                  </a:lnTo>
                  <a:lnTo>
                    <a:pt x="362" y="190"/>
                  </a:lnTo>
                  <a:lnTo>
                    <a:pt x="362" y="179"/>
                  </a:lnTo>
                  <a:lnTo>
                    <a:pt x="368" y="173"/>
                  </a:lnTo>
                  <a:lnTo>
                    <a:pt x="368" y="162"/>
                  </a:lnTo>
                  <a:lnTo>
                    <a:pt x="373" y="157"/>
                  </a:lnTo>
                  <a:lnTo>
                    <a:pt x="373" y="145"/>
                  </a:lnTo>
                  <a:lnTo>
                    <a:pt x="379" y="140"/>
                  </a:lnTo>
                  <a:lnTo>
                    <a:pt x="379" y="129"/>
                  </a:lnTo>
                  <a:lnTo>
                    <a:pt x="384" y="123"/>
                  </a:lnTo>
                  <a:lnTo>
                    <a:pt x="384" y="106"/>
                  </a:lnTo>
                  <a:lnTo>
                    <a:pt x="390" y="101"/>
                  </a:lnTo>
                  <a:lnTo>
                    <a:pt x="390" y="90"/>
                  </a:lnTo>
                  <a:lnTo>
                    <a:pt x="395" y="84"/>
                  </a:lnTo>
                  <a:lnTo>
                    <a:pt x="395" y="73"/>
                  </a:lnTo>
                  <a:lnTo>
                    <a:pt x="401" y="67"/>
                  </a:lnTo>
                  <a:lnTo>
                    <a:pt x="401" y="56"/>
                  </a:lnTo>
                  <a:lnTo>
                    <a:pt x="407" y="50"/>
                  </a:lnTo>
                  <a:lnTo>
                    <a:pt x="407" y="39"/>
                  </a:lnTo>
                  <a:lnTo>
                    <a:pt x="412" y="34"/>
                  </a:lnTo>
                  <a:lnTo>
                    <a:pt x="412" y="23"/>
                  </a:lnTo>
                  <a:lnTo>
                    <a:pt x="418" y="17"/>
                  </a:lnTo>
                  <a:lnTo>
                    <a:pt x="423" y="11"/>
                  </a:lnTo>
                  <a:lnTo>
                    <a:pt x="429" y="6"/>
                  </a:lnTo>
                  <a:lnTo>
                    <a:pt x="434" y="6"/>
                  </a:lnTo>
                  <a:lnTo>
                    <a:pt x="440" y="6"/>
                  </a:lnTo>
                  <a:lnTo>
                    <a:pt x="446" y="11"/>
                  </a:lnTo>
                  <a:lnTo>
                    <a:pt x="451" y="17"/>
                  </a:lnTo>
                  <a:lnTo>
                    <a:pt x="457" y="23"/>
                  </a:lnTo>
                  <a:lnTo>
                    <a:pt x="462" y="28"/>
                  </a:lnTo>
                  <a:lnTo>
                    <a:pt x="473" y="39"/>
                  </a:lnTo>
                  <a:lnTo>
                    <a:pt x="473" y="45"/>
                  </a:lnTo>
                  <a:lnTo>
                    <a:pt x="479" y="50"/>
                  </a:lnTo>
                  <a:lnTo>
                    <a:pt x="479" y="56"/>
                  </a:lnTo>
                  <a:lnTo>
                    <a:pt x="485" y="62"/>
                  </a:lnTo>
                  <a:lnTo>
                    <a:pt x="485" y="67"/>
                  </a:lnTo>
                  <a:lnTo>
                    <a:pt x="496" y="78"/>
                  </a:lnTo>
                </a:path>
              </a:pathLst>
            </a:cu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93" name="Freeform 5"/>
            <p:cNvSpPr>
              <a:spLocks/>
            </p:cNvSpPr>
            <p:nvPr/>
          </p:nvSpPr>
          <p:spPr bwMode="auto">
            <a:xfrm>
              <a:off x="7656" y="1792"/>
              <a:ext cx="478" cy="229"/>
            </a:xfrm>
            <a:custGeom>
              <a:avLst/>
              <a:gdLst/>
              <a:ahLst/>
              <a:cxnLst>
                <a:cxn ang="0">
                  <a:pos x="11" y="184"/>
                </a:cxn>
                <a:cxn ang="0">
                  <a:pos x="27" y="212"/>
                </a:cxn>
                <a:cxn ang="0">
                  <a:pos x="39" y="223"/>
                </a:cxn>
                <a:cxn ang="0">
                  <a:pos x="55" y="229"/>
                </a:cxn>
                <a:cxn ang="0">
                  <a:pos x="72" y="212"/>
                </a:cxn>
                <a:cxn ang="0">
                  <a:pos x="83" y="195"/>
                </a:cxn>
                <a:cxn ang="0">
                  <a:pos x="94" y="173"/>
                </a:cxn>
                <a:cxn ang="0">
                  <a:pos x="100" y="151"/>
                </a:cxn>
                <a:cxn ang="0">
                  <a:pos x="111" y="128"/>
                </a:cxn>
                <a:cxn ang="0">
                  <a:pos x="116" y="89"/>
                </a:cxn>
                <a:cxn ang="0">
                  <a:pos x="128" y="67"/>
                </a:cxn>
                <a:cxn ang="0">
                  <a:pos x="133" y="39"/>
                </a:cxn>
                <a:cxn ang="0">
                  <a:pos x="150" y="17"/>
                </a:cxn>
                <a:cxn ang="0">
                  <a:pos x="167" y="28"/>
                </a:cxn>
                <a:cxn ang="0">
                  <a:pos x="183" y="56"/>
                </a:cxn>
                <a:cxn ang="0">
                  <a:pos x="189" y="84"/>
                </a:cxn>
                <a:cxn ang="0">
                  <a:pos x="200" y="106"/>
                </a:cxn>
                <a:cxn ang="0">
                  <a:pos x="205" y="128"/>
                </a:cxn>
                <a:cxn ang="0">
                  <a:pos x="217" y="151"/>
                </a:cxn>
                <a:cxn ang="0">
                  <a:pos x="222" y="179"/>
                </a:cxn>
                <a:cxn ang="0">
                  <a:pos x="239" y="201"/>
                </a:cxn>
                <a:cxn ang="0">
                  <a:pos x="250" y="218"/>
                </a:cxn>
                <a:cxn ang="0">
                  <a:pos x="267" y="212"/>
                </a:cxn>
                <a:cxn ang="0">
                  <a:pos x="283" y="190"/>
                </a:cxn>
                <a:cxn ang="0">
                  <a:pos x="289" y="162"/>
                </a:cxn>
                <a:cxn ang="0">
                  <a:pos x="300" y="139"/>
                </a:cxn>
                <a:cxn ang="0">
                  <a:pos x="306" y="106"/>
                </a:cxn>
                <a:cxn ang="0">
                  <a:pos x="317" y="89"/>
                </a:cxn>
                <a:cxn ang="0">
                  <a:pos x="322" y="61"/>
                </a:cxn>
                <a:cxn ang="0">
                  <a:pos x="333" y="39"/>
                </a:cxn>
                <a:cxn ang="0">
                  <a:pos x="345" y="11"/>
                </a:cxn>
                <a:cxn ang="0">
                  <a:pos x="361" y="0"/>
                </a:cxn>
                <a:cxn ang="0">
                  <a:pos x="378" y="11"/>
                </a:cxn>
                <a:cxn ang="0">
                  <a:pos x="389" y="28"/>
                </a:cxn>
                <a:cxn ang="0">
                  <a:pos x="395" y="56"/>
                </a:cxn>
                <a:cxn ang="0">
                  <a:pos x="406" y="78"/>
                </a:cxn>
                <a:cxn ang="0">
                  <a:pos x="411" y="117"/>
                </a:cxn>
                <a:cxn ang="0">
                  <a:pos x="422" y="139"/>
                </a:cxn>
                <a:cxn ang="0">
                  <a:pos x="428" y="167"/>
                </a:cxn>
                <a:cxn ang="0">
                  <a:pos x="439" y="190"/>
                </a:cxn>
                <a:cxn ang="0">
                  <a:pos x="450" y="212"/>
                </a:cxn>
                <a:cxn ang="0">
                  <a:pos x="467" y="206"/>
                </a:cxn>
              </a:cxnLst>
              <a:rect l="0" t="0" r="r" b="b"/>
              <a:pathLst>
                <a:path w="478" h="229">
                  <a:moveTo>
                    <a:pt x="0" y="167"/>
                  </a:moveTo>
                  <a:lnTo>
                    <a:pt x="0" y="173"/>
                  </a:lnTo>
                  <a:lnTo>
                    <a:pt x="11" y="184"/>
                  </a:lnTo>
                  <a:lnTo>
                    <a:pt x="11" y="195"/>
                  </a:lnTo>
                  <a:lnTo>
                    <a:pt x="16" y="201"/>
                  </a:lnTo>
                  <a:lnTo>
                    <a:pt x="27" y="212"/>
                  </a:lnTo>
                  <a:lnTo>
                    <a:pt x="27" y="218"/>
                  </a:lnTo>
                  <a:lnTo>
                    <a:pt x="33" y="218"/>
                  </a:lnTo>
                  <a:lnTo>
                    <a:pt x="39" y="223"/>
                  </a:lnTo>
                  <a:lnTo>
                    <a:pt x="44" y="229"/>
                  </a:lnTo>
                  <a:lnTo>
                    <a:pt x="50" y="229"/>
                  </a:lnTo>
                  <a:lnTo>
                    <a:pt x="55" y="229"/>
                  </a:lnTo>
                  <a:lnTo>
                    <a:pt x="61" y="223"/>
                  </a:lnTo>
                  <a:lnTo>
                    <a:pt x="66" y="218"/>
                  </a:lnTo>
                  <a:lnTo>
                    <a:pt x="72" y="212"/>
                  </a:lnTo>
                  <a:lnTo>
                    <a:pt x="78" y="206"/>
                  </a:lnTo>
                  <a:lnTo>
                    <a:pt x="83" y="201"/>
                  </a:lnTo>
                  <a:lnTo>
                    <a:pt x="83" y="195"/>
                  </a:lnTo>
                  <a:lnTo>
                    <a:pt x="89" y="190"/>
                  </a:lnTo>
                  <a:lnTo>
                    <a:pt x="89" y="179"/>
                  </a:lnTo>
                  <a:lnTo>
                    <a:pt x="94" y="173"/>
                  </a:lnTo>
                  <a:lnTo>
                    <a:pt x="94" y="162"/>
                  </a:lnTo>
                  <a:lnTo>
                    <a:pt x="100" y="156"/>
                  </a:lnTo>
                  <a:lnTo>
                    <a:pt x="100" y="151"/>
                  </a:lnTo>
                  <a:lnTo>
                    <a:pt x="105" y="145"/>
                  </a:lnTo>
                  <a:lnTo>
                    <a:pt x="105" y="134"/>
                  </a:lnTo>
                  <a:lnTo>
                    <a:pt x="111" y="128"/>
                  </a:lnTo>
                  <a:lnTo>
                    <a:pt x="111" y="112"/>
                  </a:lnTo>
                  <a:lnTo>
                    <a:pt x="116" y="106"/>
                  </a:lnTo>
                  <a:lnTo>
                    <a:pt x="116" y="89"/>
                  </a:lnTo>
                  <a:lnTo>
                    <a:pt x="122" y="84"/>
                  </a:lnTo>
                  <a:lnTo>
                    <a:pt x="122" y="73"/>
                  </a:lnTo>
                  <a:lnTo>
                    <a:pt x="128" y="67"/>
                  </a:lnTo>
                  <a:lnTo>
                    <a:pt x="128" y="56"/>
                  </a:lnTo>
                  <a:lnTo>
                    <a:pt x="133" y="50"/>
                  </a:lnTo>
                  <a:lnTo>
                    <a:pt x="133" y="39"/>
                  </a:lnTo>
                  <a:lnTo>
                    <a:pt x="139" y="33"/>
                  </a:lnTo>
                  <a:lnTo>
                    <a:pt x="150" y="22"/>
                  </a:lnTo>
                  <a:lnTo>
                    <a:pt x="150" y="17"/>
                  </a:lnTo>
                  <a:lnTo>
                    <a:pt x="155" y="17"/>
                  </a:lnTo>
                  <a:lnTo>
                    <a:pt x="161" y="22"/>
                  </a:lnTo>
                  <a:lnTo>
                    <a:pt x="167" y="28"/>
                  </a:lnTo>
                  <a:lnTo>
                    <a:pt x="178" y="39"/>
                  </a:lnTo>
                  <a:lnTo>
                    <a:pt x="178" y="50"/>
                  </a:lnTo>
                  <a:lnTo>
                    <a:pt x="183" y="56"/>
                  </a:lnTo>
                  <a:lnTo>
                    <a:pt x="183" y="67"/>
                  </a:lnTo>
                  <a:lnTo>
                    <a:pt x="189" y="73"/>
                  </a:lnTo>
                  <a:lnTo>
                    <a:pt x="189" y="84"/>
                  </a:lnTo>
                  <a:lnTo>
                    <a:pt x="194" y="89"/>
                  </a:lnTo>
                  <a:lnTo>
                    <a:pt x="194" y="100"/>
                  </a:lnTo>
                  <a:lnTo>
                    <a:pt x="200" y="106"/>
                  </a:lnTo>
                  <a:lnTo>
                    <a:pt x="200" y="117"/>
                  </a:lnTo>
                  <a:lnTo>
                    <a:pt x="205" y="123"/>
                  </a:lnTo>
                  <a:lnTo>
                    <a:pt x="205" y="128"/>
                  </a:lnTo>
                  <a:lnTo>
                    <a:pt x="211" y="134"/>
                  </a:lnTo>
                  <a:lnTo>
                    <a:pt x="211" y="145"/>
                  </a:lnTo>
                  <a:lnTo>
                    <a:pt x="217" y="151"/>
                  </a:lnTo>
                  <a:lnTo>
                    <a:pt x="217" y="162"/>
                  </a:lnTo>
                  <a:lnTo>
                    <a:pt x="222" y="167"/>
                  </a:lnTo>
                  <a:lnTo>
                    <a:pt x="222" y="179"/>
                  </a:lnTo>
                  <a:lnTo>
                    <a:pt x="228" y="184"/>
                  </a:lnTo>
                  <a:lnTo>
                    <a:pt x="228" y="190"/>
                  </a:lnTo>
                  <a:lnTo>
                    <a:pt x="239" y="201"/>
                  </a:lnTo>
                  <a:lnTo>
                    <a:pt x="239" y="206"/>
                  </a:lnTo>
                  <a:lnTo>
                    <a:pt x="244" y="212"/>
                  </a:lnTo>
                  <a:lnTo>
                    <a:pt x="250" y="218"/>
                  </a:lnTo>
                  <a:lnTo>
                    <a:pt x="256" y="218"/>
                  </a:lnTo>
                  <a:lnTo>
                    <a:pt x="261" y="218"/>
                  </a:lnTo>
                  <a:lnTo>
                    <a:pt x="267" y="212"/>
                  </a:lnTo>
                  <a:lnTo>
                    <a:pt x="278" y="201"/>
                  </a:lnTo>
                  <a:lnTo>
                    <a:pt x="278" y="195"/>
                  </a:lnTo>
                  <a:lnTo>
                    <a:pt x="283" y="190"/>
                  </a:lnTo>
                  <a:lnTo>
                    <a:pt x="283" y="179"/>
                  </a:lnTo>
                  <a:lnTo>
                    <a:pt x="289" y="173"/>
                  </a:lnTo>
                  <a:lnTo>
                    <a:pt x="289" y="162"/>
                  </a:lnTo>
                  <a:lnTo>
                    <a:pt x="295" y="156"/>
                  </a:lnTo>
                  <a:lnTo>
                    <a:pt x="295" y="145"/>
                  </a:lnTo>
                  <a:lnTo>
                    <a:pt x="300" y="139"/>
                  </a:lnTo>
                  <a:lnTo>
                    <a:pt x="300" y="128"/>
                  </a:lnTo>
                  <a:lnTo>
                    <a:pt x="306" y="123"/>
                  </a:lnTo>
                  <a:lnTo>
                    <a:pt x="306" y="106"/>
                  </a:lnTo>
                  <a:lnTo>
                    <a:pt x="311" y="100"/>
                  </a:lnTo>
                  <a:lnTo>
                    <a:pt x="311" y="95"/>
                  </a:lnTo>
                  <a:lnTo>
                    <a:pt x="317" y="89"/>
                  </a:lnTo>
                  <a:lnTo>
                    <a:pt x="317" y="78"/>
                  </a:lnTo>
                  <a:lnTo>
                    <a:pt x="322" y="73"/>
                  </a:lnTo>
                  <a:lnTo>
                    <a:pt x="322" y="61"/>
                  </a:lnTo>
                  <a:lnTo>
                    <a:pt x="328" y="56"/>
                  </a:lnTo>
                  <a:lnTo>
                    <a:pt x="328" y="45"/>
                  </a:lnTo>
                  <a:lnTo>
                    <a:pt x="333" y="39"/>
                  </a:lnTo>
                  <a:lnTo>
                    <a:pt x="333" y="28"/>
                  </a:lnTo>
                  <a:lnTo>
                    <a:pt x="345" y="17"/>
                  </a:lnTo>
                  <a:lnTo>
                    <a:pt x="345" y="11"/>
                  </a:lnTo>
                  <a:lnTo>
                    <a:pt x="350" y="6"/>
                  </a:lnTo>
                  <a:lnTo>
                    <a:pt x="356" y="0"/>
                  </a:lnTo>
                  <a:lnTo>
                    <a:pt x="361" y="0"/>
                  </a:lnTo>
                  <a:lnTo>
                    <a:pt x="367" y="0"/>
                  </a:lnTo>
                  <a:lnTo>
                    <a:pt x="372" y="6"/>
                  </a:lnTo>
                  <a:lnTo>
                    <a:pt x="378" y="11"/>
                  </a:lnTo>
                  <a:lnTo>
                    <a:pt x="384" y="17"/>
                  </a:lnTo>
                  <a:lnTo>
                    <a:pt x="384" y="22"/>
                  </a:lnTo>
                  <a:lnTo>
                    <a:pt x="389" y="28"/>
                  </a:lnTo>
                  <a:lnTo>
                    <a:pt x="389" y="39"/>
                  </a:lnTo>
                  <a:lnTo>
                    <a:pt x="395" y="45"/>
                  </a:lnTo>
                  <a:lnTo>
                    <a:pt x="395" y="56"/>
                  </a:lnTo>
                  <a:lnTo>
                    <a:pt x="400" y="61"/>
                  </a:lnTo>
                  <a:lnTo>
                    <a:pt x="400" y="73"/>
                  </a:lnTo>
                  <a:lnTo>
                    <a:pt x="406" y="78"/>
                  </a:lnTo>
                  <a:lnTo>
                    <a:pt x="406" y="95"/>
                  </a:lnTo>
                  <a:lnTo>
                    <a:pt x="411" y="100"/>
                  </a:lnTo>
                  <a:lnTo>
                    <a:pt x="411" y="117"/>
                  </a:lnTo>
                  <a:lnTo>
                    <a:pt x="417" y="123"/>
                  </a:lnTo>
                  <a:lnTo>
                    <a:pt x="417" y="134"/>
                  </a:lnTo>
                  <a:lnTo>
                    <a:pt x="422" y="139"/>
                  </a:lnTo>
                  <a:lnTo>
                    <a:pt x="422" y="151"/>
                  </a:lnTo>
                  <a:lnTo>
                    <a:pt x="428" y="156"/>
                  </a:lnTo>
                  <a:lnTo>
                    <a:pt x="428" y="167"/>
                  </a:lnTo>
                  <a:lnTo>
                    <a:pt x="434" y="173"/>
                  </a:lnTo>
                  <a:lnTo>
                    <a:pt x="434" y="184"/>
                  </a:lnTo>
                  <a:lnTo>
                    <a:pt x="439" y="190"/>
                  </a:lnTo>
                  <a:lnTo>
                    <a:pt x="439" y="195"/>
                  </a:lnTo>
                  <a:lnTo>
                    <a:pt x="450" y="206"/>
                  </a:lnTo>
                  <a:lnTo>
                    <a:pt x="450" y="212"/>
                  </a:lnTo>
                  <a:lnTo>
                    <a:pt x="456" y="212"/>
                  </a:lnTo>
                  <a:lnTo>
                    <a:pt x="461" y="212"/>
                  </a:lnTo>
                  <a:lnTo>
                    <a:pt x="467" y="206"/>
                  </a:lnTo>
                  <a:lnTo>
                    <a:pt x="473" y="201"/>
                  </a:lnTo>
                  <a:lnTo>
                    <a:pt x="478" y="195"/>
                  </a:lnTo>
                </a:path>
              </a:pathLst>
            </a:cu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92" name="Freeform 4"/>
            <p:cNvSpPr>
              <a:spLocks/>
            </p:cNvSpPr>
            <p:nvPr/>
          </p:nvSpPr>
          <p:spPr bwMode="auto">
            <a:xfrm>
              <a:off x="8134" y="1758"/>
              <a:ext cx="328" cy="296"/>
            </a:xfrm>
            <a:custGeom>
              <a:avLst/>
              <a:gdLst/>
              <a:ahLst/>
              <a:cxnLst>
                <a:cxn ang="0">
                  <a:pos x="11" y="218"/>
                </a:cxn>
                <a:cxn ang="0">
                  <a:pos x="17" y="201"/>
                </a:cxn>
                <a:cxn ang="0">
                  <a:pos x="22" y="190"/>
                </a:cxn>
                <a:cxn ang="0">
                  <a:pos x="28" y="173"/>
                </a:cxn>
                <a:cxn ang="0">
                  <a:pos x="33" y="157"/>
                </a:cxn>
                <a:cxn ang="0">
                  <a:pos x="39" y="140"/>
                </a:cxn>
                <a:cxn ang="0">
                  <a:pos x="45" y="129"/>
                </a:cxn>
                <a:cxn ang="0">
                  <a:pos x="50" y="112"/>
                </a:cxn>
                <a:cxn ang="0">
                  <a:pos x="56" y="95"/>
                </a:cxn>
                <a:cxn ang="0">
                  <a:pos x="61" y="79"/>
                </a:cxn>
                <a:cxn ang="0">
                  <a:pos x="67" y="62"/>
                </a:cxn>
                <a:cxn ang="0">
                  <a:pos x="72" y="51"/>
                </a:cxn>
                <a:cxn ang="0">
                  <a:pos x="78" y="40"/>
                </a:cxn>
                <a:cxn ang="0">
                  <a:pos x="89" y="23"/>
                </a:cxn>
                <a:cxn ang="0">
                  <a:pos x="100" y="23"/>
                </a:cxn>
                <a:cxn ang="0">
                  <a:pos x="111" y="28"/>
                </a:cxn>
                <a:cxn ang="0">
                  <a:pos x="123" y="51"/>
                </a:cxn>
                <a:cxn ang="0">
                  <a:pos x="128" y="67"/>
                </a:cxn>
                <a:cxn ang="0">
                  <a:pos x="134" y="84"/>
                </a:cxn>
                <a:cxn ang="0">
                  <a:pos x="139" y="107"/>
                </a:cxn>
                <a:cxn ang="0">
                  <a:pos x="145" y="123"/>
                </a:cxn>
                <a:cxn ang="0">
                  <a:pos x="150" y="151"/>
                </a:cxn>
                <a:cxn ang="0">
                  <a:pos x="156" y="173"/>
                </a:cxn>
                <a:cxn ang="0">
                  <a:pos x="161" y="201"/>
                </a:cxn>
                <a:cxn ang="0">
                  <a:pos x="167" y="224"/>
                </a:cxn>
                <a:cxn ang="0">
                  <a:pos x="173" y="246"/>
                </a:cxn>
                <a:cxn ang="0">
                  <a:pos x="178" y="263"/>
                </a:cxn>
                <a:cxn ang="0">
                  <a:pos x="184" y="280"/>
                </a:cxn>
                <a:cxn ang="0">
                  <a:pos x="195" y="296"/>
                </a:cxn>
                <a:cxn ang="0">
                  <a:pos x="206" y="285"/>
                </a:cxn>
                <a:cxn ang="0">
                  <a:pos x="212" y="274"/>
                </a:cxn>
                <a:cxn ang="0">
                  <a:pos x="217" y="263"/>
                </a:cxn>
                <a:cxn ang="0">
                  <a:pos x="223" y="246"/>
                </a:cxn>
                <a:cxn ang="0">
                  <a:pos x="228" y="224"/>
                </a:cxn>
                <a:cxn ang="0">
                  <a:pos x="234" y="201"/>
                </a:cxn>
                <a:cxn ang="0">
                  <a:pos x="239" y="173"/>
                </a:cxn>
                <a:cxn ang="0">
                  <a:pos x="245" y="151"/>
                </a:cxn>
                <a:cxn ang="0">
                  <a:pos x="250" y="129"/>
                </a:cxn>
                <a:cxn ang="0">
                  <a:pos x="256" y="107"/>
                </a:cxn>
                <a:cxn ang="0">
                  <a:pos x="262" y="84"/>
                </a:cxn>
                <a:cxn ang="0">
                  <a:pos x="267" y="62"/>
                </a:cxn>
                <a:cxn ang="0">
                  <a:pos x="273" y="40"/>
                </a:cxn>
                <a:cxn ang="0">
                  <a:pos x="278" y="23"/>
                </a:cxn>
                <a:cxn ang="0">
                  <a:pos x="295" y="6"/>
                </a:cxn>
                <a:cxn ang="0">
                  <a:pos x="301" y="6"/>
                </a:cxn>
                <a:cxn ang="0">
                  <a:pos x="312" y="17"/>
                </a:cxn>
                <a:cxn ang="0">
                  <a:pos x="317" y="34"/>
                </a:cxn>
                <a:cxn ang="0">
                  <a:pos x="323" y="45"/>
                </a:cxn>
                <a:cxn ang="0">
                  <a:pos x="328" y="73"/>
                </a:cxn>
              </a:cxnLst>
              <a:rect l="0" t="0" r="r" b="b"/>
              <a:pathLst>
                <a:path w="328" h="296">
                  <a:moveTo>
                    <a:pt x="0" y="229"/>
                  </a:moveTo>
                  <a:lnTo>
                    <a:pt x="11" y="218"/>
                  </a:lnTo>
                  <a:lnTo>
                    <a:pt x="11" y="207"/>
                  </a:lnTo>
                  <a:lnTo>
                    <a:pt x="17" y="201"/>
                  </a:lnTo>
                  <a:lnTo>
                    <a:pt x="17" y="196"/>
                  </a:lnTo>
                  <a:lnTo>
                    <a:pt x="22" y="190"/>
                  </a:lnTo>
                  <a:lnTo>
                    <a:pt x="22" y="179"/>
                  </a:lnTo>
                  <a:lnTo>
                    <a:pt x="28" y="173"/>
                  </a:lnTo>
                  <a:lnTo>
                    <a:pt x="28" y="162"/>
                  </a:lnTo>
                  <a:lnTo>
                    <a:pt x="33" y="157"/>
                  </a:lnTo>
                  <a:lnTo>
                    <a:pt x="33" y="146"/>
                  </a:lnTo>
                  <a:lnTo>
                    <a:pt x="39" y="140"/>
                  </a:lnTo>
                  <a:lnTo>
                    <a:pt x="39" y="134"/>
                  </a:lnTo>
                  <a:lnTo>
                    <a:pt x="45" y="129"/>
                  </a:lnTo>
                  <a:lnTo>
                    <a:pt x="45" y="118"/>
                  </a:lnTo>
                  <a:lnTo>
                    <a:pt x="50" y="112"/>
                  </a:lnTo>
                  <a:lnTo>
                    <a:pt x="50" y="101"/>
                  </a:lnTo>
                  <a:lnTo>
                    <a:pt x="56" y="95"/>
                  </a:lnTo>
                  <a:lnTo>
                    <a:pt x="56" y="84"/>
                  </a:lnTo>
                  <a:lnTo>
                    <a:pt x="61" y="79"/>
                  </a:lnTo>
                  <a:lnTo>
                    <a:pt x="61" y="67"/>
                  </a:lnTo>
                  <a:lnTo>
                    <a:pt x="67" y="62"/>
                  </a:lnTo>
                  <a:lnTo>
                    <a:pt x="67" y="56"/>
                  </a:lnTo>
                  <a:lnTo>
                    <a:pt x="72" y="51"/>
                  </a:lnTo>
                  <a:lnTo>
                    <a:pt x="72" y="45"/>
                  </a:lnTo>
                  <a:lnTo>
                    <a:pt x="78" y="40"/>
                  </a:lnTo>
                  <a:lnTo>
                    <a:pt x="89" y="28"/>
                  </a:lnTo>
                  <a:lnTo>
                    <a:pt x="89" y="23"/>
                  </a:lnTo>
                  <a:lnTo>
                    <a:pt x="95" y="23"/>
                  </a:lnTo>
                  <a:lnTo>
                    <a:pt x="100" y="23"/>
                  </a:lnTo>
                  <a:lnTo>
                    <a:pt x="106" y="28"/>
                  </a:lnTo>
                  <a:lnTo>
                    <a:pt x="111" y="28"/>
                  </a:lnTo>
                  <a:lnTo>
                    <a:pt x="123" y="40"/>
                  </a:lnTo>
                  <a:lnTo>
                    <a:pt x="123" y="51"/>
                  </a:lnTo>
                  <a:lnTo>
                    <a:pt x="128" y="56"/>
                  </a:lnTo>
                  <a:lnTo>
                    <a:pt x="128" y="67"/>
                  </a:lnTo>
                  <a:lnTo>
                    <a:pt x="134" y="73"/>
                  </a:lnTo>
                  <a:lnTo>
                    <a:pt x="134" y="84"/>
                  </a:lnTo>
                  <a:lnTo>
                    <a:pt x="139" y="90"/>
                  </a:lnTo>
                  <a:lnTo>
                    <a:pt x="139" y="107"/>
                  </a:lnTo>
                  <a:lnTo>
                    <a:pt x="145" y="112"/>
                  </a:lnTo>
                  <a:lnTo>
                    <a:pt x="145" y="123"/>
                  </a:lnTo>
                  <a:lnTo>
                    <a:pt x="150" y="129"/>
                  </a:lnTo>
                  <a:lnTo>
                    <a:pt x="150" y="151"/>
                  </a:lnTo>
                  <a:lnTo>
                    <a:pt x="156" y="157"/>
                  </a:lnTo>
                  <a:lnTo>
                    <a:pt x="156" y="173"/>
                  </a:lnTo>
                  <a:lnTo>
                    <a:pt x="161" y="179"/>
                  </a:lnTo>
                  <a:lnTo>
                    <a:pt x="161" y="201"/>
                  </a:lnTo>
                  <a:lnTo>
                    <a:pt x="167" y="207"/>
                  </a:lnTo>
                  <a:lnTo>
                    <a:pt x="167" y="224"/>
                  </a:lnTo>
                  <a:lnTo>
                    <a:pt x="173" y="229"/>
                  </a:lnTo>
                  <a:lnTo>
                    <a:pt x="173" y="246"/>
                  </a:lnTo>
                  <a:lnTo>
                    <a:pt x="178" y="252"/>
                  </a:lnTo>
                  <a:lnTo>
                    <a:pt x="178" y="263"/>
                  </a:lnTo>
                  <a:lnTo>
                    <a:pt x="184" y="268"/>
                  </a:lnTo>
                  <a:lnTo>
                    <a:pt x="184" y="280"/>
                  </a:lnTo>
                  <a:lnTo>
                    <a:pt x="195" y="291"/>
                  </a:lnTo>
                  <a:lnTo>
                    <a:pt x="195" y="296"/>
                  </a:lnTo>
                  <a:lnTo>
                    <a:pt x="200" y="291"/>
                  </a:lnTo>
                  <a:lnTo>
                    <a:pt x="206" y="285"/>
                  </a:lnTo>
                  <a:lnTo>
                    <a:pt x="212" y="280"/>
                  </a:lnTo>
                  <a:lnTo>
                    <a:pt x="212" y="274"/>
                  </a:lnTo>
                  <a:lnTo>
                    <a:pt x="217" y="268"/>
                  </a:lnTo>
                  <a:lnTo>
                    <a:pt x="217" y="263"/>
                  </a:lnTo>
                  <a:lnTo>
                    <a:pt x="223" y="257"/>
                  </a:lnTo>
                  <a:lnTo>
                    <a:pt x="223" y="246"/>
                  </a:lnTo>
                  <a:lnTo>
                    <a:pt x="228" y="240"/>
                  </a:lnTo>
                  <a:lnTo>
                    <a:pt x="228" y="224"/>
                  </a:lnTo>
                  <a:lnTo>
                    <a:pt x="234" y="218"/>
                  </a:lnTo>
                  <a:lnTo>
                    <a:pt x="234" y="201"/>
                  </a:lnTo>
                  <a:lnTo>
                    <a:pt x="239" y="196"/>
                  </a:lnTo>
                  <a:lnTo>
                    <a:pt x="239" y="173"/>
                  </a:lnTo>
                  <a:lnTo>
                    <a:pt x="245" y="168"/>
                  </a:lnTo>
                  <a:lnTo>
                    <a:pt x="245" y="151"/>
                  </a:lnTo>
                  <a:lnTo>
                    <a:pt x="250" y="146"/>
                  </a:lnTo>
                  <a:lnTo>
                    <a:pt x="250" y="129"/>
                  </a:lnTo>
                  <a:lnTo>
                    <a:pt x="256" y="123"/>
                  </a:lnTo>
                  <a:lnTo>
                    <a:pt x="256" y="107"/>
                  </a:lnTo>
                  <a:lnTo>
                    <a:pt x="262" y="101"/>
                  </a:lnTo>
                  <a:lnTo>
                    <a:pt x="262" y="84"/>
                  </a:lnTo>
                  <a:lnTo>
                    <a:pt x="267" y="79"/>
                  </a:lnTo>
                  <a:lnTo>
                    <a:pt x="267" y="62"/>
                  </a:lnTo>
                  <a:lnTo>
                    <a:pt x="273" y="56"/>
                  </a:lnTo>
                  <a:lnTo>
                    <a:pt x="273" y="40"/>
                  </a:lnTo>
                  <a:lnTo>
                    <a:pt x="278" y="34"/>
                  </a:lnTo>
                  <a:lnTo>
                    <a:pt x="278" y="23"/>
                  </a:lnTo>
                  <a:lnTo>
                    <a:pt x="284" y="17"/>
                  </a:lnTo>
                  <a:lnTo>
                    <a:pt x="295" y="6"/>
                  </a:lnTo>
                  <a:lnTo>
                    <a:pt x="295" y="0"/>
                  </a:lnTo>
                  <a:lnTo>
                    <a:pt x="301" y="6"/>
                  </a:lnTo>
                  <a:lnTo>
                    <a:pt x="306" y="12"/>
                  </a:lnTo>
                  <a:lnTo>
                    <a:pt x="312" y="17"/>
                  </a:lnTo>
                  <a:lnTo>
                    <a:pt x="312" y="28"/>
                  </a:lnTo>
                  <a:lnTo>
                    <a:pt x="317" y="34"/>
                  </a:lnTo>
                  <a:lnTo>
                    <a:pt x="317" y="40"/>
                  </a:lnTo>
                  <a:lnTo>
                    <a:pt x="323" y="45"/>
                  </a:lnTo>
                  <a:lnTo>
                    <a:pt x="323" y="67"/>
                  </a:lnTo>
                  <a:lnTo>
                    <a:pt x="328" y="73"/>
                  </a:lnTo>
                </a:path>
              </a:pathLst>
            </a:cu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91" name="Rectangle 3"/>
            <p:cNvSpPr>
              <a:spLocks noChangeArrowheads="1"/>
            </p:cNvSpPr>
            <p:nvPr/>
          </p:nvSpPr>
          <p:spPr bwMode="auto">
            <a:xfrm>
              <a:off x="513" y="548"/>
              <a:ext cx="149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V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290" name="Rectangle 2"/>
            <p:cNvSpPr>
              <a:spLocks noChangeArrowheads="1"/>
            </p:cNvSpPr>
            <p:nvPr/>
          </p:nvSpPr>
          <p:spPr bwMode="auto">
            <a:xfrm>
              <a:off x="7596" y="4693"/>
              <a:ext cx="402" cy="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ns</a:t>
              </a: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aphicFrame>
        <p:nvGraphicFramePr>
          <p:cNvPr id="41" name="Chart 40"/>
          <p:cNvGraphicFramePr/>
          <p:nvPr/>
        </p:nvGraphicFramePr>
        <p:xfrm>
          <a:off x="4860032" y="1160748"/>
          <a:ext cx="4283968" cy="2420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2" name="Chart 41"/>
          <p:cNvGraphicFramePr/>
          <p:nvPr/>
        </p:nvGraphicFramePr>
        <p:xfrm>
          <a:off x="4860032" y="3861048"/>
          <a:ext cx="4283968" cy="2420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3" name="Slide Number Placeholder 42"/>
          <p:cNvSpPr>
            <a:spLocks noGrp="1"/>
          </p:cNvSpPr>
          <p:nvPr>
            <p:ph type="sldNum" sz="quarter" idx="12"/>
          </p:nvPr>
        </p:nvSpPr>
        <p:spPr>
          <a:xfrm>
            <a:off x="8748464" y="6492875"/>
            <a:ext cx="395536" cy="365125"/>
          </a:xfrm>
        </p:spPr>
        <p:txBody>
          <a:bodyPr/>
          <a:lstStyle/>
          <a:p>
            <a:fld id="{A37464D4-B7C6-4C4A-BF52-55B07B065D73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31" name="TextBox 330"/>
          <p:cNvSpPr txBox="1"/>
          <p:nvPr/>
        </p:nvSpPr>
        <p:spPr>
          <a:xfrm>
            <a:off x="467544" y="3702514"/>
            <a:ext cx="44284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“Fast” noise from the oscillator (GHz bandwidth)</a:t>
            </a:r>
            <a:endParaRPr lang="en-US" sz="1600" b="1" dirty="0"/>
          </a:p>
        </p:txBody>
      </p:sp>
      <p:sp>
        <p:nvSpPr>
          <p:cNvPr id="332" name="TextBox 331"/>
          <p:cNvSpPr txBox="1"/>
          <p:nvPr/>
        </p:nvSpPr>
        <p:spPr>
          <a:xfrm>
            <a:off x="5543600" y="3609020"/>
            <a:ext cx="3528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Zoom, “Slow” noise (MHz bandwidth)</a:t>
            </a:r>
            <a:endParaRPr lang="en-US" sz="1600" b="1" dirty="0"/>
          </a:p>
        </p:txBody>
      </p:sp>
      <p:sp>
        <p:nvSpPr>
          <p:cNvPr id="333" name="TextBox 332"/>
          <p:cNvSpPr txBox="1"/>
          <p:nvPr/>
        </p:nvSpPr>
        <p:spPr>
          <a:xfrm>
            <a:off x="323528" y="1519624"/>
            <a:ext cx="45005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Optical noise</a:t>
            </a:r>
            <a:r>
              <a:rPr lang="en-US" dirty="0" smtClean="0"/>
              <a:t>:</a:t>
            </a:r>
          </a:p>
          <a:p>
            <a:r>
              <a:rPr lang="en-US" dirty="0" smtClean="0"/>
              <a:t>“Fast” – from the oscillator</a:t>
            </a:r>
          </a:p>
          <a:p>
            <a:r>
              <a:rPr lang="en-US" dirty="0" smtClean="0"/>
              <a:t>“Slow” – from the oscillator and amplifiers</a:t>
            </a:r>
          </a:p>
          <a:p>
            <a:endParaRPr lang="en-US" dirty="0" smtClean="0"/>
          </a:p>
          <a:p>
            <a:r>
              <a:rPr lang="en-US" b="1" dirty="0" smtClean="0"/>
              <a:t>Stabilization is needed to suppress the noise</a:t>
            </a:r>
            <a:endParaRPr lang="en-US" b="1" dirty="0"/>
          </a:p>
        </p:txBody>
      </p:sp>
      <p:sp>
        <p:nvSpPr>
          <p:cNvPr id="12406" name="Rectangle 1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-2338" y="-10713"/>
            <a:ext cx="9146338" cy="6868713"/>
            <a:chOff x="-2338" y="-10713"/>
            <a:chExt cx="9146338" cy="6868713"/>
          </a:xfrm>
        </p:grpSpPr>
        <p:grpSp>
          <p:nvGrpSpPr>
            <p:cNvPr id="23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31" name="Group 8"/>
              <p:cNvGrpSpPr>
                <a:grpSpLocks/>
              </p:cNvGrpSpPr>
              <p:nvPr/>
            </p:nvGrpSpPr>
            <p:grpSpPr bwMode="auto">
              <a:xfrm>
                <a:off x="786922" y="0"/>
                <a:ext cx="8357078" cy="720000"/>
                <a:chOff x="786922" y="0"/>
                <a:chExt cx="8357078" cy="720000"/>
              </a:xfrm>
            </p:grpSpPr>
            <p:pic>
              <p:nvPicPr>
                <p:cNvPr id="33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4" name="Rectangle 33"/>
                <p:cNvSpPr/>
                <p:nvPr/>
              </p:nvSpPr>
              <p:spPr>
                <a:xfrm>
                  <a:off x="786922" y="0"/>
                  <a:ext cx="7636313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Feed-back Stabilization Test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2" name="Rectangle 31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30" name="Picture 29" descr="CLIC-Logo-Color-150.png"/>
            <p:cNvPicPr>
              <a:picLocks noChangeAspect="1"/>
            </p:cNvPicPr>
            <p:nvPr/>
          </p:nvPicPr>
          <p:blipFill>
            <a:blip r:embed="rId3" cstate="print"/>
            <a:srcRect l="15750" t="15750" r="14501" b="14501"/>
            <a:stretch>
              <a:fillRect/>
            </a:stretch>
          </p:blipFill>
          <p:spPr>
            <a:xfrm>
              <a:off x="12602" y="-10713"/>
              <a:ext cx="774784" cy="774784"/>
            </a:xfrm>
            <a:prstGeom prst="rect">
              <a:avLst/>
            </a:prstGeom>
          </p:spPr>
        </p:pic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58543" y="6492875"/>
            <a:ext cx="550404" cy="365125"/>
          </a:xfrm>
        </p:spPr>
        <p:txBody>
          <a:bodyPr/>
          <a:lstStyle/>
          <a:p>
            <a:fld id="{BEE2BDF2-2FBB-4411-8964-5CD7680657EC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0" y="1127719"/>
            <a:ext cx="9067800" cy="5181601"/>
            <a:chOff x="0" y="1146955"/>
            <a:chExt cx="9067800" cy="518160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/>
            <a:srcRect l="55099" t="4393" r="8803" b="53988"/>
            <a:stretch/>
          </p:blipFill>
          <p:spPr>
            <a:xfrm>
              <a:off x="5153892" y="3868973"/>
              <a:ext cx="3913908" cy="245958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/>
            <a:srcRect l="54631" t="4179" r="8473" b="53869"/>
            <a:stretch/>
          </p:blipFill>
          <p:spPr>
            <a:xfrm>
              <a:off x="495369" y="3849293"/>
              <a:ext cx="4000431" cy="2479263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95493" y="4176451"/>
              <a:ext cx="1443275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Cathode #193</a:t>
              </a:r>
            </a:p>
            <a:p>
              <a:r>
                <a:rPr lang="en-US" sz="1600" dirty="0" smtClean="0">
                  <a:solidFill>
                    <a:srgbClr val="FF0000"/>
                  </a:solidFill>
                </a:rPr>
                <a:t>3% </a:t>
              </a:r>
              <a:r>
                <a:rPr lang="en-US" sz="1600" dirty="0" err="1" smtClean="0">
                  <a:solidFill>
                    <a:srgbClr val="FF0000"/>
                  </a:solidFill>
                </a:rPr>
                <a:t>rms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27287" y="4136684"/>
              <a:ext cx="1341129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Cathode </a:t>
              </a:r>
              <a:r>
                <a:rPr lang="en-US" sz="1600" dirty="0">
                  <a:solidFill>
                    <a:srgbClr val="FF0000"/>
                  </a:solidFill>
                </a:rPr>
                <a:t>#</a:t>
              </a:r>
              <a:r>
                <a:rPr lang="en-US" sz="1600" dirty="0" smtClean="0">
                  <a:solidFill>
                    <a:srgbClr val="FF0000"/>
                  </a:solidFill>
                </a:rPr>
                <a:t>188</a:t>
              </a:r>
            </a:p>
            <a:p>
              <a:r>
                <a:rPr lang="en-US" sz="1600" dirty="0" smtClean="0">
                  <a:solidFill>
                    <a:srgbClr val="FF0000"/>
                  </a:solidFill>
                </a:rPr>
                <a:t>0.97% </a:t>
              </a:r>
              <a:r>
                <a:rPr lang="en-US" sz="1600" dirty="0" err="1" smtClean="0">
                  <a:solidFill>
                    <a:srgbClr val="FF0000"/>
                  </a:solidFill>
                </a:rPr>
                <a:t>rms</a:t>
              </a:r>
              <a:endParaRPr lang="en-US" sz="1600" dirty="0" smtClean="0">
                <a:solidFill>
                  <a:srgbClr val="FF0000"/>
                </a:solidFill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6"/>
            <a:srcRect l="9353" t="4013" r="52678" b="53366"/>
            <a:stretch/>
          </p:blipFill>
          <p:spPr>
            <a:xfrm>
              <a:off x="379030" y="1152306"/>
              <a:ext cx="4116770" cy="2518799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807543" y="1523491"/>
              <a:ext cx="139773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</a:rPr>
                <a:t>1.34 % </a:t>
              </a:r>
              <a:r>
                <a:rPr lang="en-US" sz="1600" dirty="0" err="1" smtClean="0">
                  <a:solidFill>
                    <a:srgbClr val="FF0000"/>
                  </a:solidFill>
                </a:rPr>
                <a:t>rms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6"/>
            <a:srcRect l="9353" t="50562" r="52678" b="6399"/>
            <a:stretch/>
          </p:blipFill>
          <p:spPr>
            <a:xfrm>
              <a:off x="4951030" y="1146956"/>
              <a:ext cx="4116770" cy="2543502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 rot="16200000">
              <a:off x="3981198" y="3378134"/>
              <a:ext cx="164660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factor 3 </a:t>
              </a:r>
            </a:p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improvement !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427287" y="1523491"/>
              <a:ext cx="124350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</a:rPr>
                <a:t>0.43 % </a:t>
              </a:r>
              <a:r>
                <a:rPr lang="en-US" sz="1600" dirty="0" err="1" smtClean="0">
                  <a:solidFill>
                    <a:srgbClr val="FF0000"/>
                  </a:solidFill>
                </a:rPr>
                <a:t>rms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-1087085" y="2234041"/>
              <a:ext cx="2543503" cy="369332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Laser beam</a:t>
              </a:r>
              <a:endParaRPr lang="en-GB" dirty="0"/>
            </a:p>
          </p:txBody>
        </p:sp>
        <p:sp>
          <p:nvSpPr>
            <p:cNvPr id="27" name="TextBox 26"/>
            <p:cNvSpPr txBox="1"/>
            <p:nvPr/>
          </p:nvSpPr>
          <p:spPr>
            <a:xfrm rot="16200000">
              <a:off x="-1134383" y="4824841"/>
              <a:ext cx="2638098" cy="369332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Electron beam</a:t>
              </a:r>
              <a:endParaRPr lang="en-GB" dirty="0"/>
            </a:p>
          </p:txBody>
        </p:sp>
        <p:sp>
          <p:nvSpPr>
            <p:cNvPr id="28" name="Right Arrow 27"/>
            <p:cNvSpPr/>
            <p:nvPr/>
          </p:nvSpPr>
          <p:spPr>
            <a:xfrm>
              <a:off x="4572001" y="2106905"/>
              <a:ext cx="375236" cy="609600"/>
            </a:xfrm>
            <a:prstGeom prst="rightArrow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ight Arrow 28"/>
            <p:cNvSpPr/>
            <p:nvPr/>
          </p:nvSpPr>
          <p:spPr>
            <a:xfrm>
              <a:off x="4572000" y="4793964"/>
              <a:ext cx="375236" cy="609600"/>
            </a:xfrm>
            <a:prstGeom prst="right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251985" y="724049"/>
            <a:ext cx="2314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Feedback OFF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001135" y="719138"/>
            <a:ext cx="2219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Feedback ON</a:t>
            </a:r>
          </a:p>
        </p:txBody>
      </p:sp>
    </p:spTree>
    <p:extLst>
      <p:ext uri="{BB962C8B-B14F-4D97-AF65-F5344CB8AC3E}">
        <p14:creationId xmlns:p14="http://schemas.microsoft.com/office/powerpoint/2010/main" val="414669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338" y="-10713"/>
            <a:ext cx="9146338" cy="6868713"/>
            <a:chOff x="-2338" y="-10713"/>
            <a:chExt cx="9146338" cy="6868713"/>
          </a:xfrm>
        </p:grpSpPr>
        <p:grpSp>
          <p:nvGrpSpPr>
            <p:cNvPr id="9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11" name="Group 8"/>
              <p:cNvGrpSpPr>
                <a:grpSpLocks/>
              </p:cNvGrpSpPr>
              <p:nvPr/>
            </p:nvGrpSpPr>
            <p:grpSpPr bwMode="auto">
              <a:xfrm>
                <a:off x="786922" y="0"/>
                <a:ext cx="8357078" cy="720000"/>
                <a:chOff x="786922" y="0"/>
                <a:chExt cx="8357078" cy="720000"/>
              </a:xfrm>
            </p:grpSpPr>
            <p:pic>
              <p:nvPicPr>
                <p:cNvPr id="13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4" name="Rectangle 13"/>
                <p:cNvSpPr/>
                <p:nvPr/>
              </p:nvSpPr>
              <p:spPr>
                <a:xfrm>
                  <a:off x="786922" y="0"/>
                  <a:ext cx="7636313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Upgrade of the Laser System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2" name="Rectangle 11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0" name="Picture 9" descr="CLIC-Logo-Color-150.png"/>
            <p:cNvPicPr>
              <a:picLocks noChangeAspect="1"/>
            </p:cNvPicPr>
            <p:nvPr/>
          </p:nvPicPr>
          <p:blipFill>
            <a:blip r:embed="rId3" cstate="print"/>
            <a:srcRect l="15750" t="15750" r="14501" b="14501"/>
            <a:stretch>
              <a:fillRect/>
            </a:stretch>
          </p:blipFill>
          <p:spPr>
            <a:xfrm>
              <a:off x="12602" y="-10713"/>
              <a:ext cx="774784" cy="774784"/>
            </a:xfrm>
            <a:prstGeom prst="rect">
              <a:avLst/>
            </a:prstGeom>
          </p:spPr>
        </p:pic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2747" y="899469"/>
            <a:ext cx="7876964" cy="1371599"/>
          </a:xfrm>
        </p:spPr>
        <p:txBody>
          <a:bodyPr/>
          <a:lstStyle/>
          <a:p>
            <a:pPr marL="0" indent="0">
              <a:buNone/>
            </a:pPr>
            <a:r>
              <a:rPr lang="en-GB" sz="1800" b="1" dirty="0" smtClean="0">
                <a:latin typeface="Times" panose="02020603050405020304" pitchFamily="18" charset="0"/>
                <a:cs typeface="Times" panose="02020603050405020304" pitchFamily="18" charset="0"/>
              </a:rPr>
              <a:t>Current laser setup: </a:t>
            </a:r>
          </a:p>
          <a:p>
            <a:r>
              <a:rPr lang="en-US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Common  </a:t>
            </a:r>
            <a:r>
              <a:rPr lang="en-US" sz="1800" dirty="0">
                <a:latin typeface="Times" panose="02020603050405020304" pitchFamily="18" charset="0"/>
                <a:cs typeface="Times" panose="02020603050405020304" pitchFamily="18" charset="0"/>
              </a:rPr>
              <a:t>1.5 GHz,  10 W  </a:t>
            </a:r>
            <a:r>
              <a:rPr lang="en-US" sz="1800" dirty="0" err="1">
                <a:latin typeface="Times" panose="02020603050405020304" pitchFamily="18" charset="0"/>
                <a:cs typeface="Times" panose="02020603050405020304" pitchFamily="18" charset="0"/>
              </a:rPr>
              <a:t>HighQ</a:t>
            </a:r>
            <a:r>
              <a:rPr lang="en-US" sz="1800" dirty="0">
                <a:latin typeface="Times" panose="02020603050405020304" pitchFamily="18" charset="0"/>
                <a:cs typeface="Times" panose="02020603050405020304" pitchFamily="18" charset="0"/>
              </a:rPr>
              <a:t> front-end</a:t>
            </a:r>
          </a:p>
          <a:p>
            <a:r>
              <a:rPr lang="en-US" sz="1800" dirty="0">
                <a:latin typeface="Times" panose="02020603050405020304" pitchFamily="18" charset="0"/>
                <a:cs typeface="Times" panose="02020603050405020304" pitchFamily="18" charset="0"/>
              </a:rPr>
              <a:t>Simultaneous laser operation of CALIFES and PHIN </a:t>
            </a:r>
            <a:r>
              <a:rPr lang="en-US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photo-injectors </a:t>
            </a:r>
            <a:r>
              <a:rPr lang="en-US" sz="1800" dirty="0">
                <a:latin typeface="Times" panose="02020603050405020304" pitchFamily="18" charset="0"/>
                <a:cs typeface="Times" panose="02020603050405020304" pitchFamily="18" charset="0"/>
              </a:rPr>
              <a:t>is possible (with limitations)</a:t>
            </a:r>
            <a:endParaRPr lang="en-GB" sz="1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en-GB" sz="18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3596" y="6492875"/>
            <a:ext cx="550404" cy="365125"/>
          </a:xfrm>
        </p:spPr>
        <p:txBody>
          <a:bodyPr/>
          <a:lstStyle/>
          <a:p>
            <a:fld id="{BEE2BDF2-2FBB-4411-8964-5CD7680657EC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668" y="2240868"/>
            <a:ext cx="6400800" cy="397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529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-10713"/>
            <a:ext cx="9144000" cy="6869359"/>
            <a:chOff x="0" y="-10713"/>
            <a:chExt cx="9144000" cy="6869359"/>
          </a:xfrm>
        </p:grpSpPr>
        <p:grpSp>
          <p:nvGrpSpPr>
            <p:cNvPr id="63" name="Group 10"/>
            <p:cNvGrpSpPr>
              <a:grpSpLocks/>
            </p:cNvGrpSpPr>
            <p:nvPr/>
          </p:nvGrpSpPr>
          <p:grpSpPr bwMode="auto">
            <a:xfrm>
              <a:off x="0" y="0"/>
              <a:ext cx="9144000" cy="6858646"/>
              <a:chOff x="-508" y="0"/>
              <a:chExt cx="9144508" cy="6858646"/>
            </a:xfrm>
          </p:grpSpPr>
          <p:grpSp>
            <p:nvGrpSpPr>
              <p:cNvPr id="64" name="Group 8"/>
              <p:cNvGrpSpPr>
                <a:grpSpLocks/>
              </p:cNvGrpSpPr>
              <p:nvPr/>
            </p:nvGrpSpPr>
            <p:grpSpPr bwMode="auto">
              <a:xfrm>
                <a:off x="786922" y="0"/>
                <a:ext cx="8357078" cy="720000"/>
                <a:chOff x="786922" y="0"/>
                <a:chExt cx="8357078" cy="720000"/>
              </a:xfrm>
            </p:grpSpPr>
            <p:pic>
              <p:nvPicPr>
                <p:cNvPr id="66" name="Picture 2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8" name="Rectangle 67"/>
                <p:cNvSpPr/>
                <p:nvPr/>
              </p:nvSpPr>
              <p:spPr>
                <a:xfrm>
                  <a:off x="786922" y="0"/>
                  <a:ext cx="7636313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Photo-injector Team @ CERN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65" name="Rectangle 64"/>
              <p:cNvSpPr/>
              <p:nvPr/>
            </p:nvSpPr>
            <p:spPr>
              <a:xfrm>
                <a:off x="-508" y="6318646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69" name="Picture 68" descr="CLIC-Logo-Color-150.png"/>
            <p:cNvPicPr>
              <a:picLocks noChangeAspect="1"/>
            </p:cNvPicPr>
            <p:nvPr/>
          </p:nvPicPr>
          <p:blipFill>
            <a:blip r:embed="rId4" cstate="print"/>
            <a:srcRect l="15750" t="15750" r="14501" b="14501"/>
            <a:stretch>
              <a:fillRect/>
            </a:stretch>
          </p:blipFill>
          <p:spPr>
            <a:xfrm>
              <a:off x="12602" y="-10713"/>
              <a:ext cx="774784" cy="774784"/>
            </a:xfrm>
            <a:prstGeom prst="rect">
              <a:avLst/>
            </a:prstGeom>
          </p:spPr>
        </p:pic>
      </p:grpSp>
      <p:sp>
        <p:nvSpPr>
          <p:cNvPr id="47" name="TextBox 46"/>
          <p:cNvSpPr txBox="1"/>
          <p:nvPr/>
        </p:nvSpPr>
        <p:spPr>
          <a:xfrm>
            <a:off x="143508" y="1700808"/>
            <a:ext cx="885698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Valentine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Fedossev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(section leader)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Eric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Chevallay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Christoph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Hessler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Mikhail Martyanov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Irene Martini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acknowledge and thank my present and former colleagues for the input to this presentation !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Slide Number Placeholder 47"/>
          <p:cNvSpPr>
            <a:spLocks noGrp="1"/>
          </p:cNvSpPr>
          <p:nvPr>
            <p:ph type="sldNum" sz="quarter" idx="12"/>
          </p:nvPr>
        </p:nvSpPr>
        <p:spPr>
          <a:xfrm>
            <a:off x="8748464" y="6492875"/>
            <a:ext cx="395536" cy="365125"/>
          </a:xfrm>
        </p:spPr>
        <p:txBody>
          <a:bodyPr/>
          <a:lstStyle/>
          <a:p>
            <a:fld id="{A37464D4-B7C6-4C4A-BF52-55B07B065D7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1" name="Picture 2" descr="http://www.infn.it/phin/phin_index_files/logo_phi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45506" y="935875"/>
            <a:ext cx="1252987" cy="72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8177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338" y="-10713"/>
            <a:ext cx="9146338" cy="6868713"/>
            <a:chOff x="-2338" y="-10713"/>
            <a:chExt cx="9146338" cy="6868713"/>
          </a:xfrm>
        </p:grpSpPr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13" name="Group 8"/>
              <p:cNvGrpSpPr>
                <a:grpSpLocks/>
              </p:cNvGrpSpPr>
              <p:nvPr/>
            </p:nvGrpSpPr>
            <p:grpSpPr bwMode="auto">
              <a:xfrm>
                <a:off x="786922" y="0"/>
                <a:ext cx="8357078" cy="720000"/>
                <a:chOff x="786922" y="0"/>
                <a:chExt cx="8357078" cy="720000"/>
              </a:xfrm>
            </p:grpSpPr>
            <p:pic>
              <p:nvPicPr>
                <p:cNvPr id="15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" name="Rectangle 15"/>
                <p:cNvSpPr/>
                <p:nvPr/>
              </p:nvSpPr>
              <p:spPr>
                <a:xfrm>
                  <a:off x="786922" y="0"/>
                  <a:ext cx="7636313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Upgrade of the Laser System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4" name="Rectangle 13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2" name="Picture 11" descr="CLIC-Logo-Color-150.png"/>
            <p:cNvPicPr>
              <a:picLocks noChangeAspect="1"/>
            </p:cNvPicPr>
            <p:nvPr/>
          </p:nvPicPr>
          <p:blipFill>
            <a:blip r:embed="rId3" cstate="print"/>
            <a:srcRect l="15750" t="15750" r="14501" b="14501"/>
            <a:stretch>
              <a:fillRect/>
            </a:stretch>
          </p:blipFill>
          <p:spPr>
            <a:xfrm>
              <a:off x="12602" y="-10713"/>
              <a:ext cx="774784" cy="774784"/>
            </a:xfrm>
            <a:prstGeom prst="rect">
              <a:avLst/>
            </a:prstGeom>
          </p:spPr>
        </p:pic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85076" y="6477000"/>
            <a:ext cx="550404" cy="365125"/>
          </a:xfrm>
        </p:spPr>
        <p:txBody>
          <a:bodyPr/>
          <a:lstStyle/>
          <a:p>
            <a:fld id="{BEE2BDF2-2FBB-4411-8964-5CD7680657EC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61930" y="856996"/>
            <a:ext cx="8686800" cy="1828799"/>
          </a:xfrm>
        </p:spPr>
        <p:txBody>
          <a:bodyPr/>
          <a:lstStyle/>
          <a:p>
            <a:pPr marL="0" indent="0">
              <a:buNone/>
            </a:pPr>
            <a:r>
              <a:rPr lang="en-GB" sz="1800" b="1" dirty="0" smtClean="0"/>
              <a:t>Future laser setup: </a:t>
            </a:r>
          </a:p>
          <a:p>
            <a:r>
              <a:rPr lang="en-US" sz="1800" dirty="0" smtClean="0"/>
              <a:t>CALIFES </a:t>
            </a:r>
            <a:r>
              <a:rPr lang="en-US" sz="1800" dirty="0"/>
              <a:t>and PHIN lasers are completely decoupled</a:t>
            </a:r>
          </a:p>
          <a:p>
            <a:r>
              <a:rPr lang="en-US" sz="1800" dirty="0" smtClean="0"/>
              <a:t>Simultaneous </a:t>
            </a:r>
            <a:r>
              <a:rPr lang="en-US" sz="1800" dirty="0"/>
              <a:t>laser operation of CALIFES and PHIN </a:t>
            </a:r>
            <a:r>
              <a:rPr lang="en-US" sz="1800" dirty="0" smtClean="0"/>
              <a:t>photo-injectors</a:t>
            </a:r>
            <a:endParaRPr lang="en-US" sz="1800" dirty="0"/>
          </a:p>
          <a:p>
            <a:r>
              <a:rPr lang="en-US" sz="1800" dirty="0"/>
              <a:t>PHIN laser timing parameters pushed towards CLIC requirements due to new </a:t>
            </a:r>
            <a:r>
              <a:rPr lang="en-US" sz="1800" dirty="0" smtClean="0"/>
              <a:t>front-end ordered from </a:t>
            </a:r>
            <a:r>
              <a:rPr lang="en-US" sz="1800" dirty="0" err="1"/>
              <a:t>OneFive</a:t>
            </a:r>
            <a:r>
              <a:rPr lang="en-US" sz="1800" dirty="0"/>
              <a:t> </a:t>
            </a:r>
            <a:r>
              <a:rPr lang="en-US" sz="1800" dirty="0" smtClean="0"/>
              <a:t>company.</a:t>
            </a:r>
            <a:endParaRPr lang="en-GB" sz="1800" dirty="0"/>
          </a:p>
          <a:p>
            <a:endParaRPr lang="en-GB" sz="1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249" y="2544810"/>
            <a:ext cx="7108825" cy="3613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 rot="2066945">
            <a:off x="7307103" y="2758940"/>
            <a:ext cx="1475084" cy="46166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ORDERED</a:t>
            </a:r>
            <a:endParaRPr lang="en-GB" sz="24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508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9" name="Group 8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11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2" name="Rectangle 11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Part II: AWAKE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0" name="Rectangle 9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3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76597" y="6492875"/>
            <a:ext cx="550404" cy="365125"/>
          </a:xfrm>
        </p:spPr>
        <p:txBody>
          <a:bodyPr/>
          <a:lstStyle/>
          <a:p>
            <a:fld id="{A37464D4-B7C6-4C4A-BF52-55B07B065D73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48487" y="1462794"/>
            <a:ext cx="8642350" cy="3932411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Advanced Proton Driven</a:t>
            </a:r>
            <a:br>
              <a:rPr lang="en-GB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Plasma Wake Field Acceleration Experiment (AWAKE) at CERN</a:t>
            </a:r>
            <a:br>
              <a:rPr lang="en-GB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alt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Mikhail Martyanov, CERN</a:t>
            </a:r>
            <a:br>
              <a:rPr lang="en-GB" alt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alt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behalf of AWAKE Collaboration</a:t>
            </a:r>
            <a:endParaRPr lang="en-GB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0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19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21" name="Group 20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23" name="Picture 2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4" name="Rectangle 23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Who Is AWAKE?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2" name="Rectangle 21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20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88618" y="6482666"/>
            <a:ext cx="550404" cy="365125"/>
          </a:xfrm>
        </p:spPr>
        <p:txBody>
          <a:bodyPr/>
          <a:lstStyle/>
          <a:p>
            <a:pPr>
              <a:defRPr/>
            </a:pPr>
            <a:fld id="{9E2485CF-C3CC-4A0F-A612-56EEE5949E8C}" type="slidenum">
              <a:rPr lang="en-GB"/>
              <a:pPr>
                <a:defRPr/>
              </a:pPr>
              <a:t>22</a:t>
            </a:fld>
            <a:endParaRPr lang="en-GB" dirty="0"/>
          </a:p>
        </p:txBody>
      </p:sp>
      <p:pic>
        <p:nvPicPr>
          <p:cNvPr id="6148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938" y="2289175"/>
            <a:ext cx="6011862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Box 12"/>
          <p:cNvSpPr txBox="1">
            <a:spLocks noChangeArrowheads="1"/>
          </p:cNvSpPr>
          <p:nvPr/>
        </p:nvSpPr>
        <p:spPr bwMode="auto">
          <a:xfrm>
            <a:off x="206375" y="919163"/>
            <a:ext cx="8577263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2400" b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AWAKE - is an international collaboration formed to carry on a</a:t>
            </a:r>
          </a:p>
          <a:p>
            <a:pPr algn="ctr" eaLnBrk="1" hangingPunct="1"/>
            <a:r>
              <a:rPr lang="en-US" altLang="en-US" sz="2200" b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Proton Driven Plasma Wake Field Acceleration Experiment</a:t>
            </a:r>
          </a:p>
          <a:p>
            <a:pPr algn="ctr" eaLnBrk="1" hangingPunct="1"/>
            <a:r>
              <a:rPr lang="en-US" altLang="en-US" sz="2200" b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at CERN site with SPS proton bunches.</a:t>
            </a:r>
            <a:endParaRPr lang="en-GB" altLang="en-US" sz="2200" b="1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6150" name="TextBox 13"/>
          <p:cNvSpPr txBox="1">
            <a:spLocks noChangeArrowheads="1"/>
          </p:cNvSpPr>
          <p:nvPr/>
        </p:nvSpPr>
        <p:spPr bwMode="auto">
          <a:xfrm rot="-5400000">
            <a:off x="-683418" y="4053681"/>
            <a:ext cx="29273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>
                <a:latin typeface="Times" panose="02020603050405020304" pitchFamily="18" charset="0"/>
                <a:cs typeface="Times" panose="02020603050405020304" pitchFamily="18" charset="0"/>
              </a:rPr>
              <a:t>from AWAKE CDR, CERN 2013</a:t>
            </a:r>
            <a:endParaRPr lang="en-GB" altLang="en-US" sz="160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476375" y="4689475"/>
            <a:ext cx="4932363" cy="32385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6153" name="TextBox 1"/>
          <p:cNvSpPr txBox="1">
            <a:spLocks noChangeArrowheads="1"/>
          </p:cNvSpPr>
          <p:nvPr/>
        </p:nvSpPr>
        <p:spPr bwMode="auto">
          <a:xfrm>
            <a:off x="7162800" y="4548188"/>
            <a:ext cx="16652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leading institute</a:t>
            </a:r>
            <a:endParaRPr lang="en-GB" altLang="en-US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11" name="Straight Arrow Connector 10"/>
          <p:cNvCxnSpPr>
            <a:stCxn id="6153" idx="1"/>
            <a:endCxn id="15" idx="3"/>
          </p:cNvCxnSpPr>
          <p:nvPr/>
        </p:nvCxnSpPr>
        <p:spPr>
          <a:xfrm flipH="1">
            <a:off x="6408738" y="4732338"/>
            <a:ext cx="754062" cy="119062"/>
          </a:xfrm>
          <a:prstGeom prst="straightConnector1">
            <a:avLst/>
          </a:prstGeom>
          <a:ln w="254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71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13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15" name="Group 14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17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8" name="Rectangle 17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Who Is AWAKE?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6" name="Rectangle 15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4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6832" y="6492875"/>
            <a:ext cx="550404" cy="365125"/>
          </a:xfrm>
        </p:spPr>
        <p:txBody>
          <a:bodyPr/>
          <a:lstStyle/>
          <a:p>
            <a:pPr>
              <a:defRPr/>
            </a:pPr>
            <a:fld id="{C8C9589D-CD8C-4AD9-ABD7-2E832C80EE20}" type="slidenum">
              <a:rPr lang="en-GB"/>
              <a:pPr>
                <a:defRPr/>
              </a:pPr>
              <a:t>23</a:t>
            </a:fld>
            <a:endParaRPr lang="en-GB" dirty="0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358775" y="873125"/>
            <a:ext cx="8461375" cy="530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400" b="1">
                <a:solidFill>
                  <a:srgbClr val="FF0000"/>
                </a:solidFill>
                <a:latin typeface="Times" panose="02020603050405020304" pitchFamily="18" charset="0"/>
              </a:rPr>
              <a:t>AWAKE Structure:</a:t>
            </a:r>
          </a:p>
          <a:p>
            <a:endParaRPr lang="ru-RU" altLang="en-US" sz="2400" b="1">
              <a:solidFill>
                <a:srgbClr val="FF0000"/>
              </a:solidFill>
              <a:latin typeface="Times" panose="02020603050405020304" pitchFamily="18" charset="0"/>
            </a:endParaRPr>
          </a:p>
          <a:p>
            <a:r>
              <a:rPr lang="ru-RU" altLang="en-US" b="1">
                <a:latin typeface="Times" panose="02020603050405020304" pitchFamily="18" charset="0"/>
              </a:rPr>
              <a:t>Spokesperson:</a:t>
            </a:r>
            <a:r>
              <a:rPr lang="en-US" altLang="en-US" b="1">
                <a:latin typeface="Times" panose="02020603050405020304" pitchFamily="18" charset="0"/>
              </a:rPr>
              <a:t>				</a:t>
            </a:r>
            <a:r>
              <a:rPr lang="ru-RU" altLang="en-US">
                <a:latin typeface="Times" panose="02020603050405020304" pitchFamily="18" charset="0"/>
              </a:rPr>
              <a:t>Allen Caldwell</a:t>
            </a:r>
            <a:r>
              <a:rPr lang="en-US" altLang="en-US">
                <a:latin typeface="Times" panose="02020603050405020304" pitchFamily="18" charset="0"/>
              </a:rPr>
              <a:t>		(MPP)</a:t>
            </a:r>
          </a:p>
          <a:p>
            <a:r>
              <a:rPr lang="ru-RU" altLang="en-US" b="1">
                <a:latin typeface="Times" panose="02020603050405020304" pitchFamily="18" charset="0"/>
              </a:rPr>
              <a:t>Deputy Spokesperson:</a:t>
            </a:r>
            <a:r>
              <a:rPr lang="en-US" altLang="en-US" b="1">
                <a:latin typeface="Times" panose="02020603050405020304" pitchFamily="18" charset="0"/>
              </a:rPr>
              <a:t>			</a:t>
            </a:r>
            <a:r>
              <a:rPr lang="ru-RU" altLang="en-US">
                <a:latin typeface="Times" panose="02020603050405020304" pitchFamily="18" charset="0"/>
              </a:rPr>
              <a:t>Matthew Wing</a:t>
            </a:r>
            <a:r>
              <a:rPr lang="en-US" altLang="en-US">
                <a:latin typeface="Times" panose="02020603050405020304" pitchFamily="18" charset="0"/>
              </a:rPr>
              <a:t>		(UCL)</a:t>
            </a:r>
          </a:p>
          <a:p>
            <a:r>
              <a:rPr lang="ru-RU" altLang="en-US" b="1">
                <a:latin typeface="Times" panose="02020603050405020304" pitchFamily="18" charset="0"/>
              </a:rPr>
              <a:t>Technical Coordinator: </a:t>
            </a:r>
            <a:r>
              <a:rPr lang="en-US" altLang="en-US" b="1">
                <a:latin typeface="Times" panose="02020603050405020304" pitchFamily="18" charset="0"/>
              </a:rPr>
              <a:t>			</a:t>
            </a:r>
            <a:r>
              <a:rPr lang="ru-RU" altLang="en-US">
                <a:latin typeface="Times" panose="02020603050405020304" pitchFamily="18" charset="0"/>
              </a:rPr>
              <a:t>Edda Gschwendtner</a:t>
            </a:r>
            <a:r>
              <a:rPr lang="en-US" altLang="en-US">
                <a:latin typeface="Times" panose="02020603050405020304" pitchFamily="18" charset="0"/>
              </a:rPr>
              <a:t>	(CERN)</a:t>
            </a:r>
          </a:p>
          <a:p>
            <a:r>
              <a:rPr lang="ru-RU" altLang="en-US" b="1">
                <a:latin typeface="Times" panose="02020603050405020304" pitchFamily="18" charset="0"/>
              </a:rPr>
              <a:t>Physics and Experiment Coordinator:</a:t>
            </a:r>
            <a:r>
              <a:rPr lang="en-US" altLang="en-US" b="1">
                <a:latin typeface="Times" panose="02020603050405020304" pitchFamily="18" charset="0"/>
              </a:rPr>
              <a:t>	</a:t>
            </a:r>
            <a:r>
              <a:rPr lang="ru-RU" altLang="en-US">
                <a:latin typeface="Times" panose="02020603050405020304" pitchFamily="18" charset="0"/>
              </a:rPr>
              <a:t>Patric Muggli</a:t>
            </a:r>
            <a:r>
              <a:rPr lang="en-US" altLang="en-US">
                <a:latin typeface="Times" panose="02020603050405020304" pitchFamily="18" charset="0"/>
              </a:rPr>
              <a:t>		(MPP)</a:t>
            </a:r>
          </a:p>
          <a:p>
            <a:r>
              <a:rPr lang="ru-RU" altLang="en-US" b="1">
                <a:latin typeface="Times" panose="02020603050405020304" pitchFamily="18" charset="0"/>
              </a:rPr>
              <a:t>Simulation Coordinator</a:t>
            </a:r>
            <a:r>
              <a:rPr lang="ru-RU" altLang="en-US">
                <a:latin typeface="Times" panose="02020603050405020304" pitchFamily="18" charset="0"/>
              </a:rPr>
              <a:t>: </a:t>
            </a:r>
            <a:r>
              <a:rPr lang="en-US" altLang="en-US">
                <a:latin typeface="Times" panose="02020603050405020304" pitchFamily="18" charset="0"/>
              </a:rPr>
              <a:t>			</a:t>
            </a:r>
            <a:r>
              <a:rPr lang="ru-RU" altLang="en-US">
                <a:latin typeface="Times" panose="02020603050405020304" pitchFamily="18" charset="0"/>
              </a:rPr>
              <a:t>Konstantin Lotov</a:t>
            </a:r>
            <a:r>
              <a:rPr lang="en-US" altLang="en-US">
                <a:latin typeface="Times" panose="02020603050405020304" pitchFamily="18" charset="0"/>
              </a:rPr>
              <a:t>		(BINP)</a:t>
            </a:r>
            <a:endParaRPr lang="ru-RU" altLang="en-US">
              <a:latin typeface="Times" panose="02020603050405020304" pitchFamily="18" charset="0"/>
            </a:endParaRPr>
          </a:p>
          <a:p>
            <a:endParaRPr lang="en-US" altLang="en-US" sz="2400" b="1">
              <a:solidFill>
                <a:srgbClr val="FF0000"/>
              </a:solidFill>
              <a:latin typeface="Times" panose="02020603050405020304" pitchFamily="18" charset="0"/>
            </a:endParaRPr>
          </a:p>
          <a:p>
            <a:r>
              <a:rPr lang="en-US" altLang="en-US" sz="2400" b="1">
                <a:solidFill>
                  <a:srgbClr val="FF0000"/>
                </a:solidFill>
                <a:latin typeface="Times" panose="02020603050405020304" pitchFamily="18" charset="0"/>
              </a:rPr>
              <a:t>Some useful links:</a:t>
            </a:r>
          </a:p>
          <a:p>
            <a:endParaRPr lang="en-US" altLang="en-US" sz="2400" b="1">
              <a:solidFill>
                <a:srgbClr val="FF0000"/>
              </a:solidFill>
              <a:latin typeface="Times" panose="02020603050405020304" pitchFamily="18" charset="0"/>
            </a:endParaRPr>
          </a:p>
          <a:p>
            <a:r>
              <a:rPr lang="ru-RU" altLang="en-US">
                <a:latin typeface="Times" panose="02020603050405020304" pitchFamily="18" charset="0"/>
                <a:hlinkClick r:id="rId4"/>
              </a:rPr>
              <a:t>https://www.mpp.mpg.de/~muggli/AWAKE@MPP/AWAKEatMPP.html</a:t>
            </a:r>
            <a:endParaRPr lang="en-US" altLang="en-US">
              <a:latin typeface="Times" panose="02020603050405020304" pitchFamily="18" charset="0"/>
            </a:endParaRPr>
          </a:p>
          <a:p>
            <a:endParaRPr lang="en-US" altLang="en-US">
              <a:latin typeface="Times" panose="02020603050405020304" pitchFamily="18" charset="0"/>
            </a:endParaRPr>
          </a:p>
          <a:p>
            <a:r>
              <a:rPr lang="ru-RU" altLang="en-US" u="sng">
                <a:solidFill>
                  <a:schemeClr val="hlink"/>
                </a:solidFill>
                <a:latin typeface="Times" panose="02020603050405020304" pitchFamily="18" charset="0"/>
                <a:hlinkClick r:id="rId5"/>
              </a:rPr>
              <a:t>http://indico.cern.ch/category/4278/</a:t>
            </a:r>
            <a:endParaRPr lang="en-US" altLang="en-US" u="sng">
              <a:solidFill>
                <a:schemeClr val="hlink"/>
              </a:solidFill>
              <a:latin typeface="Times" panose="02020603050405020304" pitchFamily="18" charset="0"/>
            </a:endParaRPr>
          </a:p>
          <a:p>
            <a:endParaRPr lang="en-US" altLang="en-US" u="sng">
              <a:solidFill>
                <a:schemeClr val="hlink"/>
              </a:solidFill>
              <a:latin typeface="Times" panose="02020603050405020304" pitchFamily="18" charset="0"/>
            </a:endParaRPr>
          </a:p>
          <a:p>
            <a:endParaRPr lang="en-US" altLang="en-US" u="sng">
              <a:solidFill>
                <a:schemeClr val="hlink"/>
              </a:solidFill>
              <a:latin typeface="Times" panose="02020603050405020304" pitchFamily="18" charset="0"/>
            </a:endParaRPr>
          </a:p>
          <a:p>
            <a:r>
              <a:rPr lang="en-US" altLang="en-US" sz="2400" b="1">
                <a:solidFill>
                  <a:srgbClr val="FF0000"/>
                </a:solidFill>
                <a:latin typeface="Times" panose="02020603050405020304" pitchFamily="18" charset="0"/>
              </a:rPr>
              <a:t>AWAKE Design Report:</a:t>
            </a:r>
          </a:p>
          <a:p>
            <a:r>
              <a:rPr lang="ru-RU" altLang="en-US" u="sng">
                <a:solidFill>
                  <a:schemeClr val="hlink"/>
                </a:solidFill>
                <a:latin typeface="Times" panose="02020603050405020304" pitchFamily="18" charset="0"/>
              </a:rPr>
              <a:t>https://edms.cern.ch/nav/P:CERN-0000094988:V0/P:CERN-0000097681:V0/TAB3</a:t>
            </a:r>
          </a:p>
        </p:txBody>
      </p:sp>
    </p:spTree>
    <p:extLst>
      <p:ext uri="{BB962C8B-B14F-4D97-AF65-F5344CB8AC3E}">
        <p14:creationId xmlns:p14="http://schemas.microsoft.com/office/powerpoint/2010/main" val="222590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22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24" name="Group 23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26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7" name="Rectangle 26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Where AWAKE at CERN?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5" name="Rectangle 24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23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3596" y="6480568"/>
            <a:ext cx="550404" cy="365125"/>
          </a:xfrm>
        </p:spPr>
        <p:txBody>
          <a:bodyPr/>
          <a:lstStyle/>
          <a:p>
            <a:pPr>
              <a:defRPr/>
            </a:pPr>
            <a:fld id="{FD752856-A383-4CCB-ABCE-BB6C9B4807B1}" type="slidenum">
              <a:rPr lang="en-GB"/>
              <a:pPr>
                <a:defRPr/>
              </a:pPr>
              <a:t>24</a:t>
            </a:fld>
            <a:endParaRPr lang="en-GB" dirty="0"/>
          </a:p>
        </p:txBody>
      </p:sp>
      <p:grpSp>
        <p:nvGrpSpPr>
          <p:cNvPr id="8197" name="Group 9"/>
          <p:cNvGrpSpPr>
            <a:grpSpLocks/>
          </p:cNvGrpSpPr>
          <p:nvPr/>
        </p:nvGrpSpPr>
        <p:grpSpPr bwMode="auto">
          <a:xfrm>
            <a:off x="1223963" y="1311275"/>
            <a:ext cx="7092950" cy="4987925"/>
            <a:chOff x="674201" y="719976"/>
            <a:chExt cx="7750083" cy="4492599"/>
          </a:xfrm>
        </p:grpSpPr>
        <p:grpSp>
          <p:nvGrpSpPr>
            <p:cNvPr id="8199" name="Group 10"/>
            <p:cNvGrpSpPr>
              <a:grpSpLocks/>
            </p:cNvGrpSpPr>
            <p:nvPr/>
          </p:nvGrpSpPr>
          <p:grpSpPr bwMode="auto">
            <a:xfrm>
              <a:off x="674201" y="719976"/>
              <a:ext cx="7750083" cy="4492599"/>
              <a:chOff x="740508" y="860526"/>
              <a:chExt cx="7877133" cy="5495824"/>
            </a:xfrm>
          </p:grpSpPr>
          <p:pic>
            <p:nvPicPr>
              <p:cNvPr id="8205" name="Picture 16" descr="CNGS_sumps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0508" y="860526"/>
                <a:ext cx="7877133" cy="54958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" name="Oval 17"/>
              <p:cNvSpPr/>
              <p:nvPr/>
            </p:nvSpPr>
            <p:spPr>
              <a:xfrm>
                <a:off x="4961156" y="2551953"/>
                <a:ext cx="583556" cy="393558"/>
              </a:xfrm>
              <a:prstGeom prst="ellipse">
                <a:avLst/>
              </a:prstGeom>
              <a:noFill/>
              <a:ln w="38100" cmpd="sng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00"/>
              </a:p>
            </p:txBody>
          </p:sp>
        </p:grpSp>
        <p:sp>
          <p:nvSpPr>
            <p:cNvPr id="8200" name="TextBox 8"/>
            <p:cNvSpPr txBox="1">
              <a:spLocks noChangeArrowheads="1"/>
            </p:cNvSpPr>
            <p:nvPr/>
          </p:nvSpPr>
          <p:spPr bwMode="auto">
            <a:xfrm>
              <a:off x="5332329" y="2184356"/>
              <a:ext cx="2142770" cy="303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indent="-285750" defTabSz="45720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indent="-228600" defTabSz="4572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indent="-228600" defTabSz="4572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indent="-228600" defTabSz="4572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rgbClr val="FFFF00"/>
                  </a:solidFill>
                </a:rPr>
                <a:t>AWAKE experiment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3437379" y="3766994"/>
              <a:ext cx="341712" cy="321717"/>
            </a:xfrm>
            <a:prstGeom prst="ellipse">
              <a:avLst/>
            </a:prstGeom>
            <a:noFill/>
            <a:ln w="19050" cmpd="sng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/>
            </a:p>
          </p:txBody>
        </p:sp>
        <p:sp>
          <p:nvSpPr>
            <p:cNvPr id="8202" name="TextBox 10"/>
            <p:cNvSpPr txBox="1">
              <a:spLocks noChangeArrowheads="1"/>
            </p:cNvSpPr>
            <p:nvPr/>
          </p:nvSpPr>
          <p:spPr bwMode="auto">
            <a:xfrm>
              <a:off x="2637298" y="3454426"/>
              <a:ext cx="1320709" cy="472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indent="-285750" defTabSz="45720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indent="-228600" defTabSz="4572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indent="-228600" defTabSz="4572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indent="-228600" defTabSz="4572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100" b="1">
                  <a:solidFill>
                    <a:srgbClr val="FFFF00"/>
                  </a:solidFill>
                </a:rPr>
                <a:t>AWAKE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100" b="1">
                  <a:solidFill>
                    <a:srgbClr val="FFFF00"/>
                  </a:solidFill>
                </a:rPr>
                <a:t>beam dump</a:t>
              </a:r>
            </a:p>
          </p:txBody>
        </p:sp>
        <p:sp>
          <p:nvSpPr>
            <p:cNvPr id="8203" name="Line 13"/>
            <p:cNvSpPr>
              <a:spLocks noChangeShapeType="1"/>
            </p:cNvSpPr>
            <p:nvPr/>
          </p:nvSpPr>
          <p:spPr bwMode="auto">
            <a:xfrm flipV="1">
              <a:off x="3769244" y="2430474"/>
              <a:ext cx="1259983" cy="1377045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04" name="TextBox 12"/>
            <p:cNvSpPr txBox="1">
              <a:spLocks noChangeArrowheads="1"/>
            </p:cNvSpPr>
            <p:nvPr/>
          </p:nvSpPr>
          <p:spPr bwMode="auto">
            <a:xfrm>
              <a:off x="4338351" y="3120220"/>
              <a:ext cx="978162" cy="286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indent="-285750" defTabSz="45720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indent="-228600" defTabSz="4572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indent="-228600" defTabSz="4572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indent="-228600" defTabSz="4572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indent="-228600" defTabSz="4572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100" b="1">
                  <a:solidFill>
                    <a:srgbClr val="FFFF00"/>
                  </a:solidFill>
                </a:rPr>
                <a:t>~1100m</a:t>
              </a:r>
            </a:p>
          </p:txBody>
        </p:sp>
      </p:grpSp>
      <p:sp>
        <p:nvSpPr>
          <p:cNvPr id="8198" name="TextBox 18"/>
          <p:cNvSpPr txBox="1">
            <a:spLocks noChangeArrowheads="1"/>
          </p:cNvSpPr>
          <p:nvPr/>
        </p:nvSpPr>
        <p:spPr bwMode="auto">
          <a:xfrm>
            <a:off x="1552575" y="858838"/>
            <a:ext cx="67325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2200" b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~100 meters deep underground, former CNGS facility</a:t>
            </a:r>
            <a:endParaRPr lang="en-GB" altLang="en-US" sz="2200" b="1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92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8" name="Group 7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10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1" name="Rectangle 10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Where AWAKE at CERN?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9" name="Rectangle 8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7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591258" y="6492875"/>
            <a:ext cx="550404" cy="365125"/>
          </a:xfrm>
        </p:spPr>
        <p:txBody>
          <a:bodyPr/>
          <a:lstStyle/>
          <a:p>
            <a:pPr>
              <a:defRPr/>
            </a:pPr>
            <a:fld id="{9013B531-F535-49D1-A373-6BCA9D387CB7}" type="slidenum">
              <a:rPr lang="en-GB" smtClean="0"/>
              <a:pPr>
                <a:defRPr/>
              </a:pPr>
              <a:t>25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9688" y="764704"/>
            <a:ext cx="6504623" cy="5560695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H="1">
            <a:off x="6984268" y="1988840"/>
            <a:ext cx="1044116" cy="39604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8684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/>
          <a:srcRect r="1192" b="30371"/>
          <a:stretch/>
        </p:blipFill>
        <p:spPr>
          <a:xfrm>
            <a:off x="243226" y="845929"/>
            <a:ext cx="8652871" cy="3929272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26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28" name="Group 27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31" name="Picture 2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2" name="Rectangle 31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AWAKE</a:t>
                  </a:r>
                  <a:r>
                    <a:rPr lang="en-US" sz="3200" b="1" dirty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Timeline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0" name="Rectangle 29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27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1258" y="6480568"/>
            <a:ext cx="550404" cy="365125"/>
          </a:xfrm>
        </p:spPr>
        <p:txBody>
          <a:bodyPr/>
          <a:lstStyle/>
          <a:p>
            <a:pPr>
              <a:defRPr/>
            </a:pPr>
            <a:fld id="{C78E3E98-BE8C-4AFD-A2FF-ED4BAB9961FF}" type="slidenum">
              <a:rPr lang="en-GB"/>
              <a:pPr>
                <a:defRPr/>
              </a:pPr>
              <a:t>26</a:t>
            </a:fld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2699792" y="5111679"/>
            <a:ext cx="2128427" cy="1"/>
          </a:xfrm>
          <a:prstGeom prst="straightConnector1">
            <a:avLst/>
          </a:prstGeom>
          <a:ln w="38100">
            <a:solidFill>
              <a:srgbClr val="FF0000"/>
            </a:solidFill>
            <a:headEnd type="stealth"/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54" name="TextBox 13"/>
          <p:cNvSpPr txBox="1">
            <a:spLocks noChangeArrowheads="1"/>
          </p:cNvSpPr>
          <p:nvPr/>
        </p:nvSpPr>
        <p:spPr bwMode="auto">
          <a:xfrm>
            <a:off x="2267744" y="5159475"/>
            <a:ext cx="64277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24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 </a:t>
            </a:r>
            <a:r>
              <a:rPr lang="en-US" altLang="en-US" sz="24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years until physics !	Very tight schedule</a:t>
            </a:r>
          </a:p>
        </p:txBody>
      </p:sp>
    </p:spTree>
    <p:extLst>
      <p:ext uri="{BB962C8B-B14F-4D97-AF65-F5344CB8AC3E}">
        <p14:creationId xmlns:p14="http://schemas.microsoft.com/office/powerpoint/2010/main" val="327410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15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17" name="Group 16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19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0" name="Rectangle 19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AWAKE</a:t>
                  </a:r>
                  <a:r>
                    <a:rPr lang="en-US" sz="3200" b="1" dirty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Basics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8" name="Rectangle 17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6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1258" y="6492875"/>
            <a:ext cx="550404" cy="365125"/>
          </a:xfrm>
        </p:spPr>
        <p:txBody>
          <a:bodyPr/>
          <a:lstStyle/>
          <a:p>
            <a:pPr>
              <a:defRPr/>
            </a:pPr>
            <a:fld id="{D69278CE-C8AF-492D-ABC5-C97ED881434A}" type="slidenum">
              <a:rPr lang="en-GB"/>
              <a:pPr>
                <a:defRPr/>
              </a:pPr>
              <a:t>27</a:t>
            </a:fld>
            <a:endParaRPr lang="en-GB" dirty="0"/>
          </a:p>
        </p:txBody>
      </p:sp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550" y="1016000"/>
            <a:ext cx="3546475" cy="496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215900" y="1500188"/>
            <a:ext cx="5111750" cy="410845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2400" b="1">
                <a:latin typeface="Times" panose="02020603050405020304" pitchFamily="18" charset="0"/>
                <a:cs typeface="Times" panose="02020603050405020304" pitchFamily="18" charset="0"/>
              </a:rPr>
              <a:t>Four Ingredients:</a:t>
            </a:r>
          </a:p>
          <a:p>
            <a:pPr eaLnBrk="1" hangingPunct="1"/>
            <a:endParaRPr lang="en-US" altLang="en-US" sz="2400" b="1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>
              <a:buFontTx/>
              <a:buChar char="-"/>
            </a:pPr>
            <a:r>
              <a:rPr lang="en-US" altLang="en-US" sz="2400" b="1">
                <a:solidFill>
                  <a:srgbClr val="00B0F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Protons (from SPS, 400 GeV)</a:t>
            </a:r>
            <a:br>
              <a:rPr lang="en-US" altLang="en-US" sz="2400" b="1">
                <a:solidFill>
                  <a:srgbClr val="00B0F0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altLang="en-US" sz="2400" b="1">
                <a:solidFill>
                  <a:srgbClr val="00B0F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	</a:t>
            </a:r>
            <a:r>
              <a:rPr lang="en-US" altLang="en-US" sz="2400" b="1">
                <a:solidFill>
                  <a:srgbClr val="00B0F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 energy source</a:t>
            </a:r>
            <a:r>
              <a:rPr lang="en-US" altLang="en-US" sz="2400" b="1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/>
            </a:r>
            <a:br>
              <a:rPr lang="en-US" altLang="en-US" sz="2400" b="1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</a:br>
            <a:r>
              <a:rPr lang="en-US" altLang="en-US" sz="2400" b="1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 </a:t>
            </a:r>
          </a:p>
          <a:p>
            <a:pPr eaLnBrk="1" hangingPunct="1">
              <a:buFontTx/>
              <a:buChar char="-"/>
            </a:pPr>
            <a:r>
              <a:rPr lang="en-US" altLang="en-US" sz="2400" b="1">
                <a:solidFill>
                  <a:srgbClr val="7030A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 Plasma Wake</a:t>
            </a:r>
            <a:br>
              <a:rPr lang="en-US" altLang="en-US" sz="2400" b="1">
                <a:solidFill>
                  <a:srgbClr val="7030A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</a:br>
            <a:r>
              <a:rPr lang="en-US" altLang="en-US" sz="2400" b="1">
                <a:solidFill>
                  <a:srgbClr val="7030A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	 transformer to an E-field</a:t>
            </a:r>
            <a:br>
              <a:rPr lang="en-US" altLang="en-US" sz="2400" b="1">
                <a:solidFill>
                  <a:srgbClr val="7030A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</a:br>
            <a:r>
              <a:rPr lang="en-US" altLang="en-US" sz="2400" b="1">
                <a:solidFill>
                  <a:srgbClr val="7030A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			(a few GV/m)</a:t>
            </a:r>
            <a:r>
              <a:rPr lang="en-US" altLang="en-US" sz="2400" b="1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/>
            </a:r>
            <a:br>
              <a:rPr lang="en-US" altLang="en-US" sz="2400" b="1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</a:br>
            <a:endParaRPr lang="en-US" altLang="en-US" sz="2400" b="1">
              <a:latin typeface="Times" panose="02020603050405020304" pitchFamily="18" charset="0"/>
              <a:cs typeface="Times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buFontTx/>
              <a:buChar char="-"/>
            </a:pPr>
            <a:r>
              <a:rPr lang="en-US" altLang="en-US" sz="2400" b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 Electrons (from photo-gun, 20 MeV)</a:t>
            </a:r>
            <a:br>
              <a:rPr lang="en-US" altLang="en-US" sz="2400" b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</a:br>
            <a:r>
              <a:rPr lang="en-US" altLang="en-US" sz="2400" b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	 enjoy a gradient</a:t>
            </a:r>
          </a:p>
        </p:txBody>
      </p:sp>
    </p:spTree>
    <p:extLst>
      <p:ext uri="{BB962C8B-B14F-4D97-AF65-F5344CB8AC3E}">
        <p14:creationId xmlns:p14="http://schemas.microsoft.com/office/powerpoint/2010/main" val="41493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29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31" name="Group 30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33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4" name="Rectangle 33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AWAKE</a:t>
                  </a:r>
                  <a:r>
                    <a:rPr lang="en-US" sz="3200" b="1" dirty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Basics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2" name="Rectangle 31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30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78696" y="6492875"/>
            <a:ext cx="550404" cy="365125"/>
          </a:xfrm>
        </p:spPr>
        <p:txBody>
          <a:bodyPr/>
          <a:lstStyle/>
          <a:p>
            <a:pPr>
              <a:defRPr/>
            </a:pPr>
            <a:fld id="{D4C8A5BC-E1C1-4AD7-BFA4-87C42DA00EC5}" type="slidenum">
              <a:rPr lang="en-GB"/>
              <a:pPr>
                <a:defRPr/>
              </a:pPr>
              <a:t>28</a:t>
            </a:fld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234950" y="836613"/>
            <a:ext cx="8658225" cy="264795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2400" b="1" dirty="0">
                <a:latin typeface="Times" panose="02020603050405020304" pitchFamily="18" charset="0"/>
                <a:cs typeface="Times" panose="02020603050405020304" pitchFamily="18" charset="0"/>
              </a:rPr>
              <a:t>Fourth important Ingredient:</a:t>
            </a:r>
          </a:p>
          <a:p>
            <a:pPr eaLnBrk="1" hangingPunct="1"/>
            <a:endParaRPr lang="en-US" altLang="en-US" sz="2400" b="1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>
              <a:buFontTx/>
              <a:buChar char="-"/>
            </a:pPr>
            <a:r>
              <a:rPr lang="en-US" altLang="en-US" sz="24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Laser (short pulse)</a:t>
            </a:r>
            <a:br>
              <a:rPr lang="en-US" altLang="en-US" sz="24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altLang="en-US" sz="24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	</a:t>
            </a:r>
            <a:r>
              <a:rPr lang="en-US" altLang="en-US" sz="24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 To ionize </a:t>
            </a:r>
            <a:r>
              <a:rPr lang="en-US" altLang="en-US" sz="2400" b="1" dirty="0" err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Rb</a:t>
            </a:r>
            <a:r>
              <a:rPr lang="en-US" altLang="en-US" sz="24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 vapor</a:t>
            </a:r>
            <a:r>
              <a:rPr lang="en-US" altLang="en-US" sz="24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en-US" altLang="en-US" sz="24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altLang="en-US" sz="24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	</a:t>
            </a:r>
            <a:r>
              <a:rPr lang="en-US" altLang="en-US" sz="24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 To </a:t>
            </a:r>
            <a:r>
              <a:rPr lang="en-US" altLang="en-US" sz="24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seed an instability</a:t>
            </a:r>
            <a:br>
              <a:rPr lang="en-US" altLang="en-US" sz="24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altLang="en-US" sz="24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	with a stable phase by co-propagating ionization front</a:t>
            </a:r>
            <a:endParaRPr lang="en-US" altLang="en-US" sz="2400" b="1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  <a:sym typeface="Symbol" panose="05050102010706020507" pitchFamily="18" charset="2"/>
            </a:endParaRPr>
          </a:p>
          <a:p>
            <a:pPr eaLnBrk="1" hangingPunct="1"/>
            <a:endParaRPr lang="en-US" altLang="en-US" sz="2400" b="1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  <a:sym typeface="Symbol" panose="05050102010706020507" pitchFamily="18" charset="2"/>
            </a:endParaRPr>
          </a:p>
        </p:txBody>
      </p:sp>
      <p:pic>
        <p:nvPicPr>
          <p:cNvPr id="1229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3392488"/>
            <a:ext cx="514350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179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13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15" name="Group 14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17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8" name="Rectangle 17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AWAKE</a:t>
                  </a:r>
                  <a:r>
                    <a:rPr lang="en-US" sz="3200" b="1" dirty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Experiment at CERN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6" name="Rectangle 15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4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88618" y="6482666"/>
            <a:ext cx="550404" cy="365125"/>
          </a:xfrm>
        </p:spPr>
        <p:txBody>
          <a:bodyPr/>
          <a:lstStyle/>
          <a:p>
            <a:pPr>
              <a:defRPr/>
            </a:pPr>
            <a:fld id="{B234B656-1BF4-4B46-924C-C136DD37013B}" type="slidenum">
              <a:rPr lang="en-GB"/>
              <a:pPr>
                <a:defRPr/>
              </a:pPr>
              <a:t>29</a:t>
            </a:fld>
            <a:endParaRPr lang="en-GB" dirty="0"/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25" y="1449388"/>
            <a:ext cx="7624763" cy="395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56" name="TextBox 44"/>
          <p:cNvSpPr txBox="1">
            <a:spLocks noChangeArrowheads="1"/>
          </p:cNvSpPr>
          <p:nvPr/>
        </p:nvSpPr>
        <p:spPr bwMode="auto">
          <a:xfrm>
            <a:off x="2663788" y="915988"/>
            <a:ext cx="40719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>
                <a:latin typeface="Times" panose="02020603050405020304" pitchFamily="18" charset="0"/>
                <a:cs typeface="Times" panose="02020603050405020304" pitchFamily="18" charset="0"/>
              </a:rPr>
              <a:t>Picture taken from AWAKE CDR, CERN 2013</a:t>
            </a:r>
            <a:endParaRPr lang="en-GB" altLang="en-US" sz="160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5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-10713"/>
            <a:ext cx="9144000" cy="6869359"/>
            <a:chOff x="0" y="-10713"/>
            <a:chExt cx="9144000" cy="6869359"/>
          </a:xfrm>
        </p:grpSpPr>
        <p:grpSp>
          <p:nvGrpSpPr>
            <p:cNvPr id="63" name="Group 10"/>
            <p:cNvGrpSpPr>
              <a:grpSpLocks/>
            </p:cNvGrpSpPr>
            <p:nvPr/>
          </p:nvGrpSpPr>
          <p:grpSpPr bwMode="auto">
            <a:xfrm>
              <a:off x="0" y="0"/>
              <a:ext cx="9144000" cy="6858646"/>
              <a:chOff x="-508" y="0"/>
              <a:chExt cx="9144508" cy="6858646"/>
            </a:xfrm>
          </p:grpSpPr>
          <p:grpSp>
            <p:nvGrpSpPr>
              <p:cNvPr id="64" name="Group 8"/>
              <p:cNvGrpSpPr>
                <a:grpSpLocks/>
              </p:cNvGrpSpPr>
              <p:nvPr/>
            </p:nvGrpSpPr>
            <p:grpSpPr bwMode="auto">
              <a:xfrm>
                <a:off x="786922" y="0"/>
                <a:ext cx="8357078" cy="720000"/>
                <a:chOff x="786922" y="0"/>
                <a:chExt cx="8357078" cy="720000"/>
              </a:xfrm>
            </p:grpSpPr>
            <p:pic>
              <p:nvPicPr>
                <p:cNvPr id="66" name="Picture 2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8" name="Rectangle 67"/>
                <p:cNvSpPr/>
                <p:nvPr/>
              </p:nvSpPr>
              <p:spPr>
                <a:xfrm>
                  <a:off x="786922" y="0"/>
                  <a:ext cx="7636313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Photo-injector Team Aims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65" name="Rectangle 64"/>
              <p:cNvSpPr/>
              <p:nvPr/>
            </p:nvSpPr>
            <p:spPr>
              <a:xfrm>
                <a:off x="-508" y="6318646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69" name="Picture 68" descr="CLIC-Logo-Color-150.png"/>
            <p:cNvPicPr>
              <a:picLocks noChangeAspect="1"/>
            </p:cNvPicPr>
            <p:nvPr/>
          </p:nvPicPr>
          <p:blipFill>
            <a:blip r:embed="rId4" cstate="print"/>
            <a:srcRect l="15750" t="15750" r="14501" b="14501"/>
            <a:stretch>
              <a:fillRect/>
            </a:stretch>
          </p:blipFill>
          <p:spPr>
            <a:xfrm>
              <a:off x="12602" y="-10713"/>
              <a:ext cx="774784" cy="774784"/>
            </a:xfrm>
            <a:prstGeom prst="rect">
              <a:avLst/>
            </a:prstGeom>
          </p:spPr>
        </p:pic>
      </p:grpSp>
      <p:sp>
        <p:nvSpPr>
          <p:cNvPr id="47" name="TextBox 46"/>
          <p:cNvSpPr txBox="1"/>
          <p:nvPr/>
        </p:nvSpPr>
        <p:spPr>
          <a:xfrm>
            <a:off x="143508" y="738081"/>
            <a:ext cx="885698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Photo-cathodes development (Cs</a:t>
            </a:r>
            <a:r>
              <a:rPr lang="en-US" sz="3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Te, Cs</a:t>
            </a:r>
            <a:r>
              <a:rPr lang="en-US" sz="3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Sb, …)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Photo-injectors operation and maintenance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Laser system maintenance and upgrade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CLIC feasibility studies (photo-injector, laser, stability …)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Photo-emission lab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Laser lab</a:t>
            </a:r>
          </a:p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Photo-injector installations</a:t>
            </a:r>
            <a:endParaRPr 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Slide Number Placeholder 47"/>
          <p:cNvSpPr>
            <a:spLocks noGrp="1"/>
          </p:cNvSpPr>
          <p:nvPr>
            <p:ph type="sldNum" sz="quarter" idx="12"/>
          </p:nvPr>
        </p:nvSpPr>
        <p:spPr>
          <a:xfrm>
            <a:off x="8748464" y="6492875"/>
            <a:ext cx="395536" cy="365125"/>
          </a:xfrm>
        </p:spPr>
        <p:txBody>
          <a:bodyPr/>
          <a:lstStyle/>
          <a:p>
            <a:fld id="{A37464D4-B7C6-4C4A-BF52-55B07B065D7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01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69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71" name="Group 70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75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77" name="Rectangle 76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AWAKE</a:t>
                  </a:r>
                  <a:r>
                    <a:rPr lang="en-US" sz="3200" b="1" dirty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Experiment at CERN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74" name="Rectangle 73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70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77951" y="6478984"/>
            <a:ext cx="550404" cy="365125"/>
          </a:xfrm>
        </p:spPr>
        <p:txBody>
          <a:bodyPr/>
          <a:lstStyle/>
          <a:p>
            <a:pPr>
              <a:defRPr/>
            </a:pPr>
            <a:fld id="{7322437A-FE2A-4DF9-87E4-23818AB0F3A7}" type="slidenum">
              <a:rPr lang="en-GB"/>
              <a:pPr>
                <a:defRPr/>
              </a:pPr>
              <a:t>30</a:t>
            </a:fld>
            <a:endParaRPr lang="en-GB" dirty="0"/>
          </a:p>
        </p:txBody>
      </p:sp>
      <p:sp>
        <p:nvSpPr>
          <p:cNvPr id="14340" name="TextBox 70"/>
          <p:cNvSpPr txBox="1">
            <a:spLocks noChangeArrowheads="1"/>
          </p:cNvSpPr>
          <p:nvPr/>
        </p:nvSpPr>
        <p:spPr bwMode="auto">
          <a:xfrm>
            <a:off x="3427363" y="751380"/>
            <a:ext cx="401161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22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~100 meters deep underground,</a:t>
            </a:r>
          </a:p>
          <a:p>
            <a:pPr algn="ctr" eaLnBrk="1" hangingPunct="1"/>
            <a:r>
              <a:rPr lang="en-US" altLang="en-US" sz="22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former CNGS facility</a:t>
            </a:r>
            <a:endParaRPr lang="en-GB" altLang="en-US" sz="2200" b="1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pSp>
        <p:nvGrpSpPr>
          <p:cNvPr id="14342" name="Group 64"/>
          <p:cNvGrpSpPr>
            <a:grpSpLocks/>
          </p:cNvGrpSpPr>
          <p:nvPr/>
        </p:nvGrpSpPr>
        <p:grpSpPr bwMode="auto">
          <a:xfrm>
            <a:off x="0" y="1240433"/>
            <a:ext cx="9109075" cy="5068887"/>
            <a:chOff x="-11385" y="1320912"/>
            <a:chExt cx="9108000" cy="5068954"/>
          </a:xfrm>
        </p:grpSpPr>
        <p:grpSp>
          <p:nvGrpSpPr>
            <p:cNvPr id="18" name="Group 17"/>
            <p:cNvGrpSpPr/>
            <p:nvPr/>
          </p:nvGrpSpPr>
          <p:grpSpPr>
            <a:xfrm>
              <a:off x="116968" y="1322475"/>
              <a:ext cx="8723755" cy="4377850"/>
              <a:chOff x="210122" y="1607434"/>
              <a:chExt cx="8723755" cy="4377850"/>
            </a:xfrm>
            <a:solidFill>
              <a:schemeClr val="bg1">
                <a:lumMod val="85000"/>
              </a:schemeClr>
            </a:solidFill>
          </p:grpSpPr>
          <p:sp>
            <p:nvSpPr>
              <p:cNvPr id="17" name="Rectangle 16"/>
              <p:cNvSpPr/>
              <p:nvPr/>
            </p:nvSpPr>
            <p:spPr>
              <a:xfrm rot="5400000">
                <a:off x="2243537" y="4710228"/>
                <a:ext cx="1566216" cy="115802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5912858" y="2008786"/>
                <a:ext cx="3021019" cy="824880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701868" y="3672784"/>
                <a:ext cx="1872478" cy="66040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12" name="Rectangle 11"/>
              <p:cNvSpPr/>
              <p:nvPr/>
            </p:nvSpPr>
            <p:spPr>
              <a:xfrm rot="885740">
                <a:off x="210122" y="1607434"/>
                <a:ext cx="3547568" cy="66040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13" name="Rectangle 12"/>
              <p:cNvSpPr/>
              <p:nvPr/>
            </p:nvSpPr>
            <p:spPr>
              <a:xfrm rot="885740">
                <a:off x="5786795" y="3667968"/>
                <a:ext cx="939025" cy="660407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14" name="Rectangle 13"/>
              <p:cNvSpPr/>
              <p:nvPr/>
            </p:nvSpPr>
            <p:spPr>
              <a:xfrm rot="5400000">
                <a:off x="7543305" y="3899312"/>
                <a:ext cx="2326741" cy="195455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15" name="Rectangle 14"/>
              <p:cNvSpPr/>
              <p:nvPr/>
            </p:nvSpPr>
            <p:spPr>
              <a:xfrm rot="3635268">
                <a:off x="3756412" y="4526428"/>
                <a:ext cx="1566216" cy="507526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3574345" y="2008789"/>
                <a:ext cx="2338513" cy="2324403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6598545" y="3679924"/>
                <a:ext cx="1342712" cy="2305360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259238" y="5160404"/>
                <a:ext cx="8674639" cy="824880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</p:grpSp>
        <p:sp>
          <p:nvSpPr>
            <p:cNvPr id="41" name="Rectangle 40"/>
            <p:cNvSpPr/>
            <p:nvPr/>
          </p:nvSpPr>
          <p:spPr>
            <a:xfrm>
              <a:off x="1828311" y="3394214"/>
              <a:ext cx="1439692" cy="65405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7056919" y="5278601"/>
              <a:ext cx="311113" cy="314329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5572781" y="5283364"/>
              <a:ext cx="798419" cy="287341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739435" y="2870332"/>
              <a:ext cx="1217468" cy="1171590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-11385" y="5426241"/>
              <a:ext cx="9108000" cy="0"/>
            </a:xfrm>
            <a:prstGeom prst="straightConnector1">
              <a:avLst/>
            </a:prstGeom>
            <a:ln w="63500">
              <a:solidFill>
                <a:srgbClr val="FFC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2482284" y="3857771"/>
              <a:ext cx="6050836" cy="1525607"/>
            </a:xfrm>
            <a:custGeom>
              <a:avLst/>
              <a:gdLst>
                <a:gd name="connsiteX0" fmla="*/ 971550 w 3038475"/>
                <a:gd name="connsiteY0" fmla="*/ 295275 h 1114425"/>
                <a:gd name="connsiteX1" fmla="*/ 2657475 w 3038475"/>
                <a:gd name="connsiteY1" fmla="*/ 0 h 1114425"/>
                <a:gd name="connsiteX2" fmla="*/ 3038475 w 3038475"/>
                <a:gd name="connsiteY2" fmla="*/ 914400 h 1114425"/>
                <a:gd name="connsiteX3" fmla="*/ 1781175 w 3038475"/>
                <a:gd name="connsiteY3" fmla="*/ 1114425 h 1114425"/>
                <a:gd name="connsiteX4" fmla="*/ 371475 w 3038475"/>
                <a:gd name="connsiteY4" fmla="*/ 619125 h 1114425"/>
                <a:gd name="connsiteX5" fmla="*/ 0 w 3038475"/>
                <a:gd name="connsiteY5" fmla="*/ 847725 h 1114425"/>
                <a:gd name="connsiteX0" fmla="*/ 971550 w 3038475"/>
                <a:gd name="connsiteY0" fmla="*/ 295275 h 1114425"/>
                <a:gd name="connsiteX1" fmla="*/ 2019300 w 3038475"/>
                <a:gd name="connsiteY1" fmla="*/ 742950 h 1114425"/>
                <a:gd name="connsiteX2" fmla="*/ 2657475 w 3038475"/>
                <a:gd name="connsiteY2" fmla="*/ 0 h 1114425"/>
                <a:gd name="connsiteX3" fmla="*/ 3038475 w 3038475"/>
                <a:gd name="connsiteY3" fmla="*/ 914400 h 1114425"/>
                <a:gd name="connsiteX4" fmla="*/ 1781175 w 3038475"/>
                <a:gd name="connsiteY4" fmla="*/ 1114425 h 1114425"/>
                <a:gd name="connsiteX5" fmla="*/ 371475 w 3038475"/>
                <a:gd name="connsiteY5" fmla="*/ 619125 h 1114425"/>
                <a:gd name="connsiteX6" fmla="*/ 0 w 3038475"/>
                <a:gd name="connsiteY6" fmla="*/ 847725 h 1114425"/>
                <a:gd name="connsiteX0" fmla="*/ 971550 w 3038475"/>
                <a:gd name="connsiteY0" fmla="*/ 295275 h 1114425"/>
                <a:gd name="connsiteX1" fmla="*/ 2019300 w 3038475"/>
                <a:gd name="connsiteY1" fmla="*/ 742950 h 1114425"/>
                <a:gd name="connsiteX2" fmla="*/ 2657475 w 3038475"/>
                <a:gd name="connsiteY2" fmla="*/ 0 h 1114425"/>
                <a:gd name="connsiteX3" fmla="*/ 3038475 w 3038475"/>
                <a:gd name="connsiteY3" fmla="*/ 914400 h 1114425"/>
                <a:gd name="connsiteX4" fmla="*/ 1781175 w 3038475"/>
                <a:gd name="connsiteY4" fmla="*/ 1114425 h 1114425"/>
                <a:gd name="connsiteX5" fmla="*/ 371475 w 3038475"/>
                <a:gd name="connsiteY5" fmla="*/ 619125 h 1114425"/>
                <a:gd name="connsiteX6" fmla="*/ 0 w 3038475"/>
                <a:gd name="connsiteY6" fmla="*/ 847725 h 1114425"/>
                <a:gd name="connsiteX0" fmla="*/ 971550 w 3038475"/>
                <a:gd name="connsiteY0" fmla="*/ 295275 h 1114425"/>
                <a:gd name="connsiteX1" fmla="*/ 2019300 w 3038475"/>
                <a:gd name="connsiteY1" fmla="*/ 742950 h 1114425"/>
                <a:gd name="connsiteX2" fmla="*/ 2657475 w 3038475"/>
                <a:gd name="connsiteY2" fmla="*/ 0 h 1114425"/>
                <a:gd name="connsiteX3" fmla="*/ 3038475 w 3038475"/>
                <a:gd name="connsiteY3" fmla="*/ 914400 h 1114425"/>
                <a:gd name="connsiteX4" fmla="*/ 1781175 w 3038475"/>
                <a:gd name="connsiteY4" fmla="*/ 1114425 h 1114425"/>
                <a:gd name="connsiteX5" fmla="*/ 371475 w 3038475"/>
                <a:gd name="connsiteY5" fmla="*/ 619125 h 1114425"/>
                <a:gd name="connsiteX6" fmla="*/ 0 w 3038475"/>
                <a:gd name="connsiteY6" fmla="*/ 847725 h 1114425"/>
                <a:gd name="connsiteX0" fmla="*/ 971550 w 3038475"/>
                <a:gd name="connsiteY0" fmla="*/ 295275 h 1114425"/>
                <a:gd name="connsiteX1" fmla="*/ 2019300 w 3038475"/>
                <a:gd name="connsiteY1" fmla="*/ 742950 h 1114425"/>
                <a:gd name="connsiteX2" fmla="*/ 2657475 w 3038475"/>
                <a:gd name="connsiteY2" fmla="*/ 0 h 1114425"/>
                <a:gd name="connsiteX3" fmla="*/ 3038475 w 3038475"/>
                <a:gd name="connsiteY3" fmla="*/ 914400 h 1114425"/>
                <a:gd name="connsiteX4" fmla="*/ 1781175 w 3038475"/>
                <a:gd name="connsiteY4" fmla="*/ 1114425 h 1114425"/>
                <a:gd name="connsiteX5" fmla="*/ 371475 w 3038475"/>
                <a:gd name="connsiteY5" fmla="*/ 619125 h 1114425"/>
                <a:gd name="connsiteX6" fmla="*/ 0 w 3038475"/>
                <a:gd name="connsiteY6" fmla="*/ 847725 h 1114425"/>
                <a:gd name="connsiteX0" fmla="*/ 971550 w 3038475"/>
                <a:gd name="connsiteY0" fmla="*/ 295275 h 1114425"/>
                <a:gd name="connsiteX1" fmla="*/ 2019300 w 3038475"/>
                <a:gd name="connsiteY1" fmla="*/ 742950 h 1114425"/>
                <a:gd name="connsiteX2" fmla="*/ 2657475 w 3038475"/>
                <a:gd name="connsiteY2" fmla="*/ 0 h 1114425"/>
                <a:gd name="connsiteX3" fmla="*/ 3038475 w 3038475"/>
                <a:gd name="connsiteY3" fmla="*/ 914400 h 1114425"/>
                <a:gd name="connsiteX4" fmla="*/ 1781175 w 3038475"/>
                <a:gd name="connsiteY4" fmla="*/ 1114425 h 1114425"/>
                <a:gd name="connsiteX5" fmla="*/ 371475 w 3038475"/>
                <a:gd name="connsiteY5" fmla="*/ 619125 h 1114425"/>
                <a:gd name="connsiteX6" fmla="*/ 0 w 3038475"/>
                <a:gd name="connsiteY6" fmla="*/ 847725 h 1114425"/>
                <a:gd name="connsiteX0" fmla="*/ 2143125 w 4210050"/>
                <a:gd name="connsiteY0" fmla="*/ 295275 h 3810000"/>
                <a:gd name="connsiteX1" fmla="*/ 3190875 w 4210050"/>
                <a:gd name="connsiteY1" fmla="*/ 742950 h 3810000"/>
                <a:gd name="connsiteX2" fmla="*/ 3829050 w 4210050"/>
                <a:gd name="connsiteY2" fmla="*/ 0 h 3810000"/>
                <a:gd name="connsiteX3" fmla="*/ 4210050 w 4210050"/>
                <a:gd name="connsiteY3" fmla="*/ 914400 h 3810000"/>
                <a:gd name="connsiteX4" fmla="*/ 2952750 w 4210050"/>
                <a:gd name="connsiteY4" fmla="*/ 1114425 h 3810000"/>
                <a:gd name="connsiteX5" fmla="*/ 1543050 w 4210050"/>
                <a:gd name="connsiteY5" fmla="*/ 619125 h 3810000"/>
                <a:gd name="connsiteX6" fmla="*/ 0 w 4210050"/>
                <a:gd name="connsiteY6" fmla="*/ 3810000 h 3810000"/>
                <a:gd name="connsiteX0" fmla="*/ 2143125 w 4210050"/>
                <a:gd name="connsiteY0" fmla="*/ 295275 h 3819525"/>
                <a:gd name="connsiteX1" fmla="*/ 3190875 w 4210050"/>
                <a:gd name="connsiteY1" fmla="*/ 742950 h 3819525"/>
                <a:gd name="connsiteX2" fmla="*/ 3829050 w 4210050"/>
                <a:gd name="connsiteY2" fmla="*/ 0 h 3819525"/>
                <a:gd name="connsiteX3" fmla="*/ 4210050 w 4210050"/>
                <a:gd name="connsiteY3" fmla="*/ 914400 h 3819525"/>
                <a:gd name="connsiteX4" fmla="*/ 2952750 w 4210050"/>
                <a:gd name="connsiteY4" fmla="*/ 1114425 h 3819525"/>
                <a:gd name="connsiteX5" fmla="*/ 285750 w 4210050"/>
                <a:gd name="connsiteY5" fmla="*/ 3819525 h 3819525"/>
                <a:gd name="connsiteX6" fmla="*/ 0 w 4210050"/>
                <a:gd name="connsiteY6" fmla="*/ 3810000 h 3819525"/>
                <a:gd name="connsiteX0" fmla="*/ 2143125 w 4210050"/>
                <a:gd name="connsiteY0" fmla="*/ 295275 h 5353049"/>
                <a:gd name="connsiteX1" fmla="*/ 3190875 w 4210050"/>
                <a:gd name="connsiteY1" fmla="*/ 742950 h 5353049"/>
                <a:gd name="connsiteX2" fmla="*/ 3829050 w 4210050"/>
                <a:gd name="connsiteY2" fmla="*/ 0 h 5353049"/>
                <a:gd name="connsiteX3" fmla="*/ 4210050 w 4210050"/>
                <a:gd name="connsiteY3" fmla="*/ 914400 h 5353049"/>
                <a:gd name="connsiteX4" fmla="*/ 2952750 w 4210050"/>
                <a:gd name="connsiteY4" fmla="*/ 1114425 h 5353049"/>
                <a:gd name="connsiteX5" fmla="*/ 257175 w 4210050"/>
                <a:gd name="connsiteY5" fmla="*/ 5353049 h 5353049"/>
                <a:gd name="connsiteX6" fmla="*/ 285750 w 4210050"/>
                <a:gd name="connsiteY6" fmla="*/ 3819525 h 5353049"/>
                <a:gd name="connsiteX7" fmla="*/ 0 w 4210050"/>
                <a:gd name="connsiteY7" fmla="*/ 3810000 h 5353049"/>
                <a:gd name="connsiteX0" fmla="*/ 2143125 w 4210050"/>
                <a:gd name="connsiteY0" fmla="*/ 295275 h 5353049"/>
                <a:gd name="connsiteX1" fmla="*/ 3190875 w 4210050"/>
                <a:gd name="connsiteY1" fmla="*/ 742950 h 5353049"/>
                <a:gd name="connsiteX2" fmla="*/ 3829050 w 4210050"/>
                <a:gd name="connsiteY2" fmla="*/ 0 h 5353049"/>
                <a:gd name="connsiteX3" fmla="*/ 4210050 w 4210050"/>
                <a:gd name="connsiteY3" fmla="*/ 914400 h 5353049"/>
                <a:gd name="connsiteX4" fmla="*/ 2952750 w 4210050"/>
                <a:gd name="connsiteY4" fmla="*/ 1114425 h 5353049"/>
                <a:gd name="connsiteX5" fmla="*/ 257175 w 4210050"/>
                <a:gd name="connsiteY5" fmla="*/ 5353049 h 5353049"/>
                <a:gd name="connsiteX6" fmla="*/ 285750 w 4210050"/>
                <a:gd name="connsiteY6" fmla="*/ 3819525 h 5353049"/>
                <a:gd name="connsiteX7" fmla="*/ 0 w 4210050"/>
                <a:gd name="connsiteY7" fmla="*/ 3810000 h 5353049"/>
                <a:gd name="connsiteX0" fmla="*/ 2143125 w 5607930"/>
                <a:gd name="connsiteY0" fmla="*/ 295275 h 5381624"/>
                <a:gd name="connsiteX1" fmla="*/ 3190875 w 5607930"/>
                <a:gd name="connsiteY1" fmla="*/ 742950 h 5381624"/>
                <a:gd name="connsiteX2" fmla="*/ 3829050 w 5607930"/>
                <a:gd name="connsiteY2" fmla="*/ 0 h 5381624"/>
                <a:gd name="connsiteX3" fmla="*/ 4210050 w 5607930"/>
                <a:gd name="connsiteY3" fmla="*/ 914400 h 5381624"/>
                <a:gd name="connsiteX4" fmla="*/ 2952750 w 5607930"/>
                <a:gd name="connsiteY4" fmla="*/ 1114425 h 5381624"/>
                <a:gd name="connsiteX5" fmla="*/ 5524500 w 5607930"/>
                <a:gd name="connsiteY5" fmla="*/ 5381624 h 5381624"/>
                <a:gd name="connsiteX6" fmla="*/ 257175 w 5607930"/>
                <a:gd name="connsiteY6" fmla="*/ 5353049 h 5381624"/>
                <a:gd name="connsiteX7" fmla="*/ 285750 w 5607930"/>
                <a:gd name="connsiteY7" fmla="*/ 3819525 h 5381624"/>
                <a:gd name="connsiteX8" fmla="*/ 0 w 5607930"/>
                <a:gd name="connsiteY8" fmla="*/ 3810000 h 5381624"/>
                <a:gd name="connsiteX0" fmla="*/ 2143125 w 5524500"/>
                <a:gd name="connsiteY0" fmla="*/ 295275 h 5381624"/>
                <a:gd name="connsiteX1" fmla="*/ 3190875 w 5524500"/>
                <a:gd name="connsiteY1" fmla="*/ 742950 h 5381624"/>
                <a:gd name="connsiteX2" fmla="*/ 3829050 w 5524500"/>
                <a:gd name="connsiteY2" fmla="*/ 0 h 5381624"/>
                <a:gd name="connsiteX3" fmla="*/ 4210050 w 5524500"/>
                <a:gd name="connsiteY3" fmla="*/ 914400 h 5381624"/>
                <a:gd name="connsiteX4" fmla="*/ 2952750 w 5524500"/>
                <a:gd name="connsiteY4" fmla="*/ 1114425 h 5381624"/>
                <a:gd name="connsiteX5" fmla="*/ 5524500 w 5524500"/>
                <a:gd name="connsiteY5" fmla="*/ 5381624 h 5381624"/>
                <a:gd name="connsiteX6" fmla="*/ 257175 w 5524500"/>
                <a:gd name="connsiteY6" fmla="*/ 5353049 h 5381624"/>
                <a:gd name="connsiteX7" fmla="*/ 285750 w 5524500"/>
                <a:gd name="connsiteY7" fmla="*/ 3819525 h 5381624"/>
                <a:gd name="connsiteX8" fmla="*/ 0 w 5524500"/>
                <a:gd name="connsiteY8" fmla="*/ 3810000 h 5381624"/>
                <a:gd name="connsiteX0" fmla="*/ 2143125 w 5524500"/>
                <a:gd name="connsiteY0" fmla="*/ 295275 h 5381624"/>
                <a:gd name="connsiteX1" fmla="*/ 3190875 w 5524500"/>
                <a:gd name="connsiteY1" fmla="*/ 742950 h 5381624"/>
                <a:gd name="connsiteX2" fmla="*/ 3829050 w 5524500"/>
                <a:gd name="connsiteY2" fmla="*/ 0 h 5381624"/>
                <a:gd name="connsiteX3" fmla="*/ 4210050 w 5524500"/>
                <a:gd name="connsiteY3" fmla="*/ 914400 h 5381624"/>
                <a:gd name="connsiteX4" fmla="*/ 5524500 w 5524500"/>
                <a:gd name="connsiteY4" fmla="*/ 5381624 h 5381624"/>
                <a:gd name="connsiteX5" fmla="*/ 257175 w 5524500"/>
                <a:gd name="connsiteY5" fmla="*/ 5353049 h 5381624"/>
                <a:gd name="connsiteX6" fmla="*/ 285750 w 5524500"/>
                <a:gd name="connsiteY6" fmla="*/ 3819525 h 5381624"/>
                <a:gd name="connsiteX7" fmla="*/ 0 w 5524500"/>
                <a:gd name="connsiteY7" fmla="*/ 3810000 h 5381624"/>
                <a:gd name="connsiteX0" fmla="*/ 2143125 w 5524500"/>
                <a:gd name="connsiteY0" fmla="*/ 295275 h 5381624"/>
                <a:gd name="connsiteX1" fmla="*/ 3190875 w 5524500"/>
                <a:gd name="connsiteY1" fmla="*/ 742950 h 5381624"/>
                <a:gd name="connsiteX2" fmla="*/ 3829050 w 5524500"/>
                <a:gd name="connsiteY2" fmla="*/ 0 h 5381624"/>
                <a:gd name="connsiteX3" fmla="*/ 5524500 w 5524500"/>
                <a:gd name="connsiteY3" fmla="*/ 5381624 h 5381624"/>
                <a:gd name="connsiteX4" fmla="*/ 257175 w 5524500"/>
                <a:gd name="connsiteY4" fmla="*/ 5353049 h 5381624"/>
                <a:gd name="connsiteX5" fmla="*/ 285750 w 5524500"/>
                <a:gd name="connsiteY5" fmla="*/ 3819525 h 5381624"/>
                <a:gd name="connsiteX6" fmla="*/ 0 w 5524500"/>
                <a:gd name="connsiteY6" fmla="*/ 3810000 h 5381624"/>
                <a:gd name="connsiteX0" fmla="*/ 2143125 w 5524500"/>
                <a:gd name="connsiteY0" fmla="*/ 0 h 5086349"/>
                <a:gd name="connsiteX1" fmla="*/ 3190875 w 5524500"/>
                <a:gd name="connsiteY1" fmla="*/ 447675 h 5086349"/>
                <a:gd name="connsiteX2" fmla="*/ 5524500 w 5524500"/>
                <a:gd name="connsiteY2" fmla="*/ 5086349 h 5086349"/>
                <a:gd name="connsiteX3" fmla="*/ 257175 w 5524500"/>
                <a:gd name="connsiteY3" fmla="*/ 5057774 h 5086349"/>
                <a:gd name="connsiteX4" fmla="*/ 285750 w 5524500"/>
                <a:gd name="connsiteY4" fmla="*/ 3524250 h 5086349"/>
                <a:gd name="connsiteX5" fmla="*/ 0 w 5524500"/>
                <a:gd name="connsiteY5" fmla="*/ 3514725 h 5086349"/>
                <a:gd name="connsiteX0" fmla="*/ 2143125 w 5524500"/>
                <a:gd name="connsiteY0" fmla="*/ 0 h 5086349"/>
                <a:gd name="connsiteX1" fmla="*/ 5524500 w 5524500"/>
                <a:gd name="connsiteY1" fmla="*/ 5086349 h 5086349"/>
                <a:gd name="connsiteX2" fmla="*/ 257175 w 5524500"/>
                <a:gd name="connsiteY2" fmla="*/ 5057774 h 5086349"/>
                <a:gd name="connsiteX3" fmla="*/ 285750 w 5524500"/>
                <a:gd name="connsiteY3" fmla="*/ 3524250 h 5086349"/>
                <a:gd name="connsiteX4" fmla="*/ 0 w 5524500"/>
                <a:gd name="connsiteY4" fmla="*/ 3514725 h 5086349"/>
                <a:gd name="connsiteX0" fmla="*/ 5524500 w 5524500"/>
                <a:gd name="connsiteY0" fmla="*/ 1571624 h 1571624"/>
                <a:gd name="connsiteX1" fmla="*/ 257175 w 5524500"/>
                <a:gd name="connsiteY1" fmla="*/ 1543049 h 1571624"/>
                <a:gd name="connsiteX2" fmla="*/ 285750 w 5524500"/>
                <a:gd name="connsiteY2" fmla="*/ 9525 h 1571624"/>
                <a:gd name="connsiteX3" fmla="*/ 0 w 5524500"/>
                <a:gd name="connsiteY3" fmla="*/ 0 h 1571624"/>
                <a:gd name="connsiteX0" fmla="*/ 5524500 w 5524500"/>
                <a:gd name="connsiteY0" fmla="*/ 1571624 h 1571624"/>
                <a:gd name="connsiteX1" fmla="*/ 295275 w 5524500"/>
                <a:gd name="connsiteY1" fmla="*/ 1533524 h 1571624"/>
                <a:gd name="connsiteX2" fmla="*/ 285750 w 5524500"/>
                <a:gd name="connsiteY2" fmla="*/ 9525 h 1571624"/>
                <a:gd name="connsiteX3" fmla="*/ 0 w 5524500"/>
                <a:gd name="connsiteY3" fmla="*/ 0 h 1571624"/>
                <a:gd name="connsiteX0" fmla="*/ 5524500 w 5524500"/>
                <a:gd name="connsiteY0" fmla="*/ 1543049 h 1543049"/>
                <a:gd name="connsiteX1" fmla="*/ 295275 w 5524500"/>
                <a:gd name="connsiteY1" fmla="*/ 1533524 h 1543049"/>
                <a:gd name="connsiteX2" fmla="*/ 285750 w 5524500"/>
                <a:gd name="connsiteY2" fmla="*/ 9525 h 1543049"/>
                <a:gd name="connsiteX3" fmla="*/ 0 w 5524500"/>
                <a:gd name="connsiteY3" fmla="*/ 0 h 1543049"/>
                <a:gd name="connsiteX0" fmla="*/ 5705475 w 5705475"/>
                <a:gd name="connsiteY0" fmla="*/ 1533524 h 1533524"/>
                <a:gd name="connsiteX1" fmla="*/ 476250 w 5705475"/>
                <a:gd name="connsiteY1" fmla="*/ 1523999 h 1533524"/>
                <a:gd name="connsiteX2" fmla="*/ 466725 w 5705475"/>
                <a:gd name="connsiteY2" fmla="*/ 0 h 1533524"/>
                <a:gd name="connsiteX3" fmla="*/ 0 w 5705475"/>
                <a:gd name="connsiteY3" fmla="*/ 0 h 1533524"/>
                <a:gd name="connsiteX0" fmla="*/ 6052062 w 6052062"/>
                <a:gd name="connsiteY0" fmla="*/ 1526150 h 1526150"/>
                <a:gd name="connsiteX1" fmla="*/ 476250 w 6052062"/>
                <a:gd name="connsiteY1" fmla="*/ 1523999 h 1526150"/>
                <a:gd name="connsiteX2" fmla="*/ 466725 w 6052062"/>
                <a:gd name="connsiteY2" fmla="*/ 0 h 1526150"/>
                <a:gd name="connsiteX3" fmla="*/ 0 w 6052062"/>
                <a:gd name="connsiteY3" fmla="*/ 0 h 1526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52062" h="1526150">
                  <a:moveTo>
                    <a:pt x="6052062" y="1526150"/>
                  </a:moveTo>
                  <a:lnTo>
                    <a:pt x="476250" y="1523999"/>
                  </a:lnTo>
                  <a:lnTo>
                    <a:pt x="466725" y="0"/>
                  </a:lnTo>
                  <a:lnTo>
                    <a:pt x="0" y="0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headEnd type="stealth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2482284" y="3400564"/>
              <a:ext cx="1731758" cy="406405"/>
            </a:xfrm>
            <a:custGeom>
              <a:avLst/>
              <a:gdLst>
                <a:gd name="connsiteX0" fmla="*/ 971550 w 3038475"/>
                <a:gd name="connsiteY0" fmla="*/ 295275 h 1114425"/>
                <a:gd name="connsiteX1" fmla="*/ 2657475 w 3038475"/>
                <a:gd name="connsiteY1" fmla="*/ 0 h 1114425"/>
                <a:gd name="connsiteX2" fmla="*/ 3038475 w 3038475"/>
                <a:gd name="connsiteY2" fmla="*/ 914400 h 1114425"/>
                <a:gd name="connsiteX3" fmla="*/ 1781175 w 3038475"/>
                <a:gd name="connsiteY3" fmla="*/ 1114425 h 1114425"/>
                <a:gd name="connsiteX4" fmla="*/ 371475 w 3038475"/>
                <a:gd name="connsiteY4" fmla="*/ 619125 h 1114425"/>
                <a:gd name="connsiteX5" fmla="*/ 0 w 3038475"/>
                <a:gd name="connsiteY5" fmla="*/ 847725 h 1114425"/>
                <a:gd name="connsiteX0" fmla="*/ 971550 w 3038475"/>
                <a:gd name="connsiteY0" fmla="*/ 295275 h 1114425"/>
                <a:gd name="connsiteX1" fmla="*/ 2019300 w 3038475"/>
                <a:gd name="connsiteY1" fmla="*/ 742950 h 1114425"/>
                <a:gd name="connsiteX2" fmla="*/ 2657475 w 3038475"/>
                <a:gd name="connsiteY2" fmla="*/ 0 h 1114425"/>
                <a:gd name="connsiteX3" fmla="*/ 3038475 w 3038475"/>
                <a:gd name="connsiteY3" fmla="*/ 914400 h 1114425"/>
                <a:gd name="connsiteX4" fmla="*/ 1781175 w 3038475"/>
                <a:gd name="connsiteY4" fmla="*/ 1114425 h 1114425"/>
                <a:gd name="connsiteX5" fmla="*/ 371475 w 3038475"/>
                <a:gd name="connsiteY5" fmla="*/ 619125 h 1114425"/>
                <a:gd name="connsiteX6" fmla="*/ 0 w 3038475"/>
                <a:gd name="connsiteY6" fmla="*/ 847725 h 1114425"/>
                <a:gd name="connsiteX0" fmla="*/ 971550 w 3038475"/>
                <a:gd name="connsiteY0" fmla="*/ 295275 h 1114425"/>
                <a:gd name="connsiteX1" fmla="*/ 2019300 w 3038475"/>
                <a:gd name="connsiteY1" fmla="*/ 742950 h 1114425"/>
                <a:gd name="connsiteX2" fmla="*/ 2657475 w 3038475"/>
                <a:gd name="connsiteY2" fmla="*/ 0 h 1114425"/>
                <a:gd name="connsiteX3" fmla="*/ 3038475 w 3038475"/>
                <a:gd name="connsiteY3" fmla="*/ 914400 h 1114425"/>
                <a:gd name="connsiteX4" fmla="*/ 1781175 w 3038475"/>
                <a:gd name="connsiteY4" fmla="*/ 1114425 h 1114425"/>
                <a:gd name="connsiteX5" fmla="*/ 371475 w 3038475"/>
                <a:gd name="connsiteY5" fmla="*/ 619125 h 1114425"/>
                <a:gd name="connsiteX6" fmla="*/ 0 w 3038475"/>
                <a:gd name="connsiteY6" fmla="*/ 847725 h 1114425"/>
                <a:gd name="connsiteX0" fmla="*/ 971550 w 3038475"/>
                <a:gd name="connsiteY0" fmla="*/ 295275 h 1114425"/>
                <a:gd name="connsiteX1" fmla="*/ 2019300 w 3038475"/>
                <a:gd name="connsiteY1" fmla="*/ 742950 h 1114425"/>
                <a:gd name="connsiteX2" fmla="*/ 2657475 w 3038475"/>
                <a:gd name="connsiteY2" fmla="*/ 0 h 1114425"/>
                <a:gd name="connsiteX3" fmla="*/ 3038475 w 3038475"/>
                <a:gd name="connsiteY3" fmla="*/ 914400 h 1114425"/>
                <a:gd name="connsiteX4" fmla="*/ 1781175 w 3038475"/>
                <a:gd name="connsiteY4" fmla="*/ 1114425 h 1114425"/>
                <a:gd name="connsiteX5" fmla="*/ 371475 w 3038475"/>
                <a:gd name="connsiteY5" fmla="*/ 619125 h 1114425"/>
                <a:gd name="connsiteX6" fmla="*/ 0 w 3038475"/>
                <a:gd name="connsiteY6" fmla="*/ 847725 h 1114425"/>
                <a:gd name="connsiteX0" fmla="*/ 971550 w 3038475"/>
                <a:gd name="connsiteY0" fmla="*/ 295275 h 1114425"/>
                <a:gd name="connsiteX1" fmla="*/ 2019300 w 3038475"/>
                <a:gd name="connsiteY1" fmla="*/ 742950 h 1114425"/>
                <a:gd name="connsiteX2" fmla="*/ 2657475 w 3038475"/>
                <a:gd name="connsiteY2" fmla="*/ 0 h 1114425"/>
                <a:gd name="connsiteX3" fmla="*/ 3038475 w 3038475"/>
                <a:gd name="connsiteY3" fmla="*/ 914400 h 1114425"/>
                <a:gd name="connsiteX4" fmla="*/ 1781175 w 3038475"/>
                <a:gd name="connsiteY4" fmla="*/ 1114425 h 1114425"/>
                <a:gd name="connsiteX5" fmla="*/ 371475 w 3038475"/>
                <a:gd name="connsiteY5" fmla="*/ 619125 h 1114425"/>
                <a:gd name="connsiteX6" fmla="*/ 0 w 3038475"/>
                <a:gd name="connsiteY6" fmla="*/ 847725 h 1114425"/>
                <a:gd name="connsiteX0" fmla="*/ 971550 w 3038475"/>
                <a:gd name="connsiteY0" fmla="*/ 295275 h 1114425"/>
                <a:gd name="connsiteX1" fmla="*/ 2019300 w 3038475"/>
                <a:gd name="connsiteY1" fmla="*/ 742950 h 1114425"/>
                <a:gd name="connsiteX2" fmla="*/ 2657475 w 3038475"/>
                <a:gd name="connsiteY2" fmla="*/ 0 h 1114425"/>
                <a:gd name="connsiteX3" fmla="*/ 3038475 w 3038475"/>
                <a:gd name="connsiteY3" fmla="*/ 914400 h 1114425"/>
                <a:gd name="connsiteX4" fmla="*/ 1781175 w 3038475"/>
                <a:gd name="connsiteY4" fmla="*/ 1114425 h 1114425"/>
                <a:gd name="connsiteX5" fmla="*/ 371475 w 3038475"/>
                <a:gd name="connsiteY5" fmla="*/ 619125 h 1114425"/>
                <a:gd name="connsiteX6" fmla="*/ 0 w 3038475"/>
                <a:gd name="connsiteY6" fmla="*/ 847725 h 1114425"/>
                <a:gd name="connsiteX0" fmla="*/ 2143125 w 4210050"/>
                <a:gd name="connsiteY0" fmla="*/ 295275 h 3810000"/>
                <a:gd name="connsiteX1" fmla="*/ 3190875 w 4210050"/>
                <a:gd name="connsiteY1" fmla="*/ 742950 h 3810000"/>
                <a:gd name="connsiteX2" fmla="*/ 3829050 w 4210050"/>
                <a:gd name="connsiteY2" fmla="*/ 0 h 3810000"/>
                <a:gd name="connsiteX3" fmla="*/ 4210050 w 4210050"/>
                <a:gd name="connsiteY3" fmla="*/ 914400 h 3810000"/>
                <a:gd name="connsiteX4" fmla="*/ 2952750 w 4210050"/>
                <a:gd name="connsiteY4" fmla="*/ 1114425 h 3810000"/>
                <a:gd name="connsiteX5" fmla="*/ 1543050 w 4210050"/>
                <a:gd name="connsiteY5" fmla="*/ 619125 h 3810000"/>
                <a:gd name="connsiteX6" fmla="*/ 0 w 4210050"/>
                <a:gd name="connsiteY6" fmla="*/ 3810000 h 3810000"/>
                <a:gd name="connsiteX0" fmla="*/ 2143125 w 4210050"/>
                <a:gd name="connsiteY0" fmla="*/ 295275 h 3819525"/>
                <a:gd name="connsiteX1" fmla="*/ 3190875 w 4210050"/>
                <a:gd name="connsiteY1" fmla="*/ 742950 h 3819525"/>
                <a:gd name="connsiteX2" fmla="*/ 3829050 w 4210050"/>
                <a:gd name="connsiteY2" fmla="*/ 0 h 3819525"/>
                <a:gd name="connsiteX3" fmla="*/ 4210050 w 4210050"/>
                <a:gd name="connsiteY3" fmla="*/ 914400 h 3819525"/>
                <a:gd name="connsiteX4" fmla="*/ 2952750 w 4210050"/>
                <a:gd name="connsiteY4" fmla="*/ 1114425 h 3819525"/>
                <a:gd name="connsiteX5" fmla="*/ 285750 w 4210050"/>
                <a:gd name="connsiteY5" fmla="*/ 3819525 h 3819525"/>
                <a:gd name="connsiteX6" fmla="*/ 0 w 4210050"/>
                <a:gd name="connsiteY6" fmla="*/ 3810000 h 3819525"/>
                <a:gd name="connsiteX0" fmla="*/ 2143125 w 4210050"/>
                <a:gd name="connsiteY0" fmla="*/ 295275 h 5353049"/>
                <a:gd name="connsiteX1" fmla="*/ 3190875 w 4210050"/>
                <a:gd name="connsiteY1" fmla="*/ 742950 h 5353049"/>
                <a:gd name="connsiteX2" fmla="*/ 3829050 w 4210050"/>
                <a:gd name="connsiteY2" fmla="*/ 0 h 5353049"/>
                <a:gd name="connsiteX3" fmla="*/ 4210050 w 4210050"/>
                <a:gd name="connsiteY3" fmla="*/ 914400 h 5353049"/>
                <a:gd name="connsiteX4" fmla="*/ 2952750 w 4210050"/>
                <a:gd name="connsiteY4" fmla="*/ 1114425 h 5353049"/>
                <a:gd name="connsiteX5" fmla="*/ 257175 w 4210050"/>
                <a:gd name="connsiteY5" fmla="*/ 5353049 h 5353049"/>
                <a:gd name="connsiteX6" fmla="*/ 285750 w 4210050"/>
                <a:gd name="connsiteY6" fmla="*/ 3819525 h 5353049"/>
                <a:gd name="connsiteX7" fmla="*/ 0 w 4210050"/>
                <a:gd name="connsiteY7" fmla="*/ 3810000 h 5353049"/>
                <a:gd name="connsiteX0" fmla="*/ 2143125 w 4210050"/>
                <a:gd name="connsiteY0" fmla="*/ 295275 h 5353049"/>
                <a:gd name="connsiteX1" fmla="*/ 3190875 w 4210050"/>
                <a:gd name="connsiteY1" fmla="*/ 742950 h 5353049"/>
                <a:gd name="connsiteX2" fmla="*/ 3829050 w 4210050"/>
                <a:gd name="connsiteY2" fmla="*/ 0 h 5353049"/>
                <a:gd name="connsiteX3" fmla="*/ 4210050 w 4210050"/>
                <a:gd name="connsiteY3" fmla="*/ 914400 h 5353049"/>
                <a:gd name="connsiteX4" fmla="*/ 2952750 w 4210050"/>
                <a:gd name="connsiteY4" fmla="*/ 1114425 h 5353049"/>
                <a:gd name="connsiteX5" fmla="*/ 257175 w 4210050"/>
                <a:gd name="connsiteY5" fmla="*/ 5353049 h 5353049"/>
                <a:gd name="connsiteX6" fmla="*/ 285750 w 4210050"/>
                <a:gd name="connsiteY6" fmla="*/ 3819525 h 5353049"/>
                <a:gd name="connsiteX7" fmla="*/ 0 w 4210050"/>
                <a:gd name="connsiteY7" fmla="*/ 3810000 h 5353049"/>
                <a:gd name="connsiteX0" fmla="*/ 2143125 w 5607930"/>
                <a:gd name="connsiteY0" fmla="*/ 295275 h 5381624"/>
                <a:gd name="connsiteX1" fmla="*/ 3190875 w 5607930"/>
                <a:gd name="connsiteY1" fmla="*/ 742950 h 5381624"/>
                <a:gd name="connsiteX2" fmla="*/ 3829050 w 5607930"/>
                <a:gd name="connsiteY2" fmla="*/ 0 h 5381624"/>
                <a:gd name="connsiteX3" fmla="*/ 4210050 w 5607930"/>
                <a:gd name="connsiteY3" fmla="*/ 914400 h 5381624"/>
                <a:gd name="connsiteX4" fmla="*/ 2952750 w 5607930"/>
                <a:gd name="connsiteY4" fmla="*/ 1114425 h 5381624"/>
                <a:gd name="connsiteX5" fmla="*/ 5524500 w 5607930"/>
                <a:gd name="connsiteY5" fmla="*/ 5381624 h 5381624"/>
                <a:gd name="connsiteX6" fmla="*/ 257175 w 5607930"/>
                <a:gd name="connsiteY6" fmla="*/ 5353049 h 5381624"/>
                <a:gd name="connsiteX7" fmla="*/ 285750 w 5607930"/>
                <a:gd name="connsiteY7" fmla="*/ 3819525 h 5381624"/>
                <a:gd name="connsiteX8" fmla="*/ 0 w 5607930"/>
                <a:gd name="connsiteY8" fmla="*/ 3810000 h 5381624"/>
                <a:gd name="connsiteX0" fmla="*/ 2143125 w 5524500"/>
                <a:gd name="connsiteY0" fmla="*/ 295275 h 5381624"/>
                <a:gd name="connsiteX1" fmla="*/ 3190875 w 5524500"/>
                <a:gd name="connsiteY1" fmla="*/ 742950 h 5381624"/>
                <a:gd name="connsiteX2" fmla="*/ 3829050 w 5524500"/>
                <a:gd name="connsiteY2" fmla="*/ 0 h 5381624"/>
                <a:gd name="connsiteX3" fmla="*/ 4210050 w 5524500"/>
                <a:gd name="connsiteY3" fmla="*/ 914400 h 5381624"/>
                <a:gd name="connsiteX4" fmla="*/ 2952750 w 5524500"/>
                <a:gd name="connsiteY4" fmla="*/ 1114425 h 5381624"/>
                <a:gd name="connsiteX5" fmla="*/ 5524500 w 5524500"/>
                <a:gd name="connsiteY5" fmla="*/ 5381624 h 5381624"/>
                <a:gd name="connsiteX6" fmla="*/ 257175 w 5524500"/>
                <a:gd name="connsiteY6" fmla="*/ 5353049 h 5381624"/>
                <a:gd name="connsiteX7" fmla="*/ 285750 w 5524500"/>
                <a:gd name="connsiteY7" fmla="*/ 3819525 h 5381624"/>
                <a:gd name="connsiteX8" fmla="*/ 0 w 5524500"/>
                <a:gd name="connsiteY8" fmla="*/ 3810000 h 5381624"/>
                <a:gd name="connsiteX0" fmla="*/ 2143125 w 5524500"/>
                <a:gd name="connsiteY0" fmla="*/ 295275 h 5381624"/>
                <a:gd name="connsiteX1" fmla="*/ 3190875 w 5524500"/>
                <a:gd name="connsiteY1" fmla="*/ 742950 h 5381624"/>
                <a:gd name="connsiteX2" fmla="*/ 3829050 w 5524500"/>
                <a:gd name="connsiteY2" fmla="*/ 0 h 5381624"/>
                <a:gd name="connsiteX3" fmla="*/ 4210050 w 5524500"/>
                <a:gd name="connsiteY3" fmla="*/ 914400 h 5381624"/>
                <a:gd name="connsiteX4" fmla="*/ 5524500 w 5524500"/>
                <a:gd name="connsiteY4" fmla="*/ 5381624 h 5381624"/>
                <a:gd name="connsiteX5" fmla="*/ 257175 w 5524500"/>
                <a:gd name="connsiteY5" fmla="*/ 5353049 h 5381624"/>
                <a:gd name="connsiteX6" fmla="*/ 285750 w 5524500"/>
                <a:gd name="connsiteY6" fmla="*/ 3819525 h 5381624"/>
                <a:gd name="connsiteX7" fmla="*/ 0 w 5524500"/>
                <a:gd name="connsiteY7" fmla="*/ 3810000 h 5381624"/>
                <a:gd name="connsiteX0" fmla="*/ 2143125 w 5524500"/>
                <a:gd name="connsiteY0" fmla="*/ 295275 h 5381624"/>
                <a:gd name="connsiteX1" fmla="*/ 3190875 w 5524500"/>
                <a:gd name="connsiteY1" fmla="*/ 742950 h 5381624"/>
                <a:gd name="connsiteX2" fmla="*/ 3829050 w 5524500"/>
                <a:gd name="connsiteY2" fmla="*/ 0 h 5381624"/>
                <a:gd name="connsiteX3" fmla="*/ 5524500 w 5524500"/>
                <a:gd name="connsiteY3" fmla="*/ 5381624 h 5381624"/>
                <a:gd name="connsiteX4" fmla="*/ 257175 w 5524500"/>
                <a:gd name="connsiteY4" fmla="*/ 5353049 h 5381624"/>
                <a:gd name="connsiteX5" fmla="*/ 285750 w 5524500"/>
                <a:gd name="connsiteY5" fmla="*/ 3819525 h 5381624"/>
                <a:gd name="connsiteX6" fmla="*/ 0 w 5524500"/>
                <a:gd name="connsiteY6" fmla="*/ 3810000 h 5381624"/>
                <a:gd name="connsiteX0" fmla="*/ 2143125 w 5524500"/>
                <a:gd name="connsiteY0" fmla="*/ 0 h 5086349"/>
                <a:gd name="connsiteX1" fmla="*/ 3190875 w 5524500"/>
                <a:gd name="connsiteY1" fmla="*/ 447675 h 5086349"/>
                <a:gd name="connsiteX2" fmla="*/ 5524500 w 5524500"/>
                <a:gd name="connsiteY2" fmla="*/ 5086349 h 5086349"/>
                <a:gd name="connsiteX3" fmla="*/ 257175 w 5524500"/>
                <a:gd name="connsiteY3" fmla="*/ 5057774 h 5086349"/>
                <a:gd name="connsiteX4" fmla="*/ 285750 w 5524500"/>
                <a:gd name="connsiteY4" fmla="*/ 3524250 h 5086349"/>
                <a:gd name="connsiteX5" fmla="*/ 0 w 5524500"/>
                <a:gd name="connsiteY5" fmla="*/ 3514725 h 5086349"/>
                <a:gd name="connsiteX0" fmla="*/ 2143125 w 5524500"/>
                <a:gd name="connsiteY0" fmla="*/ 0 h 5086349"/>
                <a:gd name="connsiteX1" fmla="*/ 5524500 w 5524500"/>
                <a:gd name="connsiteY1" fmla="*/ 5086349 h 5086349"/>
                <a:gd name="connsiteX2" fmla="*/ 257175 w 5524500"/>
                <a:gd name="connsiteY2" fmla="*/ 5057774 h 5086349"/>
                <a:gd name="connsiteX3" fmla="*/ 285750 w 5524500"/>
                <a:gd name="connsiteY3" fmla="*/ 3524250 h 5086349"/>
                <a:gd name="connsiteX4" fmla="*/ 0 w 5524500"/>
                <a:gd name="connsiteY4" fmla="*/ 3514725 h 5086349"/>
                <a:gd name="connsiteX0" fmla="*/ 5524500 w 5524500"/>
                <a:gd name="connsiteY0" fmla="*/ 1571624 h 1571624"/>
                <a:gd name="connsiteX1" fmla="*/ 257175 w 5524500"/>
                <a:gd name="connsiteY1" fmla="*/ 1543049 h 1571624"/>
                <a:gd name="connsiteX2" fmla="*/ 285750 w 5524500"/>
                <a:gd name="connsiteY2" fmla="*/ 9525 h 1571624"/>
                <a:gd name="connsiteX3" fmla="*/ 0 w 5524500"/>
                <a:gd name="connsiteY3" fmla="*/ 0 h 1571624"/>
                <a:gd name="connsiteX0" fmla="*/ 5524500 w 5524500"/>
                <a:gd name="connsiteY0" fmla="*/ 1571624 h 1571624"/>
                <a:gd name="connsiteX1" fmla="*/ 295275 w 5524500"/>
                <a:gd name="connsiteY1" fmla="*/ 1533524 h 1571624"/>
                <a:gd name="connsiteX2" fmla="*/ 285750 w 5524500"/>
                <a:gd name="connsiteY2" fmla="*/ 9525 h 1571624"/>
                <a:gd name="connsiteX3" fmla="*/ 0 w 5524500"/>
                <a:gd name="connsiteY3" fmla="*/ 0 h 1571624"/>
                <a:gd name="connsiteX0" fmla="*/ 5524500 w 5524500"/>
                <a:gd name="connsiteY0" fmla="*/ 1543049 h 1543049"/>
                <a:gd name="connsiteX1" fmla="*/ 295275 w 5524500"/>
                <a:gd name="connsiteY1" fmla="*/ 1533524 h 1543049"/>
                <a:gd name="connsiteX2" fmla="*/ 285750 w 5524500"/>
                <a:gd name="connsiteY2" fmla="*/ 9525 h 1543049"/>
                <a:gd name="connsiteX3" fmla="*/ 0 w 5524500"/>
                <a:gd name="connsiteY3" fmla="*/ 0 h 1543049"/>
                <a:gd name="connsiteX0" fmla="*/ 5705475 w 5705475"/>
                <a:gd name="connsiteY0" fmla="*/ 1533524 h 1533524"/>
                <a:gd name="connsiteX1" fmla="*/ 476250 w 5705475"/>
                <a:gd name="connsiteY1" fmla="*/ 1523999 h 1533524"/>
                <a:gd name="connsiteX2" fmla="*/ 466725 w 5705475"/>
                <a:gd name="connsiteY2" fmla="*/ 0 h 1533524"/>
                <a:gd name="connsiteX3" fmla="*/ 0 w 5705475"/>
                <a:gd name="connsiteY3" fmla="*/ 0 h 1533524"/>
                <a:gd name="connsiteX0" fmla="*/ 5705475 w 5705475"/>
                <a:gd name="connsiteY0" fmla="*/ 1533525 h 1533525"/>
                <a:gd name="connsiteX1" fmla="*/ 1619250 w 5705475"/>
                <a:gd name="connsiteY1" fmla="*/ 0 h 1533525"/>
                <a:gd name="connsiteX2" fmla="*/ 466725 w 5705475"/>
                <a:gd name="connsiteY2" fmla="*/ 1 h 1533525"/>
                <a:gd name="connsiteX3" fmla="*/ 0 w 5705475"/>
                <a:gd name="connsiteY3" fmla="*/ 1 h 1533525"/>
                <a:gd name="connsiteX0" fmla="*/ 5705475 w 5705475"/>
                <a:gd name="connsiteY0" fmla="*/ 1533525 h 1533525"/>
                <a:gd name="connsiteX1" fmla="*/ 1619250 w 5705475"/>
                <a:gd name="connsiteY1" fmla="*/ 0 h 1533525"/>
                <a:gd name="connsiteX2" fmla="*/ 0 w 5705475"/>
                <a:gd name="connsiteY2" fmla="*/ 1 h 1533525"/>
                <a:gd name="connsiteX0" fmla="*/ 1619250 w 1619250"/>
                <a:gd name="connsiteY0" fmla="*/ 0 h 323851"/>
                <a:gd name="connsiteX1" fmla="*/ 1619250 w 1619250"/>
                <a:gd name="connsiteY1" fmla="*/ 323850 h 323851"/>
                <a:gd name="connsiteX2" fmla="*/ 0 w 1619250"/>
                <a:gd name="connsiteY2" fmla="*/ 323851 h 323851"/>
                <a:gd name="connsiteX0" fmla="*/ 1883848 w 1883848"/>
                <a:gd name="connsiteY0" fmla="*/ 0 h 500832"/>
                <a:gd name="connsiteX1" fmla="*/ 1619250 w 1883848"/>
                <a:gd name="connsiteY1" fmla="*/ 500831 h 500832"/>
                <a:gd name="connsiteX2" fmla="*/ 0 w 1883848"/>
                <a:gd name="connsiteY2" fmla="*/ 500832 h 500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3848" h="500832">
                  <a:moveTo>
                    <a:pt x="1883848" y="0"/>
                  </a:moveTo>
                  <a:lnTo>
                    <a:pt x="1619250" y="500831"/>
                  </a:lnTo>
                  <a:lnTo>
                    <a:pt x="0" y="500832"/>
                  </a:lnTo>
                </a:path>
              </a:pathLst>
            </a:custGeom>
            <a:noFill/>
            <a:ln w="38100">
              <a:solidFill>
                <a:srgbClr val="0070C0"/>
              </a:solidFill>
              <a:headEnd type="stealth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4237851" y="3244987"/>
              <a:ext cx="3319070" cy="2241580"/>
            </a:xfrm>
            <a:custGeom>
              <a:avLst/>
              <a:gdLst>
                <a:gd name="connsiteX0" fmla="*/ 971550 w 3038475"/>
                <a:gd name="connsiteY0" fmla="*/ 295275 h 1114425"/>
                <a:gd name="connsiteX1" fmla="*/ 2657475 w 3038475"/>
                <a:gd name="connsiteY1" fmla="*/ 0 h 1114425"/>
                <a:gd name="connsiteX2" fmla="*/ 3038475 w 3038475"/>
                <a:gd name="connsiteY2" fmla="*/ 914400 h 1114425"/>
                <a:gd name="connsiteX3" fmla="*/ 1781175 w 3038475"/>
                <a:gd name="connsiteY3" fmla="*/ 1114425 h 1114425"/>
                <a:gd name="connsiteX4" fmla="*/ 371475 w 3038475"/>
                <a:gd name="connsiteY4" fmla="*/ 619125 h 1114425"/>
                <a:gd name="connsiteX5" fmla="*/ 0 w 3038475"/>
                <a:gd name="connsiteY5" fmla="*/ 847725 h 1114425"/>
                <a:gd name="connsiteX0" fmla="*/ 971550 w 3038475"/>
                <a:gd name="connsiteY0" fmla="*/ 295275 h 1114425"/>
                <a:gd name="connsiteX1" fmla="*/ 2019300 w 3038475"/>
                <a:gd name="connsiteY1" fmla="*/ 742950 h 1114425"/>
                <a:gd name="connsiteX2" fmla="*/ 2657475 w 3038475"/>
                <a:gd name="connsiteY2" fmla="*/ 0 h 1114425"/>
                <a:gd name="connsiteX3" fmla="*/ 3038475 w 3038475"/>
                <a:gd name="connsiteY3" fmla="*/ 914400 h 1114425"/>
                <a:gd name="connsiteX4" fmla="*/ 1781175 w 3038475"/>
                <a:gd name="connsiteY4" fmla="*/ 1114425 h 1114425"/>
                <a:gd name="connsiteX5" fmla="*/ 371475 w 3038475"/>
                <a:gd name="connsiteY5" fmla="*/ 619125 h 1114425"/>
                <a:gd name="connsiteX6" fmla="*/ 0 w 3038475"/>
                <a:gd name="connsiteY6" fmla="*/ 847725 h 1114425"/>
                <a:gd name="connsiteX0" fmla="*/ 971550 w 3038475"/>
                <a:gd name="connsiteY0" fmla="*/ 295275 h 1114425"/>
                <a:gd name="connsiteX1" fmla="*/ 2019300 w 3038475"/>
                <a:gd name="connsiteY1" fmla="*/ 742950 h 1114425"/>
                <a:gd name="connsiteX2" fmla="*/ 2657475 w 3038475"/>
                <a:gd name="connsiteY2" fmla="*/ 0 h 1114425"/>
                <a:gd name="connsiteX3" fmla="*/ 3038475 w 3038475"/>
                <a:gd name="connsiteY3" fmla="*/ 914400 h 1114425"/>
                <a:gd name="connsiteX4" fmla="*/ 1781175 w 3038475"/>
                <a:gd name="connsiteY4" fmla="*/ 1114425 h 1114425"/>
                <a:gd name="connsiteX5" fmla="*/ 371475 w 3038475"/>
                <a:gd name="connsiteY5" fmla="*/ 619125 h 1114425"/>
                <a:gd name="connsiteX6" fmla="*/ 0 w 3038475"/>
                <a:gd name="connsiteY6" fmla="*/ 847725 h 1114425"/>
                <a:gd name="connsiteX0" fmla="*/ 971550 w 3038475"/>
                <a:gd name="connsiteY0" fmla="*/ 295275 h 1114425"/>
                <a:gd name="connsiteX1" fmla="*/ 2019300 w 3038475"/>
                <a:gd name="connsiteY1" fmla="*/ 742950 h 1114425"/>
                <a:gd name="connsiteX2" fmla="*/ 2657475 w 3038475"/>
                <a:gd name="connsiteY2" fmla="*/ 0 h 1114425"/>
                <a:gd name="connsiteX3" fmla="*/ 3038475 w 3038475"/>
                <a:gd name="connsiteY3" fmla="*/ 914400 h 1114425"/>
                <a:gd name="connsiteX4" fmla="*/ 1781175 w 3038475"/>
                <a:gd name="connsiteY4" fmla="*/ 1114425 h 1114425"/>
                <a:gd name="connsiteX5" fmla="*/ 371475 w 3038475"/>
                <a:gd name="connsiteY5" fmla="*/ 619125 h 1114425"/>
                <a:gd name="connsiteX6" fmla="*/ 0 w 3038475"/>
                <a:gd name="connsiteY6" fmla="*/ 847725 h 1114425"/>
                <a:gd name="connsiteX0" fmla="*/ 971550 w 3038475"/>
                <a:gd name="connsiteY0" fmla="*/ 295275 h 1114425"/>
                <a:gd name="connsiteX1" fmla="*/ 2019300 w 3038475"/>
                <a:gd name="connsiteY1" fmla="*/ 742950 h 1114425"/>
                <a:gd name="connsiteX2" fmla="*/ 2657475 w 3038475"/>
                <a:gd name="connsiteY2" fmla="*/ 0 h 1114425"/>
                <a:gd name="connsiteX3" fmla="*/ 3038475 w 3038475"/>
                <a:gd name="connsiteY3" fmla="*/ 914400 h 1114425"/>
                <a:gd name="connsiteX4" fmla="*/ 1781175 w 3038475"/>
                <a:gd name="connsiteY4" fmla="*/ 1114425 h 1114425"/>
                <a:gd name="connsiteX5" fmla="*/ 371475 w 3038475"/>
                <a:gd name="connsiteY5" fmla="*/ 619125 h 1114425"/>
                <a:gd name="connsiteX6" fmla="*/ 0 w 3038475"/>
                <a:gd name="connsiteY6" fmla="*/ 847725 h 1114425"/>
                <a:gd name="connsiteX0" fmla="*/ 971550 w 3038475"/>
                <a:gd name="connsiteY0" fmla="*/ 295275 h 1114425"/>
                <a:gd name="connsiteX1" fmla="*/ 2019300 w 3038475"/>
                <a:gd name="connsiteY1" fmla="*/ 742950 h 1114425"/>
                <a:gd name="connsiteX2" fmla="*/ 2657475 w 3038475"/>
                <a:gd name="connsiteY2" fmla="*/ 0 h 1114425"/>
                <a:gd name="connsiteX3" fmla="*/ 3038475 w 3038475"/>
                <a:gd name="connsiteY3" fmla="*/ 914400 h 1114425"/>
                <a:gd name="connsiteX4" fmla="*/ 1781175 w 3038475"/>
                <a:gd name="connsiteY4" fmla="*/ 1114425 h 1114425"/>
                <a:gd name="connsiteX5" fmla="*/ 371475 w 3038475"/>
                <a:gd name="connsiteY5" fmla="*/ 619125 h 1114425"/>
                <a:gd name="connsiteX6" fmla="*/ 0 w 3038475"/>
                <a:gd name="connsiteY6" fmla="*/ 847725 h 1114425"/>
                <a:gd name="connsiteX0" fmla="*/ 2143125 w 4210050"/>
                <a:gd name="connsiteY0" fmla="*/ 295275 h 3810000"/>
                <a:gd name="connsiteX1" fmla="*/ 3190875 w 4210050"/>
                <a:gd name="connsiteY1" fmla="*/ 742950 h 3810000"/>
                <a:gd name="connsiteX2" fmla="*/ 3829050 w 4210050"/>
                <a:gd name="connsiteY2" fmla="*/ 0 h 3810000"/>
                <a:gd name="connsiteX3" fmla="*/ 4210050 w 4210050"/>
                <a:gd name="connsiteY3" fmla="*/ 914400 h 3810000"/>
                <a:gd name="connsiteX4" fmla="*/ 2952750 w 4210050"/>
                <a:gd name="connsiteY4" fmla="*/ 1114425 h 3810000"/>
                <a:gd name="connsiteX5" fmla="*/ 1543050 w 4210050"/>
                <a:gd name="connsiteY5" fmla="*/ 619125 h 3810000"/>
                <a:gd name="connsiteX6" fmla="*/ 0 w 4210050"/>
                <a:gd name="connsiteY6" fmla="*/ 3810000 h 3810000"/>
                <a:gd name="connsiteX0" fmla="*/ 2143125 w 4210050"/>
                <a:gd name="connsiteY0" fmla="*/ 295275 h 3819525"/>
                <a:gd name="connsiteX1" fmla="*/ 3190875 w 4210050"/>
                <a:gd name="connsiteY1" fmla="*/ 742950 h 3819525"/>
                <a:gd name="connsiteX2" fmla="*/ 3829050 w 4210050"/>
                <a:gd name="connsiteY2" fmla="*/ 0 h 3819525"/>
                <a:gd name="connsiteX3" fmla="*/ 4210050 w 4210050"/>
                <a:gd name="connsiteY3" fmla="*/ 914400 h 3819525"/>
                <a:gd name="connsiteX4" fmla="*/ 2952750 w 4210050"/>
                <a:gd name="connsiteY4" fmla="*/ 1114425 h 3819525"/>
                <a:gd name="connsiteX5" fmla="*/ 285750 w 4210050"/>
                <a:gd name="connsiteY5" fmla="*/ 3819525 h 3819525"/>
                <a:gd name="connsiteX6" fmla="*/ 0 w 4210050"/>
                <a:gd name="connsiteY6" fmla="*/ 3810000 h 3819525"/>
                <a:gd name="connsiteX0" fmla="*/ 2143125 w 4210050"/>
                <a:gd name="connsiteY0" fmla="*/ 295275 h 5353049"/>
                <a:gd name="connsiteX1" fmla="*/ 3190875 w 4210050"/>
                <a:gd name="connsiteY1" fmla="*/ 742950 h 5353049"/>
                <a:gd name="connsiteX2" fmla="*/ 3829050 w 4210050"/>
                <a:gd name="connsiteY2" fmla="*/ 0 h 5353049"/>
                <a:gd name="connsiteX3" fmla="*/ 4210050 w 4210050"/>
                <a:gd name="connsiteY3" fmla="*/ 914400 h 5353049"/>
                <a:gd name="connsiteX4" fmla="*/ 2952750 w 4210050"/>
                <a:gd name="connsiteY4" fmla="*/ 1114425 h 5353049"/>
                <a:gd name="connsiteX5" fmla="*/ 257175 w 4210050"/>
                <a:gd name="connsiteY5" fmla="*/ 5353049 h 5353049"/>
                <a:gd name="connsiteX6" fmla="*/ 285750 w 4210050"/>
                <a:gd name="connsiteY6" fmla="*/ 3819525 h 5353049"/>
                <a:gd name="connsiteX7" fmla="*/ 0 w 4210050"/>
                <a:gd name="connsiteY7" fmla="*/ 3810000 h 5353049"/>
                <a:gd name="connsiteX0" fmla="*/ 2143125 w 4210050"/>
                <a:gd name="connsiteY0" fmla="*/ 295275 h 5353049"/>
                <a:gd name="connsiteX1" fmla="*/ 3190875 w 4210050"/>
                <a:gd name="connsiteY1" fmla="*/ 742950 h 5353049"/>
                <a:gd name="connsiteX2" fmla="*/ 3829050 w 4210050"/>
                <a:gd name="connsiteY2" fmla="*/ 0 h 5353049"/>
                <a:gd name="connsiteX3" fmla="*/ 4210050 w 4210050"/>
                <a:gd name="connsiteY3" fmla="*/ 914400 h 5353049"/>
                <a:gd name="connsiteX4" fmla="*/ 2952750 w 4210050"/>
                <a:gd name="connsiteY4" fmla="*/ 1114425 h 5353049"/>
                <a:gd name="connsiteX5" fmla="*/ 257175 w 4210050"/>
                <a:gd name="connsiteY5" fmla="*/ 5353049 h 5353049"/>
                <a:gd name="connsiteX6" fmla="*/ 285750 w 4210050"/>
                <a:gd name="connsiteY6" fmla="*/ 3819525 h 5353049"/>
                <a:gd name="connsiteX7" fmla="*/ 0 w 4210050"/>
                <a:gd name="connsiteY7" fmla="*/ 3810000 h 5353049"/>
                <a:gd name="connsiteX0" fmla="*/ 2143125 w 5607930"/>
                <a:gd name="connsiteY0" fmla="*/ 295275 h 5381624"/>
                <a:gd name="connsiteX1" fmla="*/ 3190875 w 5607930"/>
                <a:gd name="connsiteY1" fmla="*/ 742950 h 5381624"/>
                <a:gd name="connsiteX2" fmla="*/ 3829050 w 5607930"/>
                <a:gd name="connsiteY2" fmla="*/ 0 h 5381624"/>
                <a:gd name="connsiteX3" fmla="*/ 4210050 w 5607930"/>
                <a:gd name="connsiteY3" fmla="*/ 914400 h 5381624"/>
                <a:gd name="connsiteX4" fmla="*/ 2952750 w 5607930"/>
                <a:gd name="connsiteY4" fmla="*/ 1114425 h 5381624"/>
                <a:gd name="connsiteX5" fmla="*/ 5524500 w 5607930"/>
                <a:gd name="connsiteY5" fmla="*/ 5381624 h 5381624"/>
                <a:gd name="connsiteX6" fmla="*/ 257175 w 5607930"/>
                <a:gd name="connsiteY6" fmla="*/ 5353049 h 5381624"/>
                <a:gd name="connsiteX7" fmla="*/ 285750 w 5607930"/>
                <a:gd name="connsiteY7" fmla="*/ 3819525 h 5381624"/>
                <a:gd name="connsiteX8" fmla="*/ 0 w 5607930"/>
                <a:gd name="connsiteY8" fmla="*/ 3810000 h 5381624"/>
                <a:gd name="connsiteX0" fmla="*/ 2143125 w 5524500"/>
                <a:gd name="connsiteY0" fmla="*/ 295275 h 5381624"/>
                <a:gd name="connsiteX1" fmla="*/ 3190875 w 5524500"/>
                <a:gd name="connsiteY1" fmla="*/ 742950 h 5381624"/>
                <a:gd name="connsiteX2" fmla="*/ 3829050 w 5524500"/>
                <a:gd name="connsiteY2" fmla="*/ 0 h 5381624"/>
                <a:gd name="connsiteX3" fmla="*/ 4210050 w 5524500"/>
                <a:gd name="connsiteY3" fmla="*/ 914400 h 5381624"/>
                <a:gd name="connsiteX4" fmla="*/ 2952750 w 5524500"/>
                <a:gd name="connsiteY4" fmla="*/ 1114425 h 5381624"/>
                <a:gd name="connsiteX5" fmla="*/ 5524500 w 5524500"/>
                <a:gd name="connsiteY5" fmla="*/ 5381624 h 5381624"/>
                <a:gd name="connsiteX6" fmla="*/ 257175 w 5524500"/>
                <a:gd name="connsiteY6" fmla="*/ 5353049 h 5381624"/>
                <a:gd name="connsiteX7" fmla="*/ 285750 w 5524500"/>
                <a:gd name="connsiteY7" fmla="*/ 3819525 h 5381624"/>
                <a:gd name="connsiteX8" fmla="*/ 0 w 5524500"/>
                <a:gd name="connsiteY8" fmla="*/ 3810000 h 5381624"/>
                <a:gd name="connsiteX0" fmla="*/ 2143125 w 5524500"/>
                <a:gd name="connsiteY0" fmla="*/ 295275 h 5381624"/>
                <a:gd name="connsiteX1" fmla="*/ 3190875 w 5524500"/>
                <a:gd name="connsiteY1" fmla="*/ 742950 h 5381624"/>
                <a:gd name="connsiteX2" fmla="*/ 3829050 w 5524500"/>
                <a:gd name="connsiteY2" fmla="*/ 0 h 5381624"/>
                <a:gd name="connsiteX3" fmla="*/ 4210050 w 5524500"/>
                <a:gd name="connsiteY3" fmla="*/ 914400 h 5381624"/>
                <a:gd name="connsiteX4" fmla="*/ 5524500 w 5524500"/>
                <a:gd name="connsiteY4" fmla="*/ 5381624 h 5381624"/>
                <a:gd name="connsiteX5" fmla="*/ 257175 w 5524500"/>
                <a:gd name="connsiteY5" fmla="*/ 5353049 h 5381624"/>
                <a:gd name="connsiteX6" fmla="*/ 285750 w 5524500"/>
                <a:gd name="connsiteY6" fmla="*/ 3819525 h 5381624"/>
                <a:gd name="connsiteX7" fmla="*/ 0 w 5524500"/>
                <a:gd name="connsiteY7" fmla="*/ 3810000 h 5381624"/>
                <a:gd name="connsiteX0" fmla="*/ 2143125 w 5524500"/>
                <a:gd name="connsiteY0" fmla="*/ 295275 h 5381624"/>
                <a:gd name="connsiteX1" fmla="*/ 3190875 w 5524500"/>
                <a:gd name="connsiteY1" fmla="*/ 742950 h 5381624"/>
                <a:gd name="connsiteX2" fmla="*/ 3829050 w 5524500"/>
                <a:gd name="connsiteY2" fmla="*/ 0 h 5381624"/>
                <a:gd name="connsiteX3" fmla="*/ 5524500 w 5524500"/>
                <a:gd name="connsiteY3" fmla="*/ 5381624 h 5381624"/>
                <a:gd name="connsiteX4" fmla="*/ 257175 w 5524500"/>
                <a:gd name="connsiteY4" fmla="*/ 5353049 h 5381624"/>
                <a:gd name="connsiteX5" fmla="*/ 285750 w 5524500"/>
                <a:gd name="connsiteY5" fmla="*/ 3819525 h 5381624"/>
                <a:gd name="connsiteX6" fmla="*/ 0 w 5524500"/>
                <a:gd name="connsiteY6" fmla="*/ 3810000 h 5381624"/>
                <a:gd name="connsiteX0" fmla="*/ 2143125 w 5524500"/>
                <a:gd name="connsiteY0" fmla="*/ 0 h 5086349"/>
                <a:gd name="connsiteX1" fmla="*/ 3190875 w 5524500"/>
                <a:gd name="connsiteY1" fmla="*/ 447675 h 5086349"/>
                <a:gd name="connsiteX2" fmla="*/ 5524500 w 5524500"/>
                <a:gd name="connsiteY2" fmla="*/ 5086349 h 5086349"/>
                <a:gd name="connsiteX3" fmla="*/ 257175 w 5524500"/>
                <a:gd name="connsiteY3" fmla="*/ 5057774 h 5086349"/>
                <a:gd name="connsiteX4" fmla="*/ 285750 w 5524500"/>
                <a:gd name="connsiteY4" fmla="*/ 3524250 h 5086349"/>
                <a:gd name="connsiteX5" fmla="*/ 0 w 5524500"/>
                <a:gd name="connsiteY5" fmla="*/ 3514725 h 5086349"/>
                <a:gd name="connsiteX0" fmla="*/ 2143125 w 5524500"/>
                <a:gd name="connsiteY0" fmla="*/ 0 h 5086349"/>
                <a:gd name="connsiteX1" fmla="*/ 5524500 w 5524500"/>
                <a:gd name="connsiteY1" fmla="*/ 5086349 h 5086349"/>
                <a:gd name="connsiteX2" fmla="*/ 257175 w 5524500"/>
                <a:gd name="connsiteY2" fmla="*/ 5057774 h 5086349"/>
                <a:gd name="connsiteX3" fmla="*/ 285750 w 5524500"/>
                <a:gd name="connsiteY3" fmla="*/ 3524250 h 5086349"/>
                <a:gd name="connsiteX4" fmla="*/ 0 w 5524500"/>
                <a:gd name="connsiteY4" fmla="*/ 3514725 h 5086349"/>
                <a:gd name="connsiteX0" fmla="*/ 5524500 w 5524500"/>
                <a:gd name="connsiteY0" fmla="*/ 1571624 h 1571624"/>
                <a:gd name="connsiteX1" fmla="*/ 257175 w 5524500"/>
                <a:gd name="connsiteY1" fmla="*/ 1543049 h 1571624"/>
                <a:gd name="connsiteX2" fmla="*/ 285750 w 5524500"/>
                <a:gd name="connsiteY2" fmla="*/ 9525 h 1571624"/>
                <a:gd name="connsiteX3" fmla="*/ 0 w 5524500"/>
                <a:gd name="connsiteY3" fmla="*/ 0 h 1571624"/>
                <a:gd name="connsiteX0" fmla="*/ 5524500 w 5524500"/>
                <a:gd name="connsiteY0" fmla="*/ 1571624 h 1571624"/>
                <a:gd name="connsiteX1" fmla="*/ 295275 w 5524500"/>
                <a:gd name="connsiteY1" fmla="*/ 1533524 h 1571624"/>
                <a:gd name="connsiteX2" fmla="*/ 285750 w 5524500"/>
                <a:gd name="connsiteY2" fmla="*/ 9525 h 1571624"/>
                <a:gd name="connsiteX3" fmla="*/ 0 w 5524500"/>
                <a:gd name="connsiteY3" fmla="*/ 0 h 1571624"/>
                <a:gd name="connsiteX0" fmla="*/ 5524500 w 5524500"/>
                <a:gd name="connsiteY0" fmla="*/ 1543049 h 1543049"/>
                <a:gd name="connsiteX1" fmla="*/ 295275 w 5524500"/>
                <a:gd name="connsiteY1" fmla="*/ 1533524 h 1543049"/>
                <a:gd name="connsiteX2" fmla="*/ 285750 w 5524500"/>
                <a:gd name="connsiteY2" fmla="*/ 9525 h 1543049"/>
                <a:gd name="connsiteX3" fmla="*/ 0 w 5524500"/>
                <a:gd name="connsiteY3" fmla="*/ 0 h 1543049"/>
                <a:gd name="connsiteX0" fmla="*/ 5705475 w 5705475"/>
                <a:gd name="connsiteY0" fmla="*/ 1533524 h 1533524"/>
                <a:gd name="connsiteX1" fmla="*/ 476250 w 5705475"/>
                <a:gd name="connsiteY1" fmla="*/ 1523999 h 1533524"/>
                <a:gd name="connsiteX2" fmla="*/ 466725 w 5705475"/>
                <a:gd name="connsiteY2" fmla="*/ 0 h 1533524"/>
                <a:gd name="connsiteX3" fmla="*/ 0 w 5705475"/>
                <a:gd name="connsiteY3" fmla="*/ 0 h 1533524"/>
                <a:gd name="connsiteX0" fmla="*/ 3419475 w 3419475"/>
                <a:gd name="connsiteY0" fmla="*/ 1724024 h 1724024"/>
                <a:gd name="connsiteX1" fmla="*/ 476250 w 3419475"/>
                <a:gd name="connsiteY1" fmla="*/ 1523999 h 1724024"/>
                <a:gd name="connsiteX2" fmla="*/ 466725 w 3419475"/>
                <a:gd name="connsiteY2" fmla="*/ 0 h 1724024"/>
                <a:gd name="connsiteX3" fmla="*/ 0 w 3419475"/>
                <a:gd name="connsiteY3" fmla="*/ 0 h 1724024"/>
                <a:gd name="connsiteX0" fmla="*/ 3419475 w 3419475"/>
                <a:gd name="connsiteY0" fmla="*/ 1724024 h 2209799"/>
                <a:gd name="connsiteX1" fmla="*/ 647700 w 3419475"/>
                <a:gd name="connsiteY1" fmla="*/ 2209799 h 2209799"/>
                <a:gd name="connsiteX2" fmla="*/ 466725 w 3419475"/>
                <a:gd name="connsiteY2" fmla="*/ 0 h 2209799"/>
                <a:gd name="connsiteX3" fmla="*/ 0 w 3419475"/>
                <a:gd name="connsiteY3" fmla="*/ 0 h 2209799"/>
                <a:gd name="connsiteX0" fmla="*/ 3419475 w 3419475"/>
                <a:gd name="connsiteY0" fmla="*/ 1724024 h 2209799"/>
                <a:gd name="connsiteX1" fmla="*/ 647700 w 3419475"/>
                <a:gd name="connsiteY1" fmla="*/ 2209799 h 2209799"/>
                <a:gd name="connsiteX2" fmla="*/ 469004 w 3419475"/>
                <a:gd name="connsiteY2" fmla="*/ 1364962 h 2209799"/>
                <a:gd name="connsiteX3" fmla="*/ 466725 w 3419475"/>
                <a:gd name="connsiteY3" fmla="*/ 0 h 2209799"/>
                <a:gd name="connsiteX4" fmla="*/ 0 w 3419475"/>
                <a:gd name="connsiteY4" fmla="*/ 0 h 2209799"/>
                <a:gd name="connsiteX0" fmla="*/ 3419475 w 3419475"/>
                <a:gd name="connsiteY0" fmla="*/ 1724024 h 2209799"/>
                <a:gd name="connsiteX1" fmla="*/ 647700 w 3419475"/>
                <a:gd name="connsiteY1" fmla="*/ 2209799 h 2209799"/>
                <a:gd name="connsiteX2" fmla="*/ 469004 w 3419475"/>
                <a:gd name="connsiteY2" fmla="*/ 1364962 h 2209799"/>
                <a:gd name="connsiteX3" fmla="*/ 240404 w 3419475"/>
                <a:gd name="connsiteY3" fmla="*/ 879187 h 2209799"/>
                <a:gd name="connsiteX4" fmla="*/ 466725 w 3419475"/>
                <a:gd name="connsiteY4" fmla="*/ 0 h 2209799"/>
                <a:gd name="connsiteX5" fmla="*/ 0 w 3419475"/>
                <a:gd name="connsiteY5" fmla="*/ 0 h 2209799"/>
                <a:gd name="connsiteX0" fmla="*/ 3419475 w 3419475"/>
                <a:gd name="connsiteY0" fmla="*/ 1724024 h 2209799"/>
                <a:gd name="connsiteX1" fmla="*/ 647700 w 3419475"/>
                <a:gd name="connsiteY1" fmla="*/ 2209799 h 2209799"/>
                <a:gd name="connsiteX2" fmla="*/ 469004 w 3419475"/>
                <a:gd name="connsiteY2" fmla="*/ 1364962 h 2209799"/>
                <a:gd name="connsiteX3" fmla="*/ 240404 w 3419475"/>
                <a:gd name="connsiteY3" fmla="*/ 879187 h 2209799"/>
                <a:gd name="connsiteX4" fmla="*/ 161925 w 3419475"/>
                <a:gd name="connsiteY4" fmla="*/ 523875 h 2209799"/>
                <a:gd name="connsiteX5" fmla="*/ 0 w 3419475"/>
                <a:gd name="connsiteY5" fmla="*/ 0 h 2209799"/>
                <a:gd name="connsiteX0" fmla="*/ 3257550 w 3257550"/>
                <a:gd name="connsiteY0" fmla="*/ 1704974 h 2190749"/>
                <a:gd name="connsiteX1" fmla="*/ 485775 w 3257550"/>
                <a:gd name="connsiteY1" fmla="*/ 2190749 h 2190749"/>
                <a:gd name="connsiteX2" fmla="*/ 307079 w 3257550"/>
                <a:gd name="connsiteY2" fmla="*/ 1345912 h 2190749"/>
                <a:gd name="connsiteX3" fmla="*/ 78479 w 3257550"/>
                <a:gd name="connsiteY3" fmla="*/ 860137 h 2190749"/>
                <a:gd name="connsiteX4" fmla="*/ 0 w 3257550"/>
                <a:gd name="connsiteY4" fmla="*/ 504825 h 2190749"/>
                <a:gd name="connsiteX5" fmla="*/ 9525 w 3257550"/>
                <a:gd name="connsiteY5" fmla="*/ 0 h 2190749"/>
                <a:gd name="connsiteX0" fmla="*/ 3257550 w 3257550"/>
                <a:gd name="connsiteY0" fmla="*/ 1704974 h 2190749"/>
                <a:gd name="connsiteX1" fmla="*/ 485775 w 3257550"/>
                <a:gd name="connsiteY1" fmla="*/ 2190749 h 2190749"/>
                <a:gd name="connsiteX2" fmla="*/ 307079 w 3257550"/>
                <a:gd name="connsiteY2" fmla="*/ 1345912 h 2190749"/>
                <a:gd name="connsiteX3" fmla="*/ 78479 w 3257550"/>
                <a:gd name="connsiteY3" fmla="*/ 860137 h 2190749"/>
                <a:gd name="connsiteX4" fmla="*/ 0 w 3257550"/>
                <a:gd name="connsiteY4" fmla="*/ 504825 h 2190749"/>
                <a:gd name="connsiteX5" fmla="*/ 9525 w 3257550"/>
                <a:gd name="connsiteY5" fmla="*/ 0 h 2190749"/>
                <a:gd name="connsiteX0" fmla="*/ 3257550 w 3257550"/>
                <a:gd name="connsiteY0" fmla="*/ 1704974 h 2190749"/>
                <a:gd name="connsiteX1" fmla="*/ 485775 w 3257550"/>
                <a:gd name="connsiteY1" fmla="*/ 2190749 h 2190749"/>
                <a:gd name="connsiteX2" fmla="*/ 307079 w 3257550"/>
                <a:gd name="connsiteY2" fmla="*/ 1345912 h 2190749"/>
                <a:gd name="connsiteX3" fmla="*/ 78479 w 3257550"/>
                <a:gd name="connsiteY3" fmla="*/ 860137 h 2190749"/>
                <a:gd name="connsiteX4" fmla="*/ 0 w 3257550"/>
                <a:gd name="connsiteY4" fmla="*/ 504825 h 2190749"/>
                <a:gd name="connsiteX5" fmla="*/ 9525 w 3257550"/>
                <a:gd name="connsiteY5" fmla="*/ 0 h 2190749"/>
                <a:gd name="connsiteX0" fmla="*/ 3257550 w 3257550"/>
                <a:gd name="connsiteY0" fmla="*/ 1704974 h 2190749"/>
                <a:gd name="connsiteX1" fmla="*/ 485775 w 3257550"/>
                <a:gd name="connsiteY1" fmla="*/ 2190749 h 2190749"/>
                <a:gd name="connsiteX2" fmla="*/ 307079 w 3257550"/>
                <a:gd name="connsiteY2" fmla="*/ 1345912 h 2190749"/>
                <a:gd name="connsiteX3" fmla="*/ 78479 w 3257550"/>
                <a:gd name="connsiteY3" fmla="*/ 860137 h 2190749"/>
                <a:gd name="connsiteX4" fmla="*/ 0 w 3257550"/>
                <a:gd name="connsiteY4" fmla="*/ 504825 h 2190749"/>
                <a:gd name="connsiteX5" fmla="*/ 9525 w 3257550"/>
                <a:gd name="connsiteY5" fmla="*/ 0 h 2190749"/>
                <a:gd name="connsiteX0" fmla="*/ 3257550 w 3257550"/>
                <a:gd name="connsiteY0" fmla="*/ 1704974 h 2190749"/>
                <a:gd name="connsiteX1" fmla="*/ 2440678 w 3257550"/>
                <a:gd name="connsiteY1" fmla="*/ 2184112 h 2190749"/>
                <a:gd name="connsiteX2" fmla="*/ 485775 w 3257550"/>
                <a:gd name="connsiteY2" fmla="*/ 2190749 h 2190749"/>
                <a:gd name="connsiteX3" fmla="*/ 307079 w 3257550"/>
                <a:gd name="connsiteY3" fmla="*/ 1345912 h 2190749"/>
                <a:gd name="connsiteX4" fmla="*/ 78479 w 3257550"/>
                <a:gd name="connsiteY4" fmla="*/ 860137 h 2190749"/>
                <a:gd name="connsiteX5" fmla="*/ 0 w 3257550"/>
                <a:gd name="connsiteY5" fmla="*/ 504825 h 2190749"/>
                <a:gd name="connsiteX6" fmla="*/ 9525 w 3257550"/>
                <a:gd name="connsiteY6" fmla="*/ 0 h 2190749"/>
                <a:gd name="connsiteX0" fmla="*/ 3257550 w 3257550"/>
                <a:gd name="connsiteY0" fmla="*/ 1704974 h 2190749"/>
                <a:gd name="connsiteX1" fmla="*/ 2793103 w 3257550"/>
                <a:gd name="connsiteY1" fmla="*/ 1955512 h 2190749"/>
                <a:gd name="connsiteX2" fmla="*/ 2440678 w 3257550"/>
                <a:gd name="connsiteY2" fmla="*/ 2184112 h 2190749"/>
                <a:gd name="connsiteX3" fmla="*/ 485775 w 3257550"/>
                <a:gd name="connsiteY3" fmla="*/ 2190749 h 2190749"/>
                <a:gd name="connsiteX4" fmla="*/ 307079 w 3257550"/>
                <a:gd name="connsiteY4" fmla="*/ 1345912 h 2190749"/>
                <a:gd name="connsiteX5" fmla="*/ 78479 w 3257550"/>
                <a:gd name="connsiteY5" fmla="*/ 860137 h 2190749"/>
                <a:gd name="connsiteX6" fmla="*/ 0 w 3257550"/>
                <a:gd name="connsiteY6" fmla="*/ 504825 h 2190749"/>
                <a:gd name="connsiteX7" fmla="*/ 9525 w 3257550"/>
                <a:gd name="connsiteY7" fmla="*/ 0 h 2190749"/>
                <a:gd name="connsiteX0" fmla="*/ 3067050 w 3067050"/>
                <a:gd name="connsiteY0" fmla="*/ 1590674 h 2190749"/>
                <a:gd name="connsiteX1" fmla="*/ 2793103 w 3067050"/>
                <a:gd name="connsiteY1" fmla="*/ 1955512 h 2190749"/>
                <a:gd name="connsiteX2" fmla="*/ 2440678 w 3067050"/>
                <a:gd name="connsiteY2" fmla="*/ 2184112 h 2190749"/>
                <a:gd name="connsiteX3" fmla="*/ 485775 w 3067050"/>
                <a:gd name="connsiteY3" fmla="*/ 2190749 h 2190749"/>
                <a:gd name="connsiteX4" fmla="*/ 307079 w 3067050"/>
                <a:gd name="connsiteY4" fmla="*/ 1345912 h 2190749"/>
                <a:gd name="connsiteX5" fmla="*/ 78479 w 3067050"/>
                <a:gd name="connsiteY5" fmla="*/ 860137 h 2190749"/>
                <a:gd name="connsiteX6" fmla="*/ 0 w 3067050"/>
                <a:gd name="connsiteY6" fmla="*/ 504825 h 2190749"/>
                <a:gd name="connsiteX7" fmla="*/ 9525 w 3067050"/>
                <a:gd name="connsiteY7" fmla="*/ 0 h 2190749"/>
                <a:gd name="connsiteX0" fmla="*/ 3067050 w 3067050"/>
                <a:gd name="connsiteY0" fmla="*/ 1590674 h 2190749"/>
                <a:gd name="connsiteX1" fmla="*/ 2793103 w 3067050"/>
                <a:gd name="connsiteY1" fmla="*/ 1955512 h 2190749"/>
                <a:gd name="connsiteX2" fmla="*/ 2440678 w 3067050"/>
                <a:gd name="connsiteY2" fmla="*/ 2184112 h 2190749"/>
                <a:gd name="connsiteX3" fmla="*/ 485775 w 3067050"/>
                <a:gd name="connsiteY3" fmla="*/ 2190749 h 2190749"/>
                <a:gd name="connsiteX4" fmla="*/ 307079 w 3067050"/>
                <a:gd name="connsiteY4" fmla="*/ 1345912 h 2190749"/>
                <a:gd name="connsiteX5" fmla="*/ 78479 w 3067050"/>
                <a:gd name="connsiteY5" fmla="*/ 860137 h 2190749"/>
                <a:gd name="connsiteX6" fmla="*/ 0 w 3067050"/>
                <a:gd name="connsiteY6" fmla="*/ 504825 h 2190749"/>
                <a:gd name="connsiteX7" fmla="*/ 9525 w 3067050"/>
                <a:gd name="connsiteY7" fmla="*/ 0 h 2190749"/>
                <a:gd name="connsiteX0" fmla="*/ 3067050 w 3067050"/>
                <a:gd name="connsiteY0" fmla="*/ 1590674 h 2190749"/>
                <a:gd name="connsiteX1" fmla="*/ 2793103 w 3067050"/>
                <a:gd name="connsiteY1" fmla="*/ 1955512 h 2190749"/>
                <a:gd name="connsiteX2" fmla="*/ 2440678 w 3067050"/>
                <a:gd name="connsiteY2" fmla="*/ 2184112 h 2190749"/>
                <a:gd name="connsiteX3" fmla="*/ 485775 w 3067050"/>
                <a:gd name="connsiteY3" fmla="*/ 2190749 h 2190749"/>
                <a:gd name="connsiteX4" fmla="*/ 307079 w 3067050"/>
                <a:gd name="connsiteY4" fmla="*/ 1345912 h 2190749"/>
                <a:gd name="connsiteX5" fmla="*/ 78479 w 3067050"/>
                <a:gd name="connsiteY5" fmla="*/ 860137 h 2190749"/>
                <a:gd name="connsiteX6" fmla="*/ 0 w 3067050"/>
                <a:gd name="connsiteY6" fmla="*/ 504825 h 2190749"/>
                <a:gd name="connsiteX7" fmla="*/ 9525 w 3067050"/>
                <a:gd name="connsiteY7" fmla="*/ 0 h 2190749"/>
                <a:gd name="connsiteX0" fmla="*/ 3067050 w 3067050"/>
                <a:gd name="connsiteY0" fmla="*/ 1590674 h 2200274"/>
                <a:gd name="connsiteX1" fmla="*/ 2793103 w 3067050"/>
                <a:gd name="connsiteY1" fmla="*/ 1955512 h 2200274"/>
                <a:gd name="connsiteX2" fmla="*/ 2440678 w 3067050"/>
                <a:gd name="connsiteY2" fmla="*/ 2184112 h 2200274"/>
                <a:gd name="connsiteX3" fmla="*/ 561975 w 3067050"/>
                <a:gd name="connsiteY3" fmla="*/ 2200274 h 2200274"/>
                <a:gd name="connsiteX4" fmla="*/ 307079 w 3067050"/>
                <a:gd name="connsiteY4" fmla="*/ 1345912 h 2200274"/>
                <a:gd name="connsiteX5" fmla="*/ 78479 w 3067050"/>
                <a:gd name="connsiteY5" fmla="*/ 860137 h 2200274"/>
                <a:gd name="connsiteX6" fmla="*/ 0 w 3067050"/>
                <a:gd name="connsiteY6" fmla="*/ 504825 h 2200274"/>
                <a:gd name="connsiteX7" fmla="*/ 9525 w 3067050"/>
                <a:gd name="connsiteY7" fmla="*/ 0 h 2200274"/>
                <a:gd name="connsiteX0" fmla="*/ 3067050 w 3067050"/>
                <a:gd name="connsiteY0" fmla="*/ 1590674 h 2184112"/>
                <a:gd name="connsiteX1" fmla="*/ 2793103 w 3067050"/>
                <a:gd name="connsiteY1" fmla="*/ 1955512 h 2184112"/>
                <a:gd name="connsiteX2" fmla="*/ 2440678 w 3067050"/>
                <a:gd name="connsiteY2" fmla="*/ 2184112 h 2184112"/>
                <a:gd name="connsiteX3" fmla="*/ 571500 w 3067050"/>
                <a:gd name="connsiteY3" fmla="*/ 2181224 h 2184112"/>
                <a:gd name="connsiteX4" fmla="*/ 307079 w 3067050"/>
                <a:gd name="connsiteY4" fmla="*/ 1345912 h 2184112"/>
                <a:gd name="connsiteX5" fmla="*/ 78479 w 3067050"/>
                <a:gd name="connsiteY5" fmla="*/ 860137 h 2184112"/>
                <a:gd name="connsiteX6" fmla="*/ 0 w 3067050"/>
                <a:gd name="connsiteY6" fmla="*/ 504825 h 2184112"/>
                <a:gd name="connsiteX7" fmla="*/ 9525 w 3067050"/>
                <a:gd name="connsiteY7" fmla="*/ 0 h 2184112"/>
                <a:gd name="connsiteX0" fmla="*/ 3067050 w 3067050"/>
                <a:gd name="connsiteY0" fmla="*/ 1590674 h 2184112"/>
                <a:gd name="connsiteX1" fmla="*/ 2793103 w 3067050"/>
                <a:gd name="connsiteY1" fmla="*/ 1955512 h 2184112"/>
                <a:gd name="connsiteX2" fmla="*/ 2440678 w 3067050"/>
                <a:gd name="connsiteY2" fmla="*/ 2184112 h 2184112"/>
                <a:gd name="connsiteX3" fmla="*/ 571500 w 3067050"/>
                <a:gd name="connsiteY3" fmla="*/ 2181224 h 2184112"/>
                <a:gd name="connsiteX4" fmla="*/ 316604 w 3067050"/>
                <a:gd name="connsiteY4" fmla="*/ 1431637 h 2184112"/>
                <a:gd name="connsiteX5" fmla="*/ 78479 w 3067050"/>
                <a:gd name="connsiteY5" fmla="*/ 860137 h 2184112"/>
                <a:gd name="connsiteX6" fmla="*/ 0 w 3067050"/>
                <a:gd name="connsiteY6" fmla="*/ 504825 h 2184112"/>
                <a:gd name="connsiteX7" fmla="*/ 9525 w 3067050"/>
                <a:gd name="connsiteY7" fmla="*/ 0 h 2184112"/>
                <a:gd name="connsiteX0" fmla="*/ 3067050 w 3067050"/>
                <a:gd name="connsiteY0" fmla="*/ 1590674 h 2184112"/>
                <a:gd name="connsiteX1" fmla="*/ 2793103 w 3067050"/>
                <a:gd name="connsiteY1" fmla="*/ 1955512 h 2184112"/>
                <a:gd name="connsiteX2" fmla="*/ 2440678 w 3067050"/>
                <a:gd name="connsiteY2" fmla="*/ 2184112 h 2184112"/>
                <a:gd name="connsiteX3" fmla="*/ 571500 w 3067050"/>
                <a:gd name="connsiteY3" fmla="*/ 2181224 h 2184112"/>
                <a:gd name="connsiteX4" fmla="*/ 316604 w 3067050"/>
                <a:gd name="connsiteY4" fmla="*/ 1431637 h 2184112"/>
                <a:gd name="connsiteX5" fmla="*/ 126104 w 3067050"/>
                <a:gd name="connsiteY5" fmla="*/ 955387 h 2184112"/>
                <a:gd name="connsiteX6" fmla="*/ 0 w 3067050"/>
                <a:gd name="connsiteY6" fmla="*/ 504825 h 2184112"/>
                <a:gd name="connsiteX7" fmla="*/ 9525 w 3067050"/>
                <a:gd name="connsiteY7" fmla="*/ 0 h 2184112"/>
                <a:gd name="connsiteX0" fmla="*/ 3086100 w 3086100"/>
                <a:gd name="connsiteY0" fmla="*/ 1647824 h 2241262"/>
                <a:gd name="connsiteX1" fmla="*/ 2812153 w 3086100"/>
                <a:gd name="connsiteY1" fmla="*/ 2012662 h 2241262"/>
                <a:gd name="connsiteX2" fmla="*/ 2459728 w 3086100"/>
                <a:gd name="connsiteY2" fmla="*/ 2241262 h 2241262"/>
                <a:gd name="connsiteX3" fmla="*/ 590550 w 3086100"/>
                <a:gd name="connsiteY3" fmla="*/ 2238374 h 2241262"/>
                <a:gd name="connsiteX4" fmla="*/ 335654 w 3086100"/>
                <a:gd name="connsiteY4" fmla="*/ 1488787 h 2241262"/>
                <a:gd name="connsiteX5" fmla="*/ 145154 w 3086100"/>
                <a:gd name="connsiteY5" fmla="*/ 1012537 h 2241262"/>
                <a:gd name="connsiteX6" fmla="*/ 19050 w 3086100"/>
                <a:gd name="connsiteY6" fmla="*/ 561975 h 2241262"/>
                <a:gd name="connsiteX7" fmla="*/ 0 w 3086100"/>
                <a:gd name="connsiteY7" fmla="*/ 0 h 2241262"/>
                <a:gd name="connsiteX0" fmla="*/ 3067050 w 3067050"/>
                <a:gd name="connsiteY0" fmla="*/ 1647824 h 2241262"/>
                <a:gd name="connsiteX1" fmla="*/ 2793103 w 3067050"/>
                <a:gd name="connsiteY1" fmla="*/ 2012662 h 2241262"/>
                <a:gd name="connsiteX2" fmla="*/ 2440678 w 3067050"/>
                <a:gd name="connsiteY2" fmla="*/ 2241262 h 2241262"/>
                <a:gd name="connsiteX3" fmla="*/ 571500 w 3067050"/>
                <a:gd name="connsiteY3" fmla="*/ 2238374 h 2241262"/>
                <a:gd name="connsiteX4" fmla="*/ 316604 w 3067050"/>
                <a:gd name="connsiteY4" fmla="*/ 1488787 h 2241262"/>
                <a:gd name="connsiteX5" fmla="*/ 126104 w 3067050"/>
                <a:gd name="connsiteY5" fmla="*/ 1012537 h 2241262"/>
                <a:gd name="connsiteX6" fmla="*/ 0 w 3067050"/>
                <a:gd name="connsiteY6" fmla="*/ 561975 h 2241262"/>
                <a:gd name="connsiteX7" fmla="*/ 9525 w 3067050"/>
                <a:gd name="connsiteY7" fmla="*/ 0 h 2241262"/>
                <a:gd name="connsiteX0" fmla="*/ 3086100 w 3086100"/>
                <a:gd name="connsiteY0" fmla="*/ 1647824 h 2241262"/>
                <a:gd name="connsiteX1" fmla="*/ 2812153 w 3086100"/>
                <a:gd name="connsiteY1" fmla="*/ 2012662 h 2241262"/>
                <a:gd name="connsiteX2" fmla="*/ 2459728 w 3086100"/>
                <a:gd name="connsiteY2" fmla="*/ 2241262 h 2241262"/>
                <a:gd name="connsiteX3" fmla="*/ 590550 w 3086100"/>
                <a:gd name="connsiteY3" fmla="*/ 2238374 h 2241262"/>
                <a:gd name="connsiteX4" fmla="*/ 335654 w 3086100"/>
                <a:gd name="connsiteY4" fmla="*/ 1488787 h 2241262"/>
                <a:gd name="connsiteX5" fmla="*/ 145154 w 3086100"/>
                <a:gd name="connsiteY5" fmla="*/ 1012537 h 2241262"/>
                <a:gd name="connsiteX6" fmla="*/ 19050 w 3086100"/>
                <a:gd name="connsiteY6" fmla="*/ 561975 h 2241262"/>
                <a:gd name="connsiteX7" fmla="*/ 0 w 3086100"/>
                <a:gd name="connsiteY7" fmla="*/ 0 h 2241262"/>
                <a:gd name="connsiteX0" fmla="*/ 3076575 w 3076575"/>
                <a:gd name="connsiteY0" fmla="*/ 1647824 h 2241262"/>
                <a:gd name="connsiteX1" fmla="*/ 2802628 w 3076575"/>
                <a:gd name="connsiteY1" fmla="*/ 2012662 h 2241262"/>
                <a:gd name="connsiteX2" fmla="*/ 2450203 w 3076575"/>
                <a:gd name="connsiteY2" fmla="*/ 2241262 h 2241262"/>
                <a:gd name="connsiteX3" fmla="*/ 581025 w 3076575"/>
                <a:gd name="connsiteY3" fmla="*/ 2238374 h 2241262"/>
                <a:gd name="connsiteX4" fmla="*/ 326129 w 3076575"/>
                <a:gd name="connsiteY4" fmla="*/ 1488787 h 2241262"/>
                <a:gd name="connsiteX5" fmla="*/ 135629 w 3076575"/>
                <a:gd name="connsiteY5" fmla="*/ 1012537 h 2241262"/>
                <a:gd name="connsiteX6" fmla="*/ 9525 w 3076575"/>
                <a:gd name="connsiteY6" fmla="*/ 561975 h 2241262"/>
                <a:gd name="connsiteX7" fmla="*/ 0 w 3076575"/>
                <a:gd name="connsiteY7" fmla="*/ 0 h 2241262"/>
                <a:gd name="connsiteX0" fmla="*/ 2981325 w 2981325"/>
                <a:gd name="connsiteY0" fmla="*/ 1714499 h 2241262"/>
                <a:gd name="connsiteX1" fmla="*/ 2802628 w 2981325"/>
                <a:gd name="connsiteY1" fmla="*/ 2012662 h 2241262"/>
                <a:gd name="connsiteX2" fmla="*/ 2450203 w 2981325"/>
                <a:gd name="connsiteY2" fmla="*/ 2241262 h 2241262"/>
                <a:gd name="connsiteX3" fmla="*/ 581025 w 2981325"/>
                <a:gd name="connsiteY3" fmla="*/ 2238374 h 2241262"/>
                <a:gd name="connsiteX4" fmla="*/ 326129 w 2981325"/>
                <a:gd name="connsiteY4" fmla="*/ 1488787 h 2241262"/>
                <a:gd name="connsiteX5" fmla="*/ 135629 w 2981325"/>
                <a:gd name="connsiteY5" fmla="*/ 1012537 h 2241262"/>
                <a:gd name="connsiteX6" fmla="*/ 9525 w 2981325"/>
                <a:gd name="connsiteY6" fmla="*/ 561975 h 2241262"/>
                <a:gd name="connsiteX7" fmla="*/ 0 w 2981325"/>
                <a:gd name="connsiteY7" fmla="*/ 0 h 2241262"/>
                <a:gd name="connsiteX0" fmla="*/ 2981325 w 2981325"/>
                <a:gd name="connsiteY0" fmla="*/ 1714499 h 2241262"/>
                <a:gd name="connsiteX1" fmla="*/ 2726428 w 2981325"/>
                <a:gd name="connsiteY1" fmla="*/ 2060287 h 2241262"/>
                <a:gd name="connsiteX2" fmla="*/ 2450203 w 2981325"/>
                <a:gd name="connsiteY2" fmla="*/ 2241262 h 2241262"/>
                <a:gd name="connsiteX3" fmla="*/ 581025 w 2981325"/>
                <a:gd name="connsiteY3" fmla="*/ 2238374 h 2241262"/>
                <a:gd name="connsiteX4" fmla="*/ 326129 w 2981325"/>
                <a:gd name="connsiteY4" fmla="*/ 1488787 h 2241262"/>
                <a:gd name="connsiteX5" fmla="*/ 135629 w 2981325"/>
                <a:gd name="connsiteY5" fmla="*/ 1012537 h 2241262"/>
                <a:gd name="connsiteX6" fmla="*/ 9525 w 2981325"/>
                <a:gd name="connsiteY6" fmla="*/ 561975 h 2241262"/>
                <a:gd name="connsiteX7" fmla="*/ 0 w 2981325"/>
                <a:gd name="connsiteY7" fmla="*/ 0 h 2241262"/>
                <a:gd name="connsiteX0" fmla="*/ 3418891 w 3418891"/>
                <a:gd name="connsiteY0" fmla="*/ 1720109 h 2241262"/>
                <a:gd name="connsiteX1" fmla="*/ 2726428 w 3418891"/>
                <a:gd name="connsiteY1" fmla="*/ 2060287 h 2241262"/>
                <a:gd name="connsiteX2" fmla="*/ 2450203 w 3418891"/>
                <a:gd name="connsiteY2" fmla="*/ 2241262 h 2241262"/>
                <a:gd name="connsiteX3" fmla="*/ 581025 w 3418891"/>
                <a:gd name="connsiteY3" fmla="*/ 2238374 h 2241262"/>
                <a:gd name="connsiteX4" fmla="*/ 326129 w 3418891"/>
                <a:gd name="connsiteY4" fmla="*/ 1488787 h 2241262"/>
                <a:gd name="connsiteX5" fmla="*/ 135629 w 3418891"/>
                <a:gd name="connsiteY5" fmla="*/ 1012537 h 2241262"/>
                <a:gd name="connsiteX6" fmla="*/ 9525 w 3418891"/>
                <a:gd name="connsiteY6" fmla="*/ 561975 h 2241262"/>
                <a:gd name="connsiteX7" fmla="*/ 0 w 3418891"/>
                <a:gd name="connsiteY7" fmla="*/ 0 h 2241262"/>
                <a:gd name="connsiteX0" fmla="*/ 3418891 w 3418891"/>
                <a:gd name="connsiteY0" fmla="*/ 1720109 h 2241262"/>
                <a:gd name="connsiteX1" fmla="*/ 3158383 w 3418891"/>
                <a:gd name="connsiteY1" fmla="*/ 2026628 h 2241262"/>
                <a:gd name="connsiteX2" fmla="*/ 2450203 w 3418891"/>
                <a:gd name="connsiteY2" fmla="*/ 2241262 h 2241262"/>
                <a:gd name="connsiteX3" fmla="*/ 581025 w 3418891"/>
                <a:gd name="connsiteY3" fmla="*/ 2238374 h 2241262"/>
                <a:gd name="connsiteX4" fmla="*/ 326129 w 3418891"/>
                <a:gd name="connsiteY4" fmla="*/ 1488787 h 2241262"/>
                <a:gd name="connsiteX5" fmla="*/ 135629 w 3418891"/>
                <a:gd name="connsiteY5" fmla="*/ 1012537 h 2241262"/>
                <a:gd name="connsiteX6" fmla="*/ 9525 w 3418891"/>
                <a:gd name="connsiteY6" fmla="*/ 561975 h 2241262"/>
                <a:gd name="connsiteX7" fmla="*/ 0 w 3418891"/>
                <a:gd name="connsiteY7" fmla="*/ 0 h 2241262"/>
                <a:gd name="connsiteX0" fmla="*/ 3418891 w 3418891"/>
                <a:gd name="connsiteY0" fmla="*/ 1720109 h 2241262"/>
                <a:gd name="connsiteX1" fmla="*/ 3158383 w 3418891"/>
                <a:gd name="connsiteY1" fmla="*/ 2026628 h 2241262"/>
                <a:gd name="connsiteX2" fmla="*/ 2809231 w 3418891"/>
                <a:gd name="connsiteY2" fmla="*/ 2241262 h 2241262"/>
                <a:gd name="connsiteX3" fmla="*/ 581025 w 3418891"/>
                <a:gd name="connsiteY3" fmla="*/ 2238374 h 2241262"/>
                <a:gd name="connsiteX4" fmla="*/ 326129 w 3418891"/>
                <a:gd name="connsiteY4" fmla="*/ 1488787 h 2241262"/>
                <a:gd name="connsiteX5" fmla="*/ 135629 w 3418891"/>
                <a:gd name="connsiteY5" fmla="*/ 1012537 h 2241262"/>
                <a:gd name="connsiteX6" fmla="*/ 9525 w 3418891"/>
                <a:gd name="connsiteY6" fmla="*/ 561975 h 2241262"/>
                <a:gd name="connsiteX7" fmla="*/ 0 w 3418891"/>
                <a:gd name="connsiteY7" fmla="*/ 0 h 2241262"/>
                <a:gd name="connsiteX0" fmla="*/ 3418891 w 3418891"/>
                <a:gd name="connsiteY0" fmla="*/ 1720109 h 2241262"/>
                <a:gd name="connsiteX1" fmla="*/ 3180822 w 3418891"/>
                <a:gd name="connsiteY1" fmla="*/ 1936871 h 2241262"/>
                <a:gd name="connsiteX2" fmla="*/ 2809231 w 3418891"/>
                <a:gd name="connsiteY2" fmla="*/ 2241262 h 2241262"/>
                <a:gd name="connsiteX3" fmla="*/ 581025 w 3418891"/>
                <a:gd name="connsiteY3" fmla="*/ 2238374 h 2241262"/>
                <a:gd name="connsiteX4" fmla="*/ 326129 w 3418891"/>
                <a:gd name="connsiteY4" fmla="*/ 1488787 h 2241262"/>
                <a:gd name="connsiteX5" fmla="*/ 135629 w 3418891"/>
                <a:gd name="connsiteY5" fmla="*/ 1012537 h 2241262"/>
                <a:gd name="connsiteX6" fmla="*/ 9525 w 3418891"/>
                <a:gd name="connsiteY6" fmla="*/ 561975 h 2241262"/>
                <a:gd name="connsiteX7" fmla="*/ 0 w 3418891"/>
                <a:gd name="connsiteY7" fmla="*/ 0 h 2241262"/>
                <a:gd name="connsiteX0" fmla="*/ 3418891 w 3418891"/>
                <a:gd name="connsiteY0" fmla="*/ 1720109 h 2241262"/>
                <a:gd name="connsiteX1" fmla="*/ 3180822 w 3418891"/>
                <a:gd name="connsiteY1" fmla="*/ 1936871 h 2241262"/>
                <a:gd name="connsiteX2" fmla="*/ 3062140 w 3418891"/>
                <a:gd name="connsiteY2" fmla="*/ 2139583 h 2241262"/>
                <a:gd name="connsiteX3" fmla="*/ 2809231 w 3418891"/>
                <a:gd name="connsiteY3" fmla="*/ 2241262 h 2241262"/>
                <a:gd name="connsiteX4" fmla="*/ 581025 w 3418891"/>
                <a:gd name="connsiteY4" fmla="*/ 2238374 h 2241262"/>
                <a:gd name="connsiteX5" fmla="*/ 326129 w 3418891"/>
                <a:gd name="connsiteY5" fmla="*/ 1488787 h 2241262"/>
                <a:gd name="connsiteX6" fmla="*/ 135629 w 3418891"/>
                <a:gd name="connsiteY6" fmla="*/ 1012537 h 2241262"/>
                <a:gd name="connsiteX7" fmla="*/ 9525 w 3418891"/>
                <a:gd name="connsiteY7" fmla="*/ 561975 h 2241262"/>
                <a:gd name="connsiteX8" fmla="*/ 0 w 3418891"/>
                <a:gd name="connsiteY8" fmla="*/ 0 h 2241262"/>
                <a:gd name="connsiteX0" fmla="*/ 3418891 w 3418891"/>
                <a:gd name="connsiteY0" fmla="*/ 1720109 h 2241262"/>
                <a:gd name="connsiteX1" fmla="*/ 3180822 w 3418891"/>
                <a:gd name="connsiteY1" fmla="*/ 1936871 h 2241262"/>
                <a:gd name="connsiteX2" fmla="*/ 3062140 w 3418891"/>
                <a:gd name="connsiteY2" fmla="*/ 2139583 h 2241262"/>
                <a:gd name="connsiteX3" fmla="*/ 2809231 w 3418891"/>
                <a:gd name="connsiteY3" fmla="*/ 2241262 h 2241262"/>
                <a:gd name="connsiteX4" fmla="*/ 581025 w 3418891"/>
                <a:gd name="connsiteY4" fmla="*/ 2238374 h 2241262"/>
                <a:gd name="connsiteX5" fmla="*/ 326129 w 3418891"/>
                <a:gd name="connsiteY5" fmla="*/ 1488787 h 2241262"/>
                <a:gd name="connsiteX6" fmla="*/ 135629 w 3418891"/>
                <a:gd name="connsiteY6" fmla="*/ 1012537 h 2241262"/>
                <a:gd name="connsiteX7" fmla="*/ 9525 w 3418891"/>
                <a:gd name="connsiteY7" fmla="*/ 561975 h 2241262"/>
                <a:gd name="connsiteX8" fmla="*/ 0 w 3418891"/>
                <a:gd name="connsiteY8" fmla="*/ 0 h 2241262"/>
                <a:gd name="connsiteX0" fmla="*/ 3323524 w 3323524"/>
                <a:gd name="connsiteY0" fmla="*/ 1658401 h 2241262"/>
                <a:gd name="connsiteX1" fmla="*/ 3180822 w 3323524"/>
                <a:gd name="connsiteY1" fmla="*/ 1936871 h 2241262"/>
                <a:gd name="connsiteX2" fmla="*/ 3062140 w 3323524"/>
                <a:gd name="connsiteY2" fmla="*/ 2139583 h 2241262"/>
                <a:gd name="connsiteX3" fmla="*/ 2809231 w 3323524"/>
                <a:gd name="connsiteY3" fmla="*/ 2241262 h 2241262"/>
                <a:gd name="connsiteX4" fmla="*/ 581025 w 3323524"/>
                <a:gd name="connsiteY4" fmla="*/ 2238374 h 2241262"/>
                <a:gd name="connsiteX5" fmla="*/ 326129 w 3323524"/>
                <a:gd name="connsiteY5" fmla="*/ 1488787 h 2241262"/>
                <a:gd name="connsiteX6" fmla="*/ 135629 w 3323524"/>
                <a:gd name="connsiteY6" fmla="*/ 1012537 h 2241262"/>
                <a:gd name="connsiteX7" fmla="*/ 9525 w 3323524"/>
                <a:gd name="connsiteY7" fmla="*/ 561975 h 2241262"/>
                <a:gd name="connsiteX8" fmla="*/ 0 w 3323524"/>
                <a:gd name="connsiteY8" fmla="*/ 0 h 2241262"/>
                <a:gd name="connsiteX0" fmla="*/ 3323524 w 3323524"/>
                <a:gd name="connsiteY0" fmla="*/ 1658401 h 2241262"/>
                <a:gd name="connsiteX1" fmla="*/ 3214480 w 3323524"/>
                <a:gd name="connsiteY1" fmla="*/ 1953700 h 2241262"/>
                <a:gd name="connsiteX2" fmla="*/ 3062140 w 3323524"/>
                <a:gd name="connsiteY2" fmla="*/ 2139583 h 2241262"/>
                <a:gd name="connsiteX3" fmla="*/ 2809231 w 3323524"/>
                <a:gd name="connsiteY3" fmla="*/ 2241262 h 2241262"/>
                <a:gd name="connsiteX4" fmla="*/ 581025 w 3323524"/>
                <a:gd name="connsiteY4" fmla="*/ 2238374 h 2241262"/>
                <a:gd name="connsiteX5" fmla="*/ 326129 w 3323524"/>
                <a:gd name="connsiteY5" fmla="*/ 1488787 h 2241262"/>
                <a:gd name="connsiteX6" fmla="*/ 135629 w 3323524"/>
                <a:gd name="connsiteY6" fmla="*/ 1012537 h 2241262"/>
                <a:gd name="connsiteX7" fmla="*/ 9525 w 3323524"/>
                <a:gd name="connsiteY7" fmla="*/ 561975 h 2241262"/>
                <a:gd name="connsiteX8" fmla="*/ 0 w 3323524"/>
                <a:gd name="connsiteY8" fmla="*/ 0 h 2241262"/>
                <a:gd name="connsiteX0" fmla="*/ 3317915 w 3317915"/>
                <a:gd name="connsiteY0" fmla="*/ 1731329 h 2241262"/>
                <a:gd name="connsiteX1" fmla="*/ 3214480 w 3317915"/>
                <a:gd name="connsiteY1" fmla="*/ 1953700 h 2241262"/>
                <a:gd name="connsiteX2" fmla="*/ 3062140 w 3317915"/>
                <a:gd name="connsiteY2" fmla="*/ 2139583 h 2241262"/>
                <a:gd name="connsiteX3" fmla="*/ 2809231 w 3317915"/>
                <a:gd name="connsiteY3" fmla="*/ 2241262 h 2241262"/>
                <a:gd name="connsiteX4" fmla="*/ 581025 w 3317915"/>
                <a:gd name="connsiteY4" fmla="*/ 2238374 h 2241262"/>
                <a:gd name="connsiteX5" fmla="*/ 326129 w 3317915"/>
                <a:gd name="connsiteY5" fmla="*/ 1488787 h 2241262"/>
                <a:gd name="connsiteX6" fmla="*/ 135629 w 3317915"/>
                <a:gd name="connsiteY6" fmla="*/ 1012537 h 2241262"/>
                <a:gd name="connsiteX7" fmla="*/ 9525 w 3317915"/>
                <a:gd name="connsiteY7" fmla="*/ 561975 h 2241262"/>
                <a:gd name="connsiteX8" fmla="*/ 0 w 3317915"/>
                <a:gd name="connsiteY8" fmla="*/ 0 h 224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17915" h="2241262">
                  <a:moveTo>
                    <a:pt x="3317915" y="1731329"/>
                  </a:moveTo>
                  <a:lnTo>
                    <a:pt x="3214480" y="1953700"/>
                  </a:lnTo>
                  <a:lnTo>
                    <a:pt x="3062140" y="2139583"/>
                  </a:lnTo>
                  <a:lnTo>
                    <a:pt x="2809231" y="2241262"/>
                  </a:lnTo>
                  <a:lnTo>
                    <a:pt x="581025" y="2238374"/>
                  </a:lnTo>
                  <a:lnTo>
                    <a:pt x="326129" y="1488787"/>
                  </a:lnTo>
                  <a:lnTo>
                    <a:pt x="135629" y="1012537"/>
                  </a:lnTo>
                  <a:lnTo>
                    <a:pt x="9525" y="561975"/>
                  </a:lnTo>
                  <a:lnTo>
                    <a:pt x="0" y="0"/>
                  </a:lnTo>
                </a:path>
              </a:pathLst>
            </a:custGeom>
            <a:noFill/>
            <a:ln w="38100">
              <a:solidFill>
                <a:srgbClr val="00B050"/>
              </a:solidFill>
              <a:headEnd type="stealth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6423580" y="5269076"/>
              <a:ext cx="44445" cy="315917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5468018" y="5278601"/>
              <a:ext cx="46033" cy="314329"/>
            </a:xfrm>
            <a:prstGeom prst="roundRect">
              <a:avLst/>
            </a:prstGeom>
            <a:solidFill>
              <a:srgbClr val="7030A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6542629" y="5269076"/>
              <a:ext cx="46032" cy="315917"/>
            </a:xfrm>
            <a:prstGeom prst="roundRect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4339439" y="5278601"/>
              <a:ext cx="46032" cy="314329"/>
            </a:xfrm>
            <a:prstGeom prst="roundRect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8529471" y="5245264"/>
              <a:ext cx="46033" cy="315916"/>
            </a:xfrm>
            <a:prstGeom prst="roundRect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39" name="Rounded Rectangle 38"/>
            <p:cNvSpPr/>
            <p:nvPr/>
          </p:nvSpPr>
          <p:spPr>
            <a:xfrm rot="16200000">
              <a:off x="2931490" y="4791254"/>
              <a:ext cx="46039" cy="315875"/>
            </a:xfrm>
            <a:prstGeom prst="roundRect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3020382" y="3651393"/>
              <a:ext cx="44445" cy="315916"/>
            </a:xfrm>
            <a:prstGeom prst="roundRect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6683900" y="5170650"/>
              <a:ext cx="311113" cy="465144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7595017" y="5170650"/>
              <a:ext cx="311113" cy="465144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8783915" y="5254789"/>
              <a:ext cx="46032" cy="315916"/>
            </a:xfrm>
            <a:prstGeom prst="roundRect">
              <a:avLst/>
            </a:prstGeom>
            <a:solidFill>
              <a:srgbClr val="00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14362" name="TextBox 45"/>
            <p:cNvSpPr txBox="1">
              <a:spLocks noChangeArrowheads="1"/>
            </p:cNvSpPr>
            <p:nvPr/>
          </p:nvSpPr>
          <p:spPr bwMode="auto">
            <a:xfrm>
              <a:off x="1891807" y="3349734"/>
              <a:ext cx="127619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600">
                  <a:latin typeface="Times" panose="02020603050405020304" pitchFamily="18" charset="0"/>
                  <a:cs typeface="Times" panose="02020603050405020304" pitchFamily="18" charset="0"/>
                </a:rPr>
                <a:t>Laser</a:t>
              </a:r>
              <a:endParaRPr lang="en-GB" altLang="en-US" sz="160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14363" name="TextBox 46"/>
            <p:cNvSpPr txBox="1">
              <a:spLocks noChangeArrowheads="1"/>
            </p:cNvSpPr>
            <p:nvPr/>
          </p:nvSpPr>
          <p:spPr bwMode="auto">
            <a:xfrm>
              <a:off x="4012347" y="2973555"/>
              <a:ext cx="127619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600">
                  <a:latin typeface="Times" panose="02020603050405020304" pitchFamily="18" charset="0"/>
                  <a:cs typeface="Times" panose="02020603050405020304" pitchFamily="18" charset="0"/>
                </a:rPr>
                <a:t>e-gun</a:t>
              </a:r>
              <a:endParaRPr lang="en-GB" altLang="en-US" sz="160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14364" name="TextBox 47"/>
            <p:cNvSpPr txBox="1">
              <a:spLocks noChangeArrowheads="1"/>
            </p:cNvSpPr>
            <p:nvPr/>
          </p:nvSpPr>
          <p:spPr bwMode="auto">
            <a:xfrm>
              <a:off x="701807" y="5006915"/>
              <a:ext cx="127619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600">
                  <a:latin typeface="Times" panose="02020603050405020304" pitchFamily="18" charset="0"/>
                  <a:cs typeface="Times" panose="02020603050405020304" pitchFamily="18" charset="0"/>
                </a:rPr>
                <a:t>p</a:t>
              </a:r>
              <a:r>
                <a:rPr lang="en-US" altLang="en-US" sz="1600" baseline="30000">
                  <a:latin typeface="Times" panose="02020603050405020304" pitchFamily="18" charset="0"/>
                  <a:cs typeface="Times" panose="02020603050405020304" pitchFamily="18" charset="0"/>
                </a:rPr>
                <a:t>+</a:t>
              </a:r>
              <a:r>
                <a:rPr lang="en-US" altLang="en-US" sz="1600">
                  <a:latin typeface="Times" panose="02020603050405020304" pitchFamily="18" charset="0"/>
                  <a:cs typeface="Times" panose="02020603050405020304" pitchFamily="18" charset="0"/>
                </a:rPr>
                <a:t> beam 400GeV</a:t>
              </a:r>
              <a:endParaRPr lang="en-GB" altLang="en-US" sz="160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14365" name="TextBox 48"/>
            <p:cNvSpPr txBox="1">
              <a:spLocks noChangeArrowheads="1"/>
            </p:cNvSpPr>
            <p:nvPr/>
          </p:nvSpPr>
          <p:spPr bwMode="auto">
            <a:xfrm>
              <a:off x="4003992" y="3409144"/>
              <a:ext cx="127619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600">
                  <a:latin typeface="Times" panose="02020603050405020304" pitchFamily="18" charset="0"/>
                  <a:cs typeface="Times" panose="02020603050405020304" pitchFamily="18" charset="0"/>
                </a:rPr>
                <a:t>e</a:t>
              </a:r>
              <a:r>
                <a:rPr lang="en-US" altLang="en-US" sz="1600" baseline="30000">
                  <a:latin typeface="Times" panose="02020603050405020304" pitchFamily="18" charset="0"/>
                  <a:cs typeface="Times" panose="02020603050405020304" pitchFamily="18" charset="0"/>
                </a:rPr>
                <a:t>-</a:t>
              </a:r>
              <a:r>
                <a:rPr lang="en-US" altLang="en-US" sz="1600">
                  <a:latin typeface="Times" panose="02020603050405020304" pitchFamily="18" charset="0"/>
                  <a:cs typeface="Times" panose="02020603050405020304" pitchFamily="18" charset="0"/>
                </a:rPr>
                <a:t> beam</a:t>
              </a:r>
            </a:p>
            <a:p>
              <a:pPr algn="ctr" eaLnBrk="1" hangingPunct="1"/>
              <a:r>
                <a:rPr lang="en-US" altLang="en-US" sz="1600">
                  <a:latin typeface="Times" panose="02020603050405020304" pitchFamily="18" charset="0"/>
                  <a:cs typeface="Times" panose="02020603050405020304" pitchFamily="18" charset="0"/>
                </a:rPr>
                <a:t>20 MeV</a:t>
              </a:r>
              <a:endParaRPr lang="en-GB" altLang="en-US" sz="160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14366" name="TextBox 49"/>
            <p:cNvSpPr txBox="1">
              <a:spLocks noChangeArrowheads="1"/>
            </p:cNvSpPr>
            <p:nvPr/>
          </p:nvSpPr>
          <p:spPr bwMode="auto">
            <a:xfrm>
              <a:off x="3087722" y="4850464"/>
              <a:ext cx="1276199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600">
                  <a:latin typeface="Times" panose="02020603050405020304" pitchFamily="18" charset="0"/>
                  <a:cs typeface="Times" panose="02020603050405020304" pitchFamily="18" charset="0"/>
                </a:rPr>
                <a:t>laser beam</a:t>
              </a:r>
            </a:p>
            <a:p>
              <a:pPr algn="ctr" eaLnBrk="1" hangingPunct="1"/>
              <a:r>
                <a:rPr lang="en-US" altLang="en-US" sz="1600">
                  <a:latin typeface="Times" panose="02020603050405020304" pitchFamily="18" charset="0"/>
                  <a:cs typeface="Times" panose="02020603050405020304" pitchFamily="18" charset="0"/>
                </a:rPr>
                <a:t>120fs, 450mJ</a:t>
              </a:r>
              <a:endParaRPr lang="en-GB" altLang="en-US" sz="160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14367" name="TextBox 52"/>
            <p:cNvSpPr txBox="1">
              <a:spLocks noChangeArrowheads="1"/>
            </p:cNvSpPr>
            <p:nvPr/>
          </p:nvSpPr>
          <p:spPr bwMode="auto">
            <a:xfrm>
              <a:off x="5421144" y="5862989"/>
              <a:ext cx="119731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600">
                  <a:latin typeface="Times" panose="02020603050405020304" pitchFamily="18" charset="0"/>
                  <a:cs typeface="Times" panose="02020603050405020304" pitchFamily="18" charset="0"/>
                </a:rPr>
                <a:t>Fast valves</a:t>
              </a:r>
              <a:endParaRPr lang="en-GB" altLang="en-US" sz="160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14368" name="TextBox 53"/>
            <p:cNvSpPr txBox="1">
              <a:spLocks noChangeArrowheads="1"/>
            </p:cNvSpPr>
            <p:nvPr/>
          </p:nvSpPr>
          <p:spPr bwMode="auto">
            <a:xfrm>
              <a:off x="4918499" y="4115926"/>
              <a:ext cx="146341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600">
                  <a:latin typeface="Times" panose="02020603050405020304" pitchFamily="18" charset="0"/>
                  <a:cs typeface="Times" panose="02020603050405020304" pitchFamily="18" charset="0"/>
                </a:rPr>
                <a:t>10 meters Rb vapor / plasma</a:t>
              </a:r>
              <a:endParaRPr lang="en-GB" altLang="en-US" sz="160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14369" name="TextBox 54"/>
            <p:cNvSpPr txBox="1">
              <a:spLocks noChangeArrowheads="1"/>
            </p:cNvSpPr>
            <p:nvPr/>
          </p:nvSpPr>
          <p:spPr bwMode="auto">
            <a:xfrm>
              <a:off x="6701308" y="5805091"/>
              <a:ext cx="155251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600">
                  <a:latin typeface="Times" panose="02020603050405020304" pitchFamily="18" charset="0"/>
                  <a:cs typeface="Times" panose="02020603050405020304" pitchFamily="18" charset="0"/>
                </a:rPr>
                <a:t>e- spectrometer</a:t>
              </a:r>
            </a:p>
            <a:p>
              <a:pPr algn="ctr" eaLnBrk="1" hangingPunct="1"/>
              <a:r>
                <a:rPr lang="en-US" altLang="en-US" sz="1600">
                  <a:latin typeface="Times" panose="02020603050405020304" pitchFamily="18" charset="0"/>
                  <a:cs typeface="Times" panose="02020603050405020304" pitchFamily="18" charset="0"/>
                </a:rPr>
                <a:t>up to 2 GeV e</a:t>
              </a:r>
              <a:r>
                <a:rPr lang="en-US" altLang="en-US" sz="1600" baseline="30000">
                  <a:latin typeface="Times" panose="02020603050405020304" pitchFamily="18" charset="0"/>
                  <a:cs typeface="Times" panose="02020603050405020304" pitchFamily="18" charset="0"/>
                </a:rPr>
                <a:t>-</a:t>
              </a:r>
              <a:endParaRPr lang="en-GB" altLang="en-US" sz="1600" baseline="3000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14370" name="TextBox 56"/>
            <p:cNvSpPr txBox="1">
              <a:spLocks noChangeArrowheads="1"/>
            </p:cNvSpPr>
            <p:nvPr/>
          </p:nvSpPr>
          <p:spPr bwMode="auto">
            <a:xfrm>
              <a:off x="6531074" y="3986771"/>
              <a:ext cx="140179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600">
                  <a:latin typeface="Times" panose="02020603050405020304" pitchFamily="18" charset="0"/>
                  <a:cs typeface="Times" panose="02020603050405020304" pitchFamily="18" charset="0"/>
                </a:rPr>
                <a:t>p</a:t>
              </a:r>
              <a:r>
                <a:rPr lang="en-US" altLang="en-US" sz="1600" baseline="30000">
                  <a:latin typeface="Times" panose="02020603050405020304" pitchFamily="18" charset="0"/>
                  <a:cs typeface="Times" panose="02020603050405020304" pitchFamily="18" charset="0"/>
                </a:rPr>
                <a:t>+</a:t>
              </a:r>
              <a:r>
                <a:rPr lang="en-US" altLang="en-US" sz="1600">
                  <a:latin typeface="Times" panose="02020603050405020304" pitchFamily="18" charset="0"/>
                  <a:cs typeface="Times" panose="02020603050405020304" pitchFamily="18" charset="0"/>
                </a:rPr>
                <a:t> / e</a:t>
              </a:r>
              <a:r>
                <a:rPr lang="en-US" altLang="en-US" sz="1600" baseline="30000">
                  <a:latin typeface="Times" panose="02020603050405020304" pitchFamily="18" charset="0"/>
                  <a:cs typeface="Times" panose="02020603050405020304" pitchFamily="18" charset="0"/>
                </a:rPr>
                <a:t>-</a:t>
              </a:r>
            </a:p>
            <a:p>
              <a:pPr algn="ctr" eaLnBrk="1" hangingPunct="1"/>
              <a:r>
                <a:rPr lang="en-US" altLang="en-US" sz="1600">
                  <a:latin typeface="Times" panose="02020603050405020304" pitchFamily="18" charset="0"/>
                  <a:cs typeface="Times" panose="02020603050405020304" pitchFamily="18" charset="0"/>
                </a:rPr>
                <a:t>diagnostics</a:t>
              </a:r>
              <a:endParaRPr lang="en-GB" altLang="en-US" sz="160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cxnSp>
          <p:nvCxnSpPr>
            <p:cNvPr id="59" name="Straight Arrow Connector 58"/>
            <p:cNvCxnSpPr>
              <a:stCxn id="14370" idx="2"/>
              <a:endCxn id="43" idx="0"/>
            </p:cNvCxnSpPr>
            <p:nvPr/>
          </p:nvCxnSpPr>
          <p:spPr>
            <a:xfrm>
              <a:off x="7231523" y="4572155"/>
              <a:ext cx="519051" cy="59849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>
              <a:stCxn id="14367" idx="0"/>
              <a:endCxn id="35" idx="2"/>
            </p:cNvCxnSpPr>
            <p:nvPr/>
          </p:nvCxnSpPr>
          <p:spPr>
            <a:xfrm flipH="1" flipV="1">
              <a:off x="5490241" y="5592930"/>
              <a:ext cx="530162" cy="269879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>
              <a:stCxn id="14367" idx="0"/>
              <a:endCxn id="34" idx="2"/>
            </p:cNvCxnSpPr>
            <p:nvPr/>
          </p:nvCxnSpPr>
          <p:spPr>
            <a:xfrm flipV="1">
              <a:off x="6020403" y="5584993"/>
              <a:ext cx="425400" cy="277816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>
              <a:stCxn id="14369" idx="0"/>
              <a:endCxn id="33" idx="2"/>
            </p:cNvCxnSpPr>
            <p:nvPr/>
          </p:nvCxnSpPr>
          <p:spPr>
            <a:xfrm flipH="1" flipV="1">
              <a:off x="7212475" y="5592930"/>
              <a:ext cx="265081" cy="212728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>
              <a:stCxn id="14370" idx="2"/>
              <a:endCxn id="42" idx="0"/>
            </p:cNvCxnSpPr>
            <p:nvPr/>
          </p:nvCxnSpPr>
          <p:spPr>
            <a:xfrm flipH="1">
              <a:off x="6839456" y="4572155"/>
              <a:ext cx="392067" cy="59849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76" name="TextBox 89"/>
            <p:cNvSpPr txBox="1">
              <a:spLocks noChangeArrowheads="1"/>
            </p:cNvSpPr>
            <p:nvPr/>
          </p:nvSpPr>
          <p:spPr bwMode="auto">
            <a:xfrm rot="-5400000">
              <a:off x="1426272" y="3526392"/>
              <a:ext cx="58640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600">
                  <a:latin typeface="Times" panose="02020603050405020304" pitchFamily="18" charset="0"/>
                  <a:cs typeface="Times" panose="02020603050405020304" pitchFamily="18" charset="0"/>
                </a:rPr>
                <a:t>CV</a:t>
              </a:r>
              <a:endParaRPr lang="en-GB" altLang="en-US" sz="160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14377" name="TextBox 90"/>
            <p:cNvSpPr txBox="1">
              <a:spLocks noChangeArrowheads="1"/>
            </p:cNvSpPr>
            <p:nvPr/>
          </p:nvSpPr>
          <p:spPr bwMode="auto">
            <a:xfrm rot="-5400000">
              <a:off x="3073091" y="3519283"/>
              <a:ext cx="58640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600">
                  <a:latin typeface="Times" panose="02020603050405020304" pitchFamily="18" charset="0"/>
                  <a:cs typeface="Times" panose="02020603050405020304" pitchFamily="18" charset="0"/>
                </a:rPr>
                <a:t>SAS</a:t>
              </a:r>
              <a:endParaRPr lang="en-GB" altLang="en-US" sz="160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14378" name="TextBox 91"/>
            <p:cNvSpPr txBox="1">
              <a:spLocks noChangeArrowheads="1"/>
            </p:cNvSpPr>
            <p:nvPr/>
          </p:nvSpPr>
          <p:spPr bwMode="auto">
            <a:xfrm>
              <a:off x="3878555" y="1987004"/>
              <a:ext cx="172179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600">
                  <a:latin typeface="Times" panose="02020603050405020304" pitchFamily="18" charset="0"/>
                  <a:cs typeface="Times" panose="02020603050405020304" pitchFamily="18" charset="0"/>
                </a:rPr>
                <a:t>AWAKE gallery</a:t>
              </a:r>
              <a:endParaRPr lang="en-GB" altLang="en-US" sz="160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grpSp>
          <p:nvGrpSpPr>
            <p:cNvPr id="14379" name="Group 111"/>
            <p:cNvGrpSpPr>
              <a:grpSpLocks/>
            </p:cNvGrpSpPr>
            <p:nvPr/>
          </p:nvGrpSpPr>
          <p:grpSpPr bwMode="auto">
            <a:xfrm rot="900000">
              <a:off x="13017" y="1320912"/>
              <a:ext cx="2916323" cy="416013"/>
              <a:chOff x="3455877" y="1104775"/>
              <a:chExt cx="2916323" cy="416013"/>
            </a:xfrm>
          </p:grpSpPr>
          <p:sp>
            <p:nvSpPr>
              <p:cNvPr id="108" name="Rounded Rectangle 107"/>
              <p:cNvSpPr/>
              <p:nvPr/>
            </p:nvSpPr>
            <p:spPr>
              <a:xfrm>
                <a:off x="3455275" y="1104780"/>
                <a:ext cx="2917481" cy="415930"/>
              </a:xfrm>
              <a:prstGeom prst="roundRect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dirty="0">
                    <a:latin typeface="Times" panose="02020603050405020304" pitchFamily="18" charset="0"/>
                    <a:cs typeface="Times" panose="02020603050405020304" pitchFamily="18" charset="0"/>
                  </a:rPr>
                  <a:t>           Control room     1km</a:t>
                </a:r>
                <a:endParaRPr lang="en-GB" b="1" dirty="0"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cxnSp>
            <p:nvCxnSpPr>
              <p:cNvPr id="109" name="Straight Arrow Connector 108"/>
              <p:cNvCxnSpPr/>
              <p:nvPr/>
            </p:nvCxnSpPr>
            <p:spPr>
              <a:xfrm flipH="1" flipV="1">
                <a:off x="3598245" y="1304240"/>
                <a:ext cx="438098" cy="0"/>
              </a:xfrm>
              <a:prstGeom prst="straightConnector1">
                <a:avLst/>
              </a:prstGeom>
              <a:ln w="50800">
                <a:solidFill>
                  <a:schemeClr val="bg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4" name="Oval 113"/>
            <p:cNvSpPr/>
            <p:nvPr/>
          </p:nvSpPr>
          <p:spPr>
            <a:xfrm>
              <a:off x="2777524" y="5253201"/>
              <a:ext cx="333336" cy="339729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14381" name="TextBox 114"/>
            <p:cNvSpPr txBox="1">
              <a:spLocks noChangeArrowheads="1"/>
            </p:cNvSpPr>
            <p:nvPr/>
          </p:nvSpPr>
          <p:spPr bwMode="auto">
            <a:xfrm>
              <a:off x="1301502" y="4165921"/>
              <a:ext cx="140179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600">
                  <a:latin typeface="Times" panose="02020603050405020304" pitchFamily="18" charset="0"/>
                  <a:cs typeface="Times" panose="02020603050405020304" pitchFamily="18" charset="0"/>
                </a:rPr>
                <a:t>Laser / p</a:t>
              </a:r>
              <a:r>
                <a:rPr lang="en-US" altLang="en-US" sz="1600" baseline="30000">
                  <a:latin typeface="Times" panose="02020603050405020304" pitchFamily="18" charset="0"/>
                  <a:cs typeface="Times" panose="02020603050405020304" pitchFamily="18" charset="0"/>
                </a:rPr>
                <a:t>+</a:t>
              </a:r>
              <a:r>
                <a:rPr lang="en-US" altLang="en-US" sz="1600">
                  <a:latin typeface="Times" panose="02020603050405020304" pitchFamily="18" charset="0"/>
                  <a:cs typeface="Times" panose="02020603050405020304" pitchFamily="18" charset="0"/>
                </a:rPr>
                <a:t> merging point</a:t>
              </a:r>
              <a:endParaRPr lang="en-GB" altLang="en-US" sz="160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cxnSp>
          <p:nvCxnSpPr>
            <p:cNvPr id="116" name="Straight Arrow Connector 115"/>
            <p:cNvCxnSpPr>
              <a:stCxn id="14381" idx="2"/>
              <a:endCxn id="114" idx="1"/>
            </p:cNvCxnSpPr>
            <p:nvPr/>
          </p:nvCxnSpPr>
          <p:spPr>
            <a:xfrm>
              <a:off x="2002915" y="4749957"/>
              <a:ext cx="823815" cy="554044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ectangle 1"/>
            <p:cNvSpPr/>
            <p:nvPr/>
          </p:nvSpPr>
          <p:spPr>
            <a:xfrm>
              <a:off x="2012439" y="3687905"/>
              <a:ext cx="469845" cy="27940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72" name="Rectangle 71"/>
            <p:cNvSpPr/>
            <p:nvPr/>
          </p:nvSpPr>
          <p:spPr>
            <a:xfrm rot="5400000">
              <a:off x="3980676" y="3021165"/>
              <a:ext cx="469906" cy="279367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cxnSp>
          <p:nvCxnSpPr>
            <p:cNvPr id="83" name="Straight Arrow Connector 82"/>
            <p:cNvCxnSpPr>
              <a:stCxn id="14368" idx="2"/>
              <a:endCxn id="24" idx="0"/>
            </p:cNvCxnSpPr>
            <p:nvPr/>
          </p:nvCxnSpPr>
          <p:spPr>
            <a:xfrm>
              <a:off x="5650560" y="4700744"/>
              <a:ext cx="322224" cy="58262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134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371" y="712677"/>
            <a:ext cx="7716057" cy="5602148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20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22" name="Group 21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24" name="Picture 2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5" name="Rectangle 24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AWAKE</a:t>
                  </a:r>
                  <a:r>
                    <a:rPr lang="en-US" sz="3200" b="1" dirty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“Submarine”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3" name="Rectangle 22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21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Box 12"/>
          <p:cNvSpPr txBox="1"/>
          <p:nvPr/>
        </p:nvSpPr>
        <p:spPr>
          <a:xfrm>
            <a:off x="5118372" y="708678"/>
            <a:ext cx="40078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Arms until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Rb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vapor cell: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Ionizing laser ~ 30m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Photo-injector laser + e-beam  ~ 30m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99" y="4837497"/>
            <a:ext cx="675697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Ionizing laser beam transport: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Complete UHV vacuum system up to 10-8mbar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starting from the optical compressor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Motorized 3 inch mirrors in the corner chambers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 focal length (35m) focusing geometry through the compressor</a:t>
            </a:r>
          </a:p>
        </p:txBody>
      </p:sp>
      <p:sp>
        <p:nvSpPr>
          <p:cNvPr id="27" name="TextBox 11"/>
          <p:cNvSpPr txBox="1">
            <a:spLocks noChangeArrowheads="1"/>
          </p:cNvSpPr>
          <p:nvPr/>
        </p:nvSpPr>
        <p:spPr bwMode="auto">
          <a:xfrm>
            <a:off x="1115616" y="3513751"/>
            <a:ext cx="16986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 dirty="0">
                <a:latin typeface="Times" panose="02020603050405020304" pitchFamily="18" charset="0"/>
                <a:cs typeface="Times" panose="02020603050405020304" pitchFamily="18" charset="0"/>
              </a:rPr>
              <a:t>Thanks to</a:t>
            </a:r>
          </a:p>
          <a:p>
            <a:pPr algn="ctr" eaLnBrk="1" hangingPunct="1"/>
            <a:r>
              <a:rPr lang="en-US" altLang="en-US" sz="1600" dirty="0">
                <a:latin typeface="Times" panose="02020603050405020304" pitchFamily="18" charset="0"/>
                <a:cs typeface="Times" panose="02020603050405020304" pitchFamily="18" charset="0"/>
              </a:rPr>
              <a:t>Frederic </a:t>
            </a:r>
            <a:r>
              <a:rPr lang="en-US" altLang="en-US" sz="1600" dirty="0" err="1">
                <a:latin typeface="Times" panose="02020603050405020304" pitchFamily="18" charset="0"/>
                <a:cs typeface="Times" panose="02020603050405020304" pitchFamily="18" charset="0"/>
              </a:rPr>
              <a:t>Galleazzi</a:t>
            </a:r>
            <a:endParaRPr lang="en-GB" altLang="en-US"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98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7" name="Group 6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9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0" name="Rectangle 9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AWAKE</a:t>
                  </a:r>
                  <a:r>
                    <a:rPr lang="en-US" sz="3200" b="1" dirty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“Submarine”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8" name="Rectangle 7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6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593596" y="6475499"/>
            <a:ext cx="550404" cy="365125"/>
          </a:xfrm>
        </p:spPr>
        <p:txBody>
          <a:bodyPr/>
          <a:lstStyle/>
          <a:p>
            <a:pPr>
              <a:defRPr/>
            </a:pPr>
            <a:fld id="{9013B531-F535-49D1-A373-6BCA9D387CB7}" type="slidenum">
              <a:rPr lang="en-GB" smtClean="0"/>
              <a:pPr>
                <a:defRPr/>
              </a:pPr>
              <a:t>32</a:t>
            </a:fld>
            <a:endParaRPr lang="en-GB" dirty="0"/>
          </a:p>
        </p:txBody>
      </p:sp>
      <p:pic>
        <p:nvPicPr>
          <p:cNvPr id="3" name="Picture 2" descr="FRIOA06f5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8" y="720862"/>
            <a:ext cx="8132446" cy="5579762"/>
          </a:xfrm>
          <a:prstGeom prst="rect">
            <a:avLst/>
          </a:prstGeom>
        </p:spPr>
      </p:pic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6342060" y="4473116"/>
            <a:ext cx="16986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 dirty="0">
                <a:latin typeface="Times" panose="02020603050405020304" pitchFamily="18" charset="0"/>
                <a:cs typeface="Times" panose="02020603050405020304" pitchFamily="18" charset="0"/>
              </a:rPr>
              <a:t>Thanks to</a:t>
            </a:r>
          </a:p>
          <a:p>
            <a:pPr algn="ctr" eaLnBrk="1" hangingPunct="1"/>
            <a:r>
              <a:rPr lang="en-US" altLang="en-US" sz="1600" dirty="0">
                <a:latin typeface="Times" panose="02020603050405020304" pitchFamily="18" charset="0"/>
                <a:cs typeface="Times" panose="02020603050405020304" pitchFamily="18" charset="0"/>
              </a:rPr>
              <a:t>Frederic </a:t>
            </a:r>
            <a:r>
              <a:rPr lang="en-US" altLang="en-US" sz="1600" dirty="0" err="1">
                <a:latin typeface="Times" panose="02020603050405020304" pitchFamily="18" charset="0"/>
                <a:cs typeface="Times" panose="02020603050405020304" pitchFamily="18" charset="0"/>
              </a:rPr>
              <a:t>Galleazzi</a:t>
            </a:r>
            <a:endParaRPr lang="en-GB" altLang="en-US"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56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15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17" name="Group 16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19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0" name="Rectangle 19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AWAKE</a:t>
                  </a:r>
                  <a:r>
                    <a:rPr lang="en-US" sz="3200" b="1" dirty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Baseline Parameters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8" name="Rectangle 17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6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0087" y="6480568"/>
            <a:ext cx="550404" cy="365125"/>
          </a:xfrm>
        </p:spPr>
        <p:txBody>
          <a:bodyPr/>
          <a:lstStyle/>
          <a:p>
            <a:pPr>
              <a:defRPr/>
            </a:pPr>
            <a:fld id="{31A0BD78-EB1D-47D0-BBB2-F1A0573A05AB}" type="slidenum">
              <a:rPr lang="en-GB"/>
              <a:pPr>
                <a:defRPr/>
              </a:pPr>
              <a:t>33</a:t>
            </a:fld>
            <a:endParaRPr lang="en-GB" dirty="0"/>
          </a:p>
        </p:txBody>
      </p:sp>
      <p:graphicFrame>
        <p:nvGraphicFramePr>
          <p:cNvPr id="13380" name="Group 68"/>
          <p:cNvGraphicFramePr>
            <a:graphicFrameLocks noGrp="1"/>
          </p:cNvGraphicFramePr>
          <p:nvPr/>
        </p:nvGraphicFramePr>
        <p:xfrm>
          <a:off x="693738" y="908050"/>
          <a:ext cx="7993062" cy="5303520"/>
        </p:xfrm>
        <a:graphic>
          <a:graphicData uri="http://schemas.openxmlformats.org/drawingml/2006/table">
            <a:tbl>
              <a:tblPr/>
              <a:tblGrid>
                <a:gridCol w="1398587"/>
                <a:gridCol w="2706688"/>
                <a:gridCol w="3887787"/>
              </a:tblGrid>
              <a:tr h="0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0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Plasma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Rb plasma density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10</a:t>
                      </a:r>
                      <a:r>
                        <a:rPr kumimoji="0" lang="en-U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14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 10</a:t>
                      </a:r>
                      <a:r>
                        <a:rPr kumimoji="0" lang="en-U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15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 cm</a:t>
                      </a:r>
                      <a:r>
                        <a:rPr kumimoji="0" lang="en-U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-3 </a:t>
                      </a:r>
                      <a:endParaRPr kumimoji="0" lang="en-US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  <a:sym typeface="Symbol" panose="05050102010706020507" pitchFamily="18" charset="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7(10</a:t>
                      </a:r>
                      <a:r>
                        <a:rPr kumimoji="0" lang="en-U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-3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  10</a:t>
                      </a:r>
                      <a:r>
                        <a:rPr kumimoji="0" lang="en-U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-2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) mBar at 500K</a:t>
                      </a:r>
                      <a:endParaRPr kumimoji="0" lang="en-GB" altLang="en-US" sz="1400" b="1" i="0" u="none" strike="noStrike" cap="none" normalizeH="0" baseline="3000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Uniformity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&lt;0.1%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Length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10 meters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0"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Proton bunch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Energy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400 GeV    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    64 nJ/p</a:t>
                      </a:r>
                      <a:r>
                        <a:rPr kumimoji="0" lang="en-U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+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          19.2 kJ/bunch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  <a:sym typeface="Symbol" panose="05050102010706020507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Charge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10</a:t>
                      </a:r>
                      <a:r>
                        <a:rPr kumimoji="0" lang="en-U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11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 particles        48 nC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Length,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kumimoji="0" lang="en-US" altLang="en-US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z</a:t>
                      </a:r>
                      <a:endParaRPr kumimoji="0" lang="en-GB" altLang="en-US" sz="1400" b="1" i="0" u="none" strike="noStrike" cap="none" normalizeH="0" baseline="-2500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12 cm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    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  400 ps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Radius,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kumimoji="0" lang="en-US" altLang="en-US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r</a:t>
                      </a:r>
                      <a:endParaRPr kumimoji="0" lang="en-GB" altLang="en-US" sz="1400" b="1" i="0" u="none" strike="noStrike" cap="none" normalizeH="0" baseline="-2500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200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m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0"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Electron bunch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Energy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20 MeV    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    3.2 pJ/e</a:t>
                      </a:r>
                      <a:r>
                        <a:rPr kumimoji="0" lang="en-U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-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          4 mJ/bunch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  <a:sym typeface="Symbol" panose="05050102010706020507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Charge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1.25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10</a:t>
                      </a:r>
                      <a:r>
                        <a:rPr kumimoji="0" lang="en-US" alt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9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 particles          200 pC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Length,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kumimoji="0" lang="en-US" altLang="en-US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z</a:t>
                      </a:r>
                      <a:endParaRPr kumimoji="0" lang="en-GB" altLang="en-US" sz="1400" b="1" i="0" u="none" strike="noStrike" cap="none" normalizeH="0" baseline="-2500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0.25 cm    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   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 8 ps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Radius,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kumimoji="0" lang="en-US" altLang="en-US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r</a:t>
                      </a:r>
                      <a:endParaRPr kumimoji="0" lang="en-GB" altLang="en-US" sz="1400" b="1" i="0" u="none" strike="noStrike" cap="none" normalizeH="0" baseline="-2500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200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  <a:sym typeface="Symbol" panose="05050102010706020507" pitchFamily="18" charset="2"/>
                        </a:rPr>
                        <a:t>m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0"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Laser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Energy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up to 450 mJ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Pulse duration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120 fs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Beam size at Rb vapor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(focused from 40m)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a few mm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Focused intensity</a:t>
                      </a:r>
                      <a:endParaRPr kumimoji="0" lang="en-GB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&gt; 50 TW/cm2</a:t>
                      </a:r>
                      <a:endParaRPr kumimoji="0" lang="en-GB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13381" name="AutoShape 69"/>
          <p:cNvSpPr>
            <a:spLocks noChangeArrowheads="1"/>
          </p:cNvSpPr>
          <p:nvPr/>
        </p:nvSpPr>
        <p:spPr bwMode="auto">
          <a:xfrm>
            <a:off x="7380288" y="2312988"/>
            <a:ext cx="1368425" cy="360362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382" name="AutoShape 70"/>
          <p:cNvSpPr>
            <a:spLocks noChangeArrowheads="1"/>
          </p:cNvSpPr>
          <p:nvPr/>
        </p:nvSpPr>
        <p:spPr bwMode="auto">
          <a:xfrm>
            <a:off x="7416800" y="3500438"/>
            <a:ext cx="1368425" cy="360362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94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29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32" name="Group 31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35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6" name="Rectangle 35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Plasma Wake Field: Short Driver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4" name="Rectangle 33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31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3596" y="6492875"/>
            <a:ext cx="550404" cy="365125"/>
          </a:xfrm>
        </p:spPr>
        <p:txBody>
          <a:bodyPr/>
          <a:lstStyle/>
          <a:p>
            <a:pPr>
              <a:defRPr/>
            </a:pPr>
            <a:fld id="{F870606E-4A8F-485C-9036-A7FC31F140F4}" type="slidenum">
              <a:rPr lang="en-GB"/>
              <a:pPr>
                <a:defRPr/>
              </a:pPr>
              <a:t>34</a:t>
            </a:fld>
            <a:endParaRPr lang="en-GB" dirty="0"/>
          </a:p>
        </p:txBody>
      </p:sp>
      <p:pic>
        <p:nvPicPr>
          <p:cNvPr id="19460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866775"/>
            <a:ext cx="4135438" cy="539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TextBox 11"/>
          <p:cNvSpPr txBox="1">
            <a:spLocks noChangeArrowheads="1"/>
          </p:cNvSpPr>
          <p:nvPr/>
        </p:nvSpPr>
        <p:spPr bwMode="auto">
          <a:xfrm>
            <a:off x="2051050" y="863600"/>
            <a:ext cx="1573213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>
                <a:latin typeface="Times" panose="02020603050405020304" pitchFamily="18" charset="0"/>
                <a:cs typeface="Times" panose="02020603050405020304" pitchFamily="18" charset="0"/>
              </a:rPr>
              <a:t>Charge density</a:t>
            </a:r>
            <a:endParaRPr lang="en-GB" altLang="en-US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9462" name="Rectangle 15"/>
          <p:cNvSpPr>
            <a:spLocks noChangeArrowheads="1"/>
          </p:cNvSpPr>
          <p:nvPr/>
        </p:nvSpPr>
        <p:spPr bwMode="auto">
          <a:xfrm>
            <a:off x="4114800" y="3352800"/>
            <a:ext cx="49911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>
                <a:latin typeface="Times" panose="02020603050405020304" pitchFamily="18" charset="0"/>
                <a:cs typeface="Times" panose="02020603050405020304" pitchFamily="18" charset="0"/>
              </a:rPr>
              <a:t>Simulation done by Alberto Martinez de la Ossa </a:t>
            </a:r>
          </a:p>
          <a:p>
            <a:pPr algn="ctr" eaLnBrk="1" hangingPunct="1"/>
            <a:r>
              <a:rPr lang="pt-BR" altLang="en-US">
                <a:latin typeface="Times" panose="02020603050405020304" pitchFamily="18" charset="0"/>
                <a:cs typeface="Times" panose="02020603050405020304" pitchFamily="18" charset="0"/>
              </a:rPr>
              <a:t>n</a:t>
            </a:r>
            <a:r>
              <a:rPr lang="pt-BR" altLang="en-US" baseline="-25000">
                <a:latin typeface="Times" panose="02020603050405020304" pitchFamily="18" charset="0"/>
                <a:cs typeface="Times" panose="02020603050405020304" pitchFamily="18" charset="0"/>
              </a:rPr>
              <a:t>e</a:t>
            </a:r>
            <a:r>
              <a:rPr lang="pt-BR" altLang="en-US">
                <a:latin typeface="Times" panose="02020603050405020304" pitchFamily="18" charset="0"/>
                <a:cs typeface="Times" panose="02020603050405020304" pitchFamily="18" charset="0"/>
              </a:rPr>
              <a:t> = 2 10</a:t>
            </a:r>
            <a:r>
              <a:rPr lang="pt-BR" altLang="en-US" baseline="30000">
                <a:latin typeface="Times" panose="02020603050405020304" pitchFamily="18" charset="0"/>
                <a:cs typeface="Times" panose="02020603050405020304" pitchFamily="18" charset="0"/>
              </a:rPr>
              <a:t>15  </a:t>
            </a:r>
            <a:r>
              <a:rPr lang="pt-BR" altLang="en-US">
                <a:latin typeface="Times" panose="02020603050405020304" pitchFamily="18" charset="0"/>
                <a:cs typeface="Times" panose="02020603050405020304" pitchFamily="18" charset="0"/>
              </a:rPr>
              <a:t>cm</a:t>
            </a:r>
            <a:r>
              <a:rPr lang="pt-BR" altLang="en-US" baseline="30000">
                <a:latin typeface="Times" panose="02020603050405020304" pitchFamily="18" charset="0"/>
                <a:cs typeface="Times" panose="02020603050405020304" pitchFamily="18" charset="0"/>
              </a:rPr>
              <a:t>3</a:t>
            </a:r>
            <a:r>
              <a:rPr lang="pt-BR" altLang="en-US">
                <a:latin typeface="Times" panose="02020603050405020304" pitchFamily="18" charset="0"/>
                <a:cs typeface="Times" panose="02020603050405020304" pitchFamily="18" charset="0"/>
              </a:rPr>
              <a:t> 	   </a:t>
            </a:r>
            <a:r>
              <a:rPr lang="pt-BR" altLang="en-US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</a:t>
            </a:r>
            <a:r>
              <a:rPr lang="pt-BR" altLang="en-US" baseline="-25000">
                <a:latin typeface="Times" panose="02020603050405020304" pitchFamily="18" charset="0"/>
                <a:cs typeface="Times" panose="02020603050405020304" pitchFamily="18" charset="0"/>
              </a:rPr>
              <a:t>pe</a:t>
            </a:r>
            <a:r>
              <a:rPr lang="pt-BR" altLang="en-US">
                <a:latin typeface="Times" panose="02020603050405020304" pitchFamily="18" charset="0"/>
                <a:cs typeface="Times" panose="02020603050405020304" pitchFamily="18" charset="0"/>
              </a:rPr>
              <a:t> = 402 GHz </a:t>
            </a:r>
          </a:p>
          <a:p>
            <a:pPr algn="ctr" eaLnBrk="1" hangingPunct="1"/>
            <a:r>
              <a:rPr lang="pt-BR" altLang="en-US">
                <a:latin typeface="Times" panose="02020603050405020304" pitchFamily="18" charset="0"/>
                <a:cs typeface="Times" panose="02020603050405020304" pitchFamily="18" charset="0"/>
              </a:rPr>
              <a:t>λ</a:t>
            </a:r>
            <a:r>
              <a:rPr lang="pt-BR" altLang="en-US" baseline="-25000">
                <a:latin typeface="Times" panose="02020603050405020304" pitchFamily="18" charset="0"/>
                <a:cs typeface="Times" panose="02020603050405020304" pitchFamily="18" charset="0"/>
              </a:rPr>
              <a:t>pe</a:t>
            </a:r>
            <a:r>
              <a:rPr lang="pt-BR" altLang="en-US">
                <a:latin typeface="Times" panose="02020603050405020304" pitchFamily="18" charset="0"/>
                <a:cs typeface="Times" panose="02020603050405020304" pitchFamily="18" charset="0"/>
              </a:rPr>
              <a:t> = 750 μm	E</a:t>
            </a:r>
            <a:r>
              <a:rPr lang="pt-BR" altLang="en-US" baseline="-25000">
                <a:latin typeface="Times" panose="02020603050405020304" pitchFamily="18" charset="0"/>
                <a:cs typeface="Times" panose="02020603050405020304" pitchFamily="18" charset="0"/>
              </a:rPr>
              <a:t>0max</a:t>
            </a:r>
            <a:r>
              <a:rPr lang="pt-BR" altLang="en-US">
                <a:latin typeface="Times" panose="02020603050405020304" pitchFamily="18" charset="0"/>
                <a:cs typeface="Times" panose="02020603050405020304" pitchFamily="18" charset="0"/>
              </a:rPr>
              <a:t> = 4.3 GV/m </a:t>
            </a:r>
            <a:endParaRPr lang="en-GB" altLang="en-US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 eaLnBrk="1" hangingPunct="1"/>
            <a:endParaRPr lang="en-US" altLang="en-US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 eaLnBrk="1" hangingPunct="1"/>
            <a:endParaRPr lang="en-GB" altLang="en-US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 eaLnBrk="1" hangingPunct="1"/>
            <a:r>
              <a:rPr lang="en-US" altLang="en-US">
                <a:latin typeface="Times" panose="02020603050405020304" pitchFamily="18" charset="0"/>
                <a:cs typeface="Times" panose="02020603050405020304" pitchFamily="18" charset="0"/>
              </a:rPr>
              <a:t>Taken from the talk by</a:t>
            </a:r>
            <a:r>
              <a:rPr lang="en-GB" altLang="en-US">
                <a:latin typeface="Times" panose="02020603050405020304" pitchFamily="18" charset="0"/>
                <a:cs typeface="Times" panose="02020603050405020304" pitchFamily="18" charset="0"/>
              </a:rPr>
              <a:t> Matthias Gross</a:t>
            </a:r>
          </a:p>
          <a:p>
            <a:pPr algn="ctr" eaLnBrk="1" hangingPunct="1"/>
            <a:r>
              <a:rPr lang="en-GB" altLang="en-US">
                <a:latin typeface="Times" panose="02020603050405020304" pitchFamily="18" charset="0"/>
                <a:cs typeface="Times" panose="02020603050405020304" pitchFamily="18" charset="0"/>
              </a:rPr>
              <a:t>at Proton-Driven PWA Meeting </a:t>
            </a:r>
          </a:p>
          <a:p>
            <a:pPr algn="ctr" eaLnBrk="1" hangingPunct="1"/>
            <a:r>
              <a:rPr lang="en-GB" altLang="en-US">
                <a:latin typeface="Times" panose="02020603050405020304" pitchFamily="18" charset="0"/>
                <a:cs typeface="Times" panose="02020603050405020304" pitchFamily="18" charset="0"/>
              </a:rPr>
              <a:t>Lisbon, 22 June 2012 </a:t>
            </a:r>
          </a:p>
        </p:txBody>
      </p:sp>
      <p:sp>
        <p:nvSpPr>
          <p:cNvPr id="18" name="Oval 17"/>
          <p:cNvSpPr/>
          <p:nvPr/>
        </p:nvSpPr>
        <p:spPr>
          <a:xfrm>
            <a:off x="2447925" y="1665288"/>
            <a:ext cx="107950" cy="1079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cxnSp>
        <p:nvCxnSpPr>
          <p:cNvPr id="20" name="Straight Connector 19"/>
          <p:cNvCxnSpPr/>
          <p:nvPr/>
        </p:nvCxnSpPr>
        <p:spPr>
          <a:xfrm>
            <a:off x="2484438" y="1460500"/>
            <a:ext cx="0" cy="4211638"/>
          </a:xfrm>
          <a:prstGeom prst="line">
            <a:avLst/>
          </a:prstGeom>
          <a:ln w="15875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5" name="TextBox 12"/>
          <p:cNvSpPr txBox="1">
            <a:spLocks noChangeArrowheads="1"/>
          </p:cNvSpPr>
          <p:nvPr/>
        </p:nvSpPr>
        <p:spPr bwMode="auto">
          <a:xfrm>
            <a:off x="1562100" y="2682875"/>
            <a:ext cx="20574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>
                <a:latin typeface="Times" panose="02020603050405020304" pitchFamily="18" charset="0"/>
                <a:cs typeface="Times" panose="02020603050405020304" pitchFamily="18" charset="0"/>
              </a:rPr>
              <a:t>Longitudinal E field</a:t>
            </a:r>
            <a:endParaRPr lang="en-GB" altLang="en-US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9466" name="TextBox 13"/>
          <p:cNvSpPr txBox="1">
            <a:spLocks noChangeArrowheads="1"/>
          </p:cNvSpPr>
          <p:nvPr/>
        </p:nvSpPr>
        <p:spPr bwMode="auto">
          <a:xfrm>
            <a:off x="1749425" y="4473575"/>
            <a:ext cx="1870075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>
                <a:latin typeface="Times" panose="02020603050405020304" pitchFamily="18" charset="0"/>
                <a:cs typeface="Times" panose="02020603050405020304" pitchFamily="18" charset="0"/>
              </a:rPr>
              <a:t>Transverse E field</a:t>
            </a:r>
            <a:endParaRPr lang="en-GB" altLang="en-US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9467" name="TextBox 20"/>
          <p:cNvSpPr txBox="1">
            <a:spLocks noChangeArrowheads="1"/>
          </p:cNvSpPr>
          <p:nvPr/>
        </p:nvSpPr>
        <p:spPr bwMode="auto">
          <a:xfrm>
            <a:off x="611188" y="1963738"/>
            <a:ext cx="15414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FF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Witness bunch</a:t>
            </a:r>
            <a:endParaRPr lang="en-GB" altLang="en-US">
              <a:solidFill>
                <a:srgbClr val="FFFF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9468" name="TextBox 21"/>
          <p:cNvSpPr txBox="1">
            <a:spLocks noChangeArrowheads="1"/>
          </p:cNvSpPr>
          <p:nvPr/>
        </p:nvSpPr>
        <p:spPr bwMode="auto">
          <a:xfrm>
            <a:off x="671513" y="1206500"/>
            <a:ext cx="12938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FF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Short driver</a:t>
            </a:r>
            <a:endParaRPr lang="en-GB" altLang="en-US">
              <a:solidFill>
                <a:srgbClr val="FFFF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24" name="Straight Arrow Connector 23"/>
          <p:cNvCxnSpPr>
            <a:stCxn id="19468" idx="3"/>
          </p:cNvCxnSpPr>
          <p:nvPr/>
        </p:nvCxnSpPr>
        <p:spPr>
          <a:xfrm>
            <a:off x="1965325" y="1392238"/>
            <a:ext cx="1158875" cy="279400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9467" idx="3"/>
          </p:cNvCxnSpPr>
          <p:nvPr/>
        </p:nvCxnSpPr>
        <p:spPr>
          <a:xfrm flipV="1">
            <a:off x="2152650" y="1825625"/>
            <a:ext cx="258763" cy="323850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71" name="TextBox 27"/>
          <p:cNvSpPr txBox="1">
            <a:spLocks noChangeArrowheads="1"/>
          </p:cNvSpPr>
          <p:nvPr/>
        </p:nvSpPr>
        <p:spPr bwMode="auto">
          <a:xfrm>
            <a:off x="671513" y="3776663"/>
            <a:ext cx="3135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>
                <a:latin typeface="Times" panose="02020603050405020304" pitchFamily="18" charset="0"/>
                <a:cs typeface="Times" panose="02020603050405020304" pitchFamily="18" charset="0"/>
              </a:rPr>
              <a:t>Maximum acceleration gradient</a:t>
            </a:r>
            <a:endParaRPr lang="en-GB" altLang="en-US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9472" name="TextBox 28"/>
          <p:cNvSpPr txBox="1">
            <a:spLocks noChangeArrowheads="1"/>
          </p:cNvSpPr>
          <p:nvPr/>
        </p:nvSpPr>
        <p:spPr bwMode="auto">
          <a:xfrm>
            <a:off x="1250950" y="5614988"/>
            <a:ext cx="2147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>
                <a:latin typeface="Times" panose="02020603050405020304" pitchFamily="18" charset="0"/>
                <a:cs typeface="Times" panose="02020603050405020304" pitchFamily="18" charset="0"/>
              </a:rPr>
              <a:t>Some radial focusing</a:t>
            </a:r>
            <a:endParaRPr lang="en-GB" altLang="en-US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cxnSp>
        <p:nvCxnSpPr>
          <p:cNvPr id="30" name="Straight Arrow Connector 29"/>
          <p:cNvCxnSpPr>
            <a:stCxn id="19471" idx="0"/>
          </p:cNvCxnSpPr>
          <p:nvPr/>
        </p:nvCxnSpPr>
        <p:spPr>
          <a:xfrm flipV="1">
            <a:off x="2238375" y="3587750"/>
            <a:ext cx="209550" cy="188913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9472" idx="0"/>
          </p:cNvCxnSpPr>
          <p:nvPr/>
        </p:nvCxnSpPr>
        <p:spPr>
          <a:xfrm flipV="1">
            <a:off x="2325688" y="5381625"/>
            <a:ext cx="122237" cy="233363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4197350" y="895350"/>
            <a:ext cx="4826000" cy="1754188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atin typeface="Times" panose="02020603050405020304" pitchFamily="18" charset="0"/>
                <a:cs typeface="Times" panose="02020603050405020304" pitchFamily="18" charset="0"/>
              </a:rPr>
              <a:t>As a short driver:</a:t>
            </a:r>
          </a:p>
          <a:p>
            <a:pPr marL="285750" indent="-285750"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Focused powerful fs-laser pulse</a:t>
            </a:r>
          </a:p>
          <a:p>
            <a:pPr marL="285750" indent="-285750"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High energy particle bunch (p</a:t>
            </a:r>
            <a:r>
              <a:rPr lang="en-US" sz="2400" baseline="30000" dirty="0">
                <a:latin typeface="Times" panose="02020603050405020304" pitchFamily="18" charset="0"/>
                <a:cs typeface="Times" panose="02020603050405020304" pitchFamily="18" charset="0"/>
              </a:rPr>
              <a:t>+</a:t>
            </a: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, e</a:t>
            </a:r>
            <a:r>
              <a:rPr lang="en-US" sz="2400" baseline="30000" dirty="0">
                <a:latin typeface="Times" panose="02020603050405020304" pitchFamily="18" charset="0"/>
                <a:cs typeface="Times" panose="02020603050405020304" pitchFamily="18" charset="0"/>
              </a:rPr>
              <a:t>-</a:t>
            </a: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  <a:endParaRPr lang="en-GB" sz="2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66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15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17" name="Group 16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19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0" name="Rectangle 19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24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Plasma Wake Field: Long Particle Bunch Driver</a:t>
                  </a:r>
                  <a:endParaRPr lang="en-GB" sz="24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8" name="Rectangle 17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6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1258" y="6475228"/>
            <a:ext cx="550404" cy="365125"/>
          </a:xfrm>
        </p:spPr>
        <p:txBody>
          <a:bodyPr/>
          <a:lstStyle/>
          <a:p>
            <a:pPr>
              <a:defRPr/>
            </a:pPr>
            <a:fld id="{2D237091-71D9-4E4B-8016-2F5F1F571461}" type="slidenum">
              <a:rPr lang="en-GB"/>
              <a:pPr>
                <a:defRPr/>
              </a:pPr>
              <a:t>35</a:t>
            </a:fld>
            <a:endParaRPr lang="en-GB" dirty="0"/>
          </a:p>
        </p:txBody>
      </p:sp>
      <p:sp>
        <p:nvSpPr>
          <p:cNvPr id="20484" name="TextBox 10"/>
          <p:cNvSpPr txBox="1">
            <a:spLocks noChangeArrowheads="1"/>
          </p:cNvSpPr>
          <p:nvPr/>
        </p:nvSpPr>
        <p:spPr bwMode="auto">
          <a:xfrm>
            <a:off x="1198563" y="720725"/>
            <a:ext cx="7340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2400" dirty="0">
                <a:latin typeface="Times" panose="02020603050405020304" pitchFamily="18" charset="0"/>
                <a:cs typeface="Times" panose="02020603050405020304" pitchFamily="18" charset="0"/>
              </a:rPr>
              <a:t>If the driving bunch is long – no efficient wake excitation.</a:t>
            </a:r>
          </a:p>
          <a:p>
            <a:pPr algn="ctr" eaLnBrk="1" hangingPunct="1"/>
            <a:r>
              <a:rPr lang="en-US" altLang="en-US" sz="2400" dirty="0">
                <a:latin typeface="Times" panose="02020603050405020304" pitchFamily="18" charset="0"/>
                <a:cs typeface="Times" panose="02020603050405020304" pitchFamily="18" charset="0"/>
              </a:rPr>
              <a:t>But … </a:t>
            </a:r>
            <a:r>
              <a:rPr lang="en-US" altLang="en-US" sz="24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there are instabilities</a:t>
            </a:r>
            <a:r>
              <a:rPr lang="en-US" altLang="en-US" sz="2400" dirty="0">
                <a:latin typeface="Times" panose="02020603050405020304" pitchFamily="18" charset="0"/>
                <a:cs typeface="Times" panose="02020603050405020304" pitchFamily="18" charset="0"/>
              </a:rPr>
              <a:t>!</a:t>
            </a:r>
            <a:endParaRPr lang="en-GB" altLang="en-US" sz="2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20485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7" t="13568" r="1636" b="11435"/>
          <a:stretch>
            <a:fillRect/>
          </a:stretch>
        </p:blipFill>
        <p:spPr bwMode="auto">
          <a:xfrm>
            <a:off x="935038" y="1439863"/>
            <a:ext cx="7781925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TextBox 12"/>
          <p:cNvSpPr txBox="1">
            <a:spLocks noChangeArrowheads="1"/>
          </p:cNvSpPr>
          <p:nvPr/>
        </p:nvSpPr>
        <p:spPr bwMode="auto">
          <a:xfrm>
            <a:off x="2291266" y="5837793"/>
            <a:ext cx="5155194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Times" panose="02020603050405020304" pitchFamily="18" charset="0"/>
                <a:cs typeface="Times" panose="02020603050405020304" pitchFamily="18" charset="0"/>
              </a:rPr>
              <a:t>Presented by J. Vieira, 8 March 2013, CERN, Geneva</a:t>
            </a:r>
          </a:p>
          <a:p>
            <a:pPr algn="ctr" eaLnBrk="1" hangingPunct="1"/>
            <a:r>
              <a:rPr lang="en-US" altLang="en-US" dirty="0">
                <a:latin typeface="Times" panose="02020603050405020304" pitchFamily="18" charset="0"/>
                <a:cs typeface="Times" panose="02020603050405020304" pitchFamily="18" charset="0"/>
              </a:rPr>
              <a:t>at AWAKE Collaboration </a:t>
            </a:r>
            <a:r>
              <a:rPr lang="en-US" altLang="en-US" dirty="0" smtClean="0">
                <a:latin typeface="Times" panose="02020603050405020304" pitchFamily="18" charset="0"/>
                <a:cs typeface="Times" panose="02020603050405020304" pitchFamily="18" charset="0"/>
              </a:rPr>
              <a:t>Meeting</a:t>
            </a:r>
            <a:endParaRPr lang="en-US" altLang="en-US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09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4" name="Group 313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315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317" name="Group 316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319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20" name="Rectangle 319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Self Modulation Instability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18" name="Rectangle 317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316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1258" y="6489621"/>
            <a:ext cx="550404" cy="365125"/>
          </a:xfrm>
        </p:spPr>
        <p:txBody>
          <a:bodyPr/>
          <a:lstStyle/>
          <a:p>
            <a:pPr>
              <a:defRPr/>
            </a:pPr>
            <a:fld id="{473DFCFB-ACFC-45FD-9EBE-B845984845A9}" type="slidenum">
              <a:rPr lang="en-GB"/>
              <a:pPr>
                <a:defRPr/>
              </a:pPr>
              <a:t>36</a:t>
            </a:fld>
            <a:endParaRPr lang="en-GB" dirty="0"/>
          </a:p>
        </p:txBody>
      </p:sp>
      <p:sp>
        <p:nvSpPr>
          <p:cNvPr id="32772" name="Rectangle 3"/>
          <p:cNvSpPr>
            <a:spLocks noChangeArrowheads="1"/>
          </p:cNvSpPr>
          <p:nvPr/>
        </p:nvSpPr>
        <p:spPr bwMode="auto">
          <a:xfrm>
            <a:off x="1439863" y="3105150"/>
            <a:ext cx="62277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Font typeface="Wingdings" panose="05000000000000000000" pitchFamily="2" charset="2"/>
              <a:buChar char="à"/>
            </a:pPr>
            <a:r>
              <a:rPr lang="en-US" altLang="en-US">
                <a:solidFill>
                  <a:schemeClr val="hlink"/>
                </a:solidFill>
                <a:latin typeface="Times" panose="02020603050405020304" pitchFamily="18" charset="0"/>
              </a:rPr>
              <a:t>Space charge of drive beam displaces plasma electrons.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altLang="en-US">
                <a:solidFill>
                  <a:schemeClr val="hlink"/>
                </a:solidFill>
                <a:latin typeface="Times" panose="02020603050405020304" pitchFamily="18" charset="0"/>
              </a:rPr>
              <a:t>Plasma ions exert restoring force.</a:t>
            </a:r>
          </a:p>
        </p:txBody>
      </p:sp>
      <p:grpSp>
        <p:nvGrpSpPr>
          <p:cNvPr id="33087" name="Group 319"/>
          <p:cNvGrpSpPr>
            <a:grpSpLocks/>
          </p:cNvGrpSpPr>
          <p:nvPr/>
        </p:nvGrpSpPr>
        <p:grpSpPr bwMode="auto">
          <a:xfrm>
            <a:off x="3816350" y="1268413"/>
            <a:ext cx="4176713" cy="1571625"/>
            <a:chOff x="2699" y="799"/>
            <a:chExt cx="2631" cy="990"/>
          </a:xfrm>
        </p:grpSpPr>
        <p:pic>
          <p:nvPicPr>
            <p:cNvPr id="33077" name="Picture 30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9" y="799"/>
              <a:ext cx="2631" cy="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3080" name="Group 323"/>
            <p:cNvGrpSpPr>
              <a:grpSpLocks/>
            </p:cNvGrpSpPr>
            <p:nvPr/>
          </p:nvGrpSpPr>
          <p:grpSpPr bwMode="auto">
            <a:xfrm>
              <a:off x="3651" y="1298"/>
              <a:ext cx="294" cy="231"/>
              <a:chOff x="457199" y="3479780"/>
              <a:chExt cx="465668" cy="366162"/>
            </a:xfrm>
          </p:grpSpPr>
          <p:sp>
            <p:nvSpPr>
              <p:cNvPr id="2" name="Oval 321"/>
              <p:cNvSpPr/>
              <p:nvPr/>
            </p:nvSpPr>
            <p:spPr>
              <a:xfrm>
                <a:off x="457199" y="3559035"/>
                <a:ext cx="465668" cy="242523"/>
              </a:xfrm>
              <a:prstGeom prst="ellipse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082" name="TextBox 322"/>
              <p:cNvSpPr txBox="1">
                <a:spLocks noChangeArrowheads="1"/>
              </p:cNvSpPr>
              <p:nvPr/>
            </p:nvSpPr>
            <p:spPr bwMode="auto">
              <a:xfrm>
                <a:off x="526891" y="3479780"/>
                <a:ext cx="343707" cy="366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4572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4572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4572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4572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4572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r>
                  <a:rPr lang="en-US" altLang="en-US"/>
                  <a:t>e</a:t>
                </a:r>
                <a:r>
                  <a:rPr lang="en-US" altLang="en-US" baseline="30000"/>
                  <a:t>-</a:t>
                </a:r>
                <a:endParaRPr lang="en-US" altLang="en-US"/>
              </a:p>
            </p:txBody>
          </p:sp>
        </p:grpSp>
      </p:grpSp>
      <p:grpSp>
        <p:nvGrpSpPr>
          <p:cNvPr id="33086" name="Group 318"/>
          <p:cNvGrpSpPr>
            <a:grpSpLocks/>
          </p:cNvGrpSpPr>
          <p:nvPr/>
        </p:nvGrpSpPr>
        <p:grpSpPr bwMode="auto">
          <a:xfrm>
            <a:off x="3348038" y="3716338"/>
            <a:ext cx="5256212" cy="1600200"/>
            <a:chOff x="1270" y="1956"/>
            <a:chExt cx="3311" cy="1008"/>
          </a:xfrm>
        </p:grpSpPr>
        <p:sp>
          <p:nvSpPr>
            <p:cNvPr id="32776" name="Rectangle 318"/>
            <p:cNvSpPr>
              <a:spLocks noChangeArrowheads="1"/>
            </p:cNvSpPr>
            <p:nvPr/>
          </p:nvSpPr>
          <p:spPr bwMode="auto">
            <a:xfrm>
              <a:off x="1270" y="1956"/>
              <a:ext cx="3242" cy="1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ru-RU" altLang="en-US"/>
            </a:p>
          </p:txBody>
        </p:sp>
        <p:sp>
          <p:nvSpPr>
            <p:cNvPr id="32778" name="Rectangle 13"/>
            <p:cNvSpPr>
              <a:spLocks noChangeArrowheads="1"/>
            </p:cNvSpPr>
            <p:nvPr/>
          </p:nvSpPr>
          <p:spPr bwMode="auto">
            <a:xfrm>
              <a:off x="1393" y="2071"/>
              <a:ext cx="3119" cy="638"/>
            </a:xfrm>
            <a:prstGeom prst="rect">
              <a:avLst/>
            </a:prstGeom>
            <a:gradFill rotWithShape="0">
              <a:gsLst>
                <a:gs pos="0">
                  <a:srgbClr val="FFFF00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en-US"/>
            </a:p>
          </p:txBody>
        </p:sp>
        <p:sp>
          <p:nvSpPr>
            <p:cNvPr id="32779" name="Line 14"/>
            <p:cNvSpPr>
              <a:spLocks noChangeShapeType="1"/>
            </p:cNvSpPr>
            <p:nvPr/>
          </p:nvSpPr>
          <p:spPr bwMode="auto">
            <a:xfrm>
              <a:off x="1463" y="2440"/>
              <a:ext cx="2521" cy="0"/>
            </a:xfrm>
            <a:prstGeom prst="line">
              <a:avLst/>
            </a:prstGeom>
            <a:noFill/>
            <a:ln w="50800">
              <a:solidFill>
                <a:srgbClr val="FFFF99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2780" name="Line 15"/>
            <p:cNvSpPr>
              <a:spLocks noChangeShapeType="1"/>
            </p:cNvSpPr>
            <p:nvPr/>
          </p:nvSpPr>
          <p:spPr bwMode="auto">
            <a:xfrm>
              <a:off x="1462" y="2332"/>
              <a:ext cx="2523" cy="0"/>
            </a:xfrm>
            <a:prstGeom prst="line">
              <a:avLst/>
            </a:prstGeom>
            <a:noFill/>
            <a:ln w="50800">
              <a:solidFill>
                <a:srgbClr val="FFFF99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2781" name="Rectangle 16"/>
            <p:cNvSpPr>
              <a:spLocks noChangeArrowheads="1"/>
            </p:cNvSpPr>
            <p:nvPr/>
          </p:nvSpPr>
          <p:spPr bwMode="auto">
            <a:xfrm>
              <a:off x="3545" y="2330"/>
              <a:ext cx="188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782" name="Rectangle 17"/>
            <p:cNvSpPr>
              <a:spLocks noChangeArrowheads="1"/>
            </p:cNvSpPr>
            <p:nvPr/>
          </p:nvSpPr>
          <p:spPr bwMode="auto">
            <a:xfrm>
              <a:off x="3545" y="2349"/>
              <a:ext cx="188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783" name="Rectangle 18"/>
            <p:cNvSpPr>
              <a:spLocks noChangeArrowheads="1"/>
            </p:cNvSpPr>
            <p:nvPr/>
          </p:nvSpPr>
          <p:spPr bwMode="auto">
            <a:xfrm>
              <a:off x="3394" y="2330"/>
              <a:ext cx="189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784" name="Rectangle 19"/>
            <p:cNvSpPr>
              <a:spLocks noChangeArrowheads="1"/>
            </p:cNvSpPr>
            <p:nvPr/>
          </p:nvSpPr>
          <p:spPr bwMode="auto">
            <a:xfrm>
              <a:off x="3394" y="2349"/>
              <a:ext cx="189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785" name="Rectangle 20"/>
            <p:cNvSpPr>
              <a:spLocks noChangeArrowheads="1"/>
            </p:cNvSpPr>
            <p:nvPr/>
          </p:nvSpPr>
          <p:spPr bwMode="auto">
            <a:xfrm>
              <a:off x="3245" y="2330"/>
              <a:ext cx="188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786" name="Rectangle 21"/>
            <p:cNvSpPr>
              <a:spLocks noChangeArrowheads="1"/>
            </p:cNvSpPr>
            <p:nvPr/>
          </p:nvSpPr>
          <p:spPr bwMode="auto">
            <a:xfrm>
              <a:off x="3245" y="2349"/>
              <a:ext cx="188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787" name="Rectangle 22"/>
            <p:cNvSpPr>
              <a:spLocks noChangeArrowheads="1"/>
            </p:cNvSpPr>
            <p:nvPr/>
          </p:nvSpPr>
          <p:spPr bwMode="auto">
            <a:xfrm>
              <a:off x="3094" y="2330"/>
              <a:ext cx="188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788" name="Rectangle 23"/>
            <p:cNvSpPr>
              <a:spLocks noChangeArrowheads="1"/>
            </p:cNvSpPr>
            <p:nvPr/>
          </p:nvSpPr>
          <p:spPr bwMode="auto">
            <a:xfrm>
              <a:off x="3094" y="2349"/>
              <a:ext cx="188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789" name="Rectangle 24"/>
            <p:cNvSpPr>
              <a:spLocks noChangeArrowheads="1"/>
            </p:cNvSpPr>
            <p:nvPr/>
          </p:nvSpPr>
          <p:spPr bwMode="auto">
            <a:xfrm>
              <a:off x="2944" y="2330"/>
              <a:ext cx="187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790" name="Rectangle 25"/>
            <p:cNvSpPr>
              <a:spLocks noChangeArrowheads="1"/>
            </p:cNvSpPr>
            <p:nvPr/>
          </p:nvSpPr>
          <p:spPr bwMode="auto">
            <a:xfrm>
              <a:off x="2944" y="2349"/>
              <a:ext cx="187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791" name="Rectangle 26"/>
            <p:cNvSpPr>
              <a:spLocks noChangeArrowheads="1"/>
            </p:cNvSpPr>
            <p:nvPr/>
          </p:nvSpPr>
          <p:spPr bwMode="auto">
            <a:xfrm>
              <a:off x="2791" y="2330"/>
              <a:ext cx="191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792" name="Rectangle 27"/>
            <p:cNvSpPr>
              <a:spLocks noChangeArrowheads="1"/>
            </p:cNvSpPr>
            <p:nvPr/>
          </p:nvSpPr>
          <p:spPr bwMode="auto">
            <a:xfrm>
              <a:off x="2791" y="2349"/>
              <a:ext cx="191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793" name="Rectangle 28"/>
            <p:cNvSpPr>
              <a:spLocks noChangeArrowheads="1"/>
            </p:cNvSpPr>
            <p:nvPr/>
          </p:nvSpPr>
          <p:spPr bwMode="auto">
            <a:xfrm>
              <a:off x="2642" y="2330"/>
              <a:ext cx="188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794" name="Rectangle 29"/>
            <p:cNvSpPr>
              <a:spLocks noChangeArrowheads="1"/>
            </p:cNvSpPr>
            <p:nvPr/>
          </p:nvSpPr>
          <p:spPr bwMode="auto">
            <a:xfrm>
              <a:off x="2491" y="2330"/>
              <a:ext cx="188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795" name="Rectangle 30"/>
            <p:cNvSpPr>
              <a:spLocks noChangeArrowheads="1"/>
            </p:cNvSpPr>
            <p:nvPr/>
          </p:nvSpPr>
          <p:spPr bwMode="auto">
            <a:xfrm>
              <a:off x="2642" y="2349"/>
              <a:ext cx="188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796" name="Rectangle 31"/>
            <p:cNvSpPr>
              <a:spLocks noChangeArrowheads="1"/>
            </p:cNvSpPr>
            <p:nvPr/>
          </p:nvSpPr>
          <p:spPr bwMode="auto">
            <a:xfrm>
              <a:off x="2491" y="2349"/>
              <a:ext cx="188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797" name="Rectangle 32"/>
            <p:cNvSpPr>
              <a:spLocks noChangeArrowheads="1"/>
            </p:cNvSpPr>
            <p:nvPr/>
          </p:nvSpPr>
          <p:spPr bwMode="auto">
            <a:xfrm>
              <a:off x="2340" y="2330"/>
              <a:ext cx="187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798" name="Rectangle 33"/>
            <p:cNvSpPr>
              <a:spLocks noChangeArrowheads="1"/>
            </p:cNvSpPr>
            <p:nvPr/>
          </p:nvSpPr>
          <p:spPr bwMode="auto">
            <a:xfrm>
              <a:off x="2340" y="2349"/>
              <a:ext cx="187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799" name="Rectangle 34"/>
            <p:cNvSpPr>
              <a:spLocks noChangeArrowheads="1"/>
            </p:cNvSpPr>
            <p:nvPr/>
          </p:nvSpPr>
          <p:spPr bwMode="auto">
            <a:xfrm>
              <a:off x="2191" y="2330"/>
              <a:ext cx="187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800" name="Rectangle 35"/>
            <p:cNvSpPr>
              <a:spLocks noChangeArrowheads="1"/>
            </p:cNvSpPr>
            <p:nvPr/>
          </p:nvSpPr>
          <p:spPr bwMode="auto">
            <a:xfrm>
              <a:off x="2191" y="2349"/>
              <a:ext cx="187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801" name="Rectangle 36"/>
            <p:cNvSpPr>
              <a:spLocks noChangeArrowheads="1"/>
            </p:cNvSpPr>
            <p:nvPr/>
          </p:nvSpPr>
          <p:spPr bwMode="auto">
            <a:xfrm>
              <a:off x="2040" y="2330"/>
              <a:ext cx="188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802" name="Rectangle 37"/>
            <p:cNvSpPr>
              <a:spLocks noChangeArrowheads="1"/>
            </p:cNvSpPr>
            <p:nvPr/>
          </p:nvSpPr>
          <p:spPr bwMode="auto">
            <a:xfrm>
              <a:off x="2040" y="2349"/>
              <a:ext cx="188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803" name="Rectangle 38"/>
            <p:cNvSpPr>
              <a:spLocks noChangeArrowheads="1"/>
            </p:cNvSpPr>
            <p:nvPr/>
          </p:nvSpPr>
          <p:spPr bwMode="auto">
            <a:xfrm>
              <a:off x="1889" y="2330"/>
              <a:ext cx="188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804" name="Rectangle 39"/>
            <p:cNvSpPr>
              <a:spLocks noChangeArrowheads="1"/>
            </p:cNvSpPr>
            <p:nvPr/>
          </p:nvSpPr>
          <p:spPr bwMode="auto">
            <a:xfrm>
              <a:off x="1889" y="2349"/>
              <a:ext cx="188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805" name="Rectangle 40"/>
            <p:cNvSpPr>
              <a:spLocks noChangeArrowheads="1"/>
            </p:cNvSpPr>
            <p:nvPr/>
          </p:nvSpPr>
          <p:spPr bwMode="auto">
            <a:xfrm>
              <a:off x="1739" y="2330"/>
              <a:ext cx="187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806" name="Rectangle 41"/>
            <p:cNvSpPr>
              <a:spLocks noChangeArrowheads="1"/>
            </p:cNvSpPr>
            <p:nvPr/>
          </p:nvSpPr>
          <p:spPr bwMode="auto">
            <a:xfrm>
              <a:off x="1739" y="2349"/>
              <a:ext cx="187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807" name="Rectangle 42"/>
            <p:cNvSpPr>
              <a:spLocks noChangeArrowheads="1"/>
            </p:cNvSpPr>
            <p:nvPr/>
          </p:nvSpPr>
          <p:spPr bwMode="auto">
            <a:xfrm>
              <a:off x="1589" y="2330"/>
              <a:ext cx="187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808" name="Rectangle 43"/>
            <p:cNvSpPr>
              <a:spLocks noChangeArrowheads="1"/>
            </p:cNvSpPr>
            <p:nvPr/>
          </p:nvSpPr>
          <p:spPr bwMode="auto">
            <a:xfrm>
              <a:off x="1589" y="2349"/>
              <a:ext cx="187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809" name="Rectangle 44"/>
            <p:cNvSpPr>
              <a:spLocks noChangeArrowheads="1"/>
            </p:cNvSpPr>
            <p:nvPr/>
          </p:nvSpPr>
          <p:spPr bwMode="auto">
            <a:xfrm>
              <a:off x="1438" y="2330"/>
              <a:ext cx="188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810" name="Rectangle 45"/>
            <p:cNvSpPr>
              <a:spLocks noChangeArrowheads="1"/>
            </p:cNvSpPr>
            <p:nvPr/>
          </p:nvSpPr>
          <p:spPr bwMode="auto">
            <a:xfrm>
              <a:off x="1438" y="2349"/>
              <a:ext cx="188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811" name="Rectangle 48"/>
            <p:cNvSpPr>
              <a:spLocks noChangeArrowheads="1"/>
            </p:cNvSpPr>
            <p:nvPr/>
          </p:nvSpPr>
          <p:spPr bwMode="auto">
            <a:xfrm>
              <a:off x="3615" y="2108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12" name="Rectangle 49"/>
            <p:cNvSpPr>
              <a:spLocks noChangeArrowheads="1"/>
            </p:cNvSpPr>
            <p:nvPr/>
          </p:nvSpPr>
          <p:spPr bwMode="auto">
            <a:xfrm>
              <a:off x="3649" y="2080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13" name="Rectangle 50"/>
            <p:cNvSpPr>
              <a:spLocks noChangeArrowheads="1"/>
            </p:cNvSpPr>
            <p:nvPr/>
          </p:nvSpPr>
          <p:spPr bwMode="auto">
            <a:xfrm>
              <a:off x="3514" y="2080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14" name="Rectangle 51"/>
            <p:cNvSpPr>
              <a:spLocks noChangeArrowheads="1"/>
            </p:cNvSpPr>
            <p:nvPr/>
          </p:nvSpPr>
          <p:spPr bwMode="auto">
            <a:xfrm>
              <a:off x="3481" y="2108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15" name="Rectangle 52"/>
            <p:cNvSpPr>
              <a:spLocks noChangeArrowheads="1"/>
            </p:cNvSpPr>
            <p:nvPr/>
          </p:nvSpPr>
          <p:spPr bwMode="auto">
            <a:xfrm>
              <a:off x="3380" y="2108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16" name="Rectangle 53"/>
            <p:cNvSpPr>
              <a:spLocks noChangeArrowheads="1"/>
            </p:cNvSpPr>
            <p:nvPr/>
          </p:nvSpPr>
          <p:spPr bwMode="auto">
            <a:xfrm>
              <a:off x="3548" y="2065"/>
              <a:ext cx="101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17" name="Rectangle 54"/>
            <p:cNvSpPr>
              <a:spLocks noChangeArrowheads="1"/>
            </p:cNvSpPr>
            <p:nvPr/>
          </p:nvSpPr>
          <p:spPr bwMode="auto">
            <a:xfrm>
              <a:off x="3346" y="2122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18" name="Rectangle 55"/>
            <p:cNvSpPr>
              <a:spLocks noChangeArrowheads="1"/>
            </p:cNvSpPr>
            <p:nvPr/>
          </p:nvSpPr>
          <p:spPr bwMode="auto">
            <a:xfrm>
              <a:off x="3245" y="2149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19" name="Rectangle 56"/>
            <p:cNvSpPr>
              <a:spLocks noChangeArrowheads="1"/>
            </p:cNvSpPr>
            <p:nvPr/>
          </p:nvSpPr>
          <p:spPr bwMode="auto">
            <a:xfrm>
              <a:off x="3313" y="2163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20" name="Rectangle 57"/>
            <p:cNvSpPr>
              <a:spLocks noChangeArrowheads="1"/>
            </p:cNvSpPr>
            <p:nvPr/>
          </p:nvSpPr>
          <p:spPr bwMode="auto">
            <a:xfrm>
              <a:off x="3279" y="2149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21" name="Rectangle 58"/>
            <p:cNvSpPr>
              <a:spLocks noChangeArrowheads="1"/>
            </p:cNvSpPr>
            <p:nvPr/>
          </p:nvSpPr>
          <p:spPr bwMode="auto">
            <a:xfrm>
              <a:off x="3245" y="2177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22" name="Rectangle 59"/>
            <p:cNvSpPr>
              <a:spLocks noChangeArrowheads="1"/>
            </p:cNvSpPr>
            <p:nvPr/>
          </p:nvSpPr>
          <p:spPr bwMode="auto">
            <a:xfrm>
              <a:off x="3178" y="2191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23" name="Rectangle 60"/>
            <p:cNvSpPr>
              <a:spLocks noChangeArrowheads="1"/>
            </p:cNvSpPr>
            <p:nvPr/>
          </p:nvSpPr>
          <p:spPr bwMode="auto">
            <a:xfrm>
              <a:off x="3212" y="2205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24" name="Rectangle 61"/>
            <p:cNvSpPr>
              <a:spLocks noChangeArrowheads="1"/>
            </p:cNvSpPr>
            <p:nvPr/>
          </p:nvSpPr>
          <p:spPr bwMode="auto">
            <a:xfrm>
              <a:off x="3144" y="2205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25" name="Rectangle 62"/>
            <p:cNvSpPr>
              <a:spLocks noChangeArrowheads="1"/>
            </p:cNvSpPr>
            <p:nvPr/>
          </p:nvSpPr>
          <p:spPr bwMode="auto">
            <a:xfrm>
              <a:off x="3144" y="2218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26" name="Rectangle 63"/>
            <p:cNvSpPr>
              <a:spLocks noChangeArrowheads="1"/>
            </p:cNvSpPr>
            <p:nvPr/>
          </p:nvSpPr>
          <p:spPr bwMode="auto">
            <a:xfrm>
              <a:off x="3144" y="2247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27" name="Rectangle 64"/>
            <p:cNvSpPr>
              <a:spLocks noChangeArrowheads="1"/>
            </p:cNvSpPr>
            <p:nvPr/>
          </p:nvSpPr>
          <p:spPr bwMode="auto">
            <a:xfrm>
              <a:off x="3044" y="2275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28" name="Rectangle 65"/>
            <p:cNvSpPr>
              <a:spLocks noChangeArrowheads="1"/>
            </p:cNvSpPr>
            <p:nvPr/>
          </p:nvSpPr>
          <p:spPr bwMode="auto">
            <a:xfrm>
              <a:off x="3077" y="2302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29" name="Rectangle 66"/>
            <p:cNvSpPr>
              <a:spLocks noChangeArrowheads="1"/>
            </p:cNvSpPr>
            <p:nvPr/>
          </p:nvSpPr>
          <p:spPr bwMode="auto">
            <a:xfrm>
              <a:off x="3077" y="2302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30" name="Rectangle 67"/>
            <p:cNvSpPr>
              <a:spLocks noChangeArrowheads="1"/>
            </p:cNvSpPr>
            <p:nvPr/>
          </p:nvSpPr>
          <p:spPr bwMode="auto">
            <a:xfrm>
              <a:off x="3044" y="2330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31" name="Rectangle 68"/>
            <p:cNvSpPr>
              <a:spLocks noChangeArrowheads="1"/>
            </p:cNvSpPr>
            <p:nvPr/>
          </p:nvSpPr>
          <p:spPr bwMode="auto">
            <a:xfrm>
              <a:off x="2976" y="2316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32" name="Rectangle 69"/>
            <p:cNvSpPr>
              <a:spLocks noChangeArrowheads="1"/>
            </p:cNvSpPr>
            <p:nvPr/>
          </p:nvSpPr>
          <p:spPr bwMode="auto">
            <a:xfrm>
              <a:off x="2976" y="2344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33" name="Rectangle 70"/>
            <p:cNvSpPr>
              <a:spLocks noChangeArrowheads="1"/>
            </p:cNvSpPr>
            <p:nvPr/>
          </p:nvSpPr>
          <p:spPr bwMode="auto">
            <a:xfrm>
              <a:off x="2976" y="2233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34" name="Rectangle 71"/>
            <p:cNvSpPr>
              <a:spLocks noChangeArrowheads="1"/>
            </p:cNvSpPr>
            <p:nvPr/>
          </p:nvSpPr>
          <p:spPr bwMode="auto">
            <a:xfrm>
              <a:off x="2943" y="2177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35" name="Rectangle 72"/>
            <p:cNvSpPr>
              <a:spLocks noChangeArrowheads="1"/>
            </p:cNvSpPr>
            <p:nvPr/>
          </p:nvSpPr>
          <p:spPr bwMode="auto">
            <a:xfrm>
              <a:off x="2908" y="2135"/>
              <a:ext cx="136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36" name="Rectangle 73"/>
            <p:cNvSpPr>
              <a:spLocks noChangeArrowheads="1"/>
            </p:cNvSpPr>
            <p:nvPr/>
          </p:nvSpPr>
          <p:spPr bwMode="auto">
            <a:xfrm>
              <a:off x="2807" y="2108"/>
              <a:ext cx="136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37" name="Rectangle 74"/>
            <p:cNvSpPr>
              <a:spLocks noChangeArrowheads="1"/>
            </p:cNvSpPr>
            <p:nvPr/>
          </p:nvSpPr>
          <p:spPr bwMode="auto">
            <a:xfrm>
              <a:off x="2740" y="2080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38" name="Rectangle 75"/>
            <p:cNvSpPr>
              <a:spLocks noChangeArrowheads="1"/>
            </p:cNvSpPr>
            <p:nvPr/>
          </p:nvSpPr>
          <p:spPr bwMode="auto">
            <a:xfrm>
              <a:off x="2673" y="2038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39" name="Rectangle 76"/>
            <p:cNvSpPr>
              <a:spLocks noChangeArrowheads="1"/>
            </p:cNvSpPr>
            <p:nvPr/>
          </p:nvSpPr>
          <p:spPr bwMode="auto">
            <a:xfrm>
              <a:off x="3682" y="2135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40" name="Rectangle 77"/>
            <p:cNvSpPr>
              <a:spLocks noChangeArrowheads="1"/>
            </p:cNvSpPr>
            <p:nvPr/>
          </p:nvSpPr>
          <p:spPr bwMode="auto">
            <a:xfrm>
              <a:off x="2673" y="2080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41" name="Rectangle 78"/>
            <p:cNvSpPr>
              <a:spLocks noChangeArrowheads="1"/>
            </p:cNvSpPr>
            <p:nvPr/>
          </p:nvSpPr>
          <p:spPr bwMode="auto">
            <a:xfrm>
              <a:off x="2606" y="2080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42" name="Rectangle 79"/>
            <p:cNvSpPr>
              <a:spLocks noChangeArrowheads="1"/>
            </p:cNvSpPr>
            <p:nvPr/>
          </p:nvSpPr>
          <p:spPr bwMode="auto">
            <a:xfrm>
              <a:off x="2505" y="2080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43" name="Rectangle 80"/>
            <p:cNvSpPr>
              <a:spLocks noChangeArrowheads="1"/>
            </p:cNvSpPr>
            <p:nvPr/>
          </p:nvSpPr>
          <p:spPr bwMode="auto">
            <a:xfrm>
              <a:off x="2438" y="2095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44" name="Rectangle 81"/>
            <p:cNvSpPr>
              <a:spLocks noChangeArrowheads="1"/>
            </p:cNvSpPr>
            <p:nvPr/>
          </p:nvSpPr>
          <p:spPr bwMode="auto">
            <a:xfrm>
              <a:off x="2404" y="2122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45" name="Rectangle 82"/>
            <p:cNvSpPr>
              <a:spLocks noChangeArrowheads="1"/>
            </p:cNvSpPr>
            <p:nvPr/>
          </p:nvSpPr>
          <p:spPr bwMode="auto">
            <a:xfrm>
              <a:off x="2337" y="2108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46" name="Rectangle 83"/>
            <p:cNvSpPr>
              <a:spLocks noChangeArrowheads="1"/>
            </p:cNvSpPr>
            <p:nvPr/>
          </p:nvSpPr>
          <p:spPr bwMode="auto">
            <a:xfrm>
              <a:off x="2371" y="2135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47" name="Rectangle 84"/>
            <p:cNvSpPr>
              <a:spLocks noChangeArrowheads="1"/>
            </p:cNvSpPr>
            <p:nvPr/>
          </p:nvSpPr>
          <p:spPr bwMode="auto">
            <a:xfrm>
              <a:off x="2371" y="2149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48" name="Rectangle 85"/>
            <p:cNvSpPr>
              <a:spLocks noChangeArrowheads="1"/>
            </p:cNvSpPr>
            <p:nvPr/>
          </p:nvSpPr>
          <p:spPr bwMode="auto">
            <a:xfrm>
              <a:off x="2303" y="2163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49" name="Rectangle 86"/>
            <p:cNvSpPr>
              <a:spLocks noChangeArrowheads="1"/>
            </p:cNvSpPr>
            <p:nvPr/>
          </p:nvSpPr>
          <p:spPr bwMode="auto">
            <a:xfrm>
              <a:off x="1497" y="2344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50" name="Rectangle 87"/>
            <p:cNvSpPr>
              <a:spLocks noChangeArrowheads="1"/>
            </p:cNvSpPr>
            <p:nvPr/>
          </p:nvSpPr>
          <p:spPr bwMode="auto">
            <a:xfrm>
              <a:off x="2270" y="2191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51" name="Rectangle 88"/>
            <p:cNvSpPr>
              <a:spLocks noChangeArrowheads="1"/>
            </p:cNvSpPr>
            <p:nvPr/>
          </p:nvSpPr>
          <p:spPr bwMode="auto">
            <a:xfrm>
              <a:off x="2270" y="2218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52" name="Rectangle 89"/>
            <p:cNvSpPr>
              <a:spLocks noChangeArrowheads="1"/>
            </p:cNvSpPr>
            <p:nvPr/>
          </p:nvSpPr>
          <p:spPr bwMode="auto">
            <a:xfrm>
              <a:off x="2236" y="2233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53" name="Rectangle 90"/>
            <p:cNvSpPr>
              <a:spLocks noChangeArrowheads="1"/>
            </p:cNvSpPr>
            <p:nvPr/>
          </p:nvSpPr>
          <p:spPr bwMode="auto">
            <a:xfrm>
              <a:off x="2236" y="2261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54" name="Rectangle 91"/>
            <p:cNvSpPr>
              <a:spLocks noChangeArrowheads="1"/>
            </p:cNvSpPr>
            <p:nvPr/>
          </p:nvSpPr>
          <p:spPr bwMode="auto">
            <a:xfrm>
              <a:off x="2270" y="2288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55" name="Rectangle 92"/>
            <p:cNvSpPr>
              <a:spLocks noChangeArrowheads="1"/>
            </p:cNvSpPr>
            <p:nvPr/>
          </p:nvSpPr>
          <p:spPr bwMode="auto">
            <a:xfrm>
              <a:off x="2236" y="2302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56" name="Rectangle 93"/>
            <p:cNvSpPr>
              <a:spLocks noChangeArrowheads="1"/>
            </p:cNvSpPr>
            <p:nvPr/>
          </p:nvSpPr>
          <p:spPr bwMode="auto">
            <a:xfrm>
              <a:off x="2236" y="2330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57" name="Rectangle 94"/>
            <p:cNvSpPr>
              <a:spLocks noChangeArrowheads="1"/>
            </p:cNvSpPr>
            <p:nvPr/>
          </p:nvSpPr>
          <p:spPr bwMode="auto">
            <a:xfrm>
              <a:off x="2203" y="2344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58" name="Rectangle 95"/>
            <p:cNvSpPr>
              <a:spLocks noChangeArrowheads="1"/>
            </p:cNvSpPr>
            <p:nvPr/>
          </p:nvSpPr>
          <p:spPr bwMode="auto">
            <a:xfrm>
              <a:off x="2303" y="2316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59" name="Rectangle 96"/>
            <p:cNvSpPr>
              <a:spLocks noChangeArrowheads="1"/>
            </p:cNvSpPr>
            <p:nvPr/>
          </p:nvSpPr>
          <p:spPr bwMode="auto">
            <a:xfrm>
              <a:off x="2303" y="2344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60" name="Rectangle 97"/>
            <p:cNvSpPr>
              <a:spLocks noChangeArrowheads="1"/>
            </p:cNvSpPr>
            <p:nvPr/>
          </p:nvSpPr>
          <p:spPr bwMode="auto">
            <a:xfrm>
              <a:off x="2169" y="2302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61" name="Rectangle 98"/>
            <p:cNvSpPr>
              <a:spLocks noChangeArrowheads="1"/>
            </p:cNvSpPr>
            <p:nvPr/>
          </p:nvSpPr>
          <p:spPr bwMode="auto">
            <a:xfrm>
              <a:off x="2203" y="2233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62" name="Rectangle 99"/>
            <p:cNvSpPr>
              <a:spLocks noChangeArrowheads="1"/>
            </p:cNvSpPr>
            <p:nvPr/>
          </p:nvSpPr>
          <p:spPr bwMode="auto">
            <a:xfrm>
              <a:off x="2102" y="2205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63" name="Rectangle 100"/>
            <p:cNvSpPr>
              <a:spLocks noChangeArrowheads="1"/>
            </p:cNvSpPr>
            <p:nvPr/>
          </p:nvSpPr>
          <p:spPr bwMode="auto">
            <a:xfrm>
              <a:off x="2035" y="2191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64" name="Rectangle 101"/>
            <p:cNvSpPr>
              <a:spLocks noChangeArrowheads="1"/>
            </p:cNvSpPr>
            <p:nvPr/>
          </p:nvSpPr>
          <p:spPr bwMode="auto">
            <a:xfrm>
              <a:off x="2035" y="2163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65" name="Rectangle 102"/>
            <p:cNvSpPr>
              <a:spLocks noChangeArrowheads="1"/>
            </p:cNvSpPr>
            <p:nvPr/>
          </p:nvSpPr>
          <p:spPr bwMode="auto">
            <a:xfrm>
              <a:off x="2102" y="2177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66" name="Rectangle 103"/>
            <p:cNvSpPr>
              <a:spLocks noChangeArrowheads="1"/>
            </p:cNvSpPr>
            <p:nvPr/>
          </p:nvSpPr>
          <p:spPr bwMode="auto">
            <a:xfrm>
              <a:off x="2001" y="2149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67" name="Rectangle 104"/>
            <p:cNvSpPr>
              <a:spLocks noChangeArrowheads="1"/>
            </p:cNvSpPr>
            <p:nvPr/>
          </p:nvSpPr>
          <p:spPr bwMode="auto">
            <a:xfrm>
              <a:off x="1934" y="2122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68" name="Rectangle 105"/>
            <p:cNvSpPr>
              <a:spLocks noChangeArrowheads="1"/>
            </p:cNvSpPr>
            <p:nvPr/>
          </p:nvSpPr>
          <p:spPr bwMode="auto">
            <a:xfrm>
              <a:off x="1867" y="2108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69" name="Rectangle 106"/>
            <p:cNvSpPr>
              <a:spLocks noChangeArrowheads="1"/>
            </p:cNvSpPr>
            <p:nvPr/>
          </p:nvSpPr>
          <p:spPr bwMode="auto">
            <a:xfrm>
              <a:off x="1799" y="2080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70" name="Rectangle 107"/>
            <p:cNvSpPr>
              <a:spLocks noChangeArrowheads="1"/>
            </p:cNvSpPr>
            <p:nvPr/>
          </p:nvSpPr>
          <p:spPr bwMode="auto">
            <a:xfrm>
              <a:off x="1799" y="2095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71" name="Rectangle 108"/>
            <p:cNvSpPr>
              <a:spLocks noChangeArrowheads="1"/>
            </p:cNvSpPr>
            <p:nvPr/>
          </p:nvSpPr>
          <p:spPr bwMode="auto">
            <a:xfrm>
              <a:off x="1732" y="2108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72" name="Rectangle 109"/>
            <p:cNvSpPr>
              <a:spLocks noChangeArrowheads="1"/>
            </p:cNvSpPr>
            <p:nvPr/>
          </p:nvSpPr>
          <p:spPr bwMode="auto">
            <a:xfrm>
              <a:off x="1631" y="2122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73" name="Rectangle 110"/>
            <p:cNvSpPr>
              <a:spLocks noChangeArrowheads="1"/>
            </p:cNvSpPr>
            <p:nvPr/>
          </p:nvSpPr>
          <p:spPr bwMode="auto">
            <a:xfrm>
              <a:off x="1665" y="2095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74" name="Rectangle 111"/>
            <p:cNvSpPr>
              <a:spLocks noChangeArrowheads="1"/>
            </p:cNvSpPr>
            <p:nvPr/>
          </p:nvSpPr>
          <p:spPr bwMode="auto">
            <a:xfrm>
              <a:off x="1564" y="2135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75" name="Rectangle 112"/>
            <p:cNvSpPr>
              <a:spLocks noChangeArrowheads="1"/>
            </p:cNvSpPr>
            <p:nvPr/>
          </p:nvSpPr>
          <p:spPr bwMode="auto">
            <a:xfrm>
              <a:off x="1564" y="2163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76" name="Rectangle 113"/>
            <p:cNvSpPr>
              <a:spLocks noChangeArrowheads="1"/>
            </p:cNvSpPr>
            <p:nvPr/>
          </p:nvSpPr>
          <p:spPr bwMode="auto">
            <a:xfrm>
              <a:off x="1497" y="2191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77" name="Rectangle 114"/>
            <p:cNvSpPr>
              <a:spLocks noChangeArrowheads="1"/>
            </p:cNvSpPr>
            <p:nvPr/>
          </p:nvSpPr>
          <p:spPr bwMode="auto">
            <a:xfrm>
              <a:off x="1483" y="2153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78" name="Rectangle 115"/>
            <p:cNvSpPr>
              <a:spLocks noChangeArrowheads="1"/>
            </p:cNvSpPr>
            <p:nvPr/>
          </p:nvSpPr>
          <p:spPr bwMode="auto">
            <a:xfrm>
              <a:off x="1497" y="2218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79" name="Rectangle 116"/>
            <p:cNvSpPr>
              <a:spLocks noChangeArrowheads="1"/>
            </p:cNvSpPr>
            <p:nvPr/>
          </p:nvSpPr>
          <p:spPr bwMode="auto">
            <a:xfrm>
              <a:off x="1497" y="2233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80" name="Rectangle 117"/>
            <p:cNvSpPr>
              <a:spLocks noChangeArrowheads="1"/>
            </p:cNvSpPr>
            <p:nvPr/>
          </p:nvSpPr>
          <p:spPr bwMode="auto">
            <a:xfrm>
              <a:off x="1497" y="2261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81" name="Rectangle 118"/>
            <p:cNvSpPr>
              <a:spLocks noChangeArrowheads="1"/>
            </p:cNvSpPr>
            <p:nvPr/>
          </p:nvSpPr>
          <p:spPr bwMode="auto">
            <a:xfrm>
              <a:off x="1463" y="2261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82" name="Rectangle 119"/>
            <p:cNvSpPr>
              <a:spLocks noChangeArrowheads="1"/>
            </p:cNvSpPr>
            <p:nvPr/>
          </p:nvSpPr>
          <p:spPr bwMode="auto">
            <a:xfrm>
              <a:off x="1497" y="2316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83" name="Rectangle 120"/>
            <p:cNvSpPr>
              <a:spLocks noChangeArrowheads="1"/>
            </p:cNvSpPr>
            <p:nvPr/>
          </p:nvSpPr>
          <p:spPr bwMode="auto">
            <a:xfrm>
              <a:off x="1463" y="2330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84" name="Rectangle 121"/>
            <p:cNvSpPr>
              <a:spLocks noChangeArrowheads="1"/>
            </p:cNvSpPr>
            <p:nvPr/>
          </p:nvSpPr>
          <p:spPr bwMode="auto">
            <a:xfrm>
              <a:off x="1463" y="2330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85" name="Rectangle 122"/>
            <p:cNvSpPr>
              <a:spLocks noChangeArrowheads="1"/>
            </p:cNvSpPr>
            <p:nvPr/>
          </p:nvSpPr>
          <p:spPr bwMode="auto">
            <a:xfrm>
              <a:off x="2303" y="2261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86" name="Rectangle 123"/>
            <p:cNvSpPr>
              <a:spLocks noChangeArrowheads="1"/>
            </p:cNvSpPr>
            <p:nvPr/>
          </p:nvSpPr>
          <p:spPr bwMode="auto">
            <a:xfrm>
              <a:off x="2371" y="2288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87" name="Rectangle 124"/>
            <p:cNvSpPr>
              <a:spLocks noChangeArrowheads="1"/>
            </p:cNvSpPr>
            <p:nvPr/>
          </p:nvSpPr>
          <p:spPr bwMode="auto">
            <a:xfrm>
              <a:off x="1456" y="2163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88" name="Rectangle 125"/>
            <p:cNvSpPr>
              <a:spLocks noChangeArrowheads="1"/>
            </p:cNvSpPr>
            <p:nvPr/>
          </p:nvSpPr>
          <p:spPr bwMode="auto">
            <a:xfrm>
              <a:off x="1497" y="2414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89" name="Rectangle 126"/>
            <p:cNvSpPr>
              <a:spLocks noChangeArrowheads="1"/>
            </p:cNvSpPr>
            <p:nvPr/>
          </p:nvSpPr>
          <p:spPr bwMode="auto">
            <a:xfrm>
              <a:off x="1497" y="2440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90" name="Rectangle 127"/>
            <p:cNvSpPr>
              <a:spLocks noChangeArrowheads="1"/>
            </p:cNvSpPr>
            <p:nvPr/>
          </p:nvSpPr>
          <p:spPr bwMode="auto">
            <a:xfrm>
              <a:off x="1531" y="2496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91" name="Rectangle 128"/>
            <p:cNvSpPr>
              <a:spLocks noChangeArrowheads="1"/>
            </p:cNvSpPr>
            <p:nvPr/>
          </p:nvSpPr>
          <p:spPr bwMode="auto">
            <a:xfrm>
              <a:off x="1477" y="2468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92" name="Rectangle 129"/>
            <p:cNvSpPr>
              <a:spLocks noChangeArrowheads="1"/>
            </p:cNvSpPr>
            <p:nvPr/>
          </p:nvSpPr>
          <p:spPr bwMode="auto">
            <a:xfrm>
              <a:off x="1598" y="2524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93" name="Rectangle 130"/>
            <p:cNvSpPr>
              <a:spLocks noChangeArrowheads="1"/>
            </p:cNvSpPr>
            <p:nvPr/>
          </p:nvSpPr>
          <p:spPr bwMode="auto">
            <a:xfrm>
              <a:off x="1665" y="2538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94" name="Rectangle 131"/>
            <p:cNvSpPr>
              <a:spLocks noChangeArrowheads="1"/>
            </p:cNvSpPr>
            <p:nvPr/>
          </p:nvSpPr>
          <p:spPr bwMode="auto">
            <a:xfrm>
              <a:off x="1699" y="2538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95" name="Rectangle 132"/>
            <p:cNvSpPr>
              <a:spLocks noChangeArrowheads="1"/>
            </p:cNvSpPr>
            <p:nvPr/>
          </p:nvSpPr>
          <p:spPr bwMode="auto">
            <a:xfrm>
              <a:off x="1799" y="2567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96" name="Rectangle 133"/>
            <p:cNvSpPr>
              <a:spLocks noChangeArrowheads="1"/>
            </p:cNvSpPr>
            <p:nvPr/>
          </p:nvSpPr>
          <p:spPr bwMode="auto">
            <a:xfrm>
              <a:off x="1799" y="2538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97" name="Rectangle 134"/>
            <p:cNvSpPr>
              <a:spLocks noChangeArrowheads="1"/>
            </p:cNvSpPr>
            <p:nvPr/>
          </p:nvSpPr>
          <p:spPr bwMode="auto">
            <a:xfrm>
              <a:off x="2203" y="2414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98" name="Rectangle 135"/>
            <p:cNvSpPr>
              <a:spLocks noChangeArrowheads="1"/>
            </p:cNvSpPr>
            <p:nvPr/>
          </p:nvSpPr>
          <p:spPr bwMode="auto">
            <a:xfrm>
              <a:off x="3716" y="2580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899" name="Rectangle 136"/>
            <p:cNvSpPr>
              <a:spLocks noChangeArrowheads="1"/>
            </p:cNvSpPr>
            <p:nvPr/>
          </p:nvSpPr>
          <p:spPr bwMode="auto">
            <a:xfrm>
              <a:off x="2135" y="2468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00" name="Rectangle 137"/>
            <p:cNvSpPr>
              <a:spLocks noChangeArrowheads="1"/>
            </p:cNvSpPr>
            <p:nvPr/>
          </p:nvSpPr>
          <p:spPr bwMode="auto">
            <a:xfrm>
              <a:off x="2068" y="2496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01" name="Rectangle 138"/>
            <p:cNvSpPr>
              <a:spLocks noChangeArrowheads="1"/>
            </p:cNvSpPr>
            <p:nvPr/>
          </p:nvSpPr>
          <p:spPr bwMode="auto">
            <a:xfrm>
              <a:off x="2035" y="2510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02" name="Rectangle 139"/>
            <p:cNvSpPr>
              <a:spLocks noChangeArrowheads="1"/>
            </p:cNvSpPr>
            <p:nvPr/>
          </p:nvSpPr>
          <p:spPr bwMode="auto">
            <a:xfrm>
              <a:off x="2001" y="2538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03" name="Rectangle 140"/>
            <p:cNvSpPr>
              <a:spLocks noChangeArrowheads="1"/>
            </p:cNvSpPr>
            <p:nvPr/>
          </p:nvSpPr>
          <p:spPr bwMode="auto">
            <a:xfrm>
              <a:off x="1867" y="2552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04" name="Rectangle 141"/>
            <p:cNvSpPr>
              <a:spLocks noChangeArrowheads="1"/>
            </p:cNvSpPr>
            <p:nvPr/>
          </p:nvSpPr>
          <p:spPr bwMode="auto">
            <a:xfrm>
              <a:off x="1934" y="2538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05" name="Rectangle 142"/>
            <p:cNvSpPr>
              <a:spLocks noChangeArrowheads="1"/>
            </p:cNvSpPr>
            <p:nvPr/>
          </p:nvSpPr>
          <p:spPr bwMode="auto">
            <a:xfrm>
              <a:off x="2236" y="2440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06" name="Rectangle 143"/>
            <p:cNvSpPr>
              <a:spLocks noChangeArrowheads="1"/>
            </p:cNvSpPr>
            <p:nvPr/>
          </p:nvSpPr>
          <p:spPr bwMode="auto">
            <a:xfrm>
              <a:off x="2371" y="2468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07" name="Rectangle 144"/>
            <p:cNvSpPr>
              <a:spLocks noChangeArrowheads="1"/>
            </p:cNvSpPr>
            <p:nvPr/>
          </p:nvSpPr>
          <p:spPr bwMode="auto">
            <a:xfrm>
              <a:off x="2270" y="2426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08" name="Rectangle 145"/>
            <p:cNvSpPr>
              <a:spLocks noChangeArrowheads="1"/>
            </p:cNvSpPr>
            <p:nvPr/>
          </p:nvSpPr>
          <p:spPr bwMode="auto">
            <a:xfrm>
              <a:off x="3044" y="2414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09" name="Rectangle 146"/>
            <p:cNvSpPr>
              <a:spLocks noChangeArrowheads="1"/>
            </p:cNvSpPr>
            <p:nvPr/>
          </p:nvSpPr>
          <p:spPr bwMode="auto">
            <a:xfrm>
              <a:off x="3077" y="2426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10" name="Rectangle 147"/>
            <p:cNvSpPr>
              <a:spLocks noChangeArrowheads="1"/>
            </p:cNvSpPr>
            <p:nvPr/>
          </p:nvSpPr>
          <p:spPr bwMode="auto">
            <a:xfrm>
              <a:off x="3111" y="2426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11" name="Rectangle 148"/>
            <p:cNvSpPr>
              <a:spLocks noChangeArrowheads="1"/>
            </p:cNvSpPr>
            <p:nvPr/>
          </p:nvSpPr>
          <p:spPr bwMode="auto">
            <a:xfrm>
              <a:off x="3144" y="2468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12" name="Rectangle 149"/>
            <p:cNvSpPr>
              <a:spLocks noChangeArrowheads="1"/>
            </p:cNvSpPr>
            <p:nvPr/>
          </p:nvSpPr>
          <p:spPr bwMode="auto">
            <a:xfrm>
              <a:off x="3212" y="2496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13" name="Rectangle 150"/>
            <p:cNvSpPr>
              <a:spLocks noChangeArrowheads="1"/>
            </p:cNvSpPr>
            <p:nvPr/>
          </p:nvSpPr>
          <p:spPr bwMode="auto">
            <a:xfrm>
              <a:off x="3279" y="2524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14" name="Rectangle 151"/>
            <p:cNvSpPr>
              <a:spLocks noChangeArrowheads="1"/>
            </p:cNvSpPr>
            <p:nvPr/>
          </p:nvSpPr>
          <p:spPr bwMode="auto">
            <a:xfrm>
              <a:off x="3380" y="2552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15" name="Rectangle 152"/>
            <p:cNvSpPr>
              <a:spLocks noChangeArrowheads="1"/>
            </p:cNvSpPr>
            <p:nvPr/>
          </p:nvSpPr>
          <p:spPr bwMode="auto">
            <a:xfrm>
              <a:off x="3481" y="2552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16" name="Rectangle 153"/>
            <p:cNvSpPr>
              <a:spLocks noChangeArrowheads="1"/>
            </p:cNvSpPr>
            <p:nvPr/>
          </p:nvSpPr>
          <p:spPr bwMode="auto">
            <a:xfrm>
              <a:off x="3548" y="2552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17" name="Rectangle 154"/>
            <p:cNvSpPr>
              <a:spLocks noChangeArrowheads="1"/>
            </p:cNvSpPr>
            <p:nvPr/>
          </p:nvSpPr>
          <p:spPr bwMode="auto">
            <a:xfrm>
              <a:off x="3682" y="2552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18" name="Rectangle 155"/>
            <p:cNvSpPr>
              <a:spLocks noChangeArrowheads="1"/>
            </p:cNvSpPr>
            <p:nvPr/>
          </p:nvSpPr>
          <p:spPr bwMode="auto">
            <a:xfrm>
              <a:off x="3581" y="2580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19" name="Rectangle 156"/>
            <p:cNvSpPr>
              <a:spLocks noChangeArrowheads="1"/>
            </p:cNvSpPr>
            <p:nvPr/>
          </p:nvSpPr>
          <p:spPr bwMode="auto">
            <a:xfrm>
              <a:off x="3044" y="2468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20" name="Rectangle 157"/>
            <p:cNvSpPr>
              <a:spLocks noChangeArrowheads="1"/>
            </p:cNvSpPr>
            <p:nvPr/>
          </p:nvSpPr>
          <p:spPr bwMode="auto">
            <a:xfrm>
              <a:off x="3044" y="2482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21" name="Rectangle 158"/>
            <p:cNvSpPr>
              <a:spLocks noChangeArrowheads="1"/>
            </p:cNvSpPr>
            <p:nvPr/>
          </p:nvSpPr>
          <p:spPr bwMode="auto">
            <a:xfrm>
              <a:off x="2976" y="2496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22" name="Rectangle 159"/>
            <p:cNvSpPr>
              <a:spLocks noChangeArrowheads="1"/>
            </p:cNvSpPr>
            <p:nvPr/>
          </p:nvSpPr>
          <p:spPr bwMode="auto">
            <a:xfrm>
              <a:off x="2303" y="2468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23" name="Rectangle 160"/>
            <p:cNvSpPr>
              <a:spLocks noChangeArrowheads="1"/>
            </p:cNvSpPr>
            <p:nvPr/>
          </p:nvSpPr>
          <p:spPr bwMode="auto">
            <a:xfrm>
              <a:off x="2438" y="2524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24" name="Rectangle 161"/>
            <p:cNvSpPr>
              <a:spLocks noChangeArrowheads="1"/>
            </p:cNvSpPr>
            <p:nvPr/>
          </p:nvSpPr>
          <p:spPr bwMode="auto">
            <a:xfrm>
              <a:off x="2976" y="2454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25" name="Rectangle 162"/>
            <p:cNvSpPr>
              <a:spLocks noChangeArrowheads="1"/>
            </p:cNvSpPr>
            <p:nvPr/>
          </p:nvSpPr>
          <p:spPr bwMode="auto">
            <a:xfrm>
              <a:off x="2539" y="2552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26" name="Rectangle 163"/>
            <p:cNvSpPr>
              <a:spLocks noChangeArrowheads="1"/>
            </p:cNvSpPr>
            <p:nvPr/>
          </p:nvSpPr>
          <p:spPr bwMode="auto">
            <a:xfrm>
              <a:off x="2639" y="2552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27" name="Rectangle 164"/>
            <p:cNvSpPr>
              <a:spLocks noChangeArrowheads="1"/>
            </p:cNvSpPr>
            <p:nvPr/>
          </p:nvSpPr>
          <p:spPr bwMode="auto">
            <a:xfrm>
              <a:off x="2774" y="2552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28" name="Rectangle 165"/>
            <p:cNvSpPr>
              <a:spLocks noChangeArrowheads="1"/>
            </p:cNvSpPr>
            <p:nvPr/>
          </p:nvSpPr>
          <p:spPr bwMode="auto">
            <a:xfrm>
              <a:off x="2908" y="2510"/>
              <a:ext cx="136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29" name="Rectangle 166"/>
            <p:cNvSpPr>
              <a:spLocks noChangeArrowheads="1"/>
            </p:cNvSpPr>
            <p:nvPr/>
          </p:nvSpPr>
          <p:spPr bwMode="auto">
            <a:xfrm>
              <a:off x="3447" y="2567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30" name="Rectangle 167"/>
            <p:cNvSpPr>
              <a:spLocks noChangeArrowheads="1"/>
            </p:cNvSpPr>
            <p:nvPr/>
          </p:nvSpPr>
          <p:spPr bwMode="auto">
            <a:xfrm>
              <a:off x="3313" y="2496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31" name="Rectangle 168"/>
            <p:cNvSpPr>
              <a:spLocks noChangeArrowheads="1"/>
            </p:cNvSpPr>
            <p:nvPr/>
          </p:nvSpPr>
          <p:spPr bwMode="auto">
            <a:xfrm>
              <a:off x="2707" y="2580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32" name="Rectangle 169"/>
            <p:cNvSpPr>
              <a:spLocks noChangeArrowheads="1"/>
            </p:cNvSpPr>
            <p:nvPr/>
          </p:nvSpPr>
          <p:spPr bwMode="auto">
            <a:xfrm>
              <a:off x="2841" y="2524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33" name="Rectangle 170"/>
            <p:cNvSpPr>
              <a:spLocks noChangeArrowheads="1"/>
            </p:cNvSpPr>
            <p:nvPr/>
          </p:nvSpPr>
          <p:spPr bwMode="auto">
            <a:xfrm>
              <a:off x="2875" y="2468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34" name="Rectangle 171"/>
            <p:cNvSpPr>
              <a:spLocks noChangeArrowheads="1"/>
            </p:cNvSpPr>
            <p:nvPr/>
          </p:nvSpPr>
          <p:spPr bwMode="auto">
            <a:xfrm>
              <a:off x="1732" y="2095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35" name="Rectangle 172"/>
            <p:cNvSpPr>
              <a:spLocks noChangeArrowheads="1"/>
            </p:cNvSpPr>
            <p:nvPr/>
          </p:nvSpPr>
          <p:spPr bwMode="auto">
            <a:xfrm>
              <a:off x="2001" y="2122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36" name="Rectangle 173"/>
            <p:cNvSpPr>
              <a:spLocks noChangeArrowheads="1"/>
            </p:cNvSpPr>
            <p:nvPr/>
          </p:nvSpPr>
          <p:spPr bwMode="auto">
            <a:xfrm>
              <a:off x="1900" y="2095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37" name="Rectangle 174"/>
            <p:cNvSpPr>
              <a:spLocks noChangeArrowheads="1"/>
            </p:cNvSpPr>
            <p:nvPr/>
          </p:nvSpPr>
          <p:spPr bwMode="auto">
            <a:xfrm>
              <a:off x="2035" y="2149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38" name="Rectangle 175"/>
            <p:cNvSpPr>
              <a:spLocks noChangeArrowheads="1"/>
            </p:cNvSpPr>
            <p:nvPr/>
          </p:nvSpPr>
          <p:spPr bwMode="auto">
            <a:xfrm>
              <a:off x="2908" y="2122"/>
              <a:ext cx="136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39" name="Rectangle 176"/>
            <p:cNvSpPr>
              <a:spLocks noChangeArrowheads="1"/>
            </p:cNvSpPr>
            <p:nvPr/>
          </p:nvSpPr>
          <p:spPr bwMode="auto">
            <a:xfrm>
              <a:off x="3010" y="2191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40" name="Rectangle 177"/>
            <p:cNvSpPr>
              <a:spLocks noChangeArrowheads="1"/>
            </p:cNvSpPr>
            <p:nvPr/>
          </p:nvSpPr>
          <p:spPr bwMode="auto">
            <a:xfrm>
              <a:off x="3380" y="2135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41" name="Rectangle 178"/>
            <p:cNvSpPr>
              <a:spLocks noChangeArrowheads="1"/>
            </p:cNvSpPr>
            <p:nvPr/>
          </p:nvSpPr>
          <p:spPr bwMode="auto">
            <a:xfrm>
              <a:off x="3514" y="2108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42" name="Rectangle 179"/>
            <p:cNvSpPr>
              <a:spLocks noChangeArrowheads="1"/>
            </p:cNvSpPr>
            <p:nvPr/>
          </p:nvSpPr>
          <p:spPr bwMode="auto">
            <a:xfrm>
              <a:off x="3716" y="2594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43" name="Rectangle 180"/>
            <p:cNvSpPr>
              <a:spLocks noChangeArrowheads="1"/>
            </p:cNvSpPr>
            <p:nvPr/>
          </p:nvSpPr>
          <p:spPr bwMode="auto">
            <a:xfrm>
              <a:off x="3649" y="2567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44" name="Rectangle 181"/>
            <p:cNvSpPr>
              <a:spLocks noChangeArrowheads="1"/>
            </p:cNvSpPr>
            <p:nvPr/>
          </p:nvSpPr>
          <p:spPr bwMode="auto">
            <a:xfrm>
              <a:off x="3413" y="2538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45" name="Rectangle 182"/>
            <p:cNvSpPr>
              <a:spLocks noChangeArrowheads="1"/>
            </p:cNvSpPr>
            <p:nvPr/>
          </p:nvSpPr>
          <p:spPr bwMode="auto">
            <a:xfrm>
              <a:off x="2841" y="2538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46" name="Rectangle 183"/>
            <p:cNvSpPr>
              <a:spLocks noChangeArrowheads="1"/>
            </p:cNvSpPr>
            <p:nvPr/>
          </p:nvSpPr>
          <p:spPr bwMode="auto">
            <a:xfrm>
              <a:off x="2908" y="2552"/>
              <a:ext cx="136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47" name="Rectangle 184"/>
            <p:cNvSpPr>
              <a:spLocks noChangeArrowheads="1"/>
            </p:cNvSpPr>
            <p:nvPr/>
          </p:nvSpPr>
          <p:spPr bwMode="auto">
            <a:xfrm>
              <a:off x="2976" y="2496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48" name="Rectangle 185"/>
            <p:cNvSpPr>
              <a:spLocks noChangeArrowheads="1"/>
            </p:cNvSpPr>
            <p:nvPr/>
          </p:nvSpPr>
          <p:spPr bwMode="auto">
            <a:xfrm>
              <a:off x="2841" y="2552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49" name="Rectangle 186"/>
            <p:cNvSpPr>
              <a:spLocks noChangeArrowheads="1"/>
            </p:cNvSpPr>
            <p:nvPr/>
          </p:nvSpPr>
          <p:spPr bwMode="auto">
            <a:xfrm>
              <a:off x="2774" y="2567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50" name="Rectangle 187"/>
            <p:cNvSpPr>
              <a:spLocks noChangeArrowheads="1"/>
            </p:cNvSpPr>
            <p:nvPr/>
          </p:nvSpPr>
          <p:spPr bwMode="auto">
            <a:xfrm>
              <a:off x="3077" y="2414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51" name="Rectangle 188"/>
            <p:cNvSpPr>
              <a:spLocks noChangeArrowheads="1"/>
            </p:cNvSpPr>
            <p:nvPr/>
          </p:nvSpPr>
          <p:spPr bwMode="auto">
            <a:xfrm>
              <a:off x="1934" y="2538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52" name="Rectangle 189"/>
            <p:cNvSpPr>
              <a:spLocks noChangeArrowheads="1"/>
            </p:cNvSpPr>
            <p:nvPr/>
          </p:nvSpPr>
          <p:spPr bwMode="auto">
            <a:xfrm>
              <a:off x="2236" y="2400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53" name="Rectangle 190"/>
            <p:cNvSpPr>
              <a:spLocks noChangeArrowheads="1"/>
            </p:cNvSpPr>
            <p:nvPr/>
          </p:nvSpPr>
          <p:spPr bwMode="auto">
            <a:xfrm>
              <a:off x="2135" y="2454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2954" name="Line 191"/>
            <p:cNvSpPr>
              <a:spLocks noChangeShapeType="1"/>
            </p:cNvSpPr>
            <p:nvPr/>
          </p:nvSpPr>
          <p:spPr bwMode="auto">
            <a:xfrm>
              <a:off x="2203" y="2358"/>
              <a:ext cx="100" cy="0"/>
            </a:xfrm>
            <a:prstGeom prst="line">
              <a:avLst/>
            </a:prstGeom>
            <a:noFill/>
            <a:ln w="50800">
              <a:solidFill>
                <a:srgbClr val="0099F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2955" name="Line 192"/>
            <p:cNvSpPr>
              <a:spLocks noChangeShapeType="1"/>
            </p:cNvSpPr>
            <p:nvPr/>
          </p:nvSpPr>
          <p:spPr bwMode="auto">
            <a:xfrm>
              <a:off x="2302" y="2386"/>
              <a:ext cx="101" cy="0"/>
            </a:xfrm>
            <a:prstGeom prst="line">
              <a:avLst/>
            </a:prstGeom>
            <a:noFill/>
            <a:ln w="50800">
              <a:solidFill>
                <a:srgbClr val="0099F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2956" name="Line 193"/>
            <p:cNvSpPr>
              <a:spLocks noChangeShapeType="1"/>
            </p:cNvSpPr>
            <p:nvPr/>
          </p:nvSpPr>
          <p:spPr bwMode="auto">
            <a:xfrm>
              <a:off x="3076" y="2386"/>
              <a:ext cx="102" cy="0"/>
            </a:xfrm>
            <a:prstGeom prst="line">
              <a:avLst/>
            </a:prstGeom>
            <a:noFill/>
            <a:ln w="50800">
              <a:solidFill>
                <a:srgbClr val="0099F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2957" name="Line 194"/>
            <p:cNvSpPr>
              <a:spLocks noChangeShapeType="1"/>
            </p:cNvSpPr>
            <p:nvPr/>
          </p:nvSpPr>
          <p:spPr bwMode="auto">
            <a:xfrm>
              <a:off x="2168" y="2372"/>
              <a:ext cx="101" cy="0"/>
            </a:xfrm>
            <a:prstGeom prst="line">
              <a:avLst/>
            </a:prstGeom>
            <a:noFill/>
            <a:ln w="50800">
              <a:solidFill>
                <a:srgbClr val="0099F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2958" name="Line 195"/>
            <p:cNvSpPr>
              <a:spLocks noChangeShapeType="1"/>
            </p:cNvSpPr>
            <p:nvPr/>
          </p:nvSpPr>
          <p:spPr bwMode="auto">
            <a:xfrm>
              <a:off x="1531" y="2372"/>
              <a:ext cx="100" cy="0"/>
            </a:xfrm>
            <a:prstGeom prst="line">
              <a:avLst/>
            </a:prstGeom>
            <a:noFill/>
            <a:ln w="50800">
              <a:solidFill>
                <a:srgbClr val="0099F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2959" name="Line 196"/>
            <p:cNvSpPr>
              <a:spLocks noChangeShapeType="1"/>
            </p:cNvSpPr>
            <p:nvPr/>
          </p:nvSpPr>
          <p:spPr bwMode="auto">
            <a:xfrm>
              <a:off x="3143" y="2358"/>
              <a:ext cx="102" cy="0"/>
            </a:xfrm>
            <a:prstGeom prst="line">
              <a:avLst/>
            </a:prstGeom>
            <a:noFill/>
            <a:ln w="50800">
              <a:solidFill>
                <a:srgbClr val="0099FF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2960" name="Rectangle 197"/>
            <p:cNvSpPr>
              <a:spLocks noChangeArrowheads="1"/>
            </p:cNvSpPr>
            <p:nvPr/>
          </p:nvSpPr>
          <p:spPr bwMode="auto">
            <a:xfrm>
              <a:off x="1396" y="2440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195" name="Rectangle 198"/>
            <p:cNvSpPr>
              <a:spLocks noChangeArrowheads="1"/>
            </p:cNvSpPr>
            <p:nvPr/>
          </p:nvSpPr>
          <p:spPr bwMode="auto">
            <a:xfrm>
              <a:off x="1396" y="2482"/>
              <a:ext cx="135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65088" tIns="31750" rIns="65088" bIns="31750">
              <a:spAutoFit/>
            </a:bodyPr>
            <a:lstStyle/>
            <a:p>
              <a:pPr defTabSz="447675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en-US" sz="170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-107" charset="0"/>
                </a:rPr>
                <a:t>-</a:t>
              </a:r>
            </a:p>
          </p:txBody>
        </p:sp>
        <p:grpSp>
          <p:nvGrpSpPr>
            <p:cNvPr id="32962" name="Group 200"/>
            <p:cNvGrpSpPr>
              <a:grpSpLocks/>
            </p:cNvGrpSpPr>
            <p:nvPr/>
          </p:nvGrpSpPr>
          <p:grpSpPr bwMode="auto">
            <a:xfrm>
              <a:off x="2070" y="2344"/>
              <a:ext cx="537" cy="146"/>
              <a:chOff x="1040" y="3656"/>
              <a:chExt cx="537" cy="146"/>
            </a:xfrm>
          </p:grpSpPr>
          <p:grpSp>
            <p:nvGrpSpPr>
              <p:cNvPr id="32963" name="Group 201"/>
              <p:cNvGrpSpPr>
                <a:grpSpLocks/>
              </p:cNvGrpSpPr>
              <p:nvPr/>
            </p:nvGrpSpPr>
            <p:grpSpPr bwMode="auto">
              <a:xfrm>
                <a:off x="1040" y="3656"/>
                <a:ext cx="268" cy="146"/>
                <a:chOff x="1040" y="3656"/>
                <a:chExt cx="268" cy="146"/>
              </a:xfrm>
            </p:grpSpPr>
            <p:sp>
              <p:nvSpPr>
                <p:cNvPr id="32964" name="Rectangle 202"/>
                <p:cNvSpPr>
                  <a:spLocks noChangeArrowheads="1"/>
                </p:cNvSpPr>
                <p:nvPr/>
              </p:nvSpPr>
              <p:spPr bwMode="auto">
                <a:xfrm>
                  <a:off x="1040" y="3656"/>
                  <a:ext cx="134" cy="1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65088" tIns="31750" rIns="65088" bIns="31750">
                  <a:spAutoFit/>
                </a:bodyPr>
                <a:lstStyle>
                  <a:lvl1pPr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en-US" sz="1700" b="1" baseline="-25000">
                      <a:latin typeface="Times New Roman" panose="02020603050405020304" pitchFamily="18" charset="0"/>
                    </a:rPr>
                    <a:t>+</a:t>
                  </a:r>
                </a:p>
              </p:txBody>
            </p:sp>
            <p:sp>
              <p:nvSpPr>
                <p:cNvPr id="32965" name="Rectangle 203"/>
                <p:cNvSpPr>
                  <a:spLocks noChangeArrowheads="1"/>
                </p:cNvSpPr>
                <p:nvPr/>
              </p:nvSpPr>
              <p:spPr bwMode="auto">
                <a:xfrm>
                  <a:off x="1174" y="3656"/>
                  <a:ext cx="134" cy="1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65088" tIns="31750" rIns="65088" bIns="31750">
                  <a:spAutoFit/>
                </a:bodyPr>
                <a:lstStyle>
                  <a:lvl1pPr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en-US" sz="1700" b="1" baseline="-25000">
                      <a:latin typeface="Times New Roman" panose="02020603050405020304" pitchFamily="18" charset="0"/>
                    </a:rPr>
                    <a:t>+</a:t>
                  </a:r>
                </a:p>
              </p:txBody>
            </p:sp>
          </p:grpSp>
          <p:grpSp>
            <p:nvGrpSpPr>
              <p:cNvPr id="32966" name="Group 204"/>
              <p:cNvGrpSpPr>
                <a:grpSpLocks/>
              </p:cNvGrpSpPr>
              <p:nvPr/>
            </p:nvGrpSpPr>
            <p:grpSpPr bwMode="auto">
              <a:xfrm>
                <a:off x="1308" y="3656"/>
                <a:ext cx="269" cy="146"/>
                <a:chOff x="1308" y="3656"/>
                <a:chExt cx="269" cy="146"/>
              </a:xfrm>
            </p:grpSpPr>
            <p:sp>
              <p:nvSpPr>
                <p:cNvPr id="32967" name="Rectangle 205"/>
                <p:cNvSpPr>
                  <a:spLocks noChangeArrowheads="1"/>
                </p:cNvSpPr>
                <p:nvPr/>
              </p:nvSpPr>
              <p:spPr bwMode="auto">
                <a:xfrm>
                  <a:off x="1308" y="3656"/>
                  <a:ext cx="135" cy="1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65088" tIns="31750" rIns="65088" bIns="31750">
                  <a:spAutoFit/>
                </a:bodyPr>
                <a:lstStyle>
                  <a:lvl1pPr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en-US" sz="1700" b="1" baseline="-25000">
                      <a:latin typeface="Times New Roman" panose="02020603050405020304" pitchFamily="18" charset="0"/>
                    </a:rPr>
                    <a:t>+</a:t>
                  </a:r>
                </a:p>
              </p:txBody>
            </p:sp>
            <p:sp>
              <p:nvSpPr>
                <p:cNvPr id="32968" name="Rectangle 206"/>
                <p:cNvSpPr>
                  <a:spLocks noChangeArrowheads="1"/>
                </p:cNvSpPr>
                <p:nvPr/>
              </p:nvSpPr>
              <p:spPr bwMode="auto">
                <a:xfrm>
                  <a:off x="1443" y="3656"/>
                  <a:ext cx="134" cy="1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65088" tIns="31750" rIns="65088" bIns="31750">
                  <a:spAutoFit/>
                </a:bodyPr>
                <a:lstStyle>
                  <a:lvl1pPr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en-US" sz="1700" b="1" baseline="-25000">
                      <a:latin typeface="Times New Roman" panose="02020603050405020304" pitchFamily="18" charset="0"/>
                    </a:rPr>
                    <a:t>+</a:t>
                  </a:r>
                </a:p>
              </p:txBody>
            </p:sp>
          </p:grpSp>
        </p:grpSp>
        <p:grpSp>
          <p:nvGrpSpPr>
            <p:cNvPr id="32969" name="Group 207"/>
            <p:cNvGrpSpPr>
              <a:grpSpLocks/>
            </p:cNvGrpSpPr>
            <p:nvPr/>
          </p:nvGrpSpPr>
          <p:grpSpPr bwMode="auto">
            <a:xfrm>
              <a:off x="2607" y="2344"/>
              <a:ext cx="269" cy="146"/>
              <a:chOff x="1577" y="3656"/>
              <a:chExt cx="269" cy="146"/>
            </a:xfrm>
          </p:grpSpPr>
          <p:sp>
            <p:nvSpPr>
              <p:cNvPr id="32970" name="Rectangle 208"/>
              <p:cNvSpPr>
                <a:spLocks noChangeArrowheads="1"/>
              </p:cNvSpPr>
              <p:nvPr/>
            </p:nvSpPr>
            <p:spPr bwMode="auto">
              <a:xfrm>
                <a:off x="1577" y="3656"/>
                <a:ext cx="13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5088" tIns="31750" rIns="65088" bIns="31750">
                <a:spAutoFit/>
              </a:bodyPr>
              <a:lstStyle>
                <a:lvl1pPr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700" b="1" baseline="-25000">
                    <a:latin typeface="Times New Roman" panose="02020603050405020304" pitchFamily="18" charset="0"/>
                  </a:rPr>
                  <a:t>+</a:t>
                </a:r>
              </a:p>
            </p:txBody>
          </p:sp>
          <p:sp>
            <p:nvSpPr>
              <p:cNvPr id="32971" name="Rectangle 209"/>
              <p:cNvSpPr>
                <a:spLocks noChangeArrowheads="1"/>
              </p:cNvSpPr>
              <p:nvPr/>
            </p:nvSpPr>
            <p:spPr bwMode="auto">
              <a:xfrm>
                <a:off x="1712" y="3656"/>
                <a:ext cx="1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5088" tIns="31750" rIns="65088" bIns="31750">
                <a:spAutoFit/>
              </a:bodyPr>
              <a:lstStyle>
                <a:lvl1pPr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700" b="1" baseline="-250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32972" name="Group 210"/>
            <p:cNvGrpSpPr>
              <a:grpSpLocks/>
            </p:cNvGrpSpPr>
            <p:nvPr/>
          </p:nvGrpSpPr>
          <p:grpSpPr bwMode="auto">
            <a:xfrm>
              <a:off x="2876" y="2344"/>
              <a:ext cx="270" cy="146"/>
              <a:chOff x="1846" y="3656"/>
              <a:chExt cx="269" cy="146"/>
            </a:xfrm>
          </p:grpSpPr>
          <p:sp>
            <p:nvSpPr>
              <p:cNvPr id="32973" name="Rectangle 211"/>
              <p:cNvSpPr>
                <a:spLocks noChangeArrowheads="1"/>
              </p:cNvSpPr>
              <p:nvPr/>
            </p:nvSpPr>
            <p:spPr bwMode="auto">
              <a:xfrm>
                <a:off x="1846" y="3656"/>
                <a:ext cx="1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5088" tIns="31750" rIns="65088" bIns="31750">
                <a:spAutoFit/>
              </a:bodyPr>
              <a:lstStyle>
                <a:lvl1pPr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700" b="1" baseline="-25000">
                    <a:latin typeface="Times New Roman" panose="02020603050405020304" pitchFamily="18" charset="0"/>
                  </a:rPr>
                  <a:t>+</a:t>
                </a:r>
              </a:p>
            </p:txBody>
          </p:sp>
          <p:sp>
            <p:nvSpPr>
              <p:cNvPr id="32974" name="Rectangle 212"/>
              <p:cNvSpPr>
                <a:spLocks noChangeArrowheads="1"/>
              </p:cNvSpPr>
              <p:nvPr/>
            </p:nvSpPr>
            <p:spPr bwMode="auto">
              <a:xfrm>
                <a:off x="1980" y="3656"/>
                <a:ext cx="13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5088" tIns="31750" rIns="65088" bIns="31750">
                <a:spAutoFit/>
              </a:bodyPr>
              <a:lstStyle>
                <a:lvl1pPr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700" b="1" baseline="-250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sp>
          <p:nvSpPr>
            <p:cNvPr id="32975" name="Rectangle 213"/>
            <p:cNvSpPr>
              <a:spLocks noChangeArrowheads="1"/>
            </p:cNvSpPr>
            <p:nvPr/>
          </p:nvSpPr>
          <p:spPr bwMode="auto">
            <a:xfrm>
              <a:off x="3146" y="2344"/>
              <a:ext cx="134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976" name="Rectangle 214"/>
            <p:cNvSpPr>
              <a:spLocks noChangeArrowheads="1"/>
            </p:cNvSpPr>
            <p:nvPr/>
          </p:nvSpPr>
          <p:spPr bwMode="auto">
            <a:xfrm>
              <a:off x="3280" y="2344"/>
              <a:ext cx="135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977" name="Rectangle 215"/>
            <p:cNvSpPr>
              <a:spLocks noChangeArrowheads="1"/>
            </p:cNvSpPr>
            <p:nvPr/>
          </p:nvSpPr>
          <p:spPr bwMode="auto">
            <a:xfrm>
              <a:off x="3415" y="2344"/>
              <a:ext cx="134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grpSp>
          <p:nvGrpSpPr>
            <p:cNvPr id="32978" name="Group 216"/>
            <p:cNvGrpSpPr>
              <a:grpSpLocks/>
            </p:cNvGrpSpPr>
            <p:nvPr/>
          </p:nvGrpSpPr>
          <p:grpSpPr bwMode="auto">
            <a:xfrm>
              <a:off x="1538" y="2285"/>
              <a:ext cx="538" cy="146"/>
              <a:chOff x="508" y="3597"/>
              <a:chExt cx="538" cy="146"/>
            </a:xfrm>
          </p:grpSpPr>
          <p:grpSp>
            <p:nvGrpSpPr>
              <p:cNvPr id="32979" name="Group 217"/>
              <p:cNvGrpSpPr>
                <a:grpSpLocks/>
              </p:cNvGrpSpPr>
              <p:nvPr/>
            </p:nvGrpSpPr>
            <p:grpSpPr bwMode="auto">
              <a:xfrm>
                <a:off x="508" y="3597"/>
                <a:ext cx="269" cy="146"/>
                <a:chOff x="508" y="3597"/>
                <a:chExt cx="269" cy="146"/>
              </a:xfrm>
            </p:grpSpPr>
            <p:sp>
              <p:nvSpPr>
                <p:cNvPr id="32980" name="Rectangle 218"/>
                <p:cNvSpPr>
                  <a:spLocks noChangeArrowheads="1"/>
                </p:cNvSpPr>
                <p:nvPr/>
              </p:nvSpPr>
              <p:spPr bwMode="auto">
                <a:xfrm>
                  <a:off x="508" y="3597"/>
                  <a:ext cx="135" cy="1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65088" tIns="31750" rIns="65088" bIns="31750">
                  <a:spAutoFit/>
                </a:bodyPr>
                <a:lstStyle>
                  <a:lvl1pPr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en-US" sz="1700" b="1" baseline="-25000">
                      <a:latin typeface="Times New Roman" panose="02020603050405020304" pitchFamily="18" charset="0"/>
                    </a:rPr>
                    <a:t>+</a:t>
                  </a:r>
                </a:p>
              </p:txBody>
            </p:sp>
            <p:sp>
              <p:nvSpPr>
                <p:cNvPr id="32981" name="Rectangle 219"/>
                <p:cNvSpPr>
                  <a:spLocks noChangeArrowheads="1"/>
                </p:cNvSpPr>
                <p:nvPr/>
              </p:nvSpPr>
              <p:spPr bwMode="auto">
                <a:xfrm>
                  <a:off x="643" y="3597"/>
                  <a:ext cx="134" cy="1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65088" tIns="31750" rIns="65088" bIns="31750">
                  <a:spAutoFit/>
                </a:bodyPr>
                <a:lstStyle>
                  <a:lvl1pPr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en-US" sz="1700" b="1" baseline="-25000">
                      <a:latin typeface="Times New Roman" panose="02020603050405020304" pitchFamily="18" charset="0"/>
                    </a:rPr>
                    <a:t>+</a:t>
                  </a:r>
                </a:p>
              </p:txBody>
            </p:sp>
          </p:grpSp>
          <p:grpSp>
            <p:nvGrpSpPr>
              <p:cNvPr id="32982" name="Group 220"/>
              <p:cNvGrpSpPr>
                <a:grpSpLocks/>
              </p:cNvGrpSpPr>
              <p:nvPr/>
            </p:nvGrpSpPr>
            <p:grpSpPr bwMode="auto">
              <a:xfrm>
                <a:off x="777" y="3597"/>
                <a:ext cx="269" cy="146"/>
                <a:chOff x="777" y="3597"/>
                <a:chExt cx="269" cy="146"/>
              </a:xfrm>
            </p:grpSpPr>
            <p:sp>
              <p:nvSpPr>
                <p:cNvPr id="32983" name="Rectangle 221"/>
                <p:cNvSpPr>
                  <a:spLocks noChangeArrowheads="1"/>
                </p:cNvSpPr>
                <p:nvPr/>
              </p:nvSpPr>
              <p:spPr bwMode="auto">
                <a:xfrm>
                  <a:off x="777" y="3597"/>
                  <a:ext cx="135" cy="1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65088" tIns="31750" rIns="65088" bIns="31750">
                  <a:spAutoFit/>
                </a:bodyPr>
                <a:lstStyle>
                  <a:lvl1pPr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en-US" sz="1700" b="1" baseline="-25000">
                      <a:latin typeface="Times New Roman" panose="02020603050405020304" pitchFamily="18" charset="0"/>
                    </a:rPr>
                    <a:t>+</a:t>
                  </a:r>
                </a:p>
              </p:txBody>
            </p:sp>
            <p:sp>
              <p:nvSpPr>
                <p:cNvPr id="32984" name="Rectangle 222"/>
                <p:cNvSpPr>
                  <a:spLocks noChangeArrowheads="1"/>
                </p:cNvSpPr>
                <p:nvPr/>
              </p:nvSpPr>
              <p:spPr bwMode="auto">
                <a:xfrm>
                  <a:off x="912" y="3597"/>
                  <a:ext cx="134" cy="1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65088" tIns="31750" rIns="65088" bIns="31750">
                  <a:spAutoFit/>
                </a:bodyPr>
                <a:lstStyle>
                  <a:lvl1pPr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en-US" sz="1700" b="1" baseline="-25000">
                      <a:latin typeface="Times New Roman" panose="02020603050405020304" pitchFamily="18" charset="0"/>
                    </a:rPr>
                    <a:t>+</a:t>
                  </a:r>
                </a:p>
              </p:txBody>
            </p:sp>
          </p:grpSp>
        </p:grpSp>
        <p:grpSp>
          <p:nvGrpSpPr>
            <p:cNvPr id="32985" name="Group 223"/>
            <p:cNvGrpSpPr>
              <a:grpSpLocks/>
            </p:cNvGrpSpPr>
            <p:nvPr/>
          </p:nvGrpSpPr>
          <p:grpSpPr bwMode="auto">
            <a:xfrm>
              <a:off x="2076" y="2285"/>
              <a:ext cx="538" cy="146"/>
              <a:chOff x="1046" y="3597"/>
              <a:chExt cx="538" cy="146"/>
            </a:xfrm>
          </p:grpSpPr>
          <p:grpSp>
            <p:nvGrpSpPr>
              <p:cNvPr id="32986" name="Group 224"/>
              <p:cNvGrpSpPr>
                <a:grpSpLocks/>
              </p:cNvGrpSpPr>
              <p:nvPr/>
            </p:nvGrpSpPr>
            <p:grpSpPr bwMode="auto">
              <a:xfrm>
                <a:off x="1046" y="3597"/>
                <a:ext cx="269" cy="146"/>
                <a:chOff x="1046" y="3597"/>
                <a:chExt cx="269" cy="146"/>
              </a:xfrm>
            </p:grpSpPr>
            <p:sp>
              <p:nvSpPr>
                <p:cNvPr id="32987" name="Rectangle 225"/>
                <p:cNvSpPr>
                  <a:spLocks noChangeArrowheads="1"/>
                </p:cNvSpPr>
                <p:nvPr/>
              </p:nvSpPr>
              <p:spPr bwMode="auto">
                <a:xfrm>
                  <a:off x="1046" y="3597"/>
                  <a:ext cx="134" cy="1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65088" tIns="31750" rIns="65088" bIns="31750">
                  <a:spAutoFit/>
                </a:bodyPr>
                <a:lstStyle>
                  <a:lvl1pPr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en-US" sz="1700" b="1" baseline="-25000">
                      <a:latin typeface="Times New Roman" panose="02020603050405020304" pitchFamily="18" charset="0"/>
                    </a:rPr>
                    <a:t>+</a:t>
                  </a:r>
                </a:p>
              </p:txBody>
            </p:sp>
            <p:sp>
              <p:nvSpPr>
                <p:cNvPr id="32988" name="Rectangle 226"/>
                <p:cNvSpPr>
                  <a:spLocks noChangeArrowheads="1"/>
                </p:cNvSpPr>
                <p:nvPr/>
              </p:nvSpPr>
              <p:spPr bwMode="auto">
                <a:xfrm>
                  <a:off x="1180" y="3597"/>
                  <a:ext cx="135" cy="1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65088" tIns="31750" rIns="65088" bIns="31750">
                  <a:spAutoFit/>
                </a:bodyPr>
                <a:lstStyle>
                  <a:lvl1pPr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en-US" sz="1700" b="1" baseline="-25000">
                      <a:latin typeface="Times New Roman" panose="02020603050405020304" pitchFamily="18" charset="0"/>
                    </a:rPr>
                    <a:t>+</a:t>
                  </a:r>
                </a:p>
              </p:txBody>
            </p:sp>
          </p:grpSp>
          <p:grpSp>
            <p:nvGrpSpPr>
              <p:cNvPr id="32989" name="Group 227"/>
              <p:cNvGrpSpPr>
                <a:grpSpLocks/>
              </p:cNvGrpSpPr>
              <p:nvPr/>
            </p:nvGrpSpPr>
            <p:grpSpPr bwMode="auto">
              <a:xfrm>
                <a:off x="1315" y="3597"/>
                <a:ext cx="269" cy="146"/>
                <a:chOff x="1315" y="3597"/>
                <a:chExt cx="269" cy="146"/>
              </a:xfrm>
            </p:grpSpPr>
            <p:sp>
              <p:nvSpPr>
                <p:cNvPr id="32990" name="Rectangle 228"/>
                <p:cNvSpPr>
                  <a:spLocks noChangeArrowheads="1"/>
                </p:cNvSpPr>
                <p:nvPr/>
              </p:nvSpPr>
              <p:spPr bwMode="auto">
                <a:xfrm>
                  <a:off x="1315" y="3597"/>
                  <a:ext cx="134" cy="1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65088" tIns="31750" rIns="65088" bIns="31750">
                  <a:spAutoFit/>
                </a:bodyPr>
                <a:lstStyle>
                  <a:lvl1pPr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en-US" sz="1700" b="1" baseline="-25000">
                      <a:latin typeface="Times New Roman" panose="02020603050405020304" pitchFamily="18" charset="0"/>
                    </a:rPr>
                    <a:t>+</a:t>
                  </a:r>
                </a:p>
              </p:txBody>
            </p:sp>
            <p:sp>
              <p:nvSpPr>
                <p:cNvPr id="32991" name="Rectangle 229"/>
                <p:cNvSpPr>
                  <a:spLocks noChangeArrowheads="1"/>
                </p:cNvSpPr>
                <p:nvPr/>
              </p:nvSpPr>
              <p:spPr bwMode="auto">
                <a:xfrm>
                  <a:off x="1449" y="3597"/>
                  <a:ext cx="135" cy="1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65088" tIns="31750" rIns="65088" bIns="31750">
                  <a:spAutoFit/>
                </a:bodyPr>
                <a:lstStyle>
                  <a:lvl1pPr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en-US" sz="1700" b="1" baseline="-25000">
                      <a:latin typeface="Times New Roman" panose="02020603050405020304" pitchFamily="18" charset="0"/>
                    </a:rPr>
                    <a:t>+</a:t>
                  </a:r>
                </a:p>
              </p:txBody>
            </p:sp>
          </p:grpSp>
        </p:grpSp>
        <p:grpSp>
          <p:nvGrpSpPr>
            <p:cNvPr id="32992" name="Group 230"/>
            <p:cNvGrpSpPr>
              <a:grpSpLocks/>
            </p:cNvGrpSpPr>
            <p:nvPr/>
          </p:nvGrpSpPr>
          <p:grpSpPr bwMode="auto">
            <a:xfrm>
              <a:off x="2614" y="2285"/>
              <a:ext cx="268" cy="146"/>
              <a:chOff x="1584" y="3597"/>
              <a:chExt cx="268" cy="146"/>
            </a:xfrm>
          </p:grpSpPr>
          <p:sp>
            <p:nvSpPr>
              <p:cNvPr id="32993" name="Rectangle 231"/>
              <p:cNvSpPr>
                <a:spLocks noChangeArrowheads="1"/>
              </p:cNvSpPr>
              <p:nvPr/>
            </p:nvSpPr>
            <p:spPr bwMode="auto">
              <a:xfrm>
                <a:off x="1584" y="3597"/>
                <a:ext cx="1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5088" tIns="31750" rIns="65088" bIns="31750">
                <a:spAutoFit/>
              </a:bodyPr>
              <a:lstStyle>
                <a:lvl1pPr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700" b="1" baseline="-25000">
                    <a:latin typeface="Times New Roman" panose="02020603050405020304" pitchFamily="18" charset="0"/>
                  </a:rPr>
                  <a:t>+</a:t>
                </a:r>
              </a:p>
            </p:txBody>
          </p:sp>
          <p:sp>
            <p:nvSpPr>
              <p:cNvPr id="32994" name="Rectangle 232"/>
              <p:cNvSpPr>
                <a:spLocks noChangeArrowheads="1"/>
              </p:cNvSpPr>
              <p:nvPr/>
            </p:nvSpPr>
            <p:spPr bwMode="auto">
              <a:xfrm>
                <a:off x="1718" y="3597"/>
                <a:ext cx="1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5088" tIns="31750" rIns="65088" bIns="31750">
                <a:spAutoFit/>
              </a:bodyPr>
              <a:lstStyle>
                <a:lvl1pPr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700" b="1" baseline="-250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32995" name="Group 233"/>
            <p:cNvGrpSpPr>
              <a:grpSpLocks/>
            </p:cNvGrpSpPr>
            <p:nvPr/>
          </p:nvGrpSpPr>
          <p:grpSpPr bwMode="auto">
            <a:xfrm>
              <a:off x="2882" y="2285"/>
              <a:ext cx="270" cy="146"/>
              <a:chOff x="1852" y="3597"/>
              <a:chExt cx="269" cy="146"/>
            </a:xfrm>
          </p:grpSpPr>
          <p:sp>
            <p:nvSpPr>
              <p:cNvPr id="32996" name="Rectangle 234"/>
              <p:cNvSpPr>
                <a:spLocks noChangeArrowheads="1"/>
              </p:cNvSpPr>
              <p:nvPr/>
            </p:nvSpPr>
            <p:spPr bwMode="auto">
              <a:xfrm>
                <a:off x="1852" y="3597"/>
                <a:ext cx="13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5088" tIns="31750" rIns="65088" bIns="31750">
                <a:spAutoFit/>
              </a:bodyPr>
              <a:lstStyle>
                <a:lvl1pPr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700" b="1" baseline="-25000">
                    <a:latin typeface="Times New Roman" panose="02020603050405020304" pitchFamily="18" charset="0"/>
                  </a:rPr>
                  <a:t>+</a:t>
                </a:r>
              </a:p>
            </p:txBody>
          </p:sp>
          <p:sp>
            <p:nvSpPr>
              <p:cNvPr id="32997" name="Rectangle 235"/>
              <p:cNvSpPr>
                <a:spLocks noChangeArrowheads="1"/>
              </p:cNvSpPr>
              <p:nvPr/>
            </p:nvSpPr>
            <p:spPr bwMode="auto">
              <a:xfrm>
                <a:off x="1987" y="3597"/>
                <a:ext cx="1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5088" tIns="31750" rIns="65088" bIns="31750">
                <a:spAutoFit/>
              </a:bodyPr>
              <a:lstStyle>
                <a:lvl1pPr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700" b="1" baseline="-250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sp>
          <p:nvSpPr>
            <p:cNvPr id="32998" name="Rectangle 236"/>
            <p:cNvSpPr>
              <a:spLocks noChangeArrowheads="1"/>
            </p:cNvSpPr>
            <p:nvPr/>
          </p:nvSpPr>
          <p:spPr bwMode="auto">
            <a:xfrm>
              <a:off x="3152" y="2285"/>
              <a:ext cx="135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2999" name="Rectangle 237"/>
            <p:cNvSpPr>
              <a:spLocks noChangeArrowheads="1"/>
            </p:cNvSpPr>
            <p:nvPr/>
          </p:nvSpPr>
          <p:spPr bwMode="auto">
            <a:xfrm>
              <a:off x="3287" y="2285"/>
              <a:ext cx="134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3000" name="Rectangle 238"/>
            <p:cNvSpPr>
              <a:spLocks noChangeArrowheads="1"/>
            </p:cNvSpPr>
            <p:nvPr/>
          </p:nvSpPr>
          <p:spPr bwMode="auto">
            <a:xfrm>
              <a:off x="3421" y="2285"/>
              <a:ext cx="134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 b="1" baseline="-25000">
                  <a:latin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33001" name="Rectangle 239"/>
            <p:cNvSpPr>
              <a:spLocks noChangeArrowheads="1"/>
            </p:cNvSpPr>
            <p:nvPr/>
          </p:nvSpPr>
          <p:spPr bwMode="auto">
            <a:xfrm>
              <a:off x="1458" y="2341"/>
              <a:ext cx="2151" cy="150"/>
            </a:xfrm>
            <a:prstGeom prst="rect">
              <a:avLst/>
            </a:prstGeom>
            <a:solidFill>
              <a:srgbClr val="FF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en-US"/>
            </a:p>
          </p:txBody>
        </p:sp>
        <p:grpSp>
          <p:nvGrpSpPr>
            <p:cNvPr id="33007" name="Group 247"/>
            <p:cNvGrpSpPr>
              <a:grpSpLocks/>
            </p:cNvGrpSpPr>
            <p:nvPr/>
          </p:nvGrpSpPr>
          <p:grpSpPr bwMode="auto">
            <a:xfrm>
              <a:off x="1485" y="2323"/>
              <a:ext cx="1748" cy="146"/>
              <a:chOff x="455" y="3635"/>
              <a:chExt cx="1747" cy="146"/>
            </a:xfrm>
          </p:grpSpPr>
          <p:grpSp>
            <p:nvGrpSpPr>
              <p:cNvPr id="33008" name="Group 248"/>
              <p:cNvGrpSpPr>
                <a:grpSpLocks/>
              </p:cNvGrpSpPr>
              <p:nvPr/>
            </p:nvGrpSpPr>
            <p:grpSpPr bwMode="auto">
              <a:xfrm>
                <a:off x="455" y="3635"/>
                <a:ext cx="538" cy="146"/>
                <a:chOff x="455" y="3635"/>
                <a:chExt cx="538" cy="146"/>
              </a:xfrm>
            </p:grpSpPr>
            <p:grpSp>
              <p:nvGrpSpPr>
                <p:cNvPr id="33009" name="Group 249"/>
                <p:cNvGrpSpPr>
                  <a:grpSpLocks/>
                </p:cNvGrpSpPr>
                <p:nvPr/>
              </p:nvGrpSpPr>
              <p:grpSpPr bwMode="auto">
                <a:xfrm>
                  <a:off x="455" y="3635"/>
                  <a:ext cx="269" cy="146"/>
                  <a:chOff x="455" y="3635"/>
                  <a:chExt cx="269" cy="146"/>
                </a:xfrm>
              </p:grpSpPr>
              <p:sp>
                <p:nvSpPr>
                  <p:cNvPr id="33010" name="Rectangle 250"/>
                  <p:cNvSpPr>
                    <a:spLocks noChangeArrowheads="1"/>
                  </p:cNvSpPr>
                  <p:nvPr/>
                </p:nvSpPr>
                <p:spPr bwMode="auto">
                  <a:xfrm>
                    <a:off x="455" y="3635"/>
                    <a:ext cx="135" cy="1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65088" tIns="31750" rIns="65088" bIns="31750">
                    <a:spAutoFit/>
                  </a:bodyPr>
                  <a:lstStyle>
                    <a:lvl1pPr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</a:pPr>
                    <a:r>
                      <a:rPr lang="en-US" altLang="en-US" sz="1700" b="1" baseline="-25000">
                        <a:latin typeface="Times New Roman" panose="02020603050405020304" pitchFamily="18" charset="0"/>
                      </a:rPr>
                      <a:t>+</a:t>
                    </a:r>
                  </a:p>
                </p:txBody>
              </p:sp>
              <p:sp>
                <p:nvSpPr>
                  <p:cNvPr id="33011" name="Rectangle 251"/>
                  <p:cNvSpPr>
                    <a:spLocks noChangeArrowheads="1"/>
                  </p:cNvSpPr>
                  <p:nvPr/>
                </p:nvSpPr>
                <p:spPr bwMode="auto">
                  <a:xfrm>
                    <a:off x="590" y="3635"/>
                    <a:ext cx="134" cy="1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65088" tIns="31750" rIns="65088" bIns="31750">
                    <a:spAutoFit/>
                  </a:bodyPr>
                  <a:lstStyle>
                    <a:lvl1pPr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</a:pPr>
                    <a:r>
                      <a:rPr lang="en-US" altLang="en-US" sz="1700" b="1" baseline="-25000">
                        <a:latin typeface="Times New Roman" panose="02020603050405020304" pitchFamily="18" charset="0"/>
                      </a:rPr>
                      <a:t>+</a:t>
                    </a:r>
                  </a:p>
                </p:txBody>
              </p:sp>
            </p:grpSp>
            <p:grpSp>
              <p:nvGrpSpPr>
                <p:cNvPr id="33012" name="Group 252"/>
                <p:cNvGrpSpPr>
                  <a:grpSpLocks/>
                </p:cNvGrpSpPr>
                <p:nvPr/>
              </p:nvGrpSpPr>
              <p:grpSpPr bwMode="auto">
                <a:xfrm>
                  <a:off x="724" y="3635"/>
                  <a:ext cx="269" cy="146"/>
                  <a:chOff x="724" y="3635"/>
                  <a:chExt cx="269" cy="146"/>
                </a:xfrm>
              </p:grpSpPr>
              <p:sp>
                <p:nvSpPr>
                  <p:cNvPr id="33013" name="Rectangle 253"/>
                  <p:cNvSpPr>
                    <a:spLocks noChangeArrowheads="1"/>
                  </p:cNvSpPr>
                  <p:nvPr/>
                </p:nvSpPr>
                <p:spPr bwMode="auto">
                  <a:xfrm>
                    <a:off x="724" y="3635"/>
                    <a:ext cx="134" cy="1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65088" tIns="31750" rIns="65088" bIns="31750">
                    <a:spAutoFit/>
                  </a:bodyPr>
                  <a:lstStyle>
                    <a:lvl1pPr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</a:pPr>
                    <a:r>
                      <a:rPr lang="en-US" altLang="en-US" sz="1700" b="1" baseline="-25000">
                        <a:latin typeface="Times New Roman" panose="02020603050405020304" pitchFamily="18" charset="0"/>
                      </a:rPr>
                      <a:t>+</a:t>
                    </a:r>
                  </a:p>
                </p:txBody>
              </p:sp>
              <p:sp>
                <p:nvSpPr>
                  <p:cNvPr id="33014" name="Rectangle 254"/>
                  <p:cNvSpPr>
                    <a:spLocks noChangeArrowheads="1"/>
                  </p:cNvSpPr>
                  <p:nvPr/>
                </p:nvSpPr>
                <p:spPr bwMode="auto">
                  <a:xfrm>
                    <a:off x="858" y="3635"/>
                    <a:ext cx="135" cy="1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65088" tIns="31750" rIns="65088" bIns="31750">
                    <a:spAutoFit/>
                  </a:bodyPr>
                  <a:lstStyle>
                    <a:lvl1pPr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</a:pPr>
                    <a:r>
                      <a:rPr lang="en-US" altLang="en-US" sz="1700" b="1" baseline="-25000">
                        <a:latin typeface="Times New Roman" panose="02020603050405020304" pitchFamily="18" charset="0"/>
                      </a:rPr>
                      <a:t>+</a:t>
                    </a:r>
                  </a:p>
                </p:txBody>
              </p:sp>
            </p:grpSp>
          </p:grpSp>
          <p:grpSp>
            <p:nvGrpSpPr>
              <p:cNvPr id="33015" name="Group 255"/>
              <p:cNvGrpSpPr>
                <a:grpSpLocks/>
              </p:cNvGrpSpPr>
              <p:nvPr/>
            </p:nvGrpSpPr>
            <p:grpSpPr bwMode="auto">
              <a:xfrm>
                <a:off x="993" y="3635"/>
                <a:ext cx="537" cy="146"/>
                <a:chOff x="993" y="3635"/>
                <a:chExt cx="537" cy="146"/>
              </a:xfrm>
            </p:grpSpPr>
            <p:grpSp>
              <p:nvGrpSpPr>
                <p:cNvPr id="33016" name="Group 256"/>
                <p:cNvGrpSpPr>
                  <a:grpSpLocks/>
                </p:cNvGrpSpPr>
                <p:nvPr/>
              </p:nvGrpSpPr>
              <p:grpSpPr bwMode="auto">
                <a:xfrm>
                  <a:off x="993" y="3635"/>
                  <a:ext cx="269" cy="146"/>
                  <a:chOff x="993" y="3635"/>
                  <a:chExt cx="269" cy="146"/>
                </a:xfrm>
              </p:grpSpPr>
              <p:sp>
                <p:nvSpPr>
                  <p:cNvPr id="33017" name="Rectangle 257"/>
                  <p:cNvSpPr>
                    <a:spLocks noChangeArrowheads="1"/>
                  </p:cNvSpPr>
                  <p:nvPr/>
                </p:nvSpPr>
                <p:spPr bwMode="auto">
                  <a:xfrm>
                    <a:off x="993" y="3635"/>
                    <a:ext cx="134" cy="1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65088" tIns="31750" rIns="65088" bIns="31750">
                    <a:spAutoFit/>
                  </a:bodyPr>
                  <a:lstStyle>
                    <a:lvl1pPr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</a:pPr>
                    <a:r>
                      <a:rPr lang="en-US" altLang="en-US" sz="1700" b="1" baseline="-25000">
                        <a:latin typeface="Times New Roman" panose="02020603050405020304" pitchFamily="18" charset="0"/>
                      </a:rPr>
                      <a:t>+</a:t>
                    </a:r>
                  </a:p>
                </p:txBody>
              </p:sp>
              <p:sp>
                <p:nvSpPr>
                  <p:cNvPr id="33018" name="Rectangle 258"/>
                  <p:cNvSpPr>
                    <a:spLocks noChangeArrowheads="1"/>
                  </p:cNvSpPr>
                  <p:nvPr/>
                </p:nvSpPr>
                <p:spPr bwMode="auto">
                  <a:xfrm>
                    <a:off x="1127" y="3635"/>
                    <a:ext cx="135" cy="1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65088" tIns="31750" rIns="65088" bIns="31750">
                    <a:spAutoFit/>
                  </a:bodyPr>
                  <a:lstStyle>
                    <a:lvl1pPr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</a:pPr>
                    <a:r>
                      <a:rPr lang="en-US" altLang="en-US" sz="1700" b="1" baseline="-25000">
                        <a:latin typeface="Times New Roman" panose="02020603050405020304" pitchFamily="18" charset="0"/>
                      </a:rPr>
                      <a:t>+</a:t>
                    </a:r>
                  </a:p>
                </p:txBody>
              </p:sp>
            </p:grpSp>
            <p:grpSp>
              <p:nvGrpSpPr>
                <p:cNvPr id="33019" name="Group 259"/>
                <p:cNvGrpSpPr>
                  <a:grpSpLocks/>
                </p:cNvGrpSpPr>
                <p:nvPr/>
              </p:nvGrpSpPr>
              <p:grpSpPr bwMode="auto">
                <a:xfrm>
                  <a:off x="1262" y="3635"/>
                  <a:ext cx="268" cy="146"/>
                  <a:chOff x="1262" y="3635"/>
                  <a:chExt cx="268" cy="146"/>
                </a:xfrm>
              </p:grpSpPr>
              <p:sp>
                <p:nvSpPr>
                  <p:cNvPr id="33020" name="Rectangle 260"/>
                  <p:cNvSpPr>
                    <a:spLocks noChangeArrowheads="1"/>
                  </p:cNvSpPr>
                  <p:nvPr/>
                </p:nvSpPr>
                <p:spPr bwMode="auto">
                  <a:xfrm>
                    <a:off x="1262" y="3635"/>
                    <a:ext cx="134" cy="1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65088" tIns="31750" rIns="65088" bIns="31750">
                    <a:spAutoFit/>
                  </a:bodyPr>
                  <a:lstStyle>
                    <a:lvl1pPr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</a:pPr>
                    <a:r>
                      <a:rPr lang="en-US" altLang="en-US" sz="1700" b="1" baseline="-25000">
                        <a:latin typeface="Times New Roman" panose="02020603050405020304" pitchFamily="18" charset="0"/>
                      </a:rPr>
                      <a:t>+</a:t>
                    </a:r>
                  </a:p>
                </p:txBody>
              </p:sp>
              <p:sp>
                <p:nvSpPr>
                  <p:cNvPr id="33021" name="Rectangle 261"/>
                  <p:cNvSpPr>
                    <a:spLocks noChangeArrowheads="1"/>
                  </p:cNvSpPr>
                  <p:nvPr/>
                </p:nvSpPr>
                <p:spPr bwMode="auto">
                  <a:xfrm>
                    <a:off x="1396" y="3635"/>
                    <a:ext cx="134" cy="1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65088" tIns="31750" rIns="65088" bIns="31750">
                    <a:spAutoFit/>
                  </a:bodyPr>
                  <a:lstStyle>
                    <a:lvl1pPr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</a:pPr>
                    <a:r>
                      <a:rPr lang="en-US" altLang="en-US" sz="1700" b="1" baseline="-25000">
                        <a:latin typeface="Times New Roman" panose="02020603050405020304" pitchFamily="18" charset="0"/>
                      </a:rPr>
                      <a:t>+</a:t>
                    </a:r>
                  </a:p>
                </p:txBody>
              </p:sp>
            </p:grpSp>
          </p:grpSp>
          <p:grpSp>
            <p:nvGrpSpPr>
              <p:cNvPr id="33022" name="Group 262"/>
              <p:cNvGrpSpPr>
                <a:grpSpLocks/>
              </p:cNvGrpSpPr>
              <p:nvPr/>
            </p:nvGrpSpPr>
            <p:grpSpPr bwMode="auto">
              <a:xfrm>
                <a:off x="1530" y="3635"/>
                <a:ext cx="269" cy="146"/>
                <a:chOff x="1530" y="3635"/>
                <a:chExt cx="269" cy="146"/>
              </a:xfrm>
            </p:grpSpPr>
            <p:sp>
              <p:nvSpPr>
                <p:cNvPr id="33023" name="Rectangle 263"/>
                <p:cNvSpPr>
                  <a:spLocks noChangeArrowheads="1"/>
                </p:cNvSpPr>
                <p:nvPr/>
              </p:nvSpPr>
              <p:spPr bwMode="auto">
                <a:xfrm>
                  <a:off x="1530" y="3635"/>
                  <a:ext cx="135" cy="1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65088" tIns="31750" rIns="65088" bIns="31750">
                  <a:spAutoFit/>
                </a:bodyPr>
                <a:lstStyle>
                  <a:lvl1pPr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en-US" sz="1700" b="1" baseline="-25000">
                      <a:latin typeface="Times New Roman" panose="02020603050405020304" pitchFamily="18" charset="0"/>
                    </a:rPr>
                    <a:t>+</a:t>
                  </a:r>
                </a:p>
              </p:txBody>
            </p:sp>
            <p:sp>
              <p:nvSpPr>
                <p:cNvPr id="33024" name="Rectangle 264"/>
                <p:cNvSpPr>
                  <a:spLocks noChangeArrowheads="1"/>
                </p:cNvSpPr>
                <p:nvPr/>
              </p:nvSpPr>
              <p:spPr bwMode="auto">
                <a:xfrm>
                  <a:off x="1665" y="3635"/>
                  <a:ext cx="134" cy="1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65088" tIns="31750" rIns="65088" bIns="31750">
                  <a:spAutoFit/>
                </a:bodyPr>
                <a:lstStyle>
                  <a:lvl1pPr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en-US" sz="1700" b="1" baseline="-25000">
                      <a:latin typeface="Times New Roman" panose="02020603050405020304" pitchFamily="18" charset="0"/>
                    </a:rPr>
                    <a:t>+</a:t>
                  </a:r>
                </a:p>
              </p:txBody>
            </p:sp>
          </p:grpSp>
          <p:grpSp>
            <p:nvGrpSpPr>
              <p:cNvPr id="33025" name="Group 265"/>
              <p:cNvGrpSpPr>
                <a:grpSpLocks/>
              </p:cNvGrpSpPr>
              <p:nvPr/>
            </p:nvGrpSpPr>
            <p:grpSpPr bwMode="auto">
              <a:xfrm>
                <a:off x="1799" y="3635"/>
                <a:ext cx="269" cy="146"/>
                <a:chOff x="1799" y="3635"/>
                <a:chExt cx="269" cy="146"/>
              </a:xfrm>
            </p:grpSpPr>
            <p:sp>
              <p:nvSpPr>
                <p:cNvPr id="33026" name="Rectangle 266"/>
                <p:cNvSpPr>
                  <a:spLocks noChangeArrowheads="1"/>
                </p:cNvSpPr>
                <p:nvPr/>
              </p:nvSpPr>
              <p:spPr bwMode="auto">
                <a:xfrm>
                  <a:off x="1799" y="3635"/>
                  <a:ext cx="135" cy="1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65088" tIns="31750" rIns="65088" bIns="31750">
                  <a:spAutoFit/>
                </a:bodyPr>
                <a:lstStyle>
                  <a:lvl1pPr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en-US" sz="1700" b="1" baseline="-25000">
                      <a:latin typeface="Times New Roman" panose="02020603050405020304" pitchFamily="18" charset="0"/>
                    </a:rPr>
                    <a:t>+</a:t>
                  </a:r>
                </a:p>
              </p:txBody>
            </p:sp>
            <p:sp>
              <p:nvSpPr>
                <p:cNvPr id="33027" name="Rectangle 267"/>
                <p:cNvSpPr>
                  <a:spLocks noChangeArrowheads="1"/>
                </p:cNvSpPr>
                <p:nvPr/>
              </p:nvSpPr>
              <p:spPr bwMode="auto">
                <a:xfrm>
                  <a:off x="1934" y="3635"/>
                  <a:ext cx="134" cy="1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65088" tIns="31750" rIns="65088" bIns="31750">
                  <a:spAutoFit/>
                </a:bodyPr>
                <a:lstStyle>
                  <a:lvl1pPr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en-US" sz="1700" b="1" baseline="-25000">
                      <a:latin typeface="Times New Roman" panose="02020603050405020304" pitchFamily="18" charset="0"/>
                    </a:rPr>
                    <a:t>+</a:t>
                  </a:r>
                </a:p>
              </p:txBody>
            </p:sp>
          </p:grpSp>
          <p:sp>
            <p:nvSpPr>
              <p:cNvPr id="33028" name="Rectangle 268"/>
              <p:cNvSpPr>
                <a:spLocks noChangeArrowheads="1"/>
              </p:cNvSpPr>
              <p:nvPr/>
            </p:nvSpPr>
            <p:spPr bwMode="auto">
              <a:xfrm>
                <a:off x="2068" y="3635"/>
                <a:ext cx="1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5088" tIns="31750" rIns="65088" bIns="31750">
                <a:spAutoFit/>
              </a:bodyPr>
              <a:lstStyle>
                <a:lvl1pPr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700" b="1" baseline="-250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33029" name="Group 271"/>
            <p:cNvGrpSpPr>
              <a:grpSpLocks/>
            </p:cNvGrpSpPr>
            <p:nvPr/>
          </p:nvGrpSpPr>
          <p:grpSpPr bwMode="auto">
            <a:xfrm>
              <a:off x="1479" y="2271"/>
              <a:ext cx="1748" cy="146"/>
              <a:chOff x="449" y="3583"/>
              <a:chExt cx="1747" cy="146"/>
            </a:xfrm>
          </p:grpSpPr>
          <p:grpSp>
            <p:nvGrpSpPr>
              <p:cNvPr id="33030" name="Group 272"/>
              <p:cNvGrpSpPr>
                <a:grpSpLocks/>
              </p:cNvGrpSpPr>
              <p:nvPr/>
            </p:nvGrpSpPr>
            <p:grpSpPr bwMode="auto">
              <a:xfrm>
                <a:off x="449" y="3583"/>
                <a:ext cx="537" cy="146"/>
                <a:chOff x="449" y="3583"/>
                <a:chExt cx="537" cy="146"/>
              </a:xfrm>
            </p:grpSpPr>
            <p:grpSp>
              <p:nvGrpSpPr>
                <p:cNvPr id="33031" name="Group 273"/>
                <p:cNvGrpSpPr>
                  <a:grpSpLocks/>
                </p:cNvGrpSpPr>
                <p:nvPr/>
              </p:nvGrpSpPr>
              <p:grpSpPr bwMode="auto">
                <a:xfrm>
                  <a:off x="449" y="3583"/>
                  <a:ext cx="269" cy="146"/>
                  <a:chOff x="449" y="3583"/>
                  <a:chExt cx="269" cy="146"/>
                </a:xfrm>
              </p:grpSpPr>
              <p:sp>
                <p:nvSpPr>
                  <p:cNvPr id="33032" name="Rectangle 274"/>
                  <p:cNvSpPr>
                    <a:spLocks noChangeArrowheads="1"/>
                  </p:cNvSpPr>
                  <p:nvPr/>
                </p:nvSpPr>
                <p:spPr bwMode="auto">
                  <a:xfrm>
                    <a:off x="449" y="3583"/>
                    <a:ext cx="134" cy="1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65088" tIns="31750" rIns="65088" bIns="31750">
                    <a:spAutoFit/>
                  </a:bodyPr>
                  <a:lstStyle>
                    <a:lvl1pPr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</a:pPr>
                    <a:r>
                      <a:rPr lang="en-US" altLang="en-US" sz="1700" b="1" baseline="-25000">
                        <a:latin typeface="Times New Roman" panose="02020603050405020304" pitchFamily="18" charset="0"/>
                      </a:rPr>
                      <a:t>+</a:t>
                    </a:r>
                  </a:p>
                </p:txBody>
              </p:sp>
              <p:sp>
                <p:nvSpPr>
                  <p:cNvPr id="33033" name="Rectangle 275"/>
                  <p:cNvSpPr>
                    <a:spLocks noChangeArrowheads="1"/>
                  </p:cNvSpPr>
                  <p:nvPr/>
                </p:nvSpPr>
                <p:spPr bwMode="auto">
                  <a:xfrm>
                    <a:off x="583" y="3583"/>
                    <a:ext cx="135" cy="1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65088" tIns="31750" rIns="65088" bIns="31750">
                    <a:spAutoFit/>
                  </a:bodyPr>
                  <a:lstStyle>
                    <a:lvl1pPr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</a:pPr>
                    <a:r>
                      <a:rPr lang="en-US" altLang="en-US" sz="1700" b="1" baseline="-25000">
                        <a:latin typeface="Times New Roman" panose="02020603050405020304" pitchFamily="18" charset="0"/>
                      </a:rPr>
                      <a:t>+</a:t>
                    </a:r>
                  </a:p>
                </p:txBody>
              </p:sp>
            </p:grpSp>
            <p:grpSp>
              <p:nvGrpSpPr>
                <p:cNvPr id="33034" name="Group 276"/>
                <p:cNvGrpSpPr>
                  <a:grpSpLocks/>
                </p:cNvGrpSpPr>
                <p:nvPr/>
              </p:nvGrpSpPr>
              <p:grpSpPr bwMode="auto">
                <a:xfrm>
                  <a:off x="718" y="3583"/>
                  <a:ext cx="268" cy="146"/>
                  <a:chOff x="718" y="3583"/>
                  <a:chExt cx="268" cy="146"/>
                </a:xfrm>
              </p:grpSpPr>
              <p:sp>
                <p:nvSpPr>
                  <p:cNvPr id="33035" name="Rectangle 277"/>
                  <p:cNvSpPr>
                    <a:spLocks noChangeArrowheads="1"/>
                  </p:cNvSpPr>
                  <p:nvPr/>
                </p:nvSpPr>
                <p:spPr bwMode="auto">
                  <a:xfrm>
                    <a:off x="718" y="3583"/>
                    <a:ext cx="134" cy="1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65088" tIns="31750" rIns="65088" bIns="31750">
                    <a:spAutoFit/>
                  </a:bodyPr>
                  <a:lstStyle>
                    <a:lvl1pPr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</a:pPr>
                    <a:r>
                      <a:rPr lang="en-US" altLang="en-US" sz="1700" b="1" baseline="-25000">
                        <a:latin typeface="Times New Roman" panose="02020603050405020304" pitchFamily="18" charset="0"/>
                      </a:rPr>
                      <a:t>+</a:t>
                    </a:r>
                  </a:p>
                </p:txBody>
              </p:sp>
              <p:sp>
                <p:nvSpPr>
                  <p:cNvPr id="33036" name="Rectangle 278"/>
                  <p:cNvSpPr>
                    <a:spLocks noChangeArrowheads="1"/>
                  </p:cNvSpPr>
                  <p:nvPr/>
                </p:nvSpPr>
                <p:spPr bwMode="auto">
                  <a:xfrm>
                    <a:off x="852" y="3583"/>
                    <a:ext cx="134" cy="1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65088" tIns="31750" rIns="65088" bIns="31750">
                    <a:spAutoFit/>
                  </a:bodyPr>
                  <a:lstStyle>
                    <a:lvl1pPr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</a:pPr>
                    <a:r>
                      <a:rPr lang="en-US" altLang="en-US" sz="1700" b="1" baseline="-25000">
                        <a:latin typeface="Times New Roman" panose="02020603050405020304" pitchFamily="18" charset="0"/>
                      </a:rPr>
                      <a:t>+</a:t>
                    </a:r>
                  </a:p>
                </p:txBody>
              </p:sp>
            </p:grpSp>
          </p:grpSp>
          <p:grpSp>
            <p:nvGrpSpPr>
              <p:cNvPr id="33037" name="Group 279"/>
              <p:cNvGrpSpPr>
                <a:grpSpLocks/>
              </p:cNvGrpSpPr>
              <p:nvPr/>
            </p:nvGrpSpPr>
            <p:grpSpPr bwMode="auto">
              <a:xfrm>
                <a:off x="986" y="3583"/>
                <a:ext cx="538" cy="146"/>
                <a:chOff x="986" y="3583"/>
                <a:chExt cx="538" cy="146"/>
              </a:xfrm>
            </p:grpSpPr>
            <p:grpSp>
              <p:nvGrpSpPr>
                <p:cNvPr id="33038" name="Group 280"/>
                <p:cNvGrpSpPr>
                  <a:grpSpLocks/>
                </p:cNvGrpSpPr>
                <p:nvPr/>
              </p:nvGrpSpPr>
              <p:grpSpPr bwMode="auto">
                <a:xfrm>
                  <a:off x="986" y="3583"/>
                  <a:ext cx="269" cy="146"/>
                  <a:chOff x="986" y="3583"/>
                  <a:chExt cx="269" cy="146"/>
                </a:xfrm>
              </p:grpSpPr>
              <p:sp>
                <p:nvSpPr>
                  <p:cNvPr id="33039" name="Rectangle 281"/>
                  <p:cNvSpPr>
                    <a:spLocks noChangeArrowheads="1"/>
                  </p:cNvSpPr>
                  <p:nvPr/>
                </p:nvSpPr>
                <p:spPr bwMode="auto">
                  <a:xfrm>
                    <a:off x="986" y="3583"/>
                    <a:ext cx="135" cy="1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65088" tIns="31750" rIns="65088" bIns="31750">
                    <a:spAutoFit/>
                  </a:bodyPr>
                  <a:lstStyle>
                    <a:lvl1pPr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</a:pPr>
                    <a:r>
                      <a:rPr lang="en-US" altLang="en-US" sz="1700" b="1" baseline="-25000">
                        <a:latin typeface="Times New Roman" panose="02020603050405020304" pitchFamily="18" charset="0"/>
                      </a:rPr>
                      <a:t>+</a:t>
                    </a:r>
                  </a:p>
                </p:txBody>
              </p:sp>
              <p:sp>
                <p:nvSpPr>
                  <p:cNvPr id="33040" name="Rectangle 282"/>
                  <p:cNvSpPr>
                    <a:spLocks noChangeArrowheads="1"/>
                  </p:cNvSpPr>
                  <p:nvPr/>
                </p:nvSpPr>
                <p:spPr bwMode="auto">
                  <a:xfrm>
                    <a:off x="1121" y="3583"/>
                    <a:ext cx="134" cy="1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65088" tIns="31750" rIns="65088" bIns="31750">
                    <a:spAutoFit/>
                  </a:bodyPr>
                  <a:lstStyle>
                    <a:lvl1pPr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</a:pPr>
                    <a:r>
                      <a:rPr lang="en-US" altLang="en-US" sz="1700" b="1" baseline="-25000">
                        <a:latin typeface="Times New Roman" panose="02020603050405020304" pitchFamily="18" charset="0"/>
                      </a:rPr>
                      <a:t>+</a:t>
                    </a:r>
                  </a:p>
                </p:txBody>
              </p:sp>
            </p:grpSp>
            <p:grpSp>
              <p:nvGrpSpPr>
                <p:cNvPr id="33041" name="Group 283"/>
                <p:cNvGrpSpPr>
                  <a:grpSpLocks/>
                </p:cNvGrpSpPr>
                <p:nvPr/>
              </p:nvGrpSpPr>
              <p:grpSpPr bwMode="auto">
                <a:xfrm>
                  <a:off x="1255" y="3583"/>
                  <a:ext cx="269" cy="146"/>
                  <a:chOff x="1255" y="3583"/>
                  <a:chExt cx="269" cy="146"/>
                </a:xfrm>
              </p:grpSpPr>
              <p:sp>
                <p:nvSpPr>
                  <p:cNvPr id="33042" name="Rectangle 284"/>
                  <p:cNvSpPr>
                    <a:spLocks noChangeArrowheads="1"/>
                  </p:cNvSpPr>
                  <p:nvPr/>
                </p:nvSpPr>
                <p:spPr bwMode="auto">
                  <a:xfrm>
                    <a:off x="1255" y="3583"/>
                    <a:ext cx="135" cy="1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65088" tIns="31750" rIns="65088" bIns="31750">
                    <a:spAutoFit/>
                  </a:bodyPr>
                  <a:lstStyle>
                    <a:lvl1pPr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</a:pPr>
                    <a:r>
                      <a:rPr lang="en-US" altLang="en-US" sz="1700" b="1" baseline="-25000">
                        <a:latin typeface="Times New Roman" panose="02020603050405020304" pitchFamily="18" charset="0"/>
                      </a:rPr>
                      <a:t>+</a:t>
                    </a:r>
                  </a:p>
                </p:txBody>
              </p:sp>
              <p:sp>
                <p:nvSpPr>
                  <p:cNvPr id="33043" name="Rectangle 285"/>
                  <p:cNvSpPr>
                    <a:spLocks noChangeArrowheads="1"/>
                  </p:cNvSpPr>
                  <p:nvPr/>
                </p:nvSpPr>
                <p:spPr bwMode="auto">
                  <a:xfrm>
                    <a:off x="1390" y="3583"/>
                    <a:ext cx="134" cy="1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65088" tIns="31750" rIns="65088" bIns="31750">
                    <a:spAutoFit/>
                  </a:bodyPr>
                  <a:lstStyle>
                    <a:lvl1pPr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 defTabSz="447675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defTabSz="447675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</a:pPr>
                    <a:r>
                      <a:rPr lang="en-US" altLang="en-US" sz="1700" b="1" baseline="-25000">
                        <a:latin typeface="Times New Roman" panose="02020603050405020304" pitchFamily="18" charset="0"/>
                      </a:rPr>
                      <a:t>+</a:t>
                    </a:r>
                  </a:p>
                </p:txBody>
              </p:sp>
            </p:grpSp>
          </p:grpSp>
          <p:grpSp>
            <p:nvGrpSpPr>
              <p:cNvPr id="33044" name="Group 286"/>
              <p:cNvGrpSpPr>
                <a:grpSpLocks/>
              </p:cNvGrpSpPr>
              <p:nvPr/>
            </p:nvGrpSpPr>
            <p:grpSpPr bwMode="auto">
              <a:xfrm>
                <a:off x="1524" y="3583"/>
                <a:ext cx="269" cy="146"/>
                <a:chOff x="1524" y="3583"/>
                <a:chExt cx="269" cy="146"/>
              </a:xfrm>
            </p:grpSpPr>
            <p:sp>
              <p:nvSpPr>
                <p:cNvPr id="33045" name="Rectangle 287"/>
                <p:cNvSpPr>
                  <a:spLocks noChangeArrowheads="1"/>
                </p:cNvSpPr>
                <p:nvPr/>
              </p:nvSpPr>
              <p:spPr bwMode="auto">
                <a:xfrm>
                  <a:off x="1524" y="3583"/>
                  <a:ext cx="134" cy="1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65088" tIns="31750" rIns="65088" bIns="31750">
                  <a:spAutoFit/>
                </a:bodyPr>
                <a:lstStyle>
                  <a:lvl1pPr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en-US" sz="1700" b="1" baseline="-25000">
                      <a:latin typeface="Times New Roman" panose="02020603050405020304" pitchFamily="18" charset="0"/>
                    </a:rPr>
                    <a:t>+</a:t>
                  </a:r>
                </a:p>
              </p:txBody>
            </p:sp>
            <p:sp>
              <p:nvSpPr>
                <p:cNvPr id="33046" name="Rectangle 288"/>
                <p:cNvSpPr>
                  <a:spLocks noChangeArrowheads="1"/>
                </p:cNvSpPr>
                <p:nvPr/>
              </p:nvSpPr>
              <p:spPr bwMode="auto">
                <a:xfrm>
                  <a:off x="1658" y="3583"/>
                  <a:ext cx="135" cy="1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65088" tIns="31750" rIns="65088" bIns="31750">
                  <a:spAutoFit/>
                </a:bodyPr>
                <a:lstStyle>
                  <a:lvl1pPr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en-US" sz="1700" b="1" baseline="-25000">
                      <a:latin typeface="Times New Roman" panose="02020603050405020304" pitchFamily="18" charset="0"/>
                    </a:rPr>
                    <a:t>+</a:t>
                  </a:r>
                </a:p>
              </p:txBody>
            </p:sp>
          </p:grpSp>
          <p:grpSp>
            <p:nvGrpSpPr>
              <p:cNvPr id="33047" name="Group 289"/>
              <p:cNvGrpSpPr>
                <a:grpSpLocks/>
              </p:cNvGrpSpPr>
              <p:nvPr/>
            </p:nvGrpSpPr>
            <p:grpSpPr bwMode="auto">
              <a:xfrm>
                <a:off x="1793" y="3583"/>
                <a:ext cx="269" cy="146"/>
                <a:chOff x="1793" y="3583"/>
                <a:chExt cx="269" cy="146"/>
              </a:xfrm>
            </p:grpSpPr>
            <p:sp>
              <p:nvSpPr>
                <p:cNvPr id="33048" name="Rectangle 290"/>
                <p:cNvSpPr>
                  <a:spLocks noChangeArrowheads="1"/>
                </p:cNvSpPr>
                <p:nvPr/>
              </p:nvSpPr>
              <p:spPr bwMode="auto">
                <a:xfrm>
                  <a:off x="1793" y="3583"/>
                  <a:ext cx="134" cy="1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65088" tIns="31750" rIns="65088" bIns="31750">
                  <a:spAutoFit/>
                </a:bodyPr>
                <a:lstStyle>
                  <a:lvl1pPr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en-US" sz="1700" b="1" baseline="-25000">
                      <a:latin typeface="Times New Roman" panose="02020603050405020304" pitchFamily="18" charset="0"/>
                    </a:rPr>
                    <a:t>+</a:t>
                  </a:r>
                </a:p>
              </p:txBody>
            </p:sp>
            <p:sp>
              <p:nvSpPr>
                <p:cNvPr id="33049" name="Rectangle 291"/>
                <p:cNvSpPr>
                  <a:spLocks noChangeArrowheads="1"/>
                </p:cNvSpPr>
                <p:nvPr/>
              </p:nvSpPr>
              <p:spPr bwMode="auto">
                <a:xfrm>
                  <a:off x="1927" y="3583"/>
                  <a:ext cx="135" cy="1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65088" tIns="31750" rIns="65088" bIns="31750">
                  <a:spAutoFit/>
                </a:bodyPr>
                <a:lstStyle>
                  <a:lvl1pPr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 defTabSz="447675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447675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altLang="en-US" sz="1700" b="1" baseline="-25000">
                      <a:latin typeface="Times New Roman" panose="02020603050405020304" pitchFamily="18" charset="0"/>
                    </a:rPr>
                    <a:t>+</a:t>
                  </a:r>
                </a:p>
              </p:txBody>
            </p:sp>
          </p:grpSp>
          <p:sp>
            <p:nvSpPr>
              <p:cNvPr id="33050" name="Rectangle 292"/>
              <p:cNvSpPr>
                <a:spLocks noChangeArrowheads="1"/>
              </p:cNvSpPr>
              <p:nvPr/>
            </p:nvSpPr>
            <p:spPr bwMode="auto">
              <a:xfrm>
                <a:off x="2062" y="3583"/>
                <a:ext cx="1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5088" tIns="31750" rIns="65088" bIns="31750">
                <a:spAutoFit/>
              </a:bodyPr>
              <a:lstStyle>
                <a:lvl1pPr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447675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47675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 sz="1700" b="1" baseline="-25000">
                    <a:latin typeface="Times New Roman" panose="02020603050405020304" pitchFamily="18" charset="0"/>
                  </a:rPr>
                  <a:t>+</a:t>
                </a:r>
              </a:p>
            </p:txBody>
          </p:sp>
        </p:grpSp>
        <p:sp>
          <p:nvSpPr>
            <p:cNvPr id="33051" name="Rectangle 295"/>
            <p:cNvSpPr>
              <a:spLocks noChangeArrowheads="1"/>
            </p:cNvSpPr>
            <p:nvPr/>
          </p:nvSpPr>
          <p:spPr bwMode="auto">
            <a:xfrm>
              <a:off x="2147" y="2340"/>
              <a:ext cx="289" cy="151"/>
            </a:xfrm>
            <a:prstGeom prst="rect">
              <a:avLst/>
            </a:prstGeom>
            <a:gradFill rotWithShape="0">
              <a:gsLst>
                <a:gs pos="0">
                  <a:srgbClr val="FFCCCC"/>
                </a:gs>
                <a:gs pos="50000">
                  <a:srgbClr val="000066"/>
                </a:gs>
                <a:gs pos="100000">
                  <a:srgbClr val="FFCCCC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en-US"/>
            </a:p>
          </p:txBody>
        </p:sp>
        <p:sp>
          <p:nvSpPr>
            <p:cNvPr id="33052" name="Rectangle 296"/>
            <p:cNvSpPr>
              <a:spLocks noChangeArrowheads="1"/>
            </p:cNvSpPr>
            <p:nvPr/>
          </p:nvSpPr>
          <p:spPr bwMode="auto">
            <a:xfrm>
              <a:off x="1315" y="2343"/>
              <a:ext cx="289" cy="146"/>
            </a:xfrm>
            <a:prstGeom prst="rect">
              <a:avLst/>
            </a:prstGeom>
            <a:gradFill rotWithShape="0">
              <a:gsLst>
                <a:gs pos="0">
                  <a:srgbClr val="FFCCCC"/>
                </a:gs>
                <a:gs pos="50000">
                  <a:srgbClr val="000066"/>
                </a:gs>
                <a:gs pos="100000">
                  <a:srgbClr val="FFCCCC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en-US"/>
            </a:p>
          </p:txBody>
        </p:sp>
        <p:sp>
          <p:nvSpPr>
            <p:cNvPr id="33053" name="Rectangle 297"/>
            <p:cNvSpPr>
              <a:spLocks noChangeArrowheads="1"/>
            </p:cNvSpPr>
            <p:nvPr/>
          </p:nvSpPr>
          <p:spPr bwMode="auto">
            <a:xfrm>
              <a:off x="2970" y="2340"/>
              <a:ext cx="289" cy="151"/>
            </a:xfrm>
            <a:prstGeom prst="rect">
              <a:avLst/>
            </a:prstGeom>
            <a:gradFill rotWithShape="0">
              <a:gsLst>
                <a:gs pos="0">
                  <a:srgbClr val="FFCCCC"/>
                </a:gs>
                <a:gs pos="50000">
                  <a:srgbClr val="000066"/>
                </a:gs>
                <a:gs pos="100000">
                  <a:srgbClr val="FFCCCC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en-US"/>
            </a:p>
          </p:txBody>
        </p:sp>
        <p:sp>
          <p:nvSpPr>
            <p:cNvPr id="33054" name="Rectangle 298"/>
            <p:cNvSpPr>
              <a:spLocks noChangeArrowheads="1"/>
            </p:cNvSpPr>
            <p:nvPr/>
          </p:nvSpPr>
          <p:spPr bwMode="auto">
            <a:xfrm>
              <a:off x="1437" y="2210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3055" name="Rectangle 299"/>
            <p:cNvSpPr>
              <a:spLocks noChangeArrowheads="1"/>
            </p:cNvSpPr>
            <p:nvPr/>
          </p:nvSpPr>
          <p:spPr bwMode="auto">
            <a:xfrm>
              <a:off x="1954" y="2524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3056" name="Rectangle 300"/>
            <p:cNvSpPr>
              <a:spLocks noChangeArrowheads="1"/>
            </p:cNvSpPr>
            <p:nvPr/>
          </p:nvSpPr>
          <p:spPr bwMode="auto">
            <a:xfrm>
              <a:off x="2404" y="2482"/>
              <a:ext cx="135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3057" name="Rectangle 301"/>
            <p:cNvSpPr>
              <a:spLocks noChangeArrowheads="1"/>
            </p:cNvSpPr>
            <p:nvPr/>
          </p:nvSpPr>
          <p:spPr bwMode="auto">
            <a:xfrm>
              <a:off x="2586" y="2571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3058" name="Rectangle 302"/>
            <p:cNvSpPr>
              <a:spLocks noChangeArrowheads="1"/>
            </p:cNvSpPr>
            <p:nvPr/>
          </p:nvSpPr>
          <p:spPr bwMode="auto">
            <a:xfrm>
              <a:off x="2169" y="2190"/>
              <a:ext cx="134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3059" name="Line 303"/>
            <p:cNvSpPr>
              <a:spLocks noChangeShapeType="1"/>
            </p:cNvSpPr>
            <p:nvPr/>
          </p:nvSpPr>
          <p:spPr bwMode="auto">
            <a:xfrm flipV="1">
              <a:off x="3946" y="2409"/>
              <a:ext cx="6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3060" name="Line 304"/>
            <p:cNvSpPr>
              <a:spLocks noChangeShapeType="1"/>
            </p:cNvSpPr>
            <p:nvPr/>
          </p:nvSpPr>
          <p:spPr bwMode="auto">
            <a:xfrm flipV="1">
              <a:off x="1888" y="2847"/>
              <a:ext cx="321" cy="3"/>
            </a:xfrm>
            <a:prstGeom prst="line">
              <a:avLst/>
            </a:prstGeom>
            <a:noFill/>
            <a:ln w="50800">
              <a:solidFill>
                <a:srgbClr val="006633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3061" name="Line 305"/>
            <p:cNvSpPr>
              <a:spLocks noChangeShapeType="1"/>
            </p:cNvSpPr>
            <p:nvPr/>
          </p:nvSpPr>
          <p:spPr bwMode="auto">
            <a:xfrm flipH="1">
              <a:off x="2296" y="2850"/>
              <a:ext cx="343" cy="0"/>
            </a:xfrm>
            <a:prstGeom prst="line">
              <a:avLst/>
            </a:prstGeom>
            <a:noFill/>
            <a:ln w="50800">
              <a:solidFill>
                <a:srgbClr val="006633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3062" name="Line 306"/>
            <p:cNvSpPr>
              <a:spLocks noChangeShapeType="1"/>
            </p:cNvSpPr>
            <p:nvPr/>
          </p:nvSpPr>
          <p:spPr bwMode="auto">
            <a:xfrm flipH="1">
              <a:off x="3239" y="2850"/>
              <a:ext cx="302" cy="3"/>
            </a:xfrm>
            <a:prstGeom prst="line">
              <a:avLst/>
            </a:prstGeom>
            <a:noFill/>
            <a:ln w="50800">
              <a:solidFill>
                <a:srgbClr val="006633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3063" name="Rectangle 307"/>
            <p:cNvSpPr>
              <a:spLocks noChangeArrowheads="1"/>
            </p:cNvSpPr>
            <p:nvPr/>
          </p:nvSpPr>
          <p:spPr bwMode="auto">
            <a:xfrm>
              <a:off x="2748" y="2044"/>
              <a:ext cx="182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3064" name="Rectangle 308"/>
            <p:cNvSpPr>
              <a:spLocks noChangeArrowheads="1"/>
            </p:cNvSpPr>
            <p:nvPr/>
          </p:nvSpPr>
          <p:spPr bwMode="auto">
            <a:xfrm>
              <a:off x="2587" y="2044"/>
              <a:ext cx="181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3065" name="Rectangle 309"/>
            <p:cNvSpPr>
              <a:spLocks noChangeArrowheads="1"/>
            </p:cNvSpPr>
            <p:nvPr/>
          </p:nvSpPr>
          <p:spPr bwMode="auto">
            <a:xfrm>
              <a:off x="2814" y="2077"/>
              <a:ext cx="183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33066" name="Rectangle 310"/>
            <p:cNvSpPr>
              <a:spLocks noChangeArrowheads="1"/>
            </p:cNvSpPr>
            <p:nvPr/>
          </p:nvSpPr>
          <p:spPr bwMode="auto">
            <a:xfrm>
              <a:off x="2861" y="2077"/>
              <a:ext cx="183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700">
                  <a:latin typeface="Times New Roman" panose="02020603050405020304" pitchFamily="18" charset="0"/>
                </a:rPr>
                <a:t>-</a:t>
              </a:r>
            </a:p>
          </p:txBody>
        </p:sp>
        <p:sp>
          <p:nvSpPr>
            <p:cNvPr id="231" name="Rectangle 311"/>
            <p:cNvSpPr>
              <a:spLocks noChangeArrowheads="1"/>
            </p:cNvSpPr>
            <p:nvPr/>
          </p:nvSpPr>
          <p:spPr bwMode="auto">
            <a:xfrm>
              <a:off x="3084" y="2709"/>
              <a:ext cx="37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65088" tIns="31750" rIns="65088" bIns="31750">
              <a:spAutoFit/>
            </a:bodyPr>
            <a:lstStyle>
              <a:lvl1pPr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47675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476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sz="14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E</a:t>
              </a:r>
              <a:r>
                <a:rPr lang="en-US" altLang="en-US" sz="1400" b="1" baseline="-250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z</a:t>
              </a:r>
            </a:p>
          </p:txBody>
        </p:sp>
        <p:sp>
          <p:nvSpPr>
            <p:cNvPr id="33068" name="Line 312"/>
            <p:cNvSpPr>
              <a:spLocks noChangeShapeType="1"/>
            </p:cNvSpPr>
            <p:nvPr/>
          </p:nvSpPr>
          <p:spPr bwMode="auto">
            <a:xfrm flipH="1" flipV="1">
              <a:off x="1504" y="2848"/>
              <a:ext cx="321" cy="3"/>
            </a:xfrm>
            <a:prstGeom prst="line">
              <a:avLst/>
            </a:prstGeom>
            <a:noFill/>
            <a:ln w="50800">
              <a:solidFill>
                <a:srgbClr val="006633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3069" name="Line 313"/>
            <p:cNvSpPr>
              <a:spLocks noChangeShapeType="1"/>
            </p:cNvSpPr>
            <p:nvPr/>
          </p:nvSpPr>
          <p:spPr bwMode="auto">
            <a:xfrm>
              <a:off x="2726" y="2850"/>
              <a:ext cx="344" cy="0"/>
            </a:xfrm>
            <a:prstGeom prst="line">
              <a:avLst/>
            </a:prstGeom>
            <a:noFill/>
            <a:ln w="50800">
              <a:solidFill>
                <a:srgbClr val="006633"/>
              </a:solidFill>
              <a:round/>
              <a:headEnd type="none" w="sm" len="sm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3070" name="Arc 46"/>
            <p:cNvSpPr>
              <a:spLocks/>
            </p:cNvSpPr>
            <p:nvPr/>
          </p:nvSpPr>
          <p:spPr bwMode="auto">
            <a:xfrm rot="9343633">
              <a:off x="3255" y="2205"/>
              <a:ext cx="605" cy="195"/>
            </a:xfrm>
            <a:custGeom>
              <a:avLst/>
              <a:gdLst>
                <a:gd name="T0" fmla="*/ 605 w 21600"/>
                <a:gd name="T1" fmla="*/ 195 h 21711"/>
                <a:gd name="T2" fmla="*/ 0 w 21600"/>
                <a:gd name="T3" fmla="*/ 0 h 21711"/>
                <a:gd name="T4" fmla="*/ 605 w 21600"/>
                <a:gd name="T5" fmla="*/ 1 h 21711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711"/>
                <a:gd name="T11" fmla="*/ 21600 w 21600"/>
                <a:gd name="T12" fmla="*/ 21711 h 217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711" fill="none" extrusionOk="0">
                  <a:moveTo>
                    <a:pt x="21600" y="21710"/>
                  </a:moveTo>
                  <a:cubicBezTo>
                    <a:pt x="9670" y="21711"/>
                    <a:pt x="0" y="12040"/>
                    <a:pt x="0" y="111"/>
                  </a:cubicBezTo>
                  <a:cubicBezTo>
                    <a:pt x="0" y="74"/>
                    <a:pt x="0" y="37"/>
                    <a:pt x="0" y="0"/>
                  </a:cubicBezTo>
                </a:path>
                <a:path w="21600" h="21711" stroke="0" extrusionOk="0">
                  <a:moveTo>
                    <a:pt x="21600" y="21710"/>
                  </a:moveTo>
                  <a:cubicBezTo>
                    <a:pt x="9670" y="21711"/>
                    <a:pt x="0" y="12040"/>
                    <a:pt x="0" y="111"/>
                  </a:cubicBezTo>
                  <a:cubicBezTo>
                    <a:pt x="0" y="74"/>
                    <a:pt x="0" y="37"/>
                    <a:pt x="0" y="0"/>
                  </a:cubicBezTo>
                  <a:lnTo>
                    <a:pt x="21600" y="111"/>
                  </a:lnTo>
                  <a:close/>
                </a:path>
              </a:pathLst>
            </a:custGeom>
            <a:noFill/>
            <a:ln w="50800" cap="rnd">
              <a:solidFill>
                <a:srgbClr val="000066"/>
              </a:solidFill>
              <a:round/>
              <a:headEnd type="stealth" w="med" len="lg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/>
            <a:lstStyle>
              <a:lvl1pPr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en-US"/>
            </a:p>
          </p:txBody>
        </p:sp>
        <p:grpSp>
          <p:nvGrpSpPr>
            <p:cNvPr id="33074" name="Group 323"/>
            <p:cNvGrpSpPr>
              <a:grpSpLocks/>
            </p:cNvGrpSpPr>
            <p:nvPr/>
          </p:nvGrpSpPr>
          <p:grpSpPr bwMode="auto">
            <a:xfrm>
              <a:off x="1509" y="2295"/>
              <a:ext cx="294" cy="231"/>
              <a:chOff x="457199" y="3479780"/>
              <a:chExt cx="465668" cy="366162"/>
            </a:xfrm>
          </p:grpSpPr>
          <p:sp>
            <p:nvSpPr>
              <p:cNvPr id="322" name="Oval 321"/>
              <p:cNvSpPr/>
              <p:nvPr/>
            </p:nvSpPr>
            <p:spPr>
              <a:xfrm>
                <a:off x="457199" y="3559035"/>
                <a:ext cx="465668" cy="242523"/>
              </a:xfrm>
              <a:prstGeom prst="ellipse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076" name="TextBox 322"/>
              <p:cNvSpPr txBox="1">
                <a:spLocks noChangeArrowheads="1"/>
              </p:cNvSpPr>
              <p:nvPr/>
            </p:nvSpPr>
            <p:spPr bwMode="auto">
              <a:xfrm>
                <a:off x="526891" y="3479780"/>
                <a:ext cx="343707" cy="366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4572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 defTabSz="4572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 defTabSz="4572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 defTabSz="4572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 defTabSz="4572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r>
                  <a:rPr lang="en-US" altLang="en-US"/>
                  <a:t>e</a:t>
                </a:r>
                <a:r>
                  <a:rPr lang="en-US" altLang="en-US" baseline="30000"/>
                  <a:t>-</a:t>
                </a:r>
                <a:endParaRPr lang="en-US" altLang="en-US"/>
              </a:p>
            </p:txBody>
          </p:sp>
        </p:grpSp>
        <p:sp>
          <p:nvSpPr>
            <p:cNvPr id="33078" name="Arc 46"/>
            <p:cNvSpPr>
              <a:spLocks/>
            </p:cNvSpPr>
            <p:nvPr/>
          </p:nvSpPr>
          <p:spPr bwMode="auto">
            <a:xfrm rot="12256367" flipV="1">
              <a:off x="3255" y="2454"/>
              <a:ext cx="605" cy="195"/>
            </a:xfrm>
            <a:custGeom>
              <a:avLst/>
              <a:gdLst>
                <a:gd name="T0" fmla="*/ 605 w 21600"/>
                <a:gd name="T1" fmla="*/ 195 h 21711"/>
                <a:gd name="T2" fmla="*/ 0 w 21600"/>
                <a:gd name="T3" fmla="*/ 0 h 21711"/>
                <a:gd name="T4" fmla="*/ 605 w 21600"/>
                <a:gd name="T5" fmla="*/ 1 h 21711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711"/>
                <a:gd name="T11" fmla="*/ 21600 w 21600"/>
                <a:gd name="T12" fmla="*/ 21711 h 217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711" fill="none" extrusionOk="0">
                  <a:moveTo>
                    <a:pt x="21600" y="21710"/>
                  </a:moveTo>
                  <a:cubicBezTo>
                    <a:pt x="9670" y="21711"/>
                    <a:pt x="0" y="12040"/>
                    <a:pt x="0" y="111"/>
                  </a:cubicBezTo>
                  <a:cubicBezTo>
                    <a:pt x="0" y="74"/>
                    <a:pt x="0" y="37"/>
                    <a:pt x="0" y="0"/>
                  </a:cubicBezTo>
                </a:path>
                <a:path w="21600" h="21711" stroke="0" extrusionOk="0">
                  <a:moveTo>
                    <a:pt x="21600" y="21710"/>
                  </a:moveTo>
                  <a:cubicBezTo>
                    <a:pt x="9670" y="21711"/>
                    <a:pt x="0" y="12040"/>
                    <a:pt x="0" y="111"/>
                  </a:cubicBezTo>
                  <a:cubicBezTo>
                    <a:pt x="0" y="74"/>
                    <a:pt x="0" y="37"/>
                    <a:pt x="0" y="0"/>
                  </a:cubicBezTo>
                  <a:lnTo>
                    <a:pt x="21600" y="111"/>
                  </a:lnTo>
                  <a:close/>
                </a:path>
              </a:pathLst>
            </a:custGeom>
            <a:noFill/>
            <a:ln w="50800" cap="rnd">
              <a:solidFill>
                <a:srgbClr val="000066"/>
              </a:solidFill>
              <a:round/>
              <a:headEnd type="stealth" w="med" len="lg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ru-RU" altLang="en-US"/>
            </a:p>
          </p:txBody>
        </p:sp>
        <p:sp>
          <p:nvSpPr>
            <p:cNvPr id="33084" name="AutoShape 316"/>
            <p:cNvSpPr>
              <a:spLocks noChangeArrowheads="1"/>
            </p:cNvSpPr>
            <p:nvPr/>
          </p:nvSpPr>
          <p:spPr bwMode="auto">
            <a:xfrm rot="5400000">
              <a:off x="3177" y="1727"/>
              <a:ext cx="181" cy="1366"/>
            </a:xfrm>
            <a:prstGeom prst="can">
              <a:avLst>
                <a:gd name="adj" fmla="val 73129"/>
              </a:avLst>
            </a:prstGeom>
            <a:gradFill rotWithShape="1">
              <a:gsLst>
                <a:gs pos="0">
                  <a:srgbClr val="FF0000"/>
                </a:gs>
                <a:gs pos="50000">
                  <a:schemeClr val="bg1"/>
                </a:gs>
                <a:gs pos="100000">
                  <a:srgbClr val="FF0000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3085" name="Text Box 317"/>
            <p:cNvSpPr txBox="1">
              <a:spLocks noChangeArrowheads="1"/>
            </p:cNvSpPr>
            <p:nvPr/>
          </p:nvSpPr>
          <p:spPr bwMode="auto">
            <a:xfrm>
              <a:off x="3991" y="2432"/>
              <a:ext cx="451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00">
                  <a:solidFill>
                    <a:srgbClr val="FF0000"/>
                  </a:solidFill>
                  <a:latin typeface="Times" panose="02020603050405020304" pitchFamily="18" charset="0"/>
                </a:rPr>
                <a:t>proton</a:t>
              </a:r>
            </a:p>
            <a:p>
              <a:r>
                <a:rPr lang="en-US" altLang="en-US" sz="1600">
                  <a:solidFill>
                    <a:srgbClr val="FF0000"/>
                  </a:solidFill>
                  <a:latin typeface="Times" panose="02020603050405020304" pitchFamily="18" charset="0"/>
                </a:rPr>
                <a:t>bunch</a:t>
              </a:r>
              <a:endParaRPr lang="ru-RU" altLang="en-US" sz="1600">
                <a:solidFill>
                  <a:srgbClr val="FF0000"/>
                </a:solidFill>
                <a:latin typeface="Times" panose="02020603050405020304" pitchFamily="18" charset="0"/>
              </a:endParaRPr>
            </a:p>
          </p:txBody>
        </p:sp>
      </p:grpSp>
      <p:sp>
        <p:nvSpPr>
          <p:cNvPr id="33094" name="Rectangle 3"/>
          <p:cNvSpPr>
            <a:spLocks noChangeArrowheads="1"/>
          </p:cNvSpPr>
          <p:nvPr/>
        </p:nvSpPr>
        <p:spPr bwMode="auto">
          <a:xfrm>
            <a:off x="539750" y="1952625"/>
            <a:ext cx="27352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>
                <a:latin typeface="Times" panose="02020603050405020304" pitchFamily="18" charset="0"/>
              </a:rPr>
              <a:t>Short proton bunch driver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>
                <a:latin typeface="Times" panose="02020603050405020304" pitchFamily="18" charset="0"/>
              </a:rPr>
              <a:t>No SMI</a:t>
            </a:r>
          </a:p>
        </p:txBody>
      </p:sp>
      <p:sp>
        <p:nvSpPr>
          <p:cNvPr id="33095" name="Rectangle 3"/>
          <p:cNvSpPr>
            <a:spLocks noChangeArrowheads="1"/>
          </p:cNvSpPr>
          <p:nvPr/>
        </p:nvSpPr>
        <p:spPr bwMode="auto">
          <a:xfrm>
            <a:off x="395288" y="4083050"/>
            <a:ext cx="27352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>
                <a:solidFill>
                  <a:srgbClr val="FF0000"/>
                </a:solidFill>
                <a:latin typeface="Times" panose="02020603050405020304" pitchFamily="18" charset="0"/>
              </a:rPr>
              <a:t>Long proton bunch driver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>
                <a:solidFill>
                  <a:srgbClr val="FF0000"/>
                </a:solidFill>
                <a:latin typeface="Times" panose="02020603050405020304" pitchFamily="18" charset="0"/>
              </a:rPr>
              <a:t>SMI develops</a:t>
            </a:r>
          </a:p>
        </p:txBody>
      </p:sp>
    </p:spTree>
    <p:extLst>
      <p:ext uri="{BB962C8B-B14F-4D97-AF65-F5344CB8AC3E}">
        <p14:creationId xmlns:p14="http://schemas.microsoft.com/office/powerpoint/2010/main" val="278267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32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37" name="Group 36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39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0" name="Rectangle 39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AWAKE</a:t>
                  </a:r>
                  <a:r>
                    <a:rPr lang="en-US" sz="3200" b="1" dirty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Experiment: Principle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8" name="Rectangle 37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34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78906" y="6469089"/>
            <a:ext cx="550404" cy="365125"/>
          </a:xfrm>
        </p:spPr>
        <p:txBody>
          <a:bodyPr/>
          <a:lstStyle/>
          <a:p>
            <a:pPr>
              <a:defRPr/>
            </a:pPr>
            <a:fld id="{0CAD2C1B-F35A-4D14-B3C9-29DD6506B33A}" type="slidenum">
              <a:rPr lang="en-GB"/>
              <a:pPr>
                <a:defRPr/>
              </a:pPr>
              <a:t>37</a:t>
            </a:fld>
            <a:endParaRPr lang="en-GB" dirty="0"/>
          </a:p>
        </p:txBody>
      </p:sp>
      <p:grpSp>
        <p:nvGrpSpPr>
          <p:cNvPr id="21507" name="Group 37"/>
          <p:cNvGrpSpPr>
            <a:grpSpLocks/>
          </p:cNvGrpSpPr>
          <p:nvPr/>
        </p:nvGrpSpPr>
        <p:grpSpPr bwMode="auto">
          <a:xfrm>
            <a:off x="73025" y="773113"/>
            <a:ext cx="9105900" cy="5559425"/>
            <a:chOff x="72796" y="461991"/>
            <a:chExt cx="9105442" cy="5559730"/>
          </a:xfrm>
        </p:grpSpPr>
        <p:pic>
          <p:nvPicPr>
            <p:cNvPr id="21516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796" y="1214102"/>
              <a:ext cx="8449524" cy="48076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Freeform 7"/>
            <p:cNvSpPr/>
            <p:nvPr/>
          </p:nvSpPr>
          <p:spPr>
            <a:xfrm>
              <a:off x="3311133" y="2895762"/>
              <a:ext cx="2630356" cy="1127187"/>
            </a:xfrm>
            <a:custGeom>
              <a:avLst/>
              <a:gdLst>
                <a:gd name="connsiteX0" fmla="*/ 0 w 4133850"/>
                <a:gd name="connsiteY0" fmla="*/ 0 h 838200"/>
                <a:gd name="connsiteX1" fmla="*/ 1971675 w 4133850"/>
                <a:gd name="connsiteY1" fmla="*/ 9525 h 838200"/>
                <a:gd name="connsiteX2" fmla="*/ 2076450 w 4133850"/>
                <a:gd name="connsiteY2" fmla="*/ 152400 h 838200"/>
                <a:gd name="connsiteX3" fmla="*/ 2143125 w 4133850"/>
                <a:gd name="connsiteY3" fmla="*/ 466725 h 838200"/>
                <a:gd name="connsiteX4" fmla="*/ 2247900 w 4133850"/>
                <a:gd name="connsiteY4" fmla="*/ 733425 h 838200"/>
                <a:gd name="connsiteX5" fmla="*/ 2428875 w 4133850"/>
                <a:gd name="connsiteY5" fmla="*/ 838200 h 838200"/>
                <a:gd name="connsiteX6" fmla="*/ 4133850 w 4133850"/>
                <a:gd name="connsiteY6" fmla="*/ 828675 h 838200"/>
                <a:gd name="connsiteX7" fmla="*/ 4133850 w 4133850"/>
                <a:gd name="connsiteY7" fmla="*/ 828675 h 838200"/>
                <a:gd name="connsiteX0" fmla="*/ 0 w 4133850"/>
                <a:gd name="connsiteY0" fmla="*/ 0 h 838200"/>
                <a:gd name="connsiteX1" fmla="*/ 1971675 w 4133850"/>
                <a:gd name="connsiteY1" fmla="*/ 9525 h 838200"/>
                <a:gd name="connsiteX2" fmla="*/ 2076450 w 4133850"/>
                <a:gd name="connsiteY2" fmla="*/ 152400 h 838200"/>
                <a:gd name="connsiteX3" fmla="*/ 2143125 w 4133850"/>
                <a:gd name="connsiteY3" fmla="*/ 466725 h 838200"/>
                <a:gd name="connsiteX4" fmla="*/ 2247900 w 4133850"/>
                <a:gd name="connsiteY4" fmla="*/ 733425 h 838200"/>
                <a:gd name="connsiteX5" fmla="*/ 2428875 w 4133850"/>
                <a:gd name="connsiteY5" fmla="*/ 838200 h 838200"/>
                <a:gd name="connsiteX6" fmla="*/ 4133850 w 4133850"/>
                <a:gd name="connsiteY6" fmla="*/ 828675 h 838200"/>
                <a:gd name="connsiteX7" fmla="*/ 4133850 w 4133850"/>
                <a:gd name="connsiteY7" fmla="*/ 828675 h 838200"/>
                <a:gd name="connsiteX0" fmla="*/ 0 w 4133850"/>
                <a:gd name="connsiteY0" fmla="*/ 0 h 838200"/>
                <a:gd name="connsiteX1" fmla="*/ 1971675 w 4133850"/>
                <a:gd name="connsiteY1" fmla="*/ 9525 h 838200"/>
                <a:gd name="connsiteX2" fmla="*/ 2076450 w 4133850"/>
                <a:gd name="connsiteY2" fmla="*/ 152400 h 838200"/>
                <a:gd name="connsiteX3" fmla="*/ 2143125 w 4133850"/>
                <a:gd name="connsiteY3" fmla="*/ 466725 h 838200"/>
                <a:gd name="connsiteX4" fmla="*/ 2247900 w 4133850"/>
                <a:gd name="connsiteY4" fmla="*/ 733425 h 838200"/>
                <a:gd name="connsiteX5" fmla="*/ 2428875 w 4133850"/>
                <a:gd name="connsiteY5" fmla="*/ 838200 h 838200"/>
                <a:gd name="connsiteX6" fmla="*/ 4133850 w 4133850"/>
                <a:gd name="connsiteY6" fmla="*/ 828675 h 838200"/>
                <a:gd name="connsiteX7" fmla="*/ 4133850 w 4133850"/>
                <a:gd name="connsiteY7" fmla="*/ 828675 h 838200"/>
                <a:gd name="connsiteX0" fmla="*/ 0 w 4133850"/>
                <a:gd name="connsiteY0" fmla="*/ 0 h 838200"/>
                <a:gd name="connsiteX1" fmla="*/ 1971675 w 4133850"/>
                <a:gd name="connsiteY1" fmla="*/ 9525 h 838200"/>
                <a:gd name="connsiteX2" fmla="*/ 2076450 w 4133850"/>
                <a:gd name="connsiteY2" fmla="*/ 152400 h 838200"/>
                <a:gd name="connsiteX3" fmla="*/ 2143125 w 4133850"/>
                <a:gd name="connsiteY3" fmla="*/ 466725 h 838200"/>
                <a:gd name="connsiteX4" fmla="*/ 2247900 w 4133850"/>
                <a:gd name="connsiteY4" fmla="*/ 733425 h 838200"/>
                <a:gd name="connsiteX5" fmla="*/ 2428875 w 4133850"/>
                <a:gd name="connsiteY5" fmla="*/ 838200 h 838200"/>
                <a:gd name="connsiteX6" fmla="*/ 4133850 w 4133850"/>
                <a:gd name="connsiteY6" fmla="*/ 828675 h 838200"/>
                <a:gd name="connsiteX7" fmla="*/ 4133850 w 4133850"/>
                <a:gd name="connsiteY7" fmla="*/ 828675 h 838200"/>
                <a:gd name="connsiteX0" fmla="*/ 0 w 4133850"/>
                <a:gd name="connsiteY0" fmla="*/ 0 h 838200"/>
                <a:gd name="connsiteX1" fmla="*/ 1971675 w 4133850"/>
                <a:gd name="connsiteY1" fmla="*/ 9525 h 838200"/>
                <a:gd name="connsiteX2" fmla="*/ 2076450 w 4133850"/>
                <a:gd name="connsiteY2" fmla="*/ 152400 h 838200"/>
                <a:gd name="connsiteX3" fmla="*/ 2143125 w 4133850"/>
                <a:gd name="connsiteY3" fmla="*/ 466725 h 838200"/>
                <a:gd name="connsiteX4" fmla="*/ 2247900 w 4133850"/>
                <a:gd name="connsiteY4" fmla="*/ 733425 h 838200"/>
                <a:gd name="connsiteX5" fmla="*/ 2428875 w 4133850"/>
                <a:gd name="connsiteY5" fmla="*/ 838200 h 838200"/>
                <a:gd name="connsiteX6" fmla="*/ 4133850 w 4133850"/>
                <a:gd name="connsiteY6" fmla="*/ 828675 h 838200"/>
                <a:gd name="connsiteX7" fmla="*/ 4133850 w 4133850"/>
                <a:gd name="connsiteY7" fmla="*/ 828675 h 838200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076450 w 4133850"/>
                <a:gd name="connsiteY2" fmla="*/ 152400 h 828675"/>
                <a:gd name="connsiteX3" fmla="*/ 2143125 w 4133850"/>
                <a:gd name="connsiteY3" fmla="*/ 466725 h 828675"/>
                <a:gd name="connsiteX4" fmla="*/ 2247900 w 4133850"/>
                <a:gd name="connsiteY4" fmla="*/ 733425 h 828675"/>
                <a:gd name="connsiteX5" fmla="*/ 4133850 w 4133850"/>
                <a:gd name="connsiteY5" fmla="*/ 828675 h 828675"/>
                <a:gd name="connsiteX6" fmla="*/ 4133850 w 4133850"/>
                <a:gd name="connsiteY6" fmla="*/ 828675 h 828675"/>
                <a:gd name="connsiteX0" fmla="*/ 0 w 4133850"/>
                <a:gd name="connsiteY0" fmla="*/ 0 h 848264"/>
                <a:gd name="connsiteX1" fmla="*/ 1971675 w 4133850"/>
                <a:gd name="connsiteY1" fmla="*/ 9525 h 848264"/>
                <a:gd name="connsiteX2" fmla="*/ 2076450 w 4133850"/>
                <a:gd name="connsiteY2" fmla="*/ 152400 h 848264"/>
                <a:gd name="connsiteX3" fmla="*/ 2143125 w 4133850"/>
                <a:gd name="connsiteY3" fmla="*/ 466725 h 848264"/>
                <a:gd name="connsiteX4" fmla="*/ 2543175 w 4133850"/>
                <a:gd name="connsiteY4" fmla="*/ 819150 h 848264"/>
                <a:gd name="connsiteX5" fmla="*/ 4133850 w 4133850"/>
                <a:gd name="connsiteY5" fmla="*/ 828675 h 848264"/>
                <a:gd name="connsiteX6" fmla="*/ 4133850 w 4133850"/>
                <a:gd name="connsiteY6" fmla="*/ 828675 h 848264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076450 w 4133850"/>
                <a:gd name="connsiteY2" fmla="*/ 152400 h 828675"/>
                <a:gd name="connsiteX3" fmla="*/ 2143125 w 4133850"/>
                <a:gd name="connsiteY3" fmla="*/ 466725 h 828675"/>
                <a:gd name="connsiteX4" fmla="*/ 2543175 w 4133850"/>
                <a:gd name="connsiteY4" fmla="*/ 819150 h 828675"/>
                <a:gd name="connsiteX5" fmla="*/ 4133850 w 4133850"/>
                <a:gd name="connsiteY5" fmla="*/ 828675 h 828675"/>
                <a:gd name="connsiteX6" fmla="*/ 4133850 w 4133850"/>
                <a:gd name="connsiteY6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162175 w 4133850"/>
                <a:gd name="connsiteY2" fmla="*/ 257175 h 828675"/>
                <a:gd name="connsiteX3" fmla="*/ 2143125 w 4133850"/>
                <a:gd name="connsiteY3" fmla="*/ 466725 h 828675"/>
                <a:gd name="connsiteX4" fmla="*/ 2543175 w 4133850"/>
                <a:gd name="connsiteY4" fmla="*/ 819150 h 828675"/>
                <a:gd name="connsiteX5" fmla="*/ 4133850 w 4133850"/>
                <a:gd name="connsiteY5" fmla="*/ 828675 h 828675"/>
                <a:gd name="connsiteX6" fmla="*/ 4133850 w 4133850"/>
                <a:gd name="connsiteY6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162175 w 4133850"/>
                <a:gd name="connsiteY2" fmla="*/ 257175 h 828675"/>
                <a:gd name="connsiteX3" fmla="*/ 2266950 w 4133850"/>
                <a:gd name="connsiteY3" fmla="*/ 504825 h 828675"/>
                <a:gd name="connsiteX4" fmla="*/ 2543175 w 4133850"/>
                <a:gd name="connsiteY4" fmla="*/ 819150 h 828675"/>
                <a:gd name="connsiteX5" fmla="*/ 4133850 w 4133850"/>
                <a:gd name="connsiteY5" fmla="*/ 828675 h 828675"/>
                <a:gd name="connsiteX6" fmla="*/ 4133850 w 4133850"/>
                <a:gd name="connsiteY6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57425 w 4133850"/>
                <a:gd name="connsiteY2" fmla="*/ 276225 h 828675"/>
                <a:gd name="connsiteX3" fmla="*/ 2266950 w 4133850"/>
                <a:gd name="connsiteY3" fmla="*/ 504825 h 828675"/>
                <a:gd name="connsiteX4" fmla="*/ 2543175 w 4133850"/>
                <a:gd name="connsiteY4" fmla="*/ 819150 h 828675"/>
                <a:gd name="connsiteX5" fmla="*/ 4133850 w 4133850"/>
                <a:gd name="connsiteY5" fmla="*/ 828675 h 828675"/>
                <a:gd name="connsiteX6" fmla="*/ 4133850 w 4133850"/>
                <a:gd name="connsiteY6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57425 w 4133850"/>
                <a:gd name="connsiteY2" fmla="*/ 2762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66950 w 4133850"/>
                <a:gd name="connsiteY2" fmla="*/ 3905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66950 w 4133850"/>
                <a:gd name="connsiteY2" fmla="*/ 3905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66950 w 4133850"/>
                <a:gd name="connsiteY2" fmla="*/ 3905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76475 w 4133850"/>
                <a:gd name="connsiteY2" fmla="*/ 4667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76475 w 4133850"/>
                <a:gd name="connsiteY2" fmla="*/ 4667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76475 w 4133850"/>
                <a:gd name="connsiteY2" fmla="*/ 4667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76475 w 4133850"/>
                <a:gd name="connsiteY2" fmla="*/ 4667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76475 w 4133850"/>
                <a:gd name="connsiteY2" fmla="*/ 4667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76475 w 4133850"/>
                <a:gd name="connsiteY2" fmla="*/ 4667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76475 w 4133850"/>
                <a:gd name="connsiteY2" fmla="*/ 4667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3429000"/>
                <a:gd name="connsiteY0" fmla="*/ 9525 h 819150"/>
                <a:gd name="connsiteX1" fmla="*/ 1266825 w 3429000"/>
                <a:gd name="connsiteY1" fmla="*/ 0 h 819150"/>
                <a:gd name="connsiteX2" fmla="*/ 1571625 w 3429000"/>
                <a:gd name="connsiteY2" fmla="*/ 457200 h 819150"/>
                <a:gd name="connsiteX3" fmla="*/ 1838325 w 3429000"/>
                <a:gd name="connsiteY3" fmla="*/ 809625 h 819150"/>
                <a:gd name="connsiteX4" fmla="*/ 3429000 w 3429000"/>
                <a:gd name="connsiteY4" fmla="*/ 819150 h 819150"/>
                <a:gd name="connsiteX5" fmla="*/ 3429000 w 3429000"/>
                <a:gd name="connsiteY5" fmla="*/ 819150 h 819150"/>
                <a:gd name="connsiteX0" fmla="*/ 0 w 3438525"/>
                <a:gd name="connsiteY0" fmla="*/ 0 h 819150"/>
                <a:gd name="connsiteX1" fmla="*/ 1276350 w 3438525"/>
                <a:gd name="connsiteY1" fmla="*/ 0 h 819150"/>
                <a:gd name="connsiteX2" fmla="*/ 1581150 w 3438525"/>
                <a:gd name="connsiteY2" fmla="*/ 457200 h 819150"/>
                <a:gd name="connsiteX3" fmla="*/ 1847850 w 3438525"/>
                <a:gd name="connsiteY3" fmla="*/ 809625 h 819150"/>
                <a:gd name="connsiteX4" fmla="*/ 3438525 w 3438525"/>
                <a:gd name="connsiteY4" fmla="*/ 819150 h 819150"/>
                <a:gd name="connsiteX5" fmla="*/ 3438525 w 3438525"/>
                <a:gd name="connsiteY5" fmla="*/ 819150 h 819150"/>
                <a:gd name="connsiteX0" fmla="*/ 0 w 3553911"/>
                <a:gd name="connsiteY0" fmla="*/ 0 h 838697"/>
                <a:gd name="connsiteX1" fmla="*/ 1276350 w 3553911"/>
                <a:gd name="connsiteY1" fmla="*/ 0 h 838697"/>
                <a:gd name="connsiteX2" fmla="*/ 1581150 w 3553911"/>
                <a:gd name="connsiteY2" fmla="*/ 457200 h 838697"/>
                <a:gd name="connsiteX3" fmla="*/ 1847850 w 3553911"/>
                <a:gd name="connsiteY3" fmla="*/ 809625 h 838697"/>
                <a:gd name="connsiteX4" fmla="*/ 3438525 w 3553911"/>
                <a:gd name="connsiteY4" fmla="*/ 819150 h 838697"/>
                <a:gd name="connsiteX5" fmla="*/ 3429000 w 3553911"/>
                <a:gd name="connsiteY5" fmla="*/ 523875 h 838697"/>
                <a:gd name="connsiteX0" fmla="*/ 0 w 3429000"/>
                <a:gd name="connsiteY0" fmla="*/ 0 h 810002"/>
                <a:gd name="connsiteX1" fmla="*/ 1276350 w 3429000"/>
                <a:gd name="connsiteY1" fmla="*/ 0 h 810002"/>
                <a:gd name="connsiteX2" fmla="*/ 1581150 w 3429000"/>
                <a:gd name="connsiteY2" fmla="*/ 457200 h 810002"/>
                <a:gd name="connsiteX3" fmla="*/ 1847850 w 3429000"/>
                <a:gd name="connsiteY3" fmla="*/ 809625 h 810002"/>
                <a:gd name="connsiteX4" fmla="*/ 3429000 w 3429000"/>
                <a:gd name="connsiteY4" fmla="*/ 523875 h 810002"/>
                <a:gd name="connsiteX0" fmla="*/ 0 w 3429000"/>
                <a:gd name="connsiteY0" fmla="*/ 0 h 809625"/>
                <a:gd name="connsiteX1" fmla="*/ 1276350 w 3429000"/>
                <a:gd name="connsiteY1" fmla="*/ 0 h 809625"/>
                <a:gd name="connsiteX2" fmla="*/ 1581150 w 3429000"/>
                <a:gd name="connsiteY2" fmla="*/ 457200 h 809625"/>
                <a:gd name="connsiteX3" fmla="*/ 1847850 w 3429000"/>
                <a:gd name="connsiteY3" fmla="*/ 809625 h 809625"/>
                <a:gd name="connsiteX4" fmla="*/ 3429000 w 3429000"/>
                <a:gd name="connsiteY4" fmla="*/ 523875 h 809625"/>
                <a:gd name="connsiteX0" fmla="*/ 0 w 3190875"/>
                <a:gd name="connsiteY0" fmla="*/ 0 h 819150"/>
                <a:gd name="connsiteX1" fmla="*/ 1276350 w 3190875"/>
                <a:gd name="connsiteY1" fmla="*/ 0 h 819150"/>
                <a:gd name="connsiteX2" fmla="*/ 1581150 w 3190875"/>
                <a:gd name="connsiteY2" fmla="*/ 457200 h 819150"/>
                <a:gd name="connsiteX3" fmla="*/ 1847850 w 3190875"/>
                <a:gd name="connsiteY3" fmla="*/ 809625 h 819150"/>
                <a:gd name="connsiteX4" fmla="*/ 3190875 w 3190875"/>
                <a:gd name="connsiteY4" fmla="*/ 819150 h 819150"/>
                <a:gd name="connsiteX0" fmla="*/ 0 w 3200400"/>
                <a:gd name="connsiteY0" fmla="*/ 0 h 809625"/>
                <a:gd name="connsiteX1" fmla="*/ 1276350 w 3200400"/>
                <a:gd name="connsiteY1" fmla="*/ 0 h 809625"/>
                <a:gd name="connsiteX2" fmla="*/ 1581150 w 3200400"/>
                <a:gd name="connsiteY2" fmla="*/ 457200 h 809625"/>
                <a:gd name="connsiteX3" fmla="*/ 1847850 w 3200400"/>
                <a:gd name="connsiteY3" fmla="*/ 809625 h 809625"/>
                <a:gd name="connsiteX4" fmla="*/ 3200400 w 3200400"/>
                <a:gd name="connsiteY4" fmla="*/ 800100 h 809625"/>
                <a:gd name="connsiteX0" fmla="*/ 0 w 3200400"/>
                <a:gd name="connsiteY0" fmla="*/ 0 h 809625"/>
                <a:gd name="connsiteX1" fmla="*/ 1276350 w 3200400"/>
                <a:gd name="connsiteY1" fmla="*/ 0 h 809625"/>
                <a:gd name="connsiteX2" fmla="*/ 1581150 w 3200400"/>
                <a:gd name="connsiteY2" fmla="*/ 457200 h 809625"/>
                <a:gd name="connsiteX3" fmla="*/ 1847850 w 3200400"/>
                <a:gd name="connsiteY3" fmla="*/ 809625 h 809625"/>
                <a:gd name="connsiteX4" fmla="*/ 3200400 w 3200400"/>
                <a:gd name="connsiteY4" fmla="*/ 809625 h 809625"/>
                <a:gd name="connsiteX0" fmla="*/ 0 w 3200400"/>
                <a:gd name="connsiteY0" fmla="*/ 0 h 809625"/>
                <a:gd name="connsiteX1" fmla="*/ 1276350 w 3200400"/>
                <a:gd name="connsiteY1" fmla="*/ 0 h 809625"/>
                <a:gd name="connsiteX2" fmla="*/ 1581150 w 3200400"/>
                <a:gd name="connsiteY2" fmla="*/ 457200 h 809625"/>
                <a:gd name="connsiteX3" fmla="*/ 1847850 w 3200400"/>
                <a:gd name="connsiteY3" fmla="*/ 809625 h 809625"/>
                <a:gd name="connsiteX4" fmla="*/ 3200400 w 3200400"/>
                <a:gd name="connsiteY4" fmla="*/ 809625 h 809625"/>
                <a:gd name="connsiteX0" fmla="*/ 0 w 3200400"/>
                <a:gd name="connsiteY0" fmla="*/ 0 h 809625"/>
                <a:gd name="connsiteX1" fmla="*/ 1276350 w 3200400"/>
                <a:gd name="connsiteY1" fmla="*/ 0 h 809625"/>
                <a:gd name="connsiteX2" fmla="*/ 1581150 w 3200400"/>
                <a:gd name="connsiteY2" fmla="*/ 457200 h 809625"/>
                <a:gd name="connsiteX3" fmla="*/ 1847850 w 3200400"/>
                <a:gd name="connsiteY3" fmla="*/ 809625 h 809625"/>
                <a:gd name="connsiteX4" fmla="*/ 3200400 w 3200400"/>
                <a:gd name="connsiteY4" fmla="*/ 809625 h 809625"/>
                <a:gd name="connsiteX0" fmla="*/ 0 w 3200400"/>
                <a:gd name="connsiteY0" fmla="*/ 0 h 809625"/>
                <a:gd name="connsiteX1" fmla="*/ 1276350 w 3200400"/>
                <a:gd name="connsiteY1" fmla="*/ 0 h 809625"/>
                <a:gd name="connsiteX2" fmla="*/ 1581150 w 3200400"/>
                <a:gd name="connsiteY2" fmla="*/ 457200 h 809625"/>
                <a:gd name="connsiteX3" fmla="*/ 1847850 w 3200400"/>
                <a:gd name="connsiteY3" fmla="*/ 809625 h 809625"/>
                <a:gd name="connsiteX4" fmla="*/ 3200400 w 3200400"/>
                <a:gd name="connsiteY4" fmla="*/ 809625 h 80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00400" h="809625">
                  <a:moveTo>
                    <a:pt x="0" y="0"/>
                  </a:moveTo>
                  <a:lnTo>
                    <a:pt x="1276350" y="0"/>
                  </a:lnTo>
                  <a:cubicBezTo>
                    <a:pt x="1541462" y="1587"/>
                    <a:pt x="1524000" y="217488"/>
                    <a:pt x="1581150" y="457200"/>
                  </a:cubicBezTo>
                  <a:cubicBezTo>
                    <a:pt x="1638300" y="696912"/>
                    <a:pt x="1592263" y="803275"/>
                    <a:pt x="1847850" y="809625"/>
                  </a:cubicBezTo>
                  <a:lnTo>
                    <a:pt x="3200400" y="809625"/>
                  </a:lnTo>
                </a:path>
              </a:pathLst>
            </a:custGeom>
            <a:noFill/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9" name="Freeform 8"/>
            <p:cNvSpPr/>
            <p:nvPr/>
          </p:nvSpPr>
          <p:spPr>
            <a:xfrm>
              <a:off x="3311133" y="1316113"/>
              <a:ext cx="2630356" cy="1158939"/>
            </a:xfrm>
            <a:custGeom>
              <a:avLst/>
              <a:gdLst>
                <a:gd name="connsiteX0" fmla="*/ 0 w 4133850"/>
                <a:gd name="connsiteY0" fmla="*/ 0 h 838200"/>
                <a:gd name="connsiteX1" fmla="*/ 1971675 w 4133850"/>
                <a:gd name="connsiteY1" fmla="*/ 9525 h 838200"/>
                <a:gd name="connsiteX2" fmla="*/ 2076450 w 4133850"/>
                <a:gd name="connsiteY2" fmla="*/ 152400 h 838200"/>
                <a:gd name="connsiteX3" fmla="*/ 2143125 w 4133850"/>
                <a:gd name="connsiteY3" fmla="*/ 466725 h 838200"/>
                <a:gd name="connsiteX4" fmla="*/ 2247900 w 4133850"/>
                <a:gd name="connsiteY4" fmla="*/ 733425 h 838200"/>
                <a:gd name="connsiteX5" fmla="*/ 2428875 w 4133850"/>
                <a:gd name="connsiteY5" fmla="*/ 838200 h 838200"/>
                <a:gd name="connsiteX6" fmla="*/ 4133850 w 4133850"/>
                <a:gd name="connsiteY6" fmla="*/ 828675 h 838200"/>
                <a:gd name="connsiteX7" fmla="*/ 4133850 w 4133850"/>
                <a:gd name="connsiteY7" fmla="*/ 828675 h 838200"/>
                <a:gd name="connsiteX0" fmla="*/ 0 w 4133850"/>
                <a:gd name="connsiteY0" fmla="*/ 0 h 838200"/>
                <a:gd name="connsiteX1" fmla="*/ 1971675 w 4133850"/>
                <a:gd name="connsiteY1" fmla="*/ 9525 h 838200"/>
                <a:gd name="connsiteX2" fmla="*/ 2076450 w 4133850"/>
                <a:gd name="connsiteY2" fmla="*/ 152400 h 838200"/>
                <a:gd name="connsiteX3" fmla="*/ 2143125 w 4133850"/>
                <a:gd name="connsiteY3" fmla="*/ 466725 h 838200"/>
                <a:gd name="connsiteX4" fmla="*/ 2247900 w 4133850"/>
                <a:gd name="connsiteY4" fmla="*/ 733425 h 838200"/>
                <a:gd name="connsiteX5" fmla="*/ 2428875 w 4133850"/>
                <a:gd name="connsiteY5" fmla="*/ 838200 h 838200"/>
                <a:gd name="connsiteX6" fmla="*/ 4133850 w 4133850"/>
                <a:gd name="connsiteY6" fmla="*/ 828675 h 838200"/>
                <a:gd name="connsiteX7" fmla="*/ 4133850 w 4133850"/>
                <a:gd name="connsiteY7" fmla="*/ 828675 h 838200"/>
                <a:gd name="connsiteX0" fmla="*/ 0 w 4133850"/>
                <a:gd name="connsiteY0" fmla="*/ 0 h 838200"/>
                <a:gd name="connsiteX1" fmla="*/ 1971675 w 4133850"/>
                <a:gd name="connsiteY1" fmla="*/ 9525 h 838200"/>
                <a:gd name="connsiteX2" fmla="*/ 2076450 w 4133850"/>
                <a:gd name="connsiteY2" fmla="*/ 152400 h 838200"/>
                <a:gd name="connsiteX3" fmla="*/ 2143125 w 4133850"/>
                <a:gd name="connsiteY3" fmla="*/ 466725 h 838200"/>
                <a:gd name="connsiteX4" fmla="*/ 2247900 w 4133850"/>
                <a:gd name="connsiteY4" fmla="*/ 733425 h 838200"/>
                <a:gd name="connsiteX5" fmla="*/ 2428875 w 4133850"/>
                <a:gd name="connsiteY5" fmla="*/ 838200 h 838200"/>
                <a:gd name="connsiteX6" fmla="*/ 4133850 w 4133850"/>
                <a:gd name="connsiteY6" fmla="*/ 828675 h 838200"/>
                <a:gd name="connsiteX7" fmla="*/ 4133850 w 4133850"/>
                <a:gd name="connsiteY7" fmla="*/ 828675 h 838200"/>
                <a:gd name="connsiteX0" fmla="*/ 0 w 4133850"/>
                <a:gd name="connsiteY0" fmla="*/ 0 h 838200"/>
                <a:gd name="connsiteX1" fmla="*/ 1971675 w 4133850"/>
                <a:gd name="connsiteY1" fmla="*/ 9525 h 838200"/>
                <a:gd name="connsiteX2" fmla="*/ 2076450 w 4133850"/>
                <a:gd name="connsiteY2" fmla="*/ 152400 h 838200"/>
                <a:gd name="connsiteX3" fmla="*/ 2143125 w 4133850"/>
                <a:gd name="connsiteY3" fmla="*/ 466725 h 838200"/>
                <a:gd name="connsiteX4" fmla="*/ 2247900 w 4133850"/>
                <a:gd name="connsiteY4" fmla="*/ 733425 h 838200"/>
                <a:gd name="connsiteX5" fmla="*/ 2428875 w 4133850"/>
                <a:gd name="connsiteY5" fmla="*/ 838200 h 838200"/>
                <a:gd name="connsiteX6" fmla="*/ 4133850 w 4133850"/>
                <a:gd name="connsiteY6" fmla="*/ 828675 h 838200"/>
                <a:gd name="connsiteX7" fmla="*/ 4133850 w 4133850"/>
                <a:gd name="connsiteY7" fmla="*/ 828675 h 838200"/>
                <a:gd name="connsiteX0" fmla="*/ 0 w 4133850"/>
                <a:gd name="connsiteY0" fmla="*/ 0 h 838200"/>
                <a:gd name="connsiteX1" fmla="*/ 1971675 w 4133850"/>
                <a:gd name="connsiteY1" fmla="*/ 9525 h 838200"/>
                <a:gd name="connsiteX2" fmla="*/ 2076450 w 4133850"/>
                <a:gd name="connsiteY2" fmla="*/ 152400 h 838200"/>
                <a:gd name="connsiteX3" fmla="*/ 2143125 w 4133850"/>
                <a:gd name="connsiteY3" fmla="*/ 466725 h 838200"/>
                <a:gd name="connsiteX4" fmla="*/ 2247900 w 4133850"/>
                <a:gd name="connsiteY4" fmla="*/ 733425 h 838200"/>
                <a:gd name="connsiteX5" fmla="*/ 2428875 w 4133850"/>
                <a:gd name="connsiteY5" fmla="*/ 838200 h 838200"/>
                <a:gd name="connsiteX6" fmla="*/ 4133850 w 4133850"/>
                <a:gd name="connsiteY6" fmla="*/ 828675 h 838200"/>
                <a:gd name="connsiteX7" fmla="*/ 4133850 w 4133850"/>
                <a:gd name="connsiteY7" fmla="*/ 828675 h 838200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076450 w 4133850"/>
                <a:gd name="connsiteY2" fmla="*/ 152400 h 828675"/>
                <a:gd name="connsiteX3" fmla="*/ 2143125 w 4133850"/>
                <a:gd name="connsiteY3" fmla="*/ 466725 h 828675"/>
                <a:gd name="connsiteX4" fmla="*/ 2247900 w 4133850"/>
                <a:gd name="connsiteY4" fmla="*/ 733425 h 828675"/>
                <a:gd name="connsiteX5" fmla="*/ 4133850 w 4133850"/>
                <a:gd name="connsiteY5" fmla="*/ 828675 h 828675"/>
                <a:gd name="connsiteX6" fmla="*/ 4133850 w 4133850"/>
                <a:gd name="connsiteY6" fmla="*/ 828675 h 828675"/>
                <a:gd name="connsiteX0" fmla="*/ 0 w 4133850"/>
                <a:gd name="connsiteY0" fmla="*/ 0 h 848264"/>
                <a:gd name="connsiteX1" fmla="*/ 1971675 w 4133850"/>
                <a:gd name="connsiteY1" fmla="*/ 9525 h 848264"/>
                <a:gd name="connsiteX2" fmla="*/ 2076450 w 4133850"/>
                <a:gd name="connsiteY2" fmla="*/ 152400 h 848264"/>
                <a:gd name="connsiteX3" fmla="*/ 2143125 w 4133850"/>
                <a:gd name="connsiteY3" fmla="*/ 466725 h 848264"/>
                <a:gd name="connsiteX4" fmla="*/ 2543175 w 4133850"/>
                <a:gd name="connsiteY4" fmla="*/ 819150 h 848264"/>
                <a:gd name="connsiteX5" fmla="*/ 4133850 w 4133850"/>
                <a:gd name="connsiteY5" fmla="*/ 828675 h 848264"/>
                <a:gd name="connsiteX6" fmla="*/ 4133850 w 4133850"/>
                <a:gd name="connsiteY6" fmla="*/ 828675 h 848264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076450 w 4133850"/>
                <a:gd name="connsiteY2" fmla="*/ 152400 h 828675"/>
                <a:gd name="connsiteX3" fmla="*/ 2143125 w 4133850"/>
                <a:gd name="connsiteY3" fmla="*/ 466725 h 828675"/>
                <a:gd name="connsiteX4" fmla="*/ 2543175 w 4133850"/>
                <a:gd name="connsiteY4" fmla="*/ 819150 h 828675"/>
                <a:gd name="connsiteX5" fmla="*/ 4133850 w 4133850"/>
                <a:gd name="connsiteY5" fmla="*/ 828675 h 828675"/>
                <a:gd name="connsiteX6" fmla="*/ 4133850 w 4133850"/>
                <a:gd name="connsiteY6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162175 w 4133850"/>
                <a:gd name="connsiteY2" fmla="*/ 257175 h 828675"/>
                <a:gd name="connsiteX3" fmla="*/ 2143125 w 4133850"/>
                <a:gd name="connsiteY3" fmla="*/ 466725 h 828675"/>
                <a:gd name="connsiteX4" fmla="*/ 2543175 w 4133850"/>
                <a:gd name="connsiteY4" fmla="*/ 819150 h 828675"/>
                <a:gd name="connsiteX5" fmla="*/ 4133850 w 4133850"/>
                <a:gd name="connsiteY5" fmla="*/ 828675 h 828675"/>
                <a:gd name="connsiteX6" fmla="*/ 4133850 w 4133850"/>
                <a:gd name="connsiteY6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162175 w 4133850"/>
                <a:gd name="connsiteY2" fmla="*/ 257175 h 828675"/>
                <a:gd name="connsiteX3" fmla="*/ 2266950 w 4133850"/>
                <a:gd name="connsiteY3" fmla="*/ 504825 h 828675"/>
                <a:gd name="connsiteX4" fmla="*/ 2543175 w 4133850"/>
                <a:gd name="connsiteY4" fmla="*/ 819150 h 828675"/>
                <a:gd name="connsiteX5" fmla="*/ 4133850 w 4133850"/>
                <a:gd name="connsiteY5" fmla="*/ 828675 h 828675"/>
                <a:gd name="connsiteX6" fmla="*/ 4133850 w 4133850"/>
                <a:gd name="connsiteY6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57425 w 4133850"/>
                <a:gd name="connsiteY2" fmla="*/ 276225 h 828675"/>
                <a:gd name="connsiteX3" fmla="*/ 2266950 w 4133850"/>
                <a:gd name="connsiteY3" fmla="*/ 504825 h 828675"/>
                <a:gd name="connsiteX4" fmla="*/ 2543175 w 4133850"/>
                <a:gd name="connsiteY4" fmla="*/ 819150 h 828675"/>
                <a:gd name="connsiteX5" fmla="*/ 4133850 w 4133850"/>
                <a:gd name="connsiteY5" fmla="*/ 828675 h 828675"/>
                <a:gd name="connsiteX6" fmla="*/ 4133850 w 4133850"/>
                <a:gd name="connsiteY6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57425 w 4133850"/>
                <a:gd name="connsiteY2" fmla="*/ 2762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66950 w 4133850"/>
                <a:gd name="connsiteY2" fmla="*/ 3905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66950 w 4133850"/>
                <a:gd name="connsiteY2" fmla="*/ 3905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66950 w 4133850"/>
                <a:gd name="connsiteY2" fmla="*/ 3905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76475 w 4133850"/>
                <a:gd name="connsiteY2" fmla="*/ 4667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76475 w 4133850"/>
                <a:gd name="connsiteY2" fmla="*/ 4667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76475 w 4133850"/>
                <a:gd name="connsiteY2" fmla="*/ 4667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76475 w 4133850"/>
                <a:gd name="connsiteY2" fmla="*/ 4667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76475 w 4133850"/>
                <a:gd name="connsiteY2" fmla="*/ 4667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76475 w 4133850"/>
                <a:gd name="connsiteY2" fmla="*/ 4667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76475 w 4133850"/>
                <a:gd name="connsiteY2" fmla="*/ 4667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3429000"/>
                <a:gd name="connsiteY0" fmla="*/ 9525 h 819150"/>
                <a:gd name="connsiteX1" fmla="*/ 1266825 w 3429000"/>
                <a:gd name="connsiteY1" fmla="*/ 0 h 819150"/>
                <a:gd name="connsiteX2" fmla="*/ 1571625 w 3429000"/>
                <a:gd name="connsiteY2" fmla="*/ 457200 h 819150"/>
                <a:gd name="connsiteX3" fmla="*/ 1838325 w 3429000"/>
                <a:gd name="connsiteY3" fmla="*/ 809625 h 819150"/>
                <a:gd name="connsiteX4" fmla="*/ 3429000 w 3429000"/>
                <a:gd name="connsiteY4" fmla="*/ 819150 h 819150"/>
                <a:gd name="connsiteX5" fmla="*/ 3429000 w 3429000"/>
                <a:gd name="connsiteY5" fmla="*/ 819150 h 819150"/>
                <a:gd name="connsiteX0" fmla="*/ 0 w 3438525"/>
                <a:gd name="connsiteY0" fmla="*/ 0 h 819150"/>
                <a:gd name="connsiteX1" fmla="*/ 1276350 w 3438525"/>
                <a:gd name="connsiteY1" fmla="*/ 0 h 819150"/>
                <a:gd name="connsiteX2" fmla="*/ 1581150 w 3438525"/>
                <a:gd name="connsiteY2" fmla="*/ 457200 h 819150"/>
                <a:gd name="connsiteX3" fmla="*/ 1847850 w 3438525"/>
                <a:gd name="connsiteY3" fmla="*/ 809625 h 819150"/>
                <a:gd name="connsiteX4" fmla="*/ 3438525 w 3438525"/>
                <a:gd name="connsiteY4" fmla="*/ 819150 h 819150"/>
                <a:gd name="connsiteX5" fmla="*/ 3438525 w 3438525"/>
                <a:gd name="connsiteY5" fmla="*/ 819150 h 819150"/>
                <a:gd name="connsiteX0" fmla="*/ 0 w 3553911"/>
                <a:gd name="connsiteY0" fmla="*/ 0 h 838697"/>
                <a:gd name="connsiteX1" fmla="*/ 1276350 w 3553911"/>
                <a:gd name="connsiteY1" fmla="*/ 0 h 838697"/>
                <a:gd name="connsiteX2" fmla="*/ 1581150 w 3553911"/>
                <a:gd name="connsiteY2" fmla="*/ 457200 h 838697"/>
                <a:gd name="connsiteX3" fmla="*/ 1847850 w 3553911"/>
                <a:gd name="connsiteY3" fmla="*/ 809625 h 838697"/>
                <a:gd name="connsiteX4" fmla="*/ 3438525 w 3553911"/>
                <a:gd name="connsiteY4" fmla="*/ 819150 h 838697"/>
                <a:gd name="connsiteX5" fmla="*/ 3429000 w 3553911"/>
                <a:gd name="connsiteY5" fmla="*/ 523875 h 838697"/>
                <a:gd name="connsiteX0" fmla="*/ 0 w 3429000"/>
                <a:gd name="connsiteY0" fmla="*/ 0 h 810002"/>
                <a:gd name="connsiteX1" fmla="*/ 1276350 w 3429000"/>
                <a:gd name="connsiteY1" fmla="*/ 0 h 810002"/>
                <a:gd name="connsiteX2" fmla="*/ 1581150 w 3429000"/>
                <a:gd name="connsiteY2" fmla="*/ 457200 h 810002"/>
                <a:gd name="connsiteX3" fmla="*/ 1847850 w 3429000"/>
                <a:gd name="connsiteY3" fmla="*/ 809625 h 810002"/>
                <a:gd name="connsiteX4" fmla="*/ 3429000 w 3429000"/>
                <a:gd name="connsiteY4" fmla="*/ 523875 h 810002"/>
                <a:gd name="connsiteX0" fmla="*/ 0 w 3429000"/>
                <a:gd name="connsiteY0" fmla="*/ 0 h 809625"/>
                <a:gd name="connsiteX1" fmla="*/ 1276350 w 3429000"/>
                <a:gd name="connsiteY1" fmla="*/ 0 h 809625"/>
                <a:gd name="connsiteX2" fmla="*/ 1581150 w 3429000"/>
                <a:gd name="connsiteY2" fmla="*/ 457200 h 809625"/>
                <a:gd name="connsiteX3" fmla="*/ 1847850 w 3429000"/>
                <a:gd name="connsiteY3" fmla="*/ 809625 h 809625"/>
                <a:gd name="connsiteX4" fmla="*/ 3429000 w 3429000"/>
                <a:gd name="connsiteY4" fmla="*/ 523875 h 809625"/>
                <a:gd name="connsiteX0" fmla="*/ 0 w 3190875"/>
                <a:gd name="connsiteY0" fmla="*/ 0 h 819150"/>
                <a:gd name="connsiteX1" fmla="*/ 1276350 w 3190875"/>
                <a:gd name="connsiteY1" fmla="*/ 0 h 819150"/>
                <a:gd name="connsiteX2" fmla="*/ 1581150 w 3190875"/>
                <a:gd name="connsiteY2" fmla="*/ 457200 h 819150"/>
                <a:gd name="connsiteX3" fmla="*/ 1847850 w 3190875"/>
                <a:gd name="connsiteY3" fmla="*/ 809625 h 819150"/>
                <a:gd name="connsiteX4" fmla="*/ 3190875 w 3190875"/>
                <a:gd name="connsiteY4" fmla="*/ 819150 h 819150"/>
                <a:gd name="connsiteX0" fmla="*/ 0 w 3200400"/>
                <a:gd name="connsiteY0" fmla="*/ 0 h 809625"/>
                <a:gd name="connsiteX1" fmla="*/ 1276350 w 3200400"/>
                <a:gd name="connsiteY1" fmla="*/ 0 h 809625"/>
                <a:gd name="connsiteX2" fmla="*/ 1581150 w 3200400"/>
                <a:gd name="connsiteY2" fmla="*/ 457200 h 809625"/>
                <a:gd name="connsiteX3" fmla="*/ 1847850 w 3200400"/>
                <a:gd name="connsiteY3" fmla="*/ 809625 h 809625"/>
                <a:gd name="connsiteX4" fmla="*/ 3200400 w 3200400"/>
                <a:gd name="connsiteY4" fmla="*/ 800100 h 809625"/>
                <a:gd name="connsiteX0" fmla="*/ 0 w 3200400"/>
                <a:gd name="connsiteY0" fmla="*/ 0 h 809625"/>
                <a:gd name="connsiteX1" fmla="*/ 1276350 w 3200400"/>
                <a:gd name="connsiteY1" fmla="*/ 0 h 809625"/>
                <a:gd name="connsiteX2" fmla="*/ 1581150 w 3200400"/>
                <a:gd name="connsiteY2" fmla="*/ 457200 h 809625"/>
                <a:gd name="connsiteX3" fmla="*/ 1847850 w 3200400"/>
                <a:gd name="connsiteY3" fmla="*/ 809625 h 809625"/>
                <a:gd name="connsiteX4" fmla="*/ 3200400 w 3200400"/>
                <a:gd name="connsiteY4" fmla="*/ 809625 h 809625"/>
                <a:gd name="connsiteX0" fmla="*/ 0 w 3200400"/>
                <a:gd name="connsiteY0" fmla="*/ 0 h 809625"/>
                <a:gd name="connsiteX1" fmla="*/ 1276350 w 3200400"/>
                <a:gd name="connsiteY1" fmla="*/ 0 h 809625"/>
                <a:gd name="connsiteX2" fmla="*/ 1581150 w 3200400"/>
                <a:gd name="connsiteY2" fmla="*/ 457200 h 809625"/>
                <a:gd name="connsiteX3" fmla="*/ 1847850 w 3200400"/>
                <a:gd name="connsiteY3" fmla="*/ 809625 h 809625"/>
                <a:gd name="connsiteX4" fmla="*/ 3200400 w 3200400"/>
                <a:gd name="connsiteY4" fmla="*/ 809625 h 809625"/>
                <a:gd name="connsiteX0" fmla="*/ 0 w 3200400"/>
                <a:gd name="connsiteY0" fmla="*/ 0 h 809625"/>
                <a:gd name="connsiteX1" fmla="*/ 1276350 w 3200400"/>
                <a:gd name="connsiteY1" fmla="*/ 0 h 809625"/>
                <a:gd name="connsiteX2" fmla="*/ 1581150 w 3200400"/>
                <a:gd name="connsiteY2" fmla="*/ 457200 h 809625"/>
                <a:gd name="connsiteX3" fmla="*/ 1847850 w 3200400"/>
                <a:gd name="connsiteY3" fmla="*/ 809625 h 809625"/>
                <a:gd name="connsiteX4" fmla="*/ 3200400 w 3200400"/>
                <a:gd name="connsiteY4" fmla="*/ 809625 h 809625"/>
                <a:gd name="connsiteX0" fmla="*/ 0 w 3200400"/>
                <a:gd name="connsiteY0" fmla="*/ 0 h 809625"/>
                <a:gd name="connsiteX1" fmla="*/ 1276350 w 3200400"/>
                <a:gd name="connsiteY1" fmla="*/ 0 h 809625"/>
                <a:gd name="connsiteX2" fmla="*/ 1581150 w 3200400"/>
                <a:gd name="connsiteY2" fmla="*/ 457200 h 809625"/>
                <a:gd name="connsiteX3" fmla="*/ 1847850 w 3200400"/>
                <a:gd name="connsiteY3" fmla="*/ 809625 h 809625"/>
                <a:gd name="connsiteX4" fmla="*/ 3200400 w 3200400"/>
                <a:gd name="connsiteY4" fmla="*/ 809625 h 80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00400" h="809625">
                  <a:moveTo>
                    <a:pt x="0" y="0"/>
                  </a:moveTo>
                  <a:lnTo>
                    <a:pt x="1276350" y="0"/>
                  </a:lnTo>
                  <a:cubicBezTo>
                    <a:pt x="1541462" y="1587"/>
                    <a:pt x="1524000" y="217488"/>
                    <a:pt x="1581150" y="457200"/>
                  </a:cubicBezTo>
                  <a:cubicBezTo>
                    <a:pt x="1638300" y="696912"/>
                    <a:pt x="1592263" y="803275"/>
                    <a:pt x="1847850" y="809625"/>
                  </a:cubicBezTo>
                  <a:lnTo>
                    <a:pt x="3200400" y="809625"/>
                  </a:lnTo>
                </a:path>
              </a:pathLst>
            </a:custGeom>
            <a:noFill/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10" name="Freeform 9"/>
            <p:cNvSpPr/>
            <p:nvPr/>
          </p:nvSpPr>
          <p:spPr>
            <a:xfrm>
              <a:off x="3311133" y="4388093"/>
              <a:ext cx="2628768" cy="1201804"/>
            </a:xfrm>
            <a:custGeom>
              <a:avLst/>
              <a:gdLst>
                <a:gd name="connsiteX0" fmla="*/ 0 w 4133850"/>
                <a:gd name="connsiteY0" fmla="*/ 0 h 838200"/>
                <a:gd name="connsiteX1" fmla="*/ 1971675 w 4133850"/>
                <a:gd name="connsiteY1" fmla="*/ 9525 h 838200"/>
                <a:gd name="connsiteX2" fmla="*/ 2076450 w 4133850"/>
                <a:gd name="connsiteY2" fmla="*/ 152400 h 838200"/>
                <a:gd name="connsiteX3" fmla="*/ 2143125 w 4133850"/>
                <a:gd name="connsiteY3" fmla="*/ 466725 h 838200"/>
                <a:gd name="connsiteX4" fmla="*/ 2247900 w 4133850"/>
                <a:gd name="connsiteY4" fmla="*/ 733425 h 838200"/>
                <a:gd name="connsiteX5" fmla="*/ 2428875 w 4133850"/>
                <a:gd name="connsiteY5" fmla="*/ 838200 h 838200"/>
                <a:gd name="connsiteX6" fmla="*/ 4133850 w 4133850"/>
                <a:gd name="connsiteY6" fmla="*/ 828675 h 838200"/>
                <a:gd name="connsiteX7" fmla="*/ 4133850 w 4133850"/>
                <a:gd name="connsiteY7" fmla="*/ 828675 h 838200"/>
                <a:gd name="connsiteX0" fmla="*/ 0 w 4133850"/>
                <a:gd name="connsiteY0" fmla="*/ 0 h 838200"/>
                <a:gd name="connsiteX1" fmla="*/ 1971675 w 4133850"/>
                <a:gd name="connsiteY1" fmla="*/ 9525 h 838200"/>
                <a:gd name="connsiteX2" fmla="*/ 2076450 w 4133850"/>
                <a:gd name="connsiteY2" fmla="*/ 152400 h 838200"/>
                <a:gd name="connsiteX3" fmla="*/ 2143125 w 4133850"/>
                <a:gd name="connsiteY3" fmla="*/ 466725 h 838200"/>
                <a:gd name="connsiteX4" fmla="*/ 2247900 w 4133850"/>
                <a:gd name="connsiteY4" fmla="*/ 733425 h 838200"/>
                <a:gd name="connsiteX5" fmla="*/ 2428875 w 4133850"/>
                <a:gd name="connsiteY5" fmla="*/ 838200 h 838200"/>
                <a:gd name="connsiteX6" fmla="*/ 4133850 w 4133850"/>
                <a:gd name="connsiteY6" fmla="*/ 828675 h 838200"/>
                <a:gd name="connsiteX7" fmla="*/ 4133850 w 4133850"/>
                <a:gd name="connsiteY7" fmla="*/ 828675 h 838200"/>
                <a:gd name="connsiteX0" fmla="*/ 0 w 4133850"/>
                <a:gd name="connsiteY0" fmla="*/ 0 h 838200"/>
                <a:gd name="connsiteX1" fmla="*/ 1971675 w 4133850"/>
                <a:gd name="connsiteY1" fmla="*/ 9525 h 838200"/>
                <a:gd name="connsiteX2" fmla="*/ 2076450 w 4133850"/>
                <a:gd name="connsiteY2" fmla="*/ 152400 h 838200"/>
                <a:gd name="connsiteX3" fmla="*/ 2143125 w 4133850"/>
                <a:gd name="connsiteY3" fmla="*/ 466725 h 838200"/>
                <a:gd name="connsiteX4" fmla="*/ 2247900 w 4133850"/>
                <a:gd name="connsiteY4" fmla="*/ 733425 h 838200"/>
                <a:gd name="connsiteX5" fmla="*/ 2428875 w 4133850"/>
                <a:gd name="connsiteY5" fmla="*/ 838200 h 838200"/>
                <a:gd name="connsiteX6" fmla="*/ 4133850 w 4133850"/>
                <a:gd name="connsiteY6" fmla="*/ 828675 h 838200"/>
                <a:gd name="connsiteX7" fmla="*/ 4133850 w 4133850"/>
                <a:gd name="connsiteY7" fmla="*/ 828675 h 838200"/>
                <a:gd name="connsiteX0" fmla="*/ 0 w 4133850"/>
                <a:gd name="connsiteY0" fmla="*/ 0 h 838200"/>
                <a:gd name="connsiteX1" fmla="*/ 1971675 w 4133850"/>
                <a:gd name="connsiteY1" fmla="*/ 9525 h 838200"/>
                <a:gd name="connsiteX2" fmla="*/ 2076450 w 4133850"/>
                <a:gd name="connsiteY2" fmla="*/ 152400 h 838200"/>
                <a:gd name="connsiteX3" fmla="*/ 2143125 w 4133850"/>
                <a:gd name="connsiteY3" fmla="*/ 466725 h 838200"/>
                <a:gd name="connsiteX4" fmla="*/ 2247900 w 4133850"/>
                <a:gd name="connsiteY4" fmla="*/ 733425 h 838200"/>
                <a:gd name="connsiteX5" fmla="*/ 2428875 w 4133850"/>
                <a:gd name="connsiteY5" fmla="*/ 838200 h 838200"/>
                <a:gd name="connsiteX6" fmla="*/ 4133850 w 4133850"/>
                <a:gd name="connsiteY6" fmla="*/ 828675 h 838200"/>
                <a:gd name="connsiteX7" fmla="*/ 4133850 w 4133850"/>
                <a:gd name="connsiteY7" fmla="*/ 828675 h 838200"/>
                <a:gd name="connsiteX0" fmla="*/ 0 w 4133850"/>
                <a:gd name="connsiteY0" fmla="*/ 0 h 838200"/>
                <a:gd name="connsiteX1" fmla="*/ 1971675 w 4133850"/>
                <a:gd name="connsiteY1" fmla="*/ 9525 h 838200"/>
                <a:gd name="connsiteX2" fmla="*/ 2076450 w 4133850"/>
                <a:gd name="connsiteY2" fmla="*/ 152400 h 838200"/>
                <a:gd name="connsiteX3" fmla="*/ 2143125 w 4133850"/>
                <a:gd name="connsiteY3" fmla="*/ 466725 h 838200"/>
                <a:gd name="connsiteX4" fmla="*/ 2247900 w 4133850"/>
                <a:gd name="connsiteY4" fmla="*/ 733425 h 838200"/>
                <a:gd name="connsiteX5" fmla="*/ 2428875 w 4133850"/>
                <a:gd name="connsiteY5" fmla="*/ 838200 h 838200"/>
                <a:gd name="connsiteX6" fmla="*/ 4133850 w 4133850"/>
                <a:gd name="connsiteY6" fmla="*/ 828675 h 838200"/>
                <a:gd name="connsiteX7" fmla="*/ 4133850 w 4133850"/>
                <a:gd name="connsiteY7" fmla="*/ 828675 h 838200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076450 w 4133850"/>
                <a:gd name="connsiteY2" fmla="*/ 152400 h 828675"/>
                <a:gd name="connsiteX3" fmla="*/ 2143125 w 4133850"/>
                <a:gd name="connsiteY3" fmla="*/ 466725 h 828675"/>
                <a:gd name="connsiteX4" fmla="*/ 2247900 w 4133850"/>
                <a:gd name="connsiteY4" fmla="*/ 733425 h 828675"/>
                <a:gd name="connsiteX5" fmla="*/ 4133850 w 4133850"/>
                <a:gd name="connsiteY5" fmla="*/ 828675 h 828675"/>
                <a:gd name="connsiteX6" fmla="*/ 4133850 w 4133850"/>
                <a:gd name="connsiteY6" fmla="*/ 828675 h 828675"/>
                <a:gd name="connsiteX0" fmla="*/ 0 w 4133850"/>
                <a:gd name="connsiteY0" fmla="*/ 0 h 848264"/>
                <a:gd name="connsiteX1" fmla="*/ 1971675 w 4133850"/>
                <a:gd name="connsiteY1" fmla="*/ 9525 h 848264"/>
                <a:gd name="connsiteX2" fmla="*/ 2076450 w 4133850"/>
                <a:gd name="connsiteY2" fmla="*/ 152400 h 848264"/>
                <a:gd name="connsiteX3" fmla="*/ 2143125 w 4133850"/>
                <a:gd name="connsiteY3" fmla="*/ 466725 h 848264"/>
                <a:gd name="connsiteX4" fmla="*/ 2543175 w 4133850"/>
                <a:gd name="connsiteY4" fmla="*/ 819150 h 848264"/>
                <a:gd name="connsiteX5" fmla="*/ 4133850 w 4133850"/>
                <a:gd name="connsiteY5" fmla="*/ 828675 h 848264"/>
                <a:gd name="connsiteX6" fmla="*/ 4133850 w 4133850"/>
                <a:gd name="connsiteY6" fmla="*/ 828675 h 848264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076450 w 4133850"/>
                <a:gd name="connsiteY2" fmla="*/ 152400 h 828675"/>
                <a:gd name="connsiteX3" fmla="*/ 2143125 w 4133850"/>
                <a:gd name="connsiteY3" fmla="*/ 466725 h 828675"/>
                <a:gd name="connsiteX4" fmla="*/ 2543175 w 4133850"/>
                <a:gd name="connsiteY4" fmla="*/ 819150 h 828675"/>
                <a:gd name="connsiteX5" fmla="*/ 4133850 w 4133850"/>
                <a:gd name="connsiteY5" fmla="*/ 828675 h 828675"/>
                <a:gd name="connsiteX6" fmla="*/ 4133850 w 4133850"/>
                <a:gd name="connsiteY6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162175 w 4133850"/>
                <a:gd name="connsiteY2" fmla="*/ 257175 h 828675"/>
                <a:gd name="connsiteX3" fmla="*/ 2143125 w 4133850"/>
                <a:gd name="connsiteY3" fmla="*/ 466725 h 828675"/>
                <a:gd name="connsiteX4" fmla="*/ 2543175 w 4133850"/>
                <a:gd name="connsiteY4" fmla="*/ 819150 h 828675"/>
                <a:gd name="connsiteX5" fmla="*/ 4133850 w 4133850"/>
                <a:gd name="connsiteY5" fmla="*/ 828675 h 828675"/>
                <a:gd name="connsiteX6" fmla="*/ 4133850 w 4133850"/>
                <a:gd name="connsiteY6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162175 w 4133850"/>
                <a:gd name="connsiteY2" fmla="*/ 257175 h 828675"/>
                <a:gd name="connsiteX3" fmla="*/ 2266950 w 4133850"/>
                <a:gd name="connsiteY3" fmla="*/ 504825 h 828675"/>
                <a:gd name="connsiteX4" fmla="*/ 2543175 w 4133850"/>
                <a:gd name="connsiteY4" fmla="*/ 819150 h 828675"/>
                <a:gd name="connsiteX5" fmla="*/ 4133850 w 4133850"/>
                <a:gd name="connsiteY5" fmla="*/ 828675 h 828675"/>
                <a:gd name="connsiteX6" fmla="*/ 4133850 w 4133850"/>
                <a:gd name="connsiteY6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57425 w 4133850"/>
                <a:gd name="connsiteY2" fmla="*/ 276225 h 828675"/>
                <a:gd name="connsiteX3" fmla="*/ 2266950 w 4133850"/>
                <a:gd name="connsiteY3" fmla="*/ 504825 h 828675"/>
                <a:gd name="connsiteX4" fmla="*/ 2543175 w 4133850"/>
                <a:gd name="connsiteY4" fmla="*/ 819150 h 828675"/>
                <a:gd name="connsiteX5" fmla="*/ 4133850 w 4133850"/>
                <a:gd name="connsiteY5" fmla="*/ 828675 h 828675"/>
                <a:gd name="connsiteX6" fmla="*/ 4133850 w 4133850"/>
                <a:gd name="connsiteY6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57425 w 4133850"/>
                <a:gd name="connsiteY2" fmla="*/ 2762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66950 w 4133850"/>
                <a:gd name="connsiteY2" fmla="*/ 3905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66950 w 4133850"/>
                <a:gd name="connsiteY2" fmla="*/ 3905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66950 w 4133850"/>
                <a:gd name="connsiteY2" fmla="*/ 3905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76475 w 4133850"/>
                <a:gd name="connsiteY2" fmla="*/ 4667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76475 w 4133850"/>
                <a:gd name="connsiteY2" fmla="*/ 4667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76475 w 4133850"/>
                <a:gd name="connsiteY2" fmla="*/ 4667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76475 w 4133850"/>
                <a:gd name="connsiteY2" fmla="*/ 4667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76475 w 4133850"/>
                <a:gd name="connsiteY2" fmla="*/ 4667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76475 w 4133850"/>
                <a:gd name="connsiteY2" fmla="*/ 4667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4133850"/>
                <a:gd name="connsiteY0" fmla="*/ 0 h 828675"/>
                <a:gd name="connsiteX1" fmla="*/ 1971675 w 4133850"/>
                <a:gd name="connsiteY1" fmla="*/ 9525 h 828675"/>
                <a:gd name="connsiteX2" fmla="*/ 2276475 w 4133850"/>
                <a:gd name="connsiteY2" fmla="*/ 466725 h 828675"/>
                <a:gd name="connsiteX3" fmla="*/ 2543175 w 4133850"/>
                <a:gd name="connsiteY3" fmla="*/ 819150 h 828675"/>
                <a:gd name="connsiteX4" fmla="*/ 4133850 w 4133850"/>
                <a:gd name="connsiteY4" fmla="*/ 828675 h 828675"/>
                <a:gd name="connsiteX5" fmla="*/ 4133850 w 4133850"/>
                <a:gd name="connsiteY5" fmla="*/ 828675 h 828675"/>
                <a:gd name="connsiteX0" fmla="*/ 0 w 3429000"/>
                <a:gd name="connsiteY0" fmla="*/ 9525 h 819150"/>
                <a:gd name="connsiteX1" fmla="*/ 1266825 w 3429000"/>
                <a:gd name="connsiteY1" fmla="*/ 0 h 819150"/>
                <a:gd name="connsiteX2" fmla="*/ 1571625 w 3429000"/>
                <a:gd name="connsiteY2" fmla="*/ 457200 h 819150"/>
                <a:gd name="connsiteX3" fmla="*/ 1838325 w 3429000"/>
                <a:gd name="connsiteY3" fmla="*/ 809625 h 819150"/>
                <a:gd name="connsiteX4" fmla="*/ 3429000 w 3429000"/>
                <a:gd name="connsiteY4" fmla="*/ 819150 h 819150"/>
                <a:gd name="connsiteX5" fmla="*/ 3429000 w 3429000"/>
                <a:gd name="connsiteY5" fmla="*/ 819150 h 819150"/>
                <a:gd name="connsiteX0" fmla="*/ 0 w 3438525"/>
                <a:gd name="connsiteY0" fmla="*/ 0 h 819150"/>
                <a:gd name="connsiteX1" fmla="*/ 1276350 w 3438525"/>
                <a:gd name="connsiteY1" fmla="*/ 0 h 819150"/>
                <a:gd name="connsiteX2" fmla="*/ 1581150 w 3438525"/>
                <a:gd name="connsiteY2" fmla="*/ 457200 h 819150"/>
                <a:gd name="connsiteX3" fmla="*/ 1847850 w 3438525"/>
                <a:gd name="connsiteY3" fmla="*/ 809625 h 819150"/>
                <a:gd name="connsiteX4" fmla="*/ 3438525 w 3438525"/>
                <a:gd name="connsiteY4" fmla="*/ 819150 h 819150"/>
                <a:gd name="connsiteX5" fmla="*/ 3438525 w 3438525"/>
                <a:gd name="connsiteY5" fmla="*/ 819150 h 819150"/>
                <a:gd name="connsiteX0" fmla="*/ 0 w 3553911"/>
                <a:gd name="connsiteY0" fmla="*/ 0 h 838697"/>
                <a:gd name="connsiteX1" fmla="*/ 1276350 w 3553911"/>
                <a:gd name="connsiteY1" fmla="*/ 0 h 838697"/>
                <a:gd name="connsiteX2" fmla="*/ 1581150 w 3553911"/>
                <a:gd name="connsiteY2" fmla="*/ 457200 h 838697"/>
                <a:gd name="connsiteX3" fmla="*/ 1847850 w 3553911"/>
                <a:gd name="connsiteY3" fmla="*/ 809625 h 838697"/>
                <a:gd name="connsiteX4" fmla="*/ 3438525 w 3553911"/>
                <a:gd name="connsiteY4" fmla="*/ 819150 h 838697"/>
                <a:gd name="connsiteX5" fmla="*/ 3429000 w 3553911"/>
                <a:gd name="connsiteY5" fmla="*/ 523875 h 838697"/>
                <a:gd name="connsiteX0" fmla="*/ 0 w 3429000"/>
                <a:gd name="connsiteY0" fmla="*/ 0 h 810002"/>
                <a:gd name="connsiteX1" fmla="*/ 1276350 w 3429000"/>
                <a:gd name="connsiteY1" fmla="*/ 0 h 810002"/>
                <a:gd name="connsiteX2" fmla="*/ 1581150 w 3429000"/>
                <a:gd name="connsiteY2" fmla="*/ 457200 h 810002"/>
                <a:gd name="connsiteX3" fmla="*/ 1847850 w 3429000"/>
                <a:gd name="connsiteY3" fmla="*/ 809625 h 810002"/>
                <a:gd name="connsiteX4" fmla="*/ 3429000 w 3429000"/>
                <a:gd name="connsiteY4" fmla="*/ 523875 h 810002"/>
                <a:gd name="connsiteX0" fmla="*/ 0 w 3429000"/>
                <a:gd name="connsiteY0" fmla="*/ 0 h 809625"/>
                <a:gd name="connsiteX1" fmla="*/ 1276350 w 3429000"/>
                <a:gd name="connsiteY1" fmla="*/ 0 h 809625"/>
                <a:gd name="connsiteX2" fmla="*/ 1581150 w 3429000"/>
                <a:gd name="connsiteY2" fmla="*/ 457200 h 809625"/>
                <a:gd name="connsiteX3" fmla="*/ 1847850 w 3429000"/>
                <a:gd name="connsiteY3" fmla="*/ 809625 h 809625"/>
                <a:gd name="connsiteX4" fmla="*/ 3429000 w 3429000"/>
                <a:gd name="connsiteY4" fmla="*/ 523875 h 809625"/>
                <a:gd name="connsiteX0" fmla="*/ 0 w 3190875"/>
                <a:gd name="connsiteY0" fmla="*/ 0 h 819150"/>
                <a:gd name="connsiteX1" fmla="*/ 1276350 w 3190875"/>
                <a:gd name="connsiteY1" fmla="*/ 0 h 819150"/>
                <a:gd name="connsiteX2" fmla="*/ 1581150 w 3190875"/>
                <a:gd name="connsiteY2" fmla="*/ 457200 h 819150"/>
                <a:gd name="connsiteX3" fmla="*/ 1847850 w 3190875"/>
                <a:gd name="connsiteY3" fmla="*/ 809625 h 819150"/>
                <a:gd name="connsiteX4" fmla="*/ 3190875 w 3190875"/>
                <a:gd name="connsiteY4" fmla="*/ 819150 h 819150"/>
                <a:gd name="connsiteX0" fmla="*/ 0 w 3200400"/>
                <a:gd name="connsiteY0" fmla="*/ 0 h 809625"/>
                <a:gd name="connsiteX1" fmla="*/ 1276350 w 3200400"/>
                <a:gd name="connsiteY1" fmla="*/ 0 h 809625"/>
                <a:gd name="connsiteX2" fmla="*/ 1581150 w 3200400"/>
                <a:gd name="connsiteY2" fmla="*/ 457200 h 809625"/>
                <a:gd name="connsiteX3" fmla="*/ 1847850 w 3200400"/>
                <a:gd name="connsiteY3" fmla="*/ 809625 h 809625"/>
                <a:gd name="connsiteX4" fmla="*/ 3200400 w 3200400"/>
                <a:gd name="connsiteY4" fmla="*/ 800100 h 809625"/>
                <a:gd name="connsiteX0" fmla="*/ 0 w 3200400"/>
                <a:gd name="connsiteY0" fmla="*/ 0 h 809625"/>
                <a:gd name="connsiteX1" fmla="*/ 1276350 w 3200400"/>
                <a:gd name="connsiteY1" fmla="*/ 0 h 809625"/>
                <a:gd name="connsiteX2" fmla="*/ 1581150 w 3200400"/>
                <a:gd name="connsiteY2" fmla="*/ 457200 h 809625"/>
                <a:gd name="connsiteX3" fmla="*/ 1847850 w 3200400"/>
                <a:gd name="connsiteY3" fmla="*/ 809625 h 809625"/>
                <a:gd name="connsiteX4" fmla="*/ 3200400 w 3200400"/>
                <a:gd name="connsiteY4" fmla="*/ 809625 h 809625"/>
                <a:gd name="connsiteX0" fmla="*/ 0 w 3200400"/>
                <a:gd name="connsiteY0" fmla="*/ 0 h 809625"/>
                <a:gd name="connsiteX1" fmla="*/ 1276350 w 3200400"/>
                <a:gd name="connsiteY1" fmla="*/ 0 h 809625"/>
                <a:gd name="connsiteX2" fmla="*/ 1581150 w 3200400"/>
                <a:gd name="connsiteY2" fmla="*/ 457200 h 809625"/>
                <a:gd name="connsiteX3" fmla="*/ 1847850 w 3200400"/>
                <a:gd name="connsiteY3" fmla="*/ 809625 h 809625"/>
                <a:gd name="connsiteX4" fmla="*/ 3200400 w 3200400"/>
                <a:gd name="connsiteY4" fmla="*/ 809625 h 809625"/>
                <a:gd name="connsiteX0" fmla="*/ 0 w 3200400"/>
                <a:gd name="connsiteY0" fmla="*/ 0 h 809625"/>
                <a:gd name="connsiteX1" fmla="*/ 1276350 w 3200400"/>
                <a:gd name="connsiteY1" fmla="*/ 0 h 809625"/>
                <a:gd name="connsiteX2" fmla="*/ 1581150 w 3200400"/>
                <a:gd name="connsiteY2" fmla="*/ 457200 h 809625"/>
                <a:gd name="connsiteX3" fmla="*/ 1847850 w 3200400"/>
                <a:gd name="connsiteY3" fmla="*/ 809625 h 809625"/>
                <a:gd name="connsiteX4" fmla="*/ 3200400 w 3200400"/>
                <a:gd name="connsiteY4" fmla="*/ 809625 h 809625"/>
                <a:gd name="connsiteX0" fmla="*/ 0 w 3200400"/>
                <a:gd name="connsiteY0" fmla="*/ 0 h 809625"/>
                <a:gd name="connsiteX1" fmla="*/ 1276350 w 3200400"/>
                <a:gd name="connsiteY1" fmla="*/ 0 h 809625"/>
                <a:gd name="connsiteX2" fmla="*/ 1581150 w 3200400"/>
                <a:gd name="connsiteY2" fmla="*/ 457200 h 809625"/>
                <a:gd name="connsiteX3" fmla="*/ 1847850 w 3200400"/>
                <a:gd name="connsiteY3" fmla="*/ 809625 h 809625"/>
                <a:gd name="connsiteX4" fmla="*/ 3200400 w 3200400"/>
                <a:gd name="connsiteY4" fmla="*/ 809625 h 809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00400" h="809625">
                  <a:moveTo>
                    <a:pt x="0" y="0"/>
                  </a:moveTo>
                  <a:lnTo>
                    <a:pt x="1276350" y="0"/>
                  </a:lnTo>
                  <a:cubicBezTo>
                    <a:pt x="1541462" y="1587"/>
                    <a:pt x="1524000" y="217488"/>
                    <a:pt x="1581150" y="457200"/>
                  </a:cubicBezTo>
                  <a:cubicBezTo>
                    <a:pt x="1638300" y="696912"/>
                    <a:pt x="1592263" y="803275"/>
                    <a:pt x="1847850" y="809625"/>
                  </a:cubicBezTo>
                  <a:lnTo>
                    <a:pt x="3200400" y="809625"/>
                  </a:lnTo>
                </a:path>
              </a:pathLst>
            </a:custGeom>
            <a:noFill/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21520" name="TextBox 10"/>
            <p:cNvSpPr txBox="1">
              <a:spLocks noChangeArrowheads="1"/>
            </p:cNvSpPr>
            <p:nvPr/>
          </p:nvSpPr>
          <p:spPr bwMode="auto">
            <a:xfrm>
              <a:off x="72796" y="461991"/>
              <a:ext cx="9105442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600" b="1">
                  <a:latin typeface="Times" panose="02020603050405020304" pitchFamily="18" charset="0"/>
                  <a:cs typeface="Times" panose="02020603050405020304" pitchFamily="18" charset="0"/>
                </a:rPr>
                <a:t>Ionization front is co-propagating with a short laser pulse and seeds Self Modulation Instability (SMI)</a:t>
              </a:r>
            </a:p>
            <a:p>
              <a:pPr algn="ctr" eaLnBrk="1" hangingPunct="1"/>
              <a:r>
                <a:rPr lang="en-US" altLang="en-US" b="1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  <a:sym typeface="Symbol" panose="05050102010706020507" pitchFamily="18" charset="2"/>
                </a:rPr>
                <a:t></a:t>
              </a:r>
              <a:r>
                <a:rPr lang="en-US" altLang="en-US" b="1" baseline="-2500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  <a:sym typeface="Symbol" panose="05050102010706020507" pitchFamily="18" charset="2"/>
                </a:rPr>
                <a:t>laser</a:t>
              </a:r>
              <a:r>
                <a:rPr lang="en-US" altLang="en-US" b="1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  <a:sym typeface="Symbol" panose="05050102010706020507" pitchFamily="18" charset="2"/>
                </a:rPr>
                <a:t> ~ 100 fs   &lt;&lt;   </a:t>
              </a:r>
              <a:r>
                <a:rPr lang="en-US" altLang="en-US" b="1" baseline="-2500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  <a:sym typeface="Symbol" panose="05050102010706020507" pitchFamily="18" charset="2"/>
                </a:rPr>
                <a:t>wake</a:t>
              </a:r>
              <a:r>
                <a:rPr lang="en-US" altLang="en-US" b="1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  <a:sym typeface="Symbol" panose="05050102010706020507" pitchFamily="18" charset="2"/>
                </a:rPr>
                <a:t> ~ 3 ps</a:t>
              </a:r>
              <a:endParaRPr lang="en-GB" altLang="en-US" b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21521" name="TextBox 11"/>
            <p:cNvSpPr txBox="1">
              <a:spLocks noChangeArrowheads="1"/>
            </p:cNvSpPr>
            <p:nvPr/>
          </p:nvSpPr>
          <p:spPr bwMode="auto">
            <a:xfrm>
              <a:off x="2951820" y="1316330"/>
              <a:ext cx="158889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600">
                  <a:latin typeface="Times" panose="02020603050405020304" pitchFamily="18" charset="0"/>
                  <a:cs typeface="Times" panose="02020603050405020304" pitchFamily="18" charset="0"/>
                </a:rPr>
                <a:t>100% Rb plasma</a:t>
              </a:r>
              <a:endParaRPr lang="en-GB" altLang="en-US" sz="160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21522" name="TextBox 12"/>
            <p:cNvSpPr txBox="1">
              <a:spLocks noChangeArrowheads="1"/>
            </p:cNvSpPr>
            <p:nvPr/>
          </p:nvSpPr>
          <p:spPr bwMode="auto">
            <a:xfrm>
              <a:off x="4710535" y="2809058"/>
              <a:ext cx="147348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600">
                  <a:latin typeface="Times" panose="02020603050405020304" pitchFamily="18" charset="0"/>
                  <a:cs typeface="Times" panose="02020603050405020304" pitchFamily="18" charset="0"/>
                </a:rPr>
                <a:t>100% Rb vapor</a:t>
              </a:r>
              <a:endParaRPr lang="en-GB" altLang="en-US" sz="160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21523" name="TextBox 13"/>
            <p:cNvSpPr txBox="1">
              <a:spLocks noChangeArrowheads="1"/>
            </p:cNvSpPr>
            <p:nvPr/>
          </p:nvSpPr>
          <p:spPr bwMode="auto">
            <a:xfrm>
              <a:off x="1650649" y="2742966"/>
              <a:ext cx="137890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60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e</a:t>
              </a:r>
              <a:r>
                <a:rPr lang="en-US" altLang="en-US" sz="1600" baseline="3000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-</a:t>
              </a:r>
              <a:r>
                <a:rPr lang="en-US" altLang="en-US" sz="160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 are injected </a:t>
              </a:r>
            </a:p>
          </p:txBody>
        </p:sp>
        <p:sp>
          <p:nvSpPr>
            <p:cNvPr id="21524" name="TextBox 14"/>
            <p:cNvSpPr txBox="1">
              <a:spLocks noChangeArrowheads="1"/>
            </p:cNvSpPr>
            <p:nvPr/>
          </p:nvSpPr>
          <p:spPr bwMode="auto">
            <a:xfrm>
              <a:off x="1619672" y="4617132"/>
              <a:ext cx="236154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60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accelerated and focused e</a:t>
              </a:r>
              <a:r>
                <a:rPr lang="en-US" altLang="en-US" sz="1600" baseline="30000">
                  <a:solidFill>
                    <a:srgbClr val="FF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-</a:t>
              </a:r>
              <a:endParaRPr lang="en-GB" altLang="en-US" sz="1600" baseline="3000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2555521" y="3248206"/>
              <a:ext cx="433366" cy="86523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2555521" y="5289843"/>
              <a:ext cx="433366" cy="47151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cxnSp>
          <p:nvCxnSpPr>
            <p:cNvPr id="19" name="Straight Arrow Connector 18"/>
            <p:cNvCxnSpPr>
              <a:stCxn id="21523" idx="2"/>
              <a:endCxn id="16" idx="2"/>
            </p:cNvCxnSpPr>
            <p:nvPr/>
          </p:nvCxnSpPr>
          <p:spPr>
            <a:xfrm>
              <a:off x="2339632" y="3081510"/>
              <a:ext cx="215889" cy="60010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21524" idx="2"/>
              <a:endCxn id="17" idx="0"/>
            </p:cNvCxnSpPr>
            <p:nvPr/>
          </p:nvCxnSpPr>
          <p:spPr>
            <a:xfrm flipH="1">
              <a:off x="2772998" y="4956450"/>
              <a:ext cx="26986" cy="333393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29" name="TextBox 26"/>
            <p:cNvSpPr txBox="1">
              <a:spLocks noChangeArrowheads="1"/>
            </p:cNvSpPr>
            <p:nvPr/>
          </p:nvSpPr>
          <p:spPr bwMode="auto">
            <a:xfrm>
              <a:off x="2555776" y="1721142"/>
              <a:ext cx="147187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sz="1600">
                  <a:latin typeface="Times" panose="02020603050405020304" pitchFamily="18" charset="0"/>
                  <a:cs typeface="Times" panose="02020603050405020304" pitchFamily="18" charset="0"/>
                </a:rPr>
                <a:t>Ionization front</a:t>
              </a:r>
              <a:endParaRPr lang="en-GB" altLang="en-US" sz="160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cxnSp>
          <p:nvCxnSpPr>
            <p:cNvPr id="28" name="Straight Arrow Connector 27"/>
            <p:cNvCxnSpPr>
              <a:stCxn id="21529" idx="3"/>
              <a:endCxn id="9" idx="2"/>
            </p:cNvCxnSpPr>
            <p:nvPr/>
          </p:nvCxnSpPr>
          <p:spPr>
            <a:xfrm>
              <a:off x="4027060" y="1890819"/>
              <a:ext cx="584171" cy="7937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4819182" y="1654268"/>
              <a:ext cx="503213" cy="0"/>
            </a:xfrm>
            <a:prstGeom prst="straightConnector1">
              <a:avLst/>
            </a:prstGeom>
            <a:ln w="38100">
              <a:solidFill>
                <a:srgbClr val="EC4EB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6660590" y="2097206"/>
              <a:ext cx="503213" cy="0"/>
            </a:xfrm>
            <a:prstGeom prst="straightConnector1">
              <a:avLst/>
            </a:prstGeom>
            <a:ln w="38100">
              <a:solidFill>
                <a:srgbClr val="4862B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2871418" y="3237093"/>
              <a:ext cx="5048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509" name="TextBox 44"/>
          <p:cNvSpPr txBox="1">
            <a:spLocks noChangeArrowheads="1"/>
          </p:cNvSpPr>
          <p:nvPr/>
        </p:nvSpPr>
        <p:spPr bwMode="auto">
          <a:xfrm rot="-5400000">
            <a:off x="6881813" y="3502025"/>
            <a:ext cx="40592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>
                <a:latin typeface="Times" panose="02020603050405020304" pitchFamily="18" charset="0"/>
                <a:cs typeface="Times" panose="02020603050405020304" pitchFamily="18" charset="0"/>
              </a:rPr>
              <a:t>Picture taken from AWAKE CDR, CERN 2013</a:t>
            </a:r>
            <a:endParaRPr lang="en-GB" altLang="en-US" sz="160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96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15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17" name="Group 16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19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0" name="Rectangle 19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AWAKE</a:t>
                  </a:r>
                  <a:r>
                    <a:rPr lang="en-US" sz="3200" b="1" dirty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Experiment: SMI Details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8" name="Rectangle 17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6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9141" y="6492875"/>
            <a:ext cx="550404" cy="365125"/>
          </a:xfrm>
        </p:spPr>
        <p:txBody>
          <a:bodyPr/>
          <a:lstStyle/>
          <a:p>
            <a:pPr>
              <a:defRPr/>
            </a:pPr>
            <a:fld id="{DFDEEE6F-113E-49E0-AC82-1E80A0C98575}" type="slidenum">
              <a:rPr lang="en-GB"/>
              <a:pPr>
                <a:defRPr/>
              </a:pPr>
              <a:t>38</a:t>
            </a:fld>
            <a:endParaRPr lang="en-GB" dirty="0"/>
          </a:p>
        </p:txBody>
      </p:sp>
      <p:pic>
        <p:nvPicPr>
          <p:cNvPr id="22531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738" y="1063625"/>
            <a:ext cx="6840537" cy="494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TextBox 11"/>
          <p:cNvSpPr txBox="1">
            <a:spLocks noChangeArrowheads="1"/>
          </p:cNvSpPr>
          <p:nvPr/>
        </p:nvSpPr>
        <p:spPr bwMode="auto">
          <a:xfrm rot="-5400000">
            <a:off x="6657182" y="3164681"/>
            <a:ext cx="405923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>
                <a:latin typeface="Times" panose="02020603050405020304" pitchFamily="18" charset="0"/>
                <a:cs typeface="Times" panose="02020603050405020304" pitchFamily="18" charset="0"/>
              </a:rPr>
              <a:t>Picture taken from AWAKE CDR, CERN 2013</a:t>
            </a:r>
            <a:endParaRPr lang="en-GB" altLang="en-US" sz="160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2534" name="TextBox 12"/>
          <p:cNvSpPr txBox="1">
            <a:spLocks noChangeArrowheads="1"/>
          </p:cNvSpPr>
          <p:nvPr/>
        </p:nvSpPr>
        <p:spPr bwMode="auto">
          <a:xfrm>
            <a:off x="90488" y="3824288"/>
            <a:ext cx="4121150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b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NB! No longitudinal (velocity) bunching</a:t>
            </a:r>
          </a:p>
          <a:p>
            <a:pPr algn="ctr" eaLnBrk="1" hangingPunct="1"/>
            <a:endParaRPr lang="en-US" altLang="en-US" b="1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 eaLnBrk="1" hangingPunct="1"/>
            <a:r>
              <a:rPr lang="en-US" altLang="en-US" b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Only radial (envelope) “bunching”!</a:t>
            </a:r>
          </a:p>
          <a:p>
            <a:pPr algn="ctr" eaLnBrk="1" hangingPunct="1"/>
            <a:r>
              <a:rPr lang="en-US" altLang="en-US" b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Total current is concerved</a:t>
            </a:r>
            <a:endParaRPr lang="en-GB" altLang="en-US" b="1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48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32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34" name="Group 33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36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7" name="Rectangle 36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Proton Bunch Evolution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5" name="Rectangle 34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33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80742" y="6492875"/>
            <a:ext cx="550404" cy="365125"/>
          </a:xfrm>
        </p:spPr>
        <p:txBody>
          <a:bodyPr/>
          <a:lstStyle/>
          <a:p>
            <a:pPr>
              <a:defRPr/>
            </a:pPr>
            <a:fld id="{FE50A184-E99B-449A-AC54-5388D13A19B9}" type="slidenum">
              <a:rPr lang="en-GB"/>
              <a:pPr>
                <a:defRPr/>
              </a:pPr>
              <a:t>39</a:t>
            </a:fld>
            <a:endParaRPr lang="en-GB" dirty="0"/>
          </a:p>
        </p:txBody>
      </p:sp>
      <p:sp>
        <p:nvSpPr>
          <p:cNvPr id="23554" name="Text Box 6"/>
          <p:cNvSpPr txBox="1">
            <a:spLocks noChangeArrowheads="1"/>
          </p:cNvSpPr>
          <p:nvPr/>
        </p:nvSpPr>
        <p:spPr bwMode="auto">
          <a:xfrm>
            <a:off x="833438" y="901700"/>
            <a:ext cx="79835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2000">
                <a:latin typeface="Times" panose="02020603050405020304" pitchFamily="18" charset="0"/>
                <a:cs typeface="Times" panose="02020603050405020304" pitchFamily="18" charset="0"/>
              </a:rPr>
              <a:t>Presented by K.Lotov at AWAKE Collaboration Meeting, CERN 08.03.2013</a:t>
            </a:r>
            <a:endParaRPr lang="ru-RU" altLang="en-US" sz="200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pSp>
        <p:nvGrpSpPr>
          <p:cNvPr id="23556" name="Group 23"/>
          <p:cNvGrpSpPr>
            <a:grpSpLocks/>
          </p:cNvGrpSpPr>
          <p:nvPr/>
        </p:nvGrpSpPr>
        <p:grpSpPr bwMode="auto">
          <a:xfrm>
            <a:off x="244475" y="1196975"/>
            <a:ext cx="8683625" cy="5040313"/>
            <a:chOff x="244600" y="1457859"/>
            <a:chExt cx="8683884" cy="5040000"/>
          </a:xfrm>
        </p:grpSpPr>
        <p:grpSp>
          <p:nvGrpSpPr>
            <p:cNvPr id="23559" name="Group 2"/>
            <p:cNvGrpSpPr>
              <a:grpSpLocks/>
            </p:cNvGrpSpPr>
            <p:nvPr/>
          </p:nvGrpSpPr>
          <p:grpSpPr bwMode="auto">
            <a:xfrm>
              <a:off x="900979" y="1651633"/>
              <a:ext cx="7848364" cy="2425439"/>
              <a:chOff x="720725" y="1471613"/>
              <a:chExt cx="7848364" cy="2710023"/>
            </a:xfrm>
          </p:grpSpPr>
          <p:pic>
            <p:nvPicPr>
              <p:cNvPr id="23575" name="Picture 8" descr="beam"/>
              <p:cNvPicPr>
                <a:picLocks noChangeAspect="1" noChangeArrowheads="1" noCrop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0725" y="1471613"/>
                <a:ext cx="7848364" cy="27100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576" name="Text Box 10"/>
              <p:cNvSpPr txBox="1">
                <a:spLocks noChangeArrowheads="1"/>
              </p:cNvSpPr>
              <p:nvPr/>
            </p:nvSpPr>
            <p:spPr bwMode="auto">
              <a:xfrm>
                <a:off x="827584" y="1592796"/>
                <a:ext cx="2613025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r>
                  <a:rPr lang="en-US" altLang="en-US">
                    <a:solidFill>
                      <a:schemeClr val="bg1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Beam portrait (2</a:t>
                </a:r>
                <a:r>
                  <a:rPr lang="en-US" altLang="en-US" baseline="30000">
                    <a:solidFill>
                      <a:schemeClr val="bg1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nd</a:t>
                </a:r>
                <a:r>
                  <a:rPr lang="en-US" altLang="en-US">
                    <a:solidFill>
                      <a:schemeClr val="bg1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 half)</a:t>
                </a:r>
                <a:endParaRPr lang="ru-RU" altLang="en-US">
                  <a:solidFill>
                    <a:schemeClr val="bg1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p:grpSp>
        <p:grpSp>
          <p:nvGrpSpPr>
            <p:cNvPr id="23560" name="Group 1"/>
            <p:cNvGrpSpPr>
              <a:grpSpLocks/>
            </p:cNvGrpSpPr>
            <p:nvPr/>
          </p:nvGrpSpPr>
          <p:grpSpPr bwMode="auto">
            <a:xfrm>
              <a:off x="908011" y="4595005"/>
              <a:ext cx="7865467" cy="1720850"/>
              <a:chOff x="720724" y="4883150"/>
              <a:chExt cx="7865467" cy="1720850"/>
            </a:xfrm>
          </p:grpSpPr>
          <p:pic>
            <p:nvPicPr>
              <p:cNvPr id="23573" name="Picture 9" descr="phi"/>
              <p:cNvPicPr>
                <a:picLocks noChangeAspect="1" noChangeArrowheads="1" noCrop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0724" y="4883150"/>
                <a:ext cx="7865467" cy="1720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574" name="Text Box 11"/>
              <p:cNvSpPr txBox="1">
                <a:spLocks noChangeArrowheads="1"/>
              </p:cNvSpPr>
              <p:nvPr/>
            </p:nvSpPr>
            <p:spPr bwMode="auto">
              <a:xfrm>
                <a:off x="831193" y="4933249"/>
                <a:ext cx="1928949" cy="3693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r>
                  <a:rPr lang="en-US" altLang="en-US">
                    <a:solidFill>
                      <a:schemeClr val="bg1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Excited field E</a:t>
                </a:r>
                <a:r>
                  <a:rPr lang="en-US" altLang="en-US" baseline="-25000">
                    <a:solidFill>
                      <a:schemeClr val="bg1"/>
                    </a:solidFill>
                    <a:latin typeface="Times" panose="02020603050405020304" pitchFamily="18" charset="0"/>
                    <a:cs typeface="Times" panose="02020603050405020304" pitchFamily="18" charset="0"/>
                  </a:rPr>
                  <a:t>z</a:t>
                </a:r>
                <a:endParaRPr lang="ru-RU" altLang="en-US" baseline="-25000">
                  <a:solidFill>
                    <a:schemeClr val="bg1"/>
                  </a:solidFill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p:grpSp>
        <p:grpSp>
          <p:nvGrpSpPr>
            <p:cNvPr id="23561" name="Group 16"/>
            <p:cNvGrpSpPr>
              <a:grpSpLocks/>
            </p:cNvGrpSpPr>
            <p:nvPr/>
          </p:nvGrpSpPr>
          <p:grpSpPr bwMode="auto">
            <a:xfrm>
              <a:off x="244600" y="1457859"/>
              <a:ext cx="8683884" cy="5040000"/>
              <a:chOff x="244600" y="1457859"/>
              <a:chExt cx="8683884" cy="5040000"/>
            </a:xfrm>
          </p:grpSpPr>
          <p:grpSp>
            <p:nvGrpSpPr>
              <p:cNvPr id="23562" name="Group 6"/>
              <p:cNvGrpSpPr>
                <a:grpSpLocks/>
              </p:cNvGrpSpPr>
              <p:nvPr/>
            </p:nvGrpSpPr>
            <p:grpSpPr bwMode="auto">
              <a:xfrm>
                <a:off x="539552" y="4090243"/>
                <a:ext cx="8388932" cy="369332"/>
                <a:chOff x="539552" y="4090243"/>
                <a:chExt cx="8388932" cy="369332"/>
              </a:xfrm>
            </p:grpSpPr>
            <p:sp>
              <p:nvSpPr>
                <p:cNvPr id="23569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4248209" y="4090243"/>
                  <a:ext cx="1460602" cy="36616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en-US" i="1">
                      <a:latin typeface="Times" panose="02020603050405020304" pitchFamily="18" charset="0"/>
                      <a:ea typeface="Symbol Prop"/>
                      <a:cs typeface="Times" panose="02020603050405020304" pitchFamily="18" charset="0"/>
                      <a:sym typeface="Symbol" panose="05050102010706020507" pitchFamily="18" charset="2"/>
                    </a:rPr>
                    <a:t> = </a:t>
                  </a:r>
                  <a:r>
                    <a:rPr lang="en-US" altLang="en-US" i="1">
                      <a:latin typeface="Times" panose="02020603050405020304" pitchFamily="18" charset="0"/>
                      <a:ea typeface="Symbol Prop"/>
                      <a:cs typeface="Times" panose="02020603050405020304" pitchFamily="18" charset="0"/>
                    </a:rPr>
                    <a:t>z - ct , </a:t>
                  </a:r>
                  <a:r>
                    <a:rPr lang="en-US" altLang="en-US">
                      <a:latin typeface="Times" panose="02020603050405020304" pitchFamily="18" charset="0"/>
                      <a:ea typeface="Symbol Prop"/>
                      <a:cs typeface="Times" panose="02020603050405020304" pitchFamily="18" charset="0"/>
                    </a:rPr>
                    <a:t>cm</a:t>
                  </a:r>
                  <a:endParaRPr lang="ru-RU" altLang="en-US">
                    <a:latin typeface="Times" panose="02020603050405020304" pitchFamily="18" charset="0"/>
                    <a:ea typeface="Symbol Prop"/>
                    <a:cs typeface="Times" panose="02020603050405020304" pitchFamily="18" charset="0"/>
                  </a:endParaRPr>
                </a:p>
              </p:txBody>
            </p:sp>
            <p:cxnSp>
              <p:nvCxnSpPr>
                <p:cNvPr id="5" name="Straight Arrow Connector 4"/>
                <p:cNvCxnSpPr/>
                <p:nvPr/>
              </p:nvCxnSpPr>
              <p:spPr>
                <a:xfrm>
                  <a:off x="539884" y="4437412"/>
                  <a:ext cx="8388600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571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8581116" y="4090243"/>
                  <a:ext cx="300082" cy="3693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en-US">
                      <a:latin typeface="Times" panose="02020603050405020304" pitchFamily="18" charset="0"/>
                      <a:cs typeface="Times" panose="02020603050405020304" pitchFamily="18" charset="0"/>
                    </a:rPr>
                    <a:t>0</a:t>
                  </a:r>
                  <a:endParaRPr lang="ru-RU" altLang="en-US">
                    <a:latin typeface="Times" panose="02020603050405020304" pitchFamily="18" charset="0"/>
                    <a:cs typeface="Times" panose="02020603050405020304" pitchFamily="18" charset="0"/>
                  </a:endParaRPr>
                </a:p>
              </p:txBody>
            </p:sp>
            <p:sp>
              <p:nvSpPr>
                <p:cNvPr id="23572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775920" y="4090243"/>
                  <a:ext cx="415498" cy="3693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en-US">
                      <a:latin typeface="Times" panose="02020603050405020304" pitchFamily="18" charset="0"/>
                      <a:cs typeface="Times" panose="02020603050405020304" pitchFamily="18" charset="0"/>
                    </a:rPr>
                    <a:t>30</a:t>
                  </a:r>
                  <a:endParaRPr lang="ru-RU" altLang="en-US">
                    <a:latin typeface="Times" panose="02020603050405020304" pitchFamily="18" charset="0"/>
                    <a:cs typeface="Times" panose="02020603050405020304" pitchFamily="18" charset="0"/>
                  </a:endParaRPr>
                </a:p>
              </p:txBody>
            </p:sp>
          </p:grpSp>
          <p:grpSp>
            <p:nvGrpSpPr>
              <p:cNvPr id="23563" name="Group 9"/>
              <p:cNvGrpSpPr>
                <a:grpSpLocks/>
              </p:cNvGrpSpPr>
              <p:nvPr/>
            </p:nvGrpSpPr>
            <p:grpSpPr bwMode="auto">
              <a:xfrm>
                <a:off x="244600" y="1457859"/>
                <a:ext cx="484034" cy="5040000"/>
                <a:chOff x="244600" y="1457859"/>
                <a:chExt cx="484034" cy="5040000"/>
              </a:xfrm>
            </p:grpSpPr>
            <p:cxnSp>
              <p:nvCxnSpPr>
                <p:cNvPr id="9" name="Straight Arrow Connector 8"/>
                <p:cNvCxnSpPr/>
                <p:nvPr/>
              </p:nvCxnSpPr>
              <p:spPr>
                <a:xfrm>
                  <a:off x="697051" y="1457859"/>
                  <a:ext cx="0" cy="50400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stealth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565" name="Text Box 24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116745" y="2696873"/>
                  <a:ext cx="800050" cy="3665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en-US" i="1">
                      <a:latin typeface="Times" panose="02020603050405020304" pitchFamily="18" charset="0"/>
                      <a:ea typeface="Symbol Prop"/>
                      <a:cs typeface="Times" panose="02020603050405020304" pitchFamily="18" charset="0"/>
                    </a:rPr>
                    <a:t>r , </a:t>
                  </a:r>
                  <a:r>
                    <a:rPr lang="en-US" altLang="en-US">
                      <a:latin typeface="Times" panose="02020603050405020304" pitchFamily="18" charset="0"/>
                      <a:ea typeface="Symbol Prop"/>
                      <a:cs typeface="Times" panose="02020603050405020304" pitchFamily="18" charset="0"/>
                    </a:rPr>
                    <a:t>mm</a:t>
                  </a:r>
                  <a:endParaRPr lang="ru-RU" altLang="en-US">
                    <a:latin typeface="Times" panose="02020603050405020304" pitchFamily="18" charset="0"/>
                    <a:ea typeface="Symbol Prop"/>
                    <a:cs typeface="Times" panose="02020603050405020304" pitchFamily="18" charset="0"/>
                  </a:endParaRPr>
                </a:p>
              </p:txBody>
            </p:sp>
            <p:sp>
              <p:nvSpPr>
                <p:cNvPr id="23566" name="Text Box 24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76266" y="5253383"/>
                  <a:ext cx="884182" cy="3665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en-US" i="1">
                      <a:latin typeface="Times" panose="02020603050405020304" pitchFamily="18" charset="0"/>
                      <a:ea typeface="Symbol Prop"/>
                      <a:cs typeface="Times" panose="02020603050405020304" pitchFamily="18" charset="0"/>
                    </a:rPr>
                    <a:t>E</a:t>
                  </a:r>
                  <a:r>
                    <a:rPr lang="en-US" altLang="en-US" i="1" baseline="-25000">
                      <a:latin typeface="Times" panose="02020603050405020304" pitchFamily="18" charset="0"/>
                      <a:ea typeface="Symbol Prop"/>
                      <a:cs typeface="Times" panose="02020603050405020304" pitchFamily="18" charset="0"/>
                    </a:rPr>
                    <a:t>z</a:t>
                  </a:r>
                  <a:r>
                    <a:rPr lang="en-US" altLang="en-US" i="1">
                      <a:latin typeface="Times" panose="02020603050405020304" pitchFamily="18" charset="0"/>
                      <a:ea typeface="Symbol Prop"/>
                      <a:cs typeface="Times" panose="02020603050405020304" pitchFamily="18" charset="0"/>
                    </a:rPr>
                    <a:t> , </a:t>
                  </a:r>
                  <a:r>
                    <a:rPr lang="en-US" altLang="en-US">
                      <a:latin typeface="Times" panose="02020603050405020304" pitchFamily="18" charset="0"/>
                      <a:ea typeface="Symbol Prop"/>
                      <a:cs typeface="Times" panose="02020603050405020304" pitchFamily="18" charset="0"/>
                    </a:rPr>
                    <a:t>a.u.</a:t>
                  </a:r>
                  <a:endParaRPr lang="ru-RU" altLang="en-US">
                    <a:latin typeface="Times" panose="02020603050405020304" pitchFamily="18" charset="0"/>
                    <a:ea typeface="Symbol Prop"/>
                    <a:cs typeface="Times" panose="02020603050405020304" pitchFamily="18" charset="0"/>
                  </a:endParaRPr>
                </a:p>
              </p:txBody>
            </p:sp>
            <p:sp>
              <p:nvSpPr>
                <p:cNvPr id="23567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428552" y="3848596"/>
                  <a:ext cx="300082" cy="3693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en-US">
                      <a:latin typeface="Times" panose="02020603050405020304" pitchFamily="18" charset="0"/>
                      <a:cs typeface="Times" panose="02020603050405020304" pitchFamily="18" charset="0"/>
                    </a:rPr>
                    <a:t>0</a:t>
                  </a:r>
                  <a:endParaRPr lang="ru-RU" altLang="en-US">
                    <a:latin typeface="Times" panose="02020603050405020304" pitchFamily="18" charset="0"/>
                    <a:cs typeface="Times" panose="02020603050405020304" pitchFamily="18" charset="0"/>
                  </a:endParaRPr>
                </a:p>
              </p:txBody>
            </p:sp>
            <p:sp>
              <p:nvSpPr>
                <p:cNvPr id="23568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244600" y="1485792"/>
                  <a:ext cx="473206" cy="3693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en-US">
                      <a:latin typeface="Times" panose="02020603050405020304" pitchFamily="18" charset="0"/>
                      <a:cs typeface="Times" panose="02020603050405020304" pitchFamily="18" charset="0"/>
                    </a:rPr>
                    <a:t>0.4</a:t>
                  </a:r>
                  <a:endParaRPr lang="ru-RU" altLang="en-US">
                    <a:latin typeface="Times" panose="02020603050405020304" pitchFamily="18" charset="0"/>
                    <a:cs typeface="Times" panose="02020603050405020304" pitchFamily="18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95851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/>
          <p:cNvGrpSpPr/>
          <p:nvPr/>
        </p:nvGrpSpPr>
        <p:grpSpPr>
          <a:xfrm>
            <a:off x="-2338" y="-10713"/>
            <a:ext cx="9146338" cy="6868713"/>
            <a:chOff x="-2338" y="-10713"/>
            <a:chExt cx="9146338" cy="6868713"/>
          </a:xfrm>
        </p:grpSpPr>
        <p:grpSp>
          <p:nvGrpSpPr>
            <p:cNvPr id="68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70" name="Group 8"/>
              <p:cNvGrpSpPr>
                <a:grpSpLocks/>
              </p:cNvGrpSpPr>
              <p:nvPr/>
            </p:nvGrpSpPr>
            <p:grpSpPr bwMode="auto">
              <a:xfrm>
                <a:off x="786922" y="0"/>
                <a:ext cx="8357078" cy="720000"/>
                <a:chOff x="786922" y="0"/>
                <a:chExt cx="8357078" cy="720000"/>
              </a:xfrm>
            </p:grpSpPr>
            <p:pic>
              <p:nvPicPr>
                <p:cNvPr id="72" name="Picture 2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73" name="Rectangle 72"/>
                <p:cNvSpPr/>
                <p:nvPr/>
              </p:nvSpPr>
              <p:spPr>
                <a:xfrm>
                  <a:off x="786922" y="0"/>
                  <a:ext cx="7636313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2600" b="1" dirty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Photo-injectors at </a:t>
                  </a:r>
                  <a:r>
                    <a:rPr lang="en-US" sz="26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CLIC Test Facility (CTF3):   </a:t>
                  </a:r>
                  <a:r>
                    <a:rPr lang="en-US" sz="2600" b="1" dirty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CALIFES and PHIN</a:t>
                  </a:r>
                  <a:endParaRPr lang="en-GB" sz="26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71" name="Rectangle 70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69" name="Picture 68" descr="CLIC-Logo-Color-150.png"/>
            <p:cNvPicPr>
              <a:picLocks noChangeAspect="1"/>
            </p:cNvPicPr>
            <p:nvPr/>
          </p:nvPicPr>
          <p:blipFill>
            <a:blip r:embed="rId4" cstate="print"/>
            <a:srcRect l="15750" t="15750" r="14501" b="14501"/>
            <a:stretch>
              <a:fillRect/>
            </a:stretch>
          </p:blipFill>
          <p:spPr>
            <a:xfrm>
              <a:off x="12602" y="-10713"/>
              <a:ext cx="774784" cy="774784"/>
            </a:xfrm>
            <a:prstGeom prst="rect">
              <a:avLst/>
            </a:prstGeom>
          </p:spPr>
        </p:pic>
      </p:grpSp>
      <p:grpSp>
        <p:nvGrpSpPr>
          <p:cNvPr id="82" name="Group 81"/>
          <p:cNvGrpSpPr/>
          <p:nvPr/>
        </p:nvGrpSpPr>
        <p:grpSpPr>
          <a:xfrm>
            <a:off x="143508" y="915107"/>
            <a:ext cx="8852521" cy="2945941"/>
            <a:chOff x="143508" y="1016732"/>
            <a:chExt cx="8852521" cy="2945941"/>
          </a:xfrm>
        </p:grpSpPr>
        <p:sp>
          <p:nvSpPr>
            <p:cNvPr id="23" name="TextBox 22"/>
            <p:cNvSpPr txBox="1"/>
            <p:nvPr/>
          </p:nvSpPr>
          <p:spPr>
            <a:xfrm>
              <a:off x="1583668" y="3501008"/>
              <a:ext cx="3960440" cy="461665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CC3300"/>
                  </a:solidFill>
                </a:rPr>
                <a:t>Photo-injector laser lab</a:t>
              </a:r>
            </a:p>
            <a:p>
              <a:pPr algn="ctr"/>
              <a:r>
                <a:rPr lang="en-US" sz="1200" dirty="0" smtClean="0">
                  <a:solidFill>
                    <a:srgbClr val="CC3300"/>
                  </a:solidFill>
                </a:rPr>
                <a:t>(1</a:t>
              </a:r>
              <a:r>
                <a:rPr lang="en-US" sz="1200" baseline="30000" dirty="0" smtClean="0">
                  <a:solidFill>
                    <a:srgbClr val="CC3300"/>
                  </a:solidFill>
                </a:rPr>
                <a:t>st</a:t>
              </a:r>
              <a:r>
                <a:rPr lang="en-US" sz="1200" dirty="0" smtClean="0">
                  <a:solidFill>
                    <a:srgbClr val="CC3300"/>
                  </a:solidFill>
                </a:rPr>
                <a:t> floor) and optical transfer lines to PHIN and CALIFES</a:t>
              </a:r>
              <a:endParaRPr lang="en-US" sz="1200" dirty="0">
                <a:solidFill>
                  <a:srgbClr val="CC3300"/>
                </a:solidFill>
              </a:endParaRPr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143508" y="1016732"/>
              <a:ext cx="8852521" cy="2395410"/>
              <a:chOff x="143508" y="1016732"/>
              <a:chExt cx="8852521" cy="2395410"/>
            </a:xfrm>
          </p:grpSpPr>
          <p:grpSp>
            <p:nvGrpSpPr>
              <p:cNvPr id="25" name="Group 37"/>
              <p:cNvGrpSpPr/>
              <p:nvPr/>
            </p:nvGrpSpPr>
            <p:grpSpPr>
              <a:xfrm>
                <a:off x="1223628" y="1016732"/>
                <a:ext cx="7772401" cy="2395410"/>
                <a:chOff x="152399" y="1583767"/>
                <a:chExt cx="7772401" cy="2395410"/>
              </a:xfrm>
            </p:grpSpPr>
            <p:pic>
              <p:nvPicPr>
                <p:cNvPr id="26" name="Picture 39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152399" y="1642481"/>
                  <a:ext cx="7772400" cy="209290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50" name="Rectangle 49"/>
                <p:cNvSpPr/>
                <p:nvPr/>
              </p:nvSpPr>
              <p:spPr>
                <a:xfrm>
                  <a:off x="905035" y="2795327"/>
                  <a:ext cx="1371600" cy="228600"/>
                </a:xfrm>
                <a:prstGeom prst="rect">
                  <a:avLst/>
                </a:prstGeom>
                <a:solidFill>
                  <a:srgbClr val="2AC3E2">
                    <a:alpha val="3882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29" name="Picture 40"/>
                <p:cNvPicPr>
                  <a:picLocks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426096" y="2752962"/>
                  <a:ext cx="2234565" cy="36415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1" name="Rectangle 41"/>
                <p:cNvSpPr>
                  <a:spLocks noChangeArrowheads="1"/>
                </p:cNvSpPr>
                <p:nvPr/>
              </p:nvSpPr>
              <p:spPr bwMode="auto">
                <a:xfrm>
                  <a:off x="1098311" y="2515859"/>
                  <a:ext cx="3721576" cy="119052"/>
                </a:xfrm>
                <a:prstGeom prst="rect">
                  <a:avLst/>
                </a:prstGeom>
                <a:solidFill>
                  <a:srgbClr val="00FF00">
                    <a:alpha val="50195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2270759" y="1962693"/>
                  <a:ext cx="1615441" cy="246203"/>
                </a:xfrm>
                <a:prstGeom prst="rect">
                  <a:avLst/>
                </a:prstGeom>
                <a:noFill/>
                <a:ln w="22225">
                  <a:solidFill>
                    <a:srgbClr val="00B05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wrap="square" lIns="91420" tIns="45711" rIns="91420" bIns="45711">
                  <a:spAutoFit/>
                </a:bodyPr>
                <a:lstStyle/>
                <a:p>
                  <a:pPr algn="ctr" eaLnBrk="1" hangingPunct="1"/>
                  <a:r>
                    <a:rPr lang="en-GB" sz="1000" dirty="0">
                      <a:solidFill>
                        <a:srgbClr val="00B050"/>
                      </a:solidFill>
                      <a:latin typeface="Arial" pitchFamily="34" charset="0"/>
                      <a:cs typeface="Arial" pitchFamily="34" charset="0"/>
                    </a:rPr>
                    <a:t>Drive Beam Accelerator</a:t>
                  </a:r>
                  <a:endParaRPr lang="en-US" sz="1000" dirty="0">
                    <a:solidFill>
                      <a:srgbClr val="00B050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" name="Line 43"/>
                <p:cNvSpPr>
                  <a:spLocks noChangeShapeType="1"/>
                </p:cNvSpPr>
                <p:nvPr/>
              </p:nvSpPr>
              <p:spPr bwMode="auto">
                <a:xfrm flipH="1">
                  <a:off x="3058953" y="2197721"/>
                  <a:ext cx="72866" cy="275120"/>
                </a:xfrm>
                <a:prstGeom prst="line">
                  <a:avLst/>
                </a:prstGeom>
                <a:noFill/>
                <a:ln w="9525">
                  <a:solidFill>
                    <a:srgbClr val="00B050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" name="Line 44"/>
                <p:cNvSpPr>
                  <a:spLocks noChangeShapeType="1"/>
                </p:cNvSpPr>
                <p:nvPr/>
              </p:nvSpPr>
              <p:spPr bwMode="auto">
                <a:xfrm>
                  <a:off x="7166450" y="2164707"/>
                  <a:ext cx="34004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endParaRPr lang="en-US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" name="Rectangle 45"/>
                <p:cNvSpPr>
                  <a:spLocks noChangeArrowheads="1"/>
                </p:cNvSpPr>
                <p:nvPr/>
              </p:nvSpPr>
              <p:spPr bwMode="auto">
                <a:xfrm>
                  <a:off x="7425530" y="2040101"/>
                  <a:ext cx="87710" cy="246221"/>
                </a:xfrm>
                <a:prstGeom prst="rect">
                  <a:avLst/>
                </a:prstGeom>
                <a:solidFill>
                  <a:schemeClr val="tx1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it-IT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6" name="Rectangle 46"/>
                <p:cNvSpPr>
                  <a:spLocks noChangeArrowheads="1"/>
                </p:cNvSpPr>
                <p:nvPr/>
              </p:nvSpPr>
              <p:spPr bwMode="auto">
                <a:xfrm>
                  <a:off x="4809093" y="2057661"/>
                  <a:ext cx="918925" cy="560243"/>
                </a:xfrm>
                <a:prstGeom prst="rect">
                  <a:avLst/>
                </a:prstGeom>
                <a:solidFill>
                  <a:schemeClr val="accent1">
                    <a:alpha val="4901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1420" tIns="45711" rIns="91420" bIns="45711" anchor="ctr"/>
                <a:lstStyle/>
                <a:p>
                  <a:pPr algn="ctr" eaLnBrk="1" hangingPunct="1"/>
                  <a:endParaRPr lang="en-US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7" name="Text Box 47"/>
                <p:cNvSpPr txBox="1">
                  <a:spLocks noChangeArrowheads="1"/>
                </p:cNvSpPr>
                <p:nvPr/>
              </p:nvSpPr>
              <p:spPr bwMode="auto">
                <a:xfrm>
                  <a:off x="4686299" y="1624420"/>
                  <a:ext cx="1248172" cy="246221"/>
                </a:xfrm>
                <a:prstGeom prst="rect">
                  <a:avLst/>
                </a:prstGeom>
                <a:noFill/>
                <a:ln w="22225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1000" dirty="0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 Delay Loop</a:t>
                  </a:r>
                  <a:r>
                    <a:rPr lang="en-US" sz="1000" dirty="0" smtClean="0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: x2 </a:t>
                  </a:r>
                  <a:endParaRPr lang="en-US" sz="10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8" name="Rectangle 48"/>
                <p:cNvSpPr>
                  <a:spLocks noChangeArrowheads="1"/>
                </p:cNvSpPr>
                <p:nvPr/>
              </p:nvSpPr>
              <p:spPr bwMode="auto">
                <a:xfrm>
                  <a:off x="5736113" y="2064664"/>
                  <a:ext cx="1843246" cy="517224"/>
                </a:xfrm>
                <a:prstGeom prst="rect">
                  <a:avLst/>
                </a:prstGeom>
                <a:solidFill>
                  <a:srgbClr val="FF00FF">
                    <a:alpha val="20000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91420" tIns="45711" rIns="91420" bIns="45711" anchor="ctr"/>
                <a:lstStyle/>
                <a:p>
                  <a:pPr algn="ctr" eaLnBrk="1" hangingPunct="1"/>
                  <a:endParaRPr lang="it-IT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" name="Freeform 49"/>
                <p:cNvSpPr>
                  <a:spLocks/>
                </p:cNvSpPr>
                <p:nvPr/>
              </p:nvSpPr>
              <p:spPr bwMode="auto">
                <a:xfrm>
                  <a:off x="5750956" y="2577886"/>
                  <a:ext cx="1813560" cy="501218"/>
                </a:xfrm>
                <a:custGeom>
                  <a:avLst/>
                  <a:gdLst>
                    <a:gd name="T0" fmla="*/ 71 w 816"/>
                    <a:gd name="T1" fmla="*/ 0 h 370"/>
                    <a:gd name="T2" fmla="*/ 9894 w 816"/>
                    <a:gd name="T3" fmla="*/ 0 h 370"/>
                    <a:gd name="T4" fmla="*/ 9894 w 816"/>
                    <a:gd name="T5" fmla="*/ 1683 h 370"/>
                    <a:gd name="T6" fmla="*/ 2322 w 816"/>
                    <a:gd name="T7" fmla="*/ 1683 h 370"/>
                    <a:gd name="T8" fmla="*/ 0 w 816"/>
                    <a:gd name="T9" fmla="*/ 171 h 370"/>
                    <a:gd name="T10" fmla="*/ 71 w 816"/>
                    <a:gd name="T11" fmla="*/ 0 h 37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16"/>
                    <a:gd name="T19" fmla="*/ 0 h 370"/>
                    <a:gd name="T20" fmla="*/ 816 w 816"/>
                    <a:gd name="T21" fmla="*/ 370 h 37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16" h="370">
                      <a:moveTo>
                        <a:pt x="6" y="0"/>
                      </a:moveTo>
                      <a:lnTo>
                        <a:pt x="816" y="0"/>
                      </a:lnTo>
                      <a:lnTo>
                        <a:pt x="816" y="370"/>
                      </a:lnTo>
                      <a:lnTo>
                        <a:pt x="192" y="370"/>
                      </a:lnTo>
                      <a:lnTo>
                        <a:pt x="0" y="38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00FF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0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6324600" y="1583767"/>
                  <a:ext cx="1600200" cy="246221"/>
                </a:xfrm>
                <a:prstGeom prst="rect">
                  <a:avLst/>
                </a:prstGeom>
                <a:noFill/>
                <a:ln w="22225">
                  <a:solidFill>
                    <a:srgbClr val="FF00F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wrap="square" anchor="ctr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1000" dirty="0"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sz="1000" dirty="0">
                      <a:solidFill>
                        <a:srgbClr val="FF66FF"/>
                      </a:solidFill>
                      <a:latin typeface="Arial" pitchFamily="34" charset="0"/>
                      <a:cs typeface="Arial" pitchFamily="34" charset="0"/>
                    </a:rPr>
                    <a:t>Combiner Ring: x4</a:t>
                  </a:r>
                </a:p>
              </p:txBody>
            </p:sp>
            <p:sp>
              <p:nvSpPr>
                <p:cNvPr id="41" name="Text Box 52"/>
                <p:cNvSpPr txBox="1">
                  <a:spLocks noChangeArrowheads="1"/>
                </p:cNvSpPr>
                <p:nvPr/>
              </p:nvSpPr>
              <p:spPr bwMode="auto">
                <a:xfrm>
                  <a:off x="2819399" y="3429000"/>
                  <a:ext cx="3597696" cy="523202"/>
                </a:xfrm>
                <a:prstGeom prst="rect">
                  <a:avLst/>
                </a:prstGeom>
                <a:noFill/>
                <a:ln w="22225">
                  <a:solidFill>
                    <a:srgbClr val="F68D36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wrap="square" lIns="91420" tIns="45711" rIns="91420" bIns="45711">
                  <a:spAutoFit/>
                </a:bodyPr>
                <a:lstStyle/>
                <a:p>
                  <a:pPr algn="ctr" eaLnBrk="1" hangingPunct="1"/>
                  <a:r>
                    <a:rPr lang="en-US" sz="1400" dirty="0" smtClean="0">
                      <a:solidFill>
                        <a:srgbClr val="F68D36"/>
                      </a:solidFill>
                      <a:latin typeface="Arial" pitchFamily="34" charset="0"/>
                      <a:cs typeface="Arial" pitchFamily="34" charset="0"/>
                    </a:rPr>
                    <a:t>CLEX: 2 </a:t>
                  </a:r>
                  <a:r>
                    <a:rPr lang="en-US" sz="1400" dirty="0">
                      <a:solidFill>
                        <a:srgbClr val="F68D36"/>
                      </a:solidFill>
                      <a:latin typeface="Arial" pitchFamily="34" charset="0"/>
                      <a:cs typeface="Arial" pitchFamily="34" charset="0"/>
                    </a:rPr>
                    <a:t>beams test </a:t>
                  </a:r>
                  <a:r>
                    <a:rPr lang="en-US" sz="1400" dirty="0" smtClean="0">
                      <a:solidFill>
                        <a:srgbClr val="F68D36"/>
                      </a:solidFill>
                      <a:latin typeface="Arial" pitchFamily="34" charset="0"/>
                      <a:cs typeface="Arial" pitchFamily="34" charset="0"/>
                    </a:rPr>
                    <a:t>area</a:t>
                  </a:r>
                </a:p>
                <a:p>
                  <a:pPr algn="ctr" eaLnBrk="1" hangingPunct="1"/>
                  <a:r>
                    <a:rPr lang="en-US" sz="1400" b="1" dirty="0" smtClean="0">
                      <a:solidFill>
                        <a:srgbClr val="F68D36"/>
                      </a:solidFill>
                      <a:latin typeface="Arial" pitchFamily="34" charset="0"/>
                      <a:cs typeface="Arial" pitchFamily="34" charset="0"/>
                    </a:rPr>
                    <a:t>CALIFES</a:t>
                  </a:r>
                  <a:r>
                    <a:rPr lang="en-US" sz="1400" dirty="0" smtClean="0">
                      <a:solidFill>
                        <a:srgbClr val="F68D36"/>
                      </a:solidFill>
                      <a:latin typeface="Arial" pitchFamily="34" charset="0"/>
                      <a:cs typeface="Arial" pitchFamily="34" charset="0"/>
                    </a:rPr>
                    <a:t>: Main beam photo-injector</a:t>
                  </a:r>
                  <a:endParaRPr lang="en-US" sz="1400" dirty="0">
                    <a:solidFill>
                      <a:srgbClr val="F68D36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2" name="Rectangle 53"/>
                <p:cNvSpPr>
                  <a:spLocks noChangeArrowheads="1"/>
                </p:cNvSpPr>
                <p:nvPr/>
              </p:nvSpPr>
              <p:spPr bwMode="auto">
                <a:xfrm>
                  <a:off x="2465228" y="2765968"/>
                  <a:ext cx="2196783" cy="349152"/>
                </a:xfrm>
                <a:prstGeom prst="rect">
                  <a:avLst/>
                </a:prstGeom>
                <a:solidFill>
                  <a:srgbClr val="F68D36">
                    <a:alpha val="59999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3" name="Line 54"/>
                <p:cNvSpPr>
                  <a:spLocks noChangeShapeType="1"/>
                </p:cNvSpPr>
                <p:nvPr/>
              </p:nvSpPr>
              <p:spPr bwMode="auto">
                <a:xfrm flipV="1">
                  <a:off x="3752798" y="3124200"/>
                  <a:ext cx="133399" cy="295771"/>
                </a:xfrm>
                <a:prstGeom prst="line">
                  <a:avLst/>
                </a:prstGeom>
                <a:noFill/>
                <a:ln w="0">
                  <a:solidFill>
                    <a:srgbClr val="F68D36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504798" y="1727783"/>
                  <a:ext cx="1447801" cy="400091"/>
                </a:xfrm>
                <a:prstGeom prst="rect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wrap="square" lIns="91420" tIns="45711" rIns="91420" bIns="45711">
                  <a:spAutoFit/>
                </a:bodyPr>
                <a:lstStyle/>
                <a:p>
                  <a:pPr algn="ctr" eaLnBrk="1" hangingPunct="1"/>
                  <a:r>
                    <a:rPr lang="en-GB" sz="1000" dirty="0">
                      <a:solidFill>
                        <a:schemeClr val="accent1">
                          <a:lumMod val="75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Drive Beam Injector thermionic gun</a:t>
                  </a:r>
                  <a:endParaRPr lang="en-US" sz="1000" dirty="0">
                    <a:solidFill>
                      <a:schemeClr val="accent1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" name="Line 56"/>
                <p:cNvSpPr>
                  <a:spLocks noChangeShapeType="1"/>
                </p:cNvSpPr>
                <p:nvPr/>
              </p:nvSpPr>
              <p:spPr bwMode="auto">
                <a:xfrm flipH="1">
                  <a:off x="914399" y="2133601"/>
                  <a:ext cx="152399" cy="381000"/>
                </a:xfrm>
                <a:prstGeom prst="line">
                  <a:avLst/>
                </a:prstGeom>
                <a:noFill/>
                <a:ln w="95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6" name="Rectangle 57"/>
                <p:cNvSpPr>
                  <a:spLocks noChangeArrowheads="1"/>
                </p:cNvSpPr>
                <p:nvPr/>
              </p:nvSpPr>
              <p:spPr bwMode="auto">
                <a:xfrm>
                  <a:off x="327818" y="2512858"/>
                  <a:ext cx="788035" cy="125055"/>
                </a:xfrm>
                <a:prstGeom prst="rect">
                  <a:avLst/>
                </a:prstGeom>
                <a:solidFill>
                  <a:srgbClr val="0000FF">
                    <a:alpha val="50195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it-IT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7" name="Line 58"/>
                <p:cNvSpPr>
                  <a:spLocks noChangeShapeType="1"/>
                </p:cNvSpPr>
                <p:nvPr/>
              </p:nvSpPr>
              <p:spPr bwMode="auto">
                <a:xfrm>
                  <a:off x="5353050" y="1864577"/>
                  <a:ext cx="57150" cy="192823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" name="Line 29"/>
                <p:cNvSpPr>
                  <a:spLocks noChangeShapeType="1"/>
                </p:cNvSpPr>
                <p:nvPr/>
              </p:nvSpPr>
              <p:spPr bwMode="auto">
                <a:xfrm>
                  <a:off x="6858000" y="1828800"/>
                  <a:ext cx="160019" cy="561004"/>
                </a:xfrm>
                <a:prstGeom prst="line">
                  <a:avLst/>
                </a:prstGeom>
                <a:noFill/>
                <a:ln w="9525">
                  <a:solidFill>
                    <a:srgbClr val="FF00FF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994409" y="2735895"/>
                  <a:ext cx="95819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000" b="1" dirty="0" smtClean="0">
                      <a:latin typeface="Arial" pitchFamily="34" charset="0"/>
                      <a:cs typeface="Arial" pitchFamily="34" charset="0"/>
                    </a:rPr>
                    <a:t>PHIN</a:t>
                  </a:r>
                  <a:endParaRPr lang="en-US" sz="10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1" name="Text Box 52"/>
                <p:cNvSpPr txBox="1">
                  <a:spLocks noChangeArrowheads="1"/>
                </p:cNvSpPr>
                <p:nvPr/>
              </p:nvSpPr>
              <p:spPr bwMode="auto">
                <a:xfrm>
                  <a:off x="404427" y="3455975"/>
                  <a:ext cx="2279103" cy="523202"/>
                </a:xfrm>
                <a:prstGeom prst="rect">
                  <a:avLst/>
                </a:prstGeom>
                <a:noFill/>
                <a:ln w="22225">
                  <a:solidFill>
                    <a:srgbClr val="2AC3E2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wrap="square" lIns="91420" tIns="45711" rIns="91420" bIns="45711">
                  <a:spAutoFit/>
                </a:bodyPr>
                <a:lstStyle/>
                <a:p>
                  <a:pPr algn="ctr" eaLnBrk="1" hangingPunct="1"/>
                  <a:r>
                    <a:rPr lang="en-US" sz="1400" b="1" dirty="0" smtClean="0">
                      <a:solidFill>
                        <a:srgbClr val="2AC3E2"/>
                      </a:solidFill>
                      <a:latin typeface="Arial" pitchFamily="34" charset="0"/>
                      <a:cs typeface="Arial" pitchFamily="34" charset="0"/>
                    </a:rPr>
                    <a:t>PHIN</a:t>
                  </a:r>
                  <a:r>
                    <a:rPr lang="en-US" sz="1400" dirty="0" smtClean="0">
                      <a:solidFill>
                        <a:srgbClr val="2AC3E2"/>
                      </a:solidFill>
                      <a:latin typeface="Arial" pitchFamily="34" charset="0"/>
                      <a:cs typeface="Arial" pitchFamily="34" charset="0"/>
                    </a:rPr>
                    <a:t>: Drive beam photo-injector test stand </a:t>
                  </a:r>
                  <a:endParaRPr lang="en-US" sz="1400" dirty="0">
                    <a:solidFill>
                      <a:srgbClr val="2AC3E2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2" name="Line 54"/>
                <p:cNvSpPr>
                  <a:spLocks noChangeShapeType="1"/>
                </p:cNvSpPr>
                <p:nvPr/>
              </p:nvSpPr>
              <p:spPr bwMode="auto">
                <a:xfrm flipV="1">
                  <a:off x="1523998" y="3048000"/>
                  <a:ext cx="1" cy="381000"/>
                </a:xfrm>
                <a:prstGeom prst="line">
                  <a:avLst/>
                </a:prstGeom>
                <a:noFill/>
                <a:ln w="0">
                  <a:solidFill>
                    <a:srgbClr val="2AC3E2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 sz="1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cxnSp>
            <p:nvCxnSpPr>
              <p:cNvPr id="53" name="Curved Connector 52"/>
              <p:cNvCxnSpPr>
                <a:stCxn id="51" idx="1"/>
                <a:endCxn id="44" idx="1"/>
              </p:cNvCxnSpPr>
              <p:nvPr/>
            </p:nvCxnSpPr>
            <p:spPr>
              <a:xfrm rot="10800000" flipH="1">
                <a:off x="1475655" y="1360795"/>
                <a:ext cx="100371" cy="1789747"/>
              </a:xfrm>
              <a:prstGeom prst="curvedConnector3">
                <a:avLst>
                  <a:gd name="adj1" fmla="val -303673"/>
                </a:avLst>
              </a:prstGeom>
              <a:ln>
                <a:solidFill>
                  <a:srgbClr val="2AC3E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/>
              <p:cNvSpPr txBox="1"/>
              <p:nvPr/>
            </p:nvSpPr>
            <p:spPr>
              <a:xfrm>
                <a:off x="143508" y="1988840"/>
                <a:ext cx="1115616" cy="646331"/>
              </a:xfrm>
              <a:prstGeom prst="rect">
                <a:avLst/>
              </a:prstGeom>
              <a:noFill/>
            </p:spPr>
            <p:txBody>
              <a:bodyPr wrap="square" lIns="91384" tIns="45692" rIns="91384" bIns="45692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2AC3E2"/>
                    </a:solidFill>
                  </a:rPr>
                  <a:t>An alternative to CTF3 drive beam injector</a:t>
                </a:r>
                <a:endParaRPr lang="en-US" sz="1200" b="1" dirty="0">
                  <a:solidFill>
                    <a:srgbClr val="2AC3E2"/>
                  </a:solidFill>
                </a:endParaRPr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2051720" y="2240868"/>
              <a:ext cx="457200" cy="180020"/>
            </a:xfrm>
            <a:prstGeom prst="rect">
              <a:avLst/>
            </a:prstGeom>
            <a:solidFill>
              <a:srgbClr val="CC3300">
                <a:alpha val="50000"/>
              </a:srgbClr>
            </a:solidFill>
            <a:ln w="31750">
              <a:solidFill>
                <a:srgbClr val="CC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Elbow Connector 29"/>
            <p:cNvCxnSpPr>
              <a:stCxn id="23" idx="1"/>
              <a:endCxn id="17" idx="1"/>
            </p:cNvCxnSpPr>
            <p:nvPr/>
          </p:nvCxnSpPr>
          <p:spPr>
            <a:xfrm rot="10800000" flipH="1">
              <a:off x="1583668" y="2330879"/>
              <a:ext cx="468052" cy="1400963"/>
            </a:xfrm>
            <a:prstGeom prst="bentConnector3">
              <a:avLst>
                <a:gd name="adj1" fmla="val -48841"/>
              </a:avLst>
            </a:prstGeom>
            <a:ln w="15875">
              <a:solidFill>
                <a:srgbClr val="CC330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2483768" y="2420888"/>
              <a:ext cx="3132348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TextBox 82"/>
          <p:cNvSpPr txBox="1"/>
          <p:nvPr/>
        </p:nvSpPr>
        <p:spPr>
          <a:xfrm>
            <a:off x="179512" y="4005064"/>
            <a:ext cx="45365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CTF3 Photo-injector laser specifics: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Burst mode operation</a:t>
            </a:r>
          </a:p>
          <a:p>
            <a:pPr>
              <a:buFontTx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Burst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rep.rate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1-50Hz</a:t>
            </a:r>
          </a:p>
          <a:p>
            <a:pPr>
              <a:buFontTx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Intra-burst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rep.rate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1.5GHz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(phase-locked to klystron sub-harmonic)</a:t>
            </a:r>
          </a:p>
          <a:p>
            <a:pPr>
              <a:buFontTx/>
              <a:buChar char="-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Pulses in the burst should be equal (stability)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" name="Slide Number Placeholder 83"/>
          <p:cNvSpPr>
            <a:spLocks noGrp="1"/>
          </p:cNvSpPr>
          <p:nvPr>
            <p:ph type="sldNum" sz="quarter" idx="12"/>
          </p:nvPr>
        </p:nvSpPr>
        <p:spPr>
          <a:xfrm>
            <a:off x="8737612" y="6492875"/>
            <a:ext cx="406388" cy="365125"/>
          </a:xfrm>
        </p:spPr>
        <p:txBody>
          <a:bodyPr/>
          <a:lstStyle/>
          <a:p>
            <a:fld id="{A37464D4-B7C6-4C4A-BF52-55B07B065D73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55" name="Table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392901"/>
              </p:ext>
            </p:extLst>
          </p:nvPr>
        </p:nvGraphicFramePr>
        <p:xfrm>
          <a:off x="5053143" y="3392996"/>
          <a:ext cx="4019357" cy="2895976"/>
        </p:xfrm>
        <a:graphic>
          <a:graphicData uri="http://schemas.openxmlformats.org/drawingml/2006/table">
            <a:tbl>
              <a:tblPr/>
              <a:tblGrid>
                <a:gridCol w="1387972"/>
                <a:gridCol w="470397"/>
                <a:gridCol w="610097"/>
                <a:gridCol w="470397"/>
                <a:gridCol w="610097"/>
                <a:gridCol w="470397"/>
              </a:tblGrid>
              <a:tr h="215211">
                <a:tc rowSpan="3"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20092" marR="20092" marT="20092" marB="20092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Main</a:t>
                      </a:r>
                      <a:r>
                        <a:rPr lang="en-US" sz="1100" kern="1400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beam</a:t>
                      </a:r>
                      <a:endParaRPr lang="en-US" sz="11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Drive beam</a:t>
                      </a:r>
                      <a:endParaRPr lang="en-US" sz="11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5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215211">
                <a:tc vMerge="1"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4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CALIFES/CLIC</a:t>
                      </a:r>
                      <a:endParaRPr lang="en-US" sz="11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PHIN</a:t>
                      </a:r>
                      <a:endParaRPr lang="en-US" sz="11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CLIC</a:t>
                      </a:r>
                      <a:endParaRPr lang="en-US" sz="11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212587">
                <a:tc vMerge="1"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Design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Achieved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Design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Achieved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Design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212587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Bunch </a:t>
                      </a:r>
                      <a:r>
                        <a:rPr lang="en-US" sz="1100" kern="1400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rep.rate</a:t>
                      </a:r>
                      <a:r>
                        <a:rPr lang="en-US" sz="11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, GHz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0.5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212587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Bunch duration, ps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8-10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8-10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8-10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8-10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8-10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212587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Burst </a:t>
                      </a:r>
                      <a:r>
                        <a:rPr lang="en-US" sz="11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duration max, us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0.14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0.2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1.27</a:t>
                      </a:r>
                      <a:endParaRPr lang="en-US" sz="11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1.27</a:t>
                      </a:r>
                      <a:endParaRPr lang="en-US" sz="11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140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15939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Burst </a:t>
                      </a:r>
                      <a:r>
                        <a:rPr lang="en-US" sz="1100" kern="1400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rep.rate</a:t>
                      </a:r>
                      <a:r>
                        <a:rPr lang="en-US" sz="11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, Hz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50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203594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Charge/bunch, </a:t>
                      </a:r>
                      <a:r>
                        <a:rPr lang="en-US" sz="1100" kern="1400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nC</a:t>
                      </a:r>
                      <a:endParaRPr lang="en-US" sz="11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0.6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0.6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2.3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9.2</a:t>
                      </a:r>
                      <a:endParaRPr lang="en-US" sz="11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8.4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212587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Charge stability, % rms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&lt;3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&lt;3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&lt;0.25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1-2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&lt;0.1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212587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Photocathode QE, %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0.3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0.3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212587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Cathode  </a:t>
                      </a:r>
                      <a:r>
                        <a:rPr lang="en-US" sz="11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lifetime, h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&gt;50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4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&gt;100</a:t>
                      </a:r>
                      <a:endParaRPr lang="en-US" sz="110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&gt;150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183081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kern="14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E</a:t>
                      </a:r>
                      <a:r>
                        <a:rPr lang="en-US" sz="1100" b="0" kern="1400" baseline="-25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UV</a:t>
                      </a:r>
                      <a:r>
                        <a:rPr lang="en-US" sz="1100" b="0" kern="14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 </a:t>
                      </a:r>
                      <a:r>
                        <a:rPr lang="en-US" sz="1100" b="0" kern="1400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uJ</a:t>
                      </a:r>
                      <a:r>
                        <a:rPr lang="en-US" sz="1100" b="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/pulse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en-US" sz="1100" b="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en-US" sz="1100" b="0" kern="14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en-US" sz="1100" b="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en-US" sz="1100" b="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0.6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en-US" sz="1100" b="0" kern="14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en-US" sz="1100" b="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22633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kern="14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W</a:t>
                      </a:r>
                      <a:r>
                        <a:rPr lang="en-US" sz="1100" b="0" kern="1400" baseline="-25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UV</a:t>
                      </a:r>
                      <a:r>
                        <a:rPr lang="en-US" sz="1100" b="0" kern="14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 </a:t>
                      </a:r>
                      <a:r>
                        <a:rPr lang="en-US" sz="1100" b="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kW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en-US" sz="1100" b="0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en-US" sz="1100" b="0" kern="14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en-US" sz="1100" b="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en-US" sz="1100" b="0" kern="1400">
                          <a:solidFill>
                            <a:srgbClr val="000000"/>
                          </a:solidFill>
                          <a:latin typeface="Times New Roman"/>
                        </a:rPr>
                        <a:t>0.9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en-US" sz="1100" b="0" kern="14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  <a:endParaRPr lang="en-US" sz="1100" b="0" kern="1400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400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20092" marR="20092" marT="20092" marB="2009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24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26" name="Group 25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28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9" name="Rectangle 28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26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On-axis e</a:t>
                  </a:r>
                  <a:r>
                    <a:rPr lang="en-US" sz="2600" b="1" baseline="30000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</a:t>
                  </a:r>
                  <a:r>
                    <a:rPr lang="en-US" sz="26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injection, trapping and acceleration</a:t>
                  </a:r>
                  <a:endParaRPr lang="en-GB" sz="26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7" name="Rectangle 26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25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78906" y="6471614"/>
            <a:ext cx="550404" cy="365125"/>
          </a:xfrm>
        </p:spPr>
        <p:txBody>
          <a:bodyPr/>
          <a:lstStyle/>
          <a:p>
            <a:pPr>
              <a:defRPr/>
            </a:pPr>
            <a:fld id="{8031CAA1-8F6A-4B73-81A1-43889B1D48F9}" type="slidenum">
              <a:rPr lang="en-GB"/>
              <a:pPr>
                <a:defRPr/>
              </a:pPr>
              <a:t>40</a:t>
            </a:fld>
            <a:endParaRPr lang="en-GB" dirty="0"/>
          </a:p>
        </p:txBody>
      </p:sp>
      <p:sp>
        <p:nvSpPr>
          <p:cNvPr id="24578" name="Text Box 3"/>
          <p:cNvSpPr txBox="1">
            <a:spLocks noChangeArrowheads="1"/>
          </p:cNvSpPr>
          <p:nvPr/>
        </p:nvSpPr>
        <p:spPr bwMode="auto">
          <a:xfrm>
            <a:off x="468313" y="820738"/>
            <a:ext cx="85661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2000">
                <a:latin typeface="Times" panose="02020603050405020304" pitchFamily="18" charset="0"/>
                <a:cs typeface="Times" panose="02020603050405020304" pitchFamily="18" charset="0"/>
              </a:rPr>
              <a:t>Presented by K.Lotov at AWAKE Collaboration Meeting, CERN 10.04.2014</a:t>
            </a:r>
            <a:endParaRPr lang="ru-RU" altLang="en-US" sz="200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4579" name="Text Box 12"/>
          <p:cNvSpPr txBox="1">
            <a:spLocks noChangeArrowheads="1"/>
          </p:cNvSpPr>
          <p:nvPr/>
        </p:nvSpPr>
        <p:spPr bwMode="auto">
          <a:xfrm>
            <a:off x="569913" y="4379913"/>
            <a:ext cx="8323262" cy="157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/>
            <a:r>
              <a:rPr lang="en-US" altLang="en-US" sz="1600" b="1">
                <a:latin typeface="Times" panose="02020603050405020304" pitchFamily="18" charset="0"/>
                <a:cs typeface="Times" panose="02020603050405020304" pitchFamily="18" charset="0"/>
              </a:rPr>
              <a:t>Features to note:</a:t>
            </a:r>
          </a:p>
          <a:p>
            <a:pPr marL="0" lvl="1" algn="just" eaLnBrk="1" hangingPunct="1">
              <a:buFontTx/>
              <a:buChar char="•"/>
            </a:pPr>
            <a:r>
              <a:rPr lang="en-US" altLang="en-US" sz="1600">
                <a:latin typeface="Times" panose="02020603050405020304" pitchFamily="18" charset="0"/>
                <a:cs typeface="Times" panose="02020603050405020304" pitchFamily="18" charset="0"/>
              </a:rPr>
              <a:t> Electrons are trapped from the very beginning by the wake field of seed perturbation</a:t>
            </a:r>
          </a:p>
          <a:p>
            <a:pPr marL="0" lvl="1" algn="just" eaLnBrk="1" hangingPunct="1">
              <a:buFontTx/>
              <a:buChar char="•"/>
            </a:pPr>
            <a:r>
              <a:rPr lang="en-US" altLang="en-US" sz="1600">
                <a:latin typeface="Times" panose="02020603050405020304" pitchFamily="18" charset="0"/>
                <a:cs typeface="Times" panose="02020603050405020304" pitchFamily="18" charset="0"/>
              </a:rPr>
              <a:t> At r~3 c/w</a:t>
            </a:r>
            <a:r>
              <a:rPr lang="en-US" altLang="en-US" sz="1600" baseline="-25000">
                <a:latin typeface="Times" panose="02020603050405020304" pitchFamily="18" charset="0"/>
                <a:cs typeface="Times" panose="02020603050405020304" pitchFamily="18" charset="0"/>
              </a:rPr>
              <a:t>p</a:t>
            </a:r>
            <a:r>
              <a:rPr lang="en-US" altLang="en-US" sz="1600">
                <a:latin typeface="Times" panose="02020603050405020304" pitchFamily="18" charset="0"/>
                <a:cs typeface="Times" panose="02020603050405020304" pitchFamily="18" charset="0"/>
              </a:rPr>
              <a:t> there is a defocusing region for any </a:t>
            </a:r>
            <a:r>
              <a:rPr lang="en-US" altLang="en-US" sz="160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</a:t>
            </a:r>
            <a:r>
              <a:rPr lang="en-US" altLang="en-US" sz="1600">
                <a:latin typeface="Times" panose="02020603050405020304" pitchFamily="18" charset="0"/>
                <a:cs typeface="Times" panose="02020603050405020304" pitchFamily="18" charset="0"/>
              </a:rPr>
              <a:t>. Reason – incomplete neutralization of the beam current </a:t>
            </a:r>
            <a:r>
              <a:rPr lang="en-US" altLang="en-US" sz="160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</a:t>
            </a:r>
            <a:r>
              <a:rPr lang="en-US" altLang="en-US" sz="1600">
                <a:latin typeface="Times" panose="02020603050405020304" pitchFamily="18" charset="0"/>
                <a:cs typeface="Times" panose="02020603050405020304" pitchFamily="18" charset="0"/>
              </a:rPr>
              <a:t> plasma lens effect for protons, defocusing lens for electrons</a:t>
            </a:r>
          </a:p>
          <a:p>
            <a:pPr marL="0" lvl="1" algn="just" eaLnBrk="1" hangingPunct="1">
              <a:buFontTx/>
              <a:buChar char="•"/>
            </a:pPr>
            <a:r>
              <a:rPr lang="en-US" altLang="en-US" sz="1600">
                <a:latin typeface="Times" panose="02020603050405020304" pitchFamily="18" charset="0"/>
                <a:cs typeface="Times" panose="02020603050405020304" pitchFamily="18" charset="0"/>
              </a:rPr>
              <a:t> Trapped electrons make several synchrotron oscillations in their potential wells.</a:t>
            </a:r>
          </a:p>
          <a:p>
            <a:pPr marL="0" lvl="1" algn="just" eaLnBrk="1" hangingPunct="1">
              <a:buFontTx/>
              <a:buChar char="•"/>
            </a:pPr>
            <a:r>
              <a:rPr lang="en-US" altLang="en-US" sz="1600">
                <a:latin typeface="Times" panose="02020603050405020304" pitchFamily="18" charset="0"/>
                <a:cs typeface="Times" panose="02020603050405020304" pitchFamily="18" charset="0"/>
              </a:rPr>
              <a:t> After  L=4 m  the wake field moves forward in the light velocity frame </a:t>
            </a:r>
            <a:r>
              <a:rPr lang="en-US" altLang="en-US" sz="160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(newly discovered effect)</a:t>
            </a:r>
            <a:endParaRPr lang="ru-RU" altLang="en-US" sz="160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pSp>
        <p:nvGrpSpPr>
          <p:cNvPr id="24580" name="Group 1"/>
          <p:cNvGrpSpPr>
            <a:grpSpLocks/>
          </p:cNvGrpSpPr>
          <p:nvPr/>
        </p:nvGrpSpPr>
        <p:grpSpPr bwMode="auto">
          <a:xfrm>
            <a:off x="219075" y="1196975"/>
            <a:ext cx="8828088" cy="3241675"/>
            <a:chOff x="218560" y="1412875"/>
            <a:chExt cx="8828603" cy="3241121"/>
          </a:xfrm>
        </p:grpSpPr>
        <p:pic>
          <p:nvPicPr>
            <p:cNvPr id="24589" name="Picture 22" descr="small2"/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213" y="1557338"/>
              <a:ext cx="8208962" cy="2759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90" name="Text Box 13"/>
            <p:cNvSpPr txBox="1">
              <a:spLocks noChangeArrowheads="1"/>
            </p:cNvSpPr>
            <p:nvPr/>
          </p:nvSpPr>
          <p:spPr bwMode="auto">
            <a:xfrm>
              <a:off x="705179" y="1557338"/>
              <a:ext cx="676867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black points – injected electrons, false colors – wake field potential</a:t>
              </a:r>
              <a:endParaRPr lang="ru-RU" altLang="en-US"/>
            </a:p>
          </p:txBody>
        </p:sp>
        <p:sp>
          <p:nvSpPr>
            <p:cNvPr id="24591" name="Text Box 24"/>
            <p:cNvSpPr txBox="1">
              <a:spLocks noChangeArrowheads="1"/>
            </p:cNvSpPr>
            <p:nvPr/>
          </p:nvSpPr>
          <p:spPr bwMode="auto">
            <a:xfrm>
              <a:off x="4263746" y="4287346"/>
              <a:ext cx="1378031" cy="366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>
                  <a:latin typeface="Times" panose="02020603050405020304" pitchFamily="18" charset="0"/>
                  <a:ea typeface="Symbol Prop"/>
                  <a:cs typeface="Times" panose="02020603050405020304" pitchFamily="18" charset="0"/>
                  <a:sym typeface="Symbol" panose="05050102010706020507" pitchFamily="18" charset="2"/>
                </a:rPr>
                <a:t> </a:t>
              </a:r>
              <a:r>
                <a:rPr lang="en-US" altLang="en-US">
                  <a:latin typeface="Times" panose="02020603050405020304" pitchFamily="18" charset="0"/>
                  <a:ea typeface="Symbol Prop"/>
                  <a:cs typeface="Times" panose="02020603050405020304" pitchFamily="18" charset="0"/>
                </a:rPr>
                <a:t>= </a:t>
              </a:r>
              <a:r>
                <a:rPr lang="en-US" altLang="en-US" i="1">
                  <a:latin typeface="Times" panose="02020603050405020304" pitchFamily="18" charset="0"/>
                  <a:ea typeface="Symbol Prop"/>
                  <a:cs typeface="Times" panose="02020603050405020304" pitchFamily="18" charset="0"/>
                </a:rPr>
                <a:t>z - ct</a:t>
              </a:r>
              <a:r>
                <a:rPr lang="en-US" altLang="en-US">
                  <a:latin typeface="Times" panose="02020603050405020304" pitchFamily="18" charset="0"/>
                  <a:ea typeface="Symbol Prop"/>
                  <a:cs typeface="Times" panose="02020603050405020304" pitchFamily="18" charset="0"/>
                </a:rPr>
                <a:t>, cm</a:t>
              </a:r>
              <a:endParaRPr lang="ru-RU" altLang="en-US">
                <a:latin typeface="Times" panose="02020603050405020304" pitchFamily="18" charset="0"/>
                <a:ea typeface="Symbol Prop"/>
                <a:cs typeface="Times" panose="02020603050405020304" pitchFamily="18" charset="0"/>
              </a:endParaRPr>
            </a:p>
          </p:txBody>
        </p:sp>
        <p:sp>
          <p:nvSpPr>
            <p:cNvPr id="24592" name="Text Box 25"/>
            <p:cNvSpPr txBox="1">
              <a:spLocks noChangeArrowheads="1"/>
            </p:cNvSpPr>
            <p:nvPr/>
          </p:nvSpPr>
          <p:spPr bwMode="auto">
            <a:xfrm>
              <a:off x="8459788" y="4292600"/>
              <a:ext cx="587375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-16.4</a:t>
              </a:r>
              <a:endParaRPr lang="ru-RU" altLang="en-US"/>
            </a:p>
          </p:txBody>
        </p:sp>
        <p:sp>
          <p:nvSpPr>
            <p:cNvPr id="24593" name="Text Box 26"/>
            <p:cNvSpPr txBox="1">
              <a:spLocks noChangeArrowheads="1"/>
            </p:cNvSpPr>
            <p:nvPr/>
          </p:nvSpPr>
          <p:spPr bwMode="auto">
            <a:xfrm>
              <a:off x="468313" y="4292600"/>
              <a:ext cx="439737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-17</a:t>
              </a:r>
              <a:endParaRPr lang="ru-RU" altLang="en-US"/>
            </a:p>
          </p:txBody>
        </p:sp>
        <p:sp>
          <p:nvSpPr>
            <p:cNvPr id="24594" name="Text Box 27"/>
            <p:cNvSpPr txBox="1">
              <a:spLocks noChangeArrowheads="1"/>
            </p:cNvSpPr>
            <p:nvPr/>
          </p:nvSpPr>
          <p:spPr bwMode="auto">
            <a:xfrm rot="-5400000">
              <a:off x="28764" y="2770466"/>
              <a:ext cx="748923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i="1">
                  <a:latin typeface="Times" panose="02020603050405020304" pitchFamily="18" charset="0"/>
                  <a:cs typeface="Times" panose="02020603050405020304" pitchFamily="18" charset="0"/>
                </a:rPr>
                <a:t>r</a:t>
              </a:r>
              <a:r>
                <a:rPr lang="en-US" altLang="en-US">
                  <a:latin typeface="Times" panose="02020603050405020304" pitchFamily="18" charset="0"/>
                  <a:cs typeface="Times" panose="02020603050405020304" pitchFamily="18" charset="0"/>
                </a:rPr>
                <a:t>, mm</a:t>
              </a:r>
              <a:endParaRPr lang="ru-RU" altLang="en-US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24595" name="Text Box 28"/>
            <p:cNvSpPr txBox="1">
              <a:spLocks noChangeArrowheads="1"/>
            </p:cNvSpPr>
            <p:nvPr/>
          </p:nvSpPr>
          <p:spPr bwMode="auto">
            <a:xfrm>
              <a:off x="395288" y="4076700"/>
              <a:ext cx="282575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0</a:t>
              </a:r>
              <a:endParaRPr lang="ru-RU" altLang="en-US"/>
            </a:p>
          </p:txBody>
        </p:sp>
        <p:sp>
          <p:nvSpPr>
            <p:cNvPr id="24596" name="Text Box 29"/>
            <p:cNvSpPr txBox="1">
              <a:spLocks noChangeArrowheads="1"/>
            </p:cNvSpPr>
            <p:nvPr/>
          </p:nvSpPr>
          <p:spPr bwMode="auto">
            <a:xfrm>
              <a:off x="328613" y="1412875"/>
              <a:ext cx="282575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/>
                <a:t>2</a:t>
              </a:r>
              <a:endParaRPr lang="ru-RU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8877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17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20" name="Group 19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22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3" name="Rectangle 22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26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Resulting e</a:t>
                  </a:r>
                  <a:r>
                    <a:rPr lang="en-US" sz="2600" b="1" baseline="30000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-</a:t>
                  </a:r>
                  <a:r>
                    <a:rPr lang="en-US" sz="26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Energy and Spread</a:t>
                  </a:r>
                  <a:endParaRPr lang="en-GB" sz="26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1" name="Rectangle 20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9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8931" y="6492875"/>
            <a:ext cx="550404" cy="365125"/>
          </a:xfrm>
        </p:spPr>
        <p:txBody>
          <a:bodyPr/>
          <a:lstStyle/>
          <a:p>
            <a:pPr>
              <a:defRPr/>
            </a:pPr>
            <a:fld id="{5E156B54-0CD3-4063-A5AE-C348E94A4476}" type="slidenum">
              <a:rPr lang="en-GB"/>
              <a:pPr>
                <a:defRPr/>
              </a:pPr>
              <a:t>41</a:t>
            </a:fld>
            <a:endParaRPr lang="en-GB" dirty="0"/>
          </a:p>
        </p:txBody>
      </p:sp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431800" y="939800"/>
            <a:ext cx="813593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n-US" altLang="en-US" sz="2000">
                <a:latin typeface="Times" panose="02020603050405020304" pitchFamily="18" charset="0"/>
                <a:cs typeface="Times" panose="02020603050405020304" pitchFamily="18" charset="0"/>
              </a:rPr>
              <a:t>Presented by K.Lotov at AWAKE collaboration meeting, CERN 10.04.2014</a:t>
            </a:r>
            <a:endParaRPr lang="ru-RU" altLang="en-US" sz="200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5603" name="Text Box 7"/>
          <p:cNvSpPr txBox="1">
            <a:spLocks noChangeArrowheads="1"/>
          </p:cNvSpPr>
          <p:nvPr/>
        </p:nvSpPr>
        <p:spPr bwMode="auto">
          <a:xfrm>
            <a:off x="1747838" y="1497013"/>
            <a:ext cx="5437187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 b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Comparison of best simulation results</a:t>
            </a:r>
            <a:endParaRPr lang="ru-RU" altLang="en-US" sz="2400" b="1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pSp>
        <p:nvGrpSpPr>
          <p:cNvPr id="25604" name="Group 1"/>
          <p:cNvGrpSpPr>
            <a:grpSpLocks/>
          </p:cNvGrpSpPr>
          <p:nvPr/>
        </p:nvGrpSpPr>
        <p:grpSpPr bwMode="auto">
          <a:xfrm>
            <a:off x="88900" y="2308225"/>
            <a:ext cx="8966200" cy="3970338"/>
            <a:chOff x="70434" y="1947859"/>
            <a:chExt cx="8966062" cy="3970318"/>
          </a:xfrm>
        </p:grpSpPr>
        <p:pic>
          <p:nvPicPr>
            <p:cNvPr id="25613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34" y="2221897"/>
              <a:ext cx="4610519" cy="34222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2522" name="Text Box 10"/>
            <p:cNvSpPr txBox="1">
              <a:spLocks noChangeArrowheads="1"/>
            </p:cNvSpPr>
            <p:nvPr/>
          </p:nvSpPr>
          <p:spPr bwMode="auto">
            <a:xfrm>
              <a:off x="4680463" y="1947859"/>
              <a:ext cx="4356033" cy="39703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en-US" altLang="en-US" dirty="0">
                  <a:solidFill>
                    <a:srgbClr val="FF0000"/>
                  </a:solidFill>
                  <a:latin typeface="+mn-lt"/>
                </a:rPr>
                <a:t>Side injection (CDR baseline):</a:t>
              </a:r>
              <a:br>
                <a:rPr lang="en-US" altLang="en-US" dirty="0">
                  <a:solidFill>
                    <a:srgbClr val="FF0000"/>
                  </a:solidFill>
                  <a:latin typeface="+mn-lt"/>
                </a:rPr>
              </a:br>
              <a:r>
                <a:rPr lang="en-US" altLang="en-US" dirty="0">
                  <a:solidFill>
                    <a:srgbClr val="FF0000"/>
                  </a:solidFill>
                  <a:latin typeface="+mn-lt"/>
                </a:rPr>
                <a:t>5% trapping, 3% energy spread</a:t>
              </a:r>
            </a:p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endParaRPr lang="en-US" altLang="en-US" dirty="0">
                <a:solidFill>
                  <a:srgbClr val="FF0000"/>
                </a:solidFill>
                <a:latin typeface="+mn-lt"/>
              </a:endParaRPr>
            </a:p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en-US" altLang="en-US" dirty="0">
                  <a:solidFill>
                    <a:srgbClr val="0000FF"/>
                  </a:solidFill>
                  <a:latin typeface="+mn-lt"/>
                </a:rPr>
                <a:t>Off-axis injection (collinear electron beam shifted radially by 1.8 mm):</a:t>
              </a:r>
              <a:br>
                <a:rPr lang="en-US" altLang="en-US" dirty="0">
                  <a:solidFill>
                    <a:srgbClr val="0000FF"/>
                  </a:solidFill>
                  <a:latin typeface="+mn-lt"/>
                </a:rPr>
              </a:br>
              <a:r>
                <a:rPr lang="en-US" altLang="en-US" dirty="0">
                  <a:solidFill>
                    <a:srgbClr val="0000FF"/>
                  </a:solidFill>
                  <a:latin typeface="+mn-lt"/>
                </a:rPr>
                <a:t>~5% in the main spike</a:t>
              </a:r>
            </a:p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endParaRPr lang="en-US" altLang="en-US" dirty="0">
                <a:solidFill>
                  <a:srgbClr val="0000FF"/>
                </a:solidFill>
                <a:latin typeface="+mn-lt"/>
              </a:endParaRPr>
            </a:p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en-US" altLang="en-US" dirty="0">
                  <a:solidFill>
                    <a:srgbClr val="FF00FF"/>
                  </a:solidFill>
                  <a:latin typeface="+mn-lt"/>
                </a:rPr>
                <a:t>On-axis injection:</a:t>
              </a:r>
              <a:br>
                <a:rPr lang="en-US" altLang="en-US" dirty="0">
                  <a:solidFill>
                    <a:srgbClr val="FF00FF"/>
                  </a:solidFill>
                  <a:latin typeface="+mn-lt"/>
                </a:rPr>
              </a:br>
              <a:r>
                <a:rPr lang="en-US" altLang="en-US" dirty="0">
                  <a:solidFill>
                    <a:srgbClr val="FF00FF"/>
                  </a:solidFill>
                  <a:latin typeface="+mn-lt"/>
                </a:rPr>
                <a:t>40% trapping, 12% energy spread</a:t>
              </a:r>
            </a:p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endParaRPr lang="en-US" altLang="en-US" dirty="0">
                <a:solidFill>
                  <a:srgbClr val="FF00FF"/>
                </a:solidFill>
                <a:latin typeface="+mn-lt"/>
              </a:endParaRPr>
            </a:p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en-US" altLang="en-US" dirty="0">
                  <a:latin typeface="+mn-lt"/>
                </a:rPr>
                <a:t>Improved Side injection:</a:t>
              </a:r>
              <a:br>
                <a:rPr lang="en-US" altLang="en-US" dirty="0">
                  <a:latin typeface="+mn-lt"/>
                </a:rPr>
              </a:br>
              <a:r>
                <a:rPr lang="en-US" altLang="en-US" dirty="0">
                  <a:solidFill>
                    <a:srgbClr val="00CC00"/>
                  </a:solidFill>
                  <a:latin typeface="+mn-lt"/>
                </a:rPr>
                <a:t>30% in the main spike, 4% energy spread</a:t>
              </a:r>
              <a:br>
                <a:rPr lang="en-US" altLang="en-US" dirty="0">
                  <a:solidFill>
                    <a:srgbClr val="00CC00"/>
                  </a:solidFill>
                  <a:latin typeface="+mn-lt"/>
                </a:rPr>
              </a:br>
              <a:r>
                <a:rPr lang="en-US" altLang="en-US" dirty="0">
                  <a:solidFill>
                    <a:srgbClr val="993300"/>
                  </a:solidFill>
                  <a:latin typeface="+mn-lt"/>
                </a:rPr>
                <a:t>45% trapping, 6.5% energy spread</a:t>
              </a:r>
              <a:endParaRPr lang="ru-RU" altLang="en-US" dirty="0">
                <a:solidFill>
                  <a:srgbClr val="0000FF"/>
                </a:solidFill>
                <a:latin typeface="+mn-lt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en-US" dirty="0">
                <a:solidFill>
                  <a:srgbClr val="FF0000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337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16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18" name="Group 17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20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1" name="Rectangle 20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AWAKE Laser Overview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9" name="Rectangle 18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7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78906" y="6489621"/>
            <a:ext cx="550404" cy="365125"/>
          </a:xfrm>
        </p:spPr>
        <p:txBody>
          <a:bodyPr/>
          <a:lstStyle/>
          <a:p>
            <a:pPr>
              <a:defRPr/>
            </a:pPr>
            <a:fld id="{95FF3746-1066-4676-B828-4BC756860B81}" type="slidenum">
              <a:rPr lang="en-GB"/>
              <a:pPr>
                <a:defRPr/>
              </a:pPr>
              <a:t>42</a:t>
            </a:fld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9651" y="1448780"/>
            <a:ext cx="9144000" cy="3249922"/>
          </a:xfrm>
        </p:spPr>
        <p:txBody>
          <a:bodyPr rtlCol="0">
            <a:no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en-US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Ti:Sa</a:t>
            </a: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laser system comprises: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laser with 2 beams (for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Rb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-vapor ionization and for the e-gun)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delay line is possible in either of both beams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focusing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telescope (lenses, in air) before vacuum compressor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long 35 meter focusing to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Rb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-vapor cell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optical compressor (in vacuum)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optical in-air compressor and 3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harmonics generator for e-gun</a:t>
            </a:r>
          </a:p>
        </p:txBody>
      </p:sp>
    </p:spTree>
    <p:extLst>
      <p:ext uri="{BB962C8B-B14F-4D97-AF65-F5344CB8AC3E}">
        <p14:creationId xmlns:p14="http://schemas.microsoft.com/office/powerpoint/2010/main" val="412893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10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12" name="Group 11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14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5" name="Rectangle 14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AWAKE Laser Overview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3" name="Rectangle 12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1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86280" y="6492875"/>
            <a:ext cx="550404" cy="365125"/>
          </a:xfrm>
        </p:spPr>
        <p:txBody>
          <a:bodyPr/>
          <a:lstStyle/>
          <a:p>
            <a:fld id="{A37464D4-B7C6-4C4A-BF52-55B07B065D73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1340768"/>
            <a:ext cx="9144000" cy="3564396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en-US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Ti:Sa</a:t>
            </a: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laser parameters for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Rb</a:t>
            </a: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-vapor ionization:</a:t>
            </a:r>
            <a:endParaRPr lang="en-US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Font typeface="Arial" pitchFamily="34" charset="0"/>
              <a:buNone/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max energy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compression 450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mJ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Font typeface="Arial" pitchFamily="34" charset="0"/>
              <a:buNone/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pulse duration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fs after compression</a:t>
            </a:r>
          </a:p>
          <a:p>
            <a:pPr marL="0" indent="0" algn="just">
              <a:buFont typeface="Arial" pitchFamily="34" charset="0"/>
              <a:buNone/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max beam diameter 40 mm</a:t>
            </a:r>
          </a:p>
          <a:p>
            <a:pPr marL="0" indent="0" algn="just">
              <a:buFont typeface="Arial" pitchFamily="34" charset="0"/>
              <a:buNone/>
              <a:defRPr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Font typeface="Arial" pitchFamily="34" charset="0"/>
              <a:buNone/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Laser 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required for Cu cathode </a:t>
            </a: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1nC</a:t>
            </a:r>
            <a:b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 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harmonic  with some margin   =   0.5 </a:t>
            </a:r>
            <a:r>
              <a:rPr lang="en-US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mJ</a:t>
            </a: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Font typeface="Arial" pitchFamily="34" charset="0"/>
              <a:buNone/>
              <a:defRPr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10"/>
          <p:cNvGrpSpPr>
            <a:grpSpLocks/>
          </p:cNvGrpSpPr>
          <p:nvPr/>
        </p:nvGrpSpPr>
        <p:grpSpPr bwMode="auto">
          <a:xfrm>
            <a:off x="6101600" y="1916832"/>
            <a:ext cx="3040062" cy="1693862"/>
            <a:chOff x="6516216" y="4005064"/>
            <a:chExt cx="3040645" cy="1693352"/>
          </a:xfrm>
        </p:grpSpPr>
        <p:sp>
          <p:nvSpPr>
            <p:cNvPr id="7" name="Right Brace 6"/>
            <p:cNvSpPr/>
            <p:nvPr/>
          </p:nvSpPr>
          <p:spPr>
            <a:xfrm>
              <a:off x="6516216" y="4005064"/>
              <a:ext cx="144490" cy="1115676"/>
            </a:xfrm>
            <a:prstGeom prst="rightBrace">
              <a:avLst>
                <a:gd name="adj1" fmla="val 29299"/>
                <a:gd name="adj2" fmla="val 50853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8" name="TextBox 8"/>
            <p:cNvSpPr txBox="1">
              <a:spLocks noChangeArrowheads="1"/>
            </p:cNvSpPr>
            <p:nvPr/>
          </p:nvSpPr>
          <p:spPr bwMode="auto">
            <a:xfrm>
              <a:off x="6743270" y="4221088"/>
              <a:ext cx="2813591" cy="1477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Only reflective optics on the</a:t>
              </a:r>
            </a:p>
            <a:p>
              <a:pPr eaLnBrk="1" hangingPunct="1"/>
              <a:r>
                <a:rPr lang="en-US" alt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compressed pulse way</a:t>
              </a:r>
            </a:p>
            <a:p>
              <a:pPr eaLnBrk="1" hangingPunct="1"/>
              <a:endParaRPr lang="en-US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eaLnBrk="1" hangingPunct="1"/>
              <a:r>
                <a:rPr lang="en-US" alt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Rule of thumb (B&lt;1):</a:t>
              </a:r>
            </a:p>
            <a:p>
              <a:pPr eaLnBrk="1" hangingPunct="1"/>
              <a:r>
                <a:rPr lang="en-US" alt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I[GW/cm</a:t>
              </a:r>
              <a:r>
                <a:rPr lang="en-US" altLang="en-US" baseline="30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]</a:t>
              </a:r>
              <a:r>
                <a:rPr lang="en-US" alt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</a:t>
              </a:r>
              <a:r>
                <a:rPr lang="en-US" alt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L[cm]&lt;36</a:t>
              </a:r>
              <a:endParaRPr lang="en-GB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763190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87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89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91" name="Group 90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93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95" name="Rectangle 94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24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How to Ionize Rubidium?</a:t>
                  </a:r>
                </a:p>
                <a:p>
                  <a:pPr algn="ctr">
                    <a:defRPr/>
                  </a:pPr>
                  <a:r>
                    <a:rPr lang="en-US" sz="24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Basic Types of Laser Ionization</a:t>
                  </a:r>
                  <a:endParaRPr lang="en-GB" sz="24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92" name="Rectangle 91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90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87811" y="6482666"/>
            <a:ext cx="550404" cy="365125"/>
          </a:xfrm>
        </p:spPr>
        <p:txBody>
          <a:bodyPr/>
          <a:lstStyle/>
          <a:p>
            <a:pPr>
              <a:defRPr/>
            </a:pPr>
            <a:fld id="{CE4EBB47-E5B2-491D-BBA8-FBC16F8F8EB9}" type="slidenum">
              <a:rPr lang="en-GB"/>
              <a:pPr>
                <a:defRPr/>
              </a:pPr>
              <a:t>44</a:t>
            </a:fld>
            <a:endParaRPr lang="en-GB" dirty="0"/>
          </a:p>
        </p:txBody>
      </p:sp>
      <p:grpSp>
        <p:nvGrpSpPr>
          <p:cNvPr id="17413" name="Group 120"/>
          <p:cNvGrpSpPr>
            <a:grpSpLocks/>
          </p:cNvGrpSpPr>
          <p:nvPr/>
        </p:nvGrpSpPr>
        <p:grpSpPr bwMode="auto">
          <a:xfrm>
            <a:off x="250825" y="3698875"/>
            <a:ext cx="1985963" cy="2538413"/>
            <a:chOff x="323748" y="3599968"/>
            <a:chExt cx="1984995" cy="2538176"/>
          </a:xfrm>
        </p:grpSpPr>
        <p:grpSp>
          <p:nvGrpSpPr>
            <p:cNvPr id="17475" name="Group 19"/>
            <p:cNvGrpSpPr>
              <a:grpSpLocks/>
            </p:cNvGrpSpPr>
            <p:nvPr/>
          </p:nvGrpSpPr>
          <p:grpSpPr bwMode="auto">
            <a:xfrm>
              <a:off x="407604" y="4019578"/>
              <a:ext cx="1785505" cy="1808796"/>
              <a:chOff x="2375755" y="2695577"/>
              <a:chExt cx="2232129" cy="1808796"/>
            </a:xfrm>
          </p:grpSpPr>
          <p:sp>
            <p:nvSpPr>
              <p:cNvPr id="18" name="Freeform 17"/>
              <p:cNvSpPr/>
              <p:nvPr/>
            </p:nvSpPr>
            <p:spPr>
              <a:xfrm>
                <a:off x="2376056" y="2695028"/>
                <a:ext cx="1079093" cy="1800057"/>
              </a:xfrm>
              <a:custGeom>
                <a:avLst/>
                <a:gdLst>
                  <a:gd name="connsiteX0" fmla="*/ 0 w 2156929"/>
                  <a:gd name="connsiteY0" fmla="*/ 153094 h 2429569"/>
                  <a:gd name="connsiteX1" fmla="*/ 1714500 w 2156929"/>
                  <a:gd name="connsiteY1" fmla="*/ 162619 h 2429569"/>
                  <a:gd name="connsiteX2" fmla="*/ 2143125 w 2156929"/>
                  <a:gd name="connsiteY2" fmla="*/ 1819969 h 2429569"/>
                  <a:gd name="connsiteX3" fmla="*/ 2009775 w 2156929"/>
                  <a:gd name="connsiteY3" fmla="*/ 2429569 h 2429569"/>
                  <a:gd name="connsiteX0" fmla="*/ 0 w 2143125"/>
                  <a:gd name="connsiteY0" fmla="*/ 153094 h 1819969"/>
                  <a:gd name="connsiteX1" fmla="*/ 1714500 w 2143125"/>
                  <a:gd name="connsiteY1" fmla="*/ 162619 h 1819969"/>
                  <a:gd name="connsiteX2" fmla="*/ 2143125 w 2143125"/>
                  <a:gd name="connsiteY2" fmla="*/ 1819969 h 1819969"/>
                  <a:gd name="connsiteX0" fmla="*/ 0 w 2143125"/>
                  <a:gd name="connsiteY0" fmla="*/ 28889 h 1695764"/>
                  <a:gd name="connsiteX1" fmla="*/ 1600200 w 2143125"/>
                  <a:gd name="connsiteY1" fmla="*/ 533714 h 1695764"/>
                  <a:gd name="connsiteX2" fmla="*/ 2143125 w 2143125"/>
                  <a:gd name="connsiteY2" fmla="*/ 1695764 h 1695764"/>
                  <a:gd name="connsiteX0" fmla="*/ 0 w 2143125"/>
                  <a:gd name="connsiteY0" fmla="*/ 0 h 1666875"/>
                  <a:gd name="connsiteX1" fmla="*/ 1600200 w 2143125"/>
                  <a:gd name="connsiteY1" fmla="*/ 504825 h 1666875"/>
                  <a:gd name="connsiteX2" fmla="*/ 2143125 w 2143125"/>
                  <a:gd name="connsiteY2" fmla="*/ 1666875 h 1666875"/>
                  <a:gd name="connsiteX0" fmla="*/ 0 w 2143125"/>
                  <a:gd name="connsiteY0" fmla="*/ 0 h 1666875"/>
                  <a:gd name="connsiteX1" fmla="*/ 1600200 w 2143125"/>
                  <a:gd name="connsiteY1" fmla="*/ 504825 h 1666875"/>
                  <a:gd name="connsiteX2" fmla="*/ 2143125 w 2143125"/>
                  <a:gd name="connsiteY2" fmla="*/ 1666875 h 1666875"/>
                  <a:gd name="connsiteX0" fmla="*/ 0 w 2143125"/>
                  <a:gd name="connsiteY0" fmla="*/ 0 h 1666875"/>
                  <a:gd name="connsiteX1" fmla="*/ 1676400 w 2143125"/>
                  <a:gd name="connsiteY1" fmla="*/ 228600 h 1666875"/>
                  <a:gd name="connsiteX2" fmla="*/ 2143125 w 2143125"/>
                  <a:gd name="connsiteY2" fmla="*/ 1666875 h 1666875"/>
                  <a:gd name="connsiteX0" fmla="*/ 0 w 2143125"/>
                  <a:gd name="connsiteY0" fmla="*/ 0 h 1666875"/>
                  <a:gd name="connsiteX1" fmla="*/ 1676400 w 2143125"/>
                  <a:gd name="connsiteY1" fmla="*/ 276225 h 1666875"/>
                  <a:gd name="connsiteX2" fmla="*/ 2143125 w 2143125"/>
                  <a:gd name="connsiteY2" fmla="*/ 1666875 h 1666875"/>
                  <a:gd name="connsiteX0" fmla="*/ 0 w 2000250"/>
                  <a:gd name="connsiteY0" fmla="*/ 0 h 1676400"/>
                  <a:gd name="connsiteX1" fmla="*/ 1676400 w 2000250"/>
                  <a:gd name="connsiteY1" fmla="*/ 276225 h 1676400"/>
                  <a:gd name="connsiteX2" fmla="*/ 2000250 w 2000250"/>
                  <a:gd name="connsiteY2" fmla="*/ 1676400 h 1676400"/>
                  <a:gd name="connsiteX0" fmla="*/ 0 w 2000250"/>
                  <a:gd name="connsiteY0" fmla="*/ 0 h 1676400"/>
                  <a:gd name="connsiteX1" fmla="*/ 1676400 w 2000250"/>
                  <a:gd name="connsiteY1" fmla="*/ 276225 h 1676400"/>
                  <a:gd name="connsiteX2" fmla="*/ 2000250 w 2000250"/>
                  <a:gd name="connsiteY2" fmla="*/ 1676400 h 1676400"/>
                  <a:gd name="connsiteX0" fmla="*/ 0 w 2000250"/>
                  <a:gd name="connsiteY0" fmla="*/ 0 h 1676400"/>
                  <a:gd name="connsiteX1" fmla="*/ 1371600 w 2000250"/>
                  <a:gd name="connsiteY1" fmla="*/ 333375 h 1676400"/>
                  <a:gd name="connsiteX2" fmla="*/ 2000250 w 2000250"/>
                  <a:gd name="connsiteY2" fmla="*/ 1676400 h 167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00250" h="1676400">
                    <a:moveTo>
                      <a:pt x="0" y="0"/>
                    </a:moveTo>
                    <a:cubicBezTo>
                      <a:pt x="773906" y="27781"/>
                      <a:pt x="1038225" y="53975"/>
                      <a:pt x="1371600" y="333375"/>
                    </a:cubicBezTo>
                    <a:cubicBezTo>
                      <a:pt x="1704975" y="612775"/>
                      <a:pt x="1998663" y="965200"/>
                      <a:pt x="2000250" y="1676400"/>
                    </a:cubicBezTo>
                  </a:path>
                </a:pathLst>
              </a:cu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19" name="Freeform 18"/>
              <p:cNvSpPr/>
              <p:nvPr/>
            </p:nvSpPr>
            <p:spPr>
              <a:xfrm flipH="1">
                <a:off x="3528543" y="2704552"/>
                <a:ext cx="1079093" cy="1800057"/>
              </a:xfrm>
              <a:custGeom>
                <a:avLst/>
                <a:gdLst>
                  <a:gd name="connsiteX0" fmla="*/ 0 w 2156929"/>
                  <a:gd name="connsiteY0" fmla="*/ 153094 h 2429569"/>
                  <a:gd name="connsiteX1" fmla="*/ 1714500 w 2156929"/>
                  <a:gd name="connsiteY1" fmla="*/ 162619 h 2429569"/>
                  <a:gd name="connsiteX2" fmla="*/ 2143125 w 2156929"/>
                  <a:gd name="connsiteY2" fmla="*/ 1819969 h 2429569"/>
                  <a:gd name="connsiteX3" fmla="*/ 2009775 w 2156929"/>
                  <a:gd name="connsiteY3" fmla="*/ 2429569 h 2429569"/>
                  <a:gd name="connsiteX0" fmla="*/ 0 w 2143125"/>
                  <a:gd name="connsiteY0" fmla="*/ 153094 h 1819969"/>
                  <a:gd name="connsiteX1" fmla="*/ 1714500 w 2143125"/>
                  <a:gd name="connsiteY1" fmla="*/ 162619 h 1819969"/>
                  <a:gd name="connsiteX2" fmla="*/ 2143125 w 2143125"/>
                  <a:gd name="connsiteY2" fmla="*/ 1819969 h 1819969"/>
                  <a:gd name="connsiteX0" fmla="*/ 0 w 2143125"/>
                  <a:gd name="connsiteY0" fmla="*/ 28889 h 1695764"/>
                  <a:gd name="connsiteX1" fmla="*/ 1600200 w 2143125"/>
                  <a:gd name="connsiteY1" fmla="*/ 533714 h 1695764"/>
                  <a:gd name="connsiteX2" fmla="*/ 2143125 w 2143125"/>
                  <a:gd name="connsiteY2" fmla="*/ 1695764 h 1695764"/>
                  <a:gd name="connsiteX0" fmla="*/ 0 w 2143125"/>
                  <a:gd name="connsiteY0" fmla="*/ 0 h 1666875"/>
                  <a:gd name="connsiteX1" fmla="*/ 1600200 w 2143125"/>
                  <a:gd name="connsiteY1" fmla="*/ 504825 h 1666875"/>
                  <a:gd name="connsiteX2" fmla="*/ 2143125 w 2143125"/>
                  <a:gd name="connsiteY2" fmla="*/ 1666875 h 1666875"/>
                  <a:gd name="connsiteX0" fmla="*/ 0 w 2143125"/>
                  <a:gd name="connsiteY0" fmla="*/ 0 h 1666875"/>
                  <a:gd name="connsiteX1" fmla="*/ 1600200 w 2143125"/>
                  <a:gd name="connsiteY1" fmla="*/ 504825 h 1666875"/>
                  <a:gd name="connsiteX2" fmla="*/ 2143125 w 2143125"/>
                  <a:gd name="connsiteY2" fmla="*/ 1666875 h 1666875"/>
                  <a:gd name="connsiteX0" fmla="*/ 0 w 2143125"/>
                  <a:gd name="connsiteY0" fmla="*/ 0 h 1666875"/>
                  <a:gd name="connsiteX1" fmla="*/ 1676400 w 2143125"/>
                  <a:gd name="connsiteY1" fmla="*/ 228600 h 1666875"/>
                  <a:gd name="connsiteX2" fmla="*/ 2143125 w 2143125"/>
                  <a:gd name="connsiteY2" fmla="*/ 1666875 h 1666875"/>
                  <a:gd name="connsiteX0" fmla="*/ 0 w 2143125"/>
                  <a:gd name="connsiteY0" fmla="*/ 0 h 1666875"/>
                  <a:gd name="connsiteX1" fmla="*/ 1676400 w 2143125"/>
                  <a:gd name="connsiteY1" fmla="*/ 276225 h 1666875"/>
                  <a:gd name="connsiteX2" fmla="*/ 2143125 w 2143125"/>
                  <a:gd name="connsiteY2" fmla="*/ 1666875 h 1666875"/>
                  <a:gd name="connsiteX0" fmla="*/ 0 w 2000250"/>
                  <a:gd name="connsiteY0" fmla="*/ 0 h 1676400"/>
                  <a:gd name="connsiteX1" fmla="*/ 1676400 w 2000250"/>
                  <a:gd name="connsiteY1" fmla="*/ 276225 h 1676400"/>
                  <a:gd name="connsiteX2" fmla="*/ 2000250 w 2000250"/>
                  <a:gd name="connsiteY2" fmla="*/ 1676400 h 1676400"/>
                  <a:gd name="connsiteX0" fmla="*/ 0 w 2000250"/>
                  <a:gd name="connsiteY0" fmla="*/ 0 h 1676400"/>
                  <a:gd name="connsiteX1" fmla="*/ 1676400 w 2000250"/>
                  <a:gd name="connsiteY1" fmla="*/ 276225 h 1676400"/>
                  <a:gd name="connsiteX2" fmla="*/ 2000250 w 2000250"/>
                  <a:gd name="connsiteY2" fmla="*/ 1676400 h 1676400"/>
                  <a:gd name="connsiteX0" fmla="*/ 0 w 2000250"/>
                  <a:gd name="connsiteY0" fmla="*/ 0 h 1676400"/>
                  <a:gd name="connsiteX1" fmla="*/ 1371600 w 2000250"/>
                  <a:gd name="connsiteY1" fmla="*/ 333375 h 1676400"/>
                  <a:gd name="connsiteX2" fmla="*/ 2000250 w 2000250"/>
                  <a:gd name="connsiteY2" fmla="*/ 1676400 h 167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00250" h="1676400">
                    <a:moveTo>
                      <a:pt x="0" y="0"/>
                    </a:moveTo>
                    <a:cubicBezTo>
                      <a:pt x="773906" y="27781"/>
                      <a:pt x="1038225" y="53975"/>
                      <a:pt x="1371600" y="333375"/>
                    </a:cubicBezTo>
                    <a:cubicBezTo>
                      <a:pt x="1704975" y="612775"/>
                      <a:pt x="1998663" y="965200"/>
                      <a:pt x="2000250" y="1676400"/>
                    </a:cubicBezTo>
                  </a:path>
                </a:pathLst>
              </a:cu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</p:grpSp>
        <p:cxnSp>
          <p:nvCxnSpPr>
            <p:cNvPr id="22" name="Straight Connector 21"/>
            <p:cNvCxnSpPr/>
            <p:nvPr/>
          </p:nvCxnSpPr>
          <p:spPr>
            <a:xfrm>
              <a:off x="1098070" y="4644445"/>
              <a:ext cx="374467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22"/>
            <p:cNvSpPr/>
            <p:nvPr/>
          </p:nvSpPr>
          <p:spPr>
            <a:xfrm>
              <a:off x="1329732" y="4593650"/>
              <a:ext cx="85683" cy="10794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323748" y="3947599"/>
              <a:ext cx="1980234" cy="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1301171" y="3947599"/>
              <a:ext cx="0" cy="2160385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l 53"/>
            <p:cNvSpPr/>
            <p:nvPr/>
          </p:nvSpPr>
          <p:spPr>
            <a:xfrm>
              <a:off x="1353534" y="3768227"/>
              <a:ext cx="85683" cy="10794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1358293" y="3876167"/>
              <a:ext cx="80924" cy="792089"/>
            </a:xfrm>
            <a:custGeom>
              <a:avLst/>
              <a:gdLst>
                <a:gd name="connsiteX0" fmla="*/ 0 w 101755"/>
                <a:gd name="connsiteY0" fmla="*/ 711200 h 711200"/>
                <a:gd name="connsiteX1" fmla="*/ 95623 w 101755"/>
                <a:gd name="connsiteY1" fmla="*/ 615576 h 711200"/>
                <a:gd name="connsiteX2" fmla="*/ 17929 w 101755"/>
                <a:gd name="connsiteY2" fmla="*/ 513976 h 711200"/>
                <a:gd name="connsiteX3" fmla="*/ 89647 w 101755"/>
                <a:gd name="connsiteY3" fmla="*/ 430305 h 711200"/>
                <a:gd name="connsiteX4" fmla="*/ 29882 w 101755"/>
                <a:gd name="connsiteY4" fmla="*/ 328705 h 711200"/>
                <a:gd name="connsiteX5" fmla="*/ 101600 w 101755"/>
                <a:gd name="connsiteY5" fmla="*/ 227105 h 711200"/>
                <a:gd name="connsiteX6" fmla="*/ 5976 w 101755"/>
                <a:gd name="connsiteY6" fmla="*/ 125505 h 711200"/>
                <a:gd name="connsiteX7" fmla="*/ 83670 w 101755"/>
                <a:gd name="connsiteY7" fmla="*/ 0 h 711200"/>
                <a:gd name="connsiteX8" fmla="*/ 83670 w 101755"/>
                <a:gd name="connsiteY8" fmla="*/ 0 h 71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755" h="711200">
                  <a:moveTo>
                    <a:pt x="0" y="711200"/>
                  </a:moveTo>
                  <a:cubicBezTo>
                    <a:pt x="46317" y="679823"/>
                    <a:pt x="92635" y="648447"/>
                    <a:pt x="95623" y="615576"/>
                  </a:cubicBezTo>
                  <a:cubicBezTo>
                    <a:pt x="98611" y="582705"/>
                    <a:pt x="18925" y="544854"/>
                    <a:pt x="17929" y="513976"/>
                  </a:cubicBezTo>
                  <a:cubicBezTo>
                    <a:pt x="16933" y="483098"/>
                    <a:pt x="87655" y="461184"/>
                    <a:pt x="89647" y="430305"/>
                  </a:cubicBezTo>
                  <a:cubicBezTo>
                    <a:pt x="91639" y="399426"/>
                    <a:pt x="27890" y="362572"/>
                    <a:pt x="29882" y="328705"/>
                  </a:cubicBezTo>
                  <a:cubicBezTo>
                    <a:pt x="31874" y="294838"/>
                    <a:pt x="105584" y="260972"/>
                    <a:pt x="101600" y="227105"/>
                  </a:cubicBezTo>
                  <a:cubicBezTo>
                    <a:pt x="97616" y="193238"/>
                    <a:pt x="8964" y="163356"/>
                    <a:pt x="5976" y="125505"/>
                  </a:cubicBezTo>
                  <a:cubicBezTo>
                    <a:pt x="2988" y="87654"/>
                    <a:pt x="83670" y="0"/>
                    <a:pt x="83670" y="0"/>
                  </a:cubicBezTo>
                  <a:lnTo>
                    <a:pt x="83670" y="0"/>
                  </a:lnTo>
                </a:path>
              </a:pathLst>
            </a:custGeom>
            <a:noFill/>
            <a:ln>
              <a:solidFill>
                <a:srgbClr val="FF0000"/>
              </a:solidFill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17482" name="TextBox 72"/>
            <p:cNvSpPr txBox="1">
              <a:spLocks noChangeArrowheads="1"/>
            </p:cNvSpPr>
            <p:nvPr/>
          </p:nvSpPr>
          <p:spPr bwMode="auto">
            <a:xfrm>
              <a:off x="2008661" y="3599968"/>
              <a:ext cx="30008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>
                  <a:latin typeface="Times" panose="02020603050405020304" pitchFamily="18" charset="0"/>
                  <a:cs typeface="Times" panose="02020603050405020304" pitchFamily="18" charset="0"/>
                </a:rPr>
                <a:t>x</a:t>
              </a:r>
              <a:endParaRPr lang="en-GB" altLang="en-US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grpSp>
          <p:nvGrpSpPr>
            <p:cNvPr id="17483" name="Group 90"/>
            <p:cNvGrpSpPr>
              <a:grpSpLocks/>
            </p:cNvGrpSpPr>
            <p:nvPr/>
          </p:nvGrpSpPr>
          <p:grpSpPr bwMode="auto">
            <a:xfrm>
              <a:off x="609714" y="3955810"/>
              <a:ext cx="523198" cy="724397"/>
              <a:chOff x="609714" y="3955810"/>
              <a:chExt cx="523198" cy="724397"/>
            </a:xfrm>
          </p:grpSpPr>
          <p:sp>
            <p:nvSpPr>
              <p:cNvPr id="17486" name="TextBox 73"/>
              <p:cNvSpPr txBox="1">
                <a:spLocks noChangeArrowheads="1"/>
              </p:cNvSpPr>
              <p:nvPr/>
            </p:nvSpPr>
            <p:spPr bwMode="auto">
              <a:xfrm>
                <a:off x="609714" y="4179610"/>
                <a:ext cx="52319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r>
                  <a:rPr lang="en-US" altLang="en-US">
                    <a:latin typeface="Times" panose="02020603050405020304" pitchFamily="18" charset="0"/>
                    <a:cs typeface="Times" panose="02020603050405020304" pitchFamily="18" charset="0"/>
                    <a:sym typeface="Symbol" panose="05050102010706020507" pitchFamily="18" charset="2"/>
                  </a:rPr>
                  <a:t></a:t>
                </a:r>
                <a:r>
                  <a:rPr lang="en-US" altLang="en-US" baseline="-25000">
                    <a:latin typeface="Times" panose="02020603050405020304" pitchFamily="18" charset="0"/>
                    <a:cs typeface="Times" panose="02020603050405020304" pitchFamily="18" charset="0"/>
                    <a:sym typeface="Symbol" panose="05050102010706020507" pitchFamily="18" charset="2"/>
                  </a:rPr>
                  <a:t>i</a:t>
                </a:r>
                <a:endParaRPr lang="en-GB" altLang="en-US" baseline="-25000"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cxnSp>
            <p:nvCxnSpPr>
              <p:cNvPr id="76" name="Straight Arrow Connector 75"/>
              <p:cNvCxnSpPr/>
              <p:nvPr/>
            </p:nvCxnSpPr>
            <p:spPr>
              <a:xfrm>
                <a:off x="936225" y="3955535"/>
                <a:ext cx="0" cy="72542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484" name="TextBox 76"/>
            <p:cNvSpPr txBox="1">
              <a:spLocks noChangeArrowheads="1"/>
            </p:cNvSpPr>
            <p:nvPr/>
          </p:nvSpPr>
          <p:spPr bwMode="auto">
            <a:xfrm>
              <a:off x="1303684" y="5768812"/>
              <a:ext cx="68278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>
                  <a:latin typeface="Times" panose="02020603050405020304" pitchFamily="18" charset="0"/>
                  <a:cs typeface="Times" panose="02020603050405020304" pitchFamily="18" charset="0"/>
                  <a:sym typeface="Symbol" panose="05050102010706020507" pitchFamily="18" charset="2"/>
                </a:rPr>
                <a:t>(x)</a:t>
              </a:r>
              <a:endParaRPr lang="en-GB" altLang="en-US" baseline="-2500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17485" name="TextBox 77"/>
            <p:cNvSpPr txBox="1">
              <a:spLocks noChangeArrowheads="1"/>
            </p:cNvSpPr>
            <p:nvPr/>
          </p:nvSpPr>
          <p:spPr bwMode="auto">
            <a:xfrm>
              <a:off x="1386064" y="3890948"/>
              <a:ext cx="52319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>
                  <a:latin typeface="Times" panose="02020603050405020304" pitchFamily="18" charset="0"/>
                  <a:cs typeface="Times" panose="02020603050405020304" pitchFamily="18" charset="0"/>
                  <a:sym typeface="Symbol" panose="05050102010706020507" pitchFamily="18" charset="2"/>
                </a:rPr>
                <a:t>h</a:t>
              </a:r>
              <a:endParaRPr lang="en-GB" altLang="en-US" baseline="-2500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sp>
        <p:nvSpPr>
          <p:cNvPr id="17414" name="TextBox 79"/>
          <p:cNvSpPr txBox="1">
            <a:spLocks noChangeArrowheads="1"/>
          </p:cNvSpPr>
          <p:nvPr/>
        </p:nvSpPr>
        <p:spPr bwMode="auto">
          <a:xfrm>
            <a:off x="477838" y="1073150"/>
            <a:ext cx="1749425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Single photon </a:t>
            </a:r>
            <a:r>
              <a:rPr lang="en-US" altLang="en-US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(photo-effect)</a:t>
            </a:r>
          </a:p>
          <a:p>
            <a:pPr algn="ctr" eaLnBrk="1" hangingPunct="1"/>
            <a:endParaRPr lang="en-US" altLang="en-US" dirty="0">
              <a:latin typeface="Times" panose="02020603050405020304" pitchFamily="18" charset="0"/>
              <a:cs typeface="Times" panose="02020603050405020304" pitchFamily="18" charset="0"/>
              <a:sym typeface="Symbol" panose="05050102010706020507" pitchFamily="18" charset="2"/>
            </a:endParaRPr>
          </a:p>
          <a:p>
            <a:pPr algn="ctr" eaLnBrk="1" hangingPunct="1"/>
            <a:r>
              <a:rPr lang="en-US" altLang="en-US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h &gt; </a:t>
            </a:r>
            <a:r>
              <a:rPr lang="en-US" altLang="en-US" baseline="-25000" dirty="0" err="1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GB" altLang="en-US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 </a:t>
            </a:r>
          </a:p>
          <a:p>
            <a:pPr algn="ctr" eaLnBrk="1" hangingPunct="1"/>
            <a:r>
              <a:rPr lang="en-GB" altLang="en-US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 &gt;&gt; </a:t>
            </a:r>
            <a:r>
              <a:rPr lang="en-GB" altLang="en-US" baseline="-25000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t</a:t>
            </a:r>
            <a:endParaRPr lang="en-GB" altLang="en-US" dirty="0">
              <a:latin typeface="Times" panose="02020603050405020304" pitchFamily="18" charset="0"/>
              <a:cs typeface="Times" panose="02020603050405020304" pitchFamily="18" charset="0"/>
              <a:sym typeface="Symbol" panose="05050102010706020507" pitchFamily="18" charset="2"/>
            </a:endParaRPr>
          </a:p>
          <a:p>
            <a:pPr algn="ctr" eaLnBrk="1" hangingPunct="1"/>
            <a:r>
              <a:rPr lang="en-GB" altLang="en-US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field E is small,</a:t>
            </a:r>
          </a:p>
          <a:p>
            <a:pPr algn="ctr" eaLnBrk="1" hangingPunct="1"/>
            <a:r>
              <a:rPr lang="en-GB" altLang="en-US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 &lt;&lt; </a:t>
            </a:r>
            <a:r>
              <a:rPr lang="en-GB" altLang="en-US" baseline="-25000" dirty="0" err="1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i</a:t>
            </a:r>
            <a:endParaRPr lang="en-GB" altLang="en-US" baseline="-25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7415" name="TextBox 84"/>
          <p:cNvSpPr txBox="1">
            <a:spLocks noChangeArrowheads="1"/>
          </p:cNvSpPr>
          <p:nvPr/>
        </p:nvSpPr>
        <p:spPr bwMode="auto">
          <a:xfrm>
            <a:off x="2555875" y="1350963"/>
            <a:ext cx="174942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Multi-photon</a:t>
            </a:r>
          </a:p>
          <a:p>
            <a:pPr algn="ctr" eaLnBrk="1" hangingPunct="1"/>
            <a:endParaRPr lang="en-US" altLang="en-US" dirty="0">
              <a:latin typeface="Times" panose="02020603050405020304" pitchFamily="18" charset="0"/>
              <a:cs typeface="Times" panose="02020603050405020304" pitchFamily="18" charset="0"/>
              <a:sym typeface="Symbol" panose="05050102010706020507" pitchFamily="18" charset="2"/>
            </a:endParaRPr>
          </a:p>
          <a:p>
            <a:pPr algn="ctr" eaLnBrk="1" hangingPunct="1"/>
            <a:r>
              <a:rPr lang="en-US" altLang="en-US" dirty="0" err="1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nh</a:t>
            </a:r>
            <a:r>
              <a:rPr lang="en-US" altLang="en-US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 &gt; </a:t>
            </a:r>
            <a:r>
              <a:rPr lang="en-US" altLang="en-US" baseline="-25000" dirty="0" err="1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GB" altLang="en-US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 </a:t>
            </a:r>
          </a:p>
          <a:p>
            <a:pPr algn="ctr" eaLnBrk="1" hangingPunct="1"/>
            <a:r>
              <a:rPr lang="en-GB" altLang="en-US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 &gt;&gt; </a:t>
            </a:r>
            <a:r>
              <a:rPr lang="en-GB" altLang="en-US" baseline="-25000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t</a:t>
            </a:r>
            <a:endParaRPr lang="en-GB" altLang="en-US" dirty="0">
              <a:latin typeface="Times" panose="02020603050405020304" pitchFamily="18" charset="0"/>
              <a:cs typeface="Times" panose="02020603050405020304" pitchFamily="18" charset="0"/>
              <a:sym typeface="Symbol" panose="05050102010706020507" pitchFamily="18" charset="2"/>
            </a:endParaRPr>
          </a:p>
          <a:p>
            <a:pPr algn="ctr" eaLnBrk="1" hangingPunct="1"/>
            <a:r>
              <a:rPr lang="en-GB" altLang="en-US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field E is small,</a:t>
            </a:r>
          </a:p>
          <a:p>
            <a:pPr algn="ctr" eaLnBrk="1" hangingPunct="1"/>
            <a:r>
              <a:rPr lang="en-GB" altLang="en-US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 &lt;&lt; </a:t>
            </a:r>
            <a:r>
              <a:rPr lang="en-GB" altLang="en-US" baseline="-25000" dirty="0" err="1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i</a:t>
            </a:r>
            <a:endParaRPr lang="en-GB" altLang="en-US" baseline="-25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7416" name="TextBox 85"/>
          <p:cNvSpPr txBox="1">
            <a:spLocks noChangeArrowheads="1"/>
          </p:cNvSpPr>
          <p:nvPr/>
        </p:nvSpPr>
        <p:spPr bwMode="auto">
          <a:xfrm>
            <a:off x="4856163" y="1627188"/>
            <a:ext cx="1747837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Tunneling</a:t>
            </a:r>
          </a:p>
          <a:p>
            <a:pPr algn="ctr" eaLnBrk="1" hangingPunct="1"/>
            <a:endParaRPr lang="en-GB" altLang="en-US" dirty="0">
              <a:latin typeface="Times" panose="02020603050405020304" pitchFamily="18" charset="0"/>
              <a:cs typeface="Times" panose="02020603050405020304" pitchFamily="18" charset="0"/>
              <a:sym typeface="Symbol" panose="05050102010706020507" pitchFamily="18" charset="2"/>
            </a:endParaRPr>
          </a:p>
          <a:p>
            <a:pPr algn="ctr" eaLnBrk="1" hangingPunct="1"/>
            <a:r>
              <a:rPr lang="en-GB" altLang="en-US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 &lt; ~ &gt; </a:t>
            </a:r>
            <a:r>
              <a:rPr lang="en-GB" altLang="en-US" baseline="-25000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t </a:t>
            </a:r>
            <a:endParaRPr lang="en-GB" altLang="en-US" dirty="0">
              <a:latin typeface="Times" panose="02020603050405020304" pitchFamily="18" charset="0"/>
              <a:cs typeface="Times" panose="02020603050405020304" pitchFamily="18" charset="0"/>
              <a:sym typeface="Symbol" panose="05050102010706020507" pitchFamily="18" charset="2"/>
            </a:endParaRPr>
          </a:p>
          <a:p>
            <a:pPr algn="ctr" eaLnBrk="1" hangingPunct="1"/>
            <a:r>
              <a:rPr lang="en-GB" altLang="en-US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field E is high,</a:t>
            </a:r>
          </a:p>
          <a:p>
            <a:pPr algn="ctr" eaLnBrk="1" hangingPunct="1"/>
            <a:r>
              <a:rPr lang="en-GB" altLang="en-US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 &lt; </a:t>
            </a:r>
            <a:r>
              <a:rPr lang="en-GB" altLang="en-US" baseline="-25000" dirty="0" err="1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i</a:t>
            </a:r>
            <a:endParaRPr lang="en-GB" altLang="en-US" baseline="-25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7417" name="TextBox 86"/>
          <p:cNvSpPr txBox="1">
            <a:spLocks noChangeArrowheads="1"/>
          </p:cNvSpPr>
          <p:nvPr/>
        </p:nvSpPr>
        <p:spPr bwMode="auto">
          <a:xfrm>
            <a:off x="7031038" y="1627188"/>
            <a:ext cx="1749425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Strong field</a:t>
            </a:r>
          </a:p>
          <a:p>
            <a:pPr algn="ctr" eaLnBrk="1" hangingPunct="1"/>
            <a:endParaRPr lang="en-GB" altLang="en-US" dirty="0">
              <a:latin typeface="Times" panose="02020603050405020304" pitchFamily="18" charset="0"/>
              <a:cs typeface="Times" panose="02020603050405020304" pitchFamily="18" charset="0"/>
              <a:sym typeface="Symbol" panose="05050102010706020507" pitchFamily="18" charset="2"/>
            </a:endParaRPr>
          </a:p>
          <a:p>
            <a:pPr algn="ctr" eaLnBrk="1" hangingPunct="1"/>
            <a:r>
              <a:rPr lang="en-GB" altLang="en-US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 &lt;&lt; </a:t>
            </a:r>
            <a:r>
              <a:rPr lang="en-GB" altLang="en-US" baseline="-25000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t </a:t>
            </a:r>
            <a:endParaRPr lang="en-GB" altLang="en-US" dirty="0">
              <a:latin typeface="Times" panose="02020603050405020304" pitchFamily="18" charset="0"/>
              <a:cs typeface="Times" panose="02020603050405020304" pitchFamily="18" charset="0"/>
              <a:sym typeface="Symbol" panose="05050102010706020507" pitchFamily="18" charset="2"/>
            </a:endParaRPr>
          </a:p>
          <a:p>
            <a:pPr algn="ctr" eaLnBrk="1" hangingPunct="1"/>
            <a:r>
              <a:rPr lang="en-GB" altLang="en-US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field E is high,</a:t>
            </a:r>
          </a:p>
          <a:p>
            <a:pPr algn="ctr" eaLnBrk="1" hangingPunct="1"/>
            <a:r>
              <a:rPr lang="en-GB" altLang="en-US" dirty="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 &gt; </a:t>
            </a:r>
            <a:r>
              <a:rPr lang="en-GB" altLang="en-US" baseline="-25000" dirty="0" err="1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i</a:t>
            </a:r>
            <a:endParaRPr lang="en-GB" altLang="en-US" baseline="-250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pSp>
        <p:nvGrpSpPr>
          <p:cNvPr id="17418" name="Group 119"/>
          <p:cNvGrpSpPr>
            <a:grpSpLocks/>
          </p:cNvGrpSpPr>
          <p:nvPr/>
        </p:nvGrpSpPr>
        <p:grpSpPr bwMode="auto">
          <a:xfrm>
            <a:off x="2519363" y="3714750"/>
            <a:ext cx="1981200" cy="2559050"/>
            <a:chOff x="2555996" y="3587530"/>
            <a:chExt cx="1980000" cy="2558923"/>
          </a:xfrm>
        </p:grpSpPr>
        <p:grpSp>
          <p:nvGrpSpPr>
            <p:cNvPr id="17459" name="Group 29"/>
            <p:cNvGrpSpPr>
              <a:grpSpLocks/>
            </p:cNvGrpSpPr>
            <p:nvPr/>
          </p:nvGrpSpPr>
          <p:grpSpPr bwMode="auto">
            <a:xfrm>
              <a:off x="2636578" y="4014330"/>
              <a:ext cx="1785505" cy="1808796"/>
              <a:chOff x="2375755" y="2695577"/>
              <a:chExt cx="2232129" cy="1808796"/>
            </a:xfrm>
          </p:grpSpPr>
          <p:sp>
            <p:nvSpPr>
              <p:cNvPr id="31" name="Freeform 30"/>
              <p:cNvSpPr/>
              <p:nvPr/>
            </p:nvSpPr>
            <p:spPr>
              <a:xfrm>
                <a:off x="2376169" y="2695794"/>
                <a:ext cx="1078966" cy="1798548"/>
              </a:xfrm>
              <a:custGeom>
                <a:avLst/>
                <a:gdLst>
                  <a:gd name="connsiteX0" fmla="*/ 0 w 2156929"/>
                  <a:gd name="connsiteY0" fmla="*/ 153094 h 2429569"/>
                  <a:gd name="connsiteX1" fmla="*/ 1714500 w 2156929"/>
                  <a:gd name="connsiteY1" fmla="*/ 162619 h 2429569"/>
                  <a:gd name="connsiteX2" fmla="*/ 2143125 w 2156929"/>
                  <a:gd name="connsiteY2" fmla="*/ 1819969 h 2429569"/>
                  <a:gd name="connsiteX3" fmla="*/ 2009775 w 2156929"/>
                  <a:gd name="connsiteY3" fmla="*/ 2429569 h 2429569"/>
                  <a:gd name="connsiteX0" fmla="*/ 0 w 2143125"/>
                  <a:gd name="connsiteY0" fmla="*/ 153094 h 1819969"/>
                  <a:gd name="connsiteX1" fmla="*/ 1714500 w 2143125"/>
                  <a:gd name="connsiteY1" fmla="*/ 162619 h 1819969"/>
                  <a:gd name="connsiteX2" fmla="*/ 2143125 w 2143125"/>
                  <a:gd name="connsiteY2" fmla="*/ 1819969 h 1819969"/>
                  <a:gd name="connsiteX0" fmla="*/ 0 w 2143125"/>
                  <a:gd name="connsiteY0" fmla="*/ 28889 h 1695764"/>
                  <a:gd name="connsiteX1" fmla="*/ 1600200 w 2143125"/>
                  <a:gd name="connsiteY1" fmla="*/ 533714 h 1695764"/>
                  <a:gd name="connsiteX2" fmla="*/ 2143125 w 2143125"/>
                  <a:gd name="connsiteY2" fmla="*/ 1695764 h 1695764"/>
                  <a:gd name="connsiteX0" fmla="*/ 0 w 2143125"/>
                  <a:gd name="connsiteY0" fmla="*/ 0 h 1666875"/>
                  <a:gd name="connsiteX1" fmla="*/ 1600200 w 2143125"/>
                  <a:gd name="connsiteY1" fmla="*/ 504825 h 1666875"/>
                  <a:gd name="connsiteX2" fmla="*/ 2143125 w 2143125"/>
                  <a:gd name="connsiteY2" fmla="*/ 1666875 h 1666875"/>
                  <a:gd name="connsiteX0" fmla="*/ 0 w 2143125"/>
                  <a:gd name="connsiteY0" fmla="*/ 0 h 1666875"/>
                  <a:gd name="connsiteX1" fmla="*/ 1600200 w 2143125"/>
                  <a:gd name="connsiteY1" fmla="*/ 504825 h 1666875"/>
                  <a:gd name="connsiteX2" fmla="*/ 2143125 w 2143125"/>
                  <a:gd name="connsiteY2" fmla="*/ 1666875 h 1666875"/>
                  <a:gd name="connsiteX0" fmla="*/ 0 w 2143125"/>
                  <a:gd name="connsiteY0" fmla="*/ 0 h 1666875"/>
                  <a:gd name="connsiteX1" fmla="*/ 1676400 w 2143125"/>
                  <a:gd name="connsiteY1" fmla="*/ 228600 h 1666875"/>
                  <a:gd name="connsiteX2" fmla="*/ 2143125 w 2143125"/>
                  <a:gd name="connsiteY2" fmla="*/ 1666875 h 1666875"/>
                  <a:gd name="connsiteX0" fmla="*/ 0 w 2143125"/>
                  <a:gd name="connsiteY0" fmla="*/ 0 h 1666875"/>
                  <a:gd name="connsiteX1" fmla="*/ 1676400 w 2143125"/>
                  <a:gd name="connsiteY1" fmla="*/ 276225 h 1666875"/>
                  <a:gd name="connsiteX2" fmla="*/ 2143125 w 2143125"/>
                  <a:gd name="connsiteY2" fmla="*/ 1666875 h 1666875"/>
                  <a:gd name="connsiteX0" fmla="*/ 0 w 2000250"/>
                  <a:gd name="connsiteY0" fmla="*/ 0 h 1676400"/>
                  <a:gd name="connsiteX1" fmla="*/ 1676400 w 2000250"/>
                  <a:gd name="connsiteY1" fmla="*/ 276225 h 1676400"/>
                  <a:gd name="connsiteX2" fmla="*/ 2000250 w 2000250"/>
                  <a:gd name="connsiteY2" fmla="*/ 1676400 h 1676400"/>
                  <a:gd name="connsiteX0" fmla="*/ 0 w 2000250"/>
                  <a:gd name="connsiteY0" fmla="*/ 0 h 1676400"/>
                  <a:gd name="connsiteX1" fmla="*/ 1676400 w 2000250"/>
                  <a:gd name="connsiteY1" fmla="*/ 276225 h 1676400"/>
                  <a:gd name="connsiteX2" fmla="*/ 2000250 w 2000250"/>
                  <a:gd name="connsiteY2" fmla="*/ 1676400 h 1676400"/>
                  <a:gd name="connsiteX0" fmla="*/ 0 w 2000250"/>
                  <a:gd name="connsiteY0" fmla="*/ 0 h 1676400"/>
                  <a:gd name="connsiteX1" fmla="*/ 1371600 w 2000250"/>
                  <a:gd name="connsiteY1" fmla="*/ 333375 h 1676400"/>
                  <a:gd name="connsiteX2" fmla="*/ 2000250 w 2000250"/>
                  <a:gd name="connsiteY2" fmla="*/ 1676400 h 167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00250" h="1676400">
                    <a:moveTo>
                      <a:pt x="0" y="0"/>
                    </a:moveTo>
                    <a:cubicBezTo>
                      <a:pt x="773906" y="27781"/>
                      <a:pt x="1038225" y="53975"/>
                      <a:pt x="1371600" y="333375"/>
                    </a:cubicBezTo>
                    <a:cubicBezTo>
                      <a:pt x="1704975" y="612775"/>
                      <a:pt x="1998663" y="965200"/>
                      <a:pt x="2000250" y="1676400"/>
                    </a:cubicBezTo>
                  </a:path>
                </a:pathLst>
              </a:cu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32" name="Freeform 31"/>
              <p:cNvSpPr/>
              <p:nvPr/>
            </p:nvSpPr>
            <p:spPr>
              <a:xfrm flipH="1">
                <a:off x="3528521" y="2705319"/>
                <a:ext cx="1078966" cy="1798548"/>
              </a:xfrm>
              <a:custGeom>
                <a:avLst/>
                <a:gdLst>
                  <a:gd name="connsiteX0" fmla="*/ 0 w 2156929"/>
                  <a:gd name="connsiteY0" fmla="*/ 153094 h 2429569"/>
                  <a:gd name="connsiteX1" fmla="*/ 1714500 w 2156929"/>
                  <a:gd name="connsiteY1" fmla="*/ 162619 h 2429569"/>
                  <a:gd name="connsiteX2" fmla="*/ 2143125 w 2156929"/>
                  <a:gd name="connsiteY2" fmla="*/ 1819969 h 2429569"/>
                  <a:gd name="connsiteX3" fmla="*/ 2009775 w 2156929"/>
                  <a:gd name="connsiteY3" fmla="*/ 2429569 h 2429569"/>
                  <a:gd name="connsiteX0" fmla="*/ 0 w 2143125"/>
                  <a:gd name="connsiteY0" fmla="*/ 153094 h 1819969"/>
                  <a:gd name="connsiteX1" fmla="*/ 1714500 w 2143125"/>
                  <a:gd name="connsiteY1" fmla="*/ 162619 h 1819969"/>
                  <a:gd name="connsiteX2" fmla="*/ 2143125 w 2143125"/>
                  <a:gd name="connsiteY2" fmla="*/ 1819969 h 1819969"/>
                  <a:gd name="connsiteX0" fmla="*/ 0 w 2143125"/>
                  <a:gd name="connsiteY0" fmla="*/ 28889 h 1695764"/>
                  <a:gd name="connsiteX1" fmla="*/ 1600200 w 2143125"/>
                  <a:gd name="connsiteY1" fmla="*/ 533714 h 1695764"/>
                  <a:gd name="connsiteX2" fmla="*/ 2143125 w 2143125"/>
                  <a:gd name="connsiteY2" fmla="*/ 1695764 h 1695764"/>
                  <a:gd name="connsiteX0" fmla="*/ 0 w 2143125"/>
                  <a:gd name="connsiteY0" fmla="*/ 0 h 1666875"/>
                  <a:gd name="connsiteX1" fmla="*/ 1600200 w 2143125"/>
                  <a:gd name="connsiteY1" fmla="*/ 504825 h 1666875"/>
                  <a:gd name="connsiteX2" fmla="*/ 2143125 w 2143125"/>
                  <a:gd name="connsiteY2" fmla="*/ 1666875 h 1666875"/>
                  <a:gd name="connsiteX0" fmla="*/ 0 w 2143125"/>
                  <a:gd name="connsiteY0" fmla="*/ 0 h 1666875"/>
                  <a:gd name="connsiteX1" fmla="*/ 1600200 w 2143125"/>
                  <a:gd name="connsiteY1" fmla="*/ 504825 h 1666875"/>
                  <a:gd name="connsiteX2" fmla="*/ 2143125 w 2143125"/>
                  <a:gd name="connsiteY2" fmla="*/ 1666875 h 1666875"/>
                  <a:gd name="connsiteX0" fmla="*/ 0 w 2143125"/>
                  <a:gd name="connsiteY0" fmla="*/ 0 h 1666875"/>
                  <a:gd name="connsiteX1" fmla="*/ 1676400 w 2143125"/>
                  <a:gd name="connsiteY1" fmla="*/ 228600 h 1666875"/>
                  <a:gd name="connsiteX2" fmla="*/ 2143125 w 2143125"/>
                  <a:gd name="connsiteY2" fmla="*/ 1666875 h 1666875"/>
                  <a:gd name="connsiteX0" fmla="*/ 0 w 2143125"/>
                  <a:gd name="connsiteY0" fmla="*/ 0 h 1666875"/>
                  <a:gd name="connsiteX1" fmla="*/ 1676400 w 2143125"/>
                  <a:gd name="connsiteY1" fmla="*/ 276225 h 1666875"/>
                  <a:gd name="connsiteX2" fmla="*/ 2143125 w 2143125"/>
                  <a:gd name="connsiteY2" fmla="*/ 1666875 h 1666875"/>
                  <a:gd name="connsiteX0" fmla="*/ 0 w 2000250"/>
                  <a:gd name="connsiteY0" fmla="*/ 0 h 1676400"/>
                  <a:gd name="connsiteX1" fmla="*/ 1676400 w 2000250"/>
                  <a:gd name="connsiteY1" fmla="*/ 276225 h 1676400"/>
                  <a:gd name="connsiteX2" fmla="*/ 2000250 w 2000250"/>
                  <a:gd name="connsiteY2" fmla="*/ 1676400 h 1676400"/>
                  <a:gd name="connsiteX0" fmla="*/ 0 w 2000250"/>
                  <a:gd name="connsiteY0" fmla="*/ 0 h 1676400"/>
                  <a:gd name="connsiteX1" fmla="*/ 1676400 w 2000250"/>
                  <a:gd name="connsiteY1" fmla="*/ 276225 h 1676400"/>
                  <a:gd name="connsiteX2" fmla="*/ 2000250 w 2000250"/>
                  <a:gd name="connsiteY2" fmla="*/ 1676400 h 1676400"/>
                  <a:gd name="connsiteX0" fmla="*/ 0 w 2000250"/>
                  <a:gd name="connsiteY0" fmla="*/ 0 h 1676400"/>
                  <a:gd name="connsiteX1" fmla="*/ 1371600 w 2000250"/>
                  <a:gd name="connsiteY1" fmla="*/ 333375 h 1676400"/>
                  <a:gd name="connsiteX2" fmla="*/ 2000250 w 2000250"/>
                  <a:gd name="connsiteY2" fmla="*/ 1676400 h 167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00250" h="1676400">
                    <a:moveTo>
                      <a:pt x="0" y="0"/>
                    </a:moveTo>
                    <a:cubicBezTo>
                      <a:pt x="773906" y="27781"/>
                      <a:pt x="1038225" y="53975"/>
                      <a:pt x="1371600" y="333375"/>
                    </a:cubicBezTo>
                    <a:cubicBezTo>
                      <a:pt x="1704975" y="612775"/>
                      <a:pt x="1998663" y="965200"/>
                      <a:pt x="2000250" y="1676400"/>
                    </a:cubicBezTo>
                  </a:path>
                </a:pathLst>
              </a:cu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</p:grpSp>
        <p:cxnSp>
          <p:nvCxnSpPr>
            <p:cNvPr id="33" name="Straight Connector 32"/>
            <p:cNvCxnSpPr/>
            <p:nvPr/>
          </p:nvCxnSpPr>
          <p:spPr>
            <a:xfrm>
              <a:off x="3327054" y="4639991"/>
              <a:ext cx="374423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/>
            <p:cNvSpPr/>
            <p:nvPr/>
          </p:nvSpPr>
          <p:spPr>
            <a:xfrm>
              <a:off x="3558688" y="4589193"/>
              <a:ext cx="85673" cy="107945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V="1">
              <a:off x="2555996" y="3943112"/>
              <a:ext cx="198000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3530131" y="3943112"/>
              <a:ext cx="0" cy="215889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Freeform 36"/>
            <p:cNvSpPr/>
            <p:nvPr/>
          </p:nvSpPr>
          <p:spPr>
            <a:xfrm>
              <a:off x="3601524" y="4344730"/>
              <a:ext cx="28558" cy="288911"/>
            </a:xfrm>
            <a:custGeom>
              <a:avLst/>
              <a:gdLst>
                <a:gd name="connsiteX0" fmla="*/ 0 w 101755"/>
                <a:gd name="connsiteY0" fmla="*/ 711200 h 711200"/>
                <a:gd name="connsiteX1" fmla="*/ 95623 w 101755"/>
                <a:gd name="connsiteY1" fmla="*/ 615576 h 711200"/>
                <a:gd name="connsiteX2" fmla="*/ 17929 w 101755"/>
                <a:gd name="connsiteY2" fmla="*/ 513976 h 711200"/>
                <a:gd name="connsiteX3" fmla="*/ 89647 w 101755"/>
                <a:gd name="connsiteY3" fmla="*/ 430305 h 711200"/>
                <a:gd name="connsiteX4" fmla="*/ 29882 w 101755"/>
                <a:gd name="connsiteY4" fmla="*/ 328705 h 711200"/>
                <a:gd name="connsiteX5" fmla="*/ 101600 w 101755"/>
                <a:gd name="connsiteY5" fmla="*/ 227105 h 711200"/>
                <a:gd name="connsiteX6" fmla="*/ 5976 w 101755"/>
                <a:gd name="connsiteY6" fmla="*/ 125505 h 711200"/>
                <a:gd name="connsiteX7" fmla="*/ 83670 w 101755"/>
                <a:gd name="connsiteY7" fmla="*/ 0 h 711200"/>
                <a:gd name="connsiteX8" fmla="*/ 83670 w 101755"/>
                <a:gd name="connsiteY8" fmla="*/ 0 h 71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755" h="711200">
                  <a:moveTo>
                    <a:pt x="0" y="711200"/>
                  </a:moveTo>
                  <a:cubicBezTo>
                    <a:pt x="46317" y="679823"/>
                    <a:pt x="92635" y="648447"/>
                    <a:pt x="95623" y="615576"/>
                  </a:cubicBezTo>
                  <a:cubicBezTo>
                    <a:pt x="98611" y="582705"/>
                    <a:pt x="18925" y="544854"/>
                    <a:pt x="17929" y="513976"/>
                  </a:cubicBezTo>
                  <a:cubicBezTo>
                    <a:pt x="16933" y="483098"/>
                    <a:pt x="87655" y="461184"/>
                    <a:pt x="89647" y="430305"/>
                  </a:cubicBezTo>
                  <a:cubicBezTo>
                    <a:pt x="91639" y="399426"/>
                    <a:pt x="27890" y="362572"/>
                    <a:pt x="29882" y="328705"/>
                  </a:cubicBezTo>
                  <a:cubicBezTo>
                    <a:pt x="31874" y="294838"/>
                    <a:pt x="105584" y="260972"/>
                    <a:pt x="101600" y="227105"/>
                  </a:cubicBezTo>
                  <a:cubicBezTo>
                    <a:pt x="97616" y="193238"/>
                    <a:pt x="8964" y="163356"/>
                    <a:pt x="5976" y="125505"/>
                  </a:cubicBezTo>
                  <a:cubicBezTo>
                    <a:pt x="2988" y="87654"/>
                    <a:pt x="83670" y="0"/>
                    <a:pt x="83670" y="0"/>
                  </a:cubicBezTo>
                  <a:lnTo>
                    <a:pt x="83670" y="0"/>
                  </a:lnTo>
                </a:path>
              </a:pathLst>
            </a:custGeom>
            <a:noFill/>
            <a:ln>
              <a:solidFill>
                <a:srgbClr val="FF0000"/>
              </a:solidFill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3601524" y="4014547"/>
              <a:ext cx="28558" cy="287323"/>
            </a:xfrm>
            <a:custGeom>
              <a:avLst/>
              <a:gdLst>
                <a:gd name="connsiteX0" fmla="*/ 0 w 101755"/>
                <a:gd name="connsiteY0" fmla="*/ 711200 h 711200"/>
                <a:gd name="connsiteX1" fmla="*/ 95623 w 101755"/>
                <a:gd name="connsiteY1" fmla="*/ 615576 h 711200"/>
                <a:gd name="connsiteX2" fmla="*/ 17929 w 101755"/>
                <a:gd name="connsiteY2" fmla="*/ 513976 h 711200"/>
                <a:gd name="connsiteX3" fmla="*/ 89647 w 101755"/>
                <a:gd name="connsiteY3" fmla="*/ 430305 h 711200"/>
                <a:gd name="connsiteX4" fmla="*/ 29882 w 101755"/>
                <a:gd name="connsiteY4" fmla="*/ 328705 h 711200"/>
                <a:gd name="connsiteX5" fmla="*/ 101600 w 101755"/>
                <a:gd name="connsiteY5" fmla="*/ 227105 h 711200"/>
                <a:gd name="connsiteX6" fmla="*/ 5976 w 101755"/>
                <a:gd name="connsiteY6" fmla="*/ 125505 h 711200"/>
                <a:gd name="connsiteX7" fmla="*/ 83670 w 101755"/>
                <a:gd name="connsiteY7" fmla="*/ 0 h 711200"/>
                <a:gd name="connsiteX8" fmla="*/ 83670 w 101755"/>
                <a:gd name="connsiteY8" fmla="*/ 0 h 71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755" h="711200">
                  <a:moveTo>
                    <a:pt x="0" y="711200"/>
                  </a:moveTo>
                  <a:cubicBezTo>
                    <a:pt x="46317" y="679823"/>
                    <a:pt x="92635" y="648447"/>
                    <a:pt x="95623" y="615576"/>
                  </a:cubicBezTo>
                  <a:cubicBezTo>
                    <a:pt x="98611" y="582705"/>
                    <a:pt x="18925" y="544854"/>
                    <a:pt x="17929" y="513976"/>
                  </a:cubicBezTo>
                  <a:cubicBezTo>
                    <a:pt x="16933" y="483098"/>
                    <a:pt x="87655" y="461184"/>
                    <a:pt x="89647" y="430305"/>
                  </a:cubicBezTo>
                  <a:cubicBezTo>
                    <a:pt x="91639" y="399426"/>
                    <a:pt x="27890" y="362572"/>
                    <a:pt x="29882" y="328705"/>
                  </a:cubicBezTo>
                  <a:cubicBezTo>
                    <a:pt x="31874" y="294838"/>
                    <a:pt x="105584" y="260972"/>
                    <a:pt x="101600" y="227105"/>
                  </a:cubicBezTo>
                  <a:cubicBezTo>
                    <a:pt x="97616" y="193238"/>
                    <a:pt x="8964" y="163356"/>
                    <a:pt x="5976" y="125505"/>
                  </a:cubicBezTo>
                  <a:cubicBezTo>
                    <a:pt x="2988" y="87654"/>
                    <a:pt x="83670" y="0"/>
                    <a:pt x="83670" y="0"/>
                  </a:cubicBezTo>
                  <a:lnTo>
                    <a:pt x="83670" y="0"/>
                  </a:lnTo>
                </a:path>
              </a:pathLst>
            </a:custGeom>
            <a:noFill/>
            <a:ln>
              <a:solidFill>
                <a:srgbClr val="FF0000"/>
              </a:solidFill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3598351" y="3698649"/>
              <a:ext cx="28558" cy="287324"/>
            </a:xfrm>
            <a:custGeom>
              <a:avLst/>
              <a:gdLst>
                <a:gd name="connsiteX0" fmla="*/ 0 w 101755"/>
                <a:gd name="connsiteY0" fmla="*/ 711200 h 711200"/>
                <a:gd name="connsiteX1" fmla="*/ 95623 w 101755"/>
                <a:gd name="connsiteY1" fmla="*/ 615576 h 711200"/>
                <a:gd name="connsiteX2" fmla="*/ 17929 w 101755"/>
                <a:gd name="connsiteY2" fmla="*/ 513976 h 711200"/>
                <a:gd name="connsiteX3" fmla="*/ 89647 w 101755"/>
                <a:gd name="connsiteY3" fmla="*/ 430305 h 711200"/>
                <a:gd name="connsiteX4" fmla="*/ 29882 w 101755"/>
                <a:gd name="connsiteY4" fmla="*/ 328705 h 711200"/>
                <a:gd name="connsiteX5" fmla="*/ 101600 w 101755"/>
                <a:gd name="connsiteY5" fmla="*/ 227105 h 711200"/>
                <a:gd name="connsiteX6" fmla="*/ 5976 w 101755"/>
                <a:gd name="connsiteY6" fmla="*/ 125505 h 711200"/>
                <a:gd name="connsiteX7" fmla="*/ 83670 w 101755"/>
                <a:gd name="connsiteY7" fmla="*/ 0 h 711200"/>
                <a:gd name="connsiteX8" fmla="*/ 83670 w 101755"/>
                <a:gd name="connsiteY8" fmla="*/ 0 h 71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755" h="711200">
                  <a:moveTo>
                    <a:pt x="0" y="711200"/>
                  </a:moveTo>
                  <a:cubicBezTo>
                    <a:pt x="46317" y="679823"/>
                    <a:pt x="92635" y="648447"/>
                    <a:pt x="95623" y="615576"/>
                  </a:cubicBezTo>
                  <a:cubicBezTo>
                    <a:pt x="98611" y="582705"/>
                    <a:pt x="18925" y="544854"/>
                    <a:pt x="17929" y="513976"/>
                  </a:cubicBezTo>
                  <a:cubicBezTo>
                    <a:pt x="16933" y="483098"/>
                    <a:pt x="87655" y="461184"/>
                    <a:pt x="89647" y="430305"/>
                  </a:cubicBezTo>
                  <a:cubicBezTo>
                    <a:pt x="91639" y="399426"/>
                    <a:pt x="27890" y="362572"/>
                    <a:pt x="29882" y="328705"/>
                  </a:cubicBezTo>
                  <a:cubicBezTo>
                    <a:pt x="31874" y="294838"/>
                    <a:pt x="105584" y="260972"/>
                    <a:pt x="101600" y="227105"/>
                  </a:cubicBezTo>
                  <a:cubicBezTo>
                    <a:pt x="97616" y="193238"/>
                    <a:pt x="8964" y="163356"/>
                    <a:pt x="5976" y="125505"/>
                  </a:cubicBezTo>
                  <a:cubicBezTo>
                    <a:pt x="2988" y="87654"/>
                    <a:pt x="83670" y="0"/>
                    <a:pt x="83670" y="0"/>
                  </a:cubicBezTo>
                  <a:lnTo>
                    <a:pt x="83670" y="0"/>
                  </a:lnTo>
                </a:path>
              </a:pathLst>
            </a:custGeom>
            <a:noFill/>
            <a:ln>
              <a:solidFill>
                <a:srgbClr val="FF0000"/>
              </a:solidFill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53" name="Oval 52"/>
            <p:cNvSpPr/>
            <p:nvPr/>
          </p:nvSpPr>
          <p:spPr>
            <a:xfrm>
              <a:off x="3560274" y="3587530"/>
              <a:ext cx="87260" cy="107945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17468" name="TextBox 78"/>
            <p:cNvSpPr txBox="1">
              <a:spLocks noChangeArrowheads="1"/>
            </p:cNvSpPr>
            <p:nvPr/>
          </p:nvSpPr>
          <p:spPr bwMode="auto">
            <a:xfrm>
              <a:off x="3585055" y="3634260"/>
              <a:ext cx="52319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>
                  <a:latin typeface="Times" panose="02020603050405020304" pitchFamily="18" charset="0"/>
                  <a:cs typeface="Times" panose="02020603050405020304" pitchFamily="18" charset="0"/>
                  <a:sym typeface="Symbol" panose="05050102010706020507" pitchFamily="18" charset="2"/>
                </a:rPr>
                <a:t>h</a:t>
              </a:r>
              <a:endParaRPr lang="en-GB" altLang="en-US" baseline="-2500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17469" name="TextBox 87"/>
            <p:cNvSpPr txBox="1">
              <a:spLocks noChangeArrowheads="1"/>
            </p:cNvSpPr>
            <p:nvPr/>
          </p:nvSpPr>
          <p:spPr bwMode="auto">
            <a:xfrm>
              <a:off x="3551617" y="5777121"/>
              <a:ext cx="68278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>
                  <a:latin typeface="Times" panose="02020603050405020304" pitchFamily="18" charset="0"/>
                  <a:cs typeface="Times" panose="02020603050405020304" pitchFamily="18" charset="0"/>
                  <a:sym typeface="Symbol" panose="05050102010706020507" pitchFamily="18" charset="2"/>
                </a:rPr>
                <a:t>(x)</a:t>
              </a:r>
              <a:endParaRPr lang="en-GB" altLang="en-US" baseline="-2500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grpSp>
          <p:nvGrpSpPr>
            <p:cNvPr id="17470" name="Group 91"/>
            <p:cNvGrpSpPr>
              <a:grpSpLocks/>
            </p:cNvGrpSpPr>
            <p:nvPr/>
          </p:nvGrpSpPr>
          <p:grpSpPr bwMode="auto">
            <a:xfrm>
              <a:off x="2865567" y="3939544"/>
              <a:ext cx="523198" cy="724397"/>
              <a:chOff x="609714" y="3955810"/>
              <a:chExt cx="523198" cy="724397"/>
            </a:xfrm>
          </p:grpSpPr>
          <p:sp>
            <p:nvSpPr>
              <p:cNvPr id="17471" name="TextBox 92"/>
              <p:cNvSpPr txBox="1">
                <a:spLocks noChangeArrowheads="1"/>
              </p:cNvSpPr>
              <p:nvPr/>
            </p:nvSpPr>
            <p:spPr bwMode="auto">
              <a:xfrm>
                <a:off x="609714" y="4179610"/>
                <a:ext cx="52319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r>
                  <a:rPr lang="en-US" altLang="en-US">
                    <a:latin typeface="Times" panose="02020603050405020304" pitchFamily="18" charset="0"/>
                    <a:cs typeface="Times" panose="02020603050405020304" pitchFamily="18" charset="0"/>
                    <a:sym typeface="Symbol" panose="05050102010706020507" pitchFamily="18" charset="2"/>
                  </a:rPr>
                  <a:t></a:t>
                </a:r>
                <a:r>
                  <a:rPr lang="en-US" altLang="en-US" baseline="-25000">
                    <a:latin typeface="Times" panose="02020603050405020304" pitchFamily="18" charset="0"/>
                    <a:cs typeface="Times" panose="02020603050405020304" pitchFamily="18" charset="0"/>
                    <a:sym typeface="Symbol" panose="05050102010706020507" pitchFamily="18" charset="2"/>
                  </a:rPr>
                  <a:t>i</a:t>
                </a:r>
                <a:endParaRPr lang="en-GB" altLang="en-US" baseline="-25000"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cxnSp>
            <p:nvCxnSpPr>
              <p:cNvPr id="94" name="Straight Arrow Connector 93"/>
              <p:cNvCxnSpPr/>
              <p:nvPr/>
            </p:nvCxnSpPr>
            <p:spPr>
              <a:xfrm>
                <a:off x="936344" y="3956204"/>
                <a:ext cx="0" cy="72386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419" name="Group 118"/>
          <p:cNvGrpSpPr>
            <a:grpSpLocks/>
          </p:cNvGrpSpPr>
          <p:nvPr/>
        </p:nvGrpSpPr>
        <p:grpSpPr bwMode="auto">
          <a:xfrm>
            <a:off x="7059613" y="3114675"/>
            <a:ext cx="1868487" cy="3159125"/>
            <a:chOff x="7003317" y="2960948"/>
            <a:chExt cx="1868291" cy="3157992"/>
          </a:xfrm>
        </p:grpSpPr>
        <p:grpSp>
          <p:nvGrpSpPr>
            <p:cNvPr id="17442" name="Group 58"/>
            <p:cNvGrpSpPr>
              <a:grpSpLocks/>
            </p:cNvGrpSpPr>
            <p:nvPr/>
          </p:nvGrpSpPr>
          <p:grpSpPr bwMode="auto">
            <a:xfrm>
              <a:off x="7003317" y="3004077"/>
              <a:ext cx="1711041" cy="2824537"/>
              <a:chOff x="2607084" y="1679836"/>
              <a:chExt cx="1971649" cy="2824537"/>
            </a:xfrm>
          </p:grpSpPr>
          <p:sp>
            <p:nvSpPr>
              <p:cNvPr id="66" name="Freeform 65"/>
              <p:cNvSpPr/>
              <p:nvPr/>
            </p:nvSpPr>
            <p:spPr>
              <a:xfrm>
                <a:off x="2607084" y="1679555"/>
                <a:ext cx="808462" cy="2815215"/>
              </a:xfrm>
              <a:custGeom>
                <a:avLst/>
                <a:gdLst>
                  <a:gd name="connsiteX0" fmla="*/ 0 w 2156929"/>
                  <a:gd name="connsiteY0" fmla="*/ 153094 h 2429569"/>
                  <a:gd name="connsiteX1" fmla="*/ 1714500 w 2156929"/>
                  <a:gd name="connsiteY1" fmla="*/ 162619 h 2429569"/>
                  <a:gd name="connsiteX2" fmla="*/ 2143125 w 2156929"/>
                  <a:gd name="connsiteY2" fmla="*/ 1819969 h 2429569"/>
                  <a:gd name="connsiteX3" fmla="*/ 2009775 w 2156929"/>
                  <a:gd name="connsiteY3" fmla="*/ 2429569 h 2429569"/>
                  <a:gd name="connsiteX0" fmla="*/ 0 w 2143125"/>
                  <a:gd name="connsiteY0" fmla="*/ 153094 h 1819969"/>
                  <a:gd name="connsiteX1" fmla="*/ 1714500 w 2143125"/>
                  <a:gd name="connsiteY1" fmla="*/ 162619 h 1819969"/>
                  <a:gd name="connsiteX2" fmla="*/ 2143125 w 2143125"/>
                  <a:gd name="connsiteY2" fmla="*/ 1819969 h 1819969"/>
                  <a:gd name="connsiteX0" fmla="*/ 0 w 2143125"/>
                  <a:gd name="connsiteY0" fmla="*/ 28889 h 1695764"/>
                  <a:gd name="connsiteX1" fmla="*/ 1600200 w 2143125"/>
                  <a:gd name="connsiteY1" fmla="*/ 533714 h 1695764"/>
                  <a:gd name="connsiteX2" fmla="*/ 2143125 w 2143125"/>
                  <a:gd name="connsiteY2" fmla="*/ 1695764 h 1695764"/>
                  <a:gd name="connsiteX0" fmla="*/ 0 w 2143125"/>
                  <a:gd name="connsiteY0" fmla="*/ 0 h 1666875"/>
                  <a:gd name="connsiteX1" fmla="*/ 1600200 w 2143125"/>
                  <a:gd name="connsiteY1" fmla="*/ 504825 h 1666875"/>
                  <a:gd name="connsiteX2" fmla="*/ 2143125 w 2143125"/>
                  <a:gd name="connsiteY2" fmla="*/ 1666875 h 1666875"/>
                  <a:gd name="connsiteX0" fmla="*/ 0 w 2143125"/>
                  <a:gd name="connsiteY0" fmla="*/ 0 h 1666875"/>
                  <a:gd name="connsiteX1" fmla="*/ 1600200 w 2143125"/>
                  <a:gd name="connsiteY1" fmla="*/ 504825 h 1666875"/>
                  <a:gd name="connsiteX2" fmla="*/ 2143125 w 2143125"/>
                  <a:gd name="connsiteY2" fmla="*/ 1666875 h 1666875"/>
                  <a:gd name="connsiteX0" fmla="*/ 0 w 2143125"/>
                  <a:gd name="connsiteY0" fmla="*/ 0 h 1666875"/>
                  <a:gd name="connsiteX1" fmla="*/ 1676400 w 2143125"/>
                  <a:gd name="connsiteY1" fmla="*/ 228600 h 1666875"/>
                  <a:gd name="connsiteX2" fmla="*/ 2143125 w 2143125"/>
                  <a:gd name="connsiteY2" fmla="*/ 1666875 h 1666875"/>
                  <a:gd name="connsiteX0" fmla="*/ 0 w 2143125"/>
                  <a:gd name="connsiteY0" fmla="*/ 0 h 1666875"/>
                  <a:gd name="connsiteX1" fmla="*/ 1676400 w 2143125"/>
                  <a:gd name="connsiteY1" fmla="*/ 276225 h 1666875"/>
                  <a:gd name="connsiteX2" fmla="*/ 2143125 w 2143125"/>
                  <a:gd name="connsiteY2" fmla="*/ 1666875 h 1666875"/>
                  <a:gd name="connsiteX0" fmla="*/ 0 w 2000250"/>
                  <a:gd name="connsiteY0" fmla="*/ 0 h 1676400"/>
                  <a:gd name="connsiteX1" fmla="*/ 1676400 w 2000250"/>
                  <a:gd name="connsiteY1" fmla="*/ 276225 h 1676400"/>
                  <a:gd name="connsiteX2" fmla="*/ 2000250 w 2000250"/>
                  <a:gd name="connsiteY2" fmla="*/ 1676400 h 1676400"/>
                  <a:gd name="connsiteX0" fmla="*/ 0 w 2000250"/>
                  <a:gd name="connsiteY0" fmla="*/ 0 h 1676400"/>
                  <a:gd name="connsiteX1" fmla="*/ 1676400 w 2000250"/>
                  <a:gd name="connsiteY1" fmla="*/ 276225 h 1676400"/>
                  <a:gd name="connsiteX2" fmla="*/ 2000250 w 2000250"/>
                  <a:gd name="connsiteY2" fmla="*/ 1676400 h 1676400"/>
                  <a:gd name="connsiteX0" fmla="*/ 0 w 2000250"/>
                  <a:gd name="connsiteY0" fmla="*/ 0 h 1676400"/>
                  <a:gd name="connsiteX1" fmla="*/ 1371600 w 2000250"/>
                  <a:gd name="connsiteY1" fmla="*/ 333375 h 1676400"/>
                  <a:gd name="connsiteX2" fmla="*/ 2000250 w 2000250"/>
                  <a:gd name="connsiteY2" fmla="*/ 1676400 h 1676400"/>
                  <a:gd name="connsiteX0" fmla="*/ 0 w 2055594"/>
                  <a:gd name="connsiteY0" fmla="*/ 0 h 2199613"/>
                  <a:gd name="connsiteX1" fmla="*/ 1426944 w 2055594"/>
                  <a:gd name="connsiteY1" fmla="*/ 856588 h 2199613"/>
                  <a:gd name="connsiteX2" fmla="*/ 2055594 w 2055594"/>
                  <a:gd name="connsiteY2" fmla="*/ 2199613 h 2199613"/>
                  <a:gd name="connsiteX0" fmla="*/ 0 w 2055594"/>
                  <a:gd name="connsiteY0" fmla="*/ 0 h 2199613"/>
                  <a:gd name="connsiteX1" fmla="*/ 1426944 w 2055594"/>
                  <a:gd name="connsiteY1" fmla="*/ 856588 h 2199613"/>
                  <a:gd name="connsiteX2" fmla="*/ 2055594 w 2055594"/>
                  <a:gd name="connsiteY2" fmla="*/ 2199613 h 2199613"/>
                  <a:gd name="connsiteX0" fmla="*/ 0 w 2055594"/>
                  <a:gd name="connsiteY0" fmla="*/ 0 h 2199613"/>
                  <a:gd name="connsiteX1" fmla="*/ 1471217 w 2055594"/>
                  <a:gd name="connsiteY1" fmla="*/ 834325 h 2199613"/>
                  <a:gd name="connsiteX2" fmla="*/ 2055594 w 2055594"/>
                  <a:gd name="connsiteY2" fmla="*/ 2199613 h 2199613"/>
                  <a:gd name="connsiteX0" fmla="*/ 0 w 1775354"/>
                  <a:gd name="connsiteY0" fmla="*/ 0 h 2377857"/>
                  <a:gd name="connsiteX1" fmla="*/ 1190977 w 1775354"/>
                  <a:gd name="connsiteY1" fmla="*/ 1012569 h 2377857"/>
                  <a:gd name="connsiteX2" fmla="*/ 1775354 w 1775354"/>
                  <a:gd name="connsiteY2" fmla="*/ 2377857 h 2377857"/>
                  <a:gd name="connsiteX0" fmla="*/ 0 w 1775354"/>
                  <a:gd name="connsiteY0" fmla="*/ 0 h 2377857"/>
                  <a:gd name="connsiteX1" fmla="*/ 1190977 w 1775354"/>
                  <a:gd name="connsiteY1" fmla="*/ 1012569 h 2377857"/>
                  <a:gd name="connsiteX2" fmla="*/ 1775354 w 1775354"/>
                  <a:gd name="connsiteY2" fmla="*/ 2377857 h 2377857"/>
                  <a:gd name="connsiteX0" fmla="*/ 0 w 1775354"/>
                  <a:gd name="connsiteY0" fmla="*/ 0 h 2377857"/>
                  <a:gd name="connsiteX1" fmla="*/ 1272714 w 1775354"/>
                  <a:gd name="connsiteY1" fmla="*/ 1007618 h 2377857"/>
                  <a:gd name="connsiteX2" fmla="*/ 1775354 w 1775354"/>
                  <a:gd name="connsiteY2" fmla="*/ 2377857 h 2377857"/>
                  <a:gd name="connsiteX0" fmla="*/ 0 w 1775354"/>
                  <a:gd name="connsiteY0" fmla="*/ 0 h 2377857"/>
                  <a:gd name="connsiteX1" fmla="*/ 1272714 w 1775354"/>
                  <a:gd name="connsiteY1" fmla="*/ 1007618 h 2377857"/>
                  <a:gd name="connsiteX2" fmla="*/ 1775354 w 1775354"/>
                  <a:gd name="connsiteY2" fmla="*/ 2377857 h 2377857"/>
                  <a:gd name="connsiteX0" fmla="*/ 0 w 1775354"/>
                  <a:gd name="connsiteY0" fmla="*/ 0 h 2377857"/>
                  <a:gd name="connsiteX1" fmla="*/ 1366127 w 1775354"/>
                  <a:gd name="connsiteY1" fmla="*/ 982861 h 2377857"/>
                  <a:gd name="connsiteX2" fmla="*/ 1775354 w 1775354"/>
                  <a:gd name="connsiteY2" fmla="*/ 2377857 h 2377857"/>
                  <a:gd name="connsiteX0" fmla="*/ 0 w 1600205"/>
                  <a:gd name="connsiteY0" fmla="*/ 0 h 2397662"/>
                  <a:gd name="connsiteX1" fmla="*/ 1190978 w 1600205"/>
                  <a:gd name="connsiteY1" fmla="*/ 1002666 h 2397662"/>
                  <a:gd name="connsiteX2" fmla="*/ 1600205 w 1600205"/>
                  <a:gd name="connsiteY2" fmla="*/ 2397662 h 2397662"/>
                  <a:gd name="connsiteX0" fmla="*/ 0 w 1600205"/>
                  <a:gd name="connsiteY0" fmla="*/ 0 h 2397662"/>
                  <a:gd name="connsiteX1" fmla="*/ 1190978 w 1600205"/>
                  <a:gd name="connsiteY1" fmla="*/ 1002666 h 2397662"/>
                  <a:gd name="connsiteX2" fmla="*/ 1600205 w 1600205"/>
                  <a:gd name="connsiteY2" fmla="*/ 2397662 h 2397662"/>
                  <a:gd name="connsiteX0" fmla="*/ 0 w 1557927"/>
                  <a:gd name="connsiteY0" fmla="*/ 0 h 2622393"/>
                  <a:gd name="connsiteX1" fmla="*/ 1148700 w 1557927"/>
                  <a:gd name="connsiteY1" fmla="*/ 1227397 h 2622393"/>
                  <a:gd name="connsiteX2" fmla="*/ 1557927 w 1557927"/>
                  <a:gd name="connsiteY2" fmla="*/ 2622393 h 2622393"/>
                  <a:gd name="connsiteX0" fmla="*/ 0 w 1557927"/>
                  <a:gd name="connsiteY0" fmla="*/ 0 h 2622393"/>
                  <a:gd name="connsiteX1" fmla="*/ 1148700 w 1557927"/>
                  <a:gd name="connsiteY1" fmla="*/ 1227397 h 2622393"/>
                  <a:gd name="connsiteX2" fmla="*/ 1557927 w 1557927"/>
                  <a:gd name="connsiteY2" fmla="*/ 2622393 h 2622393"/>
                  <a:gd name="connsiteX0" fmla="*/ 0 w 1557927"/>
                  <a:gd name="connsiteY0" fmla="*/ 0 h 2622393"/>
                  <a:gd name="connsiteX1" fmla="*/ 1190977 w 1557927"/>
                  <a:gd name="connsiteY1" fmla="*/ 1209655 h 2622393"/>
                  <a:gd name="connsiteX2" fmla="*/ 1557927 w 1557927"/>
                  <a:gd name="connsiteY2" fmla="*/ 2622393 h 2622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57927" h="2622393">
                    <a:moveTo>
                      <a:pt x="0" y="0"/>
                    </a:moveTo>
                    <a:cubicBezTo>
                      <a:pt x="559111" y="304225"/>
                      <a:pt x="931323" y="772590"/>
                      <a:pt x="1190977" y="1209655"/>
                    </a:cubicBezTo>
                    <a:cubicBezTo>
                      <a:pt x="1450631" y="1646720"/>
                      <a:pt x="1556340" y="1911193"/>
                      <a:pt x="1557927" y="2622393"/>
                    </a:cubicBezTo>
                  </a:path>
                </a:pathLst>
              </a:cu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67" name="Freeform 66"/>
              <p:cNvSpPr/>
              <p:nvPr/>
            </p:nvSpPr>
            <p:spPr>
              <a:xfrm flipH="1">
                <a:off x="3527120" y="3533090"/>
                <a:ext cx="1051733" cy="971202"/>
              </a:xfrm>
              <a:custGeom>
                <a:avLst/>
                <a:gdLst>
                  <a:gd name="connsiteX0" fmla="*/ 0 w 2156929"/>
                  <a:gd name="connsiteY0" fmla="*/ 153094 h 2429569"/>
                  <a:gd name="connsiteX1" fmla="*/ 1714500 w 2156929"/>
                  <a:gd name="connsiteY1" fmla="*/ 162619 h 2429569"/>
                  <a:gd name="connsiteX2" fmla="*/ 2143125 w 2156929"/>
                  <a:gd name="connsiteY2" fmla="*/ 1819969 h 2429569"/>
                  <a:gd name="connsiteX3" fmla="*/ 2009775 w 2156929"/>
                  <a:gd name="connsiteY3" fmla="*/ 2429569 h 2429569"/>
                  <a:gd name="connsiteX0" fmla="*/ 0 w 2143125"/>
                  <a:gd name="connsiteY0" fmla="*/ 153094 h 1819969"/>
                  <a:gd name="connsiteX1" fmla="*/ 1714500 w 2143125"/>
                  <a:gd name="connsiteY1" fmla="*/ 162619 h 1819969"/>
                  <a:gd name="connsiteX2" fmla="*/ 2143125 w 2143125"/>
                  <a:gd name="connsiteY2" fmla="*/ 1819969 h 1819969"/>
                  <a:gd name="connsiteX0" fmla="*/ 0 w 2143125"/>
                  <a:gd name="connsiteY0" fmla="*/ 28889 h 1695764"/>
                  <a:gd name="connsiteX1" fmla="*/ 1600200 w 2143125"/>
                  <a:gd name="connsiteY1" fmla="*/ 533714 h 1695764"/>
                  <a:gd name="connsiteX2" fmla="*/ 2143125 w 2143125"/>
                  <a:gd name="connsiteY2" fmla="*/ 1695764 h 1695764"/>
                  <a:gd name="connsiteX0" fmla="*/ 0 w 2143125"/>
                  <a:gd name="connsiteY0" fmla="*/ 0 h 1666875"/>
                  <a:gd name="connsiteX1" fmla="*/ 1600200 w 2143125"/>
                  <a:gd name="connsiteY1" fmla="*/ 504825 h 1666875"/>
                  <a:gd name="connsiteX2" fmla="*/ 2143125 w 2143125"/>
                  <a:gd name="connsiteY2" fmla="*/ 1666875 h 1666875"/>
                  <a:gd name="connsiteX0" fmla="*/ 0 w 2143125"/>
                  <a:gd name="connsiteY0" fmla="*/ 0 h 1666875"/>
                  <a:gd name="connsiteX1" fmla="*/ 1600200 w 2143125"/>
                  <a:gd name="connsiteY1" fmla="*/ 504825 h 1666875"/>
                  <a:gd name="connsiteX2" fmla="*/ 2143125 w 2143125"/>
                  <a:gd name="connsiteY2" fmla="*/ 1666875 h 1666875"/>
                  <a:gd name="connsiteX0" fmla="*/ 0 w 2143125"/>
                  <a:gd name="connsiteY0" fmla="*/ 0 h 1666875"/>
                  <a:gd name="connsiteX1" fmla="*/ 1676400 w 2143125"/>
                  <a:gd name="connsiteY1" fmla="*/ 228600 h 1666875"/>
                  <a:gd name="connsiteX2" fmla="*/ 2143125 w 2143125"/>
                  <a:gd name="connsiteY2" fmla="*/ 1666875 h 1666875"/>
                  <a:gd name="connsiteX0" fmla="*/ 0 w 2143125"/>
                  <a:gd name="connsiteY0" fmla="*/ 0 h 1666875"/>
                  <a:gd name="connsiteX1" fmla="*/ 1676400 w 2143125"/>
                  <a:gd name="connsiteY1" fmla="*/ 276225 h 1666875"/>
                  <a:gd name="connsiteX2" fmla="*/ 2143125 w 2143125"/>
                  <a:gd name="connsiteY2" fmla="*/ 1666875 h 1666875"/>
                  <a:gd name="connsiteX0" fmla="*/ 0 w 2000250"/>
                  <a:gd name="connsiteY0" fmla="*/ 0 h 1676400"/>
                  <a:gd name="connsiteX1" fmla="*/ 1676400 w 2000250"/>
                  <a:gd name="connsiteY1" fmla="*/ 276225 h 1676400"/>
                  <a:gd name="connsiteX2" fmla="*/ 2000250 w 2000250"/>
                  <a:gd name="connsiteY2" fmla="*/ 1676400 h 1676400"/>
                  <a:gd name="connsiteX0" fmla="*/ 0 w 2000250"/>
                  <a:gd name="connsiteY0" fmla="*/ 0 h 1676400"/>
                  <a:gd name="connsiteX1" fmla="*/ 1676400 w 2000250"/>
                  <a:gd name="connsiteY1" fmla="*/ 276225 h 1676400"/>
                  <a:gd name="connsiteX2" fmla="*/ 2000250 w 2000250"/>
                  <a:gd name="connsiteY2" fmla="*/ 1676400 h 1676400"/>
                  <a:gd name="connsiteX0" fmla="*/ 0 w 2000250"/>
                  <a:gd name="connsiteY0" fmla="*/ 0 h 1676400"/>
                  <a:gd name="connsiteX1" fmla="*/ 1371600 w 2000250"/>
                  <a:gd name="connsiteY1" fmla="*/ 333375 h 1676400"/>
                  <a:gd name="connsiteX2" fmla="*/ 2000250 w 2000250"/>
                  <a:gd name="connsiteY2" fmla="*/ 1676400 h 1676400"/>
                  <a:gd name="connsiteX0" fmla="*/ 0 w 2730799"/>
                  <a:gd name="connsiteY0" fmla="*/ 423010 h 1370252"/>
                  <a:gd name="connsiteX1" fmla="*/ 2102149 w 2730799"/>
                  <a:gd name="connsiteY1" fmla="*/ 27227 h 1370252"/>
                  <a:gd name="connsiteX2" fmla="*/ 2730799 w 2730799"/>
                  <a:gd name="connsiteY2" fmla="*/ 1370252 h 1370252"/>
                  <a:gd name="connsiteX0" fmla="*/ 0 w 2730799"/>
                  <a:gd name="connsiteY0" fmla="*/ 436558 h 1383800"/>
                  <a:gd name="connsiteX1" fmla="*/ 2102149 w 2730799"/>
                  <a:gd name="connsiteY1" fmla="*/ 40775 h 1383800"/>
                  <a:gd name="connsiteX2" fmla="*/ 2730799 w 2730799"/>
                  <a:gd name="connsiteY2" fmla="*/ 1383800 h 1383800"/>
                  <a:gd name="connsiteX0" fmla="*/ 0 w 2575681"/>
                  <a:gd name="connsiteY0" fmla="*/ 1139358 h 1343916"/>
                  <a:gd name="connsiteX1" fmla="*/ 1947031 w 2575681"/>
                  <a:gd name="connsiteY1" fmla="*/ 891 h 1343916"/>
                  <a:gd name="connsiteX2" fmla="*/ 2575681 w 2575681"/>
                  <a:gd name="connsiteY2" fmla="*/ 1343916 h 1343916"/>
                  <a:gd name="connsiteX0" fmla="*/ 0 w 2575681"/>
                  <a:gd name="connsiteY0" fmla="*/ 793256 h 997814"/>
                  <a:gd name="connsiteX1" fmla="*/ 1745373 w 2575681"/>
                  <a:gd name="connsiteY1" fmla="*/ 1376 h 997814"/>
                  <a:gd name="connsiteX2" fmla="*/ 2575681 w 2575681"/>
                  <a:gd name="connsiteY2" fmla="*/ 997814 h 997814"/>
                  <a:gd name="connsiteX0" fmla="*/ 0 w 2575681"/>
                  <a:gd name="connsiteY0" fmla="*/ 793396 h 997954"/>
                  <a:gd name="connsiteX1" fmla="*/ 1745373 w 2575681"/>
                  <a:gd name="connsiteY1" fmla="*/ 1516 h 997954"/>
                  <a:gd name="connsiteX2" fmla="*/ 2575681 w 2575681"/>
                  <a:gd name="connsiteY2" fmla="*/ 997954 h 997954"/>
                  <a:gd name="connsiteX0" fmla="*/ 0 w 2505886"/>
                  <a:gd name="connsiteY0" fmla="*/ 456702 h 1016098"/>
                  <a:gd name="connsiteX1" fmla="*/ 1675578 w 2505886"/>
                  <a:gd name="connsiteY1" fmla="*/ 19660 h 1016098"/>
                  <a:gd name="connsiteX2" fmla="*/ 2505886 w 2505886"/>
                  <a:gd name="connsiteY2" fmla="*/ 1016098 h 1016098"/>
                  <a:gd name="connsiteX0" fmla="*/ 0 w 2505886"/>
                  <a:gd name="connsiteY0" fmla="*/ 455232 h 1014628"/>
                  <a:gd name="connsiteX1" fmla="*/ 1675578 w 2505886"/>
                  <a:gd name="connsiteY1" fmla="*/ 18190 h 1014628"/>
                  <a:gd name="connsiteX2" fmla="*/ 2505886 w 2505886"/>
                  <a:gd name="connsiteY2" fmla="*/ 1014628 h 1014628"/>
                  <a:gd name="connsiteX0" fmla="*/ 0 w 2505886"/>
                  <a:gd name="connsiteY0" fmla="*/ 345153 h 904549"/>
                  <a:gd name="connsiteX1" fmla="*/ 1815168 w 2505886"/>
                  <a:gd name="connsiteY1" fmla="*/ 26390 h 904549"/>
                  <a:gd name="connsiteX2" fmla="*/ 2505886 w 2505886"/>
                  <a:gd name="connsiteY2" fmla="*/ 904549 h 904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05886" h="904549">
                    <a:moveTo>
                      <a:pt x="0" y="345153"/>
                    </a:moveTo>
                    <a:cubicBezTo>
                      <a:pt x="529402" y="98182"/>
                      <a:pt x="1397520" y="-66843"/>
                      <a:pt x="1815168" y="26390"/>
                    </a:cubicBezTo>
                    <a:cubicBezTo>
                      <a:pt x="2232816" y="119623"/>
                      <a:pt x="2504299" y="193349"/>
                      <a:pt x="2505886" y="904549"/>
                    </a:cubicBezTo>
                  </a:path>
                </a:pathLst>
              </a:cu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</p:grpSp>
        <p:cxnSp>
          <p:nvCxnSpPr>
            <p:cNvPr id="60" name="Straight Connector 59"/>
            <p:cNvCxnSpPr/>
            <p:nvPr/>
          </p:nvCxnSpPr>
          <p:spPr>
            <a:xfrm>
              <a:off x="7612853" y="4644682"/>
              <a:ext cx="342864" cy="1586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l 60"/>
            <p:cNvSpPr/>
            <p:nvPr/>
          </p:nvSpPr>
          <p:spPr>
            <a:xfrm>
              <a:off x="7800158" y="4593900"/>
              <a:ext cx="93652" cy="107911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>
              <a:off x="7006492" y="3948019"/>
              <a:ext cx="1800036" cy="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>
              <a:off x="7771586" y="3948019"/>
              <a:ext cx="0" cy="2159813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Freeform 63"/>
            <p:cNvSpPr/>
            <p:nvPr/>
          </p:nvSpPr>
          <p:spPr>
            <a:xfrm rot="5400000">
              <a:off x="8239069" y="4183558"/>
              <a:ext cx="101564" cy="938115"/>
            </a:xfrm>
            <a:custGeom>
              <a:avLst/>
              <a:gdLst>
                <a:gd name="connsiteX0" fmla="*/ 0 w 101755"/>
                <a:gd name="connsiteY0" fmla="*/ 711200 h 711200"/>
                <a:gd name="connsiteX1" fmla="*/ 95623 w 101755"/>
                <a:gd name="connsiteY1" fmla="*/ 615576 h 711200"/>
                <a:gd name="connsiteX2" fmla="*/ 17929 w 101755"/>
                <a:gd name="connsiteY2" fmla="*/ 513976 h 711200"/>
                <a:gd name="connsiteX3" fmla="*/ 89647 w 101755"/>
                <a:gd name="connsiteY3" fmla="*/ 430305 h 711200"/>
                <a:gd name="connsiteX4" fmla="*/ 29882 w 101755"/>
                <a:gd name="connsiteY4" fmla="*/ 328705 h 711200"/>
                <a:gd name="connsiteX5" fmla="*/ 101600 w 101755"/>
                <a:gd name="connsiteY5" fmla="*/ 227105 h 711200"/>
                <a:gd name="connsiteX6" fmla="*/ 5976 w 101755"/>
                <a:gd name="connsiteY6" fmla="*/ 125505 h 711200"/>
                <a:gd name="connsiteX7" fmla="*/ 83670 w 101755"/>
                <a:gd name="connsiteY7" fmla="*/ 0 h 711200"/>
                <a:gd name="connsiteX8" fmla="*/ 83670 w 101755"/>
                <a:gd name="connsiteY8" fmla="*/ 0 h 71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755" h="711200">
                  <a:moveTo>
                    <a:pt x="0" y="711200"/>
                  </a:moveTo>
                  <a:cubicBezTo>
                    <a:pt x="46317" y="679823"/>
                    <a:pt x="92635" y="648447"/>
                    <a:pt x="95623" y="615576"/>
                  </a:cubicBezTo>
                  <a:cubicBezTo>
                    <a:pt x="98611" y="582705"/>
                    <a:pt x="18925" y="544854"/>
                    <a:pt x="17929" y="513976"/>
                  </a:cubicBezTo>
                  <a:cubicBezTo>
                    <a:pt x="16933" y="483098"/>
                    <a:pt x="87655" y="461184"/>
                    <a:pt x="89647" y="430305"/>
                  </a:cubicBezTo>
                  <a:cubicBezTo>
                    <a:pt x="91639" y="399426"/>
                    <a:pt x="27890" y="362572"/>
                    <a:pt x="29882" y="328705"/>
                  </a:cubicBezTo>
                  <a:cubicBezTo>
                    <a:pt x="31874" y="294838"/>
                    <a:pt x="105584" y="260972"/>
                    <a:pt x="101600" y="227105"/>
                  </a:cubicBezTo>
                  <a:cubicBezTo>
                    <a:pt x="97616" y="193238"/>
                    <a:pt x="8964" y="163356"/>
                    <a:pt x="5976" y="125505"/>
                  </a:cubicBezTo>
                  <a:cubicBezTo>
                    <a:pt x="2988" y="87654"/>
                    <a:pt x="83670" y="0"/>
                    <a:pt x="83670" y="0"/>
                  </a:cubicBezTo>
                  <a:lnTo>
                    <a:pt x="83670" y="0"/>
                  </a:lnTo>
                </a:path>
              </a:pathLst>
            </a:custGeom>
            <a:noFill/>
            <a:ln>
              <a:solidFill>
                <a:srgbClr val="00B050"/>
              </a:solidFill>
              <a:prstDash val="sysDash"/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65" name="Oval 64"/>
            <p:cNvSpPr/>
            <p:nvPr/>
          </p:nvSpPr>
          <p:spPr>
            <a:xfrm>
              <a:off x="8777956" y="4601834"/>
              <a:ext cx="93652" cy="107911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17449" name="TextBox 89"/>
            <p:cNvSpPr txBox="1">
              <a:spLocks noChangeArrowheads="1"/>
            </p:cNvSpPr>
            <p:nvPr/>
          </p:nvSpPr>
          <p:spPr bwMode="auto">
            <a:xfrm>
              <a:off x="7772909" y="5749608"/>
              <a:ext cx="68278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>
                  <a:latin typeface="Times" panose="02020603050405020304" pitchFamily="18" charset="0"/>
                  <a:cs typeface="Times" panose="02020603050405020304" pitchFamily="18" charset="0"/>
                  <a:sym typeface="Symbol" panose="05050102010706020507" pitchFamily="18" charset="2"/>
                </a:rPr>
                <a:t>(x)</a:t>
              </a:r>
              <a:endParaRPr lang="en-GB" altLang="en-US" baseline="-2500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grpSp>
          <p:nvGrpSpPr>
            <p:cNvPr id="17450" name="Group 97"/>
            <p:cNvGrpSpPr>
              <a:grpSpLocks/>
            </p:cNvGrpSpPr>
            <p:nvPr/>
          </p:nvGrpSpPr>
          <p:grpSpPr bwMode="auto">
            <a:xfrm>
              <a:off x="7182066" y="3964743"/>
              <a:ext cx="523198" cy="724397"/>
              <a:chOff x="609714" y="3955810"/>
              <a:chExt cx="523198" cy="724397"/>
            </a:xfrm>
          </p:grpSpPr>
          <p:sp>
            <p:nvSpPr>
              <p:cNvPr id="17455" name="TextBox 98"/>
              <p:cNvSpPr txBox="1">
                <a:spLocks noChangeArrowheads="1"/>
              </p:cNvSpPr>
              <p:nvPr/>
            </p:nvSpPr>
            <p:spPr bwMode="auto">
              <a:xfrm>
                <a:off x="609714" y="4179610"/>
                <a:ext cx="52319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r>
                  <a:rPr lang="en-US" altLang="en-US">
                    <a:latin typeface="Times" panose="02020603050405020304" pitchFamily="18" charset="0"/>
                    <a:cs typeface="Times" panose="02020603050405020304" pitchFamily="18" charset="0"/>
                    <a:sym typeface="Symbol" panose="05050102010706020507" pitchFamily="18" charset="2"/>
                  </a:rPr>
                  <a:t></a:t>
                </a:r>
                <a:r>
                  <a:rPr lang="en-US" altLang="en-US" baseline="-25000">
                    <a:latin typeface="Times" panose="02020603050405020304" pitchFamily="18" charset="0"/>
                    <a:cs typeface="Times" panose="02020603050405020304" pitchFamily="18" charset="0"/>
                    <a:sym typeface="Symbol" panose="05050102010706020507" pitchFamily="18" charset="2"/>
                  </a:rPr>
                  <a:t>i</a:t>
                </a:r>
                <a:endParaRPr lang="en-GB" altLang="en-US" baseline="-25000"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cxnSp>
            <p:nvCxnSpPr>
              <p:cNvPr id="100" name="Straight Arrow Connector 99"/>
              <p:cNvCxnSpPr/>
              <p:nvPr/>
            </p:nvCxnSpPr>
            <p:spPr>
              <a:xfrm>
                <a:off x="935737" y="3956543"/>
                <a:ext cx="0" cy="72364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1" name="Straight Arrow Connector 110"/>
            <p:cNvCxnSpPr/>
            <p:nvPr/>
          </p:nvCxnSpPr>
          <p:spPr>
            <a:xfrm>
              <a:off x="7006492" y="2960948"/>
              <a:ext cx="1680986" cy="2189964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52" name="TextBox 113"/>
            <p:cNvSpPr txBox="1">
              <a:spLocks noChangeArrowheads="1"/>
            </p:cNvSpPr>
            <p:nvPr/>
          </p:nvSpPr>
          <p:spPr bwMode="auto">
            <a:xfrm>
              <a:off x="7429926" y="3264045"/>
              <a:ext cx="144168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>
                  <a:latin typeface="Times" panose="02020603050405020304" pitchFamily="18" charset="0"/>
                  <a:cs typeface="Times" panose="02020603050405020304" pitchFamily="18" charset="0"/>
                </a:rPr>
                <a:t>E</a:t>
              </a:r>
              <a:r>
                <a:rPr lang="en-US" altLang="en-US">
                  <a:latin typeface="Times" panose="02020603050405020304" pitchFamily="18" charset="0"/>
                  <a:cs typeface="Times" panose="02020603050405020304" pitchFamily="18" charset="0"/>
                  <a:sym typeface="Symbol" panose="05050102010706020507" pitchFamily="18" charset="2"/>
                </a:rPr>
                <a:t></a:t>
              </a:r>
              <a:r>
                <a:rPr lang="en-US" altLang="en-US">
                  <a:latin typeface="Times" panose="02020603050405020304" pitchFamily="18" charset="0"/>
                  <a:cs typeface="Times" panose="02020603050405020304" pitchFamily="18" charset="0"/>
                </a:rPr>
                <a:t>x ~ sin(</a:t>
              </a:r>
              <a:r>
                <a:rPr lang="en-US" altLang="en-US">
                  <a:latin typeface="Times" panose="02020603050405020304" pitchFamily="18" charset="0"/>
                  <a:cs typeface="Times" panose="02020603050405020304" pitchFamily="18" charset="0"/>
                  <a:sym typeface="Symbol" panose="05050102010706020507" pitchFamily="18" charset="2"/>
                </a:rPr>
                <a:t>t</a:t>
              </a:r>
              <a:r>
                <a:rPr lang="en-US" altLang="en-US">
                  <a:latin typeface="Times" panose="02020603050405020304" pitchFamily="18" charset="0"/>
                  <a:cs typeface="Times" panose="02020603050405020304" pitchFamily="18" charset="0"/>
                </a:rPr>
                <a:t>)</a:t>
              </a:r>
              <a:endParaRPr lang="en-GB" altLang="en-US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17453" name="TextBox 114"/>
            <p:cNvSpPr txBox="1">
              <a:spLocks noChangeArrowheads="1"/>
            </p:cNvSpPr>
            <p:nvPr/>
          </p:nvSpPr>
          <p:spPr bwMode="auto">
            <a:xfrm>
              <a:off x="8124743" y="4034883"/>
              <a:ext cx="52319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en-US">
                  <a:latin typeface="Times" panose="02020603050405020304" pitchFamily="18" charset="0"/>
                  <a:cs typeface="Times" panose="02020603050405020304" pitchFamily="18" charset="0"/>
                  <a:sym typeface="Symbol" panose="05050102010706020507" pitchFamily="18" charset="2"/>
                </a:rPr>
                <a:t></a:t>
              </a:r>
              <a:endParaRPr lang="en-GB" altLang="en-US" baseline="-2500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cxnSp>
          <p:nvCxnSpPr>
            <p:cNvPr id="116" name="Straight Arrow Connector 115"/>
            <p:cNvCxnSpPr/>
            <p:nvPr/>
          </p:nvCxnSpPr>
          <p:spPr>
            <a:xfrm>
              <a:off x="8171594" y="3963888"/>
              <a:ext cx="0" cy="893442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20" name="Group 122"/>
          <p:cNvGrpSpPr>
            <a:grpSpLocks/>
          </p:cNvGrpSpPr>
          <p:nvPr/>
        </p:nvGrpSpPr>
        <p:grpSpPr bwMode="auto">
          <a:xfrm>
            <a:off x="4868863" y="3332163"/>
            <a:ext cx="1898650" cy="2941637"/>
            <a:chOff x="4868961" y="3332432"/>
            <a:chExt cx="1899283" cy="2940884"/>
          </a:xfrm>
        </p:grpSpPr>
        <p:grpSp>
          <p:nvGrpSpPr>
            <p:cNvPr id="17422" name="Group 117"/>
            <p:cNvGrpSpPr>
              <a:grpSpLocks/>
            </p:cNvGrpSpPr>
            <p:nvPr/>
          </p:nvGrpSpPr>
          <p:grpSpPr bwMode="auto">
            <a:xfrm>
              <a:off x="4868961" y="3332432"/>
              <a:ext cx="1899283" cy="2940884"/>
              <a:chOff x="4855778" y="3212976"/>
              <a:chExt cx="1899283" cy="2940884"/>
            </a:xfrm>
          </p:grpSpPr>
          <p:grpSp>
            <p:nvGrpSpPr>
              <p:cNvPr id="17424" name="Group 39"/>
              <p:cNvGrpSpPr>
                <a:grpSpLocks/>
              </p:cNvGrpSpPr>
              <p:nvPr/>
            </p:nvGrpSpPr>
            <p:grpSpPr bwMode="auto">
              <a:xfrm>
                <a:off x="4855778" y="3244568"/>
                <a:ext cx="1790356" cy="2605535"/>
                <a:chOff x="2385565" y="1898837"/>
                <a:chExt cx="2238194" cy="2605535"/>
              </a:xfrm>
            </p:grpSpPr>
            <p:sp>
              <p:nvSpPr>
                <p:cNvPr id="41" name="Freeform 40"/>
                <p:cNvSpPr/>
                <p:nvPr/>
              </p:nvSpPr>
              <p:spPr>
                <a:xfrm>
                  <a:off x="2385565" y="1898987"/>
                  <a:ext cx="1040275" cy="2596485"/>
                </a:xfrm>
                <a:custGeom>
                  <a:avLst/>
                  <a:gdLst>
                    <a:gd name="connsiteX0" fmla="*/ 0 w 2156929"/>
                    <a:gd name="connsiteY0" fmla="*/ 153094 h 2429569"/>
                    <a:gd name="connsiteX1" fmla="*/ 1714500 w 2156929"/>
                    <a:gd name="connsiteY1" fmla="*/ 162619 h 2429569"/>
                    <a:gd name="connsiteX2" fmla="*/ 2143125 w 2156929"/>
                    <a:gd name="connsiteY2" fmla="*/ 1819969 h 2429569"/>
                    <a:gd name="connsiteX3" fmla="*/ 2009775 w 2156929"/>
                    <a:gd name="connsiteY3" fmla="*/ 2429569 h 2429569"/>
                    <a:gd name="connsiteX0" fmla="*/ 0 w 2143125"/>
                    <a:gd name="connsiteY0" fmla="*/ 153094 h 1819969"/>
                    <a:gd name="connsiteX1" fmla="*/ 1714500 w 2143125"/>
                    <a:gd name="connsiteY1" fmla="*/ 162619 h 1819969"/>
                    <a:gd name="connsiteX2" fmla="*/ 2143125 w 2143125"/>
                    <a:gd name="connsiteY2" fmla="*/ 1819969 h 1819969"/>
                    <a:gd name="connsiteX0" fmla="*/ 0 w 2143125"/>
                    <a:gd name="connsiteY0" fmla="*/ 28889 h 1695764"/>
                    <a:gd name="connsiteX1" fmla="*/ 1600200 w 2143125"/>
                    <a:gd name="connsiteY1" fmla="*/ 533714 h 1695764"/>
                    <a:gd name="connsiteX2" fmla="*/ 2143125 w 2143125"/>
                    <a:gd name="connsiteY2" fmla="*/ 1695764 h 1695764"/>
                    <a:gd name="connsiteX0" fmla="*/ 0 w 2143125"/>
                    <a:gd name="connsiteY0" fmla="*/ 0 h 1666875"/>
                    <a:gd name="connsiteX1" fmla="*/ 1600200 w 2143125"/>
                    <a:gd name="connsiteY1" fmla="*/ 504825 h 1666875"/>
                    <a:gd name="connsiteX2" fmla="*/ 2143125 w 2143125"/>
                    <a:gd name="connsiteY2" fmla="*/ 1666875 h 1666875"/>
                    <a:gd name="connsiteX0" fmla="*/ 0 w 2143125"/>
                    <a:gd name="connsiteY0" fmla="*/ 0 h 1666875"/>
                    <a:gd name="connsiteX1" fmla="*/ 1600200 w 2143125"/>
                    <a:gd name="connsiteY1" fmla="*/ 504825 h 1666875"/>
                    <a:gd name="connsiteX2" fmla="*/ 2143125 w 2143125"/>
                    <a:gd name="connsiteY2" fmla="*/ 1666875 h 1666875"/>
                    <a:gd name="connsiteX0" fmla="*/ 0 w 2143125"/>
                    <a:gd name="connsiteY0" fmla="*/ 0 h 1666875"/>
                    <a:gd name="connsiteX1" fmla="*/ 1676400 w 2143125"/>
                    <a:gd name="connsiteY1" fmla="*/ 228600 h 1666875"/>
                    <a:gd name="connsiteX2" fmla="*/ 2143125 w 2143125"/>
                    <a:gd name="connsiteY2" fmla="*/ 1666875 h 1666875"/>
                    <a:gd name="connsiteX0" fmla="*/ 0 w 2143125"/>
                    <a:gd name="connsiteY0" fmla="*/ 0 h 1666875"/>
                    <a:gd name="connsiteX1" fmla="*/ 1676400 w 2143125"/>
                    <a:gd name="connsiteY1" fmla="*/ 276225 h 1666875"/>
                    <a:gd name="connsiteX2" fmla="*/ 2143125 w 2143125"/>
                    <a:gd name="connsiteY2" fmla="*/ 1666875 h 1666875"/>
                    <a:gd name="connsiteX0" fmla="*/ 0 w 2000250"/>
                    <a:gd name="connsiteY0" fmla="*/ 0 h 1676400"/>
                    <a:gd name="connsiteX1" fmla="*/ 1676400 w 2000250"/>
                    <a:gd name="connsiteY1" fmla="*/ 276225 h 1676400"/>
                    <a:gd name="connsiteX2" fmla="*/ 2000250 w 2000250"/>
                    <a:gd name="connsiteY2" fmla="*/ 1676400 h 1676400"/>
                    <a:gd name="connsiteX0" fmla="*/ 0 w 2000250"/>
                    <a:gd name="connsiteY0" fmla="*/ 0 h 1676400"/>
                    <a:gd name="connsiteX1" fmla="*/ 1676400 w 2000250"/>
                    <a:gd name="connsiteY1" fmla="*/ 276225 h 1676400"/>
                    <a:gd name="connsiteX2" fmla="*/ 2000250 w 2000250"/>
                    <a:gd name="connsiteY2" fmla="*/ 1676400 h 1676400"/>
                    <a:gd name="connsiteX0" fmla="*/ 0 w 2000250"/>
                    <a:gd name="connsiteY0" fmla="*/ 0 h 1676400"/>
                    <a:gd name="connsiteX1" fmla="*/ 1371600 w 2000250"/>
                    <a:gd name="connsiteY1" fmla="*/ 333375 h 1676400"/>
                    <a:gd name="connsiteX2" fmla="*/ 2000250 w 2000250"/>
                    <a:gd name="connsiteY2" fmla="*/ 1676400 h 1676400"/>
                    <a:gd name="connsiteX0" fmla="*/ 0 w 2055594"/>
                    <a:gd name="connsiteY0" fmla="*/ 0 h 2199613"/>
                    <a:gd name="connsiteX1" fmla="*/ 1426944 w 2055594"/>
                    <a:gd name="connsiteY1" fmla="*/ 856588 h 2199613"/>
                    <a:gd name="connsiteX2" fmla="*/ 2055594 w 2055594"/>
                    <a:gd name="connsiteY2" fmla="*/ 2199613 h 2199613"/>
                    <a:gd name="connsiteX0" fmla="*/ 0 w 2055594"/>
                    <a:gd name="connsiteY0" fmla="*/ 0 h 2199613"/>
                    <a:gd name="connsiteX1" fmla="*/ 1426944 w 2055594"/>
                    <a:gd name="connsiteY1" fmla="*/ 856588 h 2199613"/>
                    <a:gd name="connsiteX2" fmla="*/ 2055594 w 2055594"/>
                    <a:gd name="connsiteY2" fmla="*/ 2199613 h 2199613"/>
                    <a:gd name="connsiteX0" fmla="*/ 0 w 2055594"/>
                    <a:gd name="connsiteY0" fmla="*/ 0 h 2199613"/>
                    <a:gd name="connsiteX1" fmla="*/ 1471217 w 2055594"/>
                    <a:gd name="connsiteY1" fmla="*/ 834325 h 2199613"/>
                    <a:gd name="connsiteX2" fmla="*/ 2055594 w 2055594"/>
                    <a:gd name="connsiteY2" fmla="*/ 2199613 h 2199613"/>
                    <a:gd name="connsiteX0" fmla="*/ 0 w 1980047"/>
                    <a:gd name="connsiteY0" fmla="*/ 0 h 2418430"/>
                    <a:gd name="connsiteX1" fmla="*/ 1395670 w 1980047"/>
                    <a:gd name="connsiteY1" fmla="*/ 1053142 h 2418430"/>
                    <a:gd name="connsiteX2" fmla="*/ 1980047 w 1980047"/>
                    <a:gd name="connsiteY2" fmla="*/ 2418430 h 2418430"/>
                    <a:gd name="connsiteX0" fmla="*/ 0 w 1980047"/>
                    <a:gd name="connsiteY0" fmla="*/ 0 h 2418430"/>
                    <a:gd name="connsiteX1" fmla="*/ 1395670 w 1980047"/>
                    <a:gd name="connsiteY1" fmla="*/ 1053142 h 2418430"/>
                    <a:gd name="connsiteX2" fmla="*/ 1980047 w 1980047"/>
                    <a:gd name="connsiteY2" fmla="*/ 2418430 h 2418430"/>
                    <a:gd name="connsiteX0" fmla="*/ 0 w 1980047"/>
                    <a:gd name="connsiteY0" fmla="*/ 0 h 2418430"/>
                    <a:gd name="connsiteX1" fmla="*/ 1456107 w 1980047"/>
                    <a:gd name="connsiteY1" fmla="*/ 1005830 h 2418430"/>
                    <a:gd name="connsiteX2" fmla="*/ 1980047 w 1980047"/>
                    <a:gd name="connsiteY2" fmla="*/ 2418430 h 2418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980047" h="2418430">
                      <a:moveTo>
                        <a:pt x="0" y="0"/>
                      </a:moveTo>
                      <a:cubicBezTo>
                        <a:pt x="710479" y="234770"/>
                        <a:pt x="1126099" y="602758"/>
                        <a:pt x="1456107" y="1005830"/>
                      </a:cubicBezTo>
                      <a:cubicBezTo>
                        <a:pt x="1786115" y="1408902"/>
                        <a:pt x="1978460" y="1707230"/>
                        <a:pt x="1980047" y="2418430"/>
                      </a:cubicBezTo>
                    </a:path>
                  </a:pathLst>
                </a:custGeom>
                <a:noFill/>
                <a:ln w="1905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/>
                </a:p>
              </p:txBody>
            </p:sp>
            <p:sp>
              <p:nvSpPr>
                <p:cNvPr id="42" name="Freeform 41"/>
                <p:cNvSpPr/>
                <p:nvPr/>
              </p:nvSpPr>
              <p:spPr>
                <a:xfrm flipH="1">
                  <a:off x="3527088" y="3011539"/>
                  <a:ext cx="1095862" cy="1493456"/>
                </a:xfrm>
                <a:custGeom>
                  <a:avLst/>
                  <a:gdLst>
                    <a:gd name="connsiteX0" fmla="*/ 0 w 2156929"/>
                    <a:gd name="connsiteY0" fmla="*/ 153094 h 2429569"/>
                    <a:gd name="connsiteX1" fmla="*/ 1714500 w 2156929"/>
                    <a:gd name="connsiteY1" fmla="*/ 162619 h 2429569"/>
                    <a:gd name="connsiteX2" fmla="*/ 2143125 w 2156929"/>
                    <a:gd name="connsiteY2" fmla="*/ 1819969 h 2429569"/>
                    <a:gd name="connsiteX3" fmla="*/ 2009775 w 2156929"/>
                    <a:gd name="connsiteY3" fmla="*/ 2429569 h 2429569"/>
                    <a:gd name="connsiteX0" fmla="*/ 0 w 2143125"/>
                    <a:gd name="connsiteY0" fmla="*/ 153094 h 1819969"/>
                    <a:gd name="connsiteX1" fmla="*/ 1714500 w 2143125"/>
                    <a:gd name="connsiteY1" fmla="*/ 162619 h 1819969"/>
                    <a:gd name="connsiteX2" fmla="*/ 2143125 w 2143125"/>
                    <a:gd name="connsiteY2" fmla="*/ 1819969 h 1819969"/>
                    <a:gd name="connsiteX0" fmla="*/ 0 w 2143125"/>
                    <a:gd name="connsiteY0" fmla="*/ 28889 h 1695764"/>
                    <a:gd name="connsiteX1" fmla="*/ 1600200 w 2143125"/>
                    <a:gd name="connsiteY1" fmla="*/ 533714 h 1695764"/>
                    <a:gd name="connsiteX2" fmla="*/ 2143125 w 2143125"/>
                    <a:gd name="connsiteY2" fmla="*/ 1695764 h 1695764"/>
                    <a:gd name="connsiteX0" fmla="*/ 0 w 2143125"/>
                    <a:gd name="connsiteY0" fmla="*/ 0 h 1666875"/>
                    <a:gd name="connsiteX1" fmla="*/ 1600200 w 2143125"/>
                    <a:gd name="connsiteY1" fmla="*/ 504825 h 1666875"/>
                    <a:gd name="connsiteX2" fmla="*/ 2143125 w 2143125"/>
                    <a:gd name="connsiteY2" fmla="*/ 1666875 h 1666875"/>
                    <a:gd name="connsiteX0" fmla="*/ 0 w 2143125"/>
                    <a:gd name="connsiteY0" fmla="*/ 0 h 1666875"/>
                    <a:gd name="connsiteX1" fmla="*/ 1600200 w 2143125"/>
                    <a:gd name="connsiteY1" fmla="*/ 504825 h 1666875"/>
                    <a:gd name="connsiteX2" fmla="*/ 2143125 w 2143125"/>
                    <a:gd name="connsiteY2" fmla="*/ 1666875 h 1666875"/>
                    <a:gd name="connsiteX0" fmla="*/ 0 w 2143125"/>
                    <a:gd name="connsiteY0" fmla="*/ 0 h 1666875"/>
                    <a:gd name="connsiteX1" fmla="*/ 1676400 w 2143125"/>
                    <a:gd name="connsiteY1" fmla="*/ 228600 h 1666875"/>
                    <a:gd name="connsiteX2" fmla="*/ 2143125 w 2143125"/>
                    <a:gd name="connsiteY2" fmla="*/ 1666875 h 1666875"/>
                    <a:gd name="connsiteX0" fmla="*/ 0 w 2143125"/>
                    <a:gd name="connsiteY0" fmla="*/ 0 h 1666875"/>
                    <a:gd name="connsiteX1" fmla="*/ 1676400 w 2143125"/>
                    <a:gd name="connsiteY1" fmla="*/ 276225 h 1666875"/>
                    <a:gd name="connsiteX2" fmla="*/ 2143125 w 2143125"/>
                    <a:gd name="connsiteY2" fmla="*/ 1666875 h 1666875"/>
                    <a:gd name="connsiteX0" fmla="*/ 0 w 2000250"/>
                    <a:gd name="connsiteY0" fmla="*/ 0 h 1676400"/>
                    <a:gd name="connsiteX1" fmla="*/ 1676400 w 2000250"/>
                    <a:gd name="connsiteY1" fmla="*/ 276225 h 1676400"/>
                    <a:gd name="connsiteX2" fmla="*/ 2000250 w 2000250"/>
                    <a:gd name="connsiteY2" fmla="*/ 1676400 h 1676400"/>
                    <a:gd name="connsiteX0" fmla="*/ 0 w 2000250"/>
                    <a:gd name="connsiteY0" fmla="*/ 0 h 1676400"/>
                    <a:gd name="connsiteX1" fmla="*/ 1676400 w 2000250"/>
                    <a:gd name="connsiteY1" fmla="*/ 276225 h 1676400"/>
                    <a:gd name="connsiteX2" fmla="*/ 2000250 w 2000250"/>
                    <a:gd name="connsiteY2" fmla="*/ 1676400 h 1676400"/>
                    <a:gd name="connsiteX0" fmla="*/ 0 w 2000250"/>
                    <a:gd name="connsiteY0" fmla="*/ 0 h 1676400"/>
                    <a:gd name="connsiteX1" fmla="*/ 1371600 w 2000250"/>
                    <a:gd name="connsiteY1" fmla="*/ 333375 h 1676400"/>
                    <a:gd name="connsiteX2" fmla="*/ 2000250 w 2000250"/>
                    <a:gd name="connsiteY2" fmla="*/ 1676400 h 1676400"/>
                    <a:gd name="connsiteX0" fmla="*/ 0 w 2730799"/>
                    <a:gd name="connsiteY0" fmla="*/ 423010 h 1370252"/>
                    <a:gd name="connsiteX1" fmla="*/ 2102149 w 2730799"/>
                    <a:gd name="connsiteY1" fmla="*/ 27227 h 1370252"/>
                    <a:gd name="connsiteX2" fmla="*/ 2730799 w 2730799"/>
                    <a:gd name="connsiteY2" fmla="*/ 1370252 h 1370252"/>
                    <a:gd name="connsiteX0" fmla="*/ 0 w 2730799"/>
                    <a:gd name="connsiteY0" fmla="*/ 436558 h 1383800"/>
                    <a:gd name="connsiteX1" fmla="*/ 2102149 w 2730799"/>
                    <a:gd name="connsiteY1" fmla="*/ 40775 h 1383800"/>
                    <a:gd name="connsiteX2" fmla="*/ 2730799 w 2730799"/>
                    <a:gd name="connsiteY2" fmla="*/ 1383800 h 1383800"/>
                    <a:gd name="connsiteX0" fmla="*/ 0 w 2770944"/>
                    <a:gd name="connsiteY0" fmla="*/ 396737 h 1391291"/>
                    <a:gd name="connsiteX1" fmla="*/ 2142294 w 2770944"/>
                    <a:gd name="connsiteY1" fmla="*/ 48266 h 1391291"/>
                    <a:gd name="connsiteX2" fmla="*/ 2770944 w 2770944"/>
                    <a:gd name="connsiteY2" fmla="*/ 1391291 h 1391291"/>
                    <a:gd name="connsiteX0" fmla="*/ 0 w 2770944"/>
                    <a:gd name="connsiteY0" fmla="*/ 393960 h 1388514"/>
                    <a:gd name="connsiteX1" fmla="*/ 2142294 w 2770944"/>
                    <a:gd name="connsiteY1" fmla="*/ 45489 h 1388514"/>
                    <a:gd name="connsiteX2" fmla="*/ 2770944 w 2770944"/>
                    <a:gd name="connsiteY2" fmla="*/ 1388514 h 1388514"/>
                    <a:gd name="connsiteX0" fmla="*/ 0 w 2770944"/>
                    <a:gd name="connsiteY0" fmla="*/ 396158 h 1390712"/>
                    <a:gd name="connsiteX1" fmla="*/ 2142294 w 2770944"/>
                    <a:gd name="connsiteY1" fmla="*/ 47687 h 1390712"/>
                    <a:gd name="connsiteX2" fmla="*/ 2770944 w 2770944"/>
                    <a:gd name="connsiteY2" fmla="*/ 1390712 h 1390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70944" h="1390712">
                      <a:moveTo>
                        <a:pt x="0" y="396158"/>
                      </a:moveTo>
                      <a:cubicBezTo>
                        <a:pt x="823794" y="184945"/>
                        <a:pt x="1680470" y="-118072"/>
                        <a:pt x="2142294" y="47687"/>
                      </a:cubicBezTo>
                      <a:cubicBezTo>
                        <a:pt x="2604118" y="213446"/>
                        <a:pt x="2769357" y="679512"/>
                        <a:pt x="2770944" y="1390712"/>
                      </a:cubicBezTo>
                    </a:path>
                  </a:pathLst>
                </a:custGeom>
                <a:noFill/>
                <a:ln w="19050">
                  <a:solidFill>
                    <a:schemeClr val="tx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GB"/>
                </a:p>
              </p:txBody>
            </p:sp>
          </p:grpSp>
          <p:cxnSp>
            <p:nvCxnSpPr>
              <p:cNvPr id="43" name="Straight Connector 42"/>
              <p:cNvCxnSpPr/>
              <p:nvPr/>
            </p:nvCxnSpPr>
            <p:spPr>
              <a:xfrm>
                <a:off x="5578331" y="4663580"/>
                <a:ext cx="277906" cy="4761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Oval 43"/>
              <p:cNvSpPr/>
              <p:nvPr/>
            </p:nvSpPr>
            <p:spPr>
              <a:xfrm>
                <a:off x="5729194" y="4615967"/>
                <a:ext cx="87341" cy="107922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51" name="Freeform 50"/>
              <p:cNvSpPr/>
              <p:nvPr/>
            </p:nvSpPr>
            <p:spPr>
              <a:xfrm rot="5400000">
                <a:off x="6168314" y="4241951"/>
                <a:ext cx="101574" cy="865475"/>
              </a:xfrm>
              <a:custGeom>
                <a:avLst/>
                <a:gdLst>
                  <a:gd name="connsiteX0" fmla="*/ 0 w 101755"/>
                  <a:gd name="connsiteY0" fmla="*/ 711200 h 711200"/>
                  <a:gd name="connsiteX1" fmla="*/ 95623 w 101755"/>
                  <a:gd name="connsiteY1" fmla="*/ 615576 h 711200"/>
                  <a:gd name="connsiteX2" fmla="*/ 17929 w 101755"/>
                  <a:gd name="connsiteY2" fmla="*/ 513976 h 711200"/>
                  <a:gd name="connsiteX3" fmla="*/ 89647 w 101755"/>
                  <a:gd name="connsiteY3" fmla="*/ 430305 h 711200"/>
                  <a:gd name="connsiteX4" fmla="*/ 29882 w 101755"/>
                  <a:gd name="connsiteY4" fmla="*/ 328705 h 711200"/>
                  <a:gd name="connsiteX5" fmla="*/ 101600 w 101755"/>
                  <a:gd name="connsiteY5" fmla="*/ 227105 h 711200"/>
                  <a:gd name="connsiteX6" fmla="*/ 5976 w 101755"/>
                  <a:gd name="connsiteY6" fmla="*/ 125505 h 711200"/>
                  <a:gd name="connsiteX7" fmla="*/ 83670 w 101755"/>
                  <a:gd name="connsiteY7" fmla="*/ 0 h 711200"/>
                  <a:gd name="connsiteX8" fmla="*/ 83670 w 101755"/>
                  <a:gd name="connsiteY8" fmla="*/ 0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1755" h="711200">
                    <a:moveTo>
                      <a:pt x="0" y="711200"/>
                    </a:moveTo>
                    <a:cubicBezTo>
                      <a:pt x="46317" y="679823"/>
                      <a:pt x="92635" y="648447"/>
                      <a:pt x="95623" y="615576"/>
                    </a:cubicBezTo>
                    <a:cubicBezTo>
                      <a:pt x="98611" y="582705"/>
                      <a:pt x="18925" y="544854"/>
                      <a:pt x="17929" y="513976"/>
                    </a:cubicBezTo>
                    <a:cubicBezTo>
                      <a:pt x="16933" y="483098"/>
                      <a:pt x="87655" y="461184"/>
                      <a:pt x="89647" y="430305"/>
                    </a:cubicBezTo>
                    <a:cubicBezTo>
                      <a:pt x="91639" y="399426"/>
                      <a:pt x="27890" y="362572"/>
                      <a:pt x="29882" y="328705"/>
                    </a:cubicBezTo>
                    <a:cubicBezTo>
                      <a:pt x="31874" y="294838"/>
                      <a:pt x="105584" y="260972"/>
                      <a:pt x="101600" y="227105"/>
                    </a:cubicBezTo>
                    <a:cubicBezTo>
                      <a:pt x="97616" y="193238"/>
                      <a:pt x="8964" y="163356"/>
                      <a:pt x="5976" y="125505"/>
                    </a:cubicBezTo>
                    <a:cubicBezTo>
                      <a:pt x="2988" y="87654"/>
                      <a:pt x="83670" y="0"/>
                      <a:pt x="83670" y="0"/>
                    </a:cubicBezTo>
                    <a:lnTo>
                      <a:pt x="83670" y="0"/>
                    </a:lnTo>
                  </a:path>
                </a:pathLst>
              </a:custGeom>
              <a:noFill/>
              <a:ln>
                <a:solidFill>
                  <a:srgbClr val="00B050"/>
                </a:solidFill>
                <a:prstDash val="sysDash"/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6669307" y="4623902"/>
                <a:ext cx="85754" cy="107922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17429" name="TextBox 80"/>
              <p:cNvSpPr txBox="1">
                <a:spLocks noChangeArrowheads="1"/>
              </p:cNvSpPr>
              <p:nvPr/>
            </p:nvSpPr>
            <p:spPr bwMode="auto">
              <a:xfrm>
                <a:off x="6017095" y="3911344"/>
                <a:ext cx="52319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r>
                  <a:rPr lang="en-US" altLang="en-US">
                    <a:latin typeface="Times" panose="02020603050405020304" pitchFamily="18" charset="0"/>
                    <a:cs typeface="Times" panose="02020603050405020304" pitchFamily="18" charset="0"/>
                    <a:sym typeface="Symbol" panose="05050102010706020507" pitchFamily="18" charset="2"/>
                  </a:rPr>
                  <a:t></a:t>
                </a:r>
                <a:endParaRPr lang="en-GB" altLang="en-US" baseline="-25000"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cxnSp>
            <p:nvCxnSpPr>
              <p:cNvPr id="82" name="Straight Arrow Connector 81"/>
              <p:cNvCxnSpPr/>
              <p:nvPr/>
            </p:nvCxnSpPr>
            <p:spPr>
              <a:xfrm>
                <a:off x="6048387" y="3963671"/>
                <a:ext cx="0" cy="39042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431" name="TextBox 88"/>
              <p:cNvSpPr txBox="1">
                <a:spLocks noChangeArrowheads="1"/>
              </p:cNvSpPr>
              <p:nvPr/>
            </p:nvSpPr>
            <p:spPr bwMode="auto">
              <a:xfrm>
                <a:off x="5738099" y="5784528"/>
                <a:ext cx="68278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r>
                  <a:rPr lang="en-US" altLang="en-US">
                    <a:latin typeface="Times" panose="02020603050405020304" pitchFamily="18" charset="0"/>
                    <a:cs typeface="Times" panose="02020603050405020304" pitchFamily="18" charset="0"/>
                    <a:sym typeface="Symbol" panose="05050102010706020507" pitchFamily="18" charset="2"/>
                  </a:rPr>
                  <a:t>(x)</a:t>
                </a:r>
                <a:endParaRPr lang="en-GB" altLang="en-US" baseline="-25000"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  <p:grpSp>
            <p:nvGrpSpPr>
              <p:cNvPr id="17432" name="Group 94"/>
              <p:cNvGrpSpPr>
                <a:grpSpLocks/>
              </p:cNvGrpSpPr>
              <p:nvPr/>
            </p:nvGrpSpPr>
            <p:grpSpPr bwMode="auto">
              <a:xfrm>
                <a:off x="5094122" y="3974263"/>
                <a:ext cx="523198" cy="724397"/>
                <a:chOff x="609714" y="3955810"/>
                <a:chExt cx="523198" cy="724397"/>
              </a:xfrm>
            </p:grpSpPr>
            <p:sp>
              <p:nvSpPr>
                <p:cNvPr id="17438" name="TextBox 95"/>
                <p:cNvSpPr txBox="1">
                  <a:spLocks noChangeArrowheads="1"/>
                </p:cNvSpPr>
                <p:nvPr/>
              </p:nvSpPr>
              <p:spPr bwMode="auto">
                <a:xfrm>
                  <a:off x="609714" y="4179610"/>
                  <a:ext cx="523198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/>
                  <a:r>
                    <a:rPr lang="en-US" altLang="en-US">
                      <a:latin typeface="Times" panose="02020603050405020304" pitchFamily="18" charset="0"/>
                      <a:cs typeface="Times" panose="02020603050405020304" pitchFamily="18" charset="0"/>
                      <a:sym typeface="Symbol" panose="05050102010706020507" pitchFamily="18" charset="2"/>
                    </a:rPr>
                    <a:t></a:t>
                  </a:r>
                  <a:r>
                    <a:rPr lang="en-US" altLang="en-US" baseline="-25000">
                      <a:latin typeface="Times" panose="02020603050405020304" pitchFamily="18" charset="0"/>
                      <a:cs typeface="Times" panose="02020603050405020304" pitchFamily="18" charset="0"/>
                      <a:sym typeface="Symbol" panose="05050102010706020507" pitchFamily="18" charset="2"/>
                    </a:rPr>
                    <a:t>i</a:t>
                  </a:r>
                  <a:endParaRPr lang="en-GB" altLang="en-US" baseline="-25000">
                    <a:latin typeface="Times" panose="02020603050405020304" pitchFamily="18" charset="0"/>
                    <a:cs typeface="Times" panose="02020603050405020304" pitchFamily="18" charset="0"/>
                  </a:endParaRPr>
                </a:p>
              </p:txBody>
            </p:sp>
            <p:cxnSp>
              <p:nvCxnSpPr>
                <p:cNvPr id="97" name="Straight Arrow Connector 96"/>
                <p:cNvCxnSpPr/>
                <p:nvPr/>
              </p:nvCxnSpPr>
              <p:spPr>
                <a:xfrm>
                  <a:off x="936708" y="3956328"/>
                  <a:ext cx="0" cy="723715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headEnd type="stealth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433" name="Group 108"/>
              <p:cNvGrpSpPr>
                <a:grpSpLocks/>
              </p:cNvGrpSpPr>
              <p:nvPr/>
            </p:nvGrpSpPr>
            <p:grpSpPr bwMode="auto">
              <a:xfrm>
                <a:off x="4861878" y="3212976"/>
                <a:ext cx="1803887" cy="2916324"/>
                <a:chOff x="4861878" y="3212976"/>
                <a:chExt cx="1803887" cy="2916324"/>
              </a:xfrm>
            </p:grpSpPr>
            <p:cxnSp>
              <p:nvCxnSpPr>
                <p:cNvPr id="45" name="Straight Arrow Connector 44"/>
                <p:cNvCxnSpPr/>
                <p:nvPr/>
              </p:nvCxnSpPr>
              <p:spPr>
                <a:xfrm>
                  <a:off x="4933591" y="3960497"/>
                  <a:ext cx="1700780" cy="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Arrow Connector 45"/>
                <p:cNvCxnSpPr/>
                <p:nvPr/>
              </p:nvCxnSpPr>
              <p:spPr>
                <a:xfrm>
                  <a:off x="5740310" y="3970019"/>
                  <a:ext cx="0" cy="2160035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Arrow Connector 100"/>
                <p:cNvCxnSpPr/>
                <p:nvPr/>
              </p:nvCxnSpPr>
              <p:spPr>
                <a:xfrm>
                  <a:off x="4862130" y="3212976"/>
                  <a:ext cx="1804001" cy="1560112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434" name="TextBox 109"/>
              <p:cNvSpPr txBox="1">
                <a:spLocks noChangeArrowheads="1"/>
              </p:cNvSpPr>
              <p:nvPr/>
            </p:nvSpPr>
            <p:spPr bwMode="auto">
              <a:xfrm>
                <a:off x="5255557" y="3289674"/>
                <a:ext cx="1499503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r>
                  <a:rPr lang="en-US" altLang="en-US">
                    <a:latin typeface="Times" panose="02020603050405020304" pitchFamily="18" charset="0"/>
                    <a:cs typeface="Times" panose="02020603050405020304" pitchFamily="18" charset="0"/>
                  </a:rPr>
                  <a:t>E</a:t>
                </a:r>
                <a:r>
                  <a:rPr lang="en-US" altLang="en-US">
                    <a:latin typeface="Times" panose="02020603050405020304" pitchFamily="18" charset="0"/>
                    <a:cs typeface="Times" panose="02020603050405020304" pitchFamily="18" charset="0"/>
                    <a:sym typeface="Symbol" panose="05050102010706020507" pitchFamily="18" charset="2"/>
                  </a:rPr>
                  <a:t></a:t>
                </a:r>
                <a:r>
                  <a:rPr lang="en-US" altLang="en-US">
                    <a:latin typeface="Times" panose="02020603050405020304" pitchFamily="18" charset="0"/>
                    <a:cs typeface="Times" panose="02020603050405020304" pitchFamily="18" charset="0"/>
                  </a:rPr>
                  <a:t>x ~ sin(</a:t>
                </a:r>
                <a:r>
                  <a:rPr lang="en-US" altLang="en-US">
                    <a:latin typeface="Times" panose="02020603050405020304" pitchFamily="18" charset="0"/>
                    <a:cs typeface="Times" panose="02020603050405020304" pitchFamily="18" charset="0"/>
                    <a:sym typeface="Symbol" panose="05050102010706020507" pitchFamily="18" charset="2"/>
                  </a:rPr>
                  <a:t>t</a:t>
                </a:r>
                <a:r>
                  <a:rPr lang="en-US" altLang="en-US">
                    <a:latin typeface="Times" panose="02020603050405020304" pitchFamily="18" charset="0"/>
                    <a:cs typeface="Times" panose="02020603050405020304" pitchFamily="18" charset="0"/>
                  </a:rPr>
                  <a:t>)</a:t>
                </a:r>
                <a:endParaRPr lang="en-GB" altLang="en-US">
                  <a:latin typeface="Times" panose="02020603050405020304" pitchFamily="18" charset="0"/>
                  <a:cs typeface="Times" panose="02020603050405020304" pitchFamily="18" charset="0"/>
                </a:endParaRPr>
              </a:p>
            </p:txBody>
          </p:sp>
        </p:grpSp>
        <p:sp>
          <p:nvSpPr>
            <p:cNvPr id="17423" name="TextBox 121"/>
            <p:cNvSpPr txBox="1">
              <a:spLocks noChangeArrowheads="1"/>
            </p:cNvSpPr>
            <p:nvPr/>
          </p:nvSpPr>
          <p:spPr bwMode="auto">
            <a:xfrm>
              <a:off x="4968044" y="5039888"/>
              <a:ext cx="1702972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>
                  <a:latin typeface="Times" panose="02020603050405020304" pitchFamily="18" charset="0"/>
                  <a:cs typeface="Times" panose="02020603050405020304" pitchFamily="18" charset="0"/>
                </a:rPr>
                <a:t>lifetime </a:t>
              </a:r>
              <a:r>
                <a:rPr lang="en-US" altLang="en-US">
                  <a:latin typeface="Times" panose="02020603050405020304" pitchFamily="18" charset="0"/>
                  <a:cs typeface="Times" panose="02020603050405020304" pitchFamily="18" charset="0"/>
                  <a:sym typeface="Symbol" panose="05050102010706020507" pitchFamily="18" charset="2"/>
                </a:rPr>
                <a:t>=1/</a:t>
              </a:r>
              <a:r>
                <a:rPr lang="en-US" altLang="en-US" baseline="-25000">
                  <a:latin typeface="Times" panose="02020603050405020304" pitchFamily="18" charset="0"/>
                  <a:cs typeface="Times" panose="02020603050405020304" pitchFamily="18" charset="0"/>
                  <a:sym typeface="Symbol" panose="05050102010706020507" pitchFamily="18" charset="2"/>
                </a:rPr>
                <a:t>t</a:t>
              </a:r>
              <a:endParaRPr lang="en-GB" altLang="en-US" baseline="-2500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4640263" y="796925"/>
            <a:ext cx="38496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Rubidium </a:t>
            </a:r>
            <a:r>
              <a:rPr lang="en-US" b="1" baseline="-250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 = 4.2 eV = 300 nm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Laser h = 1.6 eV = 785 nm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  <a:latin typeface="Times" panose="02020603050405020304" pitchFamily="18" charset="0"/>
              <a:cs typeface="Times" panose="02020603050405020304" pitchFamily="18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2279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14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16" name="Group 15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18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" name="Rectangle 18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AWAKE: Strong Field Ionization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7" name="Rectangle 16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5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1258" y="6492875"/>
            <a:ext cx="550404" cy="365125"/>
          </a:xfrm>
        </p:spPr>
        <p:txBody>
          <a:bodyPr/>
          <a:lstStyle/>
          <a:p>
            <a:pPr>
              <a:defRPr/>
            </a:pPr>
            <a:fld id="{95EFE7E5-DA34-4B38-A148-ED6F4CE54588}" type="slidenum">
              <a:rPr lang="en-GB"/>
              <a:pPr>
                <a:defRPr/>
              </a:pPr>
              <a:t>45</a:t>
            </a:fld>
            <a:endParaRPr lang="en-GB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19572" y="1484784"/>
            <a:ext cx="7956550" cy="169241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spcAft>
                <a:spcPts val="0"/>
              </a:spcAft>
              <a:buFontTx/>
              <a:buChar char="-"/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Strong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field ionization threshold for Rubidium &lt; 2 TW/cm2</a:t>
            </a:r>
          </a:p>
          <a:p>
            <a:pPr algn="just" fontAlgn="auto">
              <a:spcAft>
                <a:spcPts val="0"/>
              </a:spcAft>
              <a:buFontTx/>
              <a:buChar char="-"/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Focused laser beam intensity &gt; 50TW/cm2</a:t>
            </a:r>
          </a:p>
          <a:p>
            <a:pPr algn="just" fontAlgn="auto">
              <a:spcAft>
                <a:spcPts val="0"/>
              </a:spcAft>
              <a:buFontTx/>
              <a:buChar char="-"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Well above threshold, really strong field ionization</a:t>
            </a:r>
          </a:p>
        </p:txBody>
      </p:sp>
    </p:spTree>
    <p:extLst>
      <p:ext uri="{BB962C8B-B14F-4D97-AF65-F5344CB8AC3E}">
        <p14:creationId xmlns:p14="http://schemas.microsoft.com/office/powerpoint/2010/main" val="394089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9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11" name="Group 10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13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4" name="Rectangle 13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28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AWAKE Laser Room: </a:t>
                  </a:r>
                  <a:r>
                    <a:rPr lang="en-US" sz="2800" b="1" dirty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</a:t>
                  </a:r>
                  <a:r>
                    <a:rPr lang="en-US" sz="28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ooling &amp; Ventilation</a:t>
                  </a:r>
                  <a:endParaRPr lang="en-GB" sz="28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2" name="Rectangle 11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0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862" y="934675"/>
            <a:ext cx="8229600" cy="1008111"/>
          </a:xfrm>
        </p:spPr>
        <p:txBody>
          <a:bodyPr>
            <a:normAutofit/>
          </a:bodyPr>
          <a:lstStyle/>
          <a:p>
            <a:r>
              <a:rPr lang="en-GB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Design of ventilation system is on-going.</a:t>
            </a:r>
          </a:p>
          <a:p>
            <a:r>
              <a:rPr lang="en-GB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Open question: Which humidity level can be accepted?</a:t>
            </a:r>
            <a:endParaRPr lang="en-GB" sz="2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1258" y="6492875"/>
            <a:ext cx="550404" cy="365125"/>
          </a:xfrm>
        </p:spPr>
        <p:txBody>
          <a:bodyPr/>
          <a:lstStyle/>
          <a:p>
            <a:fld id="{9524D58D-160E-4BC0-8A57-F43F0D183B2E}" type="slidenum">
              <a:rPr lang="en-GB" smtClean="0"/>
              <a:t>46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72" b="20079"/>
          <a:stretch/>
        </p:blipFill>
        <p:spPr>
          <a:xfrm>
            <a:off x="781199" y="2117661"/>
            <a:ext cx="7901823" cy="3737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92693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08" y="728700"/>
            <a:ext cx="8843216" cy="5592964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13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19" name="Group 18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21" name="Picture 2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2" name="Rectangle 21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28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Vacuum Laser Transfer Line</a:t>
                  </a:r>
                  <a:endParaRPr lang="en-GB" sz="28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0" name="Rectangle 19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8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78906" y="6465843"/>
            <a:ext cx="550404" cy="365125"/>
          </a:xfrm>
        </p:spPr>
        <p:txBody>
          <a:bodyPr/>
          <a:lstStyle/>
          <a:p>
            <a:fld id="{9524D58D-160E-4BC0-8A57-F43F0D183B2E}" type="slidenum">
              <a:rPr lang="en-GB" smtClean="0"/>
              <a:t>47</a:t>
            </a:fld>
            <a:endParaRPr lang="en-GB" dirty="0"/>
          </a:p>
        </p:txBody>
      </p:sp>
      <p:sp>
        <p:nvSpPr>
          <p:cNvPr id="10" name="Slide Number Placeholder 2"/>
          <p:cNvSpPr txBox="1">
            <a:spLocks/>
          </p:cNvSpPr>
          <p:nvPr/>
        </p:nvSpPr>
        <p:spPr>
          <a:xfrm>
            <a:off x="6553200" y="642922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86" b="12660"/>
          <a:stretch/>
        </p:blipFill>
        <p:spPr>
          <a:xfrm>
            <a:off x="3460040" y="1276996"/>
            <a:ext cx="2223920" cy="32450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075" y="3543723"/>
            <a:ext cx="2066231" cy="2467538"/>
          </a:xfrm>
          <a:prstGeom prst="rect">
            <a:avLst/>
          </a:prstGeom>
        </p:spPr>
      </p:pic>
      <p:sp>
        <p:nvSpPr>
          <p:cNvPr id="23" name="TextBox 11"/>
          <p:cNvSpPr txBox="1">
            <a:spLocks noChangeArrowheads="1"/>
          </p:cNvSpPr>
          <p:nvPr/>
        </p:nvSpPr>
        <p:spPr bwMode="auto">
          <a:xfrm>
            <a:off x="831044" y="1298921"/>
            <a:ext cx="14478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 dirty="0">
                <a:latin typeface="Times" panose="02020603050405020304" pitchFamily="18" charset="0"/>
                <a:cs typeface="Times" panose="02020603050405020304" pitchFamily="18" charset="0"/>
              </a:rPr>
              <a:t>Thanks to</a:t>
            </a:r>
          </a:p>
          <a:p>
            <a:pPr algn="ctr" eaLnBrk="1" hangingPunct="1"/>
            <a:r>
              <a:rPr lang="en-US" altLang="en-US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Nicolas </a:t>
            </a:r>
            <a:r>
              <a:rPr lang="en-US" altLang="en-US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Chritin</a:t>
            </a:r>
            <a:endParaRPr lang="en-GB" altLang="en-US"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72310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9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12" name="Group 11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15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" name="Rectangle 15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28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Vacuum Laser Transfer Line</a:t>
                  </a:r>
                  <a:endParaRPr lang="en-GB" sz="28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4" name="Rectangle 13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1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85110" y="6489621"/>
            <a:ext cx="550404" cy="365125"/>
          </a:xfrm>
        </p:spPr>
        <p:txBody>
          <a:bodyPr/>
          <a:lstStyle/>
          <a:p>
            <a:fld id="{9524D58D-160E-4BC0-8A57-F43F0D183B2E}" type="slidenum">
              <a:rPr lang="en-GB" smtClean="0"/>
              <a:t>48</a:t>
            </a:fld>
            <a:endParaRPr lang="en-GB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48" t="17266" r="9765" b="20021"/>
          <a:stretch/>
        </p:blipFill>
        <p:spPr bwMode="auto">
          <a:xfrm>
            <a:off x="1223628" y="766864"/>
            <a:ext cx="6659279" cy="55096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7412480" y="5420108"/>
            <a:ext cx="14478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 dirty="0">
                <a:latin typeface="Times" panose="02020603050405020304" pitchFamily="18" charset="0"/>
                <a:cs typeface="Times" panose="02020603050405020304" pitchFamily="18" charset="0"/>
              </a:rPr>
              <a:t>Thanks to</a:t>
            </a:r>
          </a:p>
          <a:p>
            <a:pPr algn="ctr" eaLnBrk="1" hangingPunct="1"/>
            <a:r>
              <a:rPr lang="en-US" altLang="en-US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Nicolas </a:t>
            </a:r>
            <a:r>
              <a:rPr lang="en-US" altLang="en-US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Chritin</a:t>
            </a:r>
            <a:endParaRPr lang="en-GB" altLang="en-US"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35577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14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16" name="Group 15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18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" name="Rectangle 18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28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Vacuum Laser Shutter</a:t>
                  </a:r>
                  <a:endParaRPr lang="en-GB" sz="28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7" name="Rectangle 16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5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1258" y="6492875"/>
            <a:ext cx="550404" cy="365125"/>
          </a:xfrm>
        </p:spPr>
        <p:txBody>
          <a:bodyPr/>
          <a:lstStyle/>
          <a:p>
            <a:fld id="{9524D58D-160E-4BC0-8A57-F43F0D183B2E}" type="slidenum">
              <a:rPr lang="en-GB" smtClean="0"/>
              <a:t>49</a:t>
            </a:fld>
            <a:endParaRPr lang="en-GB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09" t="10776" r="11250" b="8500"/>
          <a:stretch/>
        </p:blipFill>
        <p:spPr bwMode="auto">
          <a:xfrm>
            <a:off x="935596" y="1336521"/>
            <a:ext cx="5972631" cy="47618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>
            <a:off x="1541773" y="4252625"/>
            <a:ext cx="6183086" cy="113211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196615" y="996886"/>
            <a:ext cx="2488598" cy="1708345"/>
            <a:chOff x="196615" y="996886"/>
            <a:chExt cx="2488598" cy="1708345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615" y="996886"/>
              <a:ext cx="2488598" cy="1708345"/>
            </a:xfrm>
            <a:prstGeom prst="rect">
              <a:avLst/>
            </a:prstGeom>
          </p:spPr>
        </p:pic>
        <p:sp>
          <p:nvSpPr>
            <p:cNvPr id="13" name="Donut 12"/>
            <p:cNvSpPr/>
            <p:nvPr/>
          </p:nvSpPr>
          <p:spPr>
            <a:xfrm>
              <a:off x="1763688" y="1373316"/>
              <a:ext cx="576064" cy="507512"/>
            </a:xfrm>
            <a:prstGeom prst="donut">
              <a:avLst>
                <a:gd name="adj" fmla="val 2795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1"/>
          <p:cNvSpPr txBox="1">
            <a:spLocks noChangeArrowheads="1"/>
          </p:cNvSpPr>
          <p:nvPr/>
        </p:nvSpPr>
        <p:spPr bwMode="auto">
          <a:xfrm>
            <a:off x="7418628" y="4252625"/>
            <a:ext cx="14478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600" dirty="0">
                <a:latin typeface="Times" panose="02020603050405020304" pitchFamily="18" charset="0"/>
                <a:cs typeface="Times" panose="02020603050405020304" pitchFamily="18" charset="0"/>
              </a:rPr>
              <a:t>Thanks to</a:t>
            </a:r>
          </a:p>
          <a:p>
            <a:pPr algn="ctr" eaLnBrk="1" hangingPunct="1"/>
            <a:r>
              <a:rPr lang="en-US" altLang="en-US" sz="1600" dirty="0" smtClean="0">
                <a:latin typeface="Times" panose="02020603050405020304" pitchFamily="18" charset="0"/>
                <a:cs typeface="Times" panose="02020603050405020304" pitchFamily="18" charset="0"/>
              </a:rPr>
              <a:t>Nicolas </a:t>
            </a:r>
            <a:r>
              <a:rPr lang="en-US" altLang="en-US" sz="16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Chritin</a:t>
            </a:r>
            <a:endParaRPr lang="en-GB" altLang="en-US" sz="16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448780"/>
            <a:ext cx="2543175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009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Group 118"/>
          <p:cNvGrpSpPr/>
          <p:nvPr/>
        </p:nvGrpSpPr>
        <p:grpSpPr>
          <a:xfrm>
            <a:off x="-2338" y="-10713"/>
            <a:ext cx="9146338" cy="6868713"/>
            <a:chOff x="-2338" y="-10713"/>
            <a:chExt cx="9146338" cy="6868713"/>
          </a:xfrm>
        </p:grpSpPr>
        <p:grpSp>
          <p:nvGrpSpPr>
            <p:cNvPr id="121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129" name="Group 8"/>
              <p:cNvGrpSpPr>
                <a:grpSpLocks/>
              </p:cNvGrpSpPr>
              <p:nvPr/>
            </p:nvGrpSpPr>
            <p:grpSpPr bwMode="auto">
              <a:xfrm>
                <a:off x="786922" y="0"/>
                <a:ext cx="8357078" cy="720000"/>
                <a:chOff x="786922" y="0"/>
                <a:chExt cx="8357078" cy="720000"/>
              </a:xfrm>
            </p:grpSpPr>
            <p:pic>
              <p:nvPicPr>
                <p:cNvPr id="131" name="Picture 2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34" name="Rectangle 133"/>
                <p:cNvSpPr/>
                <p:nvPr/>
              </p:nvSpPr>
              <p:spPr>
                <a:xfrm>
                  <a:off x="786922" y="0"/>
                  <a:ext cx="7636313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Laser Setup Layout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30" name="Rectangle 129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28" name="Picture 127" descr="CLIC-Logo-Color-150.png"/>
            <p:cNvPicPr>
              <a:picLocks noChangeAspect="1"/>
            </p:cNvPicPr>
            <p:nvPr/>
          </p:nvPicPr>
          <p:blipFill>
            <a:blip r:embed="rId4" cstate="print"/>
            <a:srcRect l="15750" t="15750" r="14501" b="14501"/>
            <a:stretch>
              <a:fillRect/>
            </a:stretch>
          </p:blipFill>
          <p:spPr>
            <a:xfrm>
              <a:off x="12602" y="-10713"/>
              <a:ext cx="774784" cy="774784"/>
            </a:xfrm>
            <a:prstGeom prst="rect">
              <a:avLst/>
            </a:prstGeom>
          </p:spPr>
        </p:pic>
      </p:grpSp>
      <p:sp>
        <p:nvSpPr>
          <p:cNvPr id="791" name="Slide Number Placeholder 790"/>
          <p:cNvSpPr>
            <a:spLocks noGrp="1"/>
          </p:cNvSpPr>
          <p:nvPr>
            <p:ph type="sldNum" sz="quarter" idx="12"/>
          </p:nvPr>
        </p:nvSpPr>
        <p:spPr>
          <a:xfrm>
            <a:off x="8748464" y="6492875"/>
            <a:ext cx="395536" cy="365125"/>
          </a:xfrm>
        </p:spPr>
        <p:txBody>
          <a:bodyPr/>
          <a:lstStyle/>
          <a:p>
            <a:fld id="{A37464D4-B7C6-4C4A-BF52-55B07B065D7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219192" y="4474275"/>
            <a:ext cx="28724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High-Q front end:</a:t>
            </a:r>
          </a:p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Nd:YLF passively mode-locked oscillator and preamplifier</a:t>
            </a:r>
          </a:p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1047 nm, 10W, 1.5 GHz, phase-locked to the external signal (3GHz klystron sub-harmonic)</a:t>
            </a:r>
          </a:p>
        </p:txBody>
      </p:sp>
      <p:grpSp>
        <p:nvGrpSpPr>
          <p:cNvPr id="133" name="Group 132"/>
          <p:cNvGrpSpPr/>
          <p:nvPr/>
        </p:nvGrpSpPr>
        <p:grpSpPr>
          <a:xfrm>
            <a:off x="71500" y="4293096"/>
            <a:ext cx="6071002" cy="1836204"/>
            <a:chOff x="359532" y="3897052"/>
            <a:chExt cx="6071002" cy="1836204"/>
          </a:xfrm>
        </p:grpSpPr>
        <p:sp>
          <p:nvSpPr>
            <p:cNvPr id="22530" name="Text Box 2"/>
            <p:cNvSpPr txBox="1">
              <a:spLocks noChangeArrowheads="1"/>
            </p:cNvSpPr>
            <p:nvPr/>
          </p:nvSpPr>
          <p:spPr bwMode="auto">
            <a:xfrm>
              <a:off x="2807804" y="4149080"/>
              <a:ext cx="1044116" cy="46805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Nd:YLF   PA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10 W    6.7 </a:t>
              </a:r>
              <a:r>
                <a:rPr kumimoji="0" 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nJ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531" name="Text Box 3"/>
            <p:cNvSpPr txBox="1">
              <a:spLocks noChangeArrowheads="1"/>
            </p:cNvSpPr>
            <p:nvPr/>
          </p:nvSpPr>
          <p:spPr bwMode="auto">
            <a:xfrm>
              <a:off x="5040052" y="4041068"/>
              <a:ext cx="1368152" cy="61206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de-DE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Nd:YLF   MO</a:t>
              </a:r>
              <a:endParaRPr lang="de-DE" sz="1200" dirty="0" smtClean="0"/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de-DE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1047nm, 1.5GHz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de-DE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320 mW    0.2 nJ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532" name="Text Box 4"/>
            <p:cNvSpPr txBox="1">
              <a:spLocks noChangeArrowheads="1"/>
            </p:cNvSpPr>
            <p:nvPr/>
          </p:nvSpPr>
          <p:spPr bwMode="auto">
            <a:xfrm>
              <a:off x="1799692" y="5265204"/>
              <a:ext cx="1152128" cy="46805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Nd:YLF   AMP1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3-pass,   2.2 </a:t>
              </a:r>
              <a:r>
                <a:rPr kumimoji="0" 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μJ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533" name="Text Box 5"/>
            <p:cNvSpPr txBox="1">
              <a:spLocks noChangeArrowheads="1"/>
            </p:cNvSpPr>
            <p:nvPr/>
          </p:nvSpPr>
          <p:spPr bwMode="auto">
            <a:xfrm>
              <a:off x="4103948" y="5229200"/>
              <a:ext cx="1152128" cy="46805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Nd:YLF   AMP2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2-pass,   6 </a:t>
              </a:r>
              <a:r>
                <a:rPr kumimoji="0" 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μJ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22534" name="Group 6"/>
            <p:cNvGrpSpPr>
              <a:grpSpLocks/>
            </p:cNvGrpSpPr>
            <p:nvPr/>
          </p:nvGrpSpPr>
          <p:grpSpPr bwMode="auto">
            <a:xfrm>
              <a:off x="3887924" y="3969060"/>
              <a:ext cx="1112585" cy="328930"/>
              <a:chOff x="7036" y="4600"/>
              <a:chExt cx="1822" cy="572"/>
            </a:xfrm>
          </p:grpSpPr>
          <p:grpSp>
            <p:nvGrpSpPr>
              <p:cNvPr id="22535" name="Group 7"/>
              <p:cNvGrpSpPr>
                <a:grpSpLocks/>
              </p:cNvGrpSpPr>
              <p:nvPr/>
            </p:nvGrpSpPr>
            <p:grpSpPr bwMode="auto">
              <a:xfrm>
                <a:off x="7092" y="4996"/>
                <a:ext cx="1710" cy="176"/>
                <a:chOff x="7092" y="4996"/>
                <a:chExt cx="1710" cy="176"/>
              </a:xfrm>
            </p:grpSpPr>
            <p:sp>
              <p:nvSpPr>
                <p:cNvPr id="22536" name="Line 8"/>
                <p:cNvSpPr>
                  <a:spLocks noChangeShapeType="1"/>
                </p:cNvSpPr>
                <p:nvPr/>
              </p:nvSpPr>
              <p:spPr bwMode="auto">
                <a:xfrm>
                  <a:off x="7092" y="4996"/>
                  <a:ext cx="0" cy="1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37" name="Line 9"/>
                <p:cNvSpPr>
                  <a:spLocks noChangeShapeType="1"/>
                </p:cNvSpPr>
                <p:nvPr/>
              </p:nvSpPr>
              <p:spPr bwMode="auto">
                <a:xfrm>
                  <a:off x="7206" y="4999"/>
                  <a:ext cx="0" cy="1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38" name="Line 10"/>
                <p:cNvSpPr>
                  <a:spLocks noChangeShapeType="1"/>
                </p:cNvSpPr>
                <p:nvPr/>
              </p:nvSpPr>
              <p:spPr bwMode="auto">
                <a:xfrm>
                  <a:off x="7320" y="4999"/>
                  <a:ext cx="0" cy="1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39" name="Line 11"/>
                <p:cNvSpPr>
                  <a:spLocks noChangeShapeType="1"/>
                </p:cNvSpPr>
                <p:nvPr/>
              </p:nvSpPr>
              <p:spPr bwMode="auto">
                <a:xfrm>
                  <a:off x="7434" y="4999"/>
                  <a:ext cx="0" cy="1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40" name="Line 12"/>
                <p:cNvSpPr>
                  <a:spLocks noChangeShapeType="1"/>
                </p:cNvSpPr>
                <p:nvPr/>
              </p:nvSpPr>
              <p:spPr bwMode="auto">
                <a:xfrm>
                  <a:off x="7548" y="4999"/>
                  <a:ext cx="0" cy="1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41" name="Line 13"/>
                <p:cNvSpPr>
                  <a:spLocks noChangeShapeType="1"/>
                </p:cNvSpPr>
                <p:nvPr/>
              </p:nvSpPr>
              <p:spPr bwMode="auto">
                <a:xfrm>
                  <a:off x="7662" y="4999"/>
                  <a:ext cx="0" cy="1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42" name="Line 14"/>
                <p:cNvSpPr>
                  <a:spLocks noChangeShapeType="1"/>
                </p:cNvSpPr>
                <p:nvPr/>
              </p:nvSpPr>
              <p:spPr bwMode="auto">
                <a:xfrm>
                  <a:off x="7776" y="4999"/>
                  <a:ext cx="0" cy="1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43" name="Line 15"/>
                <p:cNvSpPr>
                  <a:spLocks noChangeShapeType="1"/>
                </p:cNvSpPr>
                <p:nvPr/>
              </p:nvSpPr>
              <p:spPr bwMode="auto">
                <a:xfrm>
                  <a:off x="7890" y="4999"/>
                  <a:ext cx="0" cy="1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44" name="Line 16"/>
                <p:cNvSpPr>
                  <a:spLocks noChangeShapeType="1"/>
                </p:cNvSpPr>
                <p:nvPr/>
              </p:nvSpPr>
              <p:spPr bwMode="auto">
                <a:xfrm>
                  <a:off x="8004" y="4999"/>
                  <a:ext cx="0" cy="1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45" name="Line 17"/>
                <p:cNvSpPr>
                  <a:spLocks noChangeShapeType="1"/>
                </p:cNvSpPr>
                <p:nvPr/>
              </p:nvSpPr>
              <p:spPr bwMode="auto">
                <a:xfrm>
                  <a:off x="8118" y="5002"/>
                  <a:ext cx="0" cy="1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46" name="Line 18"/>
                <p:cNvSpPr>
                  <a:spLocks noChangeShapeType="1"/>
                </p:cNvSpPr>
                <p:nvPr/>
              </p:nvSpPr>
              <p:spPr bwMode="auto">
                <a:xfrm>
                  <a:off x="8232" y="5002"/>
                  <a:ext cx="0" cy="1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47" name="Line 19"/>
                <p:cNvSpPr>
                  <a:spLocks noChangeShapeType="1"/>
                </p:cNvSpPr>
                <p:nvPr/>
              </p:nvSpPr>
              <p:spPr bwMode="auto">
                <a:xfrm>
                  <a:off x="8346" y="5002"/>
                  <a:ext cx="0" cy="1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48" name="Line 20"/>
                <p:cNvSpPr>
                  <a:spLocks noChangeShapeType="1"/>
                </p:cNvSpPr>
                <p:nvPr/>
              </p:nvSpPr>
              <p:spPr bwMode="auto">
                <a:xfrm>
                  <a:off x="8460" y="5002"/>
                  <a:ext cx="0" cy="1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49" name="Line 21"/>
                <p:cNvSpPr>
                  <a:spLocks noChangeShapeType="1"/>
                </p:cNvSpPr>
                <p:nvPr/>
              </p:nvSpPr>
              <p:spPr bwMode="auto">
                <a:xfrm>
                  <a:off x="8574" y="5002"/>
                  <a:ext cx="0" cy="1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50" name="Line 22"/>
                <p:cNvSpPr>
                  <a:spLocks noChangeShapeType="1"/>
                </p:cNvSpPr>
                <p:nvPr/>
              </p:nvSpPr>
              <p:spPr bwMode="auto">
                <a:xfrm>
                  <a:off x="8688" y="5002"/>
                  <a:ext cx="0" cy="1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51" name="Line 23"/>
                <p:cNvSpPr>
                  <a:spLocks noChangeShapeType="1"/>
                </p:cNvSpPr>
                <p:nvPr/>
              </p:nvSpPr>
              <p:spPr bwMode="auto">
                <a:xfrm>
                  <a:off x="8802" y="5002"/>
                  <a:ext cx="0" cy="1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2552" name="Line 24"/>
              <p:cNvSpPr>
                <a:spLocks noChangeShapeType="1"/>
              </p:cNvSpPr>
              <p:nvPr/>
            </p:nvSpPr>
            <p:spPr bwMode="auto">
              <a:xfrm>
                <a:off x="8574" y="4771"/>
                <a:ext cx="0" cy="22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53" name="Line 25"/>
              <p:cNvSpPr>
                <a:spLocks noChangeShapeType="1"/>
              </p:cNvSpPr>
              <p:nvPr/>
            </p:nvSpPr>
            <p:spPr bwMode="auto">
              <a:xfrm>
                <a:off x="8688" y="4771"/>
                <a:ext cx="0" cy="22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54" name="Line 26"/>
              <p:cNvSpPr>
                <a:spLocks noChangeShapeType="1"/>
              </p:cNvSpPr>
              <p:nvPr/>
            </p:nvSpPr>
            <p:spPr bwMode="auto">
              <a:xfrm>
                <a:off x="8118" y="4885"/>
                <a:ext cx="45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sm" len="sm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55" name="Line 27"/>
              <p:cNvSpPr>
                <a:spLocks noChangeShapeType="1"/>
              </p:cNvSpPr>
              <p:nvPr/>
            </p:nvSpPr>
            <p:spPr bwMode="auto">
              <a:xfrm flipH="1">
                <a:off x="8688" y="4885"/>
                <a:ext cx="17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sm" len="sm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56" name="Text Box 28"/>
              <p:cNvSpPr txBox="1">
                <a:spLocks noChangeArrowheads="1"/>
              </p:cNvSpPr>
              <p:nvPr/>
            </p:nvSpPr>
            <p:spPr bwMode="auto">
              <a:xfrm>
                <a:off x="7947" y="4600"/>
                <a:ext cx="741" cy="3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667 ps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grpSp>
            <p:nvGrpSpPr>
              <p:cNvPr id="22557" name="Group 29"/>
              <p:cNvGrpSpPr>
                <a:grpSpLocks/>
              </p:cNvGrpSpPr>
              <p:nvPr/>
            </p:nvGrpSpPr>
            <p:grpSpPr bwMode="auto">
              <a:xfrm>
                <a:off x="7206" y="4771"/>
                <a:ext cx="28" cy="228"/>
                <a:chOff x="7206" y="4771"/>
                <a:chExt cx="57" cy="228"/>
              </a:xfrm>
            </p:grpSpPr>
            <p:sp>
              <p:nvSpPr>
                <p:cNvPr id="22558" name="Line 30"/>
                <p:cNvSpPr>
                  <a:spLocks noChangeShapeType="1"/>
                </p:cNvSpPr>
                <p:nvPr/>
              </p:nvSpPr>
              <p:spPr bwMode="auto">
                <a:xfrm>
                  <a:off x="7206" y="4771"/>
                  <a:ext cx="0" cy="22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59" name="Line 31"/>
                <p:cNvSpPr>
                  <a:spLocks noChangeShapeType="1"/>
                </p:cNvSpPr>
                <p:nvPr/>
              </p:nvSpPr>
              <p:spPr bwMode="auto">
                <a:xfrm>
                  <a:off x="7263" y="4771"/>
                  <a:ext cx="0" cy="22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2560" name="Line 32"/>
              <p:cNvSpPr>
                <a:spLocks noChangeShapeType="1"/>
              </p:cNvSpPr>
              <p:nvPr/>
            </p:nvSpPr>
            <p:spPr bwMode="auto">
              <a:xfrm>
                <a:off x="7036" y="4885"/>
                <a:ext cx="17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sm" len="sm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61" name="Line 33"/>
              <p:cNvSpPr>
                <a:spLocks noChangeShapeType="1"/>
              </p:cNvSpPr>
              <p:nvPr/>
            </p:nvSpPr>
            <p:spPr bwMode="auto">
              <a:xfrm flipH="1">
                <a:off x="7263" y="4885"/>
                <a:ext cx="454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stealth" w="sm" len="sm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62" name="Text Box 34"/>
              <p:cNvSpPr txBox="1">
                <a:spLocks noChangeArrowheads="1"/>
              </p:cNvSpPr>
              <p:nvPr/>
            </p:nvSpPr>
            <p:spPr bwMode="auto">
              <a:xfrm>
                <a:off x="7206" y="4600"/>
                <a:ext cx="741" cy="3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~8 ps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grpSp>
          <p:nvGrpSpPr>
            <p:cNvPr id="22563" name="Group 35"/>
            <p:cNvGrpSpPr>
              <a:grpSpLocks/>
            </p:cNvGrpSpPr>
            <p:nvPr/>
          </p:nvGrpSpPr>
          <p:grpSpPr bwMode="auto">
            <a:xfrm>
              <a:off x="3023308" y="4986119"/>
              <a:ext cx="1044636" cy="459105"/>
              <a:chOff x="7092" y="5284"/>
              <a:chExt cx="1710" cy="798"/>
            </a:xfrm>
          </p:grpSpPr>
          <p:grpSp>
            <p:nvGrpSpPr>
              <p:cNvPr id="22564" name="Group 36"/>
              <p:cNvGrpSpPr>
                <a:grpSpLocks/>
              </p:cNvGrpSpPr>
              <p:nvPr/>
            </p:nvGrpSpPr>
            <p:grpSpPr bwMode="auto">
              <a:xfrm>
                <a:off x="7092" y="5672"/>
                <a:ext cx="1710" cy="410"/>
                <a:chOff x="7092" y="5558"/>
                <a:chExt cx="1710" cy="410"/>
              </a:xfrm>
            </p:grpSpPr>
            <p:sp>
              <p:nvSpPr>
                <p:cNvPr id="22565" name="Line 37"/>
                <p:cNvSpPr>
                  <a:spLocks noChangeShapeType="1"/>
                </p:cNvSpPr>
                <p:nvPr/>
              </p:nvSpPr>
              <p:spPr bwMode="auto">
                <a:xfrm>
                  <a:off x="7092" y="5791"/>
                  <a:ext cx="0" cy="1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66" name="Line 38"/>
                <p:cNvSpPr>
                  <a:spLocks noChangeShapeType="1"/>
                </p:cNvSpPr>
                <p:nvPr/>
              </p:nvSpPr>
              <p:spPr bwMode="auto">
                <a:xfrm>
                  <a:off x="7206" y="5794"/>
                  <a:ext cx="0" cy="1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67" name="Line 39"/>
                <p:cNvSpPr>
                  <a:spLocks noChangeShapeType="1"/>
                </p:cNvSpPr>
                <p:nvPr/>
              </p:nvSpPr>
              <p:spPr bwMode="auto">
                <a:xfrm>
                  <a:off x="7320" y="5794"/>
                  <a:ext cx="0" cy="1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68" name="Line 40"/>
                <p:cNvSpPr>
                  <a:spLocks noChangeShapeType="1"/>
                </p:cNvSpPr>
                <p:nvPr/>
              </p:nvSpPr>
              <p:spPr bwMode="auto">
                <a:xfrm>
                  <a:off x="7434" y="5753"/>
                  <a:ext cx="0" cy="21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69" name="Line 41"/>
                <p:cNvSpPr>
                  <a:spLocks noChangeShapeType="1"/>
                </p:cNvSpPr>
                <p:nvPr/>
              </p:nvSpPr>
              <p:spPr bwMode="auto">
                <a:xfrm>
                  <a:off x="7548" y="5685"/>
                  <a:ext cx="0" cy="283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70" name="Line 42"/>
                <p:cNvSpPr>
                  <a:spLocks noChangeShapeType="1"/>
                </p:cNvSpPr>
                <p:nvPr/>
              </p:nvSpPr>
              <p:spPr bwMode="auto">
                <a:xfrm>
                  <a:off x="8688" y="5569"/>
                  <a:ext cx="0" cy="39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71" name="Line 43"/>
                <p:cNvSpPr>
                  <a:spLocks noChangeShapeType="1"/>
                </p:cNvSpPr>
                <p:nvPr/>
              </p:nvSpPr>
              <p:spPr bwMode="auto">
                <a:xfrm>
                  <a:off x="8802" y="5797"/>
                  <a:ext cx="0" cy="1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72" name="Line 44"/>
                <p:cNvSpPr>
                  <a:spLocks noChangeShapeType="1"/>
                </p:cNvSpPr>
                <p:nvPr/>
              </p:nvSpPr>
              <p:spPr bwMode="auto">
                <a:xfrm>
                  <a:off x="8574" y="5569"/>
                  <a:ext cx="0" cy="39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73" name="Line 45"/>
                <p:cNvSpPr>
                  <a:spLocks noChangeShapeType="1"/>
                </p:cNvSpPr>
                <p:nvPr/>
              </p:nvSpPr>
              <p:spPr bwMode="auto">
                <a:xfrm>
                  <a:off x="8460" y="5569"/>
                  <a:ext cx="0" cy="39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74" name="Line 46"/>
                <p:cNvSpPr>
                  <a:spLocks noChangeShapeType="1"/>
                </p:cNvSpPr>
                <p:nvPr/>
              </p:nvSpPr>
              <p:spPr bwMode="auto">
                <a:xfrm>
                  <a:off x="8346" y="5569"/>
                  <a:ext cx="0" cy="39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75" name="Line 47"/>
                <p:cNvSpPr>
                  <a:spLocks noChangeShapeType="1"/>
                </p:cNvSpPr>
                <p:nvPr/>
              </p:nvSpPr>
              <p:spPr bwMode="auto">
                <a:xfrm>
                  <a:off x="8232" y="5569"/>
                  <a:ext cx="0" cy="39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76" name="Line 48"/>
                <p:cNvSpPr>
                  <a:spLocks noChangeShapeType="1"/>
                </p:cNvSpPr>
                <p:nvPr/>
              </p:nvSpPr>
              <p:spPr bwMode="auto">
                <a:xfrm>
                  <a:off x="8118" y="5569"/>
                  <a:ext cx="0" cy="39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77" name="Line 49"/>
                <p:cNvSpPr>
                  <a:spLocks noChangeShapeType="1"/>
                </p:cNvSpPr>
                <p:nvPr/>
              </p:nvSpPr>
              <p:spPr bwMode="auto">
                <a:xfrm>
                  <a:off x="8004" y="5569"/>
                  <a:ext cx="0" cy="39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78" name="Line 50"/>
                <p:cNvSpPr>
                  <a:spLocks noChangeShapeType="1"/>
                </p:cNvSpPr>
                <p:nvPr/>
              </p:nvSpPr>
              <p:spPr bwMode="auto">
                <a:xfrm>
                  <a:off x="7890" y="5569"/>
                  <a:ext cx="0" cy="39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79" name="Line 51"/>
                <p:cNvSpPr>
                  <a:spLocks noChangeShapeType="1"/>
                </p:cNvSpPr>
                <p:nvPr/>
              </p:nvSpPr>
              <p:spPr bwMode="auto">
                <a:xfrm>
                  <a:off x="7776" y="5569"/>
                  <a:ext cx="0" cy="39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80" name="Line 52"/>
                <p:cNvSpPr>
                  <a:spLocks noChangeShapeType="1"/>
                </p:cNvSpPr>
                <p:nvPr/>
              </p:nvSpPr>
              <p:spPr bwMode="auto">
                <a:xfrm>
                  <a:off x="7662" y="5628"/>
                  <a:ext cx="0" cy="34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81" name="Freeform 53"/>
                <p:cNvSpPr>
                  <a:spLocks/>
                </p:cNvSpPr>
                <p:nvPr/>
              </p:nvSpPr>
              <p:spPr bwMode="auto">
                <a:xfrm>
                  <a:off x="7100" y="5558"/>
                  <a:ext cx="1600" cy="222"/>
                </a:xfrm>
                <a:custGeom>
                  <a:avLst/>
                  <a:gdLst/>
                  <a:ahLst/>
                  <a:cxnLst>
                    <a:cxn ang="0">
                      <a:pos x="0" y="222"/>
                    </a:cxn>
                    <a:cxn ang="0">
                      <a:pos x="220" y="222"/>
                    </a:cxn>
                    <a:cxn ang="0">
                      <a:pos x="333" y="195"/>
                    </a:cxn>
                    <a:cxn ang="0">
                      <a:pos x="450" y="122"/>
                    </a:cxn>
                    <a:cxn ang="0">
                      <a:pos x="565" y="45"/>
                    </a:cxn>
                    <a:cxn ang="0">
                      <a:pos x="670" y="0"/>
                    </a:cxn>
                    <a:cxn ang="0">
                      <a:pos x="1600" y="2"/>
                    </a:cxn>
                  </a:cxnLst>
                  <a:rect l="0" t="0" r="r" b="b"/>
                  <a:pathLst>
                    <a:path w="1600" h="222">
                      <a:moveTo>
                        <a:pt x="0" y="222"/>
                      </a:moveTo>
                      <a:lnTo>
                        <a:pt x="220" y="222"/>
                      </a:lnTo>
                      <a:lnTo>
                        <a:pt x="333" y="195"/>
                      </a:lnTo>
                      <a:lnTo>
                        <a:pt x="450" y="122"/>
                      </a:lnTo>
                      <a:lnTo>
                        <a:pt x="565" y="45"/>
                      </a:lnTo>
                      <a:lnTo>
                        <a:pt x="670" y="0"/>
                      </a:lnTo>
                      <a:lnTo>
                        <a:pt x="1600" y="2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2582" name="Line 54"/>
              <p:cNvSpPr>
                <a:spLocks noChangeShapeType="1"/>
              </p:cNvSpPr>
              <p:nvPr/>
            </p:nvSpPr>
            <p:spPr bwMode="auto">
              <a:xfrm>
                <a:off x="7320" y="5569"/>
                <a:ext cx="136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stealth" w="sm" len="sm"/>
                <a:tailEnd type="stealth" w="sm" len="sm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83" name="Text Box 55"/>
              <p:cNvSpPr txBox="1">
                <a:spLocks noChangeArrowheads="1"/>
              </p:cNvSpPr>
              <p:nvPr/>
            </p:nvSpPr>
            <p:spPr bwMode="auto">
              <a:xfrm>
                <a:off x="7719" y="5284"/>
                <a:ext cx="912" cy="3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~400 μs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grpSp>
          <p:nvGrpSpPr>
            <p:cNvPr id="22584" name="Group 56"/>
            <p:cNvGrpSpPr>
              <a:grpSpLocks/>
            </p:cNvGrpSpPr>
            <p:nvPr/>
          </p:nvGrpSpPr>
          <p:grpSpPr bwMode="auto">
            <a:xfrm>
              <a:off x="5292080" y="4713260"/>
              <a:ext cx="1114490" cy="695960"/>
              <a:chOff x="7092" y="6196"/>
              <a:chExt cx="1824" cy="1210"/>
            </a:xfrm>
          </p:grpSpPr>
          <p:grpSp>
            <p:nvGrpSpPr>
              <p:cNvPr id="22585" name="Group 57"/>
              <p:cNvGrpSpPr>
                <a:grpSpLocks/>
              </p:cNvGrpSpPr>
              <p:nvPr/>
            </p:nvGrpSpPr>
            <p:grpSpPr bwMode="auto">
              <a:xfrm>
                <a:off x="7092" y="6595"/>
                <a:ext cx="1710" cy="811"/>
                <a:chOff x="7092" y="6240"/>
                <a:chExt cx="1710" cy="811"/>
              </a:xfrm>
            </p:grpSpPr>
            <p:sp>
              <p:nvSpPr>
                <p:cNvPr id="22586" name="Line 58"/>
                <p:cNvSpPr>
                  <a:spLocks noChangeShapeType="1"/>
                </p:cNvSpPr>
                <p:nvPr/>
              </p:nvSpPr>
              <p:spPr bwMode="auto">
                <a:xfrm>
                  <a:off x="7092" y="6874"/>
                  <a:ext cx="0" cy="1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87" name="Line 59"/>
                <p:cNvSpPr>
                  <a:spLocks noChangeShapeType="1"/>
                </p:cNvSpPr>
                <p:nvPr/>
              </p:nvSpPr>
              <p:spPr bwMode="auto">
                <a:xfrm>
                  <a:off x="7206" y="6877"/>
                  <a:ext cx="0" cy="1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88" name="Line 60"/>
                <p:cNvSpPr>
                  <a:spLocks noChangeShapeType="1"/>
                </p:cNvSpPr>
                <p:nvPr/>
              </p:nvSpPr>
              <p:spPr bwMode="auto">
                <a:xfrm>
                  <a:off x="7320" y="6877"/>
                  <a:ext cx="0" cy="1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89" name="Line 61"/>
                <p:cNvSpPr>
                  <a:spLocks noChangeShapeType="1"/>
                </p:cNvSpPr>
                <p:nvPr/>
              </p:nvSpPr>
              <p:spPr bwMode="auto">
                <a:xfrm>
                  <a:off x="7434" y="6836"/>
                  <a:ext cx="0" cy="21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90" name="Line 62"/>
                <p:cNvSpPr>
                  <a:spLocks noChangeShapeType="1"/>
                </p:cNvSpPr>
                <p:nvPr/>
              </p:nvSpPr>
              <p:spPr bwMode="auto">
                <a:xfrm>
                  <a:off x="7548" y="6768"/>
                  <a:ext cx="0" cy="283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91" name="Line 63"/>
                <p:cNvSpPr>
                  <a:spLocks noChangeShapeType="1"/>
                </p:cNvSpPr>
                <p:nvPr/>
              </p:nvSpPr>
              <p:spPr bwMode="auto">
                <a:xfrm>
                  <a:off x="8688" y="6253"/>
                  <a:ext cx="0" cy="794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92" name="Line 64"/>
                <p:cNvSpPr>
                  <a:spLocks noChangeShapeType="1"/>
                </p:cNvSpPr>
                <p:nvPr/>
              </p:nvSpPr>
              <p:spPr bwMode="auto">
                <a:xfrm>
                  <a:off x="8802" y="6880"/>
                  <a:ext cx="0" cy="1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93" name="Line 65"/>
                <p:cNvSpPr>
                  <a:spLocks noChangeShapeType="1"/>
                </p:cNvSpPr>
                <p:nvPr/>
              </p:nvSpPr>
              <p:spPr bwMode="auto">
                <a:xfrm>
                  <a:off x="8346" y="6367"/>
                  <a:ext cx="0" cy="682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94" name="Line 66"/>
                <p:cNvSpPr>
                  <a:spLocks noChangeShapeType="1"/>
                </p:cNvSpPr>
                <p:nvPr/>
              </p:nvSpPr>
              <p:spPr bwMode="auto">
                <a:xfrm>
                  <a:off x="8232" y="6538"/>
                  <a:ext cx="0" cy="511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95" name="Line 67"/>
                <p:cNvSpPr>
                  <a:spLocks noChangeShapeType="1"/>
                </p:cNvSpPr>
                <p:nvPr/>
              </p:nvSpPr>
              <p:spPr bwMode="auto">
                <a:xfrm>
                  <a:off x="8118" y="6652"/>
                  <a:ext cx="0" cy="39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96" name="Line 68"/>
                <p:cNvSpPr>
                  <a:spLocks noChangeShapeType="1"/>
                </p:cNvSpPr>
                <p:nvPr/>
              </p:nvSpPr>
              <p:spPr bwMode="auto">
                <a:xfrm>
                  <a:off x="8004" y="6652"/>
                  <a:ext cx="0" cy="39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97" name="Line 69"/>
                <p:cNvSpPr>
                  <a:spLocks noChangeShapeType="1"/>
                </p:cNvSpPr>
                <p:nvPr/>
              </p:nvSpPr>
              <p:spPr bwMode="auto">
                <a:xfrm>
                  <a:off x="7890" y="6652"/>
                  <a:ext cx="0" cy="39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98" name="Line 70"/>
                <p:cNvSpPr>
                  <a:spLocks noChangeShapeType="1"/>
                </p:cNvSpPr>
                <p:nvPr/>
              </p:nvSpPr>
              <p:spPr bwMode="auto">
                <a:xfrm>
                  <a:off x="7776" y="6652"/>
                  <a:ext cx="0" cy="397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99" name="Line 71"/>
                <p:cNvSpPr>
                  <a:spLocks noChangeShapeType="1"/>
                </p:cNvSpPr>
                <p:nvPr/>
              </p:nvSpPr>
              <p:spPr bwMode="auto">
                <a:xfrm>
                  <a:off x="7662" y="6711"/>
                  <a:ext cx="0" cy="34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00" name="Freeform 72"/>
                <p:cNvSpPr>
                  <a:spLocks/>
                </p:cNvSpPr>
                <p:nvPr/>
              </p:nvSpPr>
              <p:spPr bwMode="auto">
                <a:xfrm>
                  <a:off x="7100" y="6240"/>
                  <a:ext cx="1585" cy="623"/>
                </a:xfrm>
                <a:custGeom>
                  <a:avLst/>
                  <a:gdLst/>
                  <a:ahLst/>
                  <a:cxnLst>
                    <a:cxn ang="0">
                      <a:pos x="0" y="623"/>
                    </a:cxn>
                    <a:cxn ang="0">
                      <a:pos x="220" y="623"/>
                    </a:cxn>
                    <a:cxn ang="0">
                      <a:pos x="333" y="596"/>
                    </a:cxn>
                    <a:cxn ang="0">
                      <a:pos x="450" y="523"/>
                    </a:cxn>
                    <a:cxn ang="0">
                      <a:pos x="565" y="446"/>
                    </a:cxn>
                    <a:cxn ang="0">
                      <a:pos x="670" y="401"/>
                    </a:cxn>
                    <a:cxn ang="0">
                      <a:pos x="1023" y="398"/>
                    </a:cxn>
                    <a:cxn ang="0">
                      <a:pos x="1128" y="308"/>
                    </a:cxn>
                    <a:cxn ang="0">
                      <a:pos x="1240" y="135"/>
                    </a:cxn>
                    <a:cxn ang="0">
                      <a:pos x="1360" y="38"/>
                    </a:cxn>
                    <a:cxn ang="0">
                      <a:pos x="1473" y="8"/>
                    </a:cxn>
                    <a:cxn ang="0">
                      <a:pos x="1585" y="0"/>
                    </a:cxn>
                  </a:cxnLst>
                  <a:rect l="0" t="0" r="r" b="b"/>
                  <a:pathLst>
                    <a:path w="1585" h="623">
                      <a:moveTo>
                        <a:pt x="0" y="623"/>
                      </a:moveTo>
                      <a:lnTo>
                        <a:pt x="220" y="623"/>
                      </a:lnTo>
                      <a:lnTo>
                        <a:pt x="333" y="596"/>
                      </a:lnTo>
                      <a:lnTo>
                        <a:pt x="450" y="523"/>
                      </a:lnTo>
                      <a:lnTo>
                        <a:pt x="565" y="446"/>
                      </a:lnTo>
                      <a:lnTo>
                        <a:pt x="670" y="401"/>
                      </a:lnTo>
                      <a:lnTo>
                        <a:pt x="1023" y="398"/>
                      </a:lnTo>
                      <a:lnTo>
                        <a:pt x="1128" y="308"/>
                      </a:lnTo>
                      <a:lnTo>
                        <a:pt x="1240" y="135"/>
                      </a:lnTo>
                      <a:lnTo>
                        <a:pt x="1360" y="38"/>
                      </a:lnTo>
                      <a:lnTo>
                        <a:pt x="1473" y="8"/>
                      </a:lnTo>
                      <a:lnTo>
                        <a:pt x="1585" y="0"/>
                      </a:lnTo>
                    </a:path>
                  </a:pathLst>
                </a:custGeom>
                <a:noFill/>
                <a:ln w="9525" cap="flat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01" name="Line 73"/>
                <p:cNvSpPr>
                  <a:spLocks noChangeShapeType="1"/>
                </p:cNvSpPr>
                <p:nvPr/>
              </p:nvSpPr>
              <p:spPr bwMode="auto">
                <a:xfrm>
                  <a:off x="8574" y="6253"/>
                  <a:ext cx="0" cy="794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02" name="Line 74"/>
                <p:cNvSpPr>
                  <a:spLocks noChangeShapeType="1"/>
                </p:cNvSpPr>
                <p:nvPr/>
              </p:nvSpPr>
              <p:spPr bwMode="auto">
                <a:xfrm>
                  <a:off x="8460" y="6286"/>
                  <a:ext cx="0" cy="76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2603" name="Text Box 75"/>
              <p:cNvSpPr txBox="1">
                <a:spLocks noChangeArrowheads="1"/>
              </p:cNvSpPr>
              <p:nvPr/>
            </p:nvSpPr>
            <p:spPr bwMode="auto">
              <a:xfrm>
                <a:off x="8004" y="6196"/>
                <a:ext cx="912" cy="3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~250 μs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2604" name="Line 76"/>
              <p:cNvSpPr>
                <a:spLocks noChangeShapeType="1"/>
              </p:cNvSpPr>
              <p:nvPr/>
            </p:nvSpPr>
            <p:spPr bwMode="auto">
              <a:xfrm>
                <a:off x="8118" y="6481"/>
                <a:ext cx="56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stealth" w="sm" len="sm"/>
                <a:tailEnd type="stealth" w="sm" len="sm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612" name="Line 84"/>
            <p:cNvSpPr>
              <a:spLocks noChangeShapeType="1"/>
            </p:cNvSpPr>
            <p:nvPr/>
          </p:nvSpPr>
          <p:spPr bwMode="auto">
            <a:xfrm flipH="1">
              <a:off x="3851920" y="4365104"/>
              <a:ext cx="117553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stealth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3" name="Line 85"/>
            <p:cNvSpPr>
              <a:spLocks noChangeShapeType="1"/>
            </p:cNvSpPr>
            <p:nvPr/>
          </p:nvSpPr>
          <p:spPr bwMode="auto">
            <a:xfrm>
              <a:off x="2929490" y="5481228"/>
              <a:ext cx="117445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stealth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Text Box 4"/>
            <p:cNvSpPr txBox="1">
              <a:spLocks noChangeArrowheads="1"/>
            </p:cNvSpPr>
            <p:nvPr/>
          </p:nvSpPr>
          <p:spPr bwMode="auto">
            <a:xfrm>
              <a:off x="359532" y="4113076"/>
              <a:ext cx="1224136" cy="46201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Nd:YLF   CALIFES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3-pass,   6 </a:t>
              </a:r>
              <a:r>
                <a:rPr kumimoji="0" 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μJ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6" name="Line 85"/>
            <p:cNvSpPr>
              <a:spLocks noChangeShapeType="1"/>
            </p:cNvSpPr>
            <p:nvPr/>
          </p:nvSpPr>
          <p:spPr bwMode="auto">
            <a:xfrm>
              <a:off x="5256076" y="5445224"/>
              <a:ext cx="117445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stealth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Line 85"/>
            <p:cNvSpPr>
              <a:spLocks noChangeShapeType="1"/>
            </p:cNvSpPr>
            <p:nvPr/>
          </p:nvSpPr>
          <p:spPr bwMode="auto">
            <a:xfrm>
              <a:off x="2195736" y="4401108"/>
              <a:ext cx="0" cy="86409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stealth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Line 84"/>
            <p:cNvSpPr>
              <a:spLocks noChangeShapeType="1"/>
            </p:cNvSpPr>
            <p:nvPr/>
          </p:nvSpPr>
          <p:spPr bwMode="auto">
            <a:xfrm flipH="1">
              <a:off x="1583667" y="4401108"/>
              <a:ext cx="124754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stealth" w="sm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Text Box 4"/>
            <p:cNvSpPr txBox="1">
              <a:spLocks noChangeArrowheads="1"/>
            </p:cNvSpPr>
            <p:nvPr/>
          </p:nvSpPr>
          <p:spPr bwMode="auto">
            <a:xfrm rot="16200000">
              <a:off x="2321750" y="4275094"/>
              <a:ext cx="432048" cy="2520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PC</a:t>
              </a: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2123728" y="4293096"/>
              <a:ext cx="144016" cy="1800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2" name="Group 131"/>
            <p:cNvGrpSpPr/>
            <p:nvPr/>
          </p:nvGrpSpPr>
          <p:grpSpPr>
            <a:xfrm>
              <a:off x="1619672" y="3897052"/>
              <a:ext cx="557139" cy="457955"/>
              <a:chOff x="990525" y="4941168"/>
              <a:chExt cx="557139" cy="457955"/>
            </a:xfrm>
          </p:grpSpPr>
          <p:sp>
            <p:nvSpPr>
              <p:cNvPr id="120" name="Line 42"/>
              <p:cNvSpPr>
                <a:spLocks noChangeShapeType="1"/>
              </p:cNvSpPr>
              <p:nvPr/>
            </p:nvSpPr>
            <p:spPr bwMode="auto">
              <a:xfrm>
                <a:off x="1442538" y="5170721"/>
                <a:ext cx="0" cy="22840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Line 44"/>
              <p:cNvSpPr>
                <a:spLocks noChangeShapeType="1"/>
              </p:cNvSpPr>
              <p:nvPr/>
            </p:nvSpPr>
            <p:spPr bwMode="auto">
              <a:xfrm>
                <a:off x="1372895" y="5170721"/>
                <a:ext cx="0" cy="22840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Line 45"/>
              <p:cNvSpPr>
                <a:spLocks noChangeShapeType="1"/>
              </p:cNvSpPr>
              <p:nvPr/>
            </p:nvSpPr>
            <p:spPr bwMode="auto">
              <a:xfrm>
                <a:off x="1303253" y="5170721"/>
                <a:ext cx="0" cy="22840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Line 46"/>
              <p:cNvSpPr>
                <a:spLocks noChangeShapeType="1"/>
              </p:cNvSpPr>
              <p:nvPr/>
            </p:nvSpPr>
            <p:spPr bwMode="auto">
              <a:xfrm>
                <a:off x="1233610" y="5170721"/>
                <a:ext cx="0" cy="22840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Line 47"/>
              <p:cNvSpPr>
                <a:spLocks noChangeShapeType="1"/>
              </p:cNvSpPr>
              <p:nvPr/>
            </p:nvSpPr>
            <p:spPr bwMode="auto">
              <a:xfrm>
                <a:off x="1163968" y="5170721"/>
                <a:ext cx="0" cy="22840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Line 48"/>
              <p:cNvSpPr>
                <a:spLocks noChangeShapeType="1"/>
              </p:cNvSpPr>
              <p:nvPr/>
            </p:nvSpPr>
            <p:spPr bwMode="auto">
              <a:xfrm>
                <a:off x="1094326" y="5170721"/>
                <a:ext cx="0" cy="22840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Line 49"/>
              <p:cNvSpPr>
                <a:spLocks noChangeShapeType="1"/>
              </p:cNvSpPr>
              <p:nvPr/>
            </p:nvSpPr>
            <p:spPr bwMode="auto">
              <a:xfrm>
                <a:off x="1024683" y="5170721"/>
                <a:ext cx="0" cy="22840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Line 54"/>
              <p:cNvSpPr>
                <a:spLocks noChangeShapeType="1"/>
              </p:cNvSpPr>
              <p:nvPr/>
            </p:nvSpPr>
            <p:spPr bwMode="auto">
              <a:xfrm flipV="1">
                <a:off x="1007604" y="5121188"/>
                <a:ext cx="46805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stealth" w="sm" len="sm"/>
                <a:tailEnd type="stealth" w="sm" len="sm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Text Box 55"/>
              <p:cNvSpPr txBox="1">
                <a:spLocks noChangeArrowheads="1"/>
              </p:cNvSpPr>
              <p:nvPr/>
            </p:nvSpPr>
            <p:spPr bwMode="auto">
              <a:xfrm>
                <a:off x="990525" y="4941168"/>
                <a:ext cx="557139" cy="2295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1-200 ns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</p:grpSp>
      <p:pic>
        <p:nvPicPr>
          <p:cNvPr id="22529" name="Picture 1" descr="\\cern.ch\dfs\Users\m\mmartyan\Documents\My Pictures\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5974" y="726223"/>
            <a:ext cx="1005842" cy="487680"/>
          </a:xfrm>
          <a:prstGeom prst="rect">
            <a:avLst/>
          </a:prstGeom>
          <a:noFill/>
        </p:spPr>
      </p:pic>
      <p:pic>
        <p:nvPicPr>
          <p:cNvPr id="2" name="Picture 2" descr="\\cern.ch\dfs\Users\m\mmartyan\Documents\My Pictures\logo_cea_201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63219" y="736466"/>
            <a:ext cx="615739" cy="502293"/>
          </a:xfrm>
          <a:prstGeom prst="rect">
            <a:avLst/>
          </a:prstGeom>
          <a:noFill/>
        </p:spPr>
      </p:pic>
      <p:pic>
        <p:nvPicPr>
          <p:cNvPr id="3" name="Picture 3" descr="\\cern.ch\dfs\Users\m\mmartyan\Documents\My Pictures\iapras.gif"/>
          <p:cNvPicPr>
            <a:picLocks noChangeAspect="1" noChangeArrowheads="1"/>
          </p:cNvPicPr>
          <p:nvPr/>
        </p:nvPicPr>
        <p:blipFill>
          <a:blip r:embed="rId7" cstate="print"/>
          <a:srcRect l="7444" r="65020" b="21650"/>
          <a:stretch>
            <a:fillRect/>
          </a:stretch>
        </p:blipFill>
        <p:spPr bwMode="auto">
          <a:xfrm>
            <a:off x="2920410" y="733875"/>
            <a:ext cx="673274" cy="507473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3777552" y="791288"/>
            <a:ext cx="53765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 err="1">
                <a:latin typeface="Times" panose="02020603050405020304" pitchFamily="18" charset="0"/>
                <a:cs typeface="Times" panose="02020603050405020304" pitchFamily="18" charset="0"/>
              </a:rPr>
              <a:t>I.Ross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, “</a:t>
            </a:r>
            <a:r>
              <a:rPr lang="en-US" sz="1200" b="1" dirty="0">
                <a:latin typeface="Times" panose="02020603050405020304" pitchFamily="18" charset="0"/>
                <a:cs typeface="Times" panose="02020603050405020304" pitchFamily="18" charset="0"/>
              </a:rPr>
              <a:t>Feasibility Study for the CERN "CLIC" Photo-Injector Laser System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”, CERN-OPEN-2000-301 ; CLIC-Note-462, </a:t>
            </a:r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  <a:hlinkClick r:id="rId8"/>
              </a:rPr>
              <a:t>https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  <a:hlinkClick r:id="rId8"/>
              </a:rPr>
              <a:t>://</a:t>
            </a:r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  <a:hlinkClick r:id="rId8"/>
              </a:rPr>
              <a:t>cdsweb.cern.ch/record/467721</a:t>
            </a:r>
            <a:endParaRPr lang="en-US" sz="1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038" y="1236975"/>
            <a:ext cx="9089924" cy="312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45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10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12" name="Group 11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14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5" name="Rectangle 14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28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UHV Compatible Optical Mounts</a:t>
                  </a:r>
                  <a:endParaRPr lang="en-GB" sz="28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3" name="Rectangle 12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1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40" y="807689"/>
            <a:ext cx="7747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1258" y="6492875"/>
            <a:ext cx="550404" cy="365125"/>
          </a:xfrm>
        </p:spPr>
        <p:txBody>
          <a:bodyPr/>
          <a:lstStyle/>
          <a:p>
            <a:fld id="{9524D58D-160E-4BC0-8A57-F43F0D183B2E}" type="slidenum">
              <a:rPr lang="en-GB" smtClean="0"/>
              <a:t>50</a:t>
            </a:fld>
            <a:endParaRPr lang="en-GB" dirty="0"/>
          </a:p>
        </p:txBody>
      </p:sp>
      <p:sp>
        <p:nvSpPr>
          <p:cNvPr id="8" name="Rectangle 7"/>
          <p:cNvSpPr txBox="1">
            <a:spLocks noChangeArrowheads="1"/>
          </p:cNvSpPr>
          <p:nvPr/>
        </p:nvSpPr>
        <p:spPr>
          <a:xfrm>
            <a:off x="185578" y="3269177"/>
            <a:ext cx="8740775" cy="30177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1200"/>
              </a:spcAft>
              <a:buFontTx/>
              <a:buNone/>
              <a:defRPr/>
            </a:pPr>
            <a:r>
              <a:rPr lang="en-US" sz="1800" b="1" dirty="0" smtClean="0">
                <a:latin typeface="Times" panose="02020603050405020304" pitchFamily="18" charset="0"/>
                <a:cs typeface="Times" panose="02020603050405020304" pitchFamily="18" charset="0"/>
              </a:rPr>
              <a:t>UHV - </a:t>
            </a:r>
            <a:r>
              <a:rPr lang="en-US" sz="1800" b="1" dirty="0" err="1" smtClean="0">
                <a:latin typeface="Times" panose="02020603050405020304" pitchFamily="18" charset="0"/>
                <a:cs typeface="Times" panose="02020603050405020304" pitchFamily="18" charset="0"/>
              </a:rPr>
              <a:t>Picomotor</a:t>
            </a:r>
            <a:r>
              <a:rPr lang="en-US" sz="1800" b="1" baseline="300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TM</a:t>
            </a:r>
            <a:r>
              <a:rPr lang="en-US" sz="1800" b="1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1800" b="1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ClearEdge</a:t>
            </a:r>
            <a:r>
              <a:rPr lang="en-US" sz="1800" b="1" dirty="0" smtClean="0">
                <a:latin typeface="Times" panose="02020603050405020304" pitchFamily="18" charset="0"/>
                <a:cs typeface="Times" panose="02020603050405020304" pitchFamily="18" charset="0"/>
              </a:rPr>
              <a:t> Optical Mounts Features:</a:t>
            </a:r>
            <a:endParaRPr lang="en-US" sz="1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Customized </a:t>
            </a:r>
            <a:r>
              <a:rPr lang="en-US" sz="18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Picomotor</a:t>
            </a:r>
            <a:r>
              <a:rPr lang="en-US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 1.0, 2.0”, and 3.0” in (25.7, 50.8, 76.2 mm) mirror mounts – Clear Edge </a:t>
            </a: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1800" dirty="0" smtClean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ΘX, ΘY </a:t>
            </a:r>
            <a:r>
              <a:rPr lang="en-US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Adjustments with angular resolution of &lt;0.7urad</a:t>
            </a: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UHV Compatible 10^-9 </a:t>
            </a:r>
            <a:r>
              <a:rPr lang="en-US" sz="18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Torr</a:t>
            </a:r>
            <a:endParaRPr lang="en-US" sz="1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18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Kapton</a:t>
            </a:r>
            <a:r>
              <a:rPr lang="en-US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 wires ideal for X-ray, UV or EUV applications</a:t>
            </a: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All vented holes </a:t>
            </a: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Integrated polished carbide pads   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endParaRPr lang="en-US" sz="1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55" y="946872"/>
            <a:ext cx="210502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 rot="19094708">
            <a:off x="4886373" y="4281131"/>
            <a:ext cx="46521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Currently under vacuum test</a:t>
            </a:r>
            <a:endParaRPr lang="en-GB" sz="2800" b="1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10975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9" name="Group 8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11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2" name="Rectangle 11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24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SMARACT: UHV Compatible Linear Translator</a:t>
                  </a:r>
                  <a:endParaRPr lang="en-GB" sz="24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0" name="Rectangle 9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13B531-F535-49D1-A373-6BCA9D387CB7}" type="slidenum">
              <a:rPr lang="en-GB" smtClean="0"/>
              <a:pPr>
                <a:defRPr/>
              </a:pPr>
              <a:t>51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052" y="962542"/>
            <a:ext cx="3971544" cy="17072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1323063"/>
            <a:ext cx="663265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“</a:t>
            </a:r>
            <a:r>
              <a:rPr lang="en-US" dirty="0" err="1">
                <a:latin typeface="Times" panose="02020603050405020304" pitchFamily="18" charset="0"/>
                <a:cs typeface="Times" panose="02020603050405020304" pitchFamily="18" charset="0"/>
              </a:rPr>
              <a:t>Piezo</a:t>
            </a: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-walk” technology</a:t>
            </a:r>
          </a:p>
          <a:p>
            <a:endParaRPr lang="en-US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</a:rPr>
              <a:t>Second </a:t>
            </a: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parallel passive </a:t>
            </a:r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</a:rPr>
              <a:t>guide-way </a:t>
            </a: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at the side of the active </a:t>
            </a:r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</a:rPr>
              <a:t>positioner</a:t>
            </a:r>
            <a:endParaRPr lang="en-US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en-US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</a:rPr>
              <a:t>Travel 100 mm</a:t>
            </a:r>
          </a:p>
          <a:p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</a:rPr>
              <a:t>Step size ~1 um</a:t>
            </a:r>
          </a:p>
          <a:p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</a:rPr>
              <a:t>Max. vertical load 20 kg</a:t>
            </a:r>
          </a:p>
          <a:p>
            <a:endParaRPr lang="en-US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</a:rPr>
              <a:t>UHV up to 1e-11 </a:t>
            </a:r>
            <a:r>
              <a:rPr lang="en-US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mBar</a:t>
            </a:r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</a:rPr>
              <a:t>, KAPTON wires</a:t>
            </a:r>
          </a:p>
          <a:p>
            <a:endParaRPr lang="en-US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</a:rPr>
              <a:t>Roll, Pitch and Yaw    </a:t>
            </a:r>
            <a:r>
              <a:rPr lang="en-US" dirty="0" smtClean="0">
                <a:latin typeface="Times" panose="02020603050405020304" pitchFamily="18" charset="0"/>
                <a:cs typeface="Times" panose="02020603050405020304" pitchFamily="18" charset="0"/>
              </a:rPr>
              <a:t>&lt; 100 </a:t>
            </a:r>
            <a:r>
              <a:rPr lang="en-US" dirty="0" err="1" smtClean="0">
                <a:latin typeface="Times" panose="02020603050405020304" pitchFamily="18" charset="0"/>
                <a:cs typeface="Times" panose="02020603050405020304" pitchFamily="18" charset="0"/>
              </a:rPr>
              <a:t>urad</a:t>
            </a:r>
            <a:endParaRPr lang="en-US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endParaRPr lang="en-US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28370" t="17999" r="27531" b="13601"/>
          <a:stretch/>
        </p:blipFill>
        <p:spPr>
          <a:xfrm>
            <a:off x="4680012" y="2669827"/>
            <a:ext cx="2822689" cy="273634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9094708">
            <a:off x="4913207" y="4331380"/>
            <a:ext cx="46521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Currently under vacuum test</a:t>
            </a:r>
            <a:endParaRPr lang="en-GB" sz="2800" b="1" dirty="0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85787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14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16" name="Group 15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18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" name="Rectangle 18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26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AWAKE Summary</a:t>
                  </a:r>
                  <a:endParaRPr lang="en-GB" sz="26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7" name="Rectangle 16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5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1258" y="6492875"/>
            <a:ext cx="550404" cy="365125"/>
          </a:xfrm>
        </p:spPr>
        <p:txBody>
          <a:bodyPr/>
          <a:lstStyle/>
          <a:p>
            <a:pPr>
              <a:defRPr/>
            </a:pPr>
            <a:fld id="{57EAE628-DE43-47F5-AA2D-AFED9ECAF727}" type="slidenum">
              <a:rPr lang="en-GB"/>
              <a:pPr>
                <a:defRPr/>
              </a:pPr>
              <a:t>52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96850" y="747713"/>
            <a:ext cx="8750300" cy="548322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marL="273050" indent="-2730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9051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50938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Char char="-"/>
            </a:pPr>
            <a:r>
              <a:rPr lang="en-US" altLang="en-US" sz="24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AWAKE is scientifically and technically challenging experiment with a tight schedule</a:t>
            </a:r>
          </a:p>
          <a:p>
            <a:pPr eaLnBrk="1" hangingPunct="1">
              <a:lnSpc>
                <a:spcPct val="150000"/>
              </a:lnSpc>
              <a:buFontTx/>
              <a:buChar char="-"/>
            </a:pPr>
            <a:r>
              <a:rPr lang="en-US" altLang="en-US" sz="2400" b="1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Main challenges are: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0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10 meters long extremely uniform (&lt;0.1%) </a:t>
            </a:r>
            <a:r>
              <a:rPr lang="en-US" altLang="en-US" sz="20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Rb</a:t>
            </a:r>
            <a:r>
              <a:rPr lang="en-US" altLang="en-US" sz="20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plasma channel  </a:t>
            </a:r>
            <a:r>
              <a:rPr lang="en-US" altLang="en-US" sz="20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 oil bath</a:t>
            </a:r>
            <a:endParaRPr lang="en-US" altLang="en-US" sz="2000" dirty="0">
              <a:solidFill>
                <a:srgbClr val="0070C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0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Hot (500K) </a:t>
            </a:r>
            <a:r>
              <a:rPr lang="en-US" altLang="en-US" sz="20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Rb</a:t>
            </a:r>
            <a:r>
              <a:rPr lang="en-US" altLang="en-US" sz="20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vapor vessel </a:t>
            </a:r>
            <a:r>
              <a:rPr lang="en-US" altLang="en-US" sz="20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v.s</a:t>
            </a:r>
            <a:r>
              <a:rPr lang="en-US" altLang="en-US" sz="20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ultra high vacuum outside </a:t>
            </a:r>
            <a:r>
              <a:rPr lang="en-US" altLang="en-US" sz="20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 fast valves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0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Synchronization in time and space of 3 beams (p</a:t>
            </a:r>
            <a:r>
              <a:rPr lang="en-US" altLang="en-US" sz="2000" baseline="300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+</a:t>
            </a:r>
            <a:r>
              <a:rPr lang="en-US" altLang="en-US" sz="20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, e</a:t>
            </a:r>
            <a:r>
              <a:rPr lang="en-US" altLang="en-US" sz="2000" baseline="300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-</a:t>
            </a:r>
            <a:r>
              <a:rPr lang="en-US" altLang="en-US" sz="20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, laser)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0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Seeding of Self Modulation Instability (SMI)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0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Diagnostics of SMI and others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0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Long focal waste </a:t>
            </a:r>
            <a:r>
              <a:rPr lang="en-US" altLang="en-US" sz="20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Rb</a:t>
            </a:r>
            <a:r>
              <a:rPr lang="en-US" altLang="en-US" sz="20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 vapor strong field ionization by </a:t>
            </a:r>
            <a:r>
              <a:rPr lang="en-US" altLang="en-US" sz="2000" dirty="0" err="1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Ti:Sa</a:t>
            </a:r>
            <a:r>
              <a:rPr lang="en-US" altLang="en-US" sz="20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 laser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000" dirty="0">
                <a:solidFill>
                  <a:srgbClr val="0070C0"/>
                </a:solidFill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And many more ...</a:t>
            </a:r>
          </a:p>
          <a:p>
            <a:pPr lvl="1" eaLnBrk="1" hangingPunct="1">
              <a:lnSpc>
                <a:spcPct val="150000"/>
              </a:lnSpc>
            </a:pPr>
            <a:r>
              <a:rPr lang="en-US" altLang="en-US" sz="2400" b="1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				</a:t>
            </a:r>
            <a:r>
              <a:rPr lang="en-US" altLang="en-US" sz="2400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First physics – end 2016</a:t>
            </a:r>
          </a:p>
        </p:txBody>
      </p:sp>
    </p:spTree>
    <p:extLst>
      <p:ext uri="{BB962C8B-B14F-4D97-AF65-F5344CB8AC3E}">
        <p14:creationId xmlns:p14="http://schemas.microsoft.com/office/powerpoint/2010/main" val="358420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14" name="Group 13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16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7" name="Rectangle 16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26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Part II: AWAKE</a:t>
                  </a:r>
                  <a:endParaRPr lang="en-GB" sz="26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5" name="Rectangle 14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3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1258" y="6492875"/>
            <a:ext cx="550404" cy="365125"/>
          </a:xfrm>
        </p:spPr>
        <p:txBody>
          <a:bodyPr/>
          <a:lstStyle/>
          <a:p>
            <a:pPr>
              <a:defRPr/>
            </a:pPr>
            <a:fld id="{90A6DA7E-3BC9-4AC8-A341-279C6EC17FF0}" type="slidenum">
              <a:rPr lang="en-GB"/>
              <a:pPr>
                <a:defRPr/>
              </a:pPr>
              <a:t>53</a:t>
            </a:fld>
            <a:endParaRPr lang="en-GB" dirty="0"/>
          </a:p>
        </p:txBody>
      </p:sp>
      <p:sp>
        <p:nvSpPr>
          <p:cNvPr id="27650" name="TextBox 1"/>
          <p:cNvSpPr txBox="1">
            <a:spLocks noChangeArrowheads="1"/>
          </p:cNvSpPr>
          <p:nvPr/>
        </p:nvSpPr>
        <p:spPr bwMode="auto">
          <a:xfrm>
            <a:off x="1800225" y="2573338"/>
            <a:ext cx="5364163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GB" altLang="en-US" sz="6000">
                <a:latin typeface="Times New Roman" panose="02020603050405020304" pitchFamily="18" charset="0"/>
                <a:cs typeface="Times New Roman" panose="02020603050405020304" pitchFamily="18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407493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3596" y="6482876"/>
            <a:ext cx="550404" cy="365125"/>
          </a:xfrm>
        </p:spPr>
        <p:txBody>
          <a:bodyPr/>
          <a:lstStyle/>
          <a:p>
            <a:pPr>
              <a:defRPr/>
            </a:pPr>
            <a:fld id="{EBB422BF-5CDB-4A48-BE57-686A506A06D7}" type="slidenum">
              <a:rPr lang="en-GB"/>
              <a:pPr>
                <a:defRPr/>
              </a:pPr>
              <a:t>54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463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-2338" y="0"/>
            <a:ext cx="9146338" cy="6858000"/>
            <a:chOff x="-2338" y="0"/>
            <a:chExt cx="9146338" cy="6858000"/>
          </a:xfrm>
        </p:grpSpPr>
        <p:grpSp>
          <p:nvGrpSpPr>
            <p:cNvPr id="22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24" name="Group 23"/>
              <p:cNvGrpSpPr>
                <a:grpSpLocks/>
              </p:cNvGrpSpPr>
              <p:nvPr/>
            </p:nvGrpSpPr>
            <p:grpSpPr bwMode="auto">
              <a:xfrm>
                <a:off x="1410867" y="0"/>
                <a:ext cx="7733133" cy="720000"/>
                <a:chOff x="1410867" y="0"/>
                <a:chExt cx="7733133" cy="720000"/>
              </a:xfrm>
            </p:grpSpPr>
            <p:pic>
              <p:nvPicPr>
                <p:cNvPr id="26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7" name="Rectangle 26"/>
                <p:cNvSpPr/>
                <p:nvPr/>
              </p:nvSpPr>
              <p:spPr>
                <a:xfrm>
                  <a:off x="1410867" y="0"/>
                  <a:ext cx="7012368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26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Laser &amp; Plasma Parameters Glossary</a:t>
                  </a:r>
                  <a:endParaRPr lang="en-GB" sz="26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5" name="Rectangle 24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23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59"/>
              <a:ext cx="1411296" cy="720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86774" y="6492875"/>
            <a:ext cx="550404" cy="365125"/>
          </a:xfrm>
        </p:spPr>
        <p:txBody>
          <a:bodyPr/>
          <a:lstStyle/>
          <a:p>
            <a:pPr>
              <a:defRPr/>
            </a:pPr>
            <a:fld id="{5400B3F7-69B3-4C93-8F0A-B382D5A92B84}" type="slidenum">
              <a:rPr lang="en-GB"/>
              <a:pPr>
                <a:defRPr/>
              </a:pPr>
              <a:t>55</a:t>
            </a:fld>
            <a:endParaRPr lang="en-GB" dirty="0"/>
          </a:p>
        </p:txBody>
      </p:sp>
      <p:sp>
        <p:nvSpPr>
          <p:cNvPr id="29700" name="TextBox 12"/>
          <p:cNvSpPr txBox="1">
            <a:spLocks noChangeArrowheads="1"/>
          </p:cNvSpPr>
          <p:nvPr/>
        </p:nvSpPr>
        <p:spPr bwMode="auto">
          <a:xfrm>
            <a:off x="358775" y="987425"/>
            <a:ext cx="5448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Plasma oscillations (Langmuir oscillations) frequency</a:t>
            </a:r>
            <a:endParaRPr lang="en-GB" altLang="en-US" b="1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5" name="TextBox 1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175970" y="1427504"/>
            <a:ext cx="3536353" cy="357598"/>
          </a:xfrm>
          <a:prstGeom prst="rect">
            <a:avLst/>
          </a:prstGeom>
          <a:blipFill rotWithShape="0">
            <a:blip r:embed="rId4"/>
            <a:stretch>
              <a:fillRect r="-345" b="-23729"/>
            </a:stretch>
          </a:blipFill>
        </p:spPr>
        <p:txBody>
          <a:bodyPr/>
          <a:lstStyle/>
          <a:p>
            <a:r>
              <a:rPr lang="en-GB">
                <a:noFill/>
              </a:rPr>
              <a:t> </a:t>
            </a:r>
          </a:p>
        </p:txBody>
      </p:sp>
      <p:sp>
        <p:nvSpPr>
          <p:cNvPr id="16" name="TextBox 1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45569" y="1944419"/>
            <a:ext cx="4399538" cy="357598"/>
          </a:xfrm>
          <a:prstGeom prst="rect">
            <a:avLst/>
          </a:prstGeom>
          <a:blipFill rotWithShape="0">
            <a:blip r:embed="rId5"/>
            <a:stretch>
              <a:fillRect l="-831" r="-1524" b="-22034"/>
            </a:stretch>
          </a:blipFill>
        </p:spPr>
        <p:txBody>
          <a:bodyPr/>
          <a:lstStyle/>
          <a:p>
            <a:r>
              <a:rPr lang="en-GB">
                <a:noFill/>
              </a:rPr>
              <a:t> </a:t>
            </a:r>
          </a:p>
        </p:txBody>
      </p:sp>
      <p:sp>
        <p:nvSpPr>
          <p:cNvPr id="29703" name="Rectangle 16"/>
          <p:cNvSpPr>
            <a:spLocks noChangeArrowheads="1"/>
          </p:cNvSpPr>
          <p:nvPr/>
        </p:nvSpPr>
        <p:spPr bwMode="auto">
          <a:xfrm>
            <a:off x="6203950" y="987425"/>
            <a:ext cx="19367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>
                <a:latin typeface="Times" panose="02020603050405020304" pitchFamily="18" charset="0"/>
                <a:cs typeface="Times" panose="02020603050405020304" pitchFamily="18" charset="0"/>
              </a:rPr>
              <a:t>for n</a:t>
            </a:r>
            <a:r>
              <a:rPr lang="en-US" altLang="en-US" baseline="-25000">
                <a:latin typeface="Times" panose="02020603050405020304" pitchFamily="18" charset="0"/>
                <a:cs typeface="Times" panose="02020603050405020304" pitchFamily="18" charset="0"/>
              </a:rPr>
              <a:t>e</a:t>
            </a:r>
            <a:r>
              <a:rPr lang="en-US" altLang="en-US">
                <a:latin typeface="Times" panose="02020603050405020304" pitchFamily="18" charset="0"/>
                <a:cs typeface="Times" panose="02020603050405020304" pitchFamily="18" charset="0"/>
              </a:rPr>
              <a:t>=10</a:t>
            </a:r>
            <a:r>
              <a:rPr lang="en-US" altLang="en-US" baseline="30000">
                <a:latin typeface="Times" panose="02020603050405020304" pitchFamily="18" charset="0"/>
                <a:cs typeface="Times" panose="02020603050405020304" pitchFamily="18" charset="0"/>
              </a:rPr>
              <a:t>15</a:t>
            </a:r>
            <a:r>
              <a:rPr lang="en-US" altLang="en-US">
                <a:latin typeface="Times" panose="02020603050405020304" pitchFamily="18" charset="0"/>
                <a:cs typeface="Times" panose="02020603050405020304" pitchFamily="18" charset="0"/>
              </a:rPr>
              <a:t> cm</a:t>
            </a:r>
            <a:r>
              <a:rPr lang="en-US" altLang="en-US" baseline="30000">
                <a:latin typeface="Times" panose="02020603050405020304" pitchFamily="18" charset="0"/>
                <a:cs typeface="Times" panose="02020603050405020304" pitchFamily="18" charset="0"/>
              </a:rPr>
              <a:t>-3</a:t>
            </a:r>
            <a:endParaRPr lang="en-US" altLang="en-US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 eaLnBrk="1" hangingPunct="1"/>
            <a:endParaRPr lang="en-US" altLang="en-US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 eaLnBrk="1" hangingPunct="1"/>
            <a:r>
              <a:rPr lang="en-US" altLang="en-US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</a:t>
            </a:r>
            <a:r>
              <a:rPr lang="en-US" altLang="en-US" baseline="-2500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pe</a:t>
            </a:r>
            <a:r>
              <a:rPr lang="en-US" altLang="en-US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 = 284 GHz</a:t>
            </a:r>
          </a:p>
          <a:p>
            <a:pPr algn="ctr" eaLnBrk="1" hangingPunct="1"/>
            <a:r>
              <a:rPr lang="en-US" altLang="en-US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</a:t>
            </a:r>
            <a:r>
              <a:rPr lang="en-US" altLang="en-US" baseline="-2500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pe</a:t>
            </a:r>
            <a:r>
              <a:rPr lang="en-US" altLang="en-US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 = 1.06 mm</a:t>
            </a:r>
            <a:endParaRPr lang="en-GB" altLang="en-US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7825" y="2755900"/>
            <a:ext cx="6403975" cy="203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Charge density oscillations in a cold plasma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Response to any local break of quasi-neutrality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Collective motion of plasma electrons with Langmuir frequency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Wake oscillations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Caused by a “driver” moving fast in plasma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dirty="0">
                <a:latin typeface="Times" panose="02020603050405020304" pitchFamily="18" charset="0"/>
                <a:cs typeface="Times" panose="02020603050405020304" pitchFamily="18" charset="0"/>
              </a:rPr>
              <a:t>Wake fields are intrinsic property of wake oscillations</a:t>
            </a:r>
            <a:endParaRPr lang="en-GB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9705" name="TextBox 18"/>
          <p:cNvSpPr txBox="1">
            <a:spLocks noChangeArrowheads="1"/>
          </p:cNvSpPr>
          <p:nvPr/>
        </p:nvSpPr>
        <p:spPr bwMode="auto">
          <a:xfrm>
            <a:off x="377825" y="5070475"/>
            <a:ext cx="49799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Simple theory: maximum electric field in plasma</a:t>
            </a:r>
            <a:endParaRPr lang="en-GB" altLang="en-US" b="1">
              <a:solidFill>
                <a:srgbClr val="FF000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0" name="TextBox 19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05179" y="5517034"/>
            <a:ext cx="4201920" cy="335413"/>
          </a:xfrm>
          <a:prstGeom prst="rect">
            <a:avLst/>
          </a:prstGeom>
          <a:blipFill rotWithShape="0">
            <a:blip r:embed="rId6"/>
            <a:stretch>
              <a:fillRect r="-290" b="-32727"/>
            </a:stretch>
          </a:blipFill>
        </p:spPr>
        <p:txBody>
          <a:bodyPr/>
          <a:lstStyle/>
          <a:p>
            <a:r>
              <a:rPr lang="en-GB">
                <a:noFill/>
              </a:rPr>
              <a:t> </a:t>
            </a:r>
          </a:p>
        </p:txBody>
      </p:sp>
      <p:sp>
        <p:nvSpPr>
          <p:cNvPr id="29707" name="Rectangle 20"/>
          <p:cNvSpPr>
            <a:spLocks noChangeArrowheads="1"/>
          </p:cNvSpPr>
          <p:nvPr/>
        </p:nvSpPr>
        <p:spPr bwMode="auto">
          <a:xfrm>
            <a:off x="5903913" y="5194300"/>
            <a:ext cx="19367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>
                <a:latin typeface="Times" panose="02020603050405020304" pitchFamily="18" charset="0"/>
                <a:cs typeface="Times" panose="02020603050405020304" pitchFamily="18" charset="0"/>
              </a:rPr>
              <a:t>for n</a:t>
            </a:r>
            <a:r>
              <a:rPr lang="en-US" altLang="en-US" baseline="-25000">
                <a:latin typeface="Times" panose="02020603050405020304" pitchFamily="18" charset="0"/>
                <a:cs typeface="Times" panose="02020603050405020304" pitchFamily="18" charset="0"/>
              </a:rPr>
              <a:t>e</a:t>
            </a:r>
            <a:r>
              <a:rPr lang="en-US" altLang="en-US">
                <a:latin typeface="Times" panose="02020603050405020304" pitchFamily="18" charset="0"/>
                <a:cs typeface="Times" panose="02020603050405020304" pitchFamily="18" charset="0"/>
              </a:rPr>
              <a:t>=10</a:t>
            </a:r>
            <a:r>
              <a:rPr lang="en-US" altLang="en-US" baseline="30000">
                <a:latin typeface="Times" panose="02020603050405020304" pitchFamily="18" charset="0"/>
                <a:cs typeface="Times" panose="02020603050405020304" pitchFamily="18" charset="0"/>
              </a:rPr>
              <a:t>15</a:t>
            </a:r>
            <a:r>
              <a:rPr lang="en-US" altLang="en-US">
                <a:latin typeface="Times" panose="02020603050405020304" pitchFamily="18" charset="0"/>
                <a:cs typeface="Times" panose="02020603050405020304" pitchFamily="18" charset="0"/>
              </a:rPr>
              <a:t> cm</a:t>
            </a:r>
            <a:r>
              <a:rPr lang="en-US" altLang="en-US" baseline="30000">
                <a:latin typeface="Times" panose="02020603050405020304" pitchFamily="18" charset="0"/>
                <a:cs typeface="Times" panose="02020603050405020304" pitchFamily="18" charset="0"/>
              </a:rPr>
              <a:t>-3</a:t>
            </a:r>
            <a:endParaRPr lang="en-US" altLang="en-US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 eaLnBrk="1" hangingPunct="1"/>
            <a:r>
              <a:rPr lang="en-US" altLang="en-US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n-US" altLang="en-US" baseline="-25000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0 max</a:t>
            </a:r>
            <a:r>
              <a:rPr lang="en-US" altLang="en-US">
                <a:latin typeface="Times" panose="02020603050405020304" pitchFamily="18" charset="0"/>
                <a:cs typeface="Times" panose="02020603050405020304" pitchFamily="18" charset="0"/>
                <a:sym typeface="Symbol" panose="05050102010706020507" pitchFamily="18" charset="2"/>
              </a:rPr>
              <a:t> = 3 GV/m</a:t>
            </a:r>
          </a:p>
        </p:txBody>
      </p:sp>
    </p:spTree>
    <p:extLst>
      <p:ext uri="{BB962C8B-B14F-4D97-AF65-F5344CB8AC3E}">
        <p14:creationId xmlns:p14="http://schemas.microsoft.com/office/powerpoint/2010/main" val="394982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-2338" y="-10713"/>
            <a:ext cx="9146338" cy="6868713"/>
            <a:chOff x="-2338" y="-10713"/>
            <a:chExt cx="9146338" cy="6868713"/>
          </a:xfrm>
        </p:grpSpPr>
        <p:grpSp>
          <p:nvGrpSpPr>
            <p:cNvPr id="29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31" name="Group 8"/>
              <p:cNvGrpSpPr>
                <a:grpSpLocks/>
              </p:cNvGrpSpPr>
              <p:nvPr/>
            </p:nvGrpSpPr>
            <p:grpSpPr bwMode="auto">
              <a:xfrm>
                <a:off x="786922" y="0"/>
                <a:ext cx="8357078" cy="720000"/>
                <a:chOff x="786922" y="0"/>
                <a:chExt cx="8357078" cy="720000"/>
              </a:xfrm>
            </p:grpSpPr>
            <p:pic>
              <p:nvPicPr>
                <p:cNvPr id="33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4" name="Rectangle 33"/>
                <p:cNvSpPr/>
                <p:nvPr/>
              </p:nvSpPr>
              <p:spPr>
                <a:xfrm>
                  <a:off x="786922" y="0"/>
                  <a:ext cx="7636313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CALIFES Amplifier and Harmonics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2" name="Rectangle 31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30" name="Picture 29" descr="CLIC-Logo-Color-150.png"/>
            <p:cNvPicPr>
              <a:picLocks noChangeAspect="1"/>
            </p:cNvPicPr>
            <p:nvPr/>
          </p:nvPicPr>
          <p:blipFill>
            <a:blip r:embed="rId3" cstate="print"/>
            <a:srcRect l="15750" t="15750" r="14501" b="14501"/>
            <a:stretch>
              <a:fillRect/>
            </a:stretch>
          </p:blipFill>
          <p:spPr>
            <a:xfrm>
              <a:off x="12602" y="-10713"/>
              <a:ext cx="774784" cy="774784"/>
            </a:xfrm>
            <a:prstGeom prst="rect">
              <a:avLst/>
            </a:prstGeom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l="6667" r="9992"/>
          <a:stretch>
            <a:fillRect/>
          </a:stretch>
        </p:blipFill>
        <p:spPr bwMode="auto">
          <a:xfrm>
            <a:off x="6264188" y="3717032"/>
            <a:ext cx="2700300" cy="2425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027" name="Picture 3" descr="\\cern.ch\dfs\Users\m\mmartyan\Documents\Laser Setup Photos\IMG_3284.jpg"/>
          <p:cNvPicPr>
            <a:picLocks noChangeAspect="1" noChangeArrowheads="1"/>
          </p:cNvPicPr>
          <p:nvPr/>
        </p:nvPicPr>
        <p:blipFill>
          <a:blip r:embed="rId5" cstate="print"/>
          <a:srcRect l="18819" t="13701" r="21106"/>
          <a:stretch>
            <a:fillRect/>
          </a:stretch>
        </p:blipFill>
        <p:spPr bwMode="auto">
          <a:xfrm>
            <a:off x="4022988" y="1974771"/>
            <a:ext cx="1785762" cy="3420380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48464" y="6492875"/>
            <a:ext cx="395536" cy="365125"/>
          </a:xfrm>
        </p:spPr>
        <p:txBody>
          <a:bodyPr/>
          <a:lstStyle/>
          <a:p>
            <a:fld id="{A37464D4-B7C6-4C4A-BF52-55B07B065D7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048164" y="1120676"/>
            <a:ext cx="29523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pumping diodes (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Dilas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Gmbh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algn="just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 5.5 kW pumping power</a:t>
            </a:r>
          </a:p>
          <a:p>
            <a:pPr algn="just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Pump pulse duration 500us</a:t>
            </a:r>
          </a:p>
          <a:p>
            <a:pPr algn="just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1-pass gain 12 (3-pass 1700)</a:t>
            </a:r>
          </a:p>
          <a:p>
            <a:pPr algn="just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 input: 4nJ/pulse</a:t>
            </a:r>
          </a:p>
          <a:p>
            <a:pPr algn="just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 output: 6uJ/pulse</a:t>
            </a:r>
          </a:p>
          <a:p>
            <a:pPr algn="just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Peak intensity: ~ 100MW/cm2</a:t>
            </a:r>
          </a:p>
          <a:p>
            <a:pPr algn="just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SHG efficiency: 67%, 4uJ/pulse</a:t>
            </a:r>
          </a:p>
          <a:p>
            <a:pPr algn="just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FHG efficiency: 53%, 2uJ/pulse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43508" y="1052736"/>
            <a:ext cx="56166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Pulsed mode operation</a:t>
            </a: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Nd:YLF rod, 5mm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diam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70 mm long</a:t>
            </a: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SHG: KTP II-type (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oe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-e), 10 mm</a:t>
            </a: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FHG: BBO I-type (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oo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-e), 4 mm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2" descr="\\cern.ch\dfs\Users\m\mmartyan\Documents\LA3NET-2012\La3net -  Laser based particle sources\Laser-layout.png"/>
          <p:cNvPicPr>
            <a:picLocks noChangeAspect="1" noChangeArrowheads="1"/>
          </p:cNvPicPr>
          <p:nvPr/>
        </p:nvPicPr>
        <p:blipFill>
          <a:blip r:embed="rId6" cstate="print"/>
          <a:srcRect t="18777" r="71005"/>
          <a:stretch>
            <a:fillRect/>
          </a:stretch>
        </p:blipFill>
        <p:spPr bwMode="auto">
          <a:xfrm>
            <a:off x="464149" y="2528900"/>
            <a:ext cx="3265321" cy="3096344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43508" y="577733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/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G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en-US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Kurdi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et al. 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“</a:t>
            </a:r>
            <a:r>
              <a:rPr lang="en-US" sz="1200" b="1" dirty="0">
                <a:latin typeface="Times" panose="02020603050405020304" pitchFamily="18" charset="0"/>
                <a:cs typeface="Times" panose="02020603050405020304" pitchFamily="18" charset="0"/>
              </a:rPr>
              <a:t>Development of the CTF3 photo-injector laser system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”, Central Laser Facility Annual Report </a:t>
            </a:r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2006/2007</a:t>
            </a:r>
            <a:endParaRPr lang="en-US" sz="1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-2338" y="-10713"/>
            <a:ext cx="9146338" cy="6868713"/>
            <a:chOff x="-2338" y="-10713"/>
            <a:chExt cx="9146338" cy="6868713"/>
          </a:xfrm>
        </p:grpSpPr>
        <p:grpSp>
          <p:nvGrpSpPr>
            <p:cNvPr id="32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34" name="Group 8"/>
              <p:cNvGrpSpPr>
                <a:grpSpLocks/>
              </p:cNvGrpSpPr>
              <p:nvPr/>
            </p:nvGrpSpPr>
            <p:grpSpPr bwMode="auto">
              <a:xfrm>
                <a:off x="786922" y="0"/>
                <a:ext cx="8357078" cy="720000"/>
                <a:chOff x="786922" y="0"/>
                <a:chExt cx="8357078" cy="720000"/>
              </a:xfrm>
            </p:grpSpPr>
            <p:pic>
              <p:nvPicPr>
                <p:cNvPr id="36" name="Picture 2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7" name="Rectangle 36"/>
                <p:cNvSpPr/>
                <p:nvPr/>
              </p:nvSpPr>
              <p:spPr>
                <a:xfrm>
                  <a:off x="786922" y="0"/>
                  <a:ext cx="7636313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PHIN Amplifiers and Harmonics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5" name="Rectangle 34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33" name="Picture 32" descr="CLIC-Logo-Color-150.png"/>
            <p:cNvPicPr>
              <a:picLocks noChangeAspect="1"/>
            </p:cNvPicPr>
            <p:nvPr/>
          </p:nvPicPr>
          <p:blipFill>
            <a:blip r:embed="rId4" cstate="print"/>
            <a:srcRect l="15750" t="15750" r="14501" b="14501"/>
            <a:stretch>
              <a:fillRect/>
            </a:stretch>
          </p:blipFill>
          <p:spPr>
            <a:xfrm>
              <a:off x="12602" y="-10713"/>
              <a:ext cx="774784" cy="774784"/>
            </a:xfrm>
            <a:prstGeom prst="rect">
              <a:avLst/>
            </a:prstGeom>
          </p:spPr>
        </p:pic>
      </p:grp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7977487"/>
              </p:ext>
            </p:extLst>
          </p:nvPr>
        </p:nvGraphicFramePr>
        <p:xfrm>
          <a:off x="5427122" y="3811248"/>
          <a:ext cx="3669435" cy="2509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Worksheet" r:id="rId5" imgW="3781473" imgH="2438305" progId="Excel.Sheet.8">
                  <p:embed/>
                </p:oleObj>
              </mc:Choice>
              <mc:Fallback>
                <p:oleObj name="Worksheet" r:id="rId5" imgW="3781473" imgH="2438305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370" r="3630" b="7228"/>
                      <a:stretch>
                        <a:fillRect/>
                      </a:stretch>
                    </p:blipFill>
                    <p:spPr bwMode="auto">
                      <a:xfrm>
                        <a:off x="5427122" y="3811248"/>
                        <a:ext cx="3669435" cy="25095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7020038" y="5015005"/>
            <a:ext cx="792049" cy="287909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AMP1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7998701" y="4032571"/>
            <a:ext cx="792049" cy="287909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AMP2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796" y="740877"/>
            <a:ext cx="5533319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Steady-state operation:</a:t>
            </a:r>
          </a:p>
          <a:p>
            <a:pPr algn="just">
              <a:lnSpc>
                <a:spcPct val="150000"/>
              </a:lnSpc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AMP1 -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Nd:YLF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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x 90 mm, diode pump 16kW @ 500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  <a:p>
            <a:pPr algn="just">
              <a:lnSpc>
                <a:spcPct val="150000"/>
              </a:lnSpc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AMP2 –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Nd:YLF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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x 120 mm,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dioide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pump 22kW @ 500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  <a:p>
            <a:pPr algn="just">
              <a:lnSpc>
                <a:spcPct val="150000"/>
              </a:lnSpc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 input: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nJ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/pulse, 7.6 W</a:t>
            </a:r>
          </a:p>
          <a:p>
            <a:pPr algn="just">
              <a:lnSpc>
                <a:spcPct val="150000"/>
              </a:lnSpc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 output AMP1: 2.3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J/pulse, intra-burst 3.5 kW</a:t>
            </a:r>
          </a:p>
          <a:p>
            <a:pPr algn="just">
              <a:lnSpc>
                <a:spcPct val="150000"/>
              </a:lnSpc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 output AMP2: 6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J/pulse, intra-burst 9 kW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748464" y="6492875"/>
            <a:ext cx="395536" cy="365125"/>
          </a:xfrm>
        </p:spPr>
        <p:txBody>
          <a:bodyPr/>
          <a:lstStyle/>
          <a:p>
            <a:fld id="{A37464D4-B7C6-4C4A-BF52-55B07B065D73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Picture 2" descr="IMG_7750.jpg"/>
          <p:cNvPicPr>
            <a:picLocks noChangeAspect="1"/>
          </p:cNvPicPr>
          <p:nvPr/>
        </p:nvPicPr>
        <p:blipFill>
          <a:blip r:embed="rId7" cstate="print"/>
          <a:srcRect l="9494" t="18987" r="19304" b="24051"/>
          <a:stretch>
            <a:fillRect/>
          </a:stretch>
        </p:blipFill>
        <p:spPr>
          <a:xfrm>
            <a:off x="647564" y="3225890"/>
            <a:ext cx="3329224" cy="199753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1684" y="5349870"/>
            <a:ext cx="46463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M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en-US" sz="1200" dirty="0" err="1">
                <a:latin typeface="Times" panose="02020603050405020304" pitchFamily="18" charset="0"/>
                <a:cs typeface="Times" panose="02020603050405020304" pitchFamily="18" charset="0"/>
              </a:rPr>
              <a:t>Divall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, </a:t>
            </a:r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et al. 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“</a:t>
            </a:r>
            <a:r>
              <a:rPr lang="en-US" sz="1200" b="1" dirty="0">
                <a:latin typeface="Times" panose="02020603050405020304" pitchFamily="18" charset="0"/>
                <a:cs typeface="Times" panose="02020603050405020304" pitchFamily="18" charset="0"/>
              </a:rPr>
              <a:t>Design and testing of amplifiers for the CTF3 Photo-Injector Laser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”, CARE-Report-2006-021-PHIN, (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  <a:hlinkClick r:id="rId8"/>
              </a:rPr>
              <a:t>https://cdsweb.cern.ch/record/1089233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)</a:t>
            </a:r>
          </a:p>
          <a:p>
            <a:pPr lvl="0"/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M. </a:t>
            </a:r>
            <a:r>
              <a:rPr lang="en-US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Petrarca</a:t>
            </a:r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et al. 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“</a:t>
            </a:r>
            <a:r>
              <a:rPr lang="en-US" sz="1200" b="1" dirty="0">
                <a:latin typeface="Times" panose="02020603050405020304" pitchFamily="18" charset="0"/>
                <a:cs typeface="Times" panose="02020603050405020304" pitchFamily="18" charset="0"/>
              </a:rPr>
              <a:t>Study of the Powerful </a:t>
            </a:r>
            <a:r>
              <a:rPr lang="en-US" sz="1200" b="1" dirty="0" err="1">
                <a:latin typeface="Times" panose="02020603050405020304" pitchFamily="18" charset="0"/>
                <a:cs typeface="Times" panose="02020603050405020304" pitchFamily="18" charset="0"/>
              </a:rPr>
              <a:t>Nd:YLF</a:t>
            </a:r>
            <a:r>
              <a:rPr lang="en-US" sz="1200" b="1" dirty="0">
                <a:latin typeface="Times" panose="02020603050405020304" pitchFamily="18" charset="0"/>
                <a:cs typeface="Times" panose="02020603050405020304" pitchFamily="18" charset="0"/>
              </a:rPr>
              <a:t> Laser Amplifiers for the CTF3 Photo-injectors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”, IEEE J. </a:t>
            </a:r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Quant. El. 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47 (2011) 306-313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9"/>
          <a:srcRect l="46831" r="16356"/>
          <a:stretch/>
        </p:blipFill>
        <p:spPr>
          <a:xfrm>
            <a:off x="5703436" y="683119"/>
            <a:ext cx="3346244" cy="312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55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-2338" y="-10713"/>
            <a:ext cx="9146338" cy="6868713"/>
            <a:chOff x="-2338" y="-10713"/>
            <a:chExt cx="9146338" cy="6868713"/>
          </a:xfrm>
        </p:grpSpPr>
        <p:grpSp>
          <p:nvGrpSpPr>
            <p:cNvPr id="32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34" name="Group 8"/>
              <p:cNvGrpSpPr>
                <a:grpSpLocks/>
              </p:cNvGrpSpPr>
              <p:nvPr/>
            </p:nvGrpSpPr>
            <p:grpSpPr bwMode="auto">
              <a:xfrm>
                <a:off x="786922" y="0"/>
                <a:ext cx="8357078" cy="720000"/>
                <a:chOff x="786922" y="0"/>
                <a:chExt cx="8357078" cy="720000"/>
              </a:xfrm>
            </p:grpSpPr>
            <p:pic>
              <p:nvPicPr>
                <p:cNvPr id="36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7" name="Rectangle 36"/>
                <p:cNvSpPr/>
                <p:nvPr/>
              </p:nvSpPr>
              <p:spPr>
                <a:xfrm>
                  <a:off x="786922" y="0"/>
                  <a:ext cx="7636313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PHIN Harmonics (last PHIN run)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5" name="Rectangle 34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33" name="Picture 32" descr="CLIC-Logo-Color-150.png"/>
            <p:cNvPicPr>
              <a:picLocks noChangeAspect="1"/>
            </p:cNvPicPr>
            <p:nvPr/>
          </p:nvPicPr>
          <p:blipFill>
            <a:blip r:embed="rId3" cstate="print"/>
            <a:srcRect l="15750" t="15750" r="14501" b="14501"/>
            <a:stretch>
              <a:fillRect/>
            </a:stretch>
          </p:blipFill>
          <p:spPr>
            <a:xfrm>
              <a:off x="12602" y="-10713"/>
              <a:ext cx="774784" cy="774784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1403648" y="3749172"/>
            <a:ext cx="6764456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Burst duration for PHIN photo-injector, max 5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s	-    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short burst!</a:t>
            </a:r>
            <a:endParaRPr lang="en-US" sz="1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 input to harmonics: max 5.3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J/pulse, intra-burst 8 kW</a:t>
            </a:r>
          </a:p>
          <a:p>
            <a:pPr algn="just">
              <a:lnSpc>
                <a:spcPct val="150000"/>
              </a:lnSpc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 Peak intensity on SHG crystal: 50 ~ 100 MW/cm</a:t>
            </a:r>
            <a:r>
              <a:rPr lang="en-US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algn="just">
              <a:lnSpc>
                <a:spcPct val="150000"/>
              </a:lnSpc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SHG: 10 mm KTP II-type (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oe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-e), efficiency up to 50%, 2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J/pulse</a:t>
            </a:r>
          </a:p>
          <a:p>
            <a:pPr algn="just">
              <a:lnSpc>
                <a:spcPct val="150000"/>
              </a:lnSpc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FHG: 4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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mm BBO I-type (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oo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-e), efficiency up to 50%, 1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J/pulse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748464" y="6492875"/>
            <a:ext cx="395536" cy="365125"/>
          </a:xfrm>
        </p:spPr>
        <p:txBody>
          <a:bodyPr/>
          <a:lstStyle/>
          <a:p>
            <a:fld id="{A37464D4-B7C6-4C4A-BF52-55B07B065D73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3895" y="1016732"/>
            <a:ext cx="6791533" cy="261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56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-2338" y="-10713"/>
            <a:ext cx="9146338" cy="6868713"/>
            <a:chOff x="-2338" y="-10713"/>
            <a:chExt cx="9146338" cy="6868713"/>
          </a:xfrm>
        </p:grpSpPr>
        <p:grpSp>
          <p:nvGrpSpPr>
            <p:cNvPr id="32" name="Group 10"/>
            <p:cNvGrpSpPr>
              <a:grpSpLocks/>
            </p:cNvGrpSpPr>
            <p:nvPr/>
          </p:nvGrpSpPr>
          <p:grpSpPr bwMode="auto">
            <a:xfrm>
              <a:off x="-2338" y="0"/>
              <a:ext cx="9146338" cy="6858000"/>
              <a:chOff x="-2846" y="0"/>
              <a:chExt cx="9146846" cy="6858000"/>
            </a:xfrm>
          </p:grpSpPr>
          <p:grpSp>
            <p:nvGrpSpPr>
              <p:cNvPr id="34" name="Group 8"/>
              <p:cNvGrpSpPr>
                <a:grpSpLocks/>
              </p:cNvGrpSpPr>
              <p:nvPr/>
            </p:nvGrpSpPr>
            <p:grpSpPr bwMode="auto">
              <a:xfrm>
                <a:off x="786922" y="0"/>
                <a:ext cx="8357078" cy="720000"/>
                <a:chOff x="786922" y="0"/>
                <a:chExt cx="8357078" cy="720000"/>
              </a:xfrm>
            </p:grpSpPr>
            <p:pic>
              <p:nvPicPr>
                <p:cNvPr id="36" name="Picture 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422800" y="0"/>
                  <a:ext cx="721200" cy="72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7" name="Rectangle 36"/>
                <p:cNvSpPr/>
                <p:nvPr/>
              </p:nvSpPr>
              <p:spPr>
                <a:xfrm>
                  <a:off x="786922" y="0"/>
                  <a:ext cx="7636313" cy="7191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3200" b="1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PHIN Harmonics: Beam shapes</a:t>
                  </a:r>
                  <a:endParaRPr lang="en-GB" sz="3200" b="1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5" name="Rectangle 34"/>
              <p:cNvSpPr/>
              <p:nvPr/>
            </p:nvSpPr>
            <p:spPr>
              <a:xfrm>
                <a:off x="-2846" y="6318000"/>
                <a:ext cx="9144508" cy="54000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</a:t>
                </a:r>
                <a:r>
                  <a:rPr lang="en-US" sz="1600" dirty="0" err="1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Scherrer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Institute Seminar: “</a:t>
                </a:r>
                <a:r>
                  <a:rPr lang="en-US" sz="1600" b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Lasers for CLIC and AWAKE projects at CERN</a:t>
                </a: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”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13.10.2014		</a:t>
                </a:r>
                <a:r>
                  <a:rPr lang="en-US" sz="16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Mikhail Martyanov, CERN</a:t>
                </a:r>
                <a:endParaRPr lang="en-GB" sz="16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33" name="Picture 32" descr="CLIC-Logo-Color-150.png"/>
            <p:cNvPicPr>
              <a:picLocks noChangeAspect="1"/>
            </p:cNvPicPr>
            <p:nvPr/>
          </p:nvPicPr>
          <p:blipFill>
            <a:blip r:embed="rId3" cstate="print"/>
            <a:srcRect l="15750" t="15750" r="14501" b="14501"/>
            <a:stretch>
              <a:fillRect/>
            </a:stretch>
          </p:blipFill>
          <p:spPr>
            <a:xfrm>
              <a:off x="12602" y="-10713"/>
              <a:ext cx="774784" cy="774784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787386" y="729851"/>
            <a:ext cx="7200800" cy="34163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Burst duration for PHIN photo-injector, max 5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s	-   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short burst!</a:t>
            </a:r>
            <a:endParaRPr lang="en-US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 Peak intensity on SHG crystal: 50 ~ 100 MW/cm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algn="just"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Harmonic: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mm KTP II-type (</a:t>
            </a:r>
            <a:r>
              <a:rPr lang="en-US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oe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-e)</a:t>
            </a:r>
          </a:p>
          <a:p>
            <a:pPr algn="just"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 to 2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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J/pulse</a:t>
            </a:r>
          </a:p>
          <a:p>
            <a:pPr algn="just"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burst energy stability 0.65% </a:t>
            </a:r>
            <a:r>
              <a:rPr lang="en-US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rms</a:t>
            </a:r>
            <a:endParaRPr lang="en-US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Peak intensity ~32 MW/cm2</a:t>
            </a:r>
          </a:p>
          <a:p>
            <a:pPr algn="just"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meter focusing onto the photo-cathode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748464" y="6492875"/>
            <a:ext cx="395536" cy="365125"/>
          </a:xfrm>
        </p:spPr>
        <p:txBody>
          <a:bodyPr/>
          <a:lstStyle/>
          <a:p>
            <a:fld id="{A37464D4-B7C6-4C4A-BF52-55B07B065D73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4841776" y="2401014"/>
            <a:ext cx="4104456" cy="3728286"/>
            <a:chOff x="4841776" y="2401014"/>
            <a:chExt cx="4104456" cy="372828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/>
            <a:srcRect l="8357" t="11086" r="12240" b="2074"/>
            <a:stretch/>
          </p:blipFill>
          <p:spPr>
            <a:xfrm>
              <a:off x="4841776" y="2744924"/>
              <a:ext cx="4104456" cy="3384376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5220072" y="2401014"/>
              <a:ext cx="30460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imes" panose="02020603050405020304" pitchFamily="18" charset="0"/>
                  <a:cs typeface="Times" panose="02020603050405020304" pitchFamily="18" charset="0"/>
                </a:rPr>
                <a:t>2</a:t>
              </a:r>
              <a:r>
                <a:rPr lang="en-US" sz="1600" baseline="30000" dirty="0" smtClean="0">
                  <a:latin typeface="Times" panose="02020603050405020304" pitchFamily="18" charset="0"/>
                  <a:cs typeface="Times" panose="02020603050405020304" pitchFamily="18" charset="0"/>
                </a:rPr>
                <a:t>nd</a:t>
              </a:r>
              <a:r>
                <a:rPr lang="en-US" sz="1600" dirty="0" smtClean="0">
                  <a:latin typeface="Times" panose="02020603050405020304" pitchFamily="18" charset="0"/>
                  <a:cs typeface="Times" panose="02020603050405020304" pitchFamily="18" charset="0"/>
                </a:rPr>
                <a:t> Harmonic beam on the cathode</a:t>
              </a:r>
              <a:endParaRPr lang="en-GB" sz="1600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686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3560</TotalTime>
  <Words>3645</Words>
  <Application>Microsoft Office PowerPoint</Application>
  <PresentationFormat>On-screen Show (4:3)</PresentationFormat>
  <Paragraphs>1033</Paragraphs>
  <Slides>55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8" baseType="lpstr">
      <vt:lpstr>Arial</vt:lpstr>
      <vt:lpstr>Arial Cyr</vt:lpstr>
      <vt:lpstr>Calibri</vt:lpstr>
      <vt:lpstr>Courier New</vt:lpstr>
      <vt:lpstr>Helvetica</vt:lpstr>
      <vt:lpstr>Symbol</vt:lpstr>
      <vt:lpstr>Symbol Prop</vt:lpstr>
      <vt:lpstr>Tahoma</vt:lpstr>
      <vt:lpstr>Times</vt:lpstr>
      <vt:lpstr>Times New Roman</vt:lpstr>
      <vt:lpstr>Wingdings</vt:lpstr>
      <vt:lpstr>Office Theme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FHG, BBO 4.2 mm UV and Green bursts oscillograms</vt:lpstr>
      <vt:lpstr>FHG, BBO 4.2 mm UV beam shape for different burst duration</vt:lpstr>
      <vt:lpstr>FHG, BBO 12 mm UV beam shapes for different burst duration</vt:lpstr>
      <vt:lpstr>FHG, BBO 11 mm Beam size increased ! UV beam shapes for different burst duration</vt:lpstr>
      <vt:lpstr> - Increase SHG / FHG efficiency keeping the intensity low  - Total SHG crystal length – 20 mm BiBO  - Total FHG crystal length – 16 mm BBO  - Expected overall efficiency &gt;30%  - max peak UV intensity 10 MW/cm2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 drivers for CTF3 photo-injectors</dc:title>
  <dc:creator>mmartyan</dc:creator>
  <cp:lastModifiedBy>Mikhail Martyanov</cp:lastModifiedBy>
  <cp:revision>158</cp:revision>
  <dcterms:created xsi:type="dcterms:W3CDTF">2013-02-17T18:02:19Z</dcterms:created>
  <dcterms:modified xsi:type="dcterms:W3CDTF">2014-10-12T16:23:30Z</dcterms:modified>
</cp:coreProperties>
</file>