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</p:sldIdLst>
  <p:sldSz cx="13004800" cy="9753600"/>
  <p:notesSz cx="6858000" cy="9144000"/>
  <p:defaultTextStyle>
    <a:lvl1pPr algn="ctr" defTabSz="584200">
      <a:defRPr sz="2400">
        <a:latin typeface="+mn-lt"/>
        <a:ea typeface="+mn-ea"/>
        <a:cs typeface="+mn-cs"/>
        <a:sym typeface="Helvetica"/>
      </a:defRPr>
    </a:lvl1pPr>
    <a:lvl2pPr indent="342900" algn="ctr" defTabSz="584200">
      <a:defRPr sz="2400">
        <a:latin typeface="+mn-lt"/>
        <a:ea typeface="+mn-ea"/>
        <a:cs typeface="+mn-cs"/>
        <a:sym typeface="Helvetica"/>
      </a:defRPr>
    </a:lvl2pPr>
    <a:lvl3pPr indent="685800" algn="ctr" defTabSz="584200">
      <a:defRPr sz="2400">
        <a:latin typeface="+mn-lt"/>
        <a:ea typeface="+mn-ea"/>
        <a:cs typeface="+mn-cs"/>
        <a:sym typeface="Helvetica"/>
      </a:defRPr>
    </a:lvl3pPr>
    <a:lvl4pPr indent="1028700" algn="ctr" defTabSz="584200">
      <a:defRPr sz="2400">
        <a:latin typeface="+mn-lt"/>
        <a:ea typeface="+mn-ea"/>
        <a:cs typeface="+mn-cs"/>
        <a:sym typeface="Helvetica"/>
      </a:defRPr>
    </a:lvl4pPr>
    <a:lvl5pPr indent="1371600" algn="ctr" defTabSz="584200">
      <a:defRPr sz="2400">
        <a:latin typeface="+mn-lt"/>
        <a:ea typeface="+mn-ea"/>
        <a:cs typeface="+mn-cs"/>
        <a:sym typeface="Helvetica"/>
      </a:defRPr>
    </a:lvl5pPr>
    <a:lvl6pPr indent="1714500" algn="ctr" defTabSz="584200">
      <a:defRPr sz="2400">
        <a:latin typeface="+mn-lt"/>
        <a:ea typeface="+mn-ea"/>
        <a:cs typeface="+mn-cs"/>
        <a:sym typeface="Helvetica"/>
      </a:defRPr>
    </a:lvl6pPr>
    <a:lvl7pPr indent="2057400" algn="ctr" defTabSz="584200">
      <a:defRPr sz="2400">
        <a:latin typeface="+mn-lt"/>
        <a:ea typeface="+mn-ea"/>
        <a:cs typeface="+mn-cs"/>
        <a:sym typeface="Helvetica"/>
      </a:defRPr>
    </a:lvl7pPr>
    <a:lvl8pPr indent="2400300" algn="ctr" defTabSz="584200">
      <a:defRPr sz="2400">
        <a:latin typeface="+mn-lt"/>
        <a:ea typeface="+mn-ea"/>
        <a:cs typeface="+mn-cs"/>
        <a:sym typeface="Helvetica"/>
      </a:defRPr>
    </a:lvl8pPr>
    <a:lvl9pPr indent="2743200" algn="ctr" defTabSz="584200">
      <a:defRPr sz="2400">
        <a:latin typeface="+mn-lt"/>
        <a:ea typeface="+mn-ea"/>
        <a:cs typeface="+mn-cs"/>
        <a:sym typeface="Helvetica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8F44A2F1-9E1F-4B54-A3A2-5F16C0AD49E2}" styleName="">
    <a:tblBg/>
    <a:wholeTbl>
      <a:tcTxStyle b="off" i="off">
        <a:font>
          <a:latin typeface="Gill Sans"/>
          <a:ea typeface="Gill Sans"/>
          <a:cs typeface="Gill Sans"/>
        </a:font>
        <a:srgbClr val="646464"/>
      </a:tcTxStyle>
      <a:tcStyle>
        <a:tcBdr>
          <a:left>
            <a:ln w="12700" cap="flat">
              <a:solidFill>
                <a:srgbClr val="B6B8B9"/>
              </a:solidFill>
              <a:prstDash val="solid"/>
              <a:miter lim="400000"/>
            </a:ln>
          </a:left>
          <a:right>
            <a:ln w="12700" cap="flat">
              <a:solidFill>
                <a:srgbClr val="B6B8B9"/>
              </a:solidFill>
              <a:prstDash val="solid"/>
              <a:miter lim="400000"/>
            </a:ln>
          </a:right>
          <a:top>
            <a:ln w="12700" cap="flat">
              <a:solidFill>
                <a:srgbClr val="B6B8B9"/>
              </a:solidFill>
              <a:prstDash val="solid"/>
              <a:miter lim="400000"/>
            </a:ln>
          </a:top>
          <a:bottom>
            <a:ln w="12700" cap="flat">
              <a:solidFill>
                <a:srgbClr val="B6B8B9"/>
              </a:solidFill>
              <a:prstDash val="solid"/>
              <a:miter lim="400000"/>
            </a:ln>
          </a:bottom>
          <a:insideH>
            <a:ln w="12700" cap="flat">
              <a:solidFill>
                <a:srgbClr val="B6B8B9"/>
              </a:solidFill>
              <a:prstDash val="solid"/>
              <a:miter lim="400000"/>
            </a:ln>
          </a:insideH>
          <a:insideV>
            <a:ln w="12700" cap="flat">
              <a:solidFill>
                <a:srgbClr val="B6B8B9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EFF1F3"/>
          </a:solidFill>
        </a:fill>
      </a:tcStyle>
    </a:band2H>
    <a:firstCol>
      <a:tcTxStyle b="off" i="off">
        <a:font>
          <a:latin typeface="Gill Sans"/>
          <a:ea typeface="Gill Sans"/>
          <a:cs typeface="Gill Sans"/>
        </a:font>
        <a:srgbClr val="FFFFFF"/>
      </a:tcTxStyle>
      <a:tcStyle>
        <a:tcBdr>
          <a:left>
            <a:ln w="12700" cap="flat">
              <a:solidFill>
                <a:srgbClr val="B6B8B9"/>
              </a:solidFill>
              <a:prstDash val="solid"/>
              <a:miter lim="400000"/>
            </a:ln>
          </a:left>
          <a:right>
            <a:ln w="12700" cap="flat">
              <a:solidFill>
                <a:srgbClr val="B6B8B9"/>
              </a:solidFill>
              <a:prstDash val="solid"/>
              <a:miter lim="400000"/>
            </a:ln>
          </a:right>
          <a:top>
            <a:ln w="12700" cap="flat">
              <a:solidFill>
                <a:srgbClr val="B6B8B9"/>
              </a:solidFill>
              <a:prstDash val="solid"/>
              <a:miter lim="400000"/>
            </a:ln>
          </a:top>
          <a:bottom>
            <a:ln w="12700" cap="flat">
              <a:solidFill>
                <a:srgbClr val="B6B8B9"/>
              </a:solidFill>
              <a:prstDash val="solid"/>
              <a:miter lim="400000"/>
            </a:ln>
          </a:bottom>
          <a:insideH>
            <a:ln w="12700" cap="flat">
              <a:solidFill>
                <a:srgbClr val="B6B8B9"/>
              </a:solidFill>
              <a:prstDash val="solid"/>
              <a:miter lim="400000"/>
            </a:ln>
          </a:insideH>
          <a:insideV>
            <a:ln w="12700" cap="flat">
              <a:solidFill>
                <a:srgbClr val="B6B8B9"/>
              </a:solidFill>
              <a:prstDash val="solid"/>
              <a:miter lim="400000"/>
            </a:ln>
          </a:insideV>
        </a:tcBdr>
      </a:tcStyle>
    </a:firstCol>
    <a:lastRow>
      <a:tcTxStyle b="off" i="off">
        <a:font>
          <a:latin typeface="Gill Sans"/>
          <a:ea typeface="Gill Sans"/>
          <a:cs typeface="Gill Sans"/>
        </a:font>
        <a:srgbClr val="FFFFFF"/>
      </a:tcTxStyle>
      <a:tcStyle>
        <a:tcBdr>
          <a:left>
            <a:ln w="12700" cap="flat">
              <a:solidFill>
                <a:srgbClr val="B6B8B9"/>
              </a:solidFill>
              <a:prstDash val="solid"/>
              <a:miter lim="400000"/>
            </a:ln>
          </a:left>
          <a:right>
            <a:ln w="12700" cap="flat">
              <a:solidFill>
                <a:srgbClr val="B6B8B9"/>
              </a:solidFill>
              <a:prstDash val="solid"/>
              <a:miter lim="400000"/>
            </a:ln>
          </a:right>
          <a:top>
            <a:ln w="12700" cap="flat">
              <a:solidFill>
                <a:srgbClr val="B6B8B9"/>
              </a:solidFill>
              <a:prstDash val="solid"/>
              <a:miter lim="400000"/>
            </a:ln>
          </a:top>
          <a:bottom>
            <a:ln w="12700" cap="flat">
              <a:solidFill>
                <a:srgbClr val="B6B8B9"/>
              </a:solidFill>
              <a:prstDash val="solid"/>
              <a:miter lim="400000"/>
            </a:ln>
          </a:bottom>
          <a:insideH>
            <a:ln w="12700" cap="flat">
              <a:solidFill>
                <a:srgbClr val="B6B8B9"/>
              </a:solidFill>
              <a:prstDash val="solid"/>
              <a:miter lim="400000"/>
            </a:ln>
          </a:insideH>
          <a:insideV>
            <a:ln w="12700" cap="flat">
              <a:solidFill>
                <a:srgbClr val="B6B8B9"/>
              </a:solidFill>
              <a:prstDash val="solid"/>
              <a:miter lim="400000"/>
            </a:ln>
          </a:insideV>
        </a:tcBdr>
      </a:tcStyle>
    </a:lastRow>
    <a:firstRow>
      <a:tcTxStyle b="off" i="off">
        <a:font>
          <a:latin typeface="Gill Sans"/>
          <a:ea typeface="Gill Sans"/>
          <a:cs typeface="Gill Sans"/>
        </a:font>
        <a:srgbClr val="FFFFFF"/>
      </a:tcTxStyle>
      <a:tcStyle>
        <a:tcBdr>
          <a:left>
            <a:ln w="12700" cap="flat">
              <a:solidFill>
                <a:srgbClr val="B6B8B9"/>
              </a:solidFill>
              <a:prstDash val="solid"/>
              <a:miter lim="400000"/>
            </a:ln>
          </a:left>
          <a:right>
            <a:ln w="12700" cap="flat">
              <a:solidFill>
                <a:srgbClr val="B6B8B9"/>
              </a:solidFill>
              <a:prstDash val="solid"/>
              <a:miter lim="400000"/>
            </a:ln>
          </a:right>
          <a:top>
            <a:ln w="12700" cap="flat">
              <a:solidFill>
                <a:srgbClr val="B6B8B9"/>
              </a:solidFill>
              <a:prstDash val="solid"/>
              <a:miter lim="400000"/>
            </a:ln>
          </a:top>
          <a:bottom>
            <a:ln w="12700" cap="flat">
              <a:solidFill>
                <a:srgbClr val="B6B8B9"/>
              </a:solidFill>
              <a:prstDash val="solid"/>
              <a:miter lim="400000"/>
            </a:ln>
          </a:bottom>
          <a:insideH>
            <a:ln w="12700" cap="flat">
              <a:solidFill>
                <a:srgbClr val="B6B8B9"/>
              </a:solidFill>
              <a:prstDash val="solid"/>
              <a:miter lim="400000"/>
            </a:ln>
          </a:insideH>
          <a:insideV>
            <a:ln w="12700" cap="flat">
              <a:solidFill>
                <a:srgbClr val="B6B8B9"/>
              </a:solidFill>
              <a:prstDash val="solid"/>
              <a:miter lim="400000"/>
            </a:ln>
          </a:insideV>
        </a:tcBdr>
      </a:tcStyle>
    </a:firstRow>
  </a:tblStyle>
  <a:tblStyle styleId="{C7B018BB-80A7-4F77-B60F-C8B233D01FF8}" styleName="">
    <a:tblBg/>
    <a:wholeTbl>
      <a:tcTxStyle b="def" i="def"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 b="def" i="def"/>
      <a:tcStyle>
        <a:tcBdr/>
        <a:fill>
          <a:solidFill>
            <a:srgbClr val="E1E0DA"/>
          </a:solidFill>
        </a:fill>
      </a:tcStyle>
    </a:band2H>
    <a:firstCol>
      <a:tcTxStyle b="on" i="de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5AC831"/>
          </a:solidFill>
        </a:fill>
      </a:tcStyle>
    </a:firstCol>
    <a:lastRow>
      <a:tcTxStyle b="def" i="def"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n" i="de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00882B"/>
          </a:solidFill>
        </a:fill>
      </a:tcStyle>
    </a:firstRow>
  </a:tblStyle>
  <a:tblStyle styleId="{EEE7283C-3CF3-47DC-8721-378D4A62B228}" styleName="">
    <a:tblBg/>
    <a:wholeTbl>
      <a:tcTxStyle b="def" i="def"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E6E3D7"/>
          </a:solidFill>
        </a:fill>
      </a:tcStyle>
    </a:wholeTbl>
    <a:band2H>
      <a:tcTxStyle b="def" i="def"/>
      <a:tcStyle>
        <a:tcBdr/>
        <a:fill>
          <a:solidFill>
            <a:srgbClr val="C3C2C2"/>
          </a:solidFill>
        </a:fill>
      </a:tcStyle>
    </a:band2H>
    <a:firstCol>
      <a:tcTxStyle b="on" i="de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09C99"/>
          </a:solidFill>
        </a:fill>
      </a:tcStyle>
    </a:firstCol>
    <a:lastRow>
      <a:tcTxStyle b="on" i="de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lastRow>
    <a:firstRow>
      <a:tcTxStyle b="on" i="de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firstRow>
  </a:tblStyle>
  <a:tblStyle styleId="{CF821DB8-F4EB-4A41-A1BA-3FCAFE7338EE}" styleName="">
    <a:tblBg/>
    <a:wholeTbl>
      <a:tcTxStyle b="def" i="def"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 b="def" i="def"/>
      <a:tcStyle>
        <a:tcBdr/>
        <a:fill>
          <a:solidFill>
            <a:srgbClr val="DCE5E6"/>
          </a:solidFill>
        </a:fill>
      </a:tcStyle>
    </a:band2H>
    <a:firstCol>
      <a:tcTxStyle b="on" i="de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Col>
    <a:lastRow>
      <a:tcTxStyle b="on" i="de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lastRow>
    <a:firstRow>
      <a:tcTxStyle b="on" i="de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Row>
  </a:tblStyle>
  <a:tblStyle styleId="{33BA23B1-9221-436E-865A-0063620EA4FD}" styleName="">
    <a:tblBg/>
    <a:wholeTbl>
      <a:tcTxStyle b="def" i="def"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D0D1D2"/>
          </a:solidFill>
        </a:fill>
      </a:tcStyle>
    </a:wholeTbl>
    <a:band2H>
      <a:tcTxStyle b="def" i="def"/>
      <a:tcStyle>
        <a:tcBdr/>
        <a:fill>
          <a:solidFill>
            <a:srgbClr val="DEDEDF"/>
          </a:solidFill>
        </a:fill>
      </a:tcStyle>
    </a:band2H>
    <a:firstCol>
      <a:tcTxStyle b="on" i="de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761"/>
          </a:solidFill>
        </a:fill>
      </a:tcStyle>
    </a:firstCol>
    <a:lastRow>
      <a:tcTxStyle b="on" i="de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909398"/>
          </a:solidFill>
        </a:fill>
      </a:tcStyle>
    </a:lastRow>
    <a:firstRow>
      <a:tcTxStyle b="on" i="de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67C85"/>
          </a:solidFill>
        </a:fill>
      </a:tcStyle>
    </a:firstRow>
  </a:tblStyle>
  <a:tblStyle styleId="{2708684C-4D16-4618-839F-0558EEFCDFE6}" styleName="">
    <a:tblBg/>
    <a:wholeTbl>
      <a:tcTxStyle b="def" i="def"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EDEEEE"/>
          </a:solidFill>
        </a:fill>
      </a:tcStyle>
    </a:band2H>
    <a:firstCol>
      <a:tcTxStyle b="on" i="de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de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de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  <a:tblStyle styleId="{4C3C2611-4C71-4FC5-86AE-919BDF0F9419}" styleName="">
    <a:tblBg/>
    <a:wholeTbl>
      <a:tcTxStyle b="def" i="def"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 b="def" i="def"/>
      <a:tcStyle>
        <a:tcBdr/>
        <a:fill>
          <a:solidFill>
            <a:srgbClr val="E3E5E8"/>
          </a:solidFill>
        </a:fill>
      </a:tcStyle>
    </a:band2H>
    <a:firstCol>
      <a:tcTxStyle b="on" i="de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398CCE"/>
          </a:solidFill>
        </a:fill>
      </a:tcStyle>
    </a:firstCol>
    <a:lastRow>
      <a:tcTxStyle b="def" i="def"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de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0365C0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1"/>
</file>

<file path=ppt/_rels/presentation.xml.rels><?xml version="1.0" encoding="UTF-8" standalone="yes"?>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/Relationships>

</file>

<file path=ppt/notesMasters/_rels/notes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Shape 96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 lvl="0"/>
          </a:p>
        </p:txBody>
      </p:sp>
      <p:sp>
        <p:nvSpPr>
          <p:cNvPr id="97" name="Shape 97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 lvl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584200">
      <a:defRPr sz="2200">
        <a:latin typeface="Lucida Grande"/>
        <a:ea typeface="Lucida Grande"/>
        <a:cs typeface="Lucida Grande"/>
        <a:sym typeface="Lucida Grande"/>
      </a:defRPr>
    </a:lvl1pPr>
    <a:lvl2pPr indent="228600" defTabSz="584200">
      <a:defRPr sz="2200">
        <a:latin typeface="Lucida Grande"/>
        <a:ea typeface="Lucida Grande"/>
        <a:cs typeface="Lucida Grande"/>
        <a:sym typeface="Lucida Grande"/>
      </a:defRPr>
    </a:lvl2pPr>
    <a:lvl3pPr indent="457200" defTabSz="584200">
      <a:defRPr sz="2200">
        <a:latin typeface="Lucida Grande"/>
        <a:ea typeface="Lucida Grande"/>
        <a:cs typeface="Lucida Grande"/>
        <a:sym typeface="Lucida Grande"/>
      </a:defRPr>
    </a:lvl3pPr>
    <a:lvl4pPr indent="685800" defTabSz="584200">
      <a:defRPr sz="2200">
        <a:latin typeface="Lucida Grande"/>
        <a:ea typeface="Lucida Grande"/>
        <a:cs typeface="Lucida Grande"/>
        <a:sym typeface="Lucida Grande"/>
      </a:defRPr>
    </a:lvl4pPr>
    <a:lvl5pPr indent="914400" defTabSz="584200">
      <a:defRPr sz="2200">
        <a:latin typeface="Lucida Grande"/>
        <a:ea typeface="Lucida Grande"/>
        <a:cs typeface="Lucida Grande"/>
        <a:sym typeface="Lucida Grande"/>
      </a:defRPr>
    </a:lvl5pPr>
    <a:lvl6pPr indent="1143000" defTabSz="584200">
      <a:defRPr sz="2200">
        <a:latin typeface="Lucida Grande"/>
        <a:ea typeface="Lucida Grande"/>
        <a:cs typeface="Lucida Grande"/>
        <a:sym typeface="Lucida Grande"/>
      </a:defRPr>
    </a:lvl6pPr>
    <a:lvl7pPr indent="1371600" defTabSz="584200">
      <a:defRPr sz="2200">
        <a:latin typeface="Lucida Grande"/>
        <a:ea typeface="Lucida Grande"/>
        <a:cs typeface="Lucida Grande"/>
        <a:sym typeface="Lucida Grande"/>
      </a:defRPr>
    </a:lvl7pPr>
    <a:lvl8pPr indent="1600200" defTabSz="584200">
      <a:defRPr sz="2200">
        <a:latin typeface="Lucida Grande"/>
        <a:ea typeface="Lucida Grande"/>
        <a:cs typeface="Lucida Grande"/>
        <a:sym typeface="Lucida Grande"/>
      </a:defRPr>
    </a:lvl8pPr>
    <a:lvl9pPr indent="1828800" defTabSz="584200">
      <a:defRPr sz="2200">
        <a:latin typeface="Lucida Grande"/>
        <a:ea typeface="Lucida Grande"/>
        <a:cs typeface="Lucida Grande"/>
        <a:sym typeface="Lucida Grande"/>
      </a:defRPr>
    </a:lvl9pPr>
  </p:notesStyle>
</p:notesMaster>
</file>

<file path=ppt/slideLayouts/_rels/slideLayout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
</file>

<file path=ppt/slideLayouts/_rels/slideLayout10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Relationship Id="rId3" Type="http://schemas.openxmlformats.org/officeDocument/2006/relationships/image" Target="../media/image2.png"/></Relationships>

</file>

<file path=ppt/slideLayouts/_rels/slideLayout1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
</file>

<file path=ppt/slideLayouts/_rels/slideLayout1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
</file>

<file path=ppt/slideLayouts/_rels/slideLayout1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
</file>

<file path=ppt/slideLayouts/_rels/slideLayout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
</file>

<file path=ppt/slideLayouts/_rels/slideLayout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
</file>

<file path=ppt/slideLayouts/_rels/slideLayout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
</file>

<file path=ppt/slideLayouts/_rels/slideLayout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
</file>

<file path=ppt/slideLayouts/_rels/slideLayout8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Relationship Id="rId3" Type="http://schemas.openxmlformats.org/officeDocument/2006/relationships/image" Target="../media/image2.png"/></Relationships>

</file>

<file path=ppt/slideLayouts/_rels/slideLayout9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Relationship Id="rId3" Type="http://schemas.openxmlformats.org/officeDocument/2006/relationships/image" Target="../media/image2.png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1"/>
          <p:cNvSpPr/>
          <p:nvPr/>
        </p:nvSpPr>
        <p:spPr>
          <a:xfrm>
            <a:off x="1079500" y="4864100"/>
            <a:ext cx="10820395" cy="127"/>
          </a:xfrm>
          <a:prstGeom prst="line">
            <a:avLst/>
          </a:prstGeom>
          <a:ln w="12700">
            <a:solidFill>
              <a:srgbClr val="B6B8B9"/>
            </a:solidFill>
            <a:miter lim="400000"/>
          </a:ln>
        </p:spPr>
        <p:txBody>
          <a:bodyPr lIns="0" tIns="0" rIns="0" bIns="0" anchor="ctr"/>
          <a:lstStyle/>
          <a:p>
            <a:pPr lvl="0" algn="l" defTabSz="457200">
              <a:defRPr sz="1200"/>
            </a:pPr>
          </a:p>
        </p:txBody>
      </p:sp>
      <p:sp>
        <p:nvSpPr>
          <p:cNvPr id="12" name="Shape 12"/>
          <p:cNvSpPr/>
          <p:nvPr/>
        </p:nvSpPr>
        <p:spPr>
          <a:xfrm>
            <a:off x="11696700" y="292100"/>
            <a:ext cx="1" cy="508660"/>
          </a:xfrm>
          <a:prstGeom prst="line">
            <a:avLst/>
          </a:prstGeom>
          <a:ln w="25400">
            <a:solidFill>
              <a:srgbClr val="000000">
                <a:alpha val="45000"/>
              </a:srgbClr>
            </a:solidFill>
            <a:miter lim="400000"/>
          </a:ln>
          <a:effectLst>
            <a:outerShdw sx="100000" sy="100000" kx="0" ky="0" algn="b" rotWithShape="0" blurRad="25400" dist="25400" dir="5400000">
              <a:srgbClr val="FFFFFF"/>
            </a:outerShdw>
          </a:effectLst>
        </p:spPr>
        <p:txBody>
          <a:bodyPr lIns="0" tIns="0" rIns="0" bIns="0" anchor="ctr"/>
          <a:lstStyle/>
          <a:p>
            <a:pPr lvl="0" algn="l" defTabSz="457200">
              <a:defRPr sz="1200"/>
            </a:pPr>
          </a:p>
        </p:txBody>
      </p:sp>
      <p:sp>
        <p:nvSpPr>
          <p:cNvPr id="13" name="Shape 13">
            <a:hlinkClick r:id="" invalidUrl="" action="ppaction://hlinkshowjump?jump=nextslide" tgtFrame="" tooltip="" history="1" highlightClick="0" endSnd="0"/>
          </p:cNvPr>
          <p:cNvSpPr/>
          <p:nvPr/>
        </p:nvSpPr>
        <p:spPr>
          <a:xfrm>
            <a:off x="11976100" y="368300"/>
            <a:ext cx="342900" cy="342900"/>
          </a:xfrm>
          <a:prstGeom prst="rightArrow">
            <a:avLst>
              <a:gd name="adj1" fmla="val 40741"/>
              <a:gd name="adj2" fmla="val 59259"/>
            </a:avLst>
          </a:prstGeom>
          <a:solidFill>
            <a:srgbClr val="FFFFFF">
              <a:alpha val="60000"/>
            </a:srgbClr>
          </a:solidFill>
          <a:ln w="25400">
            <a:miter lim="400000"/>
          </a:ln>
          <a:effectLst>
            <a:outerShdw sx="100000" sy="100000" kx="0" ky="0" algn="b" rotWithShape="0" blurRad="25400" dist="12700" dir="16200000">
              <a:srgbClr val="000000">
                <a:alpha val="80000"/>
              </a:srgbClr>
            </a:outerShdw>
          </a:effectLst>
        </p:spPr>
        <p:txBody>
          <a:bodyPr lIns="0" tIns="0" rIns="0" bIns="0" anchor="ctr"/>
          <a:lstStyle/>
          <a:p>
            <a:pPr lvl="0">
              <a:defRPr sz="3000"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14" name="Shape 14">
            <a:hlinkClick r:id="" invalidUrl="" action="ppaction://hlinkshowjump?jump=previousslide" tgtFrame="" tooltip="" history="1" highlightClick="0" endSnd="0"/>
          </p:cNvPr>
          <p:cNvSpPr/>
          <p:nvPr/>
        </p:nvSpPr>
        <p:spPr>
          <a:xfrm>
            <a:off x="11074400" y="368300"/>
            <a:ext cx="342900" cy="3429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2800" y="15200"/>
                </a:moveTo>
                <a:lnTo>
                  <a:pt x="12800" y="21600"/>
                </a:lnTo>
                <a:lnTo>
                  <a:pt x="0" y="10800"/>
                </a:lnTo>
                <a:lnTo>
                  <a:pt x="12800" y="0"/>
                </a:lnTo>
                <a:lnTo>
                  <a:pt x="12800" y="6400"/>
                </a:lnTo>
                <a:lnTo>
                  <a:pt x="21600" y="6400"/>
                </a:lnTo>
                <a:lnTo>
                  <a:pt x="21600" y="15200"/>
                </a:lnTo>
                <a:close/>
              </a:path>
            </a:pathLst>
          </a:custGeom>
          <a:solidFill>
            <a:srgbClr val="FFFFFF">
              <a:alpha val="60000"/>
            </a:srgbClr>
          </a:solidFill>
          <a:ln w="25400">
            <a:miter lim="400000"/>
          </a:ln>
          <a:effectLst>
            <a:outerShdw sx="100000" sy="100000" kx="0" ky="0" algn="b" rotWithShape="0" blurRad="25400" dist="12700" dir="16200000">
              <a:srgbClr val="000000">
                <a:alpha val="80000"/>
              </a:srgbClr>
            </a:outerShdw>
          </a:effectLst>
        </p:spPr>
        <p:txBody>
          <a:bodyPr lIns="0" tIns="0" rIns="0" bIns="0" anchor="ctr"/>
          <a:lstStyle/>
          <a:p>
            <a:pPr lvl="0">
              <a:defRPr sz="3000"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pic>
        <p:nvPicPr>
          <p:cNvPr id="15" name="nav_home.png"/>
          <p:cNvPicPr/>
          <p:nvPr/>
        </p:nvPicPr>
        <p:blipFill>
          <a:blip r:embed="rId2">
            <a:alphaModFix amt="60000"/>
            <a:extLst/>
          </a:blip>
          <a:stretch>
            <a:fillRect/>
          </a:stretch>
        </p:blipFill>
        <p:spPr>
          <a:xfrm>
            <a:off x="673100" y="381000"/>
            <a:ext cx="355600" cy="355600"/>
          </a:xfrm>
          <a:prstGeom prst="rect">
            <a:avLst/>
          </a:prstGeom>
          <a:ln w="12700">
            <a:miter lim="400000"/>
          </a:ln>
          <a:effectLst>
            <a:outerShdw sx="100000" sy="100000" kx="0" ky="0" algn="b" rotWithShape="0" blurRad="25400" dist="12700" dir="16200000">
              <a:srgbClr val="000000">
                <a:alpha val="80000"/>
              </a:srgbClr>
            </a:outerShdw>
          </a:effectLst>
        </p:spPr>
      </p:pic>
      <p:sp>
        <p:nvSpPr>
          <p:cNvPr id="16" name="Shape 16"/>
          <p:cNvSpPr/>
          <p:nvPr>
            <p:ph type="title"/>
          </p:nvPr>
        </p:nvSpPr>
        <p:spPr>
          <a:xfrm>
            <a:off x="1270000" y="1638300"/>
            <a:ext cx="10464800" cy="3302000"/>
          </a:xfrm>
          <a:prstGeom prst="rect">
            <a:avLst/>
          </a:prstGeom>
        </p:spPr>
        <p:txBody>
          <a:bodyPr anchor="b"/>
          <a:lstStyle>
            <a:lvl1pPr>
              <a:defRPr sz="4800">
                <a:solidFill>
                  <a:srgbClr val="848586"/>
                </a:solidFill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4800">
                <a:solidFill>
                  <a:srgbClr val="848586"/>
                </a:solidFill>
              </a:rPr>
              <a:t>Title Text</a:t>
            </a:r>
          </a:p>
        </p:txBody>
      </p:sp>
      <p:sp>
        <p:nvSpPr>
          <p:cNvPr id="17" name="Shape 17"/>
          <p:cNvSpPr/>
          <p:nvPr>
            <p:ph type="body" idx="1"/>
          </p:nvPr>
        </p:nvSpPr>
        <p:spPr>
          <a:xfrm>
            <a:off x="1270000" y="5029200"/>
            <a:ext cx="10464800" cy="34671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600">
                <a:solidFill>
                  <a:srgbClr val="B6B8B9"/>
                </a:solidFill>
              </a:defRPr>
            </a:lvl1pPr>
            <a:lvl2pPr marL="0" indent="0" algn="ctr">
              <a:spcBef>
                <a:spcPts val="0"/>
              </a:spcBef>
              <a:buSzTx/>
              <a:buNone/>
              <a:defRPr sz="3600">
                <a:solidFill>
                  <a:srgbClr val="B6B8B9"/>
                </a:solidFill>
              </a:defRPr>
            </a:lvl2pPr>
            <a:lvl3pPr marL="0" indent="0" algn="ctr">
              <a:spcBef>
                <a:spcPts val="0"/>
              </a:spcBef>
              <a:buSzTx/>
              <a:buNone/>
              <a:defRPr sz="3600">
                <a:solidFill>
                  <a:srgbClr val="B6B8B9"/>
                </a:solidFill>
              </a:defRPr>
            </a:lvl3pPr>
            <a:lvl4pPr marL="0" indent="0" algn="ctr">
              <a:spcBef>
                <a:spcPts val="0"/>
              </a:spcBef>
              <a:buSzTx/>
              <a:buNone/>
              <a:defRPr sz="3600">
                <a:solidFill>
                  <a:srgbClr val="B6B8B9"/>
                </a:solidFill>
              </a:defRPr>
            </a:lvl4pPr>
            <a:lvl5pPr marL="0" indent="0" algn="ctr">
              <a:spcBef>
                <a:spcPts val="0"/>
              </a:spcBef>
              <a:buSzTx/>
              <a:buNone/>
              <a:defRPr sz="3600">
                <a:solidFill>
                  <a:srgbClr val="B6B8B9"/>
                </a:solidFill>
              </a:defRPr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3600">
                <a:solidFill>
                  <a:srgbClr val="B6B8B9"/>
                </a:solidFill>
              </a:rPr>
              <a:t>Body Level One</a:t>
            </a:r>
            <a:endParaRPr sz="3600">
              <a:solidFill>
                <a:srgbClr val="B6B8B9"/>
              </a:solidFill>
            </a:endParaRP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3600">
                <a:solidFill>
                  <a:srgbClr val="B6B8B9"/>
                </a:solidFill>
              </a:rPr>
              <a:t>Body Level Two</a:t>
            </a:r>
            <a:endParaRPr sz="3600">
              <a:solidFill>
                <a:srgbClr val="B6B8B9"/>
              </a:solidFill>
            </a:endParaRP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3600">
                <a:solidFill>
                  <a:srgbClr val="B6B8B9"/>
                </a:solidFill>
              </a:rPr>
              <a:t>Body Level Three</a:t>
            </a:r>
            <a:endParaRPr sz="3600">
              <a:solidFill>
                <a:srgbClr val="B6B8B9"/>
              </a:solidFill>
            </a:endParaRP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3600">
                <a:solidFill>
                  <a:srgbClr val="B6B8B9"/>
                </a:solidFill>
              </a:rPr>
              <a:t>Body Level Four</a:t>
            </a:r>
            <a:endParaRPr sz="3600">
              <a:solidFill>
                <a:srgbClr val="B6B8B9"/>
              </a:solidFill>
            </a:endParaRP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3600">
                <a:solidFill>
                  <a:srgbClr val="B6B8B9"/>
                </a:solidFill>
              </a:rPr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Title, Bullets &amp; Photo">
    <p:bg>
      <p:bgPr>
        <a:solidFill>
          <a:srgbClr val="939393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" name="Showcase_photo-v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0"/>
            <a:ext cx="13004800" cy="9753600"/>
          </a:xfrm>
          <a:prstGeom prst="rect">
            <a:avLst/>
          </a:prstGeom>
          <a:ln w="12700">
            <a:miter lim="400000"/>
          </a:ln>
        </p:spPr>
      </p:pic>
      <p:sp>
        <p:nvSpPr>
          <p:cNvPr id="72" name="Shape 72"/>
          <p:cNvSpPr/>
          <p:nvPr/>
        </p:nvSpPr>
        <p:spPr>
          <a:xfrm>
            <a:off x="11696700" y="292100"/>
            <a:ext cx="1" cy="508660"/>
          </a:xfrm>
          <a:prstGeom prst="line">
            <a:avLst/>
          </a:prstGeom>
          <a:ln w="25400">
            <a:solidFill>
              <a:srgbClr val="000000">
                <a:alpha val="45000"/>
              </a:srgbClr>
            </a:solidFill>
            <a:miter lim="400000"/>
          </a:ln>
          <a:effectLst>
            <a:outerShdw sx="100000" sy="100000" kx="0" ky="0" algn="b" rotWithShape="0" blurRad="25400" dist="25400" dir="5400000">
              <a:srgbClr val="FFFFFF"/>
            </a:outerShdw>
          </a:effectLst>
        </p:spPr>
        <p:txBody>
          <a:bodyPr lIns="0" tIns="0" rIns="0" bIns="0" anchor="ctr"/>
          <a:lstStyle/>
          <a:p>
            <a:pPr lvl="0" algn="l" defTabSz="457200">
              <a:defRPr sz="1200"/>
            </a:pPr>
          </a:p>
        </p:txBody>
      </p:sp>
      <p:sp>
        <p:nvSpPr>
          <p:cNvPr id="73" name="Shape 73">
            <a:hlinkClick r:id="" invalidUrl="" action="ppaction://hlinkshowjump?jump=nextslide" tgtFrame="" tooltip="" history="1" highlightClick="0" endSnd="0"/>
          </p:cNvPr>
          <p:cNvSpPr/>
          <p:nvPr/>
        </p:nvSpPr>
        <p:spPr>
          <a:xfrm>
            <a:off x="11976100" y="368300"/>
            <a:ext cx="342900" cy="342900"/>
          </a:xfrm>
          <a:prstGeom prst="rightArrow">
            <a:avLst>
              <a:gd name="adj1" fmla="val 40741"/>
              <a:gd name="adj2" fmla="val 59259"/>
            </a:avLst>
          </a:prstGeom>
          <a:solidFill>
            <a:srgbClr val="FFFFFF">
              <a:alpha val="60000"/>
            </a:srgbClr>
          </a:solidFill>
          <a:ln w="25400">
            <a:miter lim="400000"/>
          </a:ln>
          <a:effectLst>
            <a:outerShdw sx="100000" sy="100000" kx="0" ky="0" algn="b" rotWithShape="0" blurRad="25400" dist="12700" dir="16200000">
              <a:srgbClr val="000000">
                <a:alpha val="80000"/>
              </a:srgbClr>
            </a:outerShdw>
          </a:effectLst>
        </p:spPr>
        <p:txBody>
          <a:bodyPr lIns="0" tIns="0" rIns="0" bIns="0" anchor="ctr"/>
          <a:lstStyle/>
          <a:p>
            <a:pPr lvl="0">
              <a:defRPr sz="3000"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74" name="Shape 74">
            <a:hlinkClick r:id="" invalidUrl="" action="ppaction://hlinkshowjump?jump=previousslide" tgtFrame="" tooltip="" history="1" highlightClick="0" endSnd="0"/>
          </p:cNvPr>
          <p:cNvSpPr/>
          <p:nvPr/>
        </p:nvSpPr>
        <p:spPr>
          <a:xfrm>
            <a:off x="11074400" y="368300"/>
            <a:ext cx="342900" cy="3429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2800" y="15200"/>
                </a:moveTo>
                <a:lnTo>
                  <a:pt x="12800" y="21600"/>
                </a:lnTo>
                <a:lnTo>
                  <a:pt x="0" y="10800"/>
                </a:lnTo>
                <a:lnTo>
                  <a:pt x="12800" y="0"/>
                </a:lnTo>
                <a:lnTo>
                  <a:pt x="12800" y="6400"/>
                </a:lnTo>
                <a:lnTo>
                  <a:pt x="21600" y="6400"/>
                </a:lnTo>
                <a:lnTo>
                  <a:pt x="21600" y="15200"/>
                </a:lnTo>
                <a:close/>
              </a:path>
            </a:pathLst>
          </a:custGeom>
          <a:solidFill>
            <a:srgbClr val="FFFFFF">
              <a:alpha val="60000"/>
            </a:srgbClr>
          </a:solidFill>
          <a:ln w="25400">
            <a:miter lim="400000"/>
          </a:ln>
          <a:effectLst>
            <a:outerShdw sx="100000" sy="100000" kx="0" ky="0" algn="b" rotWithShape="0" blurRad="25400" dist="12700" dir="16200000">
              <a:srgbClr val="000000">
                <a:alpha val="80000"/>
              </a:srgbClr>
            </a:outerShdw>
          </a:effectLst>
        </p:spPr>
        <p:txBody>
          <a:bodyPr lIns="0" tIns="0" rIns="0" bIns="0" anchor="ctr"/>
          <a:lstStyle/>
          <a:p>
            <a:pPr lvl="0">
              <a:defRPr sz="3000"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pic>
        <p:nvPicPr>
          <p:cNvPr id="75" name="nav_home.png"/>
          <p:cNvPicPr/>
          <p:nvPr/>
        </p:nvPicPr>
        <p:blipFill>
          <a:blip r:embed="rId3">
            <a:alphaModFix amt="60000"/>
            <a:extLst/>
          </a:blip>
          <a:stretch>
            <a:fillRect/>
          </a:stretch>
        </p:blipFill>
        <p:spPr>
          <a:xfrm>
            <a:off x="673100" y="381000"/>
            <a:ext cx="355600" cy="355600"/>
          </a:xfrm>
          <a:prstGeom prst="rect">
            <a:avLst/>
          </a:prstGeom>
          <a:ln w="12700">
            <a:miter lim="400000"/>
          </a:ln>
          <a:effectLst>
            <a:outerShdw sx="100000" sy="100000" kx="0" ky="0" algn="b" rotWithShape="0" blurRad="25400" dist="12700" dir="16200000">
              <a:srgbClr val="000000">
                <a:alpha val="80000"/>
              </a:srgbClr>
            </a:outerShdw>
          </a:effectLst>
        </p:spPr>
      </p:pic>
      <p:sp>
        <p:nvSpPr>
          <p:cNvPr id="76" name="Shape 76"/>
          <p:cNvSpPr/>
          <p:nvPr>
            <p:ph type="title"/>
          </p:nvPr>
        </p:nvSpPr>
        <p:spPr>
          <a:xfrm>
            <a:off x="647700" y="1130300"/>
            <a:ext cx="5867400" cy="1562100"/>
          </a:xfrm>
          <a:prstGeom prst="rect">
            <a:avLst/>
          </a:prstGeom>
        </p:spPr>
        <p:txBody>
          <a:bodyPr/>
          <a:lstStyle>
            <a:lvl1pPr>
              <a:defRPr sz="5000">
                <a:solidFill>
                  <a:srgbClr val="B6B8B9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5000">
                <a:solidFill>
                  <a:srgbClr val="B6B8B9"/>
                </a:solidFill>
              </a:rPr>
              <a:t>Title Text</a:t>
            </a:r>
          </a:p>
        </p:txBody>
      </p:sp>
      <p:sp>
        <p:nvSpPr>
          <p:cNvPr id="77" name="Shape 77"/>
          <p:cNvSpPr/>
          <p:nvPr>
            <p:ph type="body" idx="1"/>
          </p:nvPr>
        </p:nvSpPr>
        <p:spPr>
          <a:xfrm>
            <a:off x="647700" y="2641600"/>
            <a:ext cx="5867400" cy="5715000"/>
          </a:xfrm>
          <a:prstGeom prst="rect">
            <a:avLst/>
          </a:prstGeom>
        </p:spPr>
        <p:txBody>
          <a:bodyPr/>
          <a:lstStyle>
            <a:lvl1pPr marL="812120" indent="-494620">
              <a:spcBef>
                <a:spcPts val="3800"/>
              </a:spcBef>
              <a:defRPr sz="3200">
                <a:latin typeface="Gill Sans"/>
                <a:ea typeface="Gill Sans"/>
                <a:cs typeface="Gill Sans"/>
                <a:sym typeface="Gill Sans"/>
              </a:defRPr>
            </a:lvl1pPr>
            <a:lvl2pPr marL="1256620" indent="-494620">
              <a:spcBef>
                <a:spcPts val="3800"/>
              </a:spcBef>
              <a:defRPr sz="3200">
                <a:latin typeface="Gill Sans"/>
                <a:ea typeface="Gill Sans"/>
                <a:cs typeface="Gill Sans"/>
                <a:sym typeface="Gill Sans"/>
              </a:defRPr>
            </a:lvl2pPr>
            <a:lvl3pPr marL="1701120" indent="-494620">
              <a:spcBef>
                <a:spcPts val="3800"/>
              </a:spcBef>
              <a:defRPr sz="3200">
                <a:latin typeface="Gill Sans"/>
                <a:ea typeface="Gill Sans"/>
                <a:cs typeface="Gill Sans"/>
                <a:sym typeface="Gill Sans"/>
              </a:defRPr>
            </a:lvl3pPr>
            <a:lvl4pPr marL="2145620" indent="-494620">
              <a:spcBef>
                <a:spcPts val="3800"/>
              </a:spcBef>
              <a:defRPr sz="3200">
                <a:latin typeface="Gill Sans"/>
                <a:ea typeface="Gill Sans"/>
                <a:cs typeface="Gill Sans"/>
                <a:sym typeface="Gill Sans"/>
              </a:defRPr>
            </a:lvl4pPr>
            <a:lvl5pPr marL="2590120" indent="-494620">
              <a:spcBef>
                <a:spcPts val="3800"/>
              </a:spcBef>
              <a:defRPr sz="3200">
                <a:latin typeface="Gill Sans"/>
                <a:ea typeface="Gill Sans"/>
                <a:cs typeface="Gill Sans"/>
                <a:sym typeface="Gill Sans"/>
              </a:defRPr>
            </a:lvl5pPr>
          </a:lstStyle>
          <a:p>
            <a:pPr lvl="0">
              <a:defRPr sz="1800"/>
            </a:pPr>
            <a:r>
              <a:rPr sz="3200"/>
              <a:t>Body Level One</a:t>
            </a:r>
            <a:endParaRPr sz="3200"/>
          </a:p>
          <a:p>
            <a:pPr lvl="1">
              <a:defRPr sz="1800"/>
            </a:pPr>
            <a:r>
              <a:rPr sz="3200"/>
              <a:t>Body Level Two</a:t>
            </a:r>
            <a:endParaRPr sz="3200"/>
          </a:p>
          <a:p>
            <a:pPr lvl="2">
              <a:defRPr sz="1800"/>
            </a:pPr>
            <a:r>
              <a:rPr sz="3200"/>
              <a:t>Body Level Three</a:t>
            </a:r>
            <a:endParaRPr sz="3200"/>
          </a:p>
          <a:p>
            <a:pPr lvl="3">
              <a:defRPr sz="1800"/>
            </a:pPr>
            <a:r>
              <a:rPr sz="3200"/>
              <a:t>Body Level Four</a:t>
            </a:r>
            <a:endParaRPr sz="3200"/>
          </a:p>
          <a:p>
            <a:pPr lvl="4">
              <a:defRPr sz="1800"/>
            </a:pPr>
            <a:r>
              <a:rPr sz="3200"/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Title &amp; Bullets -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Shape 79"/>
          <p:cNvSpPr/>
          <p:nvPr/>
        </p:nvSpPr>
        <p:spPr>
          <a:xfrm>
            <a:off x="11696700" y="292100"/>
            <a:ext cx="1" cy="508660"/>
          </a:xfrm>
          <a:prstGeom prst="line">
            <a:avLst/>
          </a:prstGeom>
          <a:ln w="25400">
            <a:solidFill>
              <a:srgbClr val="000000">
                <a:alpha val="45000"/>
              </a:srgbClr>
            </a:solidFill>
            <a:miter lim="400000"/>
          </a:ln>
          <a:effectLst>
            <a:outerShdw sx="100000" sy="100000" kx="0" ky="0" algn="b" rotWithShape="0" blurRad="25400" dist="25400" dir="5400000">
              <a:srgbClr val="FFFFFF"/>
            </a:outerShdw>
          </a:effectLst>
        </p:spPr>
        <p:txBody>
          <a:bodyPr lIns="0" tIns="0" rIns="0" bIns="0" anchor="ctr"/>
          <a:lstStyle/>
          <a:p>
            <a:pPr lvl="0" algn="l" defTabSz="457200">
              <a:defRPr sz="1200"/>
            </a:pPr>
          </a:p>
        </p:txBody>
      </p:sp>
      <p:sp>
        <p:nvSpPr>
          <p:cNvPr id="80" name="Shape 80">
            <a:hlinkClick r:id="" invalidUrl="" action="ppaction://hlinkshowjump?jump=nextslide" tgtFrame="" tooltip="" history="1" highlightClick="0" endSnd="0"/>
          </p:cNvPr>
          <p:cNvSpPr/>
          <p:nvPr/>
        </p:nvSpPr>
        <p:spPr>
          <a:xfrm>
            <a:off x="11976100" y="368300"/>
            <a:ext cx="342900" cy="342900"/>
          </a:xfrm>
          <a:prstGeom prst="rightArrow">
            <a:avLst>
              <a:gd name="adj1" fmla="val 40741"/>
              <a:gd name="adj2" fmla="val 59259"/>
            </a:avLst>
          </a:prstGeom>
          <a:solidFill>
            <a:srgbClr val="FFFFFF">
              <a:alpha val="60000"/>
            </a:srgbClr>
          </a:solidFill>
          <a:ln w="25400">
            <a:miter lim="400000"/>
          </a:ln>
          <a:effectLst>
            <a:outerShdw sx="100000" sy="100000" kx="0" ky="0" algn="b" rotWithShape="0" blurRad="25400" dist="12700" dir="16200000">
              <a:srgbClr val="000000">
                <a:alpha val="80000"/>
              </a:srgbClr>
            </a:outerShdw>
          </a:effectLst>
        </p:spPr>
        <p:txBody>
          <a:bodyPr lIns="0" tIns="0" rIns="0" bIns="0" anchor="ctr"/>
          <a:lstStyle/>
          <a:p>
            <a:pPr lvl="0">
              <a:defRPr sz="3000"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81" name="Shape 81">
            <a:hlinkClick r:id="" invalidUrl="" action="ppaction://hlinkshowjump?jump=previousslide" tgtFrame="" tooltip="" history="1" highlightClick="0" endSnd="0"/>
          </p:cNvPr>
          <p:cNvSpPr/>
          <p:nvPr/>
        </p:nvSpPr>
        <p:spPr>
          <a:xfrm>
            <a:off x="11074400" y="368300"/>
            <a:ext cx="342900" cy="3429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2800" y="15200"/>
                </a:moveTo>
                <a:lnTo>
                  <a:pt x="12800" y="21600"/>
                </a:lnTo>
                <a:lnTo>
                  <a:pt x="0" y="10800"/>
                </a:lnTo>
                <a:lnTo>
                  <a:pt x="12800" y="0"/>
                </a:lnTo>
                <a:lnTo>
                  <a:pt x="12800" y="6400"/>
                </a:lnTo>
                <a:lnTo>
                  <a:pt x="21600" y="6400"/>
                </a:lnTo>
                <a:lnTo>
                  <a:pt x="21600" y="15200"/>
                </a:lnTo>
                <a:close/>
              </a:path>
            </a:pathLst>
          </a:custGeom>
          <a:solidFill>
            <a:srgbClr val="FFFFFF">
              <a:alpha val="60000"/>
            </a:srgbClr>
          </a:solidFill>
          <a:ln w="25400">
            <a:miter lim="400000"/>
          </a:ln>
          <a:effectLst>
            <a:outerShdw sx="100000" sy="100000" kx="0" ky="0" algn="b" rotWithShape="0" blurRad="25400" dist="12700" dir="16200000">
              <a:srgbClr val="000000">
                <a:alpha val="80000"/>
              </a:srgbClr>
            </a:outerShdw>
          </a:effectLst>
        </p:spPr>
        <p:txBody>
          <a:bodyPr lIns="0" tIns="0" rIns="0" bIns="0" anchor="ctr"/>
          <a:lstStyle/>
          <a:p>
            <a:pPr lvl="0">
              <a:defRPr sz="3000"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pic>
        <p:nvPicPr>
          <p:cNvPr id="82" name="nav_home.png"/>
          <p:cNvPicPr/>
          <p:nvPr/>
        </p:nvPicPr>
        <p:blipFill>
          <a:blip r:embed="rId2">
            <a:alphaModFix amt="60000"/>
            <a:extLst/>
          </a:blip>
          <a:stretch>
            <a:fillRect/>
          </a:stretch>
        </p:blipFill>
        <p:spPr>
          <a:xfrm>
            <a:off x="673100" y="381000"/>
            <a:ext cx="355600" cy="355600"/>
          </a:xfrm>
          <a:prstGeom prst="rect">
            <a:avLst/>
          </a:prstGeom>
          <a:ln w="12700">
            <a:miter lim="400000"/>
          </a:ln>
          <a:effectLst>
            <a:outerShdw sx="100000" sy="100000" kx="0" ky="0" algn="b" rotWithShape="0" blurRad="25400" dist="12700" dir="16200000">
              <a:srgbClr val="000000">
                <a:alpha val="80000"/>
              </a:srgbClr>
            </a:outerShdw>
          </a:effectLst>
        </p:spPr>
      </p:pic>
      <p:sp>
        <p:nvSpPr>
          <p:cNvPr id="83" name="Shape 83"/>
          <p:cNvSpPr/>
          <p:nvPr>
            <p:ph type="title"/>
          </p:nvPr>
        </p:nvSpPr>
        <p:spPr>
          <a:xfrm>
            <a:off x="1270000" y="1130300"/>
            <a:ext cx="10464800" cy="1562100"/>
          </a:xfrm>
          <a:prstGeom prst="rect">
            <a:avLst/>
          </a:prstGeom>
        </p:spPr>
        <p:txBody>
          <a:bodyPr/>
          <a:lstStyle>
            <a:lvl1pPr>
              <a:defRPr sz="8400">
                <a:solidFill>
                  <a:srgbClr val="B6B8B9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8400">
                <a:solidFill>
                  <a:srgbClr val="B6B8B9"/>
                </a:solidFill>
              </a:rPr>
              <a:t>Title Text</a:t>
            </a:r>
          </a:p>
        </p:txBody>
      </p:sp>
      <p:sp>
        <p:nvSpPr>
          <p:cNvPr id="84" name="Shape 84"/>
          <p:cNvSpPr/>
          <p:nvPr>
            <p:ph type="body" idx="1"/>
          </p:nvPr>
        </p:nvSpPr>
        <p:spPr>
          <a:xfrm>
            <a:off x="1270000" y="2641600"/>
            <a:ext cx="5046134" cy="5715000"/>
          </a:xfrm>
          <a:prstGeom prst="rect">
            <a:avLst/>
          </a:prstGeom>
        </p:spPr>
        <p:txBody>
          <a:bodyPr/>
          <a:lstStyle>
            <a:lvl1pPr marL="812120" indent="-494620">
              <a:spcBef>
                <a:spcPts val="3800"/>
              </a:spcBef>
              <a:defRPr sz="3200">
                <a:latin typeface="Gill Sans"/>
                <a:ea typeface="Gill Sans"/>
                <a:cs typeface="Gill Sans"/>
                <a:sym typeface="Gill Sans"/>
              </a:defRPr>
            </a:lvl1pPr>
            <a:lvl2pPr marL="1256620" indent="-494620">
              <a:spcBef>
                <a:spcPts val="3800"/>
              </a:spcBef>
              <a:defRPr sz="3200">
                <a:latin typeface="Gill Sans"/>
                <a:ea typeface="Gill Sans"/>
                <a:cs typeface="Gill Sans"/>
                <a:sym typeface="Gill Sans"/>
              </a:defRPr>
            </a:lvl2pPr>
            <a:lvl3pPr marL="1701120" indent="-494620">
              <a:spcBef>
                <a:spcPts val="3800"/>
              </a:spcBef>
              <a:defRPr sz="3200">
                <a:latin typeface="Gill Sans"/>
                <a:ea typeface="Gill Sans"/>
                <a:cs typeface="Gill Sans"/>
                <a:sym typeface="Gill Sans"/>
              </a:defRPr>
            </a:lvl3pPr>
            <a:lvl4pPr marL="2145620" indent="-494620">
              <a:spcBef>
                <a:spcPts val="3800"/>
              </a:spcBef>
              <a:defRPr sz="3200">
                <a:latin typeface="Gill Sans"/>
                <a:ea typeface="Gill Sans"/>
                <a:cs typeface="Gill Sans"/>
                <a:sym typeface="Gill Sans"/>
              </a:defRPr>
            </a:lvl4pPr>
            <a:lvl5pPr marL="2590120" indent="-494620">
              <a:spcBef>
                <a:spcPts val="3800"/>
              </a:spcBef>
              <a:defRPr sz="3200">
                <a:latin typeface="Gill Sans"/>
                <a:ea typeface="Gill Sans"/>
                <a:cs typeface="Gill Sans"/>
                <a:sym typeface="Gill Sans"/>
              </a:defRPr>
            </a:lvl5pPr>
          </a:lstStyle>
          <a:p>
            <a:pPr lvl="0">
              <a:defRPr sz="1800"/>
            </a:pPr>
            <a:r>
              <a:rPr sz="3200"/>
              <a:t>Body Level One</a:t>
            </a:r>
            <a:endParaRPr sz="3200"/>
          </a:p>
          <a:p>
            <a:pPr lvl="1">
              <a:defRPr sz="1800"/>
            </a:pPr>
            <a:r>
              <a:rPr sz="3200"/>
              <a:t>Body Level Two</a:t>
            </a:r>
            <a:endParaRPr sz="3200"/>
          </a:p>
          <a:p>
            <a:pPr lvl="2">
              <a:defRPr sz="1800"/>
            </a:pPr>
            <a:r>
              <a:rPr sz="3200"/>
              <a:t>Body Level Three</a:t>
            </a:r>
            <a:endParaRPr sz="3200"/>
          </a:p>
          <a:p>
            <a:pPr lvl="3">
              <a:defRPr sz="1800"/>
            </a:pPr>
            <a:r>
              <a:rPr sz="3200"/>
              <a:t>Body Level Four</a:t>
            </a:r>
            <a:endParaRPr sz="3200"/>
          </a:p>
          <a:p>
            <a:pPr lvl="4">
              <a:defRPr sz="1800"/>
            </a:pPr>
            <a:r>
              <a:rPr sz="3200"/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Title &amp; Bullets -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Shape 86"/>
          <p:cNvSpPr/>
          <p:nvPr/>
        </p:nvSpPr>
        <p:spPr>
          <a:xfrm>
            <a:off x="11696700" y="292100"/>
            <a:ext cx="1" cy="508660"/>
          </a:xfrm>
          <a:prstGeom prst="line">
            <a:avLst/>
          </a:prstGeom>
          <a:ln w="25400">
            <a:solidFill>
              <a:srgbClr val="000000">
                <a:alpha val="45000"/>
              </a:srgbClr>
            </a:solidFill>
            <a:miter lim="400000"/>
          </a:ln>
          <a:effectLst>
            <a:outerShdw sx="100000" sy="100000" kx="0" ky="0" algn="b" rotWithShape="0" blurRad="25400" dist="25400" dir="5400000">
              <a:srgbClr val="FFFFFF"/>
            </a:outerShdw>
          </a:effectLst>
        </p:spPr>
        <p:txBody>
          <a:bodyPr lIns="0" tIns="0" rIns="0" bIns="0" anchor="ctr"/>
          <a:lstStyle/>
          <a:p>
            <a:pPr lvl="0" algn="l" defTabSz="457200">
              <a:defRPr sz="1200"/>
            </a:pPr>
          </a:p>
        </p:txBody>
      </p:sp>
      <p:sp>
        <p:nvSpPr>
          <p:cNvPr id="87" name="Shape 87">
            <a:hlinkClick r:id="" invalidUrl="" action="ppaction://hlinkshowjump?jump=nextslide" tgtFrame="" tooltip="" history="1" highlightClick="0" endSnd="0"/>
          </p:cNvPr>
          <p:cNvSpPr/>
          <p:nvPr/>
        </p:nvSpPr>
        <p:spPr>
          <a:xfrm>
            <a:off x="11976100" y="368300"/>
            <a:ext cx="342900" cy="342900"/>
          </a:xfrm>
          <a:prstGeom prst="rightArrow">
            <a:avLst>
              <a:gd name="adj1" fmla="val 40741"/>
              <a:gd name="adj2" fmla="val 59259"/>
            </a:avLst>
          </a:prstGeom>
          <a:solidFill>
            <a:srgbClr val="FFFFFF">
              <a:alpha val="60000"/>
            </a:srgbClr>
          </a:solidFill>
          <a:ln w="25400">
            <a:miter lim="400000"/>
          </a:ln>
          <a:effectLst>
            <a:outerShdw sx="100000" sy="100000" kx="0" ky="0" algn="b" rotWithShape="0" blurRad="25400" dist="12700" dir="16200000">
              <a:srgbClr val="000000">
                <a:alpha val="80000"/>
              </a:srgbClr>
            </a:outerShdw>
          </a:effectLst>
        </p:spPr>
        <p:txBody>
          <a:bodyPr lIns="0" tIns="0" rIns="0" bIns="0" anchor="ctr"/>
          <a:lstStyle/>
          <a:p>
            <a:pPr lvl="0">
              <a:defRPr sz="3000"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88" name="Shape 88">
            <a:hlinkClick r:id="" invalidUrl="" action="ppaction://hlinkshowjump?jump=previousslide" tgtFrame="" tooltip="" history="1" highlightClick="0" endSnd="0"/>
          </p:cNvPr>
          <p:cNvSpPr/>
          <p:nvPr/>
        </p:nvSpPr>
        <p:spPr>
          <a:xfrm>
            <a:off x="11074400" y="368300"/>
            <a:ext cx="342900" cy="3429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2800" y="15200"/>
                </a:moveTo>
                <a:lnTo>
                  <a:pt x="12800" y="21600"/>
                </a:lnTo>
                <a:lnTo>
                  <a:pt x="0" y="10800"/>
                </a:lnTo>
                <a:lnTo>
                  <a:pt x="12800" y="0"/>
                </a:lnTo>
                <a:lnTo>
                  <a:pt x="12800" y="6400"/>
                </a:lnTo>
                <a:lnTo>
                  <a:pt x="21600" y="6400"/>
                </a:lnTo>
                <a:lnTo>
                  <a:pt x="21600" y="15200"/>
                </a:lnTo>
                <a:close/>
              </a:path>
            </a:pathLst>
          </a:custGeom>
          <a:solidFill>
            <a:srgbClr val="FFFFFF">
              <a:alpha val="60000"/>
            </a:srgbClr>
          </a:solidFill>
          <a:ln w="25400">
            <a:miter lim="400000"/>
          </a:ln>
          <a:effectLst>
            <a:outerShdw sx="100000" sy="100000" kx="0" ky="0" algn="b" rotWithShape="0" blurRad="25400" dist="12700" dir="16200000">
              <a:srgbClr val="000000">
                <a:alpha val="80000"/>
              </a:srgbClr>
            </a:outerShdw>
          </a:effectLst>
        </p:spPr>
        <p:txBody>
          <a:bodyPr lIns="0" tIns="0" rIns="0" bIns="0" anchor="ctr"/>
          <a:lstStyle/>
          <a:p>
            <a:pPr lvl="0">
              <a:defRPr sz="3000"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pic>
        <p:nvPicPr>
          <p:cNvPr id="89" name="nav_home.png"/>
          <p:cNvPicPr/>
          <p:nvPr/>
        </p:nvPicPr>
        <p:blipFill>
          <a:blip r:embed="rId2">
            <a:alphaModFix amt="60000"/>
            <a:extLst/>
          </a:blip>
          <a:stretch>
            <a:fillRect/>
          </a:stretch>
        </p:blipFill>
        <p:spPr>
          <a:xfrm>
            <a:off x="673100" y="381000"/>
            <a:ext cx="355600" cy="355600"/>
          </a:xfrm>
          <a:prstGeom prst="rect">
            <a:avLst/>
          </a:prstGeom>
          <a:ln w="12700">
            <a:miter lim="400000"/>
          </a:ln>
          <a:effectLst>
            <a:outerShdw sx="100000" sy="100000" kx="0" ky="0" algn="b" rotWithShape="0" blurRad="25400" dist="12700" dir="16200000">
              <a:srgbClr val="000000">
                <a:alpha val="80000"/>
              </a:srgbClr>
            </a:outerShdw>
          </a:effectLst>
        </p:spPr>
      </p:pic>
      <p:sp>
        <p:nvSpPr>
          <p:cNvPr id="90" name="Shape 90"/>
          <p:cNvSpPr/>
          <p:nvPr>
            <p:ph type="title"/>
          </p:nvPr>
        </p:nvSpPr>
        <p:spPr>
          <a:xfrm>
            <a:off x="1270000" y="1130300"/>
            <a:ext cx="10464800" cy="1562100"/>
          </a:xfrm>
          <a:prstGeom prst="rect">
            <a:avLst/>
          </a:prstGeom>
        </p:spPr>
        <p:txBody>
          <a:bodyPr/>
          <a:lstStyle>
            <a:lvl1pPr>
              <a:defRPr sz="8400">
                <a:solidFill>
                  <a:srgbClr val="B6B8B9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8400">
                <a:solidFill>
                  <a:srgbClr val="B6B8B9"/>
                </a:solidFill>
              </a:rPr>
              <a:t>Title Text</a:t>
            </a:r>
          </a:p>
        </p:txBody>
      </p:sp>
      <p:sp>
        <p:nvSpPr>
          <p:cNvPr id="91" name="Shape 91"/>
          <p:cNvSpPr/>
          <p:nvPr>
            <p:ph type="body" idx="1"/>
          </p:nvPr>
        </p:nvSpPr>
        <p:spPr>
          <a:xfrm>
            <a:off x="7772400" y="2641600"/>
            <a:ext cx="3962400" cy="5715000"/>
          </a:xfrm>
          <a:prstGeom prst="rect">
            <a:avLst/>
          </a:prstGeom>
        </p:spPr>
        <p:txBody>
          <a:bodyPr/>
          <a:lstStyle>
            <a:lvl1pPr marL="812120" indent="-494620">
              <a:spcBef>
                <a:spcPts val="3800"/>
              </a:spcBef>
              <a:defRPr sz="3200">
                <a:latin typeface="Gill Sans"/>
                <a:ea typeface="Gill Sans"/>
                <a:cs typeface="Gill Sans"/>
                <a:sym typeface="Gill Sans"/>
              </a:defRPr>
            </a:lvl1pPr>
            <a:lvl2pPr marL="1256620" indent="-494620">
              <a:spcBef>
                <a:spcPts val="3800"/>
              </a:spcBef>
              <a:defRPr sz="3200">
                <a:latin typeface="Gill Sans"/>
                <a:ea typeface="Gill Sans"/>
                <a:cs typeface="Gill Sans"/>
                <a:sym typeface="Gill Sans"/>
              </a:defRPr>
            </a:lvl2pPr>
            <a:lvl3pPr marL="1701120" indent="-494620">
              <a:spcBef>
                <a:spcPts val="3800"/>
              </a:spcBef>
              <a:defRPr sz="3200">
                <a:latin typeface="Gill Sans"/>
                <a:ea typeface="Gill Sans"/>
                <a:cs typeface="Gill Sans"/>
                <a:sym typeface="Gill Sans"/>
              </a:defRPr>
            </a:lvl3pPr>
            <a:lvl4pPr marL="2145620" indent="-494620">
              <a:spcBef>
                <a:spcPts val="3800"/>
              </a:spcBef>
              <a:defRPr sz="3200">
                <a:latin typeface="Gill Sans"/>
                <a:ea typeface="Gill Sans"/>
                <a:cs typeface="Gill Sans"/>
                <a:sym typeface="Gill Sans"/>
              </a:defRPr>
            </a:lvl4pPr>
            <a:lvl5pPr marL="2590120" indent="-494620">
              <a:spcBef>
                <a:spcPts val="3800"/>
              </a:spcBef>
              <a:defRPr sz="3200">
                <a:latin typeface="Gill Sans"/>
                <a:ea typeface="Gill Sans"/>
                <a:cs typeface="Gill Sans"/>
                <a:sym typeface="Gill Sans"/>
              </a:defRPr>
            </a:lvl5pPr>
          </a:lstStyle>
          <a:p>
            <a:pPr lvl="0">
              <a:defRPr sz="1800"/>
            </a:pPr>
            <a:r>
              <a:rPr sz="3200"/>
              <a:t>Body Level One</a:t>
            </a:r>
            <a:endParaRPr sz="3200"/>
          </a:p>
          <a:p>
            <a:pPr lvl="1">
              <a:defRPr sz="1800"/>
            </a:pPr>
            <a:r>
              <a:rPr sz="3200"/>
              <a:t>Body Level Two</a:t>
            </a:r>
            <a:endParaRPr sz="3200"/>
          </a:p>
          <a:p>
            <a:pPr lvl="2">
              <a:defRPr sz="1800"/>
            </a:pPr>
            <a:r>
              <a:rPr sz="3200"/>
              <a:t>Body Level Three</a:t>
            </a:r>
            <a:endParaRPr sz="3200"/>
          </a:p>
          <a:p>
            <a:pPr lvl="3">
              <a:defRPr sz="1800"/>
            </a:pPr>
            <a:r>
              <a:rPr sz="3200"/>
              <a:t>Body Level Four</a:t>
            </a:r>
            <a:endParaRPr sz="3200"/>
          </a:p>
          <a:p>
            <a:pPr lvl="4">
              <a:defRPr sz="1800"/>
            </a:pPr>
            <a:r>
              <a:rPr sz="3200"/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1_比較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Shape 93"/>
          <p:cNvSpPr/>
          <p:nvPr>
            <p:ph type="title"/>
          </p:nvPr>
        </p:nvSpPr>
        <p:spPr>
          <a:xfrm>
            <a:off x="731519" y="1420700"/>
            <a:ext cx="11490962" cy="1182032"/>
          </a:xfrm>
          <a:prstGeom prst="rect">
            <a:avLst/>
          </a:prstGeom>
        </p:spPr>
        <p:txBody>
          <a:bodyPr lIns="48767" tIns="48767" rIns="48767" bIns="48767"/>
          <a:lstStyle>
            <a:lvl1pPr algn="l" defTabSz="914400">
              <a:lnSpc>
                <a:spcPct val="85000"/>
              </a:lnSpc>
              <a:defRPr spc="-168" sz="7600">
                <a:solidFill>
                  <a:srgbClr val="50B4C8"/>
                </a:solidFill>
                <a:latin typeface="Candara"/>
                <a:ea typeface="Candara"/>
                <a:cs typeface="Candara"/>
                <a:sym typeface="Candara"/>
              </a:defRPr>
            </a:lvl1pPr>
          </a:lstStyle>
          <a:p>
            <a:pPr lvl="0">
              <a:defRPr spc="0" sz="1800">
                <a:solidFill>
                  <a:srgbClr val="000000"/>
                </a:solidFill>
              </a:defRPr>
            </a:pPr>
            <a:r>
              <a:rPr spc="-168" sz="7600">
                <a:solidFill>
                  <a:srgbClr val="50B4C8"/>
                </a:solidFill>
              </a:rPr>
              <a:t>Title Text</a:t>
            </a:r>
          </a:p>
        </p:txBody>
      </p:sp>
      <p:sp>
        <p:nvSpPr>
          <p:cNvPr id="94" name="Shape 94"/>
          <p:cNvSpPr/>
          <p:nvPr>
            <p:ph type="body" idx="1"/>
          </p:nvPr>
        </p:nvSpPr>
        <p:spPr>
          <a:xfrm>
            <a:off x="721765" y="2602731"/>
            <a:ext cx="11500714" cy="5931670"/>
          </a:xfrm>
          <a:prstGeom prst="rect">
            <a:avLst/>
          </a:prstGeom>
        </p:spPr>
        <p:txBody>
          <a:bodyPr lIns="48767" tIns="48767" rIns="48767" bIns="48767" anchor="t">
            <a:noAutofit/>
          </a:bodyPr>
          <a:lstStyle>
            <a:lvl1pPr marL="128015" indent="-128015" defTabSz="914400">
              <a:lnSpc>
                <a:spcPct val="85000"/>
              </a:lnSpc>
              <a:spcBef>
                <a:spcPts val="600"/>
              </a:spcBef>
              <a:buSzPct val="100000"/>
              <a:buFont typeface="Arial"/>
              <a:buChar char=" "/>
              <a:defRPr sz="2800">
                <a:solidFill>
                  <a:srgbClr val="262626"/>
                </a:solidFill>
                <a:latin typeface="Candara"/>
                <a:ea typeface="Candara"/>
                <a:cs typeface="Candara"/>
                <a:sym typeface="Candara"/>
              </a:defRPr>
            </a:lvl1pPr>
            <a:lvl2pPr marL="590868" indent="-495618" defTabSz="914400">
              <a:lnSpc>
                <a:spcPct val="85000"/>
              </a:lnSpc>
              <a:spcBef>
                <a:spcPts val="600"/>
              </a:spcBef>
              <a:buSzPct val="100000"/>
              <a:buFont typeface="Arial"/>
              <a:buChar char="p"/>
              <a:defRPr sz="2800">
                <a:solidFill>
                  <a:srgbClr val="262626"/>
                </a:solidFill>
                <a:latin typeface="Candara"/>
                <a:ea typeface="Candara"/>
                <a:cs typeface="Candara"/>
                <a:sym typeface="Candara"/>
              </a:defRPr>
            </a:lvl2pPr>
            <a:lvl3pPr marL="688639" indent="-391999" defTabSz="914400">
              <a:lnSpc>
                <a:spcPct val="85000"/>
              </a:lnSpc>
              <a:spcBef>
                <a:spcPts val="600"/>
              </a:spcBef>
              <a:buSzPct val="100000"/>
              <a:buFont typeface="Arial"/>
              <a:buChar char=" "/>
              <a:defRPr sz="2800">
                <a:solidFill>
                  <a:srgbClr val="262626"/>
                </a:solidFill>
                <a:latin typeface="Candara"/>
                <a:ea typeface="Candara"/>
                <a:cs typeface="Candara"/>
                <a:sym typeface="Candara"/>
              </a:defRPr>
            </a:lvl3pPr>
            <a:lvl4pPr marL="1011960" indent="-441000" defTabSz="914400">
              <a:lnSpc>
                <a:spcPct val="85000"/>
              </a:lnSpc>
              <a:spcBef>
                <a:spcPts val="600"/>
              </a:spcBef>
              <a:buSzPct val="100000"/>
              <a:buFont typeface="Arial"/>
              <a:buChar char="■"/>
              <a:defRPr sz="2800">
                <a:solidFill>
                  <a:srgbClr val="262626"/>
                </a:solidFill>
                <a:latin typeface="Candara"/>
                <a:ea typeface="Candara"/>
                <a:cs typeface="Candara"/>
                <a:sym typeface="Candara"/>
              </a:defRPr>
            </a:lvl4pPr>
            <a:lvl5pPr marL="1349280" indent="-504000" defTabSz="914400">
              <a:lnSpc>
                <a:spcPct val="85000"/>
              </a:lnSpc>
              <a:spcBef>
                <a:spcPts val="600"/>
              </a:spcBef>
              <a:buSzPct val="100000"/>
              <a:buFont typeface="Arial"/>
              <a:buChar char=" "/>
              <a:defRPr sz="2800">
                <a:solidFill>
                  <a:srgbClr val="262626"/>
                </a:solidFill>
                <a:latin typeface="Candara"/>
                <a:ea typeface="Candara"/>
                <a:cs typeface="Candara"/>
                <a:sym typeface="Candara"/>
              </a:defRPr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800">
                <a:solidFill>
                  <a:srgbClr val="262626"/>
                </a:solidFill>
              </a:rPr>
              <a:t>Body Level One</a:t>
            </a:r>
            <a:endParaRPr sz="2800">
              <a:solidFill>
                <a:srgbClr val="262626"/>
              </a:solidFill>
            </a:endParaRP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2800">
                <a:solidFill>
                  <a:srgbClr val="262626"/>
                </a:solidFill>
              </a:rPr>
              <a:t>Body Level Two</a:t>
            </a:r>
            <a:endParaRPr sz="2800">
              <a:solidFill>
                <a:srgbClr val="262626"/>
              </a:solidFill>
            </a:endParaRP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2800">
                <a:solidFill>
                  <a:srgbClr val="262626"/>
                </a:solidFill>
              </a:rPr>
              <a:t>Body Level Three</a:t>
            </a:r>
            <a:endParaRPr sz="2800">
              <a:solidFill>
                <a:srgbClr val="262626"/>
              </a:solidFill>
            </a:endParaRP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2800">
                <a:solidFill>
                  <a:srgbClr val="262626"/>
                </a:solidFill>
              </a:rPr>
              <a:t>Body Level Four</a:t>
            </a:r>
            <a:endParaRPr sz="2800">
              <a:solidFill>
                <a:srgbClr val="262626"/>
              </a:solidFill>
            </a:endParaRP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2800">
                <a:solidFill>
                  <a:srgbClr val="262626"/>
                </a:solidFill>
              </a:rPr>
              <a:t>Body Level Five</a:t>
            </a:r>
          </a:p>
        </p:txBody>
      </p:sp>
      <p:sp>
        <p:nvSpPr>
          <p:cNvPr id="95" name="Shape 95"/>
          <p:cNvSpPr/>
          <p:nvPr>
            <p:ph type="sldNum" sz="quarter" idx="2"/>
          </p:nvPr>
        </p:nvSpPr>
        <p:spPr>
          <a:xfrm>
            <a:off x="10541390" y="6527361"/>
            <a:ext cx="1915283" cy="2180337"/>
          </a:xfrm>
          <a:prstGeom prst="rect">
            <a:avLst/>
          </a:prstGeom>
        </p:spPr>
        <p:txBody>
          <a:bodyPr wrap="square" lIns="48767" tIns="48767" rIns="48767" bIns="48767" anchor="b">
            <a:spAutoFit/>
          </a:bodyPr>
          <a:lstStyle>
            <a:lvl1pPr algn="r" defTabSz="457200">
              <a:defRPr sz="14600">
                <a:solidFill>
                  <a:srgbClr val="50B4C8">
                    <a:alpha val="25000"/>
                  </a:srgbClr>
                </a:solidFill>
                <a:latin typeface="Garamond"/>
                <a:ea typeface="Garamond"/>
                <a:cs typeface="Garamond"/>
                <a:sym typeface="Garamond"/>
              </a:defRPr>
            </a:lvl1pPr>
          </a:lstStyle>
          <a:p>
            <a:pPr lvl="0"/>
            <a:fld id="{86CB4B4D-7CA3-9044-876B-883B54F8677D}" type="slidenum"/>
          </a:p>
        </p:txBody>
      </p:sp>
    </p:spTree>
  </p:cSld>
  <p:clrMapOvr>
    <a:masterClrMapping/>
  </p:clrMapOvr>
  <p:transition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Title - Cen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Shape 19"/>
          <p:cNvSpPr/>
          <p:nvPr/>
        </p:nvSpPr>
        <p:spPr>
          <a:xfrm>
            <a:off x="11696700" y="292100"/>
            <a:ext cx="1" cy="508660"/>
          </a:xfrm>
          <a:prstGeom prst="line">
            <a:avLst/>
          </a:prstGeom>
          <a:ln w="25400">
            <a:solidFill>
              <a:srgbClr val="000000">
                <a:alpha val="45000"/>
              </a:srgbClr>
            </a:solidFill>
            <a:miter lim="400000"/>
          </a:ln>
          <a:effectLst>
            <a:outerShdw sx="100000" sy="100000" kx="0" ky="0" algn="b" rotWithShape="0" blurRad="25400" dist="25400" dir="5400000">
              <a:srgbClr val="FFFFFF"/>
            </a:outerShdw>
          </a:effectLst>
        </p:spPr>
        <p:txBody>
          <a:bodyPr lIns="0" tIns="0" rIns="0" bIns="0" anchor="ctr"/>
          <a:lstStyle/>
          <a:p>
            <a:pPr lvl="0" algn="l" defTabSz="457200">
              <a:defRPr sz="1200"/>
            </a:pPr>
          </a:p>
        </p:txBody>
      </p:sp>
      <p:sp>
        <p:nvSpPr>
          <p:cNvPr id="20" name="Shape 20">
            <a:hlinkClick r:id="" invalidUrl="" action="ppaction://hlinkshowjump?jump=nextslide" tgtFrame="" tooltip="" history="1" highlightClick="0" endSnd="0"/>
          </p:cNvPr>
          <p:cNvSpPr/>
          <p:nvPr/>
        </p:nvSpPr>
        <p:spPr>
          <a:xfrm>
            <a:off x="11976100" y="368300"/>
            <a:ext cx="342900" cy="342900"/>
          </a:xfrm>
          <a:prstGeom prst="rightArrow">
            <a:avLst>
              <a:gd name="adj1" fmla="val 40741"/>
              <a:gd name="adj2" fmla="val 59259"/>
            </a:avLst>
          </a:prstGeom>
          <a:solidFill>
            <a:srgbClr val="FFFFFF">
              <a:alpha val="60000"/>
            </a:srgbClr>
          </a:solidFill>
          <a:ln w="25400">
            <a:miter lim="400000"/>
          </a:ln>
          <a:effectLst>
            <a:outerShdw sx="100000" sy="100000" kx="0" ky="0" algn="b" rotWithShape="0" blurRad="25400" dist="12700" dir="16200000">
              <a:srgbClr val="000000">
                <a:alpha val="80000"/>
              </a:srgbClr>
            </a:outerShdw>
          </a:effectLst>
        </p:spPr>
        <p:txBody>
          <a:bodyPr lIns="0" tIns="0" rIns="0" bIns="0" anchor="ctr"/>
          <a:lstStyle/>
          <a:p>
            <a:pPr lvl="0">
              <a:defRPr sz="3000"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21" name="Shape 21">
            <a:hlinkClick r:id="" invalidUrl="" action="ppaction://hlinkshowjump?jump=previousslide" tgtFrame="" tooltip="" history="1" highlightClick="0" endSnd="0"/>
          </p:cNvPr>
          <p:cNvSpPr/>
          <p:nvPr/>
        </p:nvSpPr>
        <p:spPr>
          <a:xfrm>
            <a:off x="11074400" y="368300"/>
            <a:ext cx="342900" cy="3429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2800" y="15200"/>
                </a:moveTo>
                <a:lnTo>
                  <a:pt x="12800" y="21600"/>
                </a:lnTo>
                <a:lnTo>
                  <a:pt x="0" y="10800"/>
                </a:lnTo>
                <a:lnTo>
                  <a:pt x="12800" y="0"/>
                </a:lnTo>
                <a:lnTo>
                  <a:pt x="12800" y="6400"/>
                </a:lnTo>
                <a:lnTo>
                  <a:pt x="21600" y="6400"/>
                </a:lnTo>
                <a:lnTo>
                  <a:pt x="21600" y="15200"/>
                </a:lnTo>
                <a:close/>
              </a:path>
            </a:pathLst>
          </a:custGeom>
          <a:solidFill>
            <a:srgbClr val="FFFFFF">
              <a:alpha val="60000"/>
            </a:srgbClr>
          </a:solidFill>
          <a:ln w="25400">
            <a:miter lim="400000"/>
          </a:ln>
          <a:effectLst>
            <a:outerShdw sx="100000" sy="100000" kx="0" ky="0" algn="b" rotWithShape="0" blurRad="25400" dist="12700" dir="16200000">
              <a:srgbClr val="000000">
                <a:alpha val="80000"/>
              </a:srgbClr>
            </a:outerShdw>
          </a:effectLst>
        </p:spPr>
        <p:txBody>
          <a:bodyPr lIns="0" tIns="0" rIns="0" bIns="0" anchor="ctr"/>
          <a:lstStyle/>
          <a:p>
            <a:pPr lvl="0">
              <a:defRPr sz="3000"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pic>
        <p:nvPicPr>
          <p:cNvPr id="22" name="nav_home.png"/>
          <p:cNvPicPr/>
          <p:nvPr/>
        </p:nvPicPr>
        <p:blipFill>
          <a:blip r:embed="rId2">
            <a:alphaModFix amt="60000"/>
            <a:extLst/>
          </a:blip>
          <a:stretch>
            <a:fillRect/>
          </a:stretch>
        </p:blipFill>
        <p:spPr>
          <a:xfrm>
            <a:off x="673100" y="381000"/>
            <a:ext cx="355600" cy="355600"/>
          </a:xfrm>
          <a:prstGeom prst="rect">
            <a:avLst/>
          </a:prstGeom>
          <a:ln w="12700">
            <a:miter lim="400000"/>
          </a:ln>
          <a:effectLst>
            <a:outerShdw sx="100000" sy="100000" kx="0" ky="0" algn="b" rotWithShape="0" blurRad="25400" dist="12700" dir="16200000">
              <a:srgbClr val="000000">
                <a:alpha val="80000"/>
              </a:srgbClr>
            </a:outerShdw>
          </a:effectLst>
        </p:spPr>
      </p:pic>
      <p:sp>
        <p:nvSpPr>
          <p:cNvPr id="23" name="Shape 23"/>
          <p:cNvSpPr/>
          <p:nvPr>
            <p:ph type="title"/>
          </p:nvPr>
        </p:nvSpPr>
        <p:spPr>
          <a:xfrm>
            <a:off x="1270000" y="2971800"/>
            <a:ext cx="10464800" cy="3810000"/>
          </a:xfrm>
          <a:prstGeom prst="rect">
            <a:avLst/>
          </a:prstGeom>
        </p:spPr>
        <p:txBody>
          <a:bodyPr/>
          <a:lstStyle>
            <a:lvl1pPr>
              <a:defRPr sz="8400">
                <a:solidFill>
                  <a:srgbClr val="939393"/>
                </a:solidFill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8400">
                <a:solidFill>
                  <a:srgbClr val="939393"/>
                </a:solidFill>
              </a:rPr>
              <a:t>Title Text</a:t>
            </a:r>
          </a:p>
        </p:txBody>
      </p:sp>
    </p:spTree>
  </p:cSld>
  <p:clrMapOvr>
    <a:masterClrMapping/>
  </p:clrMapOvr>
  <p:transition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Shape 25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3600">
                <a:solidFill>
                  <a:srgbClr val="212121"/>
                </a:solidFill>
              </a:rPr>
              <a:t>Title Text</a:t>
            </a:r>
          </a:p>
        </p:txBody>
      </p:sp>
      <p:sp>
        <p:nvSpPr>
          <p:cNvPr id="26" name="Shape 26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2400"/>
              <a:t>Body Level One</a:t>
            </a:r>
            <a:endParaRPr sz="2400"/>
          </a:p>
          <a:p>
            <a:pPr lvl="1">
              <a:defRPr sz="1800"/>
            </a:pPr>
            <a:r>
              <a:rPr sz="2400"/>
              <a:t>Body Level Two</a:t>
            </a:r>
            <a:endParaRPr sz="2400"/>
          </a:p>
          <a:p>
            <a:pPr lvl="2">
              <a:defRPr sz="1800"/>
            </a:pPr>
            <a:r>
              <a:rPr sz="2400"/>
              <a:t>Body Level Three</a:t>
            </a:r>
            <a:endParaRPr sz="2400"/>
          </a:p>
          <a:p>
            <a:pPr lvl="3">
              <a:defRPr sz="1800"/>
            </a:pPr>
            <a:r>
              <a:rPr sz="2400"/>
              <a:t>Body Level Four</a:t>
            </a:r>
            <a:endParaRPr sz="2400"/>
          </a:p>
          <a:p>
            <a:pPr lvl="4">
              <a:defRPr sz="1800"/>
            </a:pPr>
            <a:r>
              <a:rPr sz="2400"/>
              <a:t>Body Level Five</a:t>
            </a:r>
          </a:p>
        </p:txBody>
      </p:sp>
      <p:sp>
        <p:nvSpPr>
          <p:cNvPr id="27" name="Shape 27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/>
          </a:p>
        </p:txBody>
      </p:sp>
    </p:spTree>
  </p:cSld>
  <p:clrMapOvr>
    <a:masterClrMapping/>
  </p:clrMapOvr>
  <p:transition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Title &amp; Bullets - 2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/>
          <p:nvPr/>
        </p:nvSpPr>
        <p:spPr>
          <a:xfrm>
            <a:off x="11696700" y="292100"/>
            <a:ext cx="1" cy="508660"/>
          </a:xfrm>
          <a:prstGeom prst="line">
            <a:avLst/>
          </a:prstGeom>
          <a:ln w="25400">
            <a:solidFill>
              <a:srgbClr val="000000">
                <a:alpha val="45000"/>
              </a:srgbClr>
            </a:solidFill>
            <a:miter lim="400000"/>
          </a:ln>
          <a:effectLst>
            <a:outerShdw sx="100000" sy="100000" kx="0" ky="0" algn="b" rotWithShape="0" blurRad="25400" dist="25400" dir="5400000">
              <a:srgbClr val="FFFFFF"/>
            </a:outerShdw>
          </a:effectLst>
        </p:spPr>
        <p:txBody>
          <a:bodyPr lIns="0" tIns="0" rIns="0" bIns="0" anchor="ctr"/>
          <a:lstStyle/>
          <a:p>
            <a:pPr lvl="0" algn="l" defTabSz="457200">
              <a:defRPr sz="1200"/>
            </a:pPr>
          </a:p>
        </p:txBody>
      </p:sp>
      <p:sp>
        <p:nvSpPr>
          <p:cNvPr id="30" name="Shape 30">
            <a:hlinkClick r:id="" invalidUrl="" action="ppaction://hlinkshowjump?jump=nextslide" tgtFrame="" tooltip="" history="1" highlightClick="0" endSnd="0"/>
          </p:cNvPr>
          <p:cNvSpPr/>
          <p:nvPr/>
        </p:nvSpPr>
        <p:spPr>
          <a:xfrm>
            <a:off x="11976100" y="368300"/>
            <a:ext cx="342900" cy="342900"/>
          </a:xfrm>
          <a:prstGeom prst="rightArrow">
            <a:avLst>
              <a:gd name="adj1" fmla="val 40741"/>
              <a:gd name="adj2" fmla="val 59259"/>
            </a:avLst>
          </a:prstGeom>
          <a:solidFill>
            <a:srgbClr val="FFFFFF">
              <a:alpha val="60000"/>
            </a:srgbClr>
          </a:solidFill>
          <a:ln w="25400">
            <a:miter lim="400000"/>
          </a:ln>
          <a:effectLst>
            <a:outerShdw sx="100000" sy="100000" kx="0" ky="0" algn="b" rotWithShape="0" blurRad="25400" dist="12700" dir="16200000">
              <a:srgbClr val="000000">
                <a:alpha val="80000"/>
              </a:srgbClr>
            </a:outerShdw>
          </a:effectLst>
        </p:spPr>
        <p:txBody>
          <a:bodyPr lIns="0" tIns="0" rIns="0" bIns="0" anchor="ctr"/>
          <a:lstStyle/>
          <a:p>
            <a:pPr lvl="0">
              <a:defRPr sz="3000"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31" name="Shape 31">
            <a:hlinkClick r:id="" invalidUrl="" action="ppaction://hlinkshowjump?jump=previousslide" tgtFrame="" tooltip="" history="1" highlightClick="0" endSnd="0"/>
          </p:cNvPr>
          <p:cNvSpPr/>
          <p:nvPr/>
        </p:nvSpPr>
        <p:spPr>
          <a:xfrm>
            <a:off x="11074400" y="368300"/>
            <a:ext cx="342900" cy="3429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2800" y="15200"/>
                </a:moveTo>
                <a:lnTo>
                  <a:pt x="12800" y="21600"/>
                </a:lnTo>
                <a:lnTo>
                  <a:pt x="0" y="10800"/>
                </a:lnTo>
                <a:lnTo>
                  <a:pt x="12800" y="0"/>
                </a:lnTo>
                <a:lnTo>
                  <a:pt x="12800" y="6400"/>
                </a:lnTo>
                <a:lnTo>
                  <a:pt x="21600" y="6400"/>
                </a:lnTo>
                <a:lnTo>
                  <a:pt x="21600" y="15200"/>
                </a:lnTo>
                <a:close/>
              </a:path>
            </a:pathLst>
          </a:custGeom>
          <a:solidFill>
            <a:srgbClr val="FFFFFF">
              <a:alpha val="60000"/>
            </a:srgbClr>
          </a:solidFill>
          <a:ln w="25400">
            <a:miter lim="400000"/>
          </a:ln>
          <a:effectLst>
            <a:outerShdw sx="100000" sy="100000" kx="0" ky="0" algn="b" rotWithShape="0" blurRad="25400" dist="12700" dir="16200000">
              <a:srgbClr val="000000">
                <a:alpha val="80000"/>
              </a:srgbClr>
            </a:outerShdw>
          </a:effectLst>
        </p:spPr>
        <p:txBody>
          <a:bodyPr lIns="0" tIns="0" rIns="0" bIns="0" anchor="ctr"/>
          <a:lstStyle/>
          <a:p>
            <a:pPr lvl="0">
              <a:defRPr sz="3000"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pic>
        <p:nvPicPr>
          <p:cNvPr id="32" name="nav_home.png"/>
          <p:cNvPicPr/>
          <p:nvPr/>
        </p:nvPicPr>
        <p:blipFill>
          <a:blip r:embed="rId2">
            <a:alphaModFix amt="60000"/>
            <a:extLst/>
          </a:blip>
          <a:stretch>
            <a:fillRect/>
          </a:stretch>
        </p:blipFill>
        <p:spPr>
          <a:xfrm>
            <a:off x="673100" y="381000"/>
            <a:ext cx="355600" cy="355600"/>
          </a:xfrm>
          <a:prstGeom prst="rect">
            <a:avLst/>
          </a:prstGeom>
          <a:ln w="12700">
            <a:miter lim="400000"/>
          </a:ln>
          <a:effectLst>
            <a:outerShdw sx="100000" sy="100000" kx="0" ky="0" algn="b" rotWithShape="0" blurRad="25400" dist="12700" dir="16200000">
              <a:srgbClr val="000000">
                <a:alpha val="80000"/>
              </a:srgbClr>
            </a:outerShdw>
          </a:effectLst>
        </p:spPr>
      </p:pic>
      <p:sp>
        <p:nvSpPr>
          <p:cNvPr id="33" name="Shape 33"/>
          <p:cNvSpPr/>
          <p:nvPr/>
        </p:nvSpPr>
        <p:spPr>
          <a:xfrm>
            <a:off x="0" y="1549400"/>
            <a:ext cx="13068300" cy="7734300"/>
          </a:xfrm>
          <a:prstGeom prst="rect">
            <a:avLst/>
          </a:prstGeom>
          <a:solidFill>
            <a:srgbClr val="FFFFFF"/>
          </a:solidFill>
          <a:ln w="25400">
            <a:miter lim="400000"/>
          </a:ln>
          <a:effectLst>
            <a:outerShdw sx="100000" sy="100000" kx="0" ky="0" algn="b" rotWithShape="0" blurRad="127000" dist="76200" dir="5400000">
              <a:srgbClr val="FFFFFF">
                <a:alpha val="75000"/>
              </a:srgbClr>
            </a:outerShdw>
          </a:effectLst>
        </p:spPr>
        <p:txBody>
          <a:bodyPr lIns="0" tIns="0" rIns="0" bIns="0" anchor="ctr"/>
          <a:lstStyle/>
          <a:p>
            <a:pPr lvl="0"/>
          </a:p>
        </p:txBody>
      </p:sp>
      <p:sp>
        <p:nvSpPr>
          <p:cNvPr id="34" name="Shape 34"/>
          <p:cNvSpPr/>
          <p:nvPr>
            <p:ph type="title"/>
          </p:nvPr>
        </p:nvSpPr>
        <p:spPr>
          <a:xfrm>
            <a:off x="1270000" y="1130300"/>
            <a:ext cx="10464800" cy="1562100"/>
          </a:xfrm>
          <a:prstGeom prst="rect">
            <a:avLst/>
          </a:prstGeom>
        </p:spPr>
        <p:txBody>
          <a:bodyPr/>
          <a:lstStyle>
            <a:lvl1pPr>
              <a:defRPr sz="8400">
                <a:solidFill>
                  <a:srgbClr val="B6B8B9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8400">
                <a:solidFill>
                  <a:srgbClr val="B6B8B9"/>
                </a:solidFill>
              </a:rPr>
              <a:t>Title Text</a:t>
            </a:r>
          </a:p>
        </p:txBody>
      </p:sp>
      <p:sp>
        <p:nvSpPr>
          <p:cNvPr id="35" name="Shape 35"/>
          <p:cNvSpPr/>
          <p:nvPr>
            <p:ph type="body" idx="1"/>
          </p:nvPr>
        </p:nvSpPr>
        <p:spPr>
          <a:xfrm>
            <a:off x="1270000" y="2641600"/>
            <a:ext cx="10464800" cy="5715000"/>
          </a:xfrm>
          <a:prstGeom prst="rect">
            <a:avLst/>
          </a:prstGeom>
        </p:spPr>
        <p:txBody>
          <a:bodyPr numCol="2" spcCol="523240" anchor="t"/>
          <a:lstStyle>
            <a:lvl1pPr marL="812120" indent="-494620">
              <a:spcBef>
                <a:spcPts val="3800"/>
              </a:spcBef>
              <a:defRPr sz="3200">
                <a:latin typeface="Gill Sans"/>
                <a:ea typeface="Gill Sans"/>
                <a:cs typeface="Gill Sans"/>
                <a:sym typeface="Gill Sans"/>
              </a:defRPr>
            </a:lvl1pPr>
            <a:lvl2pPr marL="1256620" indent="-494620">
              <a:spcBef>
                <a:spcPts val="3800"/>
              </a:spcBef>
              <a:defRPr sz="3200">
                <a:latin typeface="Gill Sans"/>
                <a:ea typeface="Gill Sans"/>
                <a:cs typeface="Gill Sans"/>
                <a:sym typeface="Gill Sans"/>
              </a:defRPr>
            </a:lvl2pPr>
            <a:lvl3pPr marL="1701120" indent="-494620">
              <a:spcBef>
                <a:spcPts val="3800"/>
              </a:spcBef>
              <a:defRPr sz="3200">
                <a:latin typeface="Gill Sans"/>
                <a:ea typeface="Gill Sans"/>
                <a:cs typeface="Gill Sans"/>
                <a:sym typeface="Gill Sans"/>
              </a:defRPr>
            </a:lvl3pPr>
            <a:lvl4pPr marL="2145620" indent="-494620">
              <a:spcBef>
                <a:spcPts val="3800"/>
              </a:spcBef>
              <a:defRPr sz="3200">
                <a:latin typeface="Gill Sans"/>
                <a:ea typeface="Gill Sans"/>
                <a:cs typeface="Gill Sans"/>
                <a:sym typeface="Gill Sans"/>
              </a:defRPr>
            </a:lvl4pPr>
            <a:lvl5pPr marL="2590120" indent="-494620">
              <a:spcBef>
                <a:spcPts val="3800"/>
              </a:spcBef>
              <a:defRPr sz="3200">
                <a:latin typeface="Gill Sans"/>
                <a:ea typeface="Gill Sans"/>
                <a:cs typeface="Gill Sans"/>
                <a:sym typeface="Gill Sans"/>
              </a:defRPr>
            </a:lvl5pPr>
          </a:lstStyle>
          <a:p>
            <a:pPr lvl="0">
              <a:defRPr sz="1800"/>
            </a:pPr>
            <a:r>
              <a:rPr sz="3200"/>
              <a:t>Body Level One</a:t>
            </a:r>
            <a:endParaRPr sz="3200"/>
          </a:p>
          <a:p>
            <a:pPr lvl="1">
              <a:defRPr sz="1800"/>
            </a:pPr>
            <a:r>
              <a:rPr sz="3200"/>
              <a:t>Body Level Two</a:t>
            </a:r>
            <a:endParaRPr sz="3200"/>
          </a:p>
          <a:p>
            <a:pPr lvl="2">
              <a:defRPr sz="1800"/>
            </a:pPr>
            <a:r>
              <a:rPr sz="3200"/>
              <a:t>Body Level Three</a:t>
            </a:r>
            <a:endParaRPr sz="3200"/>
          </a:p>
          <a:p>
            <a:pPr lvl="3">
              <a:defRPr sz="1800"/>
            </a:pPr>
            <a:r>
              <a:rPr sz="3200"/>
              <a:t>Body Level Four</a:t>
            </a:r>
            <a:endParaRPr sz="3200"/>
          </a:p>
          <a:p>
            <a:pPr lvl="4">
              <a:defRPr sz="1800"/>
            </a:pPr>
            <a:r>
              <a:rPr sz="3200"/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Shape 37"/>
          <p:cNvSpPr/>
          <p:nvPr/>
        </p:nvSpPr>
        <p:spPr>
          <a:xfrm>
            <a:off x="11696700" y="292100"/>
            <a:ext cx="1" cy="508660"/>
          </a:xfrm>
          <a:prstGeom prst="line">
            <a:avLst/>
          </a:prstGeom>
          <a:ln w="25400">
            <a:solidFill>
              <a:srgbClr val="000000">
                <a:alpha val="45000"/>
              </a:srgbClr>
            </a:solidFill>
            <a:miter lim="400000"/>
          </a:ln>
          <a:effectLst>
            <a:outerShdw sx="100000" sy="100000" kx="0" ky="0" algn="b" rotWithShape="0" blurRad="25400" dist="25400" dir="5400000">
              <a:srgbClr val="FFFFFF"/>
            </a:outerShdw>
          </a:effectLst>
        </p:spPr>
        <p:txBody>
          <a:bodyPr lIns="0" tIns="0" rIns="0" bIns="0" anchor="ctr"/>
          <a:lstStyle/>
          <a:p>
            <a:pPr lvl="0" algn="l" defTabSz="457200">
              <a:defRPr sz="1200"/>
            </a:pPr>
          </a:p>
        </p:txBody>
      </p:sp>
      <p:sp>
        <p:nvSpPr>
          <p:cNvPr id="38" name="Shape 38">
            <a:hlinkClick r:id="" invalidUrl="" action="ppaction://hlinkshowjump?jump=nextslide" tgtFrame="" tooltip="" history="1" highlightClick="0" endSnd="0"/>
          </p:cNvPr>
          <p:cNvSpPr/>
          <p:nvPr/>
        </p:nvSpPr>
        <p:spPr>
          <a:xfrm>
            <a:off x="11976100" y="368300"/>
            <a:ext cx="342900" cy="342900"/>
          </a:xfrm>
          <a:prstGeom prst="rightArrow">
            <a:avLst>
              <a:gd name="adj1" fmla="val 40741"/>
              <a:gd name="adj2" fmla="val 59259"/>
            </a:avLst>
          </a:prstGeom>
          <a:solidFill>
            <a:srgbClr val="FFFFFF">
              <a:alpha val="60000"/>
            </a:srgbClr>
          </a:solidFill>
          <a:ln w="25400">
            <a:miter lim="400000"/>
          </a:ln>
          <a:effectLst>
            <a:outerShdw sx="100000" sy="100000" kx="0" ky="0" algn="b" rotWithShape="0" blurRad="25400" dist="12700" dir="16200000">
              <a:srgbClr val="000000">
                <a:alpha val="80000"/>
              </a:srgbClr>
            </a:outerShdw>
          </a:effectLst>
        </p:spPr>
        <p:txBody>
          <a:bodyPr lIns="0" tIns="0" rIns="0" bIns="0" anchor="ctr"/>
          <a:lstStyle/>
          <a:p>
            <a:pPr lvl="0">
              <a:defRPr sz="3000"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39" name="Shape 39">
            <a:hlinkClick r:id="" invalidUrl="" action="ppaction://hlinkshowjump?jump=previousslide" tgtFrame="" tooltip="" history="1" highlightClick="0" endSnd="0"/>
          </p:cNvPr>
          <p:cNvSpPr/>
          <p:nvPr/>
        </p:nvSpPr>
        <p:spPr>
          <a:xfrm>
            <a:off x="11074400" y="368300"/>
            <a:ext cx="342900" cy="3429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2800" y="15200"/>
                </a:moveTo>
                <a:lnTo>
                  <a:pt x="12800" y="21600"/>
                </a:lnTo>
                <a:lnTo>
                  <a:pt x="0" y="10800"/>
                </a:lnTo>
                <a:lnTo>
                  <a:pt x="12800" y="0"/>
                </a:lnTo>
                <a:lnTo>
                  <a:pt x="12800" y="6400"/>
                </a:lnTo>
                <a:lnTo>
                  <a:pt x="21600" y="6400"/>
                </a:lnTo>
                <a:lnTo>
                  <a:pt x="21600" y="15200"/>
                </a:lnTo>
                <a:close/>
              </a:path>
            </a:pathLst>
          </a:custGeom>
          <a:solidFill>
            <a:srgbClr val="FFFFFF">
              <a:alpha val="60000"/>
            </a:srgbClr>
          </a:solidFill>
          <a:ln w="25400">
            <a:miter lim="400000"/>
          </a:ln>
          <a:effectLst>
            <a:outerShdw sx="100000" sy="100000" kx="0" ky="0" algn="b" rotWithShape="0" blurRad="25400" dist="12700" dir="16200000">
              <a:srgbClr val="000000">
                <a:alpha val="80000"/>
              </a:srgbClr>
            </a:outerShdw>
          </a:effectLst>
        </p:spPr>
        <p:txBody>
          <a:bodyPr lIns="0" tIns="0" rIns="0" bIns="0" anchor="ctr"/>
          <a:lstStyle/>
          <a:p>
            <a:pPr lvl="0">
              <a:defRPr sz="3000"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pic>
        <p:nvPicPr>
          <p:cNvPr id="40" name="nav_home.png"/>
          <p:cNvPicPr/>
          <p:nvPr/>
        </p:nvPicPr>
        <p:blipFill>
          <a:blip r:embed="rId2">
            <a:alphaModFix amt="60000"/>
            <a:extLst/>
          </a:blip>
          <a:stretch>
            <a:fillRect/>
          </a:stretch>
        </p:blipFill>
        <p:spPr>
          <a:xfrm>
            <a:off x="673100" y="381000"/>
            <a:ext cx="355600" cy="355600"/>
          </a:xfrm>
          <a:prstGeom prst="rect">
            <a:avLst/>
          </a:prstGeom>
          <a:ln w="12700">
            <a:miter lim="400000"/>
          </a:ln>
          <a:effectLst>
            <a:outerShdw sx="100000" sy="100000" kx="0" ky="0" algn="b" rotWithShape="0" blurRad="25400" dist="12700" dir="16200000">
              <a:srgbClr val="000000">
                <a:alpha val="80000"/>
              </a:srgbClr>
            </a:outerShdw>
          </a:effectLst>
        </p:spPr>
      </p:pic>
      <p:sp>
        <p:nvSpPr>
          <p:cNvPr id="41" name="Shape 41"/>
          <p:cNvSpPr/>
          <p:nvPr/>
        </p:nvSpPr>
        <p:spPr>
          <a:xfrm>
            <a:off x="0" y="1549400"/>
            <a:ext cx="13068300" cy="7734300"/>
          </a:xfrm>
          <a:prstGeom prst="rect">
            <a:avLst/>
          </a:prstGeom>
          <a:solidFill>
            <a:srgbClr val="FFFFFF"/>
          </a:solidFill>
          <a:ln w="25400">
            <a:miter lim="400000"/>
          </a:ln>
          <a:effectLst>
            <a:outerShdw sx="100000" sy="100000" kx="0" ky="0" algn="b" rotWithShape="0" blurRad="127000" dist="76200" dir="5400000">
              <a:srgbClr val="FFFFFF">
                <a:alpha val="75000"/>
              </a:srgbClr>
            </a:outerShdw>
          </a:effectLst>
        </p:spPr>
        <p:txBody>
          <a:bodyPr lIns="0" tIns="0" rIns="0" bIns="0" anchor="ctr"/>
          <a:lstStyle/>
          <a:p>
            <a:pPr lvl="0"/>
          </a:p>
        </p:txBody>
      </p:sp>
      <p:sp>
        <p:nvSpPr>
          <p:cNvPr id="42" name="Shape 42"/>
          <p:cNvSpPr/>
          <p:nvPr>
            <p:ph type="body" idx="1"/>
          </p:nvPr>
        </p:nvSpPr>
        <p:spPr>
          <a:xfrm>
            <a:off x="1270000" y="1270000"/>
            <a:ext cx="10464800" cy="7213600"/>
          </a:xfrm>
          <a:prstGeom prst="rect">
            <a:avLst/>
          </a:prstGeom>
        </p:spPr>
        <p:txBody>
          <a:bodyPr/>
          <a:lstStyle>
            <a:lvl1pPr>
              <a:spcBef>
                <a:spcPts val="4800"/>
              </a:spcBef>
              <a:defRPr sz="4200">
                <a:latin typeface="Gill Sans"/>
                <a:ea typeface="Gill Sans"/>
                <a:cs typeface="Gill Sans"/>
                <a:sym typeface="Gill Sans"/>
              </a:defRPr>
            </a:lvl1pPr>
            <a:lvl2pPr>
              <a:spcBef>
                <a:spcPts val="4800"/>
              </a:spcBef>
              <a:defRPr sz="4200">
                <a:latin typeface="Gill Sans"/>
                <a:ea typeface="Gill Sans"/>
                <a:cs typeface="Gill Sans"/>
                <a:sym typeface="Gill Sans"/>
              </a:defRPr>
            </a:lvl2pPr>
            <a:lvl3pPr>
              <a:spcBef>
                <a:spcPts val="4800"/>
              </a:spcBef>
              <a:defRPr sz="4200">
                <a:latin typeface="Gill Sans"/>
                <a:ea typeface="Gill Sans"/>
                <a:cs typeface="Gill Sans"/>
                <a:sym typeface="Gill Sans"/>
              </a:defRPr>
            </a:lvl3pPr>
            <a:lvl4pPr>
              <a:spcBef>
                <a:spcPts val="4800"/>
              </a:spcBef>
              <a:defRPr sz="4200">
                <a:latin typeface="Gill Sans"/>
                <a:ea typeface="Gill Sans"/>
                <a:cs typeface="Gill Sans"/>
                <a:sym typeface="Gill Sans"/>
              </a:defRPr>
            </a:lvl4pPr>
            <a:lvl5pPr>
              <a:spcBef>
                <a:spcPts val="4800"/>
              </a:spcBef>
              <a:defRPr sz="4200">
                <a:latin typeface="Gill Sans"/>
                <a:ea typeface="Gill Sans"/>
                <a:cs typeface="Gill Sans"/>
                <a:sym typeface="Gill Sans"/>
              </a:defRPr>
            </a:lvl5pPr>
          </a:lstStyle>
          <a:p>
            <a:pPr lvl="0">
              <a:defRPr sz="1800"/>
            </a:pPr>
            <a:r>
              <a:rPr sz="4200"/>
              <a:t>Body Level One</a:t>
            </a:r>
            <a:endParaRPr sz="4200"/>
          </a:p>
          <a:p>
            <a:pPr lvl="1">
              <a:defRPr sz="1800"/>
            </a:pPr>
            <a:r>
              <a:rPr sz="4200"/>
              <a:t>Body Level Two</a:t>
            </a:r>
            <a:endParaRPr sz="4200"/>
          </a:p>
          <a:p>
            <a:pPr lvl="2">
              <a:defRPr sz="1800"/>
            </a:pPr>
            <a:r>
              <a:rPr sz="4200"/>
              <a:t>Body Level Three</a:t>
            </a:r>
            <a:endParaRPr sz="4200"/>
          </a:p>
          <a:p>
            <a:pPr lvl="3">
              <a:defRPr sz="1800"/>
            </a:pPr>
            <a:r>
              <a:rPr sz="4200"/>
              <a:t>Body Level Four</a:t>
            </a:r>
            <a:endParaRPr sz="4200"/>
          </a:p>
          <a:p>
            <a:pPr lvl="4">
              <a:defRPr sz="1800"/>
            </a:pPr>
            <a:r>
              <a:rPr sz="4200"/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Shape 44"/>
          <p:cNvSpPr/>
          <p:nvPr/>
        </p:nvSpPr>
        <p:spPr>
          <a:xfrm>
            <a:off x="11696700" y="292100"/>
            <a:ext cx="1" cy="508660"/>
          </a:xfrm>
          <a:prstGeom prst="line">
            <a:avLst/>
          </a:prstGeom>
          <a:ln w="25400">
            <a:solidFill>
              <a:srgbClr val="000000">
                <a:alpha val="45000"/>
              </a:srgbClr>
            </a:solidFill>
            <a:miter lim="400000"/>
          </a:ln>
          <a:effectLst>
            <a:outerShdw sx="100000" sy="100000" kx="0" ky="0" algn="b" rotWithShape="0" blurRad="25400" dist="25400" dir="5400000">
              <a:srgbClr val="FFFFFF"/>
            </a:outerShdw>
          </a:effectLst>
        </p:spPr>
        <p:txBody>
          <a:bodyPr lIns="0" tIns="0" rIns="0" bIns="0" anchor="ctr"/>
          <a:lstStyle/>
          <a:p>
            <a:pPr lvl="0" algn="l" defTabSz="457200">
              <a:defRPr sz="1200"/>
            </a:pPr>
          </a:p>
        </p:txBody>
      </p:sp>
      <p:sp>
        <p:nvSpPr>
          <p:cNvPr id="45" name="Shape 45">
            <a:hlinkClick r:id="" invalidUrl="" action="ppaction://hlinkshowjump?jump=nextslide" tgtFrame="" tooltip="" history="1" highlightClick="0" endSnd="0"/>
          </p:cNvPr>
          <p:cNvSpPr/>
          <p:nvPr/>
        </p:nvSpPr>
        <p:spPr>
          <a:xfrm>
            <a:off x="11976100" y="368300"/>
            <a:ext cx="342900" cy="342900"/>
          </a:xfrm>
          <a:prstGeom prst="rightArrow">
            <a:avLst>
              <a:gd name="adj1" fmla="val 40741"/>
              <a:gd name="adj2" fmla="val 59259"/>
            </a:avLst>
          </a:prstGeom>
          <a:solidFill>
            <a:srgbClr val="FFFFFF">
              <a:alpha val="60000"/>
            </a:srgbClr>
          </a:solidFill>
          <a:ln w="25400">
            <a:miter lim="400000"/>
          </a:ln>
          <a:effectLst>
            <a:outerShdw sx="100000" sy="100000" kx="0" ky="0" algn="b" rotWithShape="0" blurRad="25400" dist="12700" dir="16200000">
              <a:srgbClr val="000000">
                <a:alpha val="80000"/>
              </a:srgbClr>
            </a:outerShdw>
          </a:effectLst>
        </p:spPr>
        <p:txBody>
          <a:bodyPr lIns="0" tIns="0" rIns="0" bIns="0" anchor="ctr"/>
          <a:lstStyle/>
          <a:p>
            <a:pPr lvl="0">
              <a:defRPr sz="3000"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46" name="Shape 46">
            <a:hlinkClick r:id="" invalidUrl="" action="ppaction://hlinkshowjump?jump=previousslide" tgtFrame="" tooltip="" history="1" highlightClick="0" endSnd="0"/>
          </p:cNvPr>
          <p:cNvSpPr/>
          <p:nvPr/>
        </p:nvSpPr>
        <p:spPr>
          <a:xfrm>
            <a:off x="11074400" y="368300"/>
            <a:ext cx="342900" cy="3429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2800" y="15200"/>
                </a:moveTo>
                <a:lnTo>
                  <a:pt x="12800" y="21600"/>
                </a:lnTo>
                <a:lnTo>
                  <a:pt x="0" y="10800"/>
                </a:lnTo>
                <a:lnTo>
                  <a:pt x="12800" y="0"/>
                </a:lnTo>
                <a:lnTo>
                  <a:pt x="12800" y="6400"/>
                </a:lnTo>
                <a:lnTo>
                  <a:pt x="21600" y="6400"/>
                </a:lnTo>
                <a:lnTo>
                  <a:pt x="21600" y="15200"/>
                </a:lnTo>
                <a:close/>
              </a:path>
            </a:pathLst>
          </a:custGeom>
          <a:solidFill>
            <a:srgbClr val="FFFFFF">
              <a:alpha val="60000"/>
            </a:srgbClr>
          </a:solidFill>
          <a:ln w="25400">
            <a:miter lim="400000"/>
          </a:ln>
          <a:effectLst>
            <a:outerShdw sx="100000" sy="100000" kx="0" ky="0" algn="b" rotWithShape="0" blurRad="25400" dist="12700" dir="16200000">
              <a:srgbClr val="000000">
                <a:alpha val="80000"/>
              </a:srgbClr>
            </a:outerShdw>
          </a:effectLst>
        </p:spPr>
        <p:txBody>
          <a:bodyPr lIns="0" tIns="0" rIns="0" bIns="0" anchor="ctr"/>
          <a:lstStyle/>
          <a:p>
            <a:pPr lvl="0">
              <a:defRPr sz="3000"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pic>
        <p:nvPicPr>
          <p:cNvPr id="47" name="nav_home.png"/>
          <p:cNvPicPr/>
          <p:nvPr/>
        </p:nvPicPr>
        <p:blipFill>
          <a:blip r:embed="rId2">
            <a:alphaModFix amt="60000"/>
            <a:extLst/>
          </a:blip>
          <a:stretch>
            <a:fillRect/>
          </a:stretch>
        </p:blipFill>
        <p:spPr>
          <a:xfrm>
            <a:off x="673100" y="381000"/>
            <a:ext cx="355600" cy="355600"/>
          </a:xfrm>
          <a:prstGeom prst="rect">
            <a:avLst/>
          </a:prstGeom>
          <a:ln w="12700">
            <a:miter lim="400000"/>
          </a:ln>
          <a:effectLst>
            <a:outerShdw sx="100000" sy="100000" kx="0" ky="0" algn="b" rotWithShape="0" blurRad="25400" dist="12700" dir="16200000">
              <a:srgbClr val="000000">
                <a:alpha val="80000"/>
              </a:srgbClr>
            </a:outerShdw>
          </a:effectLst>
        </p:spPr>
      </p:pic>
      <p:sp>
        <p:nvSpPr>
          <p:cNvPr id="48" name="Shape 48"/>
          <p:cNvSpPr/>
          <p:nvPr/>
        </p:nvSpPr>
        <p:spPr>
          <a:xfrm>
            <a:off x="0" y="1181100"/>
            <a:ext cx="13068300" cy="8102600"/>
          </a:xfrm>
          <a:prstGeom prst="rect">
            <a:avLst/>
          </a:prstGeom>
          <a:solidFill>
            <a:srgbClr val="FFFFFF"/>
          </a:solidFill>
          <a:ln w="25400">
            <a:miter lim="400000"/>
          </a:ln>
          <a:effectLst>
            <a:outerShdw sx="100000" sy="100000" kx="0" ky="0" algn="b" rotWithShape="0" blurRad="127000" dist="76200" dir="5400000">
              <a:srgbClr val="FFFFFF">
                <a:alpha val="75000"/>
              </a:srgbClr>
            </a:outerShdw>
          </a:effectLst>
        </p:spPr>
        <p:txBody>
          <a:bodyPr lIns="0" tIns="0" rIns="0" bIns="0" anchor="ctr"/>
          <a:lstStyle/>
          <a:p>
            <a:pPr lvl="0"/>
          </a:p>
        </p:txBody>
      </p:sp>
    </p:spTree>
  </p:cSld>
  <p:clrMapOvr>
    <a:masterClrMapping/>
  </p:clrMapOvr>
  <p:transition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Shape 50"/>
          <p:cNvSpPr/>
          <p:nvPr/>
        </p:nvSpPr>
        <p:spPr>
          <a:xfrm>
            <a:off x="11696700" y="292100"/>
            <a:ext cx="1" cy="508660"/>
          </a:xfrm>
          <a:prstGeom prst="line">
            <a:avLst/>
          </a:prstGeom>
          <a:ln w="25400">
            <a:solidFill>
              <a:srgbClr val="000000">
                <a:alpha val="45000"/>
              </a:srgbClr>
            </a:solidFill>
            <a:miter lim="400000"/>
          </a:ln>
          <a:effectLst>
            <a:outerShdw sx="100000" sy="100000" kx="0" ky="0" algn="b" rotWithShape="0" blurRad="25400" dist="25400" dir="5400000">
              <a:srgbClr val="FFFFFF"/>
            </a:outerShdw>
          </a:effectLst>
        </p:spPr>
        <p:txBody>
          <a:bodyPr lIns="0" tIns="0" rIns="0" bIns="0" anchor="ctr"/>
          <a:lstStyle/>
          <a:p>
            <a:pPr lvl="0" algn="l" defTabSz="457200">
              <a:defRPr sz="1200"/>
            </a:pPr>
          </a:p>
        </p:txBody>
      </p:sp>
      <p:sp>
        <p:nvSpPr>
          <p:cNvPr id="51" name="Shape 51">
            <a:hlinkClick r:id="" invalidUrl="" action="ppaction://hlinkshowjump?jump=nextslide" tgtFrame="" tooltip="" history="1" highlightClick="0" endSnd="0"/>
          </p:cNvPr>
          <p:cNvSpPr/>
          <p:nvPr/>
        </p:nvSpPr>
        <p:spPr>
          <a:xfrm>
            <a:off x="11976100" y="368300"/>
            <a:ext cx="342900" cy="342900"/>
          </a:xfrm>
          <a:prstGeom prst="rightArrow">
            <a:avLst>
              <a:gd name="adj1" fmla="val 40741"/>
              <a:gd name="adj2" fmla="val 59259"/>
            </a:avLst>
          </a:prstGeom>
          <a:solidFill>
            <a:srgbClr val="FFFFFF">
              <a:alpha val="60000"/>
            </a:srgbClr>
          </a:solidFill>
          <a:ln w="25400">
            <a:miter lim="400000"/>
          </a:ln>
          <a:effectLst>
            <a:outerShdw sx="100000" sy="100000" kx="0" ky="0" algn="b" rotWithShape="0" blurRad="25400" dist="12700" dir="16200000">
              <a:srgbClr val="000000">
                <a:alpha val="80000"/>
              </a:srgbClr>
            </a:outerShdw>
          </a:effectLst>
        </p:spPr>
        <p:txBody>
          <a:bodyPr lIns="0" tIns="0" rIns="0" bIns="0" anchor="ctr"/>
          <a:lstStyle/>
          <a:p>
            <a:pPr lvl="0">
              <a:defRPr sz="3000"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52" name="Shape 52">
            <a:hlinkClick r:id="" invalidUrl="" action="ppaction://hlinkshowjump?jump=previousslide" tgtFrame="" tooltip="" history="1" highlightClick="0" endSnd="0"/>
          </p:cNvPr>
          <p:cNvSpPr/>
          <p:nvPr/>
        </p:nvSpPr>
        <p:spPr>
          <a:xfrm>
            <a:off x="11074400" y="368300"/>
            <a:ext cx="342900" cy="3429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2800" y="15200"/>
                </a:moveTo>
                <a:lnTo>
                  <a:pt x="12800" y="21600"/>
                </a:lnTo>
                <a:lnTo>
                  <a:pt x="0" y="10800"/>
                </a:lnTo>
                <a:lnTo>
                  <a:pt x="12800" y="0"/>
                </a:lnTo>
                <a:lnTo>
                  <a:pt x="12800" y="6400"/>
                </a:lnTo>
                <a:lnTo>
                  <a:pt x="21600" y="6400"/>
                </a:lnTo>
                <a:lnTo>
                  <a:pt x="21600" y="15200"/>
                </a:lnTo>
                <a:close/>
              </a:path>
            </a:pathLst>
          </a:custGeom>
          <a:solidFill>
            <a:srgbClr val="FFFFFF">
              <a:alpha val="60000"/>
            </a:srgbClr>
          </a:solidFill>
          <a:ln w="25400">
            <a:miter lim="400000"/>
          </a:ln>
          <a:effectLst>
            <a:outerShdw sx="100000" sy="100000" kx="0" ky="0" algn="b" rotWithShape="0" blurRad="25400" dist="12700" dir="16200000">
              <a:srgbClr val="000000">
                <a:alpha val="80000"/>
              </a:srgbClr>
            </a:outerShdw>
          </a:effectLst>
        </p:spPr>
        <p:txBody>
          <a:bodyPr lIns="0" tIns="0" rIns="0" bIns="0" anchor="ctr"/>
          <a:lstStyle/>
          <a:p>
            <a:pPr lvl="0">
              <a:defRPr sz="3000"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pic>
        <p:nvPicPr>
          <p:cNvPr id="53" name="nav_home.png"/>
          <p:cNvPicPr/>
          <p:nvPr/>
        </p:nvPicPr>
        <p:blipFill>
          <a:blip r:embed="rId2">
            <a:alphaModFix amt="60000"/>
            <a:extLst/>
          </a:blip>
          <a:stretch>
            <a:fillRect/>
          </a:stretch>
        </p:blipFill>
        <p:spPr>
          <a:xfrm>
            <a:off x="673100" y="381000"/>
            <a:ext cx="355600" cy="355600"/>
          </a:xfrm>
          <a:prstGeom prst="rect">
            <a:avLst/>
          </a:prstGeom>
          <a:ln w="12700">
            <a:miter lim="400000"/>
          </a:ln>
          <a:effectLst>
            <a:outerShdw sx="100000" sy="100000" kx="0" ky="0" algn="b" rotWithShape="0" blurRad="25400" dist="12700" dir="16200000">
              <a:srgbClr val="000000">
                <a:alpha val="80000"/>
              </a:srgbClr>
            </a:outerShdw>
          </a:effectLst>
        </p:spPr>
      </p:pic>
      <p:sp>
        <p:nvSpPr>
          <p:cNvPr id="54" name="Shape 54"/>
          <p:cNvSpPr/>
          <p:nvPr>
            <p:ph type="title"/>
          </p:nvPr>
        </p:nvSpPr>
        <p:spPr>
          <a:xfrm>
            <a:off x="1270000" y="1130300"/>
            <a:ext cx="10464800" cy="1562100"/>
          </a:xfrm>
          <a:prstGeom prst="rect">
            <a:avLst/>
          </a:prstGeom>
        </p:spPr>
        <p:txBody>
          <a:bodyPr/>
          <a:lstStyle>
            <a:lvl1pPr>
              <a:defRPr sz="8400">
                <a:solidFill>
                  <a:srgbClr val="B6B8B9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8400">
                <a:solidFill>
                  <a:srgbClr val="B6B8B9"/>
                </a:solidFill>
              </a:rPr>
              <a:t>Title Text</a:t>
            </a:r>
          </a:p>
        </p:txBody>
      </p:sp>
    </p:spTree>
  </p:cSld>
  <p:clrMapOvr>
    <a:masterClrMapping/>
  </p:clrMapOvr>
  <p:transition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Photo - Horizontal">
    <p:bg>
      <p:bgPr>
        <a:solidFill>
          <a:srgbClr val="939393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" name="Showcase_photo-h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0"/>
            <a:ext cx="13004800" cy="9753600"/>
          </a:xfrm>
          <a:prstGeom prst="rect">
            <a:avLst/>
          </a:prstGeom>
          <a:ln w="12700">
            <a:miter lim="400000"/>
          </a:ln>
        </p:spPr>
      </p:pic>
      <p:sp>
        <p:nvSpPr>
          <p:cNvPr id="57" name="Shape 57"/>
          <p:cNvSpPr/>
          <p:nvPr/>
        </p:nvSpPr>
        <p:spPr>
          <a:xfrm>
            <a:off x="11696700" y="292100"/>
            <a:ext cx="1" cy="508660"/>
          </a:xfrm>
          <a:prstGeom prst="line">
            <a:avLst/>
          </a:prstGeom>
          <a:ln w="25400">
            <a:solidFill>
              <a:srgbClr val="000000">
                <a:alpha val="45000"/>
              </a:srgbClr>
            </a:solidFill>
            <a:miter lim="400000"/>
          </a:ln>
          <a:effectLst>
            <a:outerShdw sx="100000" sy="100000" kx="0" ky="0" algn="b" rotWithShape="0" blurRad="25400" dist="25400" dir="5400000">
              <a:srgbClr val="FFFFFF"/>
            </a:outerShdw>
          </a:effectLst>
        </p:spPr>
        <p:txBody>
          <a:bodyPr lIns="0" tIns="0" rIns="0" bIns="0" anchor="ctr"/>
          <a:lstStyle/>
          <a:p>
            <a:pPr lvl="0" algn="l" defTabSz="457200">
              <a:defRPr sz="1200"/>
            </a:pPr>
          </a:p>
        </p:txBody>
      </p:sp>
      <p:sp>
        <p:nvSpPr>
          <p:cNvPr id="58" name="Shape 58">
            <a:hlinkClick r:id="" invalidUrl="" action="ppaction://hlinkshowjump?jump=nextslide" tgtFrame="" tooltip="" history="1" highlightClick="0" endSnd="0"/>
          </p:cNvPr>
          <p:cNvSpPr/>
          <p:nvPr/>
        </p:nvSpPr>
        <p:spPr>
          <a:xfrm>
            <a:off x="11976100" y="368300"/>
            <a:ext cx="342900" cy="342900"/>
          </a:xfrm>
          <a:prstGeom prst="rightArrow">
            <a:avLst>
              <a:gd name="adj1" fmla="val 40741"/>
              <a:gd name="adj2" fmla="val 59259"/>
            </a:avLst>
          </a:prstGeom>
          <a:solidFill>
            <a:srgbClr val="FFFFFF">
              <a:alpha val="60000"/>
            </a:srgbClr>
          </a:solidFill>
          <a:ln w="25400">
            <a:miter lim="400000"/>
          </a:ln>
          <a:effectLst>
            <a:outerShdw sx="100000" sy="100000" kx="0" ky="0" algn="b" rotWithShape="0" blurRad="25400" dist="12700" dir="16200000">
              <a:srgbClr val="000000">
                <a:alpha val="80000"/>
              </a:srgbClr>
            </a:outerShdw>
          </a:effectLst>
        </p:spPr>
        <p:txBody>
          <a:bodyPr lIns="0" tIns="0" rIns="0" bIns="0" anchor="ctr"/>
          <a:lstStyle/>
          <a:p>
            <a:pPr lvl="0">
              <a:defRPr sz="3000"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59" name="Shape 59">
            <a:hlinkClick r:id="" invalidUrl="" action="ppaction://hlinkshowjump?jump=previousslide" tgtFrame="" tooltip="" history="1" highlightClick="0" endSnd="0"/>
          </p:cNvPr>
          <p:cNvSpPr/>
          <p:nvPr/>
        </p:nvSpPr>
        <p:spPr>
          <a:xfrm>
            <a:off x="11074400" y="368300"/>
            <a:ext cx="342900" cy="3429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2800" y="15200"/>
                </a:moveTo>
                <a:lnTo>
                  <a:pt x="12800" y="21600"/>
                </a:lnTo>
                <a:lnTo>
                  <a:pt x="0" y="10800"/>
                </a:lnTo>
                <a:lnTo>
                  <a:pt x="12800" y="0"/>
                </a:lnTo>
                <a:lnTo>
                  <a:pt x="12800" y="6400"/>
                </a:lnTo>
                <a:lnTo>
                  <a:pt x="21600" y="6400"/>
                </a:lnTo>
                <a:lnTo>
                  <a:pt x="21600" y="15200"/>
                </a:lnTo>
                <a:close/>
              </a:path>
            </a:pathLst>
          </a:custGeom>
          <a:solidFill>
            <a:srgbClr val="FFFFFF">
              <a:alpha val="60000"/>
            </a:srgbClr>
          </a:solidFill>
          <a:ln w="25400">
            <a:miter lim="400000"/>
          </a:ln>
          <a:effectLst>
            <a:outerShdw sx="100000" sy="100000" kx="0" ky="0" algn="b" rotWithShape="0" blurRad="25400" dist="12700" dir="16200000">
              <a:srgbClr val="000000">
                <a:alpha val="80000"/>
              </a:srgbClr>
            </a:outerShdw>
          </a:effectLst>
        </p:spPr>
        <p:txBody>
          <a:bodyPr lIns="0" tIns="0" rIns="0" bIns="0" anchor="ctr"/>
          <a:lstStyle/>
          <a:p>
            <a:pPr lvl="0">
              <a:defRPr sz="3000"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pic>
        <p:nvPicPr>
          <p:cNvPr id="60" name="nav_home.png"/>
          <p:cNvPicPr/>
          <p:nvPr/>
        </p:nvPicPr>
        <p:blipFill>
          <a:blip r:embed="rId3">
            <a:alphaModFix amt="60000"/>
            <a:extLst/>
          </a:blip>
          <a:stretch>
            <a:fillRect/>
          </a:stretch>
        </p:blipFill>
        <p:spPr>
          <a:xfrm>
            <a:off x="673100" y="381000"/>
            <a:ext cx="355600" cy="355600"/>
          </a:xfrm>
          <a:prstGeom prst="rect">
            <a:avLst/>
          </a:prstGeom>
          <a:ln w="12700">
            <a:miter lim="400000"/>
          </a:ln>
          <a:effectLst>
            <a:outerShdw sx="100000" sy="100000" kx="0" ky="0" algn="b" rotWithShape="0" blurRad="25400" dist="12700" dir="16200000">
              <a:srgbClr val="000000">
                <a:alpha val="80000"/>
              </a:srgbClr>
            </a:outerShdw>
          </a:effectLst>
        </p:spPr>
      </p:pic>
      <p:sp>
        <p:nvSpPr>
          <p:cNvPr id="61" name="Shape 61"/>
          <p:cNvSpPr/>
          <p:nvPr>
            <p:ph type="title"/>
          </p:nvPr>
        </p:nvSpPr>
        <p:spPr>
          <a:xfrm>
            <a:off x="1270000" y="6959600"/>
            <a:ext cx="10464800" cy="1562100"/>
          </a:xfrm>
          <a:prstGeom prst="rect">
            <a:avLst/>
          </a:prstGeom>
        </p:spPr>
        <p:txBody>
          <a:bodyPr/>
          <a:lstStyle>
            <a:lvl1pPr>
              <a:defRPr sz="8400">
                <a:solidFill>
                  <a:srgbClr val="939393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8400">
                <a:solidFill>
                  <a:srgbClr val="939393"/>
                </a:solidFill>
              </a:rPr>
              <a:t>Title Text</a:t>
            </a:r>
          </a:p>
        </p:txBody>
      </p:sp>
    </p:spTree>
  </p:cSld>
  <p:clrMapOvr>
    <a:masterClrMapping/>
  </p:clrMapOvr>
  <p:transition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Photo - Vertical">
    <p:bg>
      <p:bgPr>
        <a:solidFill>
          <a:srgbClr val="939393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Showcase_photo-v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0"/>
            <a:ext cx="13004800" cy="9753600"/>
          </a:xfrm>
          <a:prstGeom prst="rect">
            <a:avLst/>
          </a:prstGeom>
          <a:ln w="12700">
            <a:miter lim="400000"/>
          </a:ln>
        </p:spPr>
      </p:pic>
      <p:sp>
        <p:nvSpPr>
          <p:cNvPr id="64" name="Shape 64"/>
          <p:cNvSpPr/>
          <p:nvPr/>
        </p:nvSpPr>
        <p:spPr>
          <a:xfrm>
            <a:off x="11696700" y="292100"/>
            <a:ext cx="1" cy="508660"/>
          </a:xfrm>
          <a:prstGeom prst="line">
            <a:avLst/>
          </a:prstGeom>
          <a:ln w="25400">
            <a:solidFill>
              <a:srgbClr val="000000">
                <a:alpha val="45000"/>
              </a:srgbClr>
            </a:solidFill>
            <a:miter lim="400000"/>
          </a:ln>
          <a:effectLst>
            <a:outerShdw sx="100000" sy="100000" kx="0" ky="0" algn="b" rotWithShape="0" blurRad="25400" dist="25400" dir="5400000">
              <a:srgbClr val="FFFFFF"/>
            </a:outerShdw>
          </a:effectLst>
        </p:spPr>
        <p:txBody>
          <a:bodyPr lIns="0" tIns="0" rIns="0" bIns="0" anchor="ctr"/>
          <a:lstStyle/>
          <a:p>
            <a:pPr lvl="0" algn="l" defTabSz="457200">
              <a:defRPr sz="1200"/>
            </a:pPr>
          </a:p>
        </p:txBody>
      </p:sp>
      <p:sp>
        <p:nvSpPr>
          <p:cNvPr id="65" name="Shape 65">
            <a:hlinkClick r:id="" invalidUrl="" action="ppaction://hlinkshowjump?jump=nextslide" tgtFrame="" tooltip="" history="1" highlightClick="0" endSnd="0"/>
          </p:cNvPr>
          <p:cNvSpPr/>
          <p:nvPr/>
        </p:nvSpPr>
        <p:spPr>
          <a:xfrm>
            <a:off x="11976100" y="368300"/>
            <a:ext cx="342900" cy="342900"/>
          </a:xfrm>
          <a:prstGeom prst="rightArrow">
            <a:avLst>
              <a:gd name="adj1" fmla="val 40741"/>
              <a:gd name="adj2" fmla="val 59259"/>
            </a:avLst>
          </a:prstGeom>
          <a:solidFill>
            <a:srgbClr val="FFFFFF">
              <a:alpha val="60000"/>
            </a:srgbClr>
          </a:solidFill>
          <a:ln w="25400">
            <a:miter lim="400000"/>
          </a:ln>
          <a:effectLst>
            <a:outerShdw sx="100000" sy="100000" kx="0" ky="0" algn="b" rotWithShape="0" blurRad="25400" dist="12700" dir="16200000">
              <a:srgbClr val="000000">
                <a:alpha val="80000"/>
              </a:srgbClr>
            </a:outerShdw>
          </a:effectLst>
        </p:spPr>
        <p:txBody>
          <a:bodyPr lIns="0" tIns="0" rIns="0" bIns="0" anchor="ctr"/>
          <a:lstStyle/>
          <a:p>
            <a:pPr lvl="0">
              <a:defRPr sz="3000"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66" name="Shape 66">
            <a:hlinkClick r:id="" invalidUrl="" action="ppaction://hlinkshowjump?jump=previousslide" tgtFrame="" tooltip="" history="1" highlightClick="0" endSnd="0"/>
          </p:cNvPr>
          <p:cNvSpPr/>
          <p:nvPr/>
        </p:nvSpPr>
        <p:spPr>
          <a:xfrm>
            <a:off x="11074400" y="368300"/>
            <a:ext cx="342900" cy="3429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2800" y="15200"/>
                </a:moveTo>
                <a:lnTo>
                  <a:pt x="12800" y="21600"/>
                </a:lnTo>
                <a:lnTo>
                  <a:pt x="0" y="10800"/>
                </a:lnTo>
                <a:lnTo>
                  <a:pt x="12800" y="0"/>
                </a:lnTo>
                <a:lnTo>
                  <a:pt x="12800" y="6400"/>
                </a:lnTo>
                <a:lnTo>
                  <a:pt x="21600" y="6400"/>
                </a:lnTo>
                <a:lnTo>
                  <a:pt x="21600" y="15200"/>
                </a:lnTo>
                <a:close/>
              </a:path>
            </a:pathLst>
          </a:custGeom>
          <a:solidFill>
            <a:srgbClr val="FFFFFF">
              <a:alpha val="60000"/>
            </a:srgbClr>
          </a:solidFill>
          <a:ln w="25400">
            <a:miter lim="400000"/>
          </a:ln>
          <a:effectLst>
            <a:outerShdw sx="100000" sy="100000" kx="0" ky="0" algn="b" rotWithShape="0" blurRad="25400" dist="12700" dir="16200000">
              <a:srgbClr val="000000">
                <a:alpha val="80000"/>
              </a:srgbClr>
            </a:outerShdw>
          </a:effectLst>
        </p:spPr>
        <p:txBody>
          <a:bodyPr lIns="0" tIns="0" rIns="0" bIns="0" anchor="ctr"/>
          <a:lstStyle/>
          <a:p>
            <a:pPr lvl="0">
              <a:defRPr sz="3000"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pic>
        <p:nvPicPr>
          <p:cNvPr id="67" name="nav_home.png"/>
          <p:cNvPicPr/>
          <p:nvPr/>
        </p:nvPicPr>
        <p:blipFill>
          <a:blip r:embed="rId3">
            <a:alphaModFix amt="60000"/>
            <a:extLst/>
          </a:blip>
          <a:stretch>
            <a:fillRect/>
          </a:stretch>
        </p:blipFill>
        <p:spPr>
          <a:xfrm>
            <a:off x="673100" y="381000"/>
            <a:ext cx="355600" cy="355600"/>
          </a:xfrm>
          <a:prstGeom prst="rect">
            <a:avLst/>
          </a:prstGeom>
          <a:ln w="12700">
            <a:miter lim="400000"/>
          </a:ln>
          <a:effectLst>
            <a:outerShdw sx="100000" sy="100000" kx="0" ky="0" algn="b" rotWithShape="0" blurRad="25400" dist="12700" dir="16200000">
              <a:srgbClr val="000000">
                <a:alpha val="80000"/>
              </a:srgbClr>
            </a:outerShdw>
          </a:effectLst>
        </p:spPr>
      </p:pic>
      <p:sp>
        <p:nvSpPr>
          <p:cNvPr id="68" name="Shape 68"/>
          <p:cNvSpPr/>
          <p:nvPr>
            <p:ph type="title"/>
          </p:nvPr>
        </p:nvSpPr>
        <p:spPr>
          <a:xfrm>
            <a:off x="635000" y="1409700"/>
            <a:ext cx="5867400" cy="3302000"/>
          </a:xfrm>
          <a:prstGeom prst="rect">
            <a:avLst/>
          </a:prstGeom>
        </p:spPr>
        <p:txBody>
          <a:bodyPr anchor="b"/>
          <a:lstStyle>
            <a:lvl1pPr>
              <a:defRPr sz="7000">
                <a:solidFill>
                  <a:srgbClr val="B6B8B9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7000">
                <a:solidFill>
                  <a:srgbClr val="B6B8B9"/>
                </a:solidFill>
              </a:rPr>
              <a:t>Title Text</a:t>
            </a:r>
          </a:p>
        </p:txBody>
      </p:sp>
      <p:sp>
        <p:nvSpPr>
          <p:cNvPr id="69" name="Shape 69"/>
          <p:cNvSpPr/>
          <p:nvPr>
            <p:ph type="body" idx="1"/>
          </p:nvPr>
        </p:nvSpPr>
        <p:spPr>
          <a:xfrm>
            <a:off x="635000" y="4787900"/>
            <a:ext cx="5867400" cy="33020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400">
                <a:latin typeface="Gill Sans"/>
                <a:ea typeface="Gill Sans"/>
                <a:cs typeface="Gill Sans"/>
                <a:sym typeface="Gill Sans"/>
              </a:defRPr>
            </a:lvl1pPr>
            <a:lvl2pPr marL="0" indent="0" algn="ctr">
              <a:spcBef>
                <a:spcPts val="0"/>
              </a:spcBef>
              <a:buSzTx/>
              <a:buNone/>
              <a:defRPr sz="3400">
                <a:latin typeface="Gill Sans"/>
                <a:ea typeface="Gill Sans"/>
                <a:cs typeface="Gill Sans"/>
                <a:sym typeface="Gill Sans"/>
              </a:defRPr>
            </a:lvl2pPr>
            <a:lvl3pPr marL="0" indent="0" algn="ctr">
              <a:spcBef>
                <a:spcPts val="0"/>
              </a:spcBef>
              <a:buSzTx/>
              <a:buNone/>
              <a:defRPr sz="3400">
                <a:latin typeface="Gill Sans"/>
                <a:ea typeface="Gill Sans"/>
                <a:cs typeface="Gill Sans"/>
                <a:sym typeface="Gill Sans"/>
              </a:defRPr>
            </a:lvl3pPr>
            <a:lvl4pPr marL="0" indent="0" algn="ctr">
              <a:spcBef>
                <a:spcPts val="0"/>
              </a:spcBef>
              <a:buSzTx/>
              <a:buNone/>
              <a:defRPr sz="3400">
                <a:latin typeface="Gill Sans"/>
                <a:ea typeface="Gill Sans"/>
                <a:cs typeface="Gill Sans"/>
                <a:sym typeface="Gill Sans"/>
              </a:defRPr>
            </a:lvl4pPr>
            <a:lvl5pPr marL="0" indent="0" algn="ctr">
              <a:spcBef>
                <a:spcPts val="0"/>
              </a:spcBef>
              <a:buSzTx/>
              <a:buNone/>
              <a:defRPr sz="3400">
                <a:latin typeface="Gill Sans"/>
                <a:ea typeface="Gill Sans"/>
                <a:cs typeface="Gill Sans"/>
                <a:sym typeface="Gill Sans"/>
              </a:defRPr>
            </a:lvl5pPr>
          </a:lstStyle>
          <a:p>
            <a:pPr lvl="0">
              <a:defRPr sz="1800"/>
            </a:pPr>
            <a:r>
              <a:rPr sz="3400"/>
              <a:t>Body Level One</a:t>
            </a:r>
            <a:endParaRPr sz="3400"/>
          </a:p>
          <a:p>
            <a:pPr lvl="1">
              <a:defRPr sz="1800"/>
            </a:pPr>
            <a:r>
              <a:rPr sz="3400"/>
              <a:t>Body Level Two</a:t>
            </a:r>
            <a:endParaRPr sz="3400"/>
          </a:p>
          <a:p>
            <a:pPr lvl="2">
              <a:defRPr sz="1800"/>
            </a:pPr>
            <a:r>
              <a:rPr sz="3400"/>
              <a:t>Body Level Three</a:t>
            </a:r>
            <a:endParaRPr sz="3400"/>
          </a:p>
          <a:p>
            <a:pPr lvl="3">
              <a:defRPr sz="1800"/>
            </a:pPr>
            <a:r>
              <a:rPr sz="3400"/>
              <a:t>Body Level Four</a:t>
            </a:r>
            <a:endParaRPr sz="3400"/>
          </a:p>
          <a:p>
            <a:pPr lvl="4">
              <a:defRPr sz="1800"/>
            </a:pPr>
            <a:r>
              <a:rPr sz="3400"/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Masters/_rels/slide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slideLayout" Target="../slideLayouts/slideLayout1.xml"/><Relationship Id="rId5" Type="http://schemas.openxmlformats.org/officeDocument/2006/relationships/slideLayout" Target="../slideLayouts/slideLayout2.xml"/><Relationship Id="rId6" Type="http://schemas.openxmlformats.org/officeDocument/2006/relationships/slideLayout" Target="../slideLayouts/slideLayout3.xml"/><Relationship Id="rId7" Type="http://schemas.openxmlformats.org/officeDocument/2006/relationships/slideLayout" Target="../slideLayouts/slideLayout4.xml"/><Relationship Id="rId8" Type="http://schemas.openxmlformats.org/officeDocument/2006/relationships/slideLayout" Target="../slideLayouts/slideLayout5.xml"/><Relationship Id="rId9" Type="http://schemas.openxmlformats.org/officeDocument/2006/relationships/slideLayout" Target="../slideLayouts/slideLayout6.xml"/><Relationship Id="rId10" Type="http://schemas.openxmlformats.org/officeDocument/2006/relationships/slideLayout" Target="../slideLayouts/slideLayout7.xml"/><Relationship Id="rId11" Type="http://schemas.openxmlformats.org/officeDocument/2006/relationships/slideLayout" Target="../slideLayouts/slideLayout8.xml"/><Relationship Id="rId12" Type="http://schemas.openxmlformats.org/officeDocument/2006/relationships/slideLayout" Target="../slideLayouts/slideLayout9.xml"/><Relationship Id="rId13" Type="http://schemas.openxmlformats.org/officeDocument/2006/relationships/slideLayout" Target="../slideLayouts/slideLayout10.xml"/><Relationship Id="rId14" Type="http://schemas.openxmlformats.org/officeDocument/2006/relationships/slideLayout" Target="../slideLayouts/slideLayout11.xml"/><Relationship Id="rId15" Type="http://schemas.openxmlformats.org/officeDocument/2006/relationships/slideLayout" Target="../slideLayouts/slideLayout12.xml"/><Relationship Id="rId16" Type="http://schemas.openxmlformats.org/officeDocument/2006/relationships/slideLayout" Target="../slideLayouts/slideLayout13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/>
          <p:nvPr/>
        </p:nvSpPr>
        <p:spPr>
          <a:xfrm>
            <a:off x="0" y="1549400"/>
            <a:ext cx="13068300" cy="7734300"/>
          </a:xfrm>
          <a:prstGeom prst="rect">
            <a:avLst/>
          </a:prstGeom>
          <a:solidFill>
            <a:srgbClr val="FFFFFF"/>
          </a:solidFill>
          <a:ln w="25400">
            <a:miter lim="400000"/>
          </a:ln>
          <a:effectLst>
            <a:outerShdw sx="100000" sy="100000" kx="0" ky="0" algn="b" rotWithShape="0" blurRad="127000" dist="76200" dir="5400000">
              <a:srgbClr val="FFFFFF">
                <a:alpha val="75000"/>
              </a:srgbClr>
            </a:outerShdw>
          </a:effectLst>
        </p:spPr>
        <p:txBody>
          <a:bodyPr lIns="0" tIns="0" rIns="0" bIns="0" anchor="ctr"/>
          <a:lstStyle/>
          <a:p>
            <a:pPr lvl="0"/>
          </a:p>
        </p:txBody>
      </p:sp>
      <p:sp>
        <p:nvSpPr>
          <p:cNvPr id="3" name="Shape 3"/>
          <p:cNvSpPr/>
          <p:nvPr/>
        </p:nvSpPr>
        <p:spPr>
          <a:xfrm>
            <a:off x="11696700" y="292100"/>
            <a:ext cx="1" cy="508660"/>
          </a:xfrm>
          <a:prstGeom prst="line">
            <a:avLst/>
          </a:prstGeom>
          <a:ln w="25400">
            <a:solidFill>
              <a:srgbClr val="000000">
                <a:alpha val="45000"/>
              </a:srgbClr>
            </a:solidFill>
            <a:miter lim="400000"/>
          </a:ln>
          <a:effectLst>
            <a:outerShdw sx="100000" sy="100000" kx="0" ky="0" algn="b" rotWithShape="0" blurRad="25400" dist="25400" dir="5400000">
              <a:srgbClr val="FFFFFF"/>
            </a:outerShdw>
          </a:effectLst>
        </p:spPr>
        <p:txBody>
          <a:bodyPr lIns="0" tIns="0" rIns="0" bIns="0" anchor="ctr"/>
          <a:lstStyle/>
          <a:p>
            <a:pPr lvl="0" algn="l" defTabSz="457200">
              <a:defRPr sz="1200"/>
            </a:pPr>
          </a:p>
        </p:txBody>
      </p:sp>
      <p:sp>
        <p:nvSpPr>
          <p:cNvPr id="4" name="Shape 4">
            <a:hlinkClick r:id="" invalidUrl="" action="ppaction://hlinkshowjump?jump=nextslide" tgtFrame="" tooltip="" history="1" highlightClick="0" endSnd="0"/>
          </p:cNvPr>
          <p:cNvSpPr/>
          <p:nvPr/>
        </p:nvSpPr>
        <p:spPr>
          <a:xfrm>
            <a:off x="11976100" y="368300"/>
            <a:ext cx="342900" cy="342900"/>
          </a:xfrm>
          <a:prstGeom prst="rightArrow">
            <a:avLst>
              <a:gd name="adj1" fmla="val 40741"/>
              <a:gd name="adj2" fmla="val 59259"/>
            </a:avLst>
          </a:prstGeom>
          <a:solidFill>
            <a:srgbClr val="FFFFFF">
              <a:alpha val="60000"/>
            </a:srgbClr>
          </a:solidFill>
          <a:ln w="25400">
            <a:miter lim="400000"/>
          </a:ln>
          <a:effectLst>
            <a:outerShdw sx="100000" sy="100000" kx="0" ky="0" algn="b" rotWithShape="0" blurRad="25400" dist="12700" dir="16200000">
              <a:srgbClr val="000000">
                <a:alpha val="80000"/>
              </a:srgbClr>
            </a:outerShdw>
          </a:effectLst>
        </p:spPr>
        <p:txBody>
          <a:bodyPr lIns="0" tIns="0" rIns="0" bIns="0" anchor="ctr"/>
          <a:lstStyle/>
          <a:p>
            <a:pPr lvl="0">
              <a:defRPr sz="3000"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5" name="Shape 5">
            <a:hlinkClick r:id="" invalidUrl="" action="ppaction://hlinkshowjump?jump=previousslide" tgtFrame="" tooltip="" history="1" highlightClick="0" endSnd="0"/>
          </p:cNvPr>
          <p:cNvSpPr/>
          <p:nvPr/>
        </p:nvSpPr>
        <p:spPr>
          <a:xfrm>
            <a:off x="11074400" y="368300"/>
            <a:ext cx="342900" cy="3429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2800" y="15200"/>
                </a:moveTo>
                <a:lnTo>
                  <a:pt x="12800" y="21600"/>
                </a:lnTo>
                <a:lnTo>
                  <a:pt x="0" y="10800"/>
                </a:lnTo>
                <a:lnTo>
                  <a:pt x="12800" y="0"/>
                </a:lnTo>
                <a:lnTo>
                  <a:pt x="12800" y="6400"/>
                </a:lnTo>
                <a:lnTo>
                  <a:pt x="21600" y="6400"/>
                </a:lnTo>
                <a:lnTo>
                  <a:pt x="21600" y="15200"/>
                </a:lnTo>
                <a:close/>
              </a:path>
            </a:pathLst>
          </a:custGeom>
          <a:solidFill>
            <a:srgbClr val="FFFFFF">
              <a:alpha val="60000"/>
            </a:srgbClr>
          </a:solidFill>
          <a:ln w="25400">
            <a:miter lim="400000"/>
          </a:ln>
          <a:effectLst>
            <a:outerShdw sx="100000" sy="100000" kx="0" ky="0" algn="b" rotWithShape="0" blurRad="25400" dist="12700" dir="16200000">
              <a:srgbClr val="000000">
                <a:alpha val="80000"/>
              </a:srgbClr>
            </a:outerShdw>
          </a:effectLst>
        </p:spPr>
        <p:txBody>
          <a:bodyPr lIns="0" tIns="0" rIns="0" bIns="0" anchor="ctr"/>
          <a:lstStyle/>
          <a:p>
            <a:pPr lvl="0">
              <a:defRPr sz="3000"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pic>
        <p:nvPicPr>
          <p:cNvPr id="6" name="nav_home.png"/>
          <p:cNvPicPr/>
          <p:nvPr/>
        </p:nvPicPr>
        <p:blipFill>
          <a:blip r:embed="rId3">
            <a:alphaModFix amt="60000"/>
            <a:extLst/>
          </a:blip>
          <a:stretch>
            <a:fillRect/>
          </a:stretch>
        </p:blipFill>
        <p:spPr>
          <a:xfrm>
            <a:off x="673100" y="381000"/>
            <a:ext cx="355600" cy="355600"/>
          </a:xfrm>
          <a:prstGeom prst="rect">
            <a:avLst/>
          </a:prstGeom>
          <a:ln w="12700">
            <a:miter lim="400000"/>
          </a:ln>
          <a:effectLst>
            <a:outerShdw sx="100000" sy="100000" kx="0" ky="0" algn="b" rotWithShape="0" blurRad="25400" dist="12700" dir="16200000">
              <a:srgbClr val="000000">
                <a:alpha val="80000"/>
              </a:srgbClr>
            </a:outerShdw>
          </a:effectLst>
        </p:spPr>
      </p:pic>
      <p:sp>
        <p:nvSpPr>
          <p:cNvPr id="7" name="Shape 7"/>
          <p:cNvSpPr/>
          <p:nvPr>
            <p:ph type="title"/>
          </p:nvPr>
        </p:nvSpPr>
        <p:spPr>
          <a:xfrm>
            <a:off x="1270000" y="12700"/>
            <a:ext cx="10464800" cy="10033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normAutofit fontScale="100000" lnSpcReduction="0"/>
          </a:bodyPr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3600">
                <a:solidFill>
                  <a:srgbClr val="212121"/>
                </a:solidFill>
              </a:rPr>
              <a:t>Title Text</a:t>
            </a:r>
          </a:p>
        </p:txBody>
      </p:sp>
      <p:sp>
        <p:nvSpPr>
          <p:cNvPr id="8" name="Shape 8"/>
          <p:cNvSpPr/>
          <p:nvPr>
            <p:ph type="body" idx="1"/>
          </p:nvPr>
        </p:nvSpPr>
        <p:spPr>
          <a:xfrm>
            <a:off x="317500" y="1270000"/>
            <a:ext cx="12484100" cy="7086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normAutofit fontScale="100000" lnSpcReduction="0"/>
          </a:bodyPr>
          <a:lstStyle/>
          <a:p>
            <a:pPr lvl="0">
              <a:defRPr sz="1800"/>
            </a:pPr>
            <a:r>
              <a:rPr sz="2400"/>
              <a:t>Body Level One</a:t>
            </a:r>
            <a:endParaRPr sz="2400"/>
          </a:p>
          <a:p>
            <a:pPr lvl="1">
              <a:defRPr sz="1800"/>
            </a:pPr>
            <a:r>
              <a:rPr sz="2400"/>
              <a:t>Body Level Two</a:t>
            </a:r>
            <a:endParaRPr sz="2400"/>
          </a:p>
          <a:p>
            <a:pPr lvl="2">
              <a:defRPr sz="1800"/>
            </a:pPr>
            <a:r>
              <a:rPr sz="2400"/>
              <a:t>Body Level Three</a:t>
            </a:r>
            <a:endParaRPr sz="2400"/>
          </a:p>
          <a:p>
            <a:pPr lvl="3">
              <a:defRPr sz="1800"/>
            </a:pPr>
            <a:r>
              <a:rPr sz="2400"/>
              <a:t>Body Level Four</a:t>
            </a:r>
            <a:endParaRPr sz="2400"/>
          </a:p>
          <a:p>
            <a:pPr lvl="4">
              <a:defRPr sz="1800"/>
            </a:pPr>
            <a:r>
              <a:rPr sz="2400"/>
              <a:t>Body Level Five</a:t>
            </a:r>
          </a:p>
        </p:txBody>
      </p:sp>
      <p:sp>
        <p:nvSpPr>
          <p:cNvPr id="9" name="Shape 9"/>
          <p:cNvSpPr/>
          <p:nvPr>
            <p:ph type="sldNum" sz="quarter" idx="2"/>
          </p:nvPr>
        </p:nvSpPr>
        <p:spPr>
          <a:xfrm>
            <a:off x="12568584" y="9283700"/>
            <a:ext cx="453332" cy="469900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>
            <a:normAutofit fontScale="100000" lnSpcReduction="0"/>
          </a:bodyPr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 lvl="0"/>
            <a:fld id="{86CB4B4D-7CA3-9044-876B-883B54F8677D}" type="slidenum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4"/>
    <p:sldLayoutId id="2147483650" r:id="rId5"/>
    <p:sldLayoutId id="2147483651" r:id="rId6"/>
    <p:sldLayoutId id="2147483652" r:id="rId7"/>
    <p:sldLayoutId id="2147483653" r:id="rId8"/>
    <p:sldLayoutId id="2147483654" r:id="rId9"/>
    <p:sldLayoutId id="2147483655" r:id="rId10"/>
    <p:sldLayoutId id="2147483656" r:id="rId11"/>
    <p:sldLayoutId id="2147483657" r:id="rId12"/>
    <p:sldLayoutId id="2147483658" r:id="rId13"/>
    <p:sldLayoutId id="2147483659" r:id="rId14"/>
    <p:sldLayoutId id="2147483660" r:id="rId15"/>
    <p:sldLayoutId id="2147483661" r:id="rId16"/>
  </p:sldLayoutIdLst>
  <p:transition spd="med" advClick="1"/>
  <p:txStyles>
    <p:titleStyle>
      <a:lvl1pPr algn="ctr" defTabSz="584200">
        <a:defRPr sz="3600">
          <a:solidFill>
            <a:srgbClr val="212121"/>
          </a:solidFill>
          <a:latin typeface="+mn-lt"/>
          <a:ea typeface="+mn-ea"/>
          <a:cs typeface="+mn-cs"/>
          <a:sym typeface="Helvetica"/>
        </a:defRPr>
      </a:lvl1pPr>
      <a:lvl2pPr indent="228600" algn="ctr" defTabSz="584200">
        <a:defRPr sz="3600">
          <a:solidFill>
            <a:srgbClr val="212121"/>
          </a:solidFill>
          <a:latin typeface="+mn-lt"/>
          <a:ea typeface="+mn-ea"/>
          <a:cs typeface="+mn-cs"/>
          <a:sym typeface="Helvetica"/>
        </a:defRPr>
      </a:lvl2pPr>
      <a:lvl3pPr indent="457200" algn="ctr" defTabSz="584200">
        <a:defRPr sz="3600">
          <a:solidFill>
            <a:srgbClr val="212121"/>
          </a:solidFill>
          <a:latin typeface="+mn-lt"/>
          <a:ea typeface="+mn-ea"/>
          <a:cs typeface="+mn-cs"/>
          <a:sym typeface="Helvetica"/>
        </a:defRPr>
      </a:lvl3pPr>
      <a:lvl4pPr indent="685800" algn="ctr" defTabSz="584200">
        <a:defRPr sz="3600">
          <a:solidFill>
            <a:srgbClr val="212121"/>
          </a:solidFill>
          <a:latin typeface="+mn-lt"/>
          <a:ea typeface="+mn-ea"/>
          <a:cs typeface="+mn-cs"/>
          <a:sym typeface="Helvetica"/>
        </a:defRPr>
      </a:lvl4pPr>
      <a:lvl5pPr indent="914400" algn="ctr" defTabSz="584200">
        <a:defRPr sz="3600">
          <a:solidFill>
            <a:srgbClr val="212121"/>
          </a:solidFill>
          <a:latin typeface="+mn-lt"/>
          <a:ea typeface="+mn-ea"/>
          <a:cs typeface="+mn-cs"/>
          <a:sym typeface="Helvetica"/>
        </a:defRPr>
      </a:lvl5pPr>
      <a:lvl6pPr indent="1143000" algn="ctr" defTabSz="584200">
        <a:defRPr sz="3600">
          <a:solidFill>
            <a:srgbClr val="212121"/>
          </a:solidFill>
          <a:latin typeface="+mn-lt"/>
          <a:ea typeface="+mn-ea"/>
          <a:cs typeface="+mn-cs"/>
          <a:sym typeface="Helvetica"/>
        </a:defRPr>
      </a:lvl6pPr>
      <a:lvl7pPr indent="1371600" algn="ctr" defTabSz="584200">
        <a:defRPr sz="3600">
          <a:solidFill>
            <a:srgbClr val="212121"/>
          </a:solidFill>
          <a:latin typeface="+mn-lt"/>
          <a:ea typeface="+mn-ea"/>
          <a:cs typeface="+mn-cs"/>
          <a:sym typeface="Helvetica"/>
        </a:defRPr>
      </a:lvl7pPr>
      <a:lvl8pPr indent="1600200" algn="ctr" defTabSz="584200">
        <a:defRPr sz="3600">
          <a:solidFill>
            <a:srgbClr val="212121"/>
          </a:solidFill>
          <a:latin typeface="+mn-lt"/>
          <a:ea typeface="+mn-ea"/>
          <a:cs typeface="+mn-cs"/>
          <a:sym typeface="Helvetica"/>
        </a:defRPr>
      </a:lvl8pPr>
      <a:lvl9pPr indent="1828800" algn="ctr" defTabSz="584200">
        <a:defRPr sz="3600">
          <a:solidFill>
            <a:srgbClr val="212121"/>
          </a:solidFill>
          <a:latin typeface="+mn-lt"/>
          <a:ea typeface="+mn-ea"/>
          <a:cs typeface="+mn-cs"/>
          <a:sym typeface="Helvetica"/>
        </a:defRPr>
      </a:lvl9pPr>
    </p:titleStyle>
    <p:bodyStyle>
      <a:lvl1pPr marL="889000" indent="-571500" defTabSz="584200">
        <a:spcBef>
          <a:spcPts val="2400"/>
        </a:spcBef>
        <a:buSzPct val="171000"/>
        <a:buChar char="•"/>
        <a:defRPr sz="2400">
          <a:latin typeface="+mn-lt"/>
          <a:ea typeface="+mn-ea"/>
          <a:cs typeface="+mn-cs"/>
          <a:sym typeface="Helvetica"/>
        </a:defRPr>
      </a:lvl1pPr>
      <a:lvl2pPr marL="1333500" indent="-571500" defTabSz="584200">
        <a:spcBef>
          <a:spcPts val="2400"/>
        </a:spcBef>
        <a:buSzPct val="171000"/>
        <a:buChar char="•"/>
        <a:defRPr sz="2400">
          <a:latin typeface="+mn-lt"/>
          <a:ea typeface="+mn-ea"/>
          <a:cs typeface="+mn-cs"/>
          <a:sym typeface="Helvetica"/>
        </a:defRPr>
      </a:lvl2pPr>
      <a:lvl3pPr marL="1778000" indent="-571500" defTabSz="584200">
        <a:spcBef>
          <a:spcPts val="2400"/>
        </a:spcBef>
        <a:buSzPct val="171000"/>
        <a:buChar char="•"/>
        <a:defRPr sz="2400">
          <a:latin typeface="+mn-lt"/>
          <a:ea typeface="+mn-ea"/>
          <a:cs typeface="+mn-cs"/>
          <a:sym typeface="Helvetica"/>
        </a:defRPr>
      </a:lvl3pPr>
      <a:lvl4pPr marL="2222500" indent="-571500" defTabSz="584200">
        <a:spcBef>
          <a:spcPts val="2400"/>
        </a:spcBef>
        <a:buSzPct val="171000"/>
        <a:buChar char="•"/>
        <a:defRPr sz="2400">
          <a:latin typeface="+mn-lt"/>
          <a:ea typeface="+mn-ea"/>
          <a:cs typeface="+mn-cs"/>
          <a:sym typeface="Helvetica"/>
        </a:defRPr>
      </a:lvl4pPr>
      <a:lvl5pPr marL="2667000" indent="-571500" defTabSz="584200">
        <a:spcBef>
          <a:spcPts val="2400"/>
        </a:spcBef>
        <a:buSzPct val="171000"/>
        <a:buChar char="•"/>
        <a:defRPr sz="2400">
          <a:latin typeface="+mn-lt"/>
          <a:ea typeface="+mn-ea"/>
          <a:cs typeface="+mn-cs"/>
          <a:sym typeface="Helvetica"/>
        </a:defRPr>
      </a:lvl5pPr>
      <a:lvl6pPr marL="3022600" indent="-571500" defTabSz="584200">
        <a:spcBef>
          <a:spcPts val="2400"/>
        </a:spcBef>
        <a:buSzPct val="171000"/>
        <a:buChar char="•"/>
        <a:defRPr sz="2400">
          <a:latin typeface="+mn-lt"/>
          <a:ea typeface="+mn-ea"/>
          <a:cs typeface="+mn-cs"/>
          <a:sym typeface="Helvetica"/>
        </a:defRPr>
      </a:lvl6pPr>
      <a:lvl7pPr marL="3378200" indent="-571500" defTabSz="584200">
        <a:spcBef>
          <a:spcPts val="2400"/>
        </a:spcBef>
        <a:buSzPct val="171000"/>
        <a:buChar char="•"/>
        <a:defRPr sz="2400">
          <a:latin typeface="+mn-lt"/>
          <a:ea typeface="+mn-ea"/>
          <a:cs typeface="+mn-cs"/>
          <a:sym typeface="Helvetica"/>
        </a:defRPr>
      </a:lvl7pPr>
      <a:lvl8pPr marL="3733800" indent="-571500" defTabSz="584200">
        <a:spcBef>
          <a:spcPts val="2400"/>
        </a:spcBef>
        <a:buSzPct val="171000"/>
        <a:buChar char="•"/>
        <a:defRPr sz="2400">
          <a:latin typeface="+mn-lt"/>
          <a:ea typeface="+mn-ea"/>
          <a:cs typeface="+mn-cs"/>
          <a:sym typeface="Helvetica"/>
        </a:defRPr>
      </a:lvl8pPr>
      <a:lvl9pPr marL="4089400" indent="-571500" defTabSz="584200">
        <a:spcBef>
          <a:spcPts val="2400"/>
        </a:spcBef>
        <a:buSzPct val="171000"/>
        <a:buChar char="•"/>
        <a:defRPr sz="2400">
          <a:latin typeface="+mn-lt"/>
          <a:ea typeface="+mn-ea"/>
          <a:cs typeface="+mn-cs"/>
          <a:sym typeface="Helvetica"/>
        </a:defRPr>
      </a:lvl9pPr>
    </p:bodyStyle>
    <p:otherStyle>
      <a:lvl1pPr algn="ctr" defTabSz="584200">
        <a:defRPr sz="2400">
          <a:solidFill>
            <a:schemeClr val="tx1"/>
          </a:solidFill>
          <a:latin typeface="+mn-lt"/>
          <a:ea typeface="+mn-ea"/>
          <a:cs typeface="+mn-cs"/>
          <a:sym typeface="Helvetica"/>
        </a:defRPr>
      </a:lvl1pPr>
      <a:lvl2pPr indent="228600" algn="ctr" defTabSz="584200">
        <a:defRPr sz="2400">
          <a:solidFill>
            <a:schemeClr val="tx1"/>
          </a:solidFill>
          <a:latin typeface="+mn-lt"/>
          <a:ea typeface="+mn-ea"/>
          <a:cs typeface="+mn-cs"/>
          <a:sym typeface="Helvetica"/>
        </a:defRPr>
      </a:lvl2pPr>
      <a:lvl3pPr indent="457200" algn="ctr" defTabSz="584200">
        <a:defRPr sz="2400">
          <a:solidFill>
            <a:schemeClr val="tx1"/>
          </a:solidFill>
          <a:latin typeface="+mn-lt"/>
          <a:ea typeface="+mn-ea"/>
          <a:cs typeface="+mn-cs"/>
          <a:sym typeface="Helvetica"/>
        </a:defRPr>
      </a:lvl3pPr>
      <a:lvl4pPr indent="685800" algn="ctr" defTabSz="584200">
        <a:defRPr sz="2400">
          <a:solidFill>
            <a:schemeClr val="tx1"/>
          </a:solidFill>
          <a:latin typeface="+mn-lt"/>
          <a:ea typeface="+mn-ea"/>
          <a:cs typeface="+mn-cs"/>
          <a:sym typeface="Helvetica"/>
        </a:defRPr>
      </a:lvl4pPr>
      <a:lvl5pPr indent="914400" algn="ctr" defTabSz="584200">
        <a:defRPr sz="2400">
          <a:solidFill>
            <a:schemeClr val="tx1"/>
          </a:solidFill>
          <a:latin typeface="+mn-lt"/>
          <a:ea typeface="+mn-ea"/>
          <a:cs typeface="+mn-cs"/>
          <a:sym typeface="Helvetica"/>
        </a:defRPr>
      </a:lvl5pPr>
      <a:lvl6pPr indent="1143000" algn="ctr" defTabSz="584200">
        <a:defRPr sz="2400">
          <a:solidFill>
            <a:schemeClr val="tx1"/>
          </a:solidFill>
          <a:latin typeface="+mn-lt"/>
          <a:ea typeface="+mn-ea"/>
          <a:cs typeface="+mn-cs"/>
          <a:sym typeface="Helvetica"/>
        </a:defRPr>
      </a:lvl6pPr>
      <a:lvl7pPr indent="1371600" algn="ctr" defTabSz="584200">
        <a:defRPr sz="2400">
          <a:solidFill>
            <a:schemeClr val="tx1"/>
          </a:solidFill>
          <a:latin typeface="+mn-lt"/>
          <a:ea typeface="+mn-ea"/>
          <a:cs typeface="+mn-cs"/>
          <a:sym typeface="Helvetica"/>
        </a:defRPr>
      </a:lvl7pPr>
      <a:lvl8pPr indent="1600200" algn="ctr" defTabSz="584200">
        <a:defRPr sz="2400">
          <a:solidFill>
            <a:schemeClr val="tx1"/>
          </a:solidFill>
          <a:latin typeface="+mn-lt"/>
          <a:ea typeface="+mn-ea"/>
          <a:cs typeface="+mn-cs"/>
          <a:sym typeface="Helvetica"/>
        </a:defRPr>
      </a:lvl8pPr>
      <a:lvl9pPr indent="1828800" algn="ctr" defTabSz="584200">
        <a:defRPr sz="2400">
          <a:solidFill>
            <a:schemeClr val="tx1"/>
          </a:solidFill>
          <a:latin typeface="+mn-lt"/>
          <a:ea typeface="+mn-ea"/>
          <a:cs typeface="+mn-cs"/>
          <a:sym typeface="Helvetica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/></Relationships>

</file>

<file path=ppt/slides/_rels/slide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5.png"/></Relationships>

</file>

<file path=ppt/slides/_rels/slide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/></Relationships>

</file>

<file path=ppt/slides/_rels/slide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6.pn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Shape 99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3600">
                <a:solidFill>
                  <a:srgbClr val="212121"/>
                </a:solidFill>
              </a:rPr>
              <a:t>Data size</a:t>
            </a:r>
          </a:p>
        </p:txBody>
      </p:sp>
      <p:sp>
        <p:nvSpPr>
          <p:cNvPr id="100" name="Shape 100"/>
          <p:cNvSpPr/>
          <p:nvPr>
            <p:ph type="body" idx="1"/>
          </p:nvPr>
        </p:nvSpPr>
        <p:spPr>
          <a:xfrm>
            <a:off x="-219175" y="1060722"/>
            <a:ext cx="12728675" cy="7898856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2400"/>
              <a:t>MEG I</a:t>
            </a:r>
            <a:endParaRPr sz="2400"/>
          </a:p>
          <a:p>
            <a:pPr lvl="1">
              <a:defRPr sz="1800"/>
            </a:pPr>
            <a:r>
              <a:rPr sz="2400"/>
              <a:t>Trigger rate : ~10Hz</a:t>
            </a:r>
            <a:endParaRPr sz="2400"/>
          </a:p>
          <a:p>
            <a:pPr lvl="1">
              <a:defRPr sz="1800"/>
            </a:pPr>
            <a:r>
              <a:rPr sz="2400"/>
              <a:t>Event size : 1MB after bzip2 compression</a:t>
            </a:r>
            <a:endParaRPr sz="2400"/>
          </a:p>
          <a:p>
            <a:pPr lvl="0">
              <a:defRPr sz="1800"/>
            </a:pPr>
            <a:r>
              <a:rPr sz="2400"/>
              <a:t>MEG II</a:t>
            </a:r>
            <a:endParaRPr sz="2400"/>
          </a:p>
          <a:p>
            <a:pPr lvl="1">
              <a:defRPr sz="1800"/>
            </a:pPr>
            <a:r>
              <a:rPr sz="2400"/>
              <a:t>Trigger rate : a few Hz* or ~30 Hz**</a:t>
            </a:r>
            <a:endParaRPr sz="2400"/>
          </a:p>
          <a:p>
            <a:pPr lvl="1">
              <a:defRPr sz="1800"/>
            </a:pPr>
            <a:r>
              <a:rPr sz="2400"/>
              <a:t>Event size ?</a:t>
            </a:r>
            <a:endParaRPr sz="2400"/>
          </a:p>
          <a:p>
            <a:pPr lvl="2">
              <a:defRPr sz="1800"/>
            </a:pPr>
            <a:r>
              <a:rPr sz="2400"/>
              <a:t>Much more number of channels (~3500 → ~10000)</a:t>
            </a:r>
            <a:endParaRPr sz="2400"/>
          </a:p>
          <a:p>
            <a:pPr lvl="2">
              <a:defRPr sz="1800"/>
            </a:pPr>
            <a:r>
              <a:rPr sz="2400"/>
              <a:t>More particles in the DAQ time window (Data reduction more difficult ? ).</a:t>
            </a:r>
          </a:p>
        </p:txBody>
      </p:sp>
      <p:sp>
        <p:nvSpPr>
          <p:cNvPr id="101" name="Shape 101"/>
          <p:cNvSpPr/>
          <p:nvPr>
            <p:ph type="sldNum" sz="quarter" idx="2"/>
          </p:nvPr>
        </p:nvSpPr>
        <p:spPr>
          <a:xfrm>
            <a:off x="12653342" y="9283700"/>
            <a:ext cx="283816" cy="4699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fld id="{86CB4B4D-7CA3-9044-876B-883B54F8677D}" type="slidenum">
              <a:rPr sz="2400">
                <a:solidFill>
                  <a:srgbClr val="FFFFFF"/>
                </a:solidFill>
              </a:rPr>
            </a:fld>
          </a:p>
        </p:txBody>
      </p:sp>
      <p:sp>
        <p:nvSpPr>
          <p:cNvPr id="102" name="Shape 102"/>
          <p:cNvSpPr/>
          <p:nvPr/>
        </p:nvSpPr>
        <p:spPr>
          <a:xfrm>
            <a:off x="12700" y="9283699"/>
            <a:ext cx="9782622" cy="469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>
                <a:solidFill>
                  <a:srgbClr val="FFFFFF"/>
                </a:solidFill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FFFFFF"/>
                </a:solidFill>
              </a:rPr>
              <a:t>* could be achivable with 2nd-level TRG       ** conservative assumption</a:t>
            </a:r>
          </a:p>
        </p:txBody>
      </p:sp>
      <p:graphicFrame>
        <p:nvGraphicFramePr>
          <p:cNvPr id="103" name="Table 103"/>
          <p:cNvGraphicFramePr/>
          <p:nvPr/>
        </p:nvGraphicFramePr>
        <p:xfrm>
          <a:off x="7138921" y="1803400"/>
          <a:ext cx="5722707" cy="4319340"/>
        </p:xfrm>
        <a:graphic xmlns:a="http://schemas.openxmlformats.org/drawingml/2006/main">
          <a:graphicData uri="http://schemas.openxmlformats.org/drawingml/2006/table">
            <a:tbl>
              <a:tblPr firstCol="0" firstRow="0" lastCol="0" lastRow="0" bandCol="0" bandRow="0" rtl="0">
                <a:tableStyleId>{8F44A2F1-9E1F-4B54-A3A2-5F16C0AD49E2}</a:tableStyleId>
              </a:tblPr>
              <a:tblGrid>
                <a:gridCol w="2557845"/>
                <a:gridCol w="3152160"/>
              </a:tblGrid>
              <a:tr h="717773">
                <a:tc>
                  <a:txBody>
                    <a:bodyPr/>
                    <a:lstStyle/>
                    <a:p>
                      <a:pPr lvl="0" defTabSz="914400">
                        <a:tabLst>
                          <a:tab pos="1168400" algn="l"/>
                        </a:tabLst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900">
                          <a:solidFill>
                            <a:srgbClr val="646464"/>
                          </a:solidFill>
                          <a:sym typeface="Gill Sans"/>
                        </a:rPr>
                        <a:t>Assumed event size</a:t>
                      </a:r>
                      <a:endParaRPr sz="1900">
                        <a:solidFill>
                          <a:srgbClr val="646464"/>
                        </a:solidFill>
                        <a:sym typeface="Gill Sans"/>
                      </a:endParaRPr>
                    </a:p>
                    <a:p>
                      <a:pPr lvl="0" defTabSz="914400">
                        <a:tabLst>
                          <a:tab pos="1168400" algn="l"/>
                        </a:tabLst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600">
                          <a:solidFill>
                            <a:srgbClr val="646464"/>
                          </a:solidFill>
                          <a:sym typeface="Gill Sans"/>
                        </a:rPr>
                        <a:t>(unit of MEG I)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 lvl="0" defTabSz="914400">
                        <a:tabLst>
                          <a:tab pos="1168400" algn="l"/>
                        </a:tabLst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700">
                          <a:solidFill>
                            <a:srgbClr val="646464"/>
                          </a:solidFill>
                          <a:sym typeface="Gill Sans"/>
                        </a:rPr>
                        <a:t>Required minimum event rate</a:t>
                      </a:r>
                      <a:endParaRPr sz="1700">
                        <a:solidFill>
                          <a:srgbClr val="646464"/>
                        </a:solidFill>
                        <a:sym typeface="Gill Sans"/>
                      </a:endParaRPr>
                    </a:p>
                    <a:p>
                      <a:pPr lvl="0" defTabSz="914400">
                        <a:tabLst>
                          <a:tab pos="1168400" algn="l"/>
                        </a:tabLst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500">
                          <a:solidFill>
                            <a:srgbClr val="646464"/>
                          </a:solidFill>
                          <a:sym typeface="Gill Sans"/>
                        </a:rPr>
                        <a:t>to be written on disk</a:t>
                      </a:r>
                    </a:p>
                  </a:txBody>
                  <a:tcPr marL="50800" marR="50800" marT="50800" marB="50800" anchor="ctr" anchorCtr="0" horzOverflow="overflow"/>
                </a:tc>
              </a:tr>
              <a:tr h="717773">
                <a:tc>
                  <a:txBody>
                    <a:bodyPr/>
                    <a:lstStyle/>
                    <a:p>
                      <a:pPr lvl="0" defTabSz="914400">
                        <a:tabLst>
                          <a:tab pos="1168400" algn="l"/>
                        </a:tabLst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2300">
                          <a:solidFill>
                            <a:srgbClr val="646464"/>
                          </a:solidFill>
                          <a:sym typeface="Gill Sans"/>
                        </a:rPr>
                        <a:t>1/4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 lvl="0" defTabSz="914400">
                        <a:tabLst>
                          <a:tab pos="1168400" algn="l"/>
                        </a:tabLst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2300">
                          <a:solidFill>
                            <a:srgbClr val="646464"/>
                          </a:solidFill>
                          <a:sym typeface="Gill Sans"/>
                        </a:rPr>
                        <a:t>30 Hz</a:t>
                      </a:r>
                    </a:p>
                  </a:txBody>
                  <a:tcPr marL="50800" marR="50800" marT="50800" marB="50800" anchor="ctr" anchorCtr="0" horzOverflow="overflow"/>
                </a:tc>
              </a:tr>
              <a:tr h="717773">
                <a:tc>
                  <a:txBody>
                    <a:bodyPr/>
                    <a:lstStyle/>
                    <a:p>
                      <a:pPr lvl="0" defTabSz="914400">
                        <a:tabLst>
                          <a:tab pos="1168400" algn="l"/>
                        </a:tabLst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2300">
                          <a:solidFill>
                            <a:srgbClr val="646464"/>
                          </a:solidFill>
                          <a:sym typeface="Gill Sans"/>
                        </a:rPr>
                        <a:t>1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 lvl="0" defTabSz="914400">
                        <a:tabLst>
                          <a:tab pos="1168400" algn="l"/>
                        </a:tabLst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2300">
                          <a:solidFill>
                            <a:srgbClr val="646464"/>
                          </a:solidFill>
                          <a:sym typeface="Gill Sans"/>
                        </a:rPr>
                        <a:t>7.5 Hz</a:t>
                      </a:r>
                    </a:p>
                  </a:txBody>
                  <a:tcPr marL="50800" marR="50800" marT="50800" marB="50800" anchor="ctr" anchorCtr="0" horzOverflow="overflow"/>
                </a:tc>
              </a:tr>
              <a:tr h="717773">
                <a:tc>
                  <a:txBody>
                    <a:bodyPr/>
                    <a:lstStyle/>
                    <a:p>
                      <a:pPr lvl="0" defTabSz="914400">
                        <a:tabLst>
                          <a:tab pos="1168400" algn="l"/>
                        </a:tabLst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2300">
                          <a:solidFill>
                            <a:srgbClr val="646464"/>
                          </a:solidFill>
                          <a:sym typeface="Gill Sans"/>
                        </a:rPr>
                        <a:t>3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 lvl="0" defTabSz="914400">
                        <a:tabLst>
                          <a:tab pos="1168400" algn="l"/>
                        </a:tabLst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2300">
                          <a:solidFill>
                            <a:srgbClr val="646464"/>
                          </a:solidFill>
                          <a:sym typeface="Gill Sans"/>
                        </a:rPr>
                        <a:t>2.5 Hz</a:t>
                      </a:r>
                    </a:p>
                  </a:txBody>
                  <a:tcPr marL="50800" marR="50800" marT="50800" marB="50800" anchor="ctr" anchorCtr="0" horzOverflow="overflow"/>
                </a:tc>
              </a:tr>
              <a:tr h="717773">
                <a:tc>
                  <a:txBody>
                    <a:bodyPr/>
                    <a:lstStyle/>
                    <a:p>
                      <a:pPr lvl="0" defTabSz="914400">
                        <a:tabLst>
                          <a:tab pos="1168400" algn="l"/>
                        </a:tabLst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2300">
                          <a:solidFill>
                            <a:srgbClr val="646464"/>
                          </a:solidFill>
                          <a:sym typeface="Gill Sans"/>
                        </a:rPr>
                        <a:t>5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 lvl="0" defTabSz="914400">
                        <a:tabLst>
                          <a:tab pos="1168400" algn="l"/>
                        </a:tabLst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2300">
                          <a:solidFill>
                            <a:srgbClr val="646464"/>
                          </a:solidFill>
                          <a:sym typeface="Gill Sans"/>
                        </a:rPr>
                        <a:t>1.5 Hz</a:t>
                      </a:r>
                    </a:p>
                  </a:txBody>
                  <a:tcPr marL="50800" marR="50800" marT="50800" marB="50800" anchor="ctr" anchorCtr="0" horzOverflow="overflow"/>
                </a:tc>
              </a:tr>
              <a:tr h="717773">
                <a:tc>
                  <a:txBody>
                    <a:bodyPr/>
                    <a:lstStyle/>
                    <a:p>
                      <a:pPr lvl="0" defTabSz="914400">
                        <a:tabLst>
                          <a:tab pos="1168400" algn="l"/>
                        </a:tabLst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2300">
                          <a:solidFill>
                            <a:srgbClr val="646464"/>
                          </a:solidFill>
                          <a:sym typeface="Gill Sans"/>
                        </a:rPr>
                        <a:t>10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 lvl="0" defTabSz="914400">
                        <a:tabLst>
                          <a:tab pos="1168400" algn="l"/>
                        </a:tabLst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2300">
                          <a:solidFill>
                            <a:srgbClr val="646464"/>
                          </a:solidFill>
                          <a:sym typeface="Gill Sans"/>
                        </a:rPr>
                        <a:t>&lt; 1 Hz</a:t>
                      </a:r>
                    </a:p>
                  </a:txBody>
                  <a:tcPr marL="50800" marR="50800" marT="50800" marB="50800" anchor="ctr" anchorCtr="0" horzOverflow="overflow"/>
                </a:tc>
              </a:tr>
            </a:tbl>
          </a:graphicData>
        </a:graphic>
      </p:graphicFrame>
      <p:sp>
        <p:nvSpPr>
          <p:cNvPr id="104" name="Shape 104"/>
          <p:cNvSpPr/>
          <p:nvPr/>
        </p:nvSpPr>
        <p:spPr>
          <a:xfrm>
            <a:off x="7150100" y="3949700"/>
            <a:ext cx="5687649" cy="1433662"/>
          </a:xfrm>
          <a:prstGeom prst="rect">
            <a:avLst/>
          </a:prstGeom>
          <a:ln w="25400">
            <a:solidFill>
              <a:srgbClr val="0096FF"/>
            </a:solidFill>
            <a:miter lim="400000"/>
          </a:ln>
        </p:spPr>
        <p:txBody>
          <a:bodyPr lIns="0" tIns="0" rIns="0" bIns="0" anchor="ctr"/>
          <a:lstStyle/>
          <a:p>
            <a:pPr lvl="0"/>
          </a:p>
        </p:txBody>
      </p:sp>
      <p:sp>
        <p:nvSpPr>
          <p:cNvPr id="105" name="Shape 105"/>
          <p:cNvSpPr/>
          <p:nvPr/>
        </p:nvSpPr>
        <p:spPr>
          <a:xfrm>
            <a:off x="4445372" y="5867399"/>
            <a:ext cx="1434356" cy="431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200">
                <a:solidFill>
                  <a:srgbClr val="0096FF"/>
                </a:solidFill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200">
                <a:solidFill>
                  <a:srgbClr val="0096FF"/>
                </a:solidFill>
              </a:rPr>
              <a:t>likely to be</a:t>
            </a:r>
          </a:p>
        </p:txBody>
      </p:sp>
      <p:sp>
        <p:nvSpPr>
          <p:cNvPr id="106" name="Shape 106"/>
          <p:cNvSpPr/>
          <p:nvPr/>
        </p:nvSpPr>
        <p:spPr>
          <a:xfrm flipV="1">
            <a:off x="5907236" y="5311774"/>
            <a:ext cx="1175941" cy="685504"/>
          </a:xfrm>
          <a:prstGeom prst="line">
            <a:avLst/>
          </a:prstGeom>
          <a:ln w="25400">
            <a:solidFill>
              <a:srgbClr val="0096FF"/>
            </a:solidFill>
            <a:miter lim="400000"/>
            <a:tailEnd type="triangle"/>
          </a:ln>
        </p:spPr>
        <p:txBody>
          <a:bodyPr lIns="0" tIns="0" rIns="0" bIns="0" anchor="ctr"/>
          <a:lstStyle/>
          <a:p>
            <a:pPr lvl="0"/>
          </a:p>
        </p:txBody>
      </p:sp>
    </p:spTree>
  </p:cSld>
  <p:clrMapOvr>
    <a:masterClrMapping/>
  </p:clrMapOvr>
  <p:transition spd="med" advClick="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8" name="meg_datareduce2_1.pdf"/>
          <p:cNvPicPr/>
          <p:nvPr/>
        </p:nvPicPr>
        <p:blipFill>
          <a:blip r:embed="rId2">
            <a:extLst/>
          </a:blip>
          <a:srcRect l="0" t="0" r="0" b="52146"/>
          <a:stretch>
            <a:fillRect/>
          </a:stretch>
        </p:blipFill>
        <p:spPr>
          <a:xfrm>
            <a:off x="1206500" y="1155700"/>
            <a:ext cx="10363200" cy="3559735"/>
          </a:xfrm>
          <a:prstGeom prst="rect">
            <a:avLst/>
          </a:prstGeom>
          <a:ln w="12700">
            <a:miter lim="400000"/>
          </a:ln>
        </p:spPr>
      </p:pic>
      <p:pic>
        <p:nvPicPr>
          <p:cNvPr id="109" name="meg_datareduce2_1.pdf"/>
          <p:cNvPicPr/>
          <p:nvPr/>
        </p:nvPicPr>
        <p:blipFill>
          <a:blip r:embed="rId2">
            <a:extLst/>
          </a:blip>
          <a:srcRect l="0" t="55649" r="0" b="0"/>
          <a:stretch>
            <a:fillRect/>
          </a:stretch>
        </p:blipFill>
        <p:spPr>
          <a:xfrm>
            <a:off x="1206500" y="4102347"/>
            <a:ext cx="10363200" cy="3299138"/>
          </a:xfrm>
          <a:prstGeom prst="rect">
            <a:avLst/>
          </a:prstGeom>
          <a:ln w="12700">
            <a:miter lim="400000"/>
          </a:ln>
        </p:spPr>
      </p:pic>
      <p:sp>
        <p:nvSpPr>
          <p:cNvPr id="110" name="Shape 110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3600">
                <a:solidFill>
                  <a:srgbClr val="212121"/>
                </a:solidFill>
              </a:rPr>
              <a:t>Event selection in MEG I</a:t>
            </a:r>
          </a:p>
        </p:txBody>
      </p:sp>
      <p:sp>
        <p:nvSpPr>
          <p:cNvPr id="111" name="Shape 111"/>
          <p:cNvSpPr/>
          <p:nvPr>
            <p:ph type="sldNum" sz="quarter" idx="2"/>
          </p:nvPr>
        </p:nvSpPr>
        <p:spPr>
          <a:xfrm>
            <a:off x="12653342" y="9283700"/>
            <a:ext cx="283816" cy="4699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fld id="{86CB4B4D-7CA3-9044-876B-883B54F8677D}" type="slidenum">
              <a:rPr sz="2400">
                <a:solidFill>
                  <a:srgbClr val="FFFFFF"/>
                </a:solidFill>
              </a:rPr>
            </a:fld>
          </a:p>
        </p:txBody>
      </p:sp>
      <p:sp>
        <p:nvSpPr>
          <p:cNvPr id="112" name="Shape 112"/>
          <p:cNvSpPr/>
          <p:nvPr/>
        </p:nvSpPr>
        <p:spPr>
          <a:xfrm>
            <a:off x="2755900" y="6946900"/>
            <a:ext cx="7556500" cy="46990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/>
          </a:p>
        </p:txBody>
      </p:sp>
      <p:sp>
        <p:nvSpPr>
          <p:cNvPr id="113" name="Shape 113"/>
          <p:cNvSpPr/>
          <p:nvPr/>
        </p:nvSpPr>
        <p:spPr>
          <a:xfrm rot="16200000">
            <a:off x="2593057" y="7149926"/>
            <a:ext cx="884486" cy="4989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r">
              <a:defRPr>
                <a:latin typeface="Futura"/>
                <a:ea typeface="Futura"/>
                <a:cs typeface="Futura"/>
                <a:sym typeface="Futura"/>
              </a:defRPr>
            </a:lvl1pPr>
          </a:lstStyle>
          <a:p>
            <a:pPr lvl="0">
              <a:defRPr sz="1800"/>
            </a:pPr>
            <a:r>
              <a:rPr sz="2400"/>
              <a:t>TRG0</a:t>
            </a:r>
          </a:p>
        </p:txBody>
      </p:sp>
      <p:sp>
        <p:nvSpPr>
          <p:cNvPr id="114" name="Shape 114"/>
          <p:cNvSpPr/>
          <p:nvPr/>
        </p:nvSpPr>
        <p:spPr>
          <a:xfrm rot="16200000">
            <a:off x="2800603" y="7425630"/>
            <a:ext cx="1435895" cy="4989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r">
              <a:defRPr>
                <a:latin typeface="Futura"/>
                <a:ea typeface="Futura"/>
                <a:cs typeface="Futura"/>
                <a:sym typeface="Futura"/>
              </a:defRPr>
            </a:lvl1pPr>
          </a:lstStyle>
          <a:p>
            <a:pPr lvl="0">
              <a:defRPr sz="1800"/>
            </a:pPr>
            <a:r>
              <a:rPr sz="2400"/>
              <a:t>Time TC-γ</a:t>
            </a:r>
          </a:p>
        </p:txBody>
      </p:sp>
      <p:sp>
        <p:nvSpPr>
          <p:cNvPr id="115" name="Shape 115"/>
          <p:cNvSpPr/>
          <p:nvPr/>
        </p:nvSpPr>
        <p:spPr>
          <a:xfrm rot="16200000">
            <a:off x="3151694" y="7557789"/>
            <a:ext cx="1700213" cy="49892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r">
              <a:defRPr>
                <a:latin typeface="Futura"/>
                <a:ea typeface="Futura"/>
                <a:cs typeface="Futura"/>
                <a:sym typeface="Futura"/>
              </a:defRPr>
            </a:lvl1pPr>
          </a:lstStyle>
          <a:p>
            <a:pPr lvl="0">
              <a:defRPr sz="1800"/>
            </a:pPr>
            <a:r>
              <a:rPr sz="2400"/>
              <a:t>Time TC-DC</a:t>
            </a:r>
          </a:p>
        </p:txBody>
      </p:sp>
      <p:sp>
        <p:nvSpPr>
          <p:cNvPr id="116" name="Shape 116"/>
          <p:cNvSpPr/>
          <p:nvPr/>
        </p:nvSpPr>
        <p:spPr>
          <a:xfrm rot="16200000">
            <a:off x="3507026" y="7685707"/>
            <a:ext cx="1956049" cy="49892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r">
              <a:defRPr>
                <a:latin typeface="Futura"/>
                <a:ea typeface="Futura"/>
                <a:cs typeface="Futura"/>
                <a:sym typeface="Futura"/>
              </a:defRPr>
            </a:lvl1pPr>
          </a:lstStyle>
          <a:p>
            <a:pPr lvl="0">
              <a:defRPr sz="1800"/>
            </a:pPr>
            <a:r>
              <a:rPr sz="2400"/>
              <a:t>γ acceptance</a:t>
            </a:r>
          </a:p>
        </p:txBody>
      </p:sp>
      <p:sp>
        <p:nvSpPr>
          <p:cNvPr id="117" name="Shape 117"/>
          <p:cNvSpPr/>
          <p:nvPr/>
        </p:nvSpPr>
        <p:spPr>
          <a:xfrm rot="16200000">
            <a:off x="8409478" y="7615758"/>
            <a:ext cx="1816150" cy="4989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r">
              <a:defRPr>
                <a:latin typeface="Futura"/>
                <a:ea typeface="Futura"/>
                <a:cs typeface="Futura"/>
                <a:sym typeface="Futura"/>
              </a:defRPr>
            </a:lvl1pPr>
          </a:lstStyle>
          <a:p>
            <a:pPr lvl="0">
              <a:defRPr sz="1800"/>
            </a:pPr>
            <a:r>
              <a:rPr sz="2400"/>
              <a:t>γ CR, pileup</a:t>
            </a:r>
          </a:p>
        </p:txBody>
      </p:sp>
      <p:sp>
        <p:nvSpPr>
          <p:cNvPr id="118" name="Shape 118"/>
          <p:cNvSpPr/>
          <p:nvPr/>
        </p:nvSpPr>
        <p:spPr>
          <a:xfrm rot="16200000">
            <a:off x="4637982" y="7521252"/>
            <a:ext cx="1627138" cy="4989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r">
              <a:defRPr>
                <a:latin typeface="Futura"/>
                <a:ea typeface="Futura"/>
                <a:cs typeface="Futura"/>
                <a:sym typeface="Futura"/>
              </a:defRPr>
            </a:lvl1pPr>
          </a:lstStyle>
          <a:p>
            <a:pPr lvl="0">
              <a:defRPr sz="1800"/>
            </a:pPr>
            <a:r>
              <a:rPr sz="2400"/>
              <a:t>Track fitted</a:t>
            </a:r>
          </a:p>
        </p:txBody>
      </p:sp>
      <p:sp>
        <p:nvSpPr>
          <p:cNvPr id="119" name="Shape 119"/>
          <p:cNvSpPr/>
          <p:nvPr/>
        </p:nvSpPr>
        <p:spPr>
          <a:xfrm rot="16200000">
            <a:off x="7378906" y="7679828"/>
            <a:ext cx="1944292" cy="49892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r">
              <a:defRPr>
                <a:latin typeface="Futura"/>
                <a:ea typeface="Futura"/>
                <a:cs typeface="Futura"/>
                <a:sym typeface="Futura"/>
              </a:defRPr>
            </a:lvl1pPr>
          </a:lstStyle>
          <a:p>
            <a:pPr lvl="0">
              <a:defRPr sz="1800"/>
            </a:pPr>
            <a:r>
              <a:rPr sz="2400"/>
              <a:t>nhit per track</a:t>
            </a:r>
          </a:p>
        </p:txBody>
      </p:sp>
      <p:sp>
        <p:nvSpPr>
          <p:cNvPr id="120" name="Shape 120"/>
          <p:cNvSpPr/>
          <p:nvPr/>
        </p:nvSpPr>
        <p:spPr>
          <a:xfrm rot="16200000">
            <a:off x="7724491" y="7817494"/>
            <a:ext cx="2219623" cy="49892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r">
              <a:defRPr>
                <a:latin typeface="Futura"/>
                <a:ea typeface="Futura"/>
                <a:cs typeface="Futura"/>
                <a:sym typeface="Futura"/>
              </a:defRPr>
            </a:lvl1pPr>
          </a:lstStyle>
          <a:p>
            <a:pPr lvl="0">
              <a:defRPr sz="1800"/>
            </a:pPr>
            <a:r>
              <a:rPr sz="2400"/>
              <a:t>Track fit quality</a:t>
            </a:r>
          </a:p>
        </p:txBody>
      </p:sp>
      <p:sp>
        <p:nvSpPr>
          <p:cNvPr id="121" name="Shape 121"/>
          <p:cNvSpPr/>
          <p:nvPr/>
        </p:nvSpPr>
        <p:spPr>
          <a:xfrm rot="16200000">
            <a:off x="6680823" y="7894662"/>
            <a:ext cx="2373958" cy="4989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r">
              <a:defRPr>
                <a:latin typeface="Futura"/>
                <a:ea typeface="Futura"/>
                <a:cs typeface="Futura"/>
                <a:sym typeface="Futura"/>
              </a:defRPr>
            </a:lvl1pPr>
          </a:lstStyle>
          <a:p>
            <a:pPr lvl="0">
              <a:defRPr sz="1800"/>
            </a:pPr>
            <a:r>
              <a:rPr sz="2400"/>
              <a:t>Vertex on target</a:t>
            </a:r>
          </a:p>
        </p:txBody>
      </p:sp>
      <p:sp>
        <p:nvSpPr>
          <p:cNvPr id="122" name="Shape 122"/>
          <p:cNvSpPr/>
          <p:nvPr/>
        </p:nvSpPr>
        <p:spPr>
          <a:xfrm rot="16200000">
            <a:off x="4990040" y="7652444"/>
            <a:ext cx="1889523" cy="49892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r">
              <a:defRPr>
                <a:latin typeface="Futura"/>
                <a:ea typeface="Futura"/>
                <a:cs typeface="Futura"/>
                <a:sym typeface="Futura"/>
              </a:defRPr>
            </a:lvl1pPr>
          </a:lstStyle>
          <a:p>
            <a:pPr lvl="0">
              <a:defRPr sz="1800"/>
            </a:pPr>
            <a:r>
              <a:rPr sz="2400"/>
              <a:t>TC-DC match</a:t>
            </a:r>
          </a:p>
        </p:txBody>
      </p:sp>
      <p:sp>
        <p:nvSpPr>
          <p:cNvPr id="123" name="Shape 123"/>
          <p:cNvSpPr/>
          <p:nvPr/>
        </p:nvSpPr>
        <p:spPr>
          <a:xfrm rot="16200000">
            <a:off x="9112051" y="7396435"/>
            <a:ext cx="1377505" cy="4989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lvl="0" algn="r">
              <a:defRPr sz="1800"/>
            </a:pPr>
            <a:r>
              <a:rPr sz="2400">
                <a:latin typeface="Futura"/>
                <a:ea typeface="Futura"/>
                <a:cs typeface="Futura"/>
                <a:sym typeface="Futura"/>
              </a:rPr>
              <a:t>Time e</a:t>
            </a:r>
            <a:r>
              <a:rPr baseline="31999" sz="2400">
                <a:latin typeface="Futura"/>
                <a:ea typeface="Futura"/>
                <a:cs typeface="Futura"/>
                <a:sym typeface="Futura"/>
              </a:rPr>
              <a:t>+</a:t>
            </a:r>
            <a:r>
              <a:rPr sz="2400">
                <a:latin typeface="Futura"/>
                <a:ea typeface="Futura"/>
                <a:cs typeface="Futura"/>
                <a:sym typeface="Futura"/>
              </a:rPr>
              <a:t>-γ</a:t>
            </a:r>
          </a:p>
        </p:txBody>
      </p:sp>
      <p:sp>
        <p:nvSpPr>
          <p:cNvPr id="124" name="Shape 124"/>
          <p:cNvSpPr/>
          <p:nvPr/>
        </p:nvSpPr>
        <p:spPr>
          <a:xfrm rot="16200000">
            <a:off x="6154507" y="7454478"/>
            <a:ext cx="1493590" cy="4989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lvl="0" algn="r">
              <a:defRPr sz="1800"/>
            </a:pPr>
            <a:r>
              <a:rPr sz="2400">
                <a:latin typeface="Futura"/>
                <a:ea typeface="Futura"/>
                <a:cs typeface="Futura"/>
                <a:sym typeface="Futura"/>
              </a:rPr>
              <a:t>Theta e</a:t>
            </a:r>
            <a:r>
              <a:rPr baseline="31999" sz="2400">
                <a:latin typeface="Futura"/>
                <a:ea typeface="Futura"/>
                <a:cs typeface="Futura"/>
                <a:sym typeface="Futura"/>
              </a:rPr>
              <a:t>+</a:t>
            </a:r>
            <a:r>
              <a:rPr sz="2400">
                <a:latin typeface="Futura"/>
                <a:ea typeface="Futura"/>
                <a:cs typeface="Futura"/>
                <a:sym typeface="Futura"/>
              </a:rPr>
              <a:t>-γ</a:t>
            </a:r>
          </a:p>
        </p:txBody>
      </p:sp>
      <p:sp>
        <p:nvSpPr>
          <p:cNvPr id="125" name="Shape 125"/>
          <p:cNvSpPr/>
          <p:nvPr/>
        </p:nvSpPr>
        <p:spPr>
          <a:xfrm rot="16200000">
            <a:off x="6811067" y="7281167"/>
            <a:ext cx="1146970" cy="49892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lvl="0" algn="r">
              <a:defRPr sz="1800"/>
            </a:pPr>
            <a:r>
              <a:rPr sz="2400">
                <a:latin typeface="Futura"/>
                <a:ea typeface="Futura"/>
                <a:cs typeface="Futura"/>
                <a:sym typeface="Futura"/>
              </a:rPr>
              <a:t>Phi e</a:t>
            </a:r>
            <a:r>
              <a:rPr baseline="31999" sz="2400">
                <a:latin typeface="Futura"/>
                <a:ea typeface="Futura"/>
                <a:cs typeface="Futura"/>
                <a:sym typeface="Futura"/>
              </a:rPr>
              <a:t>+</a:t>
            </a:r>
            <a:r>
              <a:rPr sz="2400">
                <a:latin typeface="Futura"/>
                <a:ea typeface="Futura"/>
                <a:cs typeface="Futura"/>
                <a:sym typeface="Futura"/>
              </a:rPr>
              <a:t>-γ</a:t>
            </a:r>
          </a:p>
        </p:txBody>
      </p:sp>
      <p:sp>
        <p:nvSpPr>
          <p:cNvPr id="126" name="Shape 126"/>
          <p:cNvSpPr/>
          <p:nvPr/>
        </p:nvSpPr>
        <p:spPr>
          <a:xfrm rot="16200000">
            <a:off x="5681749" y="7443985"/>
            <a:ext cx="1472606" cy="49892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lvl="0" algn="r">
              <a:defRPr sz="1800"/>
            </a:pPr>
            <a:r>
              <a:rPr sz="2400">
                <a:latin typeface="Futura"/>
                <a:ea typeface="Futura"/>
                <a:cs typeface="Futura"/>
                <a:sym typeface="Futura"/>
              </a:rPr>
              <a:t>Energy e</a:t>
            </a:r>
            <a:r>
              <a:rPr baseline="31999" sz="2400">
                <a:latin typeface="Futura"/>
                <a:ea typeface="Futura"/>
                <a:cs typeface="Futura"/>
                <a:sym typeface="Futura"/>
              </a:rPr>
              <a:t>+</a:t>
            </a:r>
          </a:p>
        </p:txBody>
      </p:sp>
      <p:sp>
        <p:nvSpPr>
          <p:cNvPr id="127" name="Shape 127"/>
          <p:cNvSpPr/>
          <p:nvPr/>
        </p:nvSpPr>
        <p:spPr>
          <a:xfrm rot="16200000">
            <a:off x="4293737" y="7382247"/>
            <a:ext cx="1349128" cy="4989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r">
              <a:defRPr>
                <a:latin typeface="Futura"/>
                <a:ea typeface="Futura"/>
                <a:cs typeface="Futura"/>
                <a:sym typeface="Futura"/>
              </a:defRPr>
            </a:lvl1pPr>
          </a:lstStyle>
          <a:p>
            <a:pPr lvl="0">
              <a:defRPr sz="1800"/>
            </a:pPr>
            <a:r>
              <a:rPr sz="2400"/>
              <a:t>Energy γ</a:t>
            </a:r>
          </a:p>
        </p:txBody>
      </p:sp>
      <p:sp>
        <p:nvSpPr>
          <p:cNvPr id="128" name="Shape 128"/>
          <p:cNvSpPr/>
          <p:nvPr/>
        </p:nvSpPr>
        <p:spPr>
          <a:xfrm flipV="1">
            <a:off x="7671694" y="1578822"/>
            <a:ext cx="1" cy="5354484"/>
          </a:xfrm>
          <a:prstGeom prst="line">
            <a:avLst/>
          </a:prstGeom>
          <a:ln w="25400">
            <a:solidFill>
              <a:srgbClr val="4F8F00"/>
            </a:solidFill>
            <a:prstDash val="sysDot"/>
            <a:miter lim="400000"/>
          </a:ln>
        </p:spPr>
        <p:txBody>
          <a:bodyPr lIns="0" tIns="0" rIns="0" bIns="0" anchor="ctr"/>
          <a:lstStyle/>
          <a:p>
            <a:pPr lvl="0"/>
          </a:p>
        </p:txBody>
      </p:sp>
      <p:sp>
        <p:nvSpPr>
          <p:cNvPr id="129" name="Shape 129"/>
          <p:cNvSpPr/>
          <p:nvPr/>
        </p:nvSpPr>
        <p:spPr>
          <a:xfrm flipH="1" flipV="1">
            <a:off x="2849464" y="2515494"/>
            <a:ext cx="7670531" cy="1"/>
          </a:xfrm>
          <a:prstGeom prst="line">
            <a:avLst/>
          </a:prstGeom>
          <a:ln w="25400">
            <a:solidFill>
              <a:srgbClr val="929292"/>
            </a:solidFill>
            <a:prstDash val="sysDot"/>
            <a:miter lim="400000"/>
          </a:ln>
        </p:spPr>
        <p:txBody>
          <a:bodyPr lIns="0" tIns="0" rIns="0" bIns="0" anchor="ctr"/>
          <a:lstStyle/>
          <a:p>
            <a:pPr lvl="0"/>
          </a:p>
        </p:txBody>
      </p:sp>
      <p:sp>
        <p:nvSpPr>
          <p:cNvPr id="130" name="Shape 130"/>
          <p:cNvSpPr/>
          <p:nvPr/>
        </p:nvSpPr>
        <p:spPr>
          <a:xfrm rot="16200000">
            <a:off x="1111789" y="2221309"/>
            <a:ext cx="2069022" cy="660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l">
              <a:defRPr sz="1800"/>
            </a:lvl1pPr>
          </a:lstStyle>
          <a:p>
            <a:pPr lvl="0"/>
            <a:r>
              <a:t>Relative size after selection</a:t>
            </a:r>
          </a:p>
        </p:txBody>
      </p:sp>
      <p:sp>
        <p:nvSpPr>
          <p:cNvPr id="131" name="Shape 131"/>
          <p:cNvSpPr/>
          <p:nvPr/>
        </p:nvSpPr>
        <p:spPr>
          <a:xfrm rot="16200000">
            <a:off x="1111789" y="4926409"/>
            <a:ext cx="2069022" cy="660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l">
              <a:defRPr sz="1800"/>
            </a:lvl1pPr>
          </a:lstStyle>
          <a:p>
            <a:pPr lvl="0"/>
            <a:r>
              <a:t>Reduction factor of each selection</a:t>
            </a:r>
          </a:p>
        </p:txBody>
      </p:sp>
      <p:sp>
        <p:nvSpPr>
          <p:cNvPr id="132" name="Shape 132"/>
          <p:cNvSpPr/>
          <p:nvPr/>
        </p:nvSpPr>
        <p:spPr>
          <a:xfrm>
            <a:off x="146011" y="9331650"/>
            <a:ext cx="9835059" cy="342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sz="1600">
                <a:solidFill>
                  <a:srgbClr val="FFFFFF"/>
                </a:solidFill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1600">
                <a:solidFill>
                  <a:srgbClr val="FFFFFF"/>
                </a:solidFill>
              </a:rPr>
              <a:t>Eγ  and TC-DC match reduction factors are modified for this plot  to take into account the situation of MEG II</a:t>
            </a:r>
          </a:p>
        </p:txBody>
      </p:sp>
      <p:sp>
        <p:nvSpPr>
          <p:cNvPr id="133" name="Shape 133"/>
          <p:cNvSpPr/>
          <p:nvPr/>
        </p:nvSpPr>
        <p:spPr>
          <a:xfrm flipH="1" flipV="1">
            <a:off x="2849464" y="2807594"/>
            <a:ext cx="7670531" cy="1"/>
          </a:xfrm>
          <a:prstGeom prst="line">
            <a:avLst/>
          </a:prstGeom>
          <a:ln w="25400">
            <a:solidFill>
              <a:srgbClr val="929292"/>
            </a:solidFill>
            <a:prstDash val="sysDot"/>
            <a:miter lim="400000"/>
          </a:ln>
        </p:spPr>
        <p:txBody>
          <a:bodyPr lIns="0" tIns="0" rIns="0" bIns="0" anchor="ctr"/>
          <a:lstStyle/>
          <a:p>
            <a:pPr lvl="0"/>
          </a:p>
        </p:txBody>
      </p:sp>
      <p:sp>
        <p:nvSpPr>
          <p:cNvPr id="134" name="Shape 134"/>
          <p:cNvSpPr/>
          <p:nvPr/>
        </p:nvSpPr>
        <p:spPr>
          <a:xfrm>
            <a:off x="3256389" y="6933728"/>
            <a:ext cx="4390324" cy="2043622"/>
          </a:xfrm>
          <a:prstGeom prst="roundRect">
            <a:avLst>
              <a:gd name="adj" fmla="val 17195"/>
            </a:avLst>
          </a:prstGeom>
          <a:ln w="25400">
            <a:solidFill>
              <a:srgbClr val="FF2600"/>
            </a:solidFill>
            <a:miter lim="400000"/>
          </a:ln>
        </p:spPr>
        <p:txBody>
          <a:bodyPr lIns="0" tIns="0" rIns="0" bIns="0" anchor="ctr"/>
          <a:lstStyle/>
          <a:p>
            <a:pPr lvl="0"/>
          </a:p>
        </p:txBody>
      </p:sp>
      <p:sp>
        <p:nvSpPr>
          <p:cNvPr id="135" name="Shape 135"/>
          <p:cNvSpPr/>
          <p:nvPr/>
        </p:nvSpPr>
        <p:spPr>
          <a:xfrm>
            <a:off x="666195" y="8237390"/>
            <a:ext cx="2680811" cy="977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l">
              <a:defRPr sz="1900">
                <a:solidFill>
                  <a:srgbClr val="FF2600"/>
                </a:solidFill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1900">
                <a:solidFill>
                  <a:srgbClr val="FF2600"/>
                </a:solidFill>
              </a:rPr>
              <a:t>These selections are necessary to reduce by factor 10—20.</a:t>
            </a:r>
          </a:p>
        </p:txBody>
      </p:sp>
    </p:spTree>
  </p:cSld>
  <p:clrMapOvr>
    <a:masterClrMapping/>
  </p:clrMapOvr>
  <p:transition spd="med" advClick="1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Shape 137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3600">
                <a:solidFill>
                  <a:srgbClr val="212121"/>
                </a:solidFill>
              </a:rPr>
              <a:t>Data flow in MEG I</a:t>
            </a:r>
          </a:p>
        </p:txBody>
      </p:sp>
      <p:sp>
        <p:nvSpPr>
          <p:cNvPr id="138" name="Shape 138"/>
          <p:cNvSpPr/>
          <p:nvPr>
            <p:ph type="sldNum" sz="quarter" idx="2"/>
          </p:nvPr>
        </p:nvSpPr>
        <p:spPr>
          <a:xfrm>
            <a:off x="12653342" y="9283700"/>
            <a:ext cx="283816" cy="4699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fld id="{86CB4B4D-7CA3-9044-876B-883B54F8677D}" type="slidenum">
              <a:rPr sz="2400">
                <a:solidFill>
                  <a:srgbClr val="FFFFFF"/>
                </a:solidFill>
              </a:rPr>
            </a:fld>
          </a:p>
        </p:txBody>
      </p:sp>
      <p:sp>
        <p:nvSpPr>
          <p:cNvPr id="139" name="Shape 139"/>
          <p:cNvSpPr/>
          <p:nvPr/>
        </p:nvSpPr>
        <p:spPr>
          <a:xfrm>
            <a:off x="1257300" y="4781550"/>
            <a:ext cx="1514575" cy="1270000"/>
          </a:xfrm>
          <a:prstGeom prst="roundRect">
            <a:avLst>
              <a:gd name="adj" fmla="val 15000"/>
            </a:avLst>
          </a:prstGeom>
          <a:ln w="25400">
            <a:solidFill/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/>
          <a:p>
            <a:pPr lvl="0">
              <a:defRPr sz="1800"/>
            </a:pPr>
            <a:r>
              <a:rPr sz="2400"/>
              <a:t>DAQ backend</a:t>
            </a:r>
          </a:p>
        </p:txBody>
      </p:sp>
      <p:sp>
        <p:nvSpPr>
          <p:cNvPr id="140" name="Shape 140"/>
          <p:cNvSpPr/>
          <p:nvPr/>
        </p:nvSpPr>
        <p:spPr>
          <a:xfrm>
            <a:off x="9296400" y="4692650"/>
            <a:ext cx="1514575" cy="1270000"/>
          </a:xfrm>
          <a:prstGeom prst="roundRect">
            <a:avLst>
              <a:gd name="adj" fmla="val 15000"/>
            </a:avLst>
          </a:prstGeom>
          <a:ln w="25400">
            <a:solidFill/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/>
          <a:p>
            <a:pPr lvl="0">
              <a:defRPr sz="1800"/>
            </a:pPr>
            <a:r>
              <a:rPr sz="2400"/>
              <a:t>Offline storage</a:t>
            </a:r>
          </a:p>
        </p:txBody>
      </p:sp>
      <p:sp>
        <p:nvSpPr>
          <p:cNvPr id="141" name="Shape 141"/>
          <p:cNvSpPr/>
          <p:nvPr/>
        </p:nvSpPr>
        <p:spPr>
          <a:xfrm>
            <a:off x="9296400" y="2292350"/>
            <a:ext cx="1514575" cy="1270000"/>
          </a:xfrm>
          <a:prstGeom prst="roundRect">
            <a:avLst>
              <a:gd name="adj" fmla="val 15000"/>
            </a:avLst>
          </a:prstGeom>
          <a:ln w="25400">
            <a:solidFill/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/>
          <a:p>
            <a:pPr lvl="0">
              <a:defRPr sz="1800"/>
            </a:pPr>
            <a:r>
              <a:rPr sz="2400"/>
              <a:t>Tape archive</a:t>
            </a:r>
          </a:p>
        </p:txBody>
      </p:sp>
      <p:sp>
        <p:nvSpPr>
          <p:cNvPr id="142" name="Shape 142"/>
          <p:cNvSpPr/>
          <p:nvPr/>
        </p:nvSpPr>
        <p:spPr>
          <a:xfrm>
            <a:off x="2769046" y="5475908"/>
            <a:ext cx="6530182" cy="1"/>
          </a:xfrm>
          <a:prstGeom prst="line">
            <a:avLst/>
          </a:prstGeom>
          <a:ln w="25400">
            <a:solidFill/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lvl="0"/>
          </a:p>
        </p:txBody>
      </p:sp>
      <p:sp>
        <p:nvSpPr>
          <p:cNvPr id="143" name="Shape 143"/>
          <p:cNvSpPr/>
          <p:nvPr/>
        </p:nvSpPr>
        <p:spPr>
          <a:xfrm flipV="1">
            <a:off x="10153877" y="3576117"/>
            <a:ext cx="1" cy="1102766"/>
          </a:xfrm>
          <a:prstGeom prst="line">
            <a:avLst/>
          </a:prstGeom>
          <a:ln w="25400">
            <a:solidFill/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lvl="0"/>
          </a:p>
        </p:txBody>
      </p:sp>
      <p:sp>
        <p:nvSpPr>
          <p:cNvPr id="144" name="Shape 144"/>
          <p:cNvSpPr/>
          <p:nvPr/>
        </p:nvSpPr>
        <p:spPr>
          <a:xfrm>
            <a:off x="9527703" y="1333499"/>
            <a:ext cx="3436294" cy="838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l"/>
          </a:lstStyle>
          <a:p>
            <a:pPr lvl="0">
              <a:defRPr sz="1800"/>
            </a:pPr>
            <a:r>
              <a:rPr sz="2400"/>
              <a:t>Raw data is stored here permanently</a:t>
            </a:r>
          </a:p>
        </p:txBody>
      </p:sp>
      <p:sp>
        <p:nvSpPr>
          <p:cNvPr id="145" name="Shape 145"/>
          <p:cNvSpPr/>
          <p:nvPr/>
        </p:nvSpPr>
        <p:spPr>
          <a:xfrm>
            <a:off x="5254873" y="6184899"/>
            <a:ext cx="5559028" cy="2311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lvl="0" algn="l">
              <a:defRPr sz="1800"/>
            </a:pPr>
            <a:r>
              <a:rPr sz="2400"/>
              <a:t>Raw data is stored here for 1—2 years until the pre-selection is done.</a:t>
            </a:r>
            <a:endParaRPr sz="2400"/>
          </a:p>
          <a:p>
            <a:pPr lvl="0" algn="l">
              <a:defRPr sz="1800"/>
            </a:pPr>
            <a:r>
              <a:rPr sz="2400"/>
              <a:t>(need to prepare calibration)</a:t>
            </a:r>
            <a:endParaRPr sz="2400"/>
          </a:p>
          <a:p>
            <a:pPr lvl="0" algn="l">
              <a:defRPr sz="1800"/>
            </a:pPr>
            <a:endParaRPr sz="2400"/>
          </a:p>
          <a:p>
            <a:pPr lvl="0" algn="l">
              <a:defRPr sz="1800"/>
            </a:pPr>
            <a:r>
              <a:rPr sz="2400"/>
              <a:t>Pre-selected raw data (~40% of events) are stored here permanently</a:t>
            </a:r>
          </a:p>
        </p:txBody>
      </p:sp>
    </p:spTree>
  </p:cSld>
  <p:clrMapOvr>
    <a:masterClrMapping/>
  </p:clrMapOvr>
  <p:transition spd="med" advClick="1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Shape 147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3600">
                <a:solidFill>
                  <a:srgbClr val="212121"/>
                </a:solidFill>
              </a:rPr>
              <a:t>Where the software trigger can be?</a:t>
            </a:r>
          </a:p>
        </p:txBody>
      </p:sp>
      <p:sp>
        <p:nvSpPr>
          <p:cNvPr id="148" name="Shape 148"/>
          <p:cNvSpPr/>
          <p:nvPr>
            <p:ph type="sldNum" sz="quarter" idx="2"/>
          </p:nvPr>
        </p:nvSpPr>
        <p:spPr>
          <a:xfrm>
            <a:off x="12653342" y="9283700"/>
            <a:ext cx="283816" cy="4699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fld id="{86CB4B4D-7CA3-9044-876B-883B54F8677D}" type="slidenum">
              <a:rPr sz="2400">
                <a:solidFill>
                  <a:srgbClr val="FFFFFF"/>
                </a:solidFill>
              </a:rPr>
            </a:fld>
          </a:p>
        </p:txBody>
      </p:sp>
      <p:sp>
        <p:nvSpPr>
          <p:cNvPr id="149" name="Shape 149"/>
          <p:cNvSpPr/>
          <p:nvPr/>
        </p:nvSpPr>
        <p:spPr>
          <a:xfrm>
            <a:off x="1257300" y="4781550"/>
            <a:ext cx="1514575" cy="1270000"/>
          </a:xfrm>
          <a:prstGeom prst="roundRect">
            <a:avLst>
              <a:gd name="adj" fmla="val 15000"/>
            </a:avLst>
          </a:prstGeom>
          <a:ln w="25400">
            <a:solidFill/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/>
          <a:p>
            <a:pPr lvl="0">
              <a:defRPr sz="1800"/>
            </a:pPr>
            <a:r>
              <a:rPr sz="2400"/>
              <a:t>DAQ backend</a:t>
            </a:r>
          </a:p>
        </p:txBody>
      </p:sp>
      <p:sp>
        <p:nvSpPr>
          <p:cNvPr id="150" name="Shape 150"/>
          <p:cNvSpPr/>
          <p:nvPr/>
        </p:nvSpPr>
        <p:spPr>
          <a:xfrm>
            <a:off x="9296400" y="4692650"/>
            <a:ext cx="1514575" cy="1270000"/>
          </a:xfrm>
          <a:prstGeom prst="roundRect">
            <a:avLst>
              <a:gd name="adj" fmla="val 15000"/>
            </a:avLst>
          </a:prstGeom>
          <a:ln w="25400">
            <a:solidFill/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/>
          <a:p>
            <a:pPr lvl="0">
              <a:defRPr sz="1800"/>
            </a:pPr>
            <a:r>
              <a:rPr sz="2400"/>
              <a:t>Offline cluster</a:t>
            </a:r>
          </a:p>
        </p:txBody>
      </p:sp>
      <p:sp>
        <p:nvSpPr>
          <p:cNvPr id="151" name="Shape 151"/>
          <p:cNvSpPr/>
          <p:nvPr/>
        </p:nvSpPr>
        <p:spPr>
          <a:xfrm>
            <a:off x="9296400" y="2292350"/>
            <a:ext cx="1514575" cy="1270000"/>
          </a:xfrm>
          <a:prstGeom prst="roundRect">
            <a:avLst>
              <a:gd name="adj" fmla="val 15000"/>
            </a:avLst>
          </a:prstGeom>
          <a:ln w="25400">
            <a:solidFill/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/>
          <a:p>
            <a:pPr lvl="0">
              <a:defRPr sz="1800"/>
            </a:pPr>
            <a:r>
              <a:rPr sz="2400"/>
              <a:t>Tape archive</a:t>
            </a:r>
          </a:p>
        </p:txBody>
      </p:sp>
      <p:sp>
        <p:nvSpPr>
          <p:cNvPr id="152" name="Shape 152"/>
          <p:cNvSpPr/>
          <p:nvPr/>
        </p:nvSpPr>
        <p:spPr>
          <a:xfrm>
            <a:off x="2769046" y="5475908"/>
            <a:ext cx="2237582" cy="1"/>
          </a:xfrm>
          <a:prstGeom prst="line">
            <a:avLst/>
          </a:prstGeom>
          <a:ln w="25400">
            <a:solidFill/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lvl="0"/>
          </a:p>
        </p:txBody>
      </p:sp>
      <p:sp>
        <p:nvSpPr>
          <p:cNvPr id="153" name="Shape 153"/>
          <p:cNvSpPr/>
          <p:nvPr/>
        </p:nvSpPr>
        <p:spPr>
          <a:xfrm flipV="1">
            <a:off x="10153877" y="3576117"/>
            <a:ext cx="1" cy="1102766"/>
          </a:xfrm>
          <a:prstGeom prst="line">
            <a:avLst/>
          </a:prstGeom>
          <a:ln w="25400">
            <a:solidFill/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lvl="0"/>
          </a:p>
        </p:txBody>
      </p:sp>
      <p:sp>
        <p:nvSpPr>
          <p:cNvPr id="154" name="Shape 154"/>
          <p:cNvSpPr/>
          <p:nvPr/>
        </p:nvSpPr>
        <p:spPr>
          <a:xfrm>
            <a:off x="9083203" y="1333499"/>
            <a:ext cx="3436294" cy="838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l"/>
          </a:lstStyle>
          <a:p>
            <a:pPr lvl="0">
              <a:defRPr sz="1800"/>
            </a:pPr>
            <a:r>
              <a:rPr sz="2400"/>
              <a:t>Raw data is stored here permanently</a:t>
            </a:r>
          </a:p>
        </p:txBody>
      </p:sp>
      <p:sp>
        <p:nvSpPr>
          <p:cNvPr id="155" name="Shape 155"/>
          <p:cNvSpPr/>
          <p:nvPr/>
        </p:nvSpPr>
        <p:spPr>
          <a:xfrm>
            <a:off x="1110381" y="44449"/>
            <a:ext cx="1808412" cy="469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lvl="0">
              <a:defRPr sz="1800"/>
            </a:pPr>
            <a:r>
              <a:rPr sz="2400"/>
              <a:t>(If we need,)</a:t>
            </a:r>
          </a:p>
        </p:txBody>
      </p:sp>
      <p:sp>
        <p:nvSpPr>
          <p:cNvPr id="156" name="Shape 156"/>
          <p:cNvSpPr/>
          <p:nvPr/>
        </p:nvSpPr>
        <p:spPr>
          <a:xfrm>
            <a:off x="257786" y="6578599"/>
            <a:ext cx="7494093" cy="469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>
                <a:solidFill>
                  <a:srgbClr val="0433FF"/>
                </a:solidFill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0433FF"/>
                </a:solidFill>
              </a:rPr>
              <a:t>The “Software TRG” system can consist of multiple PC</a:t>
            </a:r>
          </a:p>
        </p:txBody>
      </p:sp>
      <p:sp>
        <p:nvSpPr>
          <p:cNvPr id="157" name="Shape 157"/>
          <p:cNvSpPr/>
          <p:nvPr/>
        </p:nvSpPr>
        <p:spPr>
          <a:xfrm>
            <a:off x="558369" y="6995767"/>
            <a:ext cx="12336828" cy="1943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lvl="0" marL="296333" indent="-296333" algn="l">
              <a:buSzPct val="45000"/>
              <a:buBlip>
                <a:blip r:embed="rId2"/>
              </a:buBlip>
              <a:defRPr sz="1800"/>
            </a:pPr>
            <a:r>
              <a:rPr sz="2400"/>
              <a:t>Select events using the regular or dedicated analyzer</a:t>
            </a:r>
            <a:endParaRPr sz="2400"/>
          </a:p>
          <a:p>
            <a:pPr lvl="1" marL="740833" indent="-296333" algn="l">
              <a:buSzPct val="45000"/>
              <a:buBlip>
                <a:blip r:embed="rId2"/>
              </a:buBlip>
              <a:defRPr sz="1800"/>
            </a:pPr>
            <a:r>
              <a:rPr sz="2400"/>
              <a:t>We already have a similar selection mechanism in MEG I analyzer</a:t>
            </a:r>
            <a:endParaRPr sz="2400"/>
          </a:p>
          <a:p>
            <a:pPr lvl="0" marL="296333" indent="-296333" algn="l">
              <a:buSzPct val="45000"/>
              <a:buBlip>
                <a:blip r:embed="rId2"/>
              </a:buBlip>
              <a:defRPr sz="1800"/>
            </a:pPr>
            <a:r>
              <a:rPr sz="2400"/>
              <a:t>Multiple CPU cores in S-TRG for parallel processing (10—20 jobs)</a:t>
            </a:r>
            <a:endParaRPr sz="2400"/>
          </a:p>
          <a:p>
            <a:pPr lvl="0" marL="296333" indent="-296333" algn="l">
              <a:buSzPct val="45000"/>
              <a:buBlip>
                <a:blip r:embed="rId2"/>
              </a:buBlip>
              <a:defRPr sz="1800"/>
            </a:pPr>
            <a:r>
              <a:rPr sz="2400"/>
              <a:t>Required disk access speed is reduced as the number of S-TRG computer increase</a:t>
            </a:r>
            <a:endParaRPr sz="2400"/>
          </a:p>
          <a:p>
            <a:pPr lvl="0" marL="296333" indent="-296333" algn="l">
              <a:buSzPct val="45000"/>
              <a:buBlip>
                <a:blip r:embed="rId2"/>
              </a:buBlip>
              <a:defRPr sz="1800"/>
            </a:pPr>
            <a:r>
              <a:rPr sz="2400"/>
              <a:t>Network traffic to the offline cluster is reduced by the event-selection in S-TRG computer</a:t>
            </a:r>
          </a:p>
        </p:txBody>
      </p:sp>
      <p:sp>
        <p:nvSpPr>
          <p:cNvPr id="158" name="Shape 158"/>
          <p:cNvSpPr/>
          <p:nvPr/>
        </p:nvSpPr>
        <p:spPr>
          <a:xfrm>
            <a:off x="5003800" y="4787900"/>
            <a:ext cx="1514575" cy="1270000"/>
          </a:xfrm>
          <a:prstGeom prst="roundRect">
            <a:avLst>
              <a:gd name="adj" fmla="val 15000"/>
            </a:avLst>
          </a:prstGeom>
          <a:ln w="25400">
            <a:solidFill/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/>
          <a:p>
            <a:pPr lvl="0">
              <a:defRPr sz="1800"/>
            </a:pPr>
            <a:r>
              <a:rPr sz="2400"/>
              <a:t>S-TRG computer</a:t>
            </a:r>
          </a:p>
        </p:txBody>
      </p:sp>
      <p:sp>
        <p:nvSpPr>
          <p:cNvPr id="159" name="Shape 159"/>
          <p:cNvSpPr/>
          <p:nvPr/>
        </p:nvSpPr>
        <p:spPr>
          <a:xfrm>
            <a:off x="6513917" y="5475908"/>
            <a:ext cx="2786940" cy="1"/>
          </a:xfrm>
          <a:prstGeom prst="line">
            <a:avLst/>
          </a:prstGeom>
          <a:ln w="25400">
            <a:solidFill/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lvl="0"/>
          </a:p>
        </p:txBody>
      </p:sp>
      <p:sp>
        <p:nvSpPr>
          <p:cNvPr id="160" name="Shape 160"/>
          <p:cNvSpPr/>
          <p:nvPr/>
        </p:nvSpPr>
        <p:spPr>
          <a:xfrm>
            <a:off x="5003800" y="3390900"/>
            <a:ext cx="1514575" cy="1270000"/>
          </a:xfrm>
          <a:prstGeom prst="roundRect">
            <a:avLst>
              <a:gd name="adj" fmla="val 15000"/>
            </a:avLst>
          </a:prstGeom>
          <a:ln w="25400">
            <a:solidFill/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/>
          <a:p>
            <a:pPr lvl="0">
              <a:defRPr sz="1800"/>
            </a:pPr>
            <a:r>
              <a:rPr sz="2400"/>
              <a:t>S-TRG computer</a:t>
            </a:r>
          </a:p>
        </p:txBody>
      </p:sp>
      <p:sp>
        <p:nvSpPr>
          <p:cNvPr id="161" name="Shape 161"/>
          <p:cNvSpPr/>
          <p:nvPr/>
        </p:nvSpPr>
        <p:spPr>
          <a:xfrm>
            <a:off x="5003800" y="1993900"/>
            <a:ext cx="1514575" cy="1270000"/>
          </a:xfrm>
          <a:prstGeom prst="roundRect">
            <a:avLst>
              <a:gd name="adj" fmla="val 15000"/>
            </a:avLst>
          </a:prstGeom>
          <a:ln w="25400">
            <a:solidFill/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/>
          <a:p>
            <a:pPr lvl="0">
              <a:defRPr sz="1800"/>
            </a:pPr>
            <a:r>
              <a:rPr sz="2400"/>
              <a:t>S-TRG computer</a:t>
            </a:r>
          </a:p>
        </p:txBody>
      </p:sp>
      <p:sp>
        <p:nvSpPr>
          <p:cNvPr id="162" name="Shape 162"/>
          <p:cNvSpPr/>
          <p:nvPr/>
        </p:nvSpPr>
        <p:spPr>
          <a:xfrm flipV="1">
            <a:off x="2771808" y="4170431"/>
            <a:ext cx="2231360" cy="1284330"/>
          </a:xfrm>
          <a:prstGeom prst="line">
            <a:avLst/>
          </a:prstGeom>
          <a:ln w="25400">
            <a:solidFill/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lvl="0"/>
          </a:p>
        </p:txBody>
      </p:sp>
      <p:sp>
        <p:nvSpPr>
          <p:cNvPr id="163" name="Shape 163"/>
          <p:cNvSpPr/>
          <p:nvPr/>
        </p:nvSpPr>
        <p:spPr>
          <a:xfrm flipV="1">
            <a:off x="2789783" y="2647368"/>
            <a:ext cx="2218632" cy="2821080"/>
          </a:xfrm>
          <a:prstGeom prst="line">
            <a:avLst/>
          </a:prstGeom>
          <a:ln w="25400">
            <a:solidFill/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lvl="0"/>
          </a:p>
        </p:txBody>
      </p:sp>
      <p:sp>
        <p:nvSpPr>
          <p:cNvPr id="164" name="Shape 164"/>
          <p:cNvSpPr/>
          <p:nvPr/>
        </p:nvSpPr>
        <p:spPr>
          <a:xfrm>
            <a:off x="6531801" y="4049784"/>
            <a:ext cx="2735926" cy="1381600"/>
          </a:xfrm>
          <a:prstGeom prst="line">
            <a:avLst/>
          </a:prstGeom>
          <a:ln w="25400">
            <a:solidFill/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lvl="0"/>
          </a:p>
        </p:txBody>
      </p:sp>
      <p:sp>
        <p:nvSpPr>
          <p:cNvPr id="165" name="Shape 165"/>
          <p:cNvSpPr/>
          <p:nvPr/>
        </p:nvSpPr>
        <p:spPr>
          <a:xfrm>
            <a:off x="6519630" y="2594121"/>
            <a:ext cx="2773343" cy="2838305"/>
          </a:xfrm>
          <a:prstGeom prst="line">
            <a:avLst/>
          </a:prstGeom>
          <a:ln w="25400">
            <a:solidFill/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lvl="0"/>
          </a:p>
        </p:txBody>
      </p:sp>
      <p:sp>
        <p:nvSpPr>
          <p:cNvPr id="166" name="Shape 166"/>
          <p:cNvSpPr/>
          <p:nvPr/>
        </p:nvSpPr>
        <p:spPr>
          <a:xfrm>
            <a:off x="5151155" y="6045200"/>
            <a:ext cx="3947090" cy="3302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500"/>
            </a:lvl1pPr>
          </a:lstStyle>
          <a:p>
            <a:pPr lvl="0">
              <a:defRPr sz="1800"/>
            </a:pPr>
            <a:r>
              <a:rPr sz="1500"/>
              <a:t>the number of S-TRG computer can be O(10)</a:t>
            </a:r>
          </a:p>
        </p:txBody>
      </p:sp>
    </p:spTree>
  </p:cSld>
  <p:clrMapOvr>
    <a:masterClrMapping/>
  </p:clrMapOvr>
  <p:transition spd="med" advClick="1"/>
</p:sld>
</file>

<file path=ppt/theme/theme1.xml><?xml version="1.0" encoding="utf-8"?>
<a:theme xmlns:a="http://schemas.openxmlformats.org/drawingml/2006/main" xmlns:r="http://schemas.openxmlformats.org/officeDocument/2006/relationships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Helvetica"/>
        <a:ea typeface="Helvetica"/>
        <a:cs typeface="Helvetica"/>
      </a:majorFont>
      <a:minorFont>
        <a:latin typeface="Helvetica"/>
        <a:ea typeface="Helvetica"/>
        <a:cs typeface="Helvetica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sx="100000" sy="100000" kx="0" ky="0" algn="b" rotWithShape="0" blurRad="50800" dist="12700" dir="0">
              <a:srgbClr val="000000">
                <a:alpha val="50000"/>
              </a:srgbClr>
            </a:outerShdw>
          </a:effectLst>
        </a:effectStyle>
        <a:effectStyle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 w="25400" cap="flat">
          <a:solidFill>
            <a:srgbClr val="000000"/>
          </a:solidFill>
          <a:prstDash val="solid"/>
          <a:miter lim="400000"/>
        </a:ln>
        <a:effectLst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4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4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Helvetica"/>
        <a:ea typeface="Helvetica"/>
        <a:cs typeface="Helvetica"/>
      </a:majorFont>
      <a:minorFont>
        <a:latin typeface="Helvetica"/>
        <a:ea typeface="Helvetica"/>
        <a:cs typeface="Helvetica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sx="100000" sy="100000" kx="0" ky="0" algn="b" rotWithShape="0" blurRad="50800" dist="12700" dir="0">
              <a:srgbClr val="000000">
                <a:alpha val="50000"/>
              </a:srgbClr>
            </a:outerShdw>
          </a:effectLst>
        </a:effectStyle>
        <a:effectStyle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 w="25400" cap="flat">
          <a:solidFill>
            <a:srgbClr val="000000"/>
          </a:solidFill>
          <a:prstDash val="solid"/>
          <a:miter lim="400000"/>
        </a:ln>
        <a:effectLst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4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4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