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56" r:id="rId2"/>
    <p:sldId id="264" r:id="rId3"/>
    <p:sldId id="257" r:id="rId4"/>
    <p:sldId id="265" r:id="rId5"/>
    <p:sldId id="258" r:id="rId6"/>
    <p:sldId id="260" r:id="rId7"/>
    <p:sldId id="266" r:id="rId8"/>
    <p:sldId id="267" r:id="rId9"/>
    <p:sldId id="268" r:id="rId10"/>
    <p:sldId id="269" r:id="rId11"/>
    <p:sldId id="270" r:id="rId12"/>
    <p:sldId id="259" r:id="rId13"/>
    <p:sldId id="271" r:id="rId14"/>
    <p:sldId id="262" r:id="rId15"/>
  </p:sldIdLst>
  <p:sldSz cx="9144000" cy="6858000" type="screen4x3"/>
  <p:notesSz cx="6794500" cy="9931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32" d="100"/>
          <a:sy n="132" d="100"/>
        </p:scale>
        <p:origin x="-78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C40467-B650-4310-B939-2C65F139C1A7}" type="datetimeFigureOut">
              <a:rPr lang="de-CH" smtClean="0"/>
              <a:t>01.12.2016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8050"/>
            <a:ext cx="5435600" cy="44688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829ED9-3F9B-4761-BA5A-C957E491469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000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829ED9-3F9B-4761-BA5A-C957E4914698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202344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E78FC-C755-46FB-965F-BAFB052DD009}" type="datetime1">
              <a:rPr lang="de-CH" smtClean="0"/>
              <a:t>01.12.2016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C0C8-C89A-4371-8057-D305621CDB4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57035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48BB3-E8B2-4D7D-9308-0C59F04D1000}" type="datetime1">
              <a:rPr lang="de-CH" smtClean="0"/>
              <a:t>01.12.2016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C0C8-C89A-4371-8057-D305621CDB4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68586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755F2-1537-44A8-A621-F6D62667BD51}" type="datetime1">
              <a:rPr lang="de-CH" smtClean="0"/>
              <a:t>01.12.2016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C0C8-C89A-4371-8057-D305621CDB4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32643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86773-8F89-4D12-ABF0-3898197C152D}" type="datetime1">
              <a:rPr lang="de-CH" smtClean="0"/>
              <a:t>01.12.2016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C0C8-C89A-4371-8057-D305621CDB4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94063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F362F-5AFC-4226-969D-2814EBC40A20}" type="datetime1">
              <a:rPr lang="de-CH" smtClean="0"/>
              <a:t>01.12.2016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C0C8-C89A-4371-8057-D305621CDB4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77798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DBE92-DF13-43C3-B667-6B58538D6FB8}" type="datetime1">
              <a:rPr lang="de-CH" smtClean="0"/>
              <a:t>01.12.2016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C0C8-C89A-4371-8057-D305621CDB4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44796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70527-775A-42FD-A3E0-D30475937C73}" type="datetime1">
              <a:rPr lang="de-CH" smtClean="0"/>
              <a:t>01.12.2016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C0C8-C89A-4371-8057-D305621CDB4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00468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72841-14E1-4273-9DF6-D94E8291A398}" type="datetime1">
              <a:rPr lang="de-CH" smtClean="0"/>
              <a:t>01.12.2016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C0C8-C89A-4371-8057-D305621CDB4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18119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15F7-72A4-4CF0-9221-499EA214870E}" type="datetime1">
              <a:rPr lang="de-CH" smtClean="0"/>
              <a:t>01.12.2016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C0C8-C89A-4371-8057-D305621CDB4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11770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3EB7F-69FF-4FC3-B1D2-164FF3D295DD}" type="datetime1">
              <a:rPr lang="de-CH" smtClean="0"/>
              <a:t>01.12.2016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C0C8-C89A-4371-8057-D305621CDB4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7497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D731A-AF87-44E6-A0ED-ADC3CD61E4C4}" type="datetime1">
              <a:rPr lang="de-CH" smtClean="0"/>
              <a:t>01.12.2016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C0C8-C89A-4371-8057-D305621CDB4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28597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82139C-C487-4374-96BA-F744F6F903F2}" type="datetime1">
              <a:rPr lang="de-CH" smtClean="0"/>
              <a:t>01.12.2016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DBC0C8-C89A-4371-8057-D305621CDB4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83935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Terminplan%20&#220;bersicht.xlsx" TargetMode="External"/><Relationship Id="rId2" Type="http://schemas.openxmlformats.org/officeDocument/2006/relationships/hyperlink" Target="HeKoWe%20Pr&#228;sentation.ppt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file:///\\fs01\HeKOWE" TargetMode="External"/><Relationship Id="rId7" Type="http://schemas.openxmlformats.org/officeDocument/2006/relationships/hyperlink" Target="mailto:HeKoWe@psi.ch" TargetMode="External"/><Relationship Id="rId2" Type="http://schemas.openxmlformats.org/officeDocument/2006/relationships/hyperlink" Target="https://indico.psi.ch/categoryDisplay.py?categId=25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file:///\\fs01\HeKOWE\TIP%20Meeting\Pendenzen.xlsx" TargetMode="External"/><Relationship Id="rId5" Type="http://schemas.openxmlformats.org/officeDocument/2006/relationships/hyperlink" Target="file:///\\fs01\HeKOWE\Layout\Composer" TargetMode="External"/><Relationship Id="rId4" Type="http://schemas.openxmlformats.org/officeDocument/2006/relationships/hyperlink" Target="file:///\\fs01\HeKOWE\Fotos\Panoramas\160531WKSA_virtualtour\start.html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CH" dirty="0" smtClean="0"/>
              <a:t>HeKoWe TIP Meeting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351112"/>
          </a:xfrm>
        </p:spPr>
        <p:txBody>
          <a:bodyPr>
            <a:normAutofit fontScale="92500" lnSpcReduction="10000"/>
          </a:bodyPr>
          <a:lstStyle/>
          <a:p>
            <a:r>
              <a:rPr lang="de-CH" dirty="0" smtClean="0"/>
              <a:t>Helium Kompressor Wechsel</a:t>
            </a:r>
          </a:p>
          <a:p>
            <a:r>
              <a:rPr lang="de-CH" dirty="0" smtClean="0"/>
              <a:t>im WKSA</a:t>
            </a:r>
          </a:p>
          <a:p>
            <a:endParaRPr lang="de-CH" sz="2600" dirty="0" smtClean="0"/>
          </a:p>
          <a:p>
            <a:r>
              <a:rPr lang="de-CH" sz="2600" dirty="0" smtClean="0"/>
              <a:t>Zusammenfassung der </a:t>
            </a:r>
            <a:r>
              <a:rPr lang="de-CH" sz="2600" dirty="0" err="1" smtClean="0"/>
              <a:t>Meetingprotokolle</a:t>
            </a:r>
            <a:r>
              <a:rPr lang="de-CH" sz="2600" dirty="0" smtClean="0"/>
              <a:t> vom </a:t>
            </a:r>
          </a:p>
          <a:p>
            <a:r>
              <a:rPr lang="de-CH" sz="2600" dirty="0" smtClean="0"/>
              <a:t>20.10.2016 und 03.11.2016</a:t>
            </a:r>
            <a:endParaRPr lang="de-CH" sz="2600" dirty="0"/>
          </a:p>
        </p:txBody>
      </p:sp>
    </p:spTree>
    <p:extLst>
      <p:ext uri="{BB962C8B-B14F-4D97-AF65-F5344CB8AC3E}">
        <p14:creationId xmlns:p14="http://schemas.microsoft.com/office/powerpoint/2010/main" val="228906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CH" dirty="0"/>
              <a:t>HeKoWe TIP Meeting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  <a:ln w="19050"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de-CH" dirty="0" smtClean="0"/>
              <a:t>Heizung Lüftung Klima / WRG</a:t>
            </a:r>
          </a:p>
          <a:p>
            <a:pPr lvl="1"/>
            <a:r>
              <a:rPr lang="de-CH" dirty="0" smtClean="0"/>
              <a:t>Aufgaben</a:t>
            </a:r>
          </a:p>
          <a:p>
            <a:pPr lvl="2"/>
            <a:r>
              <a:rPr lang="de-CH" dirty="0" smtClean="0"/>
              <a:t>Berechnung, Beschaffung und Montage der Zu- und Abluftkanäle für die He-Kompressoren</a:t>
            </a:r>
          </a:p>
          <a:p>
            <a:pPr lvl="2"/>
            <a:r>
              <a:rPr lang="de-CH" dirty="0" smtClean="0"/>
              <a:t>Temperatur-Regelung des gesamten Gebäudes und Erneuerung der Steuerung</a:t>
            </a:r>
          </a:p>
          <a:p>
            <a:pPr lvl="2"/>
            <a:r>
              <a:rPr lang="de-CH" dirty="0" smtClean="0"/>
              <a:t>Wärme-Rückgewinnungs-System (WRG)</a:t>
            </a:r>
            <a:r>
              <a:rPr lang="de-CH" dirty="0"/>
              <a:t> Integration in </a:t>
            </a:r>
            <a:r>
              <a:rPr lang="de-CH" dirty="0" smtClean="0"/>
              <a:t>das Heizungssystem des PSI</a:t>
            </a:r>
          </a:p>
          <a:p>
            <a:pPr lvl="2"/>
            <a:r>
              <a:rPr lang="de-CH" dirty="0" smtClean="0"/>
              <a:t>Belüftung Pressluftkompressoren unter der Schutzeinrichtung</a:t>
            </a:r>
          </a:p>
          <a:p>
            <a:pPr lvl="2"/>
            <a:r>
              <a:rPr lang="de-CH" dirty="0" smtClean="0"/>
              <a:t>Dokumentation</a:t>
            </a:r>
            <a:endParaRPr lang="de-CH" dirty="0"/>
          </a:p>
          <a:p>
            <a:pPr lvl="2"/>
            <a:endParaRPr lang="de-CH" dirty="0" smtClean="0"/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C0C8-C89A-4371-8057-D305621CDB4A}" type="slidenum">
              <a:rPr lang="de-CH" smtClean="0"/>
              <a:t>10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7253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CH" dirty="0"/>
              <a:t>HeKoWe TIP Meeting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  <a:ln w="1905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de-CH" dirty="0" smtClean="0"/>
              <a:t>Kühlung </a:t>
            </a:r>
          </a:p>
          <a:p>
            <a:pPr lvl="1"/>
            <a:r>
              <a:rPr lang="de-CH" dirty="0" smtClean="0"/>
              <a:t>Aufgaben</a:t>
            </a:r>
          </a:p>
          <a:p>
            <a:pPr lvl="2"/>
            <a:r>
              <a:rPr lang="de-CH" dirty="0" smtClean="0"/>
              <a:t>Planung und Durchführung des Umbaus der Turbinenkühlung an den Cold-Boxen auf Grundwasser mit Trinkwasser-Noteinspeisung</a:t>
            </a:r>
          </a:p>
          <a:p>
            <a:pPr lvl="2"/>
            <a:r>
              <a:rPr lang="de-CH" dirty="0" smtClean="0"/>
              <a:t>Allgemeine Rohrinstallationen</a:t>
            </a:r>
          </a:p>
          <a:p>
            <a:pPr lvl="2"/>
            <a:r>
              <a:rPr lang="de-CH" dirty="0" smtClean="0"/>
              <a:t>Mitarbeit bei der Dokumentation</a:t>
            </a:r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C0C8-C89A-4371-8057-D305621CDB4A}" type="slidenum">
              <a:rPr lang="de-CH" smtClean="0"/>
              <a:t>11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7253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CH" dirty="0"/>
              <a:t>HeKoWe TIP Meeting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  <a:ln w="1905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de-CH" dirty="0" smtClean="0"/>
              <a:t>Projektierung</a:t>
            </a:r>
          </a:p>
          <a:p>
            <a:pPr lvl="1"/>
            <a:r>
              <a:rPr lang="de-CH" dirty="0" smtClean="0"/>
              <a:t>Aufgaben</a:t>
            </a:r>
            <a:endParaRPr lang="de-CH" dirty="0"/>
          </a:p>
          <a:p>
            <a:pPr lvl="2"/>
            <a:r>
              <a:rPr lang="de-CH" dirty="0" smtClean="0"/>
              <a:t>Layout incl. Konstruktion Stahlplattform</a:t>
            </a:r>
          </a:p>
          <a:p>
            <a:pPr lvl="2"/>
            <a:r>
              <a:rPr lang="de-CH" dirty="0" smtClean="0"/>
              <a:t>Sitzungen; Protokolle; Kommunikation; Pendenzen;</a:t>
            </a:r>
          </a:p>
          <a:p>
            <a:pPr lvl="2"/>
            <a:r>
              <a:rPr lang="de-CH" dirty="0" smtClean="0"/>
              <a:t>Dokumentation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C0C8-C89A-4371-8057-D305621CDB4A}" type="slidenum">
              <a:rPr lang="de-CH" smtClean="0"/>
              <a:t>12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4318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CH" dirty="0"/>
              <a:t>HeKoWe TIP Meeting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  <a:ln w="1905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de-CH" dirty="0" smtClean="0"/>
              <a:t>Sicherheit</a:t>
            </a:r>
          </a:p>
          <a:p>
            <a:pPr lvl="1"/>
            <a:r>
              <a:rPr lang="de-CH" dirty="0" smtClean="0"/>
              <a:t>Aufgaben</a:t>
            </a:r>
          </a:p>
          <a:p>
            <a:pPr lvl="2"/>
            <a:r>
              <a:rPr lang="de-CH" dirty="0" smtClean="0"/>
              <a:t>Beratung in Fragen Brandschutz</a:t>
            </a:r>
          </a:p>
          <a:p>
            <a:pPr lvl="2"/>
            <a:r>
              <a:rPr lang="de-CH" dirty="0"/>
              <a:t>Beratung in Fragen </a:t>
            </a:r>
            <a:r>
              <a:rPr lang="de-CH" dirty="0" smtClean="0"/>
              <a:t>Arbeitssicherheit</a:t>
            </a:r>
            <a:endParaRPr lang="de-CH" dirty="0"/>
          </a:p>
          <a:p>
            <a:pPr lvl="2"/>
            <a:endParaRPr lang="de-CH" dirty="0" smtClean="0"/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C0C8-C89A-4371-8057-D305621CDB4A}" type="slidenum">
              <a:rPr lang="de-CH" smtClean="0"/>
              <a:t>13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7253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CH" dirty="0"/>
              <a:t>HeKoWe TIP Meeting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  <a:ln w="19050">
            <a:solidFill>
              <a:schemeClr val="accent1"/>
            </a:solidFill>
          </a:ln>
        </p:spPr>
        <p:txBody>
          <a:bodyPr anchor="ctr" anchorCtr="0">
            <a:normAutofit/>
          </a:bodyPr>
          <a:lstStyle/>
          <a:p>
            <a:pPr marL="0" indent="0" algn="ctr">
              <a:buNone/>
            </a:pPr>
            <a:r>
              <a:rPr lang="de-CH" dirty="0" smtClean="0"/>
              <a:t>Danke für Eure Mitarbeit</a:t>
            </a:r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C0C8-C89A-4371-8057-D305621CDB4A}" type="slidenum">
              <a:rPr lang="de-CH" smtClean="0"/>
              <a:t>14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6945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CH" dirty="0" smtClean="0"/>
              <a:t>HeKoWe TIP Meeting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  <a:ln w="19050">
            <a:solidFill>
              <a:schemeClr val="accent1"/>
            </a:solidFill>
          </a:ln>
        </p:spPr>
        <p:txBody>
          <a:bodyPr/>
          <a:lstStyle/>
          <a:p>
            <a:r>
              <a:rPr lang="de-CH" dirty="0" smtClean="0"/>
              <a:t>Begrüssung</a:t>
            </a:r>
          </a:p>
          <a:p>
            <a:pPr lvl="1"/>
            <a:r>
              <a:rPr lang="de-CH" dirty="0" smtClean="0">
                <a:hlinkClick r:id="rId2" action="ppaction://hlinkpres?slideindex=1&amp;slidetitle="/>
              </a:rPr>
              <a:t>Präsentation Gesamtprojekt</a:t>
            </a:r>
            <a:endParaRPr lang="de-CH" dirty="0" smtClean="0"/>
          </a:p>
          <a:p>
            <a:pPr lvl="1"/>
            <a:r>
              <a:rPr lang="de-CH" dirty="0" smtClean="0">
                <a:hlinkClick r:id="rId3" action="ppaction://hlinkfile"/>
              </a:rPr>
              <a:t>Grober Zeitplan</a:t>
            </a:r>
            <a:endParaRPr lang="de-CH" dirty="0" smtClean="0"/>
          </a:p>
          <a:p>
            <a:pPr lvl="2"/>
            <a:r>
              <a:rPr lang="de-CH" dirty="0" smtClean="0"/>
              <a:t>laufend 		</a:t>
            </a:r>
            <a:r>
              <a:rPr lang="de-CH" dirty="0" smtClean="0">
                <a:sym typeface="Wingdings" panose="05000000000000000000" pitchFamily="2" charset="2"/>
              </a:rPr>
              <a:t>	Planung</a:t>
            </a:r>
          </a:p>
          <a:p>
            <a:pPr lvl="2"/>
            <a:r>
              <a:rPr lang="de-CH" dirty="0" smtClean="0">
                <a:sym typeface="Wingdings" panose="05000000000000000000" pitchFamily="2" charset="2"/>
              </a:rPr>
              <a:t>bis 24.12.2016		Vorbereitung zum SD2017</a:t>
            </a:r>
          </a:p>
          <a:p>
            <a:pPr lvl="2"/>
            <a:r>
              <a:rPr lang="de-CH" dirty="0" smtClean="0">
                <a:sym typeface="Wingdings" panose="05000000000000000000" pitchFamily="2" charset="2"/>
              </a:rPr>
              <a:t>Jan-Apr 2017		SD 2017</a:t>
            </a:r>
          </a:p>
          <a:p>
            <a:pPr lvl="2"/>
            <a:r>
              <a:rPr lang="de-CH" dirty="0" smtClean="0">
                <a:sym typeface="Wingdings" panose="05000000000000000000" pitchFamily="2" charset="2"/>
              </a:rPr>
              <a:t>bis 24.12.2017	 	Vorbereitung </a:t>
            </a:r>
            <a:r>
              <a:rPr lang="de-CH" dirty="0">
                <a:sym typeface="Wingdings" panose="05000000000000000000" pitchFamily="2" charset="2"/>
              </a:rPr>
              <a:t>zum </a:t>
            </a:r>
            <a:r>
              <a:rPr lang="de-CH" dirty="0" smtClean="0">
                <a:sym typeface="Wingdings" panose="05000000000000000000" pitchFamily="2" charset="2"/>
              </a:rPr>
              <a:t>SD2018</a:t>
            </a:r>
          </a:p>
          <a:p>
            <a:pPr lvl="2"/>
            <a:r>
              <a:rPr lang="de-CH" dirty="0" smtClean="0">
                <a:sym typeface="Wingdings" panose="05000000000000000000" pitchFamily="2" charset="2"/>
              </a:rPr>
              <a:t>Jan-Mai 2018		SD 2018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C0C8-C89A-4371-8057-D305621CDB4A}" type="slidenum">
              <a:rPr lang="de-CH" smtClean="0"/>
              <a:t>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9589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CH" dirty="0" smtClean="0"/>
              <a:t>HeKoWe TIP Meeting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  <a:ln w="19050">
            <a:solidFill>
              <a:schemeClr val="accent1"/>
            </a:solidFill>
          </a:ln>
        </p:spPr>
        <p:txBody>
          <a:bodyPr/>
          <a:lstStyle/>
          <a:p>
            <a:r>
              <a:rPr lang="de-CH" dirty="0" smtClean="0"/>
              <a:t>Organisation 1</a:t>
            </a:r>
          </a:p>
          <a:p>
            <a:pPr lvl="1"/>
            <a:r>
              <a:rPr lang="de-CH" dirty="0" smtClean="0"/>
              <a:t>Anwesenheitsliste</a:t>
            </a:r>
          </a:p>
          <a:p>
            <a:pPr lvl="1"/>
            <a:r>
              <a:rPr lang="de-CH" dirty="0" smtClean="0"/>
              <a:t>Sitzungszimmer im Normalfall SZ-WWHB/106 </a:t>
            </a:r>
            <a:br>
              <a:rPr lang="de-CH" dirty="0" smtClean="0"/>
            </a:br>
            <a:r>
              <a:rPr lang="de-CH" dirty="0" smtClean="0"/>
              <a:t>	</a:t>
            </a:r>
            <a:r>
              <a:rPr lang="de-CH" sz="2000" dirty="0" smtClean="0"/>
              <a:t>Ausnahmen:</a:t>
            </a:r>
          </a:p>
          <a:p>
            <a:pPr lvl="2"/>
            <a:r>
              <a:rPr lang="de-CH" sz="2000" dirty="0" smtClean="0"/>
              <a:t>17.11.2016 	</a:t>
            </a:r>
            <a:r>
              <a:rPr lang="de-CH" sz="2000" dirty="0" smtClean="0">
                <a:sym typeface="Wingdings" panose="05000000000000000000" pitchFamily="2" charset="2"/>
              </a:rPr>
              <a:t>	SZ-WBWA/210</a:t>
            </a:r>
          </a:p>
          <a:p>
            <a:pPr lvl="2"/>
            <a:r>
              <a:rPr lang="de-CH" sz="2000" dirty="0" smtClean="0">
                <a:sym typeface="Wingdings" panose="05000000000000000000" pitchFamily="2" charset="2"/>
              </a:rPr>
              <a:t>20.04.2017		SZ-WBWA/210</a:t>
            </a:r>
          </a:p>
          <a:p>
            <a:pPr lvl="2"/>
            <a:r>
              <a:rPr lang="de-CH" sz="2000" dirty="0" smtClean="0">
                <a:sym typeface="Wingdings" panose="05000000000000000000" pitchFamily="2" charset="2"/>
              </a:rPr>
              <a:t>19.10.2017		SZ-WBGB/021</a:t>
            </a:r>
          </a:p>
          <a:p>
            <a:pPr lvl="1"/>
            <a:r>
              <a:rPr lang="de-CH" dirty="0" smtClean="0">
                <a:sym typeface="Wingdings" panose="05000000000000000000" pitchFamily="2" charset="2"/>
              </a:rPr>
              <a:t>Sitzungskadenz</a:t>
            </a:r>
          </a:p>
          <a:p>
            <a:pPr lvl="2"/>
            <a:r>
              <a:rPr lang="de-CH" dirty="0" smtClean="0">
                <a:sym typeface="Wingdings" panose="05000000000000000000" pitchFamily="2" charset="2"/>
              </a:rPr>
              <a:t>Ab 03.11.2016 	jeden 2. Donnerstag um 13:30 Uhr</a:t>
            </a:r>
          </a:p>
          <a:p>
            <a:pPr lvl="2"/>
            <a:r>
              <a:rPr lang="de-CH" dirty="0" smtClean="0">
                <a:sym typeface="Wingdings" panose="05000000000000000000" pitchFamily="2" charset="2"/>
              </a:rPr>
              <a:t>Bei Bedarf 		jeden 	  Donnerstag um 13:30 Uhr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C0C8-C89A-4371-8057-D305621CDB4A}" type="slidenum">
              <a:rPr lang="de-CH" smtClean="0"/>
              <a:t>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7687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CH" dirty="0" smtClean="0"/>
              <a:t>HeKoWe TIP Meeting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  <a:ln w="19050">
            <a:solidFill>
              <a:schemeClr val="accent1"/>
            </a:solidFill>
          </a:ln>
        </p:spPr>
        <p:txBody>
          <a:bodyPr/>
          <a:lstStyle/>
          <a:p>
            <a:r>
              <a:rPr lang="de-CH" dirty="0" smtClean="0"/>
              <a:t>Organisation 2</a:t>
            </a:r>
          </a:p>
          <a:p>
            <a:pPr lvl="1"/>
            <a:r>
              <a:rPr lang="de-CH" dirty="0" smtClean="0"/>
              <a:t>Sitzungs- (Reglement?)</a:t>
            </a:r>
          </a:p>
          <a:p>
            <a:pPr lvl="2"/>
            <a:r>
              <a:rPr lang="de-CH" dirty="0" smtClean="0"/>
              <a:t>Pünktlich beginnen und pünktlich aufhören</a:t>
            </a:r>
          </a:p>
          <a:p>
            <a:pPr lvl="2"/>
            <a:r>
              <a:rPr lang="de-CH" dirty="0" smtClean="0"/>
              <a:t>Stellvertretung organisieren bei Abwesenheit</a:t>
            </a:r>
          </a:p>
          <a:p>
            <a:pPr lvl="2"/>
            <a:r>
              <a:rPr lang="de-CH" dirty="0" smtClean="0"/>
              <a:t>Nach Möglichkeit Telefon stummschalten</a:t>
            </a:r>
          </a:p>
          <a:p>
            <a:pPr lvl="2"/>
            <a:r>
              <a:rPr lang="de-CH" dirty="0" smtClean="0"/>
              <a:t>Termine zu Pendenzen sind keine Schikane, sondern sie dienen der Kontrolle des chronologischen Ablaufs</a:t>
            </a:r>
          </a:p>
          <a:p>
            <a:pPr lvl="2"/>
            <a:r>
              <a:rPr lang="de-CH" dirty="0" smtClean="0"/>
              <a:t>Themen, welche nicht sofort gelöst werden können, gehen in eine Subgruppe, die ihr Ergebnis am nächsten TIP-Meeting präsentiert</a:t>
            </a:r>
          </a:p>
          <a:p>
            <a:pPr lvl="2"/>
            <a:endParaRPr lang="de-CH" dirty="0" smtClean="0"/>
          </a:p>
          <a:p>
            <a:pPr lvl="2"/>
            <a:endParaRPr lang="de-CH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C0C8-C89A-4371-8057-D305621CDB4A}" type="slidenum">
              <a:rPr lang="de-CH" smtClean="0"/>
              <a:t>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3667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CH" dirty="0" smtClean="0"/>
              <a:t>HeKoWe TIP Meeting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  <a:ln w="19050">
            <a:solidFill>
              <a:schemeClr val="accent1"/>
            </a:solidFill>
          </a:ln>
        </p:spPr>
        <p:txBody>
          <a:bodyPr/>
          <a:lstStyle/>
          <a:p>
            <a:r>
              <a:rPr lang="de-CH" dirty="0" smtClean="0"/>
              <a:t>Tools</a:t>
            </a:r>
          </a:p>
          <a:p>
            <a:pPr lvl="1"/>
            <a:r>
              <a:rPr lang="de-CH" dirty="0" smtClean="0"/>
              <a:t>Sitzungen im </a:t>
            </a:r>
            <a:r>
              <a:rPr lang="de-CH" dirty="0" smtClean="0">
                <a:hlinkClick r:id="rId2"/>
              </a:rPr>
              <a:t>INDICO</a:t>
            </a:r>
            <a:r>
              <a:rPr lang="de-CH" dirty="0" smtClean="0"/>
              <a:t> abgebildet</a:t>
            </a:r>
          </a:p>
          <a:p>
            <a:pPr lvl="1"/>
            <a:r>
              <a:rPr lang="de-CH" dirty="0" smtClean="0"/>
              <a:t>Projektlaufwerk </a:t>
            </a:r>
            <a:r>
              <a:rPr lang="de-CH" dirty="0" smtClean="0">
                <a:hlinkClick r:id="rId3" action="ppaction://hlinkfile"/>
              </a:rPr>
              <a:t>\\fs01\HeKOWE</a:t>
            </a:r>
            <a:r>
              <a:rPr lang="de-CH" dirty="0" smtClean="0"/>
              <a:t> </a:t>
            </a:r>
            <a:r>
              <a:rPr lang="de-CH" sz="2000" dirty="0" smtClean="0"/>
              <a:t>(wird noch angepasst)</a:t>
            </a:r>
          </a:p>
          <a:p>
            <a:pPr lvl="1"/>
            <a:r>
              <a:rPr lang="de-CH" dirty="0" smtClean="0"/>
              <a:t>Alfresco \\ecm\hekowe 		</a:t>
            </a:r>
            <a:r>
              <a:rPr lang="de-CH" sz="2000" dirty="0" smtClean="0"/>
              <a:t>(</a:t>
            </a:r>
            <a:r>
              <a:rPr lang="de-CH" sz="2000" dirty="0"/>
              <a:t>wird noch angepasst)</a:t>
            </a:r>
          </a:p>
          <a:p>
            <a:pPr lvl="1"/>
            <a:r>
              <a:rPr lang="de-CH" dirty="0" smtClean="0">
                <a:hlinkClick r:id="rId4" action="ppaction://hlinkfile"/>
              </a:rPr>
              <a:t>Panorama-Foto</a:t>
            </a:r>
            <a:endParaRPr lang="de-CH" dirty="0" smtClean="0"/>
          </a:p>
          <a:p>
            <a:pPr lvl="1"/>
            <a:r>
              <a:rPr lang="de-CH" dirty="0" smtClean="0">
                <a:hlinkClick r:id="rId5" action="ppaction://hlinkfile"/>
              </a:rPr>
              <a:t>Layout</a:t>
            </a:r>
            <a:endParaRPr lang="de-CH" dirty="0" smtClean="0"/>
          </a:p>
          <a:p>
            <a:pPr lvl="1"/>
            <a:r>
              <a:rPr lang="de-CH" dirty="0" smtClean="0">
                <a:hlinkClick r:id="rId6" action="ppaction://hlinkfile"/>
              </a:rPr>
              <a:t>Pendenzenliste</a:t>
            </a:r>
            <a:endParaRPr lang="de-CH" dirty="0">
              <a:hlinkClick r:id="rId2"/>
            </a:endParaRPr>
          </a:p>
          <a:p>
            <a:pPr lvl="1"/>
            <a:r>
              <a:rPr lang="de-CH" dirty="0">
                <a:sym typeface="Wingdings" panose="05000000000000000000" pitchFamily="2" charset="2"/>
              </a:rPr>
              <a:t>E-Mail Verteiler </a:t>
            </a:r>
            <a:r>
              <a:rPr lang="de-CH" dirty="0" smtClean="0">
                <a:sym typeface="Wingdings" panose="05000000000000000000" pitchFamily="2" charset="2"/>
                <a:hlinkClick r:id="rId7"/>
              </a:rPr>
              <a:t>HeKoWe@psi.ch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C0C8-C89A-4371-8057-D305621CDB4A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5079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CH" dirty="0"/>
              <a:t>HeKoWe TIP Meeting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  <a:ln w="19050">
            <a:solidFill>
              <a:schemeClr val="accent1"/>
            </a:solidFill>
          </a:ln>
        </p:spPr>
        <p:txBody>
          <a:bodyPr/>
          <a:lstStyle/>
          <a:p>
            <a:r>
              <a:rPr lang="de-CH" dirty="0" smtClean="0"/>
              <a:t>Pendenzen</a:t>
            </a:r>
          </a:p>
          <a:p>
            <a:pPr lvl="1"/>
            <a:r>
              <a:rPr lang="de-CH" dirty="0" smtClean="0"/>
              <a:t>Detaillierte </a:t>
            </a:r>
            <a:r>
              <a:rPr lang="de-CH" dirty="0"/>
              <a:t>Aufgabenbeschreibung der Fachgruppen </a:t>
            </a:r>
            <a:r>
              <a:rPr lang="de-CH" dirty="0" smtClean="0"/>
              <a:t>(FG)</a:t>
            </a:r>
          </a:p>
          <a:p>
            <a:pPr lvl="1"/>
            <a:r>
              <a:rPr lang="de-CH" dirty="0" smtClean="0"/>
              <a:t>Erstellen Zeitplanung mit den FG</a:t>
            </a:r>
          </a:p>
          <a:p>
            <a:pPr lvl="1"/>
            <a:r>
              <a:rPr lang="de-CH" dirty="0" smtClean="0"/>
              <a:t>Komplettieren Projekt Struktur Plan</a:t>
            </a:r>
          </a:p>
          <a:p>
            <a:pPr lvl="1"/>
            <a:r>
              <a:rPr lang="de-CH" dirty="0" smtClean="0"/>
              <a:t>…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C0C8-C89A-4371-8057-D305621CDB4A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8761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CH" dirty="0"/>
              <a:t>HeKoWe TIP Meeting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  <a:ln w="19050"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de-CH" dirty="0" smtClean="0"/>
              <a:t>Bau &amp; Infrastruktur</a:t>
            </a:r>
          </a:p>
          <a:p>
            <a:pPr lvl="1"/>
            <a:r>
              <a:rPr lang="de-CH" dirty="0" smtClean="0"/>
              <a:t>Aufgaben</a:t>
            </a:r>
          </a:p>
          <a:p>
            <a:pPr lvl="2"/>
            <a:r>
              <a:rPr lang="de-CH" dirty="0" smtClean="0"/>
              <a:t>Bauzeichnungen erstellen</a:t>
            </a:r>
          </a:p>
          <a:p>
            <a:pPr lvl="2"/>
            <a:r>
              <a:rPr lang="de-CH" dirty="0" smtClean="0"/>
              <a:t>Rückbau Betonfundamente</a:t>
            </a:r>
          </a:p>
          <a:p>
            <a:pPr lvl="2"/>
            <a:r>
              <a:rPr lang="de-CH" dirty="0" smtClean="0"/>
              <a:t>Schutz der empfindlichen Komponenten</a:t>
            </a:r>
          </a:p>
          <a:p>
            <a:pPr lvl="2"/>
            <a:r>
              <a:rPr lang="de-CH" dirty="0" smtClean="0"/>
              <a:t>Sanierung Hallenboden</a:t>
            </a:r>
          </a:p>
          <a:p>
            <a:pPr lvl="2"/>
            <a:r>
              <a:rPr lang="de-CH" dirty="0"/>
              <a:t>Umbau </a:t>
            </a:r>
            <a:r>
              <a:rPr lang="de-CH" dirty="0" smtClean="0"/>
              <a:t>Gebäudehülle (Durchbrüche, ect.)</a:t>
            </a:r>
          </a:p>
          <a:p>
            <a:pPr lvl="2"/>
            <a:r>
              <a:rPr lang="de-CH" dirty="0" smtClean="0"/>
              <a:t>Statik-Berechnungen</a:t>
            </a:r>
          </a:p>
          <a:p>
            <a:pPr lvl="2"/>
            <a:r>
              <a:rPr lang="de-CH" dirty="0" smtClean="0"/>
              <a:t>Prüfung Kran-Update</a:t>
            </a:r>
          </a:p>
          <a:p>
            <a:pPr lvl="2"/>
            <a:r>
              <a:rPr lang="de-CH" dirty="0" smtClean="0"/>
              <a:t>Gegebenenfalls Verstärkung Eingangsboden</a:t>
            </a:r>
          </a:p>
          <a:p>
            <a:pPr lvl="2"/>
            <a:r>
              <a:rPr lang="de-CH" dirty="0" smtClean="0"/>
              <a:t>Dokumentation</a:t>
            </a:r>
          </a:p>
          <a:p>
            <a:pPr lvl="1"/>
            <a:endParaRPr lang="de-CH" dirty="0" smtClean="0"/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C0C8-C89A-4371-8057-D305621CDB4A}" type="slidenum">
              <a:rPr lang="de-CH" smtClean="0"/>
              <a:t>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7253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CH" dirty="0"/>
              <a:t>HeKoWe TIP Meeting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  <a:ln w="19050"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de-CH" dirty="0" smtClean="0"/>
              <a:t>Elektro Installation / GLS</a:t>
            </a:r>
          </a:p>
          <a:p>
            <a:pPr lvl="1"/>
            <a:r>
              <a:rPr lang="de-CH" dirty="0" smtClean="0"/>
              <a:t>Aufgaben</a:t>
            </a:r>
          </a:p>
          <a:p>
            <a:pPr lvl="2"/>
            <a:r>
              <a:rPr lang="de-CH" dirty="0" smtClean="0"/>
              <a:t>Elektrotechnische Abnahme der Komponenten beim Lieferanten</a:t>
            </a:r>
          </a:p>
          <a:p>
            <a:pPr lvl="2"/>
            <a:r>
              <a:rPr lang="de-CH" dirty="0" smtClean="0"/>
              <a:t>Evtl. Rückbau bestehende Elektroinstallationen</a:t>
            </a:r>
          </a:p>
          <a:p>
            <a:pPr lvl="2"/>
            <a:r>
              <a:rPr lang="de-CH" dirty="0" smtClean="0"/>
              <a:t>Halle </a:t>
            </a:r>
            <a:r>
              <a:rPr lang="de-CH" dirty="0"/>
              <a:t>s</a:t>
            </a:r>
            <a:r>
              <a:rPr lang="de-CH" dirty="0" smtClean="0"/>
              <a:t>tromlos schalten</a:t>
            </a:r>
          </a:p>
          <a:p>
            <a:pPr lvl="2"/>
            <a:r>
              <a:rPr lang="de-CH" dirty="0" smtClean="0"/>
              <a:t>Provisorische Versorgung von Hallenkran; Beleuchtung</a:t>
            </a:r>
          </a:p>
          <a:p>
            <a:pPr lvl="2"/>
            <a:r>
              <a:rPr lang="de-CH" dirty="0" smtClean="0"/>
              <a:t>Fertigung Schaltschränke nach vorliegenden Plänen</a:t>
            </a:r>
          </a:p>
          <a:p>
            <a:pPr lvl="2"/>
            <a:r>
              <a:rPr lang="de-CH" dirty="0" smtClean="0"/>
              <a:t>Aufbau neue Elektroinstallation und Verkabelung der Komponenten untereinander</a:t>
            </a:r>
          </a:p>
          <a:p>
            <a:pPr lvl="2"/>
            <a:r>
              <a:rPr lang="de-CH" dirty="0" smtClean="0"/>
              <a:t>Integration Gebäude-Leit-System</a:t>
            </a:r>
          </a:p>
          <a:p>
            <a:pPr lvl="2"/>
            <a:r>
              <a:rPr lang="de-CH" dirty="0" smtClean="0"/>
              <a:t>Dokumentation </a:t>
            </a:r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C0C8-C89A-4371-8057-D305621CDB4A}" type="slidenum">
              <a:rPr lang="de-CH" smtClean="0"/>
              <a:t>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7253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CH" dirty="0"/>
              <a:t>HeKoWe TIP Meeting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  <a:ln w="1905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de-CH" dirty="0" smtClean="0"/>
              <a:t>Hallendienst</a:t>
            </a:r>
          </a:p>
          <a:p>
            <a:pPr lvl="1"/>
            <a:r>
              <a:rPr lang="de-CH" dirty="0" smtClean="0"/>
              <a:t>Aufgaben</a:t>
            </a:r>
          </a:p>
          <a:p>
            <a:pPr lvl="2"/>
            <a:r>
              <a:rPr lang="de-CH" dirty="0" smtClean="0"/>
              <a:t>Beschaffung, Vor- und Endmontage der Stahlplattform</a:t>
            </a:r>
          </a:p>
          <a:p>
            <a:pPr lvl="2"/>
            <a:r>
              <a:rPr lang="de-CH" dirty="0" smtClean="0"/>
              <a:t>Allgemeine Montage-Unterstützung</a:t>
            </a:r>
          </a:p>
          <a:p>
            <a:pPr lvl="2"/>
            <a:r>
              <a:rPr lang="de-CH" dirty="0" smtClean="0"/>
              <a:t>Mitarbeit bei der Dokumentation</a:t>
            </a:r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C0C8-C89A-4371-8057-D305621CDB4A}" type="slidenum">
              <a:rPr lang="de-CH" smtClean="0"/>
              <a:t>9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7253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348</Words>
  <Application>Microsoft Office PowerPoint</Application>
  <PresentationFormat>Bildschirmpräsentation (4:3)</PresentationFormat>
  <Paragraphs>118</Paragraphs>
  <Slides>14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5" baseType="lpstr">
      <vt:lpstr>Larissa</vt:lpstr>
      <vt:lpstr>HeKoWe TIP Meeting</vt:lpstr>
      <vt:lpstr>HeKoWe TIP Meeting</vt:lpstr>
      <vt:lpstr>HeKoWe TIP Meeting</vt:lpstr>
      <vt:lpstr>HeKoWe TIP Meeting</vt:lpstr>
      <vt:lpstr>HeKoWe TIP Meeting</vt:lpstr>
      <vt:lpstr>HeKoWe TIP Meeting</vt:lpstr>
      <vt:lpstr>HeKoWe TIP Meeting</vt:lpstr>
      <vt:lpstr>HeKoWe TIP Meeting</vt:lpstr>
      <vt:lpstr>HeKoWe TIP Meeting</vt:lpstr>
      <vt:lpstr>HeKoWe TIP Meeting</vt:lpstr>
      <vt:lpstr>HeKoWe TIP Meeting</vt:lpstr>
      <vt:lpstr>HeKoWe TIP Meeting</vt:lpstr>
      <vt:lpstr>HeKoWe TIP Meeting</vt:lpstr>
      <vt:lpstr>HeKoWe TIP Meeting</vt:lpstr>
    </vt:vector>
  </TitlesOfParts>
  <Company>PSI - Paul Scherrer Institut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HeKoWe TIP Meeting</dc:title>
  <dc:creator>Zoller Werner</dc:creator>
  <cp:lastModifiedBy>Zoller Werner</cp:lastModifiedBy>
  <cp:revision>35</cp:revision>
  <cp:lastPrinted>2016-11-03T10:46:55Z</cp:lastPrinted>
  <dcterms:created xsi:type="dcterms:W3CDTF">2016-11-03T09:07:22Z</dcterms:created>
  <dcterms:modified xsi:type="dcterms:W3CDTF">2016-12-01T09:58:44Z</dcterms:modified>
</cp:coreProperties>
</file>