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2" d="100"/>
          <a:sy n="122" d="100"/>
        </p:scale>
        <p:origin x="-76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9ED24-6728-4180-923E-BE3D4D0AE6DD}" type="datetimeFigureOut">
              <a:rPr lang="en-US" smtClean="0"/>
              <a:t>21-Jun-17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B8B63-9569-441D-A1C3-59CA845101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321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9ED24-6728-4180-923E-BE3D4D0AE6DD}" type="datetimeFigureOut">
              <a:rPr lang="en-US" smtClean="0"/>
              <a:t>21-Jun-17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B8B63-9569-441D-A1C3-59CA845101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8885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9ED24-6728-4180-923E-BE3D4D0AE6DD}" type="datetimeFigureOut">
              <a:rPr lang="en-US" smtClean="0"/>
              <a:t>21-Jun-17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B8B63-9569-441D-A1C3-59CA845101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703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9ED24-6728-4180-923E-BE3D4D0AE6DD}" type="datetimeFigureOut">
              <a:rPr lang="en-US" smtClean="0"/>
              <a:t>21-Jun-17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B8B63-9569-441D-A1C3-59CA845101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2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9ED24-6728-4180-923E-BE3D4D0AE6DD}" type="datetimeFigureOut">
              <a:rPr lang="en-US" smtClean="0"/>
              <a:t>21-Jun-17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B8B63-9569-441D-A1C3-59CA845101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144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9ED24-6728-4180-923E-BE3D4D0AE6DD}" type="datetimeFigureOut">
              <a:rPr lang="en-US" smtClean="0"/>
              <a:t>21-Jun-17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B8B63-9569-441D-A1C3-59CA845101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247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9ED24-6728-4180-923E-BE3D4D0AE6DD}" type="datetimeFigureOut">
              <a:rPr lang="en-US" smtClean="0"/>
              <a:t>21-Jun-17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B8B63-9569-441D-A1C3-59CA845101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8675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9ED24-6728-4180-923E-BE3D4D0AE6DD}" type="datetimeFigureOut">
              <a:rPr lang="en-US" smtClean="0"/>
              <a:t>21-Jun-17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B8B63-9569-441D-A1C3-59CA845101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184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9ED24-6728-4180-923E-BE3D4D0AE6DD}" type="datetimeFigureOut">
              <a:rPr lang="en-US" smtClean="0"/>
              <a:t>21-Jun-17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B8B63-9569-441D-A1C3-59CA845101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121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9ED24-6728-4180-923E-BE3D4D0AE6DD}" type="datetimeFigureOut">
              <a:rPr lang="en-US" smtClean="0"/>
              <a:t>21-Jun-17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B8B63-9569-441D-A1C3-59CA845101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9520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9ED24-6728-4180-923E-BE3D4D0AE6DD}" type="datetimeFigureOut">
              <a:rPr lang="en-US" smtClean="0"/>
              <a:t>21-Jun-17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B8B63-9569-441D-A1C3-59CA845101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28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29ED24-6728-4180-923E-BE3D4D0AE6DD}" type="datetimeFigureOut">
              <a:rPr lang="en-US" smtClean="0"/>
              <a:t>21-Jun-17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8B8B63-9569-441D-A1C3-59CA845101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692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voulot_d\Desktop\Clipboard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868433"/>
            <a:ext cx="9163681" cy="5008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12089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voulot_d\Desktop\LCLS_1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404" y="620688"/>
            <a:ext cx="9161404" cy="5152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34947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voulot_d\Desktop\StatusPanelFLASH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24" y="27098"/>
            <a:ext cx="8820472" cy="6786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15805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voulot_d\switchdrive\SwissFEL\Otherfacilities\SACLA\Sacla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02" y="1268760"/>
            <a:ext cx="9012102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7895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PSI - Paul Scherrer Institut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Voulot Didier</dc:creator>
  <cp:lastModifiedBy>Voulot Didier</cp:lastModifiedBy>
  <cp:revision>1</cp:revision>
  <dcterms:created xsi:type="dcterms:W3CDTF">2017-06-21T09:41:54Z</dcterms:created>
  <dcterms:modified xsi:type="dcterms:W3CDTF">2017-06-21T09:44:54Z</dcterms:modified>
</cp:coreProperties>
</file>