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6"/>
  </p:notesMasterIdLst>
  <p:handoutMasterIdLst>
    <p:handoutMasterId r:id="rId17"/>
  </p:handoutMasterIdLst>
  <p:sldIdLst>
    <p:sldId id="331" r:id="rId2"/>
    <p:sldId id="332" r:id="rId3"/>
    <p:sldId id="370" r:id="rId4"/>
    <p:sldId id="371" r:id="rId5"/>
    <p:sldId id="372" r:id="rId6"/>
    <p:sldId id="373" r:id="rId7"/>
    <p:sldId id="374" r:id="rId8"/>
    <p:sldId id="375" r:id="rId9"/>
    <p:sldId id="376" r:id="rId10"/>
    <p:sldId id="377" r:id="rId11"/>
    <p:sldId id="378" r:id="rId12"/>
    <p:sldId id="379" r:id="rId13"/>
    <p:sldId id="380" r:id="rId14"/>
    <p:sldId id="369" r:id="rId15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25"/>
    <p:restoredTop sz="91401" autoAdjust="0"/>
  </p:normalViewPr>
  <p:slideViewPr>
    <p:cSldViewPr snapToObjects="1">
      <p:cViewPr>
        <p:scale>
          <a:sx n="125" d="100"/>
          <a:sy n="125" d="100"/>
        </p:scale>
        <p:origin x="896" y="-31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smtClean="0"/>
              <a:t>5</a:t>
            </a:r>
            <a:r>
              <a:rPr lang="en-GB" baseline="30000" smtClean="0"/>
              <a:t>th </a:t>
            </a:r>
            <a:r>
              <a:rPr lang="en-GB" dirty="0" smtClean="0"/>
              <a:t>CCT Meeting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CERN/Paul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07.09.2017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695" y="1341438"/>
            <a:ext cx="6210822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Rayleigh Backscattering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94906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Rayleigh Backscattering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695" y="1341438"/>
            <a:ext cx="6210822" cy="4679950"/>
          </a:xfrm>
        </p:spPr>
      </p:pic>
      <p:sp>
        <p:nvSpPr>
          <p:cNvPr id="7" name="TextBox 6"/>
          <p:cNvSpPr txBox="1"/>
          <p:nvPr/>
        </p:nvSpPr>
        <p:spPr>
          <a:xfrm>
            <a:off x="-3149600" y="79857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44237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997" y="1341438"/>
            <a:ext cx="6274218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5574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840" y="1341438"/>
            <a:ext cx="6248533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902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925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Furnace update, infrastructure finances, space</a:t>
            </a:r>
          </a:p>
          <a:p>
            <a:r>
              <a:rPr lang="en-US" dirty="0" smtClean="0"/>
              <a:t>Cable (incl. fiber optics and Cu)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6010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3646875" cy="403244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Carbolite</a:t>
            </a:r>
            <a:r>
              <a:rPr lang="en-US" dirty="0" smtClean="0"/>
              <a:t> </a:t>
            </a:r>
            <a:r>
              <a:rPr lang="en-US" dirty="0" err="1" smtClean="0"/>
              <a:t>Gero</a:t>
            </a:r>
            <a:r>
              <a:rPr lang="en-US" dirty="0" smtClean="0"/>
              <a:t> &amp; </a:t>
            </a:r>
            <a:r>
              <a:rPr lang="en-US" dirty="0" err="1" smtClean="0"/>
              <a:t>Nabertherm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079" y="1628800"/>
            <a:ext cx="4030975" cy="38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423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1348869"/>
            <a:ext cx="7742237" cy="46650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60745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53" y="1772816"/>
            <a:ext cx="7742237" cy="202441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4005064"/>
            <a:ext cx="7812360" cy="20352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3688" y="139037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Effective space requirement: 4x8 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20000" y="605085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Power requirement reduced from 180 to 150 kW</a:t>
            </a:r>
            <a:r>
              <a:rPr lang="en-US" sz="1800" kern="1000" spc="30" smtClean="0">
                <a:latin typeface="+mn-lt"/>
                <a:cs typeface="Franklin Gothic Book"/>
              </a:rPr>
              <a:t>, still under discussion.</a:t>
            </a:r>
            <a:endParaRPr lang="en-US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71745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21" y="1341438"/>
            <a:ext cx="7186570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data </a:t>
            </a:r>
            <a:r>
              <a:rPr lang="en-US" dirty="0" err="1" smtClean="0"/>
              <a:t>Nabertherm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588406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cold trap?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how many heating zones on 2-m-long oven?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training on-site included?</a:t>
            </a:r>
          </a:p>
        </p:txBody>
      </p:sp>
    </p:spTree>
    <p:extLst>
      <p:ext uri="{BB962C8B-B14F-4D97-AF65-F5344CB8AC3E}">
        <p14:creationId xmlns:p14="http://schemas.microsoft.com/office/powerpoint/2010/main" val="8892564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10160"/>
            <a:ext cx="4137461" cy="316768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</a:t>
            </a:r>
            <a:r>
              <a:rPr lang="en-US" dirty="0" err="1" smtClean="0"/>
              <a:t>Gero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675" y="2343361"/>
            <a:ext cx="4127379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797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Price difference: 10,000 EUR.</a:t>
            </a:r>
          </a:p>
          <a:p>
            <a:pPr lvl="1"/>
            <a:r>
              <a:rPr lang="en-US" dirty="0" err="1"/>
              <a:t>Nabertherm</a:t>
            </a:r>
            <a:r>
              <a:rPr lang="en-US" dirty="0"/>
              <a:t> needs to add on-site commissioning and cold-trap for exhaust cleaning. </a:t>
            </a:r>
          </a:p>
          <a:p>
            <a:pPr lvl="1"/>
            <a:r>
              <a:rPr lang="en-US" dirty="0"/>
              <a:t>Effectively prices are identical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Gero</a:t>
            </a:r>
            <a:r>
              <a:rPr lang="en-US" dirty="0" smtClean="0"/>
              <a:t> working volume is cylindrical with 650 mm diameter, </a:t>
            </a:r>
            <a:r>
              <a:rPr lang="en-US" dirty="0" err="1" smtClean="0"/>
              <a:t>Nabertherm</a:t>
            </a:r>
            <a:r>
              <a:rPr lang="en-US" dirty="0" smtClean="0"/>
              <a:t> is square 250x250 mm.</a:t>
            </a:r>
            <a:endParaRPr lang="en-US" dirty="0"/>
          </a:p>
          <a:p>
            <a:r>
              <a:rPr lang="en-US" dirty="0" smtClean="0"/>
              <a:t>6 </a:t>
            </a:r>
            <a:r>
              <a:rPr lang="en-US" dirty="0" smtClean="0"/>
              <a:t>month construction, 7 month </a:t>
            </a:r>
            <a:r>
              <a:rPr lang="en-US" dirty="0" smtClean="0"/>
              <a:t>delivery with </a:t>
            </a:r>
            <a:r>
              <a:rPr lang="en-US" dirty="0" err="1" smtClean="0"/>
              <a:t>Gero</a:t>
            </a:r>
            <a:r>
              <a:rPr lang="en-US" dirty="0" smtClean="0"/>
              <a:t>, 8-9 month delivery with </a:t>
            </a:r>
            <a:r>
              <a:rPr lang="en-US" dirty="0" err="1" smtClean="0"/>
              <a:t>Nabertherm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Gero</a:t>
            </a:r>
            <a:r>
              <a:rPr lang="en-US" dirty="0" smtClean="0"/>
              <a:t> has experience with tuning of 3 furnaces at CERN.</a:t>
            </a:r>
          </a:p>
          <a:p>
            <a:pPr lvl="1"/>
            <a:r>
              <a:rPr lang="en-US" dirty="0" smtClean="0"/>
              <a:t>Will make our commissioning shorter and quality better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opt for </a:t>
            </a:r>
            <a:r>
              <a:rPr lang="en-US" dirty="0" err="1" smtClean="0"/>
              <a:t>Gero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Furnace: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23941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087" y="1341438"/>
            <a:ext cx="6216038" cy="4679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Rayleigh Backscattering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98592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13507</TotalTime>
  <Words>187</Words>
  <Application>Microsoft Macintosh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 Narrow</vt:lpstr>
      <vt:lpstr>Calibri</vt:lpstr>
      <vt:lpstr>Franklin Gothic Book</vt:lpstr>
      <vt:lpstr>Georgia</vt:lpstr>
      <vt:lpstr>ＭＳ Ｐゴシック</vt:lpstr>
      <vt:lpstr>Rockwell</vt:lpstr>
      <vt:lpstr>Symbol</vt:lpstr>
      <vt:lpstr>Times</vt:lpstr>
      <vt:lpstr>ヒラギノ角ゴ Pro W3</vt:lpstr>
      <vt:lpstr>Arial</vt:lpstr>
      <vt:lpstr>PSI-Powerpoint-Master Calibri V2</vt:lpstr>
      <vt:lpstr>5th CCT Meeting</vt:lpstr>
      <vt:lpstr>Overview</vt:lpstr>
      <vt:lpstr>Carbolite Gero &amp; Nabertherm</vt:lpstr>
      <vt:lpstr>Concept</vt:lpstr>
      <vt:lpstr>Connection</vt:lpstr>
      <vt:lpstr>Key data Nabertherm</vt:lpstr>
      <vt:lpstr>Price Gero</vt:lpstr>
      <vt:lpstr>Conclusion Furnace:</vt:lpstr>
      <vt:lpstr>Rayleigh Backscattering</vt:lpstr>
      <vt:lpstr>Rayleigh Backscattering</vt:lpstr>
      <vt:lpstr>Rayleigh Backscattering</vt:lpstr>
      <vt:lpstr>Localization</vt:lpstr>
      <vt:lpstr>Literature</vt:lpstr>
      <vt:lpstr>END</vt:lpstr>
    </vt:vector>
  </TitlesOfParts>
  <Company/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Bernhard Auchmann</dc:creator>
  <cp:lastModifiedBy>Bernhard Auchmann</cp:lastModifiedBy>
  <cp:revision>218</cp:revision>
  <cp:lastPrinted>2015-07-23T13:50:07Z</cp:lastPrinted>
  <dcterms:created xsi:type="dcterms:W3CDTF">2017-04-12T09:33:27Z</dcterms:created>
  <dcterms:modified xsi:type="dcterms:W3CDTF">2017-09-11T12:39:01Z</dcterms:modified>
</cp:coreProperties>
</file>