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303" r:id="rId2"/>
    <p:sldId id="280" r:id="rId3"/>
    <p:sldId id="284" r:id="rId4"/>
    <p:sldId id="305" r:id="rId5"/>
    <p:sldId id="281" r:id="rId6"/>
    <p:sldId id="282" r:id="rId7"/>
    <p:sldId id="304" r:id="rId8"/>
    <p:sldId id="286" r:id="rId9"/>
    <p:sldId id="291" r:id="rId10"/>
    <p:sldId id="274" r:id="rId11"/>
    <p:sldId id="270" r:id="rId12"/>
    <p:sldId id="275" r:id="rId13"/>
    <p:sldId id="276" r:id="rId14"/>
    <p:sldId id="277" r:id="rId15"/>
    <p:sldId id="290" r:id="rId16"/>
    <p:sldId id="278" r:id="rId17"/>
    <p:sldId id="287" r:id="rId18"/>
    <p:sldId id="293" r:id="rId19"/>
    <p:sldId id="299" r:id="rId20"/>
    <p:sldId id="296" r:id="rId21"/>
    <p:sldId id="300" r:id="rId22"/>
    <p:sldId id="301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1240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5E977-EBBE-1D42-89D3-29475D882EF4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364BF0-85A4-1D42-9FAA-9A5125B319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44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364BF0-85A4-1D42-9FAA-9A5125B3196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05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19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4403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9912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09600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6/21/2017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S. Caspi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1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#</a:t>
            </a:r>
            <a:endParaRPr lang="en-US" dirty="0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24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1" name="Straight Connector 10"/>
          <p:cNvCxnSpPr/>
          <p:nvPr userDrawn="1"/>
        </p:nvCxnSpPr>
        <p:spPr>
          <a:xfrm>
            <a:off x="1066800" y="838200"/>
            <a:ext cx="7772400" cy="0"/>
          </a:xfrm>
          <a:prstGeom prst="line">
            <a:avLst/>
          </a:prstGeom>
          <a:ln w="19050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152400" y="6324600"/>
            <a:ext cx="8763000" cy="1588"/>
          </a:xfrm>
          <a:prstGeom prst="line">
            <a:avLst/>
          </a:prstGeom>
          <a:ln w="19050">
            <a:solidFill>
              <a:srgbClr val="17375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9816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013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075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070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722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557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597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15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3264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4A3480-2B06-4491-9ACB-1978698B7C33}" type="datetimeFigureOut">
              <a:rPr lang="en-US" smtClean="0"/>
              <a:t>9/6/17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183955-917B-4401-839B-8D8E850E9D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9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4" Type="http://schemas.openxmlformats.org/officeDocument/2006/relationships/image" Target="../media/image4.pn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2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11" t="36383" r="55358" b="16761"/>
          <a:stretch/>
        </p:blipFill>
        <p:spPr>
          <a:xfrm rot="5400000">
            <a:off x="3310102" y="2576722"/>
            <a:ext cx="1420594" cy="1593387"/>
          </a:xfrm>
          <a:prstGeom prst="ellipse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279664"/>
            <a:ext cx="9144000" cy="5143500"/>
            <a:chOff x="0" y="6259909"/>
            <a:chExt cx="51120675" cy="38340506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6259909"/>
              <a:ext cx="51120675" cy="38340506"/>
            </a:xfrm>
            <a:prstGeom prst="rect">
              <a:avLst/>
            </a:prstGeom>
          </p:spPr>
        </p:pic>
        <p:sp>
          <p:nvSpPr>
            <p:cNvPr id="9" name="Freeform 8"/>
            <p:cNvSpPr>
              <a:spLocks noChangeAspect="1"/>
            </p:cNvSpPr>
            <p:nvPr/>
          </p:nvSpPr>
          <p:spPr>
            <a:xfrm>
              <a:off x="19639582" y="20024845"/>
              <a:ext cx="9109588" cy="9548014"/>
            </a:xfrm>
            <a:custGeom>
              <a:avLst/>
              <a:gdLst>
                <a:gd name="connsiteX0" fmla="*/ 711200 w 9271000"/>
                <a:gd name="connsiteY0" fmla="*/ 10045700 h 10045700"/>
                <a:gd name="connsiteX1" fmla="*/ 838200 w 9271000"/>
                <a:gd name="connsiteY1" fmla="*/ 9550400 h 10045700"/>
                <a:gd name="connsiteX2" fmla="*/ 850900 w 9271000"/>
                <a:gd name="connsiteY2" fmla="*/ 9499600 h 10045700"/>
                <a:gd name="connsiteX3" fmla="*/ 863600 w 9271000"/>
                <a:gd name="connsiteY3" fmla="*/ 9461500 h 10045700"/>
                <a:gd name="connsiteX4" fmla="*/ 901700 w 9271000"/>
                <a:gd name="connsiteY4" fmla="*/ 9372600 h 10045700"/>
                <a:gd name="connsiteX5" fmla="*/ 952500 w 9271000"/>
                <a:gd name="connsiteY5" fmla="*/ 9232900 h 10045700"/>
                <a:gd name="connsiteX6" fmla="*/ 965200 w 9271000"/>
                <a:gd name="connsiteY6" fmla="*/ 9182100 h 10045700"/>
                <a:gd name="connsiteX7" fmla="*/ 990600 w 9271000"/>
                <a:gd name="connsiteY7" fmla="*/ 9105900 h 10045700"/>
                <a:gd name="connsiteX8" fmla="*/ 1016000 w 9271000"/>
                <a:gd name="connsiteY8" fmla="*/ 8991600 h 10045700"/>
                <a:gd name="connsiteX9" fmla="*/ 1028700 w 9271000"/>
                <a:gd name="connsiteY9" fmla="*/ 8953500 h 10045700"/>
                <a:gd name="connsiteX10" fmla="*/ 1041400 w 9271000"/>
                <a:gd name="connsiteY10" fmla="*/ 8902700 h 10045700"/>
                <a:gd name="connsiteX11" fmla="*/ 1079500 w 9271000"/>
                <a:gd name="connsiteY11" fmla="*/ 8788400 h 10045700"/>
                <a:gd name="connsiteX12" fmla="*/ 1117600 w 9271000"/>
                <a:gd name="connsiteY12" fmla="*/ 8674100 h 10045700"/>
                <a:gd name="connsiteX13" fmla="*/ 1130300 w 9271000"/>
                <a:gd name="connsiteY13" fmla="*/ 8636000 h 10045700"/>
                <a:gd name="connsiteX14" fmla="*/ 1155700 w 9271000"/>
                <a:gd name="connsiteY14" fmla="*/ 8585200 h 10045700"/>
                <a:gd name="connsiteX15" fmla="*/ 1181100 w 9271000"/>
                <a:gd name="connsiteY15" fmla="*/ 8547100 h 10045700"/>
                <a:gd name="connsiteX16" fmla="*/ 1206500 w 9271000"/>
                <a:gd name="connsiteY16" fmla="*/ 8470900 h 10045700"/>
                <a:gd name="connsiteX17" fmla="*/ 1231900 w 9271000"/>
                <a:gd name="connsiteY17" fmla="*/ 8432800 h 10045700"/>
                <a:gd name="connsiteX18" fmla="*/ 1295400 w 9271000"/>
                <a:gd name="connsiteY18" fmla="*/ 8318500 h 10045700"/>
                <a:gd name="connsiteX19" fmla="*/ 1371600 w 9271000"/>
                <a:gd name="connsiteY19" fmla="*/ 8242300 h 10045700"/>
                <a:gd name="connsiteX20" fmla="*/ 1447800 w 9271000"/>
                <a:gd name="connsiteY20" fmla="*/ 8191500 h 10045700"/>
                <a:gd name="connsiteX21" fmla="*/ 1485900 w 9271000"/>
                <a:gd name="connsiteY21" fmla="*/ 8153400 h 10045700"/>
                <a:gd name="connsiteX22" fmla="*/ 1562100 w 9271000"/>
                <a:gd name="connsiteY22" fmla="*/ 8115300 h 10045700"/>
                <a:gd name="connsiteX23" fmla="*/ 1638300 w 9271000"/>
                <a:gd name="connsiteY23" fmla="*/ 8051800 h 10045700"/>
                <a:gd name="connsiteX24" fmla="*/ 1663700 w 9271000"/>
                <a:gd name="connsiteY24" fmla="*/ 8013700 h 10045700"/>
                <a:gd name="connsiteX25" fmla="*/ 1752600 w 9271000"/>
                <a:gd name="connsiteY25" fmla="*/ 7924800 h 10045700"/>
                <a:gd name="connsiteX26" fmla="*/ 1778000 w 9271000"/>
                <a:gd name="connsiteY26" fmla="*/ 7848600 h 10045700"/>
                <a:gd name="connsiteX27" fmla="*/ 1739900 w 9271000"/>
                <a:gd name="connsiteY27" fmla="*/ 7823200 h 10045700"/>
                <a:gd name="connsiteX28" fmla="*/ 1790700 w 9271000"/>
                <a:gd name="connsiteY28" fmla="*/ 7721600 h 10045700"/>
                <a:gd name="connsiteX29" fmla="*/ 1828800 w 9271000"/>
                <a:gd name="connsiteY29" fmla="*/ 7708900 h 10045700"/>
                <a:gd name="connsiteX30" fmla="*/ 1854200 w 9271000"/>
                <a:gd name="connsiteY30" fmla="*/ 7670800 h 10045700"/>
                <a:gd name="connsiteX31" fmla="*/ 1866900 w 9271000"/>
                <a:gd name="connsiteY31" fmla="*/ 7632700 h 10045700"/>
                <a:gd name="connsiteX32" fmla="*/ 1892300 w 9271000"/>
                <a:gd name="connsiteY32" fmla="*/ 7518400 h 10045700"/>
                <a:gd name="connsiteX33" fmla="*/ 1917700 w 9271000"/>
                <a:gd name="connsiteY33" fmla="*/ 7467600 h 10045700"/>
                <a:gd name="connsiteX34" fmla="*/ 1943100 w 9271000"/>
                <a:gd name="connsiteY34" fmla="*/ 7391400 h 10045700"/>
                <a:gd name="connsiteX35" fmla="*/ 1955800 w 9271000"/>
                <a:gd name="connsiteY35" fmla="*/ 7353300 h 10045700"/>
                <a:gd name="connsiteX36" fmla="*/ 1981200 w 9271000"/>
                <a:gd name="connsiteY36" fmla="*/ 7315200 h 10045700"/>
                <a:gd name="connsiteX37" fmla="*/ 2019300 w 9271000"/>
                <a:gd name="connsiteY37" fmla="*/ 7239000 h 10045700"/>
                <a:gd name="connsiteX38" fmla="*/ 2057400 w 9271000"/>
                <a:gd name="connsiteY38" fmla="*/ 7213600 h 10045700"/>
                <a:gd name="connsiteX39" fmla="*/ 2095500 w 9271000"/>
                <a:gd name="connsiteY39" fmla="*/ 7137400 h 10045700"/>
                <a:gd name="connsiteX40" fmla="*/ 2171700 w 9271000"/>
                <a:gd name="connsiteY40" fmla="*/ 7061200 h 10045700"/>
                <a:gd name="connsiteX41" fmla="*/ 2197100 w 9271000"/>
                <a:gd name="connsiteY41" fmla="*/ 7010400 h 10045700"/>
                <a:gd name="connsiteX42" fmla="*/ 2235200 w 9271000"/>
                <a:gd name="connsiteY42" fmla="*/ 6985000 h 10045700"/>
                <a:gd name="connsiteX43" fmla="*/ 2349500 w 9271000"/>
                <a:gd name="connsiteY43" fmla="*/ 6896100 h 10045700"/>
                <a:gd name="connsiteX44" fmla="*/ 2387600 w 9271000"/>
                <a:gd name="connsiteY44" fmla="*/ 6883400 h 10045700"/>
                <a:gd name="connsiteX45" fmla="*/ 2425700 w 9271000"/>
                <a:gd name="connsiteY45" fmla="*/ 6858000 h 10045700"/>
                <a:gd name="connsiteX46" fmla="*/ 2501900 w 9271000"/>
                <a:gd name="connsiteY46" fmla="*/ 6832600 h 10045700"/>
                <a:gd name="connsiteX47" fmla="*/ 2540000 w 9271000"/>
                <a:gd name="connsiteY47" fmla="*/ 6819900 h 10045700"/>
                <a:gd name="connsiteX48" fmla="*/ 2578100 w 9271000"/>
                <a:gd name="connsiteY48" fmla="*/ 6794500 h 10045700"/>
                <a:gd name="connsiteX49" fmla="*/ 2654300 w 9271000"/>
                <a:gd name="connsiteY49" fmla="*/ 6769100 h 10045700"/>
                <a:gd name="connsiteX50" fmla="*/ 2692400 w 9271000"/>
                <a:gd name="connsiteY50" fmla="*/ 6756400 h 10045700"/>
                <a:gd name="connsiteX51" fmla="*/ 2768600 w 9271000"/>
                <a:gd name="connsiteY51" fmla="*/ 6731000 h 10045700"/>
                <a:gd name="connsiteX52" fmla="*/ 2806700 w 9271000"/>
                <a:gd name="connsiteY52" fmla="*/ 6718300 h 10045700"/>
                <a:gd name="connsiteX53" fmla="*/ 2857500 w 9271000"/>
                <a:gd name="connsiteY53" fmla="*/ 6705600 h 10045700"/>
                <a:gd name="connsiteX54" fmla="*/ 2844800 w 9271000"/>
                <a:gd name="connsiteY54" fmla="*/ 6591300 h 10045700"/>
                <a:gd name="connsiteX55" fmla="*/ 2819400 w 9271000"/>
                <a:gd name="connsiteY55" fmla="*/ 6540500 h 10045700"/>
                <a:gd name="connsiteX56" fmla="*/ 2806700 w 9271000"/>
                <a:gd name="connsiteY56" fmla="*/ 6502400 h 10045700"/>
                <a:gd name="connsiteX57" fmla="*/ 2781300 w 9271000"/>
                <a:gd name="connsiteY57" fmla="*/ 6464300 h 10045700"/>
                <a:gd name="connsiteX58" fmla="*/ 2743200 w 9271000"/>
                <a:gd name="connsiteY58" fmla="*/ 6350000 h 10045700"/>
                <a:gd name="connsiteX59" fmla="*/ 2730500 w 9271000"/>
                <a:gd name="connsiteY59" fmla="*/ 6311900 h 10045700"/>
                <a:gd name="connsiteX60" fmla="*/ 2692400 w 9271000"/>
                <a:gd name="connsiteY60" fmla="*/ 6235700 h 10045700"/>
                <a:gd name="connsiteX61" fmla="*/ 2667000 w 9271000"/>
                <a:gd name="connsiteY61" fmla="*/ 6197600 h 10045700"/>
                <a:gd name="connsiteX62" fmla="*/ 2641600 w 9271000"/>
                <a:gd name="connsiteY62" fmla="*/ 6108700 h 10045700"/>
                <a:gd name="connsiteX63" fmla="*/ 2603500 w 9271000"/>
                <a:gd name="connsiteY63" fmla="*/ 5994400 h 10045700"/>
                <a:gd name="connsiteX64" fmla="*/ 2590800 w 9271000"/>
                <a:gd name="connsiteY64" fmla="*/ 5956300 h 10045700"/>
                <a:gd name="connsiteX65" fmla="*/ 2565400 w 9271000"/>
                <a:gd name="connsiteY65" fmla="*/ 5829300 h 10045700"/>
                <a:gd name="connsiteX66" fmla="*/ 2565400 w 9271000"/>
                <a:gd name="connsiteY66" fmla="*/ 5372100 h 10045700"/>
                <a:gd name="connsiteX67" fmla="*/ 2578100 w 9271000"/>
                <a:gd name="connsiteY67" fmla="*/ 5334000 h 10045700"/>
                <a:gd name="connsiteX68" fmla="*/ 2616200 w 9271000"/>
                <a:gd name="connsiteY68" fmla="*/ 5207000 h 10045700"/>
                <a:gd name="connsiteX69" fmla="*/ 2641600 w 9271000"/>
                <a:gd name="connsiteY69" fmla="*/ 5168900 h 10045700"/>
                <a:gd name="connsiteX70" fmla="*/ 2654300 w 9271000"/>
                <a:gd name="connsiteY70" fmla="*/ 5130800 h 10045700"/>
                <a:gd name="connsiteX71" fmla="*/ 2692400 w 9271000"/>
                <a:gd name="connsiteY71" fmla="*/ 5092700 h 10045700"/>
                <a:gd name="connsiteX72" fmla="*/ 2717800 w 9271000"/>
                <a:gd name="connsiteY72" fmla="*/ 5054600 h 10045700"/>
                <a:gd name="connsiteX73" fmla="*/ 2794000 w 9271000"/>
                <a:gd name="connsiteY73" fmla="*/ 4991100 h 10045700"/>
                <a:gd name="connsiteX74" fmla="*/ 2870200 w 9271000"/>
                <a:gd name="connsiteY74" fmla="*/ 4914900 h 10045700"/>
                <a:gd name="connsiteX75" fmla="*/ 2882900 w 9271000"/>
                <a:gd name="connsiteY75" fmla="*/ 4876800 h 10045700"/>
                <a:gd name="connsiteX76" fmla="*/ 2933700 w 9271000"/>
                <a:gd name="connsiteY76" fmla="*/ 4851400 h 10045700"/>
                <a:gd name="connsiteX77" fmla="*/ 2959100 w 9271000"/>
                <a:gd name="connsiteY77" fmla="*/ 4813300 h 10045700"/>
                <a:gd name="connsiteX78" fmla="*/ 3073400 w 9271000"/>
                <a:gd name="connsiteY78" fmla="*/ 4724400 h 10045700"/>
                <a:gd name="connsiteX79" fmla="*/ 3124200 w 9271000"/>
                <a:gd name="connsiteY79" fmla="*/ 4699000 h 10045700"/>
                <a:gd name="connsiteX80" fmla="*/ 3200400 w 9271000"/>
                <a:gd name="connsiteY80" fmla="*/ 4673600 h 10045700"/>
                <a:gd name="connsiteX81" fmla="*/ 3289300 w 9271000"/>
                <a:gd name="connsiteY81" fmla="*/ 4635500 h 10045700"/>
                <a:gd name="connsiteX82" fmla="*/ 3365500 w 9271000"/>
                <a:gd name="connsiteY82" fmla="*/ 4610100 h 10045700"/>
                <a:gd name="connsiteX83" fmla="*/ 3441700 w 9271000"/>
                <a:gd name="connsiteY83" fmla="*/ 4584700 h 10045700"/>
                <a:gd name="connsiteX84" fmla="*/ 3479800 w 9271000"/>
                <a:gd name="connsiteY84" fmla="*/ 4572000 h 10045700"/>
                <a:gd name="connsiteX85" fmla="*/ 3517900 w 9271000"/>
                <a:gd name="connsiteY85" fmla="*/ 4559300 h 10045700"/>
                <a:gd name="connsiteX86" fmla="*/ 3606800 w 9271000"/>
                <a:gd name="connsiteY86" fmla="*/ 4521200 h 10045700"/>
                <a:gd name="connsiteX87" fmla="*/ 3708400 w 9271000"/>
                <a:gd name="connsiteY87" fmla="*/ 4495800 h 10045700"/>
                <a:gd name="connsiteX88" fmla="*/ 3898900 w 9271000"/>
                <a:gd name="connsiteY88" fmla="*/ 4508500 h 10045700"/>
                <a:gd name="connsiteX89" fmla="*/ 4102100 w 9271000"/>
                <a:gd name="connsiteY89" fmla="*/ 4559300 h 10045700"/>
                <a:gd name="connsiteX90" fmla="*/ 4191000 w 9271000"/>
                <a:gd name="connsiteY90" fmla="*/ 4584700 h 10045700"/>
                <a:gd name="connsiteX91" fmla="*/ 4267200 w 9271000"/>
                <a:gd name="connsiteY91" fmla="*/ 4610100 h 10045700"/>
                <a:gd name="connsiteX92" fmla="*/ 4305300 w 9271000"/>
                <a:gd name="connsiteY92" fmla="*/ 4622800 h 10045700"/>
                <a:gd name="connsiteX93" fmla="*/ 4343400 w 9271000"/>
                <a:gd name="connsiteY93" fmla="*/ 4660900 h 10045700"/>
                <a:gd name="connsiteX94" fmla="*/ 4381500 w 9271000"/>
                <a:gd name="connsiteY94" fmla="*/ 4673600 h 10045700"/>
                <a:gd name="connsiteX95" fmla="*/ 4457700 w 9271000"/>
                <a:gd name="connsiteY95" fmla="*/ 4724400 h 10045700"/>
                <a:gd name="connsiteX96" fmla="*/ 4495800 w 9271000"/>
                <a:gd name="connsiteY96" fmla="*/ 4749800 h 10045700"/>
                <a:gd name="connsiteX97" fmla="*/ 4533900 w 9271000"/>
                <a:gd name="connsiteY97" fmla="*/ 4787900 h 10045700"/>
                <a:gd name="connsiteX98" fmla="*/ 4572000 w 9271000"/>
                <a:gd name="connsiteY98" fmla="*/ 4800600 h 10045700"/>
                <a:gd name="connsiteX99" fmla="*/ 4635500 w 9271000"/>
                <a:gd name="connsiteY99" fmla="*/ 4864100 h 10045700"/>
                <a:gd name="connsiteX100" fmla="*/ 4699000 w 9271000"/>
                <a:gd name="connsiteY100" fmla="*/ 4927600 h 10045700"/>
                <a:gd name="connsiteX101" fmla="*/ 4711700 w 9271000"/>
                <a:gd name="connsiteY101" fmla="*/ 4965700 h 10045700"/>
                <a:gd name="connsiteX102" fmla="*/ 4775200 w 9271000"/>
                <a:gd name="connsiteY102" fmla="*/ 5041900 h 10045700"/>
                <a:gd name="connsiteX103" fmla="*/ 4826000 w 9271000"/>
                <a:gd name="connsiteY103" fmla="*/ 5156200 h 10045700"/>
                <a:gd name="connsiteX104" fmla="*/ 4864100 w 9271000"/>
                <a:gd name="connsiteY104" fmla="*/ 5194300 h 10045700"/>
                <a:gd name="connsiteX105" fmla="*/ 4889500 w 9271000"/>
                <a:gd name="connsiteY105" fmla="*/ 5270500 h 10045700"/>
                <a:gd name="connsiteX106" fmla="*/ 4914900 w 9271000"/>
                <a:gd name="connsiteY106" fmla="*/ 5422900 h 10045700"/>
                <a:gd name="connsiteX107" fmla="*/ 4927600 w 9271000"/>
                <a:gd name="connsiteY107" fmla="*/ 5651500 h 10045700"/>
                <a:gd name="connsiteX108" fmla="*/ 4978400 w 9271000"/>
                <a:gd name="connsiteY108" fmla="*/ 5727700 h 10045700"/>
                <a:gd name="connsiteX109" fmla="*/ 4991100 w 9271000"/>
                <a:gd name="connsiteY109" fmla="*/ 5765800 h 10045700"/>
                <a:gd name="connsiteX110" fmla="*/ 4978400 w 9271000"/>
                <a:gd name="connsiteY110" fmla="*/ 5905500 h 10045700"/>
                <a:gd name="connsiteX111" fmla="*/ 4953000 w 9271000"/>
                <a:gd name="connsiteY111" fmla="*/ 5943600 h 10045700"/>
                <a:gd name="connsiteX112" fmla="*/ 4940300 w 9271000"/>
                <a:gd name="connsiteY112" fmla="*/ 5981700 h 10045700"/>
                <a:gd name="connsiteX113" fmla="*/ 4927600 w 9271000"/>
                <a:gd name="connsiteY113" fmla="*/ 6184900 h 10045700"/>
                <a:gd name="connsiteX114" fmla="*/ 4914900 w 9271000"/>
                <a:gd name="connsiteY114" fmla="*/ 6235700 h 10045700"/>
                <a:gd name="connsiteX115" fmla="*/ 4927600 w 9271000"/>
                <a:gd name="connsiteY115" fmla="*/ 6477000 h 10045700"/>
                <a:gd name="connsiteX116" fmla="*/ 4902200 w 9271000"/>
                <a:gd name="connsiteY116" fmla="*/ 6565900 h 10045700"/>
                <a:gd name="connsiteX117" fmla="*/ 4864100 w 9271000"/>
                <a:gd name="connsiteY117" fmla="*/ 6591300 h 10045700"/>
                <a:gd name="connsiteX118" fmla="*/ 4876800 w 9271000"/>
                <a:gd name="connsiteY118" fmla="*/ 6629400 h 10045700"/>
                <a:gd name="connsiteX119" fmla="*/ 4953000 w 9271000"/>
                <a:gd name="connsiteY119" fmla="*/ 6642100 h 10045700"/>
                <a:gd name="connsiteX120" fmla="*/ 5067300 w 9271000"/>
                <a:gd name="connsiteY120" fmla="*/ 6654800 h 10045700"/>
                <a:gd name="connsiteX121" fmla="*/ 5143500 w 9271000"/>
                <a:gd name="connsiteY121" fmla="*/ 6680200 h 10045700"/>
                <a:gd name="connsiteX122" fmla="*/ 5194300 w 9271000"/>
                <a:gd name="connsiteY122" fmla="*/ 6692900 h 10045700"/>
                <a:gd name="connsiteX123" fmla="*/ 5270500 w 9271000"/>
                <a:gd name="connsiteY123" fmla="*/ 6718300 h 10045700"/>
                <a:gd name="connsiteX124" fmla="*/ 5346700 w 9271000"/>
                <a:gd name="connsiteY124" fmla="*/ 6756400 h 10045700"/>
                <a:gd name="connsiteX125" fmla="*/ 5384800 w 9271000"/>
                <a:gd name="connsiteY125" fmla="*/ 6794500 h 10045700"/>
                <a:gd name="connsiteX126" fmla="*/ 5422900 w 9271000"/>
                <a:gd name="connsiteY126" fmla="*/ 6819900 h 10045700"/>
                <a:gd name="connsiteX127" fmla="*/ 5448300 w 9271000"/>
                <a:gd name="connsiteY127" fmla="*/ 6858000 h 10045700"/>
                <a:gd name="connsiteX128" fmla="*/ 5524500 w 9271000"/>
                <a:gd name="connsiteY128" fmla="*/ 6934200 h 10045700"/>
                <a:gd name="connsiteX129" fmla="*/ 5562600 w 9271000"/>
                <a:gd name="connsiteY129" fmla="*/ 6972300 h 10045700"/>
                <a:gd name="connsiteX130" fmla="*/ 5626100 w 9271000"/>
                <a:gd name="connsiteY130" fmla="*/ 7048500 h 10045700"/>
                <a:gd name="connsiteX131" fmla="*/ 5727700 w 9271000"/>
                <a:gd name="connsiteY131" fmla="*/ 7137400 h 10045700"/>
                <a:gd name="connsiteX132" fmla="*/ 5829300 w 9271000"/>
                <a:gd name="connsiteY132" fmla="*/ 7150100 h 10045700"/>
                <a:gd name="connsiteX133" fmla="*/ 5905500 w 9271000"/>
                <a:gd name="connsiteY133" fmla="*/ 7162800 h 10045700"/>
                <a:gd name="connsiteX134" fmla="*/ 6019800 w 9271000"/>
                <a:gd name="connsiteY134" fmla="*/ 7175500 h 10045700"/>
                <a:gd name="connsiteX135" fmla="*/ 6324600 w 9271000"/>
                <a:gd name="connsiteY135" fmla="*/ 7213600 h 10045700"/>
                <a:gd name="connsiteX136" fmla="*/ 6400800 w 9271000"/>
                <a:gd name="connsiteY136" fmla="*/ 7251700 h 10045700"/>
                <a:gd name="connsiteX137" fmla="*/ 6413500 w 9271000"/>
                <a:gd name="connsiteY137" fmla="*/ 7289800 h 10045700"/>
                <a:gd name="connsiteX138" fmla="*/ 6451600 w 9271000"/>
                <a:gd name="connsiteY138" fmla="*/ 7315200 h 10045700"/>
                <a:gd name="connsiteX139" fmla="*/ 6489700 w 9271000"/>
                <a:gd name="connsiteY139" fmla="*/ 7353300 h 10045700"/>
                <a:gd name="connsiteX140" fmla="*/ 6515100 w 9271000"/>
                <a:gd name="connsiteY140" fmla="*/ 7391400 h 10045700"/>
                <a:gd name="connsiteX141" fmla="*/ 6565900 w 9271000"/>
                <a:gd name="connsiteY141" fmla="*/ 7404100 h 10045700"/>
                <a:gd name="connsiteX142" fmla="*/ 6629400 w 9271000"/>
                <a:gd name="connsiteY142" fmla="*/ 7480300 h 10045700"/>
                <a:gd name="connsiteX143" fmla="*/ 6718300 w 9271000"/>
                <a:gd name="connsiteY143" fmla="*/ 7505700 h 10045700"/>
                <a:gd name="connsiteX144" fmla="*/ 6794500 w 9271000"/>
                <a:gd name="connsiteY144" fmla="*/ 7531100 h 10045700"/>
                <a:gd name="connsiteX145" fmla="*/ 6819900 w 9271000"/>
                <a:gd name="connsiteY145" fmla="*/ 7569200 h 10045700"/>
                <a:gd name="connsiteX146" fmla="*/ 6896100 w 9271000"/>
                <a:gd name="connsiteY146" fmla="*/ 7620000 h 10045700"/>
                <a:gd name="connsiteX147" fmla="*/ 6959600 w 9271000"/>
                <a:gd name="connsiteY147" fmla="*/ 7683500 h 10045700"/>
                <a:gd name="connsiteX148" fmla="*/ 6997700 w 9271000"/>
                <a:gd name="connsiteY148" fmla="*/ 7696200 h 10045700"/>
                <a:gd name="connsiteX149" fmla="*/ 7112000 w 9271000"/>
                <a:gd name="connsiteY149" fmla="*/ 7785100 h 10045700"/>
                <a:gd name="connsiteX150" fmla="*/ 7150100 w 9271000"/>
                <a:gd name="connsiteY150" fmla="*/ 7810500 h 10045700"/>
                <a:gd name="connsiteX151" fmla="*/ 7226300 w 9271000"/>
                <a:gd name="connsiteY151" fmla="*/ 7861300 h 10045700"/>
                <a:gd name="connsiteX152" fmla="*/ 7302500 w 9271000"/>
                <a:gd name="connsiteY152" fmla="*/ 7912100 h 10045700"/>
                <a:gd name="connsiteX153" fmla="*/ 7480300 w 9271000"/>
                <a:gd name="connsiteY153" fmla="*/ 7924800 h 10045700"/>
                <a:gd name="connsiteX154" fmla="*/ 7518400 w 9271000"/>
                <a:gd name="connsiteY154" fmla="*/ 7886700 h 10045700"/>
                <a:gd name="connsiteX155" fmla="*/ 7556500 w 9271000"/>
                <a:gd name="connsiteY155" fmla="*/ 7861300 h 10045700"/>
                <a:gd name="connsiteX156" fmla="*/ 7632700 w 9271000"/>
                <a:gd name="connsiteY156" fmla="*/ 7823200 h 10045700"/>
                <a:gd name="connsiteX157" fmla="*/ 7772400 w 9271000"/>
                <a:gd name="connsiteY157" fmla="*/ 7747000 h 10045700"/>
                <a:gd name="connsiteX158" fmla="*/ 7823200 w 9271000"/>
                <a:gd name="connsiteY158" fmla="*/ 7734300 h 10045700"/>
                <a:gd name="connsiteX159" fmla="*/ 7962900 w 9271000"/>
                <a:gd name="connsiteY159" fmla="*/ 7645400 h 10045700"/>
                <a:gd name="connsiteX160" fmla="*/ 8064500 w 9271000"/>
                <a:gd name="connsiteY160" fmla="*/ 7581900 h 10045700"/>
                <a:gd name="connsiteX161" fmla="*/ 8115300 w 9271000"/>
                <a:gd name="connsiteY161" fmla="*/ 7531100 h 10045700"/>
                <a:gd name="connsiteX162" fmla="*/ 8166100 w 9271000"/>
                <a:gd name="connsiteY162" fmla="*/ 7493000 h 10045700"/>
                <a:gd name="connsiteX163" fmla="*/ 8280400 w 9271000"/>
                <a:gd name="connsiteY163" fmla="*/ 7391400 h 10045700"/>
                <a:gd name="connsiteX164" fmla="*/ 8356600 w 9271000"/>
                <a:gd name="connsiteY164" fmla="*/ 7315200 h 10045700"/>
                <a:gd name="connsiteX165" fmla="*/ 8636000 w 9271000"/>
                <a:gd name="connsiteY165" fmla="*/ 6908800 h 10045700"/>
                <a:gd name="connsiteX166" fmla="*/ 8763000 w 9271000"/>
                <a:gd name="connsiteY166" fmla="*/ 6756400 h 10045700"/>
                <a:gd name="connsiteX167" fmla="*/ 8890000 w 9271000"/>
                <a:gd name="connsiteY167" fmla="*/ 6553200 h 10045700"/>
                <a:gd name="connsiteX168" fmla="*/ 8953500 w 9271000"/>
                <a:gd name="connsiteY168" fmla="*/ 6426200 h 10045700"/>
                <a:gd name="connsiteX169" fmla="*/ 9067800 w 9271000"/>
                <a:gd name="connsiteY169" fmla="*/ 6235700 h 10045700"/>
                <a:gd name="connsiteX170" fmla="*/ 9194800 w 9271000"/>
                <a:gd name="connsiteY170" fmla="*/ 5943600 h 10045700"/>
                <a:gd name="connsiteX171" fmla="*/ 9245600 w 9271000"/>
                <a:gd name="connsiteY171" fmla="*/ 5740400 h 10045700"/>
                <a:gd name="connsiteX172" fmla="*/ 9258300 w 9271000"/>
                <a:gd name="connsiteY172" fmla="*/ 5511800 h 10045700"/>
                <a:gd name="connsiteX173" fmla="*/ 9271000 w 9271000"/>
                <a:gd name="connsiteY173" fmla="*/ 5321300 h 10045700"/>
                <a:gd name="connsiteX174" fmla="*/ 9258300 w 9271000"/>
                <a:gd name="connsiteY174" fmla="*/ 4597400 h 10045700"/>
                <a:gd name="connsiteX175" fmla="*/ 9232900 w 9271000"/>
                <a:gd name="connsiteY175" fmla="*/ 4368800 h 10045700"/>
                <a:gd name="connsiteX176" fmla="*/ 9220200 w 9271000"/>
                <a:gd name="connsiteY176" fmla="*/ 4254500 h 10045700"/>
                <a:gd name="connsiteX177" fmla="*/ 9156700 w 9271000"/>
                <a:gd name="connsiteY177" fmla="*/ 4025900 h 10045700"/>
                <a:gd name="connsiteX178" fmla="*/ 9118600 w 9271000"/>
                <a:gd name="connsiteY178" fmla="*/ 3810000 h 10045700"/>
                <a:gd name="connsiteX179" fmla="*/ 9017000 w 9271000"/>
                <a:gd name="connsiteY179" fmla="*/ 3530600 h 10045700"/>
                <a:gd name="connsiteX180" fmla="*/ 8940800 w 9271000"/>
                <a:gd name="connsiteY180" fmla="*/ 3314700 h 10045700"/>
                <a:gd name="connsiteX181" fmla="*/ 8864600 w 9271000"/>
                <a:gd name="connsiteY181" fmla="*/ 3136900 h 10045700"/>
                <a:gd name="connsiteX182" fmla="*/ 8826500 w 9271000"/>
                <a:gd name="connsiteY182" fmla="*/ 3048000 h 10045700"/>
                <a:gd name="connsiteX183" fmla="*/ 8724900 w 9271000"/>
                <a:gd name="connsiteY183" fmla="*/ 2819400 h 10045700"/>
                <a:gd name="connsiteX184" fmla="*/ 8636000 w 9271000"/>
                <a:gd name="connsiteY184" fmla="*/ 2616200 h 10045700"/>
                <a:gd name="connsiteX185" fmla="*/ 8610600 w 9271000"/>
                <a:gd name="connsiteY185" fmla="*/ 2552700 h 10045700"/>
                <a:gd name="connsiteX186" fmla="*/ 8585200 w 9271000"/>
                <a:gd name="connsiteY186" fmla="*/ 2476500 h 10045700"/>
                <a:gd name="connsiteX187" fmla="*/ 8483600 w 9271000"/>
                <a:gd name="connsiteY187" fmla="*/ 2286000 h 10045700"/>
                <a:gd name="connsiteX188" fmla="*/ 8382000 w 9271000"/>
                <a:gd name="connsiteY188" fmla="*/ 2095500 h 10045700"/>
                <a:gd name="connsiteX189" fmla="*/ 8369300 w 9271000"/>
                <a:gd name="connsiteY189" fmla="*/ 2044700 h 10045700"/>
                <a:gd name="connsiteX190" fmla="*/ 8331200 w 9271000"/>
                <a:gd name="connsiteY190" fmla="*/ 1968500 h 10045700"/>
                <a:gd name="connsiteX191" fmla="*/ 8280400 w 9271000"/>
                <a:gd name="connsiteY191" fmla="*/ 1879600 h 10045700"/>
                <a:gd name="connsiteX192" fmla="*/ 8255000 w 9271000"/>
                <a:gd name="connsiteY192" fmla="*/ 1816100 h 10045700"/>
                <a:gd name="connsiteX193" fmla="*/ 8229600 w 9271000"/>
                <a:gd name="connsiteY193" fmla="*/ 1778000 h 10045700"/>
                <a:gd name="connsiteX194" fmla="*/ 8140700 w 9271000"/>
                <a:gd name="connsiteY194" fmla="*/ 1663700 h 10045700"/>
                <a:gd name="connsiteX195" fmla="*/ 8013700 w 9271000"/>
                <a:gd name="connsiteY195" fmla="*/ 1498600 h 10045700"/>
                <a:gd name="connsiteX196" fmla="*/ 7924800 w 9271000"/>
                <a:gd name="connsiteY196" fmla="*/ 1409700 h 10045700"/>
                <a:gd name="connsiteX197" fmla="*/ 7886700 w 9271000"/>
                <a:gd name="connsiteY197" fmla="*/ 1358900 h 10045700"/>
                <a:gd name="connsiteX198" fmla="*/ 7835900 w 9271000"/>
                <a:gd name="connsiteY198" fmla="*/ 1320800 h 10045700"/>
                <a:gd name="connsiteX199" fmla="*/ 7734300 w 9271000"/>
                <a:gd name="connsiteY199" fmla="*/ 1219200 h 10045700"/>
                <a:gd name="connsiteX200" fmla="*/ 7658100 w 9271000"/>
                <a:gd name="connsiteY200" fmla="*/ 1155700 h 10045700"/>
                <a:gd name="connsiteX201" fmla="*/ 7581900 w 9271000"/>
                <a:gd name="connsiteY201" fmla="*/ 1104900 h 10045700"/>
                <a:gd name="connsiteX202" fmla="*/ 7493000 w 9271000"/>
                <a:gd name="connsiteY202" fmla="*/ 1041400 h 10045700"/>
                <a:gd name="connsiteX203" fmla="*/ 7467600 w 9271000"/>
                <a:gd name="connsiteY203" fmla="*/ 1003300 h 10045700"/>
                <a:gd name="connsiteX204" fmla="*/ 7391400 w 9271000"/>
                <a:gd name="connsiteY204" fmla="*/ 965200 h 10045700"/>
                <a:gd name="connsiteX205" fmla="*/ 7302500 w 9271000"/>
                <a:gd name="connsiteY205" fmla="*/ 914400 h 10045700"/>
                <a:gd name="connsiteX206" fmla="*/ 7061200 w 9271000"/>
                <a:gd name="connsiteY206" fmla="*/ 787400 h 10045700"/>
                <a:gd name="connsiteX207" fmla="*/ 6997700 w 9271000"/>
                <a:gd name="connsiteY207" fmla="*/ 749300 h 10045700"/>
                <a:gd name="connsiteX208" fmla="*/ 6946900 w 9271000"/>
                <a:gd name="connsiteY208" fmla="*/ 723900 h 10045700"/>
                <a:gd name="connsiteX209" fmla="*/ 6896100 w 9271000"/>
                <a:gd name="connsiteY209" fmla="*/ 685800 h 10045700"/>
                <a:gd name="connsiteX210" fmla="*/ 6781800 w 9271000"/>
                <a:gd name="connsiteY210" fmla="*/ 635000 h 10045700"/>
                <a:gd name="connsiteX211" fmla="*/ 6578600 w 9271000"/>
                <a:gd name="connsiteY211" fmla="*/ 520700 h 10045700"/>
                <a:gd name="connsiteX212" fmla="*/ 6540500 w 9271000"/>
                <a:gd name="connsiteY212" fmla="*/ 508000 h 10045700"/>
                <a:gd name="connsiteX213" fmla="*/ 6489700 w 9271000"/>
                <a:gd name="connsiteY213" fmla="*/ 469900 h 10045700"/>
                <a:gd name="connsiteX214" fmla="*/ 6400800 w 9271000"/>
                <a:gd name="connsiteY214" fmla="*/ 431800 h 10045700"/>
                <a:gd name="connsiteX215" fmla="*/ 6299200 w 9271000"/>
                <a:gd name="connsiteY215" fmla="*/ 381000 h 10045700"/>
                <a:gd name="connsiteX216" fmla="*/ 6223000 w 9271000"/>
                <a:gd name="connsiteY216" fmla="*/ 330200 h 10045700"/>
                <a:gd name="connsiteX217" fmla="*/ 6146800 w 9271000"/>
                <a:gd name="connsiteY217" fmla="*/ 304800 h 10045700"/>
                <a:gd name="connsiteX218" fmla="*/ 6083300 w 9271000"/>
                <a:gd name="connsiteY218" fmla="*/ 279400 h 10045700"/>
                <a:gd name="connsiteX219" fmla="*/ 5943600 w 9271000"/>
                <a:gd name="connsiteY219" fmla="*/ 203200 h 10045700"/>
                <a:gd name="connsiteX220" fmla="*/ 5664200 w 9271000"/>
                <a:gd name="connsiteY220" fmla="*/ 114300 h 10045700"/>
                <a:gd name="connsiteX221" fmla="*/ 5600700 w 9271000"/>
                <a:gd name="connsiteY221" fmla="*/ 101600 h 10045700"/>
                <a:gd name="connsiteX222" fmla="*/ 5549900 w 9271000"/>
                <a:gd name="connsiteY222" fmla="*/ 76200 h 10045700"/>
                <a:gd name="connsiteX223" fmla="*/ 5372100 w 9271000"/>
                <a:gd name="connsiteY223" fmla="*/ 38100 h 10045700"/>
                <a:gd name="connsiteX224" fmla="*/ 5207000 w 9271000"/>
                <a:gd name="connsiteY224" fmla="*/ 25400 h 10045700"/>
                <a:gd name="connsiteX225" fmla="*/ 4787900 w 9271000"/>
                <a:gd name="connsiteY225" fmla="*/ 12700 h 10045700"/>
                <a:gd name="connsiteX226" fmla="*/ 4533900 w 9271000"/>
                <a:gd name="connsiteY226" fmla="*/ 0 h 10045700"/>
                <a:gd name="connsiteX227" fmla="*/ 3721100 w 9271000"/>
                <a:gd name="connsiteY227" fmla="*/ 12700 h 10045700"/>
                <a:gd name="connsiteX228" fmla="*/ 3594100 w 9271000"/>
                <a:gd name="connsiteY228" fmla="*/ 25400 h 10045700"/>
                <a:gd name="connsiteX229" fmla="*/ 3429000 w 9271000"/>
                <a:gd name="connsiteY229" fmla="*/ 38100 h 10045700"/>
                <a:gd name="connsiteX230" fmla="*/ 3149600 w 9271000"/>
                <a:gd name="connsiteY230" fmla="*/ 63500 h 10045700"/>
                <a:gd name="connsiteX231" fmla="*/ 2921000 w 9271000"/>
                <a:gd name="connsiteY231" fmla="*/ 88900 h 10045700"/>
                <a:gd name="connsiteX232" fmla="*/ 2527300 w 9271000"/>
                <a:gd name="connsiteY232" fmla="*/ 114300 h 10045700"/>
                <a:gd name="connsiteX233" fmla="*/ 2336800 w 9271000"/>
                <a:gd name="connsiteY233" fmla="*/ 152400 h 10045700"/>
                <a:gd name="connsiteX234" fmla="*/ 2286000 w 9271000"/>
                <a:gd name="connsiteY234" fmla="*/ 165100 h 10045700"/>
                <a:gd name="connsiteX235" fmla="*/ 2247900 w 9271000"/>
                <a:gd name="connsiteY235" fmla="*/ 177800 h 10045700"/>
                <a:gd name="connsiteX236" fmla="*/ 2146300 w 9271000"/>
                <a:gd name="connsiteY236" fmla="*/ 203200 h 10045700"/>
                <a:gd name="connsiteX237" fmla="*/ 2057400 w 9271000"/>
                <a:gd name="connsiteY237" fmla="*/ 241300 h 10045700"/>
                <a:gd name="connsiteX238" fmla="*/ 1905000 w 9271000"/>
                <a:gd name="connsiteY238" fmla="*/ 292100 h 10045700"/>
                <a:gd name="connsiteX239" fmla="*/ 1701800 w 9271000"/>
                <a:gd name="connsiteY239" fmla="*/ 355600 h 10045700"/>
                <a:gd name="connsiteX240" fmla="*/ 1587500 w 9271000"/>
                <a:gd name="connsiteY240" fmla="*/ 431800 h 10045700"/>
                <a:gd name="connsiteX241" fmla="*/ 1536700 w 9271000"/>
                <a:gd name="connsiteY241" fmla="*/ 444500 h 10045700"/>
                <a:gd name="connsiteX242" fmla="*/ 1498600 w 9271000"/>
                <a:gd name="connsiteY242" fmla="*/ 457200 h 10045700"/>
                <a:gd name="connsiteX243" fmla="*/ 1447800 w 9271000"/>
                <a:gd name="connsiteY243" fmla="*/ 508000 h 10045700"/>
                <a:gd name="connsiteX244" fmla="*/ 1270000 w 9271000"/>
                <a:gd name="connsiteY244" fmla="*/ 660400 h 10045700"/>
                <a:gd name="connsiteX245" fmla="*/ 1219200 w 9271000"/>
                <a:gd name="connsiteY245" fmla="*/ 736600 h 10045700"/>
                <a:gd name="connsiteX246" fmla="*/ 1168400 w 9271000"/>
                <a:gd name="connsiteY246" fmla="*/ 787400 h 10045700"/>
                <a:gd name="connsiteX247" fmla="*/ 1117600 w 9271000"/>
                <a:gd name="connsiteY247" fmla="*/ 850900 h 10045700"/>
                <a:gd name="connsiteX248" fmla="*/ 1079500 w 9271000"/>
                <a:gd name="connsiteY248" fmla="*/ 889000 h 10045700"/>
                <a:gd name="connsiteX249" fmla="*/ 1003300 w 9271000"/>
                <a:gd name="connsiteY249" fmla="*/ 990600 h 10045700"/>
                <a:gd name="connsiteX250" fmla="*/ 952500 w 9271000"/>
                <a:gd name="connsiteY250" fmla="*/ 1066800 h 10045700"/>
                <a:gd name="connsiteX251" fmla="*/ 901700 w 9271000"/>
                <a:gd name="connsiteY251" fmla="*/ 1117600 h 10045700"/>
                <a:gd name="connsiteX252" fmla="*/ 850900 w 9271000"/>
                <a:gd name="connsiteY252" fmla="*/ 1193800 h 10045700"/>
                <a:gd name="connsiteX253" fmla="*/ 774700 w 9271000"/>
                <a:gd name="connsiteY253" fmla="*/ 1295400 h 10045700"/>
                <a:gd name="connsiteX254" fmla="*/ 736600 w 9271000"/>
                <a:gd name="connsiteY254" fmla="*/ 1358900 h 10045700"/>
                <a:gd name="connsiteX255" fmla="*/ 723900 w 9271000"/>
                <a:gd name="connsiteY255" fmla="*/ 1397000 h 10045700"/>
                <a:gd name="connsiteX256" fmla="*/ 635000 w 9271000"/>
                <a:gd name="connsiteY256" fmla="*/ 1524000 h 10045700"/>
                <a:gd name="connsiteX257" fmla="*/ 622300 w 9271000"/>
                <a:gd name="connsiteY257" fmla="*/ 1562100 h 10045700"/>
                <a:gd name="connsiteX258" fmla="*/ 495300 w 9271000"/>
                <a:gd name="connsiteY258" fmla="*/ 1803400 h 10045700"/>
                <a:gd name="connsiteX259" fmla="*/ 393700 w 9271000"/>
                <a:gd name="connsiteY259" fmla="*/ 2044700 h 10045700"/>
                <a:gd name="connsiteX260" fmla="*/ 330200 w 9271000"/>
                <a:gd name="connsiteY260" fmla="*/ 2184400 h 10045700"/>
                <a:gd name="connsiteX261" fmla="*/ 279400 w 9271000"/>
                <a:gd name="connsiteY261" fmla="*/ 2463800 h 10045700"/>
                <a:gd name="connsiteX262" fmla="*/ 241300 w 9271000"/>
                <a:gd name="connsiteY262" fmla="*/ 2743200 h 10045700"/>
                <a:gd name="connsiteX263" fmla="*/ 228600 w 9271000"/>
                <a:gd name="connsiteY263" fmla="*/ 2933700 h 10045700"/>
                <a:gd name="connsiteX264" fmla="*/ 203200 w 9271000"/>
                <a:gd name="connsiteY264" fmla="*/ 3009900 h 10045700"/>
                <a:gd name="connsiteX265" fmla="*/ 190500 w 9271000"/>
                <a:gd name="connsiteY265" fmla="*/ 3073400 h 10045700"/>
                <a:gd name="connsiteX266" fmla="*/ 165100 w 9271000"/>
                <a:gd name="connsiteY266" fmla="*/ 3276600 h 10045700"/>
                <a:gd name="connsiteX267" fmla="*/ 139700 w 9271000"/>
                <a:gd name="connsiteY267" fmla="*/ 3352800 h 10045700"/>
                <a:gd name="connsiteX268" fmla="*/ 76200 w 9271000"/>
                <a:gd name="connsiteY268" fmla="*/ 3746500 h 10045700"/>
                <a:gd name="connsiteX269" fmla="*/ 63500 w 9271000"/>
                <a:gd name="connsiteY269" fmla="*/ 3860800 h 10045700"/>
                <a:gd name="connsiteX270" fmla="*/ 38100 w 9271000"/>
                <a:gd name="connsiteY270" fmla="*/ 3949700 h 10045700"/>
                <a:gd name="connsiteX271" fmla="*/ 0 w 9271000"/>
                <a:gd name="connsiteY271" fmla="*/ 4508500 h 10045700"/>
                <a:gd name="connsiteX272" fmla="*/ 25400 w 9271000"/>
                <a:gd name="connsiteY272" fmla="*/ 5384800 h 10045700"/>
                <a:gd name="connsiteX273" fmla="*/ 63500 w 9271000"/>
                <a:gd name="connsiteY273" fmla="*/ 5626100 h 10045700"/>
                <a:gd name="connsiteX274" fmla="*/ 76200 w 9271000"/>
                <a:gd name="connsiteY274" fmla="*/ 5740400 h 10045700"/>
                <a:gd name="connsiteX275" fmla="*/ 88900 w 9271000"/>
                <a:gd name="connsiteY275" fmla="*/ 5829300 h 10045700"/>
                <a:gd name="connsiteX276" fmla="*/ 101600 w 9271000"/>
                <a:gd name="connsiteY276" fmla="*/ 5943600 h 10045700"/>
                <a:gd name="connsiteX277" fmla="*/ 114300 w 9271000"/>
                <a:gd name="connsiteY277" fmla="*/ 6121400 h 10045700"/>
                <a:gd name="connsiteX278" fmla="*/ 139700 w 9271000"/>
                <a:gd name="connsiteY278" fmla="*/ 6235700 h 10045700"/>
                <a:gd name="connsiteX279" fmla="*/ 152400 w 9271000"/>
                <a:gd name="connsiteY279" fmla="*/ 6591300 h 10045700"/>
                <a:gd name="connsiteX280" fmla="*/ 177800 w 9271000"/>
                <a:gd name="connsiteY280" fmla="*/ 6794500 h 10045700"/>
                <a:gd name="connsiteX281" fmla="*/ 203200 w 9271000"/>
                <a:gd name="connsiteY281" fmla="*/ 7010400 h 10045700"/>
                <a:gd name="connsiteX282" fmla="*/ 241300 w 9271000"/>
                <a:gd name="connsiteY282" fmla="*/ 7150100 h 10045700"/>
                <a:gd name="connsiteX283" fmla="*/ 254000 w 9271000"/>
                <a:gd name="connsiteY283" fmla="*/ 7239000 h 10045700"/>
                <a:gd name="connsiteX284" fmla="*/ 266700 w 9271000"/>
                <a:gd name="connsiteY284" fmla="*/ 7277100 h 10045700"/>
                <a:gd name="connsiteX285" fmla="*/ 292100 w 9271000"/>
                <a:gd name="connsiteY285" fmla="*/ 7391400 h 10045700"/>
                <a:gd name="connsiteX286" fmla="*/ 330200 w 9271000"/>
                <a:gd name="connsiteY286" fmla="*/ 7518400 h 10045700"/>
                <a:gd name="connsiteX287" fmla="*/ 342900 w 9271000"/>
                <a:gd name="connsiteY287" fmla="*/ 7581900 h 10045700"/>
                <a:gd name="connsiteX288" fmla="*/ 381000 w 9271000"/>
                <a:gd name="connsiteY288" fmla="*/ 7708900 h 10045700"/>
                <a:gd name="connsiteX289" fmla="*/ 393700 w 9271000"/>
                <a:gd name="connsiteY289" fmla="*/ 7785100 h 10045700"/>
                <a:gd name="connsiteX290" fmla="*/ 431800 w 9271000"/>
                <a:gd name="connsiteY290" fmla="*/ 7899400 h 10045700"/>
                <a:gd name="connsiteX291" fmla="*/ 457200 w 9271000"/>
                <a:gd name="connsiteY291" fmla="*/ 8128000 h 10045700"/>
                <a:gd name="connsiteX292" fmla="*/ 482600 w 9271000"/>
                <a:gd name="connsiteY292" fmla="*/ 8394700 h 10045700"/>
                <a:gd name="connsiteX293" fmla="*/ 508000 w 9271000"/>
                <a:gd name="connsiteY293" fmla="*/ 8661400 h 10045700"/>
                <a:gd name="connsiteX294" fmla="*/ 520700 w 9271000"/>
                <a:gd name="connsiteY294" fmla="*/ 8902700 h 10045700"/>
                <a:gd name="connsiteX295" fmla="*/ 584200 w 9271000"/>
                <a:gd name="connsiteY295" fmla="*/ 9055100 h 10045700"/>
                <a:gd name="connsiteX296" fmla="*/ 622300 w 9271000"/>
                <a:gd name="connsiteY296" fmla="*/ 9169400 h 10045700"/>
                <a:gd name="connsiteX297" fmla="*/ 647700 w 9271000"/>
                <a:gd name="connsiteY297" fmla="*/ 9271000 h 10045700"/>
                <a:gd name="connsiteX298" fmla="*/ 660400 w 9271000"/>
                <a:gd name="connsiteY298" fmla="*/ 9347200 h 10045700"/>
                <a:gd name="connsiteX299" fmla="*/ 698500 w 9271000"/>
                <a:gd name="connsiteY299" fmla="*/ 9398000 h 10045700"/>
                <a:gd name="connsiteX300" fmla="*/ 736600 w 9271000"/>
                <a:gd name="connsiteY300" fmla="*/ 9474200 h 10045700"/>
                <a:gd name="connsiteX301" fmla="*/ 762000 w 9271000"/>
                <a:gd name="connsiteY301" fmla="*/ 9613900 h 10045700"/>
                <a:gd name="connsiteX302" fmla="*/ 787400 w 9271000"/>
                <a:gd name="connsiteY302" fmla="*/ 9715500 h 10045700"/>
                <a:gd name="connsiteX303" fmla="*/ 800100 w 9271000"/>
                <a:gd name="connsiteY303" fmla="*/ 9728200 h 10045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</a:cxnLst>
              <a:rect l="l" t="t" r="r" b="b"/>
              <a:pathLst>
                <a:path w="9271000" h="10045700">
                  <a:moveTo>
                    <a:pt x="711200" y="10045700"/>
                  </a:moveTo>
                  <a:lnTo>
                    <a:pt x="838200" y="9550400"/>
                  </a:lnTo>
                  <a:cubicBezTo>
                    <a:pt x="842526" y="9533490"/>
                    <a:pt x="845380" y="9516159"/>
                    <a:pt x="850900" y="9499600"/>
                  </a:cubicBezTo>
                  <a:cubicBezTo>
                    <a:pt x="855133" y="9486900"/>
                    <a:pt x="858327" y="9473805"/>
                    <a:pt x="863600" y="9461500"/>
                  </a:cubicBezTo>
                  <a:cubicBezTo>
                    <a:pt x="889620" y="9400787"/>
                    <a:pt x="886808" y="9427204"/>
                    <a:pt x="901700" y="9372600"/>
                  </a:cubicBezTo>
                  <a:cubicBezTo>
                    <a:pt x="935279" y="9249476"/>
                    <a:pt x="905778" y="9302982"/>
                    <a:pt x="952500" y="9232900"/>
                  </a:cubicBezTo>
                  <a:cubicBezTo>
                    <a:pt x="956733" y="9215967"/>
                    <a:pt x="960184" y="9198818"/>
                    <a:pt x="965200" y="9182100"/>
                  </a:cubicBezTo>
                  <a:cubicBezTo>
                    <a:pt x="972893" y="9156455"/>
                    <a:pt x="985349" y="9132154"/>
                    <a:pt x="990600" y="9105900"/>
                  </a:cubicBezTo>
                  <a:cubicBezTo>
                    <a:pt x="999330" y="9062252"/>
                    <a:pt x="1004043" y="9033449"/>
                    <a:pt x="1016000" y="8991600"/>
                  </a:cubicBezTo>
                  <a:cubicBezTo>
                    <a:pt x="1019678" y="8978728"/>
                    <a:pt x="1025022" y="8966372"/>
                    <a:pt x="1028700" y="8953500"/>
                  </a:cubicBezTo>
                  <a:cubicBezTo>
                    <a:pt x="1033495" y="8936717"/>
                    <a:pt x="1036384" y="8919418"/>
                    <a:pt x="1041400" y="8902700"/>
                  </a:cubicBezTo>
                  <a:lnTo>
                    <a:pt x="1079500" y="8788400"/>
                  </a:lnTo>
                  <a:lnTo>
                    <a:pt x="1117600" y="8674100"/>
                  </a:lnTo>
                  <a:cubicBezTo>
                    <a:pt x="1121833" y="8661400"/>
                    <a:pt x="1124313" y="8647974"/>
                    <a:pt x="1130300" y="8636000"/>
                  </a:cubicBezTo>
                  <a:cubicBezTo>
                    <a:pt x="1138767" y="8619067"/>
                    <a:pt x="1146307" y="8601638"/>
                    <a:pt x="1155700" y="8585200"/>
                  </a:cubicBezTo>
                  <a:cubicBezTo>
                    <a:pt x="1163273" y="8571948"/>
                    <a:pt x="1174901" y="8561048"/>
                    <a:pt x="1181100" y="8547100"/>
                  </a:cubicBezTo>
                  <a:cubicBezTo>
                    <a:pt x="1191974" y="8522634"/>
                    <a:pt x="1191648" y="8493177"/>
                    <a:pt x="1206500" y="8470900"/>
                  </a:cubicBezTo>
                  <a:cubicBezTo>
                    <a:pt x="1214967" y="8458200"/>
                    <a:pt x="1225074" y="8446452"/>
                    <a:pt x="1231900" y="8432800"/>
                  </a:cubicBezTo>
                  <a:cubicBezTo>
                    <a:pt x="1263840" y="8368920"/>
                    <a:pt x="1215313" y="8398587"/>
                    <a:pt x="1295400" y="8318500"/>
                  </a:cubicBezTo>
                  <a:cubicBezTo>
                    <a:pt x="1320800" y="8293100"/>
                    <a:pt x="1341712" y="8262225"/>
                    <a:pt x="1371600" y="8242300"/>
                  </a:cubicBezTo>
                  <a:cubicBezTo>
                    <a:pt x="1397000" y="8225367"/>
                    <a:pt x="1426214" y="8213086"/>
                    <a:pt x="1447800" y="8191500"/>
                  </a:cubicBezTo>
                  <a:cubicBezTo>
                    <a:pt x="1460500" y="8178800"/>
                    <a:pt x="1470956" y="8163363"/>
                    <a:pt x="1485900" y="8153400"/>
                  </a:cubicBezTo>
                  <a:cubicBezTo>
                    <a:pt x="1600456" y="8077030"/>
                    <a:pt x="1442199" y="8215218"/>
                    <a:pt x="1562100" y="8115300"/>
                  </a:cubicBezTo>
                  <a:cubicBezTo>
                    <a:pt x="1659886" y="8033812"/>
                    <a:pt x="1543705" y="8114863"/>
                    <a:pt x="1638300" y="8051800"/>
                  </a:cubicBezTo>
                  <a:cubicBezTo>
                    <a:pt x="1646767" y="8039100"/>
                    <a:pt x="1651781" y="8023235"/>
                    <a:pt x="1663700" y="8013700"/>
                  </a:cubicBezTo>
                  <a:cubicBezTo>
                    <a:pt x="1727576" y="7962599"/>
                    <a:pt x="1701636" y="8077693"/>
                    <a:pt x="1752600" y="7924800"/>
                  </a:cubicBezTo>
                  <a:lnTo>
                    <a:pt x="1778000" y="7848600"/>
                  </a:lnTo>
                  <a:cubicBezTo>
                    <a:pt x="1765300" y="7840133"/>
                    <a:pt x="1743602" y="7838008"/>
                    <a:pt x="1739900" y="7823200"/>
                  </a:cubicBezTo>
                  <a:cubicBezTo>
                    <a:pt x="1725030" y="7763721"/>
                    <a:pt x="1749004" y="7742448"/>
                    <a:pt x="1790700" y="7721600"/>
                  </a:cubicBezTo>
                  <a:cubicBezTo>
                    <a:pt x="1802674" y="7715613"/>
                    <a:pt x="1816100" y="7713133"/>
                    <a:pt x="1828800" y="7708900"/>
                  </a:cubicBezTo>
                  <a:cubicBezTo>
                    <a:pt x="1837267" y="7696200"/>
                    <a:pt x="1847374" y="7684452"/>
                    <a:pt x="1854200" y="7670800"/>
                  </a:cubicBezTo>
                  <a:cubicBezTo>
                    <a:pt x="1860187" y="7658826"/>
                    <a:pt x="1863653" y="7645687"/>
                    <a:pt x="1866900" y="7632700"/>
                  </a:cubicBezTo>
                  <a:cubicBezTo>
                    <a:pt x="1872935" y="7608560"/>
                    <a:pt x="1882522" y="7544475"/>
                    <a:pt x="1892300" y="7518400"/>
                  </a:cubicBezTo>
                  <a:cubicBezTo>
                    <a:pt x="1898947" y="7500673"/>
                    <a:pt x="1910669" y="7485178"/>
                    <a:pt x="1917700" y="7467600"/>
                  </a:cubicBezTo>
                  <a:cubicBezTo>
                    <a:pt x="1927644" y="7442741"/>
                    <a:pt x="1934633" y="7416800"/>
                    <a:pt x="1943100" y="7391400"/>
                  </a:cubicBezTo>
                  <a:cubicBezTo>
                    <a:pt x="1947333" y="7378700"/>
                    <a:pt x="1948374" y="7364439"/>
                    <a:pt x="1955800" y="7353300"/>
                  </a:cubicBezTo>
                  <a:cubicBezTo>
                    <a:pt x="1964267" y="7340600"/>
                    <a:pt x="1974374" y="7328852"/>
                    <a:pt x="1981200" y="7315200"/>
                  </a:cubicBezTo>
                  <a:cubicBezTo>
                    <a:pt x="2001858" y="7273883"/>
                    <a:pt x="1982904" y="7275396"/>
                    <a:pt x="2019300" y="7239000"/>
                  </a:cubicBezTo>
                  <a:cubicBezTo>
                    <a:pt x="2030093" y="7228207"/>
                    <a:pt x="2044700" y="7222067"/>
                    <a:pt x="2057400" y="7213600"/>
                  </a:cubicBezTo>
                  <a:cubicBezTo>
                    <a:pt x="2069169" y="7178294"/>
                    <a:pt x="2069239" y="7166943"/>
                    <a:pt x="2095500" y="7137400"/>
                  </a:cubicBezTo>
                  <a:cubicBezTo>
                    <a:pt x="2119365" y="7110552"/>
                    <a:pt x="2155636" y="7093329"/>
                    <a:pt x="2171700" y="7061200"/>
                  </a:cubicBezTo>
                  <a:cubicBezTo>
                    <a:pt x="2180167" y="7044267"/>
                    <a:pt x="2184980" y="7024944"/>
                    <a:pt x="2197100" y="7010400"/>
                  </a:cubicBezTo>
                  <a:cubicBezTo>
                    <a:pt x="2206871" y="6998674"/>
                    <a:pt x="2223474" y="6994771"/>
                    <a:pt x="2235200" y="6985000"/>
                  </a:cubicBezTo>
                  <a:cubicBezTo>
                    <a:pt x="2279031" y="6948474"/>
                    <a:pt x="2285303" y="6917499"/>
                    <a:pt x="2349500" y="6896100"/>
                  </a:cubicBezTo>
                  <a:cubicBezTo>
                    <a:pt x="2362200" y="6891867"/>
                    <a:pt x="2375626" y="6889387"/>
                    <a:pt x="2387600" y="6883400"/>
                  </a:cubicBezTo>
                  <a:cubicBezTo>
                    <a:pt x="2401252" y="6876574"/>
                    <a:pt x="2411752" y="6864199"/>
                    <a:pt x="2425700" y="6858000"/>
                  </a:cubicBezTo>
                  <a:cubicBezTo>
                    <a:pt x="2450166" y="6847126"/>
                    <a:pt x="2476500" y="6841067"/>
                    <a:pt x="2501900" y="6832600"/>
                  </a:cubicBezTo>
                  <a:cubicBezTo>
                    <a:pt x="2514600" y="6828367"/>
                    <a:pt x="2528861" y="6827326"/>
                    <a:pt x="2540000" y="6819900"/>
                  </a:cubicBezTo>
                  <a:cubicBezTo>
                    <a:pt x="2552700" y="6811433"/>
                    <a:pt x="2564152" y="6800699"/>
                    <a:pt x="2578100" y="6794500"/>
                  </a:cubicBezTo>
                  <a:cubicBezTo>
                    <a:pt x="2602566" y="6783626"/>
                    <a:pt x="2628900" y="6777567"/>
                    <a:pt x="2654300" y="6769100"/>
                  </a:cubicBezTo>
                  <a:lnTo>
                    <a:pt x="2692400" y="6756400"/>
                  </a:lnTo>
                  <a:lnTo>
                    <a:pt x="2768600" y="6731000"/>
                  </a:lnTo>
                  <a:cubicBezTo>
                    <a:pt x="2781300" y="6726767"/>
                    <a:pt x="2793713" y="6721547"/>
                    <a:pt x="2806700" y="6718300"/>
                  </a:cubicBezTo>
                  <a:lnTo>
                    <a:pt x="2857500" y="6705600"/>
                  </a:lnTo>
                  <a:cubicBezTo>
                    <a:pt x="2853267" y="6667500"/>
                    <a:pt x="2853420" y="6628653"/>
                    <a:pt x="2844800" y="6591300"/>
                  </a:cubicBezTo>
                  <a:cubicBezTo>
                    <a:pt x="2840543" y="6572853"/>
                    <a:pt x="2826858" y="6557901"/>
                    <a:pt x="2819400" y="6540500"/>
                  </a:cubicBezTo>
                  <a:cubicBezTo>
                    <a:pt x="2814127" y="6528195"/>
                    <a:pt x="2812687" y="6514374"/>
                    <a:pt x="2806700" y="6502400"/>
                  </a:cubicBezTo>
                  <a:cubicBezTo>
                    <a:pt x="2799874" y="6488748"/>
                    <a:pt x="2787499" y="6478248"/>
                    <a:pt x="2781300" y="6464300"/>
                  </a:cubicBezTo>
                  <a:lnTo>
                    <a:pt x="2743200" y="6350000"/>
                  </a:lnTo>
                  <a:cubicBezTo>
                    <a:pt x="2738967" y="6337300"/>
                    <a:pt x="2737926" y="6323039"/>
                    <a:pt x="2730500" y="6311900"/>
                  </a:cubicBezTo>
                  <a:cubicBezTo>
                    <a:pt x="2657707" y="6202711"/>
                    <a:pt x="2744980" y="6340860"/>
                    <a:pt x="2692400" y="6235700"/>
                  </a:cubicBezTo>
                  <a:cubicBezTo>
                    <a:pt x="2685574" y="6222048"/>
                    <a:pt x="2673826" y="6211252"/>
                    <a:pt x="2667000" y="6197600"/>
                  </a:cubicBezTo>
                  <a:cubicBezTo>
                    <a:pt x="2656330" y="6176260"/>
                    <a:pt x="2647704" y="6129045"/>
                    <a:pt x="2641600" y="6108700"/>
                  </a:cubicBezTo>
                  <a:lnTo>
                    <a:pt x="2603500" y="5994400"/>
                  </a:lnTo>
                  <a:cubicBezTo>
                    <a:pt x="2599267" y="5981700"/>
                    <a:pt x="2594047" y="5969287"/>
                    <a:pt x="2590800" y="5956300"/>
                  </a:cubicBezTo>
                  <a:cubicBezTo>
                    <a:pt x="2571855" y="5880518"/>
                    <a:pt x="2580969" y="5922717"/>
                    <a:pt x="2565400" y="5829300"/>
                  </a:cubicBezTo>
                  <a:cubicBezTo>
                    <a:pt x="2550528" y="5606226"/>
                    <a:pt x="2544431" y="5623733"/>
                    <a:pt x="2565400" y="5372100"/>
                  </a:cubicBezTo>
                  <a:cubicBezTo>
                    <a:pt x="2566512" y="5358759"/>
                    <a:pt x="2574422" y="5346872"/>
                    <a:pt x="2578100" y="5334000"/>
                  </a:cubicBezTo>
                  <a:cubicBezTo>
                    <a:pt x="2586974" y="5302940"/>
                    <a:pt x="2601110" y="5229635"/>
                    <a:pt x="2616200" y="5207000"/>
                  </a:cubicBezTo>
                  <a:cubicBezTo>
                    <a:pt x="2624667" y="5194300"/>
                    <a:pt x="2634774" y="5182552"/>
                    <a:pt x="2641600" y="5168900"/>
                  </a:cubicBezTo>
                  <a:cubicBezTo>
                    <a:pt x="2647587" y="5156926"/>
                    <a:pt x="2646874" y="5141939"/>
                    <a:pt x="2654300" y="5130800"/>
                  </a:cubicBezTo>
                  <a:cubicBezTo>
                    <a:pt x="2664263" y="5115856"/>
                    <a:pt x="2680902" y="5106498"/>
                    <a:pt x="2692400" y="5092700"/>
                  </a:cubicBezTo>
                  <a:cubicBezTo>
                    <a:pt x="2702171" y="5080974"/>
                    <a:pt x="2708029" y="5066326"/>
                    <a:pt x="2717800" y="5054600"/>
                  </a:cubicBezTo>
                  <a:cubicBezTo>
                    <a:pt x="2748358" y="5017930"/>
                    <a:pt x="2756538" y="5016075"/>
                    <a:pt x="2794000" y="4991100"/>
                  </a:cubicBezTo>
                  <a:cubicBezTo>
                    <a:pt x="2861733" y="4855633"/>
                    <a:pt x="2768600" y="5016500"/>
                    <a:pt x="2870200" y="4914900"/>
                  </a:cubicBezTo>
                  <a:cubicBezTo>
                    <a:pt x="2879666" y="4905434"/>
                    <a:pt x="2873434" y="4886266"/>
                    <a:pt x="2882900" y="4876800"/>
                  </a:cubicBezTo>
                  <a:cubicBezTo>
                    <a:pt x="2896287" y="4863413"/>
                    <a:pt x="2916767" y="4859867"/>
                    <a:pt x="2933700" y="4851400"/>
                  </a:cubicBezTo>
                  <a:cubicBezTo>
                    <a:pt x="2942167" y="4838700"/>
                    <a:pt x="2949329" y="4825026"/>
                    <a:pt x="2959100" y="4813300"/>
                  </a:cubicBezTo>
                  <a:cubicBezTo>
                    <a:pt x="2988965" y="4777462"/>
                    <a:pt x="3032942" y="4744629"/>
                    <a:pt x="3073400" y="4724400"/>
                  </a:cubicBezTo>
                  <a:cubicBezTo>
                    <a:pt x="3090333" y="4715933"/>
                    <a:pt x="3106622" y="4706031"/>
                    <a:pt x="3124200" y="4699000"/>
                  </a:cubicBezTo>
                  <a:cubicBezTo>
                    <a:pt x="3149059" y="4689056"/>
                    <a:pt x="3178123" y="4688452"/>
                    <a:pt x="3200400" y="4673600"/>
                  </a:cubicBezTo>
                  <a:cubicBezTo>
                    <a:pt x="3260847" y="4633302"/>
                    <a:pt x="3214746" y="4657866"/>
                    <a:pt x="3289300" y="4635500"/>
                  </a:cubicBezTo>
                  <a:cubicBezTo>
                    <a:pt x="3314945" y="4627807"/>
                    <a:pt x="3340100" y="4618567"/>
                    <a:pt x="3365500" y="4610100"/>
                  </a:cubicBezTo>
                  <a:lnTo>
                    <a:pt x="3441700" y="4584700"/>
                  </a:lnTo>
                  <a:lnTo>
                    <a:pt x="3479800" y="4572000"/>
                  </a:lnTo>
                  <a:cubicBezTo>
                    <a:pt x="3492500" y="4567767"/>
                    <a:pt x="3505926" y="4565287"/>
                    <a:pt x="3517900" y="4559300"/>
                  </a:cubicBezTo>
                  <a:cubicBezTo>
                    <a:pt x="3559532" y="4538484"/>
                    <a:pt x="3565689" y="4532412"/>
                    <a:pt x="3606800" y="4521200"/>
                  </a:cubicBezTo>
                  <a:cubicBezTo>
                    <a:pt x="3640479" y="4512015"/>
                    <a:pt x="3708400" y="4495800"/>
                    <a:pt x="3708400" y="4495800"/>
                  </a:cubicBezTo>
                  <a:cubicBezTo>
                    <a:pt x="3771900" y="4500033"/>
                    <a:pt x="3835712" y="4500917"/>
                    <a:pt x="3898900" y="4508500"/>
                  </a:cubicBezTo>
                  <a:cubicBezTo>
                    <a:pt x="3994684" y="4519994"/>
                    <a:pt x="4020585" y="4532128"/>
                    <a:pt x="4102100" y="4559300"/>
                  </a:cubicBezTo>
                  <a:cubicBezTo>
                    <a:pt x="4230143" y="4601981"/>
                    <a:pt x="4031532" y="4536860"/>
                    <a:pt x="4191000" y="4584700"/>
                  </a:cubicBezTo>
                  <a:cubicBezTo>
                    <a:pt x="4216645" y="4592393"/>
                    <a:pt x="4241800" y="4601633"/>
                    <a:pt x="4267200" y="4610100"/>
                  </a:cubicBezTo>
                  <a:lnTo>
                    <a:pt x="4305300" y="4622800"/>
                  </a:lnTo>
                  <a:cubicBezTo>
                    <a:pt x="4318000" y="4635500"/>
                    <a:pt x="4328456" y="4650937"/>
                    <a:pt x="4343400" y="4660900"/>
                  </a:cubicBezTo>
                  <a:cubicBezTo>
                    <a:pt x="4354539" y="4668326"/>
                    <a:pt x="4369798" y="4667099"/>
                    <a:pt x="4381500" y="4673600"/>
                  </a:cubicBezTo>
                  <a:cubicBezTo>
                    <a:pt x="4408185" y="4688425"/>
                    <a:pt x="4432300" y="4707467"/>
                    <a:pt x="4457700" y="4724400"/>
                  </a:cubicBezTo>
                  <a:cubicBezTo>
                    <a:pt x="4470400" y="4732867"/>
                    <a:pt x="4485007" y="4739007"/>
                    <a:pt x="4495800" y="4749800"/>
                  </a:cubicBezTo>
                  <a:cubicBezTo>
                    <a:pt x="4508500" y="4762500"/>
                    <a:pt x="4518956" y="4777937"/>
                    <a:pt x="4533900" y="4787900"/>
                  </a:cubicBezTo>
                  <a:cubicBezTo>
                    <a:pt x="4545039" y="4795326"/>
                    <a:pt x="4559300" y="4796367"/>
                    <a:pt x="4572000" y="4800600"/>
                  </a:cubicBezTo>
                  <a:cubicBezTo>
                    <a:pt x="4639733" y="4902200"/>
                    <a:pt x="4550833" y="4779433"/>
                    <a:pt x="4635500" y="4864100"/>
                  </a:cubicBezTo>
                  <a:cubicBezTo>
                    <a:pt x="4720167" y="4948767"/>
                    <a:pt x="4597400" y="4859867"/>
                    <a:pt x="4699000" y="4927600"/>
                  </a:cubicBezTo>
                  <a:cubicBezTo>
                    <a:pt x="4703233" y="4940300"/>
                    <a:pt x="4704274" y="4954561"/>
                    <a:pt x="4711700" y="4965700"/>
                  </a:cubicBezTo>
                  <a:cubicBezTo>
                    <a:pt x="4751577" y="5025516"/>
                    <a:pt x="4747499" y="4979574"/>
                    <a:pt x="4775200" y="5041900"/>
                  </a:cubicBezTo>
                  <a:cubicBezTo>
                    <a:pt x="4806844" y="5113099"/>
                    <a:pt x="4784940" y="5106929"/>
                    <a:pt x="4826000" y="5156200"/>
                  </a:cubicBezTo>
                  <a:cubicBezTo>
                    <a:pt x="4837498" y="5169998"/>
                    <a:pt x="4851400" y="5181600"/>
                    <a:pt x="4864100" y="5194300"/>
                  </a:cubicBezTo>
                  <a:cubicBezTo>
                    <a:pt x="4872567" y="5219700"/>
                    <a:pt x="4884249" y="5244246"/>
                    <a:pt x="4889500" y="5270500"/>
                  </a:cubicBezTo>
                  <a:cubicBezTo>
                    <a:pt x="4908071" y="5363353"/>
                    <a:pt x="4899147" y="5312631"/>
                    <a:pt x="4914900" y="5422900"/>
                  </a:cubicBezTo>
                  <a:cubicBezTo>
                    <a:pt x="4919133" y="5499100"/>
                    <a:pt x="4912035" y="5576787"/>
                    <a:pt x="4927600" y="5651500"/>
                  </a:cubicBezTo>
                  <a:cubicBezTo>
                    <a:pt x="4933826" y="5681385"/>
                    <a:pt x="4968747" y="5698740"/>
                    <a:pt x="4978400" y="5727700"/>
                  </a:cubicBezTo>
                  <a:lnTo>
                    <a:pt x="4991100" y="5765800"/>
                  </a:lnTo>
                  <a:cubicBezTo>
                    <a:pt x="4986867" y="5812367"/>
                    <a:pt x="4988197" y="5859779"/>
                    <a:pt x="4978400" y="5905500"/>
                  </a:cubicBezTo>
                  <a:cubicBezTo>
                    <a:pt x="4975202" y="5920425"/>
                    <a:pt x="4959826" y="5929948"/>
                    <a:pt x="4953000" y="5943600"/>
                  </a:cubicBezTo>
                  <a:cubicBezTo>
                    <a:pt x="4947013" y="5955574"/>
                    <a:pt x="4944533" y="5969000"/>
                    <a:pt x="4940300" y="5981700"/>
                  </a:cubicBezTo>
                  <a:cubicBezTo>
                    <a:pt x="4936067" y="6049433"/>
                    <a:pt x="4934353" y="6117371"/>
                    <a:pt x="4927600" y="6184900"/>
                  </a:cubicBezTo>
                  <a:cubicBezTo>
                    <a:pt x="4925863" y="6202268"/>
                    <a:pt x="4914900" y="6218246"/>
                    <a:pt x="4914900" y="6235700"/>
                  </a:cubicBezTo>
                  <a:cubicBezTo>
                    <a:pt x="4914900" y="6316245"/>
                    <a:pt x="4923367" y="6396567"/>
                    <a:pt x="4927600" y="6477000"/>
                  </a:cubicBezTo>
                  <a:cubicBezTo>
                    <a:pt x="4926770" y="6480319"/>
                    <a:pt x="4908825" y="6557618"/>
                    <a:pt x="4902200" y="6565900"/>
                  </a:cubicBezTo>
                  <a:cubicBezTo>
                    <a:pt x="4892665" y="6577819"/>
                    <a:pt x="4876800" y="6582833"/>
                    <a:pt x="4864100" y="6591300"/>
                  </a:cubicBezTo>
                  <a:cubicBezTo>
                    <a:pt x="4868333" y="6604000"/>
                    <a:pt x="4865177" y="6622758"/>
                    <a:pt x="4876800" y="6629400"/>
                  </a:cubicBezTo>
                  <a:cubicBezTo>
                    <a:pt x="4899158" y="6642176"/>
                    <a:pt x="4927476" y="6638697"/>
                    <a:pt x="4953000" y="6642100"/>
                  </a:cubicBezTo>
                  <a:cubicBezTo>
                    <a:pt x="4990998" y="6647166"/>
                    <a:pt x="5029200" y="6650567"/>
                    <a:pt x="5067300" y="6654800"/>
                  </a:cubicBezTo>
                  <a:cubicBezTo>
                    <a:pt x="5092700" y="6663267"/>
                    <a:pt x="5117525" y="6673706"/>
                    <a:pt x="5143500" y="6680200"/>
                  </a:cubicBezTo>
                  <a:cubicBezTo>
                    <a:pt x="5160433" y="6684433"/>
                    <a:pt x="5177582" y="6687884"/>
                    <a:pt x="5194300" y="6692900"/>
                  </a:cubicBezTo>
                  <a:cubicBezTo>
                    <a:pt x="5219945" y="6700593"/>
                    <a:pt x="5248223" y="6703448"/>
                    <a:pt x="5270500" y="6718300"/>
                  </a:cubicBezTo>
                  <a:cubicBezTo>
                    <a:pt x="5319739" y="6751126"/>
                    <a:pt x="5294120" y="6738873"/>
                    <a:pt x="5346700" y="6756400"/>
                  </a:cubicBezTo>
                  <a:cubicBezTo>
                    <a:pt x="5359400" y="6769100"/>
                    <a:pt x="5371002" y="6783002"/>
                    <a:pt x="5384800" y="6794500"/>
                  </a:cubicBezTo>
                  <a:cubicBezTo>
                    <a:pt x="5396526" y="6804271"/>
                    <a:pt x="5412107" y="6809107"/>
                    <a:pt x="5422900" y="6819900"/>
                  </a:cubicBezTo>
                  <a:cubicBezTo>
                    <a:pt x="5433693" y="6830693"/>
                    <a:pt x="5438159" y="6846592"/>
                    <a:pt x="5448300" y="6858000"/>
                  </a:cubicBezTo>
                  <a:cubicBezTo>
                    <a:pt x="5472165" y="6884848"/>
                    <a:pt x="5499100" y="6908800"/>
                    <a:pt x="5524500" y="6934200"/>
                  </a:cubicBezTo>
                  <a:cubicBezTo>
                    <a:pt x="5537200" y="6946900"/>
                    <a:pt x="5552637" y="6957356"/>
                    <a:pt x="5562600" y="6972300"/>
                  </a:cubicBezTo>
                  <a:cubicBezTo>
                    <a:pt x="5625663" y="7066895"/>
                    <a:pt x="5544612" y="6950714"/>
                    <a:pt x="5626100" y="7048500"/>
                  </a:cubicBezTo>
                  <a:cubicBezTo>
                    <a:pt x="5657850" y="7086600"/>
                    <a:pt x="5659967" y="7128933"/>
                    <a:pt x="5727700" y="7137400"/>
                  </a:cubicBezTo>
                  <a:lnTo>
                    <a:pt x="5829300" y="7150100"/>
                  </a:lnTo>
                  <a:cubicBezTo>
                    <a:pt x="5854792" y="7153742"/>
                    <a:pt x="5879976" y="7159397"/>
                    <a:pt x="5905500" y="7162800"/>
                  </a:cubicBezTo>
                  <a:cubicBezTo>
                    <a:pt x="5943498" y="7167866"/>
                    <a:pt x="5981700" y="7171267"/>
                    <a:pt x="6019800" y="7175500"/>
                  </a:cubicBezTo>
                  <a:cubicBezTo>
                    <a:pt x="6168401" y="7225034"/>
                    <a:pt x="6069267" y="7199415"/>
                    <a:pt x="6324600" y="7213600"/>
                  </a:cubicBezTo>
                  <a:cubicBezTo>
                    <a:pt x="6349699" y="7221966"/>
                    <a:pt x="6382895" y="7229319"/>
                    <a:pt x="6400800" y="7251700"/>
                  </a:cubicBezTo>
                  <a:cubicBezTo>
                    <a:pt x="6409163" y="7262153"/>
                    <a:pt x="6405137" y="7279347"/>
                    <a:pt x="6413500" y="7289800"/>
                  </a:cubicBezTo>
                  <a:cubicBezTo>
                    <a:pt x="6423035" y="7301719"/>
                    <a:pt x="6439874" y="7305429"/>
                    <a:pt x="6451600" y="7315200"/>
                  </a:cubicBezTo>
                  <a:cubicBezTo>
                    <a:pt x="6465398" y="7326698"/>
                    <a:pt x="6478202" y="7339502"/>
                    <a:pt x="6489700" y="7353300"/>
                  </a:cubicBezTo>
                  <a:cubicBezTo>
                    <a:pt x="6499471" y="7365026"/>
                    <a:pt x="6502400" y="7382933"/>
                    <a:pt x="6515100" y="7391400"/>
                  </a:cubicBezTo>
                  <a:cubicBezTo>
                    <a:pt x="6529623" y="7401082"/>
                    <a:pt x="6548967" y="7399867"/>
                    <a:pt x="6565900" y="7404100"/>
                  </a:cubicBezTo>
                  <a:cubicBezTo>
                    <a:pt x="6584642" y="7432213"/>
                    <a:pt x="6600064" y="7460743"/>
                    <a:pt x="6629400" y="7480300"/>
                  </a:cubicBezTo>
                  <a:cubicBezTo>
                    <a:pt x="6641040" y="7488060"/>
                    <a:pt x="6710602" y="7503391"/>
                    <a:pt x="6718300" y="7505700"/>
                  </a:cubicBezTo>
                  <a:cubicBezTo>
                    <a:pt x="6743945" y="7513393"/>
                    <a:pt x="6794500" y="7531100"/>
                    <a:pt x="6794500" y="7531100"/>
                  </a:cubicBezTo>
                  <a:cubicBezTo>
                    <a:pt x="6802967" y="7543800"/>
                    <a:pt x="6808413" y="7559149"/>
                    <a:pt x="6819900" y="7569200"/>
                  </a:cubicBezTo>
                  <a:cubicBezTo>
                    <a:pt x="6842874" y="7589302"/>
                    <a:pt x="6896100" y="7620000"/>
                    <a:pt x="6896100" y="7620000"/>
                  </a:cubicBezTo>
                  <a:cubicBezTo>
                    <a:pt x="6921500" y="7658100"/>
                    <a:pt x="6917267" y="7662333"/>
                    <a:pt x="6959600" y="7683500"/>
                  </a:cubicBezTo>
                  <a:cubicBezTo>
                    <a:pt x="6971574" y="7689487"/>
                    <a:pt x="6985998" y="7689699"/>
                    <a:pt x="6997700" y="7696200"/>
                  </a:cubicBezTo>
                  <a:cubicBezTo>
                    <a:pt x="7113254" y="7760397"/>
                    <a:pt x="7037952" y="7723394"/>
                    <a:pt x="7112000" y="7785100"/>
                  </a:cubicBezTo>
                  <a:cubicBezTo>
                    <a:pt x="7123726" y="7794871"/>
                    <a:pt x="7138374" y="7800729"/>
                    <a:pt x="7150100" y="7810500"/>
                  </a:cubicBezTo>
                  <a:cubicBezTo>
                    <a:pt x="7285387" y="7923239"/>
                    <a:pt x="7105778" y="7794343"/>
                    <a:pt x="7226300" y="7861300"/>
                  </a:cubicBezTo>
                  <a:cubicBezTo>
                    <a:pt x="7252985" y="7876125"/>
                    <a:pt x="7302500" y="7912100"/>
                    <a:pt x="7302500" y="7912100"/>
                  </a:cubicBezTo>
                  <a:cubicBezTo>
                    <a:pt x="7351956" y="7986284"/>
                    <a:pt x="7328067" y="7975544"/>
                    <a:pt x="7480300" y="7924800"/>
                  </a:cubicBezTo>
                  <a:cubicBezTo>
                    <a:pt x="7497339" y="7919120"/>
                    <a:pt x="7504602" y="7898198"/>
                    <a:pt x="7518400" y="7886700"/>
                  </a:cubicBezTo>
                  <a:cubicBezTo>
                    <a:pt x="7530126" y="7876929"/>
                    <a:pt x="7543157" y="7868713"/>
                    <a:pt x="7556500" y="7861300"/>
                  </a:cubicBezTo>
                  <a:cubicBezTo>
                    <a:pt x="7581324" y="7847509"/>
                    <a:pt x="7607876" y="7836991"/>
                    <a:pt x="7632700" y="7823200"/>
                  </a:cubicBezTo>
                  <a:cubicBezTo>
                    <a:pt x="7689603" y="7791587"/>
                    <a:pt x="7688657" y="7767936"/>
                    <a:pt x="7772400" y="7747000"/>
                  </a:cubicBezTo>
                  <a:lnTo>
                    <a:pt x="7823200" y="7734300"/>
                  </a:lnTo>
                  <a:cubicBezTo>
                    <a:pt x="7869767" y="7704667"/>
                    <a:pt x="7919799" y="7679881"/>
                    <a:pt x="7962900" y="7645400"/>
                  </a:cubicBezTo>
                  <a:cubicBezTo>
                    <a:pt x="8036853" y="7586237"/>
                    <a:pt x="8000684" y="7603172"/>
                    <a:pt x="8064500" y="7581900"/>
                  </a:cubicBezTo>
                  <a:cubicBezTo>
                    <a:pt x="8081433" y="7564967"/>
                    <a:pt x="8097278" y="7546869"/>
                    <a:pt x="8115300" y="7531100"/>
                  </a:cubicBezTo>
                  <a:cubicBezTo>
                    <a:pt x="8131230" y="7517162"/>
                    <a:pt x="8149942" y="7506672"/>
                    <a:pt x="8166100" y="7493000"/>
                  </a:cubicBezTo>
                  <a:cubicBezTo>
                    <a:pt x="8205014" y="7460072"/>
                    <a:pt x="8243134" y="7426182"/>
                    <a:pt x="8280400" y="7391400"/>
                  </a:cubicBezTo>
                  <a:cubicBezTo>
                    <a:pt x="8306660" y="7366890"/>
                    <a:pt x="8334547" y="7343554"/>
                    <a:pt x="8356600" y="7315200"/>
                  </a:cubicBezTo>
                  <a:cubicBezTo>
                    <a:pt x="8617037" y="6980353"/>
                    <a:pt x="8469321" y="7152407"/>
                    <a:pt x="8636000" y="6908800"/>
                  </a:cubicBezTo>
                  <a:cubicBezTo>
                    <a:pt x="8840347" y="6610140"/>
                    <a:pt x="8617903" y="6937771"/>
                    <a:pt x="8763000" y="6756400"/>
                  </a:cubicBezTo>
                  <a:cubicBezTo>
                    <a:pt x="8791629" y="6720614"/>
                    <a:pt x="8878237" y="6574588"/>
                    <a:pt x="8890000" y="6553200"/>
                  </a:cubicBezTo>
                  <a:cubicBezTo>
                    <a:pt x="8912809" y="6511729"/>
                    <a:pt x="8930374" y="6467496"/>
                    <a:pt x="8953500" y="6426200"/>
                  </a:cubicBezTo>
                  <a:cubicBezTo>
                    <a:pt x="8989683" y="6361588"/>
                    <a:pt x="9031617" y="6300312"/>
                    <a:pt x="9067800" y="6235700"/>
                  </a:cubicBezTo>
                  <a:cubicBezTo>
                    <a:pt x="9116278" y="6149133"/>
                    <a:pt x="9165875" y="6036803"/>
                    <a:pt x="9194800" y="5943600"/>
                  </a:cubicBezTo>
                  <a:cubicBezTo>
                    <a:pt x="9215494" y="5876919"/>
                    <a:pt x="9245600" y="5740400"/>
                    <a:pt x="9245600" y="5740400"/>
                  </a:cubicBezTo>
                  <a:cubicBezTo>
                    <a:pt x="9249833" y="5664200"/>
                    <a:pt x="9253683" y="5587978"/>
                    <a:pt x="9258300" y="5511800"/>
                  </a:cubicBezTo>
                  <a:cubicBezTo>
                    <a:pt x="9262150" y="5448276"/>
                    <a:pt x="9271000" y="5384941"/>
                    <a:pt x="9271000" y="5321300"/>
                  </a:cubicBezTo>
                  <a:cubicBezTo>
                    <a:pt x="9271000" y="5079963"/>
                    <a:pt x="9265395" y="4838633"/>
                    <a:pt x="9258300" y="4597400"/>
                  </a:cubicBezTo>
                  <a:cubicBezTo>
                    <a:pt x="9255362" y="4497495"/>
                    <a:pt x="9244228" y="4459428"/>
                    <a:pt x="9232900" y="4368800"/>
                  </a:cubicBezTo>
                  <a:cubicBezTo>
                    <a:pt x="9228145" y="4330762"/>
                    <a:pt x="9228516" y="4291922"/>
                    <a:pt x="9220200" y="4254500"/>
                  </a:cubicBezTo>
                  <a:cubicBezTo>
                    <a:pt x="9203044" y="4177298"/>
                    <a:pt x="9170444" y="4103782"/>
                    <a:pt x="9156700" y="4025900"/>
                  </a:cubicBezTo>
                  <a:cubicBezTo>
                    <a:pt x="9144000" y="3953933"/>
                    <a:pt x="9141710" y="3879329"/>
                    <a:pt x="9118600" y="3810000"/>
                  </a:cubicBezTo>
                  <a:cubicBezTo>
                    <a:pt x="9059764" y="3633491"/>
                    <a:pt x="9131135" y="3844470"/>
                    <a:pt x="9017000" y="3530600"/>
                  </a:cubicBezTo>
                  <a:cubicBezTo>
                    <a:pt x="8990919" y="3458877"/>
                    <a:pt x="8970863" y="3384847"/>
                    <a:pt x="8940800" y="3314700"/>
                  </a:cubicBezTo>
                  <a:lnTo>
                    <a:pt x="8864600" y="3136900"/>
                  </a:lnTo>
                  <a:cubicBezTo>
                    <a:pt x="8851900" y="3107267"/>
                    <a:pt x="8840918" y="3076836"/>
                    <a:pt x="8826500" y="3048000"/>
                  </a:cubicBezTo>
                  <a:cubicBezTo>
                    <a:pt x="8770217" y="2935433"/>
                    <a:pt x="8815529" y="3028544"/>
                    <a:pt x="8724900" y="2819400"/>
                  </a:cubicBezTo>
                  <a:cubicBezTo>
                    <a:pt x="8695504" y="2751563"/>
                    <a:pt x="8665123" y="2684154"/>
                    <a:pt x="8636000" y="2616200"/>
                  </a:cubicBezTo>
                  <a:cubicBezTo>
                    <a:pt x="8627020" y="2595246"/>
                    <a:pt x="8617809" y="2574327"/>
                    <a:pt x="8610600" y="2552700"/>
                  </a:cubicBezTo>
                  <a:cubicBezTo>
                    <a:pt x="8602133" y="2527300"/>
                    <a:pt x="8596711" y="2500673"/>
                    <a:pt x="8585200" y="2476500"/>
                  </a:cubicBezTo>
                  <a:cubicBezTo>
                    <a:pt x="8554259" y="2411524"/>
                    <a:pt x="8515784" y="2350369"/>
                    <a:pt x="8483600" y="2286000"/>
                  </a:cubicBezTo>
                  <a:cubicBezTo>
                    <a:pt x="8384908" y="2088616"/>
                    <a:pt x="8518157" y="2313352"/>
                    <a:pt x="8382000" y="2095500"/>
                  </a:cubicBezTo>
                  <a:cubicBezTo>
                    <a:pt x="8377767" y="2078567"/>
                    <a:pt x="8375782" y="2060906"/>
                    <a:pt x="8369300" y="2044700"/>
                  </a:cubicBezTo>
                  <a:cubicBezTo>
                    <a:pt x="8358753" y="2018333"/>
                    <a:pt x="8344991" y="1993324"/>
                    <a:pt x="8331200" y="1968500"/>
                  </a:cubicBezTo>
                  <a:cubicBezTo>
                    <a:pt x="8285798" y="1886777"/>
                    <a:pt x="8324410" y="1978622"/>
                    <a:pt x="8280400" y="1879600"/>
                  </a:cubicBezTo>
                  <a:cubicBezTo>
                    <a:pt x="8271141" y="1858768"/>
                    <a:pt x="8265195" y="1836490"/>
                    <a:pt x="8255000" y="1816100"/>
                  </a:cubicBezTo>
                  <a:cubicBezTo>
                    <a:pt x="8248174" y="1802448"/>
                    <a:pt x="8238758" y="1790211"/>
                    <a:pt x="8229600" y="1778000"/>
                  </a:cubicBezTo>
                  <a:cubicBezTo>
                    <a:pt x="8200640" y="1739386"/>
                    <a:pt x="8170020" y="1702042"/>
                    <a:pt x="8140700" y="1663700"/>
                  </a:cubicBezTo>
                  <a:cubicBezTo>
                    <a:pt x="8138548" y="1660886"/>
                    <a:pt x="8033117" y="1518017"/>
                    <a:pt x="8013700" y="1498600"/>
                  </a:cubicBezTo>
                  <a:cubicBezTo>
                    <a:pt x="7984067" y="1468967"/>
                    <a:pt x="7952990" y="1440709"/>
                    <a:pt x="7924800" y="1409700"/>
                  </a:cubicBezTo>
                  <a:cubicBezTo>
                    <a:pt x="7910562" y="1394038"/>
                    <a:pt x="7901667" y="1373867"/>
                    <a:pt x="7886700" y="1358900"/>
                  </a:cubicBezTo>
                  <a:cubicBezTo>
                    <a:pt x="7871733" y="1343933"/>
                    <a:pt x="7851503" y="1335103"/>
                    <a:pt x="7835900" y="1320800"/>
                  </a:cubicBezTo>
                  <a:cubicBezTo>
                    <a:pt x="7800594" y="1288436"/>
                    <a:pt x="7774151" y="1245767"/>
                    <a:pt x="7734300" y="1219200"/>
                  </a:cubicBezTo>
                  <a:cubicBezTo>
                    <a:pt x="7598154" y="1128436"/>
                    <a:pt x="7804779" y="1269783"/>
                    <a:pt x="7658100" y="1155700"/>
                  </a:cubicBezTo>
                  <a:cubicBezTo>
                    <a:pt x="7634003" y="1136958"/>
                    <a:pt x="7605738" y="1123970"/>
                    <a:pt x="7581900" y="1104900"/>
                  </a:cubicBezTo>
                  <a:cubicBezTo>
                    <a:pt x="7495806" y="1036025"/>
                    <a:pt x="7568257" y="1066486"/>
                    <a:pt x="7493000" y="1041400"/>
                  </a:cubicBezTo>
                  <a:cubicBezTo>
                    <a:pt x="7484533" y="1028700"/>
                    <a:pt x="7479811" y="1012458"/>
                    <a:pt x="7467600" y="1003300"/>
                  </a:cubicBezTo>
                  <a:cubicBezTo>
                    <a:pt x="7444882" y="986261"/>
                    <a:pt x="7416404" y="978664"/>
                    <a:pt x="7391400" y="965200"/>
                  </a:cubicBezTo>
                  <a:cubicBezTo>
                    <a:pt x="7361349" y="949019"/>
                    <a:pt x="7331520" y="932365"/>
                    <a:pt x="7302500" y="914400"/>
                  </a:cubicBezTo>
                  <a:cubicBezTo>
                    <a:pt x="7095408" y="786200"/>
                    <a:pt x="7197200" y="814600"/>
                    <a:pt x="7061200" y="787400"/>
                  </a:cubicBezTo>
                  <a:cubicBezTo>
                    <a:pt x="7040033" y="774700"/>
                    <a:pt x="7019278" y="761288"/>
                    <a:pt x="6997700" y="749300"/>
                  </a:cubicBezTo>
                  <a:cubicBezTo>
                    <a:pt x="6981150" y="740106"/>
                    <a:pt x="6962954" y="733934"/>
                    <a:pt x="6946900" y="723900"/>
                  </a:cubicBezTo>
                  <a:cubicBezTo>
                    <a:pt x="6928951" y="712682"/>
                    <a:pt x="6914737" y="695835"/>
                    <a:pt x="6896100" y="685800"/>
                  </a:cubicBezTo>
                  <a:cubicBezTo>
                    <a:pt x="6859390" y="666033"/>
                    <a:pt x="6818733" y="654346"/>
                    <a:pt x="6781800" y="635000"/>
                  </a:cubicBezTo>
                  <a:cubicBezTo>
                    <a:pt x="6748487" y="617550"/>
                    <a:pt x="6638403" y="546330"/>
                    <a:pt x="6578600" y="520700"/>
                  </a:cubicBezTo>
                  <a:cubicBezTo>
                    <a:pt x="6566295" y="515427"/>
                    <a:pt x="6553200" y="512233"/>
                    <a:pt x="6540500" y="508000"/>
                  </a:cubicBezTo>
                  <a:cubicBezTo>
                    <a:pt x="6523567" y="495300"/>
                    <a:pt x="6508282" y="480036"/>
                    <a:pt x="6489700" y="469900"/>
                  </a:cubicBezTo>
                  <a:cubicBezTo>
                    <a:pt x="6461397" y="454462"/>
                    <a:pt x="6430015" y="445434"/>
                    <a:pt x="6400800" y="431800"/>
                  </a:cubicBezTo>
                  <a:cubicBezTo>
                    <a:pt x="6366488" y="415788"/>
                    <a:pt x="6332075" y="399786"/>
                    <a:pt x="6299200" y="381000"/>
                  </a:cubicBezTo>
                  <a:cubicBezTo>
                    <a:pt x="6272695" y="365854"/>
                    <a:pt x="6250304" y="343852"/>
                    <a:pt x="6223000" y="330200"/>
                  </a:cubicBezTo>
                  <a:cubicBezTo>
                    <a:pt x="6199053" y="318226"/>
                    <a:pt x="6171962" y="313950"/>
                    <a:pt x="6146800" y="304800"/>
                  </a:cubicBezTo>
                  <a:cubicBezTo>
                    <a:pt x="6125375" y="297009"/>
                    <a:pt x="6103690" y="289595"/>
                    <a:pt x="6083300" y="279400"/>
                  </a:cubicBezTo>
                  <a:cubicBezTo>
                    <a:pt x="6067393" y="271447"/>
                    <a:pt x="5975320" y="214886"/>
                    <a:pt x="5943600" y="203200"/>
                  </a:cubicBezTo>
                  <a:cubicBezTo>
                    <a:pt x="5889356" y="183215"/>
                    <a:pt x="5741261" y="133565"/>
                    <a:pt x="5664200" y="114300"/>
                  </a:cubicBezTo>
                  <a:cubicBezTo>
                    <a:pt x="5643259" y="109065"/>
                    <a:pt x="5621867" y="105833"/>
                    <a:pt x="5600700" y="101600"/>
                  </a:cubicBezTo>
                  <a:cubicBezTo>
                    <a:pt x="5583767" y="93133"/>
                    <a:pt x="5567301" y="83658"/>
                    <a:pt x="5549900" y="76200"/>
                  </a:cubicBezTo>
                  <a:cubicBezTo>
                    <a:pt x="5501031" y="55256"/>
                    <a:pt x="5404295" y="42124"/>
                    <a:pt x="5372100" y="38100"/>
                  </a:cubicBezTo>
                  <a:cubicBezTo>
                    <a:pt x="5317330" y="31254"/>
                    <a:pt x="5262144" y="27798"/>
                    <a:pt x="5207000" y="25400"/>
                  </a:cubicBezTo>
                  <a:cubicBezTo>
                    <a:pt x="5067368" y="19329"/>
                    <a:pt x="4927565" y="17970"/>
                    <a:pt x="4787900" y="12700"/>
                  </a:cubicBezTo>
                  <a:cubicBezTo>
                    <a:pt x="4703188" y="9503"/>
                    <a:pt x="4618567" y="4233"/>
                    <a:pt x="4533900" y="0"/>
                  </a:cubicBezTo>
                  <a:lnTo>
                    <a:pt x="3721100" y="12700"/>
                  </a:lnTo>
                  <a:cubicBezTo>
                    <a:pt x="3678571" y="13849"/>
                    <a:pt x="3636485" y="21714"/>
                    <a:pt x="3594100" y="25400"/>
                  </a:cubicBezTo>
                  <a:cubicBezTo>
                    <a:pt x="3539112" y="30182"/>
                    <a:pt x="3483947" y="32867"/>
                    <a:pt x="3429000" y="38100"/>
                  </a:cubicBezTo>
                  <a:cubicBezTo>
                    <a:pt x="3067743" y="72505"/>
                    <a:pt x="3710842" y="23411"/>
                    <a:pt x="3149600" y="63500"/>
                  </a:cubicBezTo>
                  <a:cubicBezTo>
                    <a:pt x="3014123" y="86080"/>
                    <a:pt x="3116868" y="71094"/>
                    <a:pt x="2921000" y="88900"/>
                  </a:cubicBezTo>
                  <a:cubicBezTo>
                    <a:pt x="2660174" y="112611"/>
                    <a:pt x="2931193" y="95067"/>
                    <a:pt x="2527300" y="114300"/>
                  </a:cubicBezTo>
                  <a:cubicBezTo>
                    <a:pt x="2463800" y="127000"/>
                    <a:pt x="2399624" y="136694"/>
                    <a:pt x="2336800" y="152400"/>
                  </a:cubicBezTo>
                  <a:cubicBezTo>
                    <a:pt x="2319867" y="156633"/>
                    <a:pt x="2302783" y="160305"/>
                    <a:pt x="2286000" y="165100"/>
                  </a:cubicBezTo>
                  <a:cubicBezTo>
                    <a:pt x="2273128" y="168778"/>
                    <a:pt x="2260815" y="174278"/>
                    <a:pt x="2247900" y="177800"/>
                  </a:cubicBezTo>
                  <a:cubicBezTo>
                    <a:pt x="2214221" y="186985"/>
                    <a:pt x="2179979" y="194015"/>
                    <a:pt x="2146300" y="203200"/>
                  </a:cubicBezTo>
                  <a:cubicBezTo>
                    <a:pt x="2069209" y="224225"/>
                    <a:pt x="2149915" y="206607"/>
                    <a:pt x="2057400" y="241300"/>
                  </a:cubicBezTo>
                  <a:cubicBezTo>
                    <a:pt x="2007262" y="260102"/>
                    <a:pt x="1957508" y="281598"/>
                    <a:pt x="1905000" y="292100"/>
                  </a:cubicBezTo>
                  <a:cubicBezTo>
                    <a:pt x="1814588" y="310182"/>
                    <a:pt x="1812030" y="307374"/>
                    <a:pt x="1701800" y="355600"/>
                  </a:cubicBezTo>
                  <a:cubicBezTo>
                    <a:pt x="1503353" y="442420"/>
                    <a:pt x="1758200" y="346450"/>
                    <a:pt x="1587500" y="431800"/>
                  </a:cubicBezTo>
                  <a:cubicBezTo>
                    <a:pt x="1571888" y="439606"/>
                    <a:pt x="1553483" y="439705"/>
                    <a:pt x="1536700" y="444500"/>
                  </a:cubicBezTo>
                  <a:cubicBezTo>
                    <a:pt x="1523828" y="448178"/>
                    <a:pt x="1511300" y="452967"/>
                    <a:pt x="1498600" y="457200"/>
                  </a:cubicBezTo>
                  <a:cubicBezTo>
                    <a:pt x="1481667" y="474133"/>
                    <a:pt x="1466197" y="492669"/>
                    <a:pt x="1447800" y="508000"/>
                  </a:cubicBezTo>
                  <a:cubicBezTo>
                    <a:pt x="1394981" y="552016"/>
                    <a:pt x="1310358" y="599863"/>
                    <a:pt x="1270000" y="660400"/>
                  </a:cubicBezTo>
                  <a:cubicBezTo>
                    <a:pt x="1253067" y="685800"/>
                    <a:pt x="1238270" y="712762"/>
                    <a:pt x="1219200" y="736600"/>
                  </a:cubicBezTo>
                  <a:cubicBezTo>
                    <a:pt x="1204240" y="755300"/>
                    <a:pt x="1184310" y="769502"/>
                    <a:pt x="1168400" y="787400"/>
                  </a:cubicBezTo>
                  <a:cubicBezTo>
                    <a:pt x="1150391" y="807660"/>
                    <a:pt x="1135450" y="830500"/>
                    <a:pt x="1117600" y="850900"/>
                  </a:cubicBezTo>
                  <a:cubicBezTo>
                    <a:pt x="1105773" y="864417"/>
                    <a:pt x="1090873" y="875099"/>
                    <a:pt x="1079500" y="889000"/>
                  </a:cubicBezTo>
                  <a:cubicBezTo>
                    <a:pt x="1052693" y="921764"/>
                    <a:pt x="1027906" y="956152"/>
                    <a:pt x="1003300" y="990600"/>
                  </a:cubicBezTo>
                  <a:cubicBezTo>
                    <a:pt x="985557" y="1015441"/>
                    <a:pt x="971570" y="1042962"/>
                    <a:pt x="952500" y="1066800"/>
                  </a:cubicBezTo>
                  <a:cubicBezTo>
                    <a:pt x="937540" y="1085500"/>
                    <a:pt x="916660" y="1098900"/>
                    <a:pt x="901700" y="1117600"/>
                  </a:cubicBezTo>
                  <a:cubicBezTo>
                    <a:pt x="882630" y="1141438"/>
                    <a:pt x="869216" y="1169378"/>
                    <a:pt x="850900" y="1193800"/>
                  </a:cubicBezTo>
                  <a:cubicBezTo>
                    <a:pt x="825500" y="1227667"/>
                    <a:pt x="796480" y="1259099"/>
                    <a:pt x="774700" y="1295400"/>
                  </a:cubicBezTo>
                  <a:cubicBezTo>
                    <a:pt x="762000" y="1316567"/>
                    <a:pt x="747639" y="1336822"/>
                    <a:pt x="736600" y="1358900"/>
                  </a:cubicBezTo>
                  <a:cubicBezTo>
                    <a:pt x="730613" y="1370874"/>
                    <a:pt x="730995" y="1385648"/>
                    <a:pt x="723900" y="1397000"/>
                  </a:cubicBezTo>
                  <a:cubicBezTo>
                    <a:pt x="647365" y="1519456"/>
                    <a:pt x="696439" y="1401121"/>
                    <a:pt x="635000" y="1524000"/>
                  </a:cubicBezTo>
                  <a:cubicBezTo>
                    <a:pt x="629013" y="1535974"/>
                    <a:pt x="628287" y="1550126"/>
                    <a:pt x="622300" y="1562100"/>
                  </a:cubicBezTo>
                  <a:cubicBezTo>
                    <a:pt x="537285" y="1732130"/>
                    <a:pt x="576695" y="1621827"/>
                    <a:pt x="495300" y="1803400"/>
                  </a:cubicBezTo>
                  <a:cubicBezTo>
                    <a:pt x="459601" y="1883037"/>
                    <a:pt x="421298" y="1961906"/>
                    <a:pt x="393700" y="2044700"/>
                  </a:cubicBezTo>
                  <a:cubicBezTo>
                    <a:pt x="360494" y="2144318"/>
                    <a:pt x="382075" y="2097942"/>
                    <a:pt x="330200" y="2184400"/>
                  </a:cubicBezTo>
                  <a:cubicBezTo>
                    <a:pt x="308321" y="2293796"/>
                    <a:pt x="295649" y="2350059"/>
                    <a:pt x="279400" y="2463800"/>
                  </a:cubicBezTo>
                  <a:cubicBezTo>
                    <a:pt x="222212" y="2864115"/>
                    <a:pt x="276009" y="2534948"/>
                    <a:pt x="241300" y="2743200"/>
                  </a:cubicBezTo>
                  <a:cubicBezTo>
                    <a:pt x="237067" y="2806700"/>
                    <a:pt x="237600" y="2870699"/>
                    <a:pt x="228600" y="2933700"/>
                  </a:cubicBezTo>
                  <a:cubicBezTo>
                    <a:pt x="224814" y="2960205"/>
                    <a:pt x="210245" y="2984069"/>
                    <a:pt x="203200" y="3009900"/>
                  </a:cubicBezTo>
                  <a:cubicBezTo>
                    <a:pt x="197520" y="3030725"/>
                    <a:pt x="194733" y="3052233"/>
                    <a:pt x="190500" y="3073400"/>
                  </a:cubicBezTo>
                  <a:cubicBezTo>
                    <a:pt x="184459" y="3139848"/>
                    <a:pt x="182994" y="3210990"/>
                    <a:pt x="165100" y="3276600"/>
                  </a:cubicBezTo>
                  <a:cubicBezTo>
                    <a:pt x="158055" y="3302431"/>
                    <a:pt x="148167" y="3327400"/>
                    <a:pt x="139700" y="3352800"/>
                  </a:cubicBezTo>
                  <a:cubicBezTo>
                    <a:pt x="108063" y="3637534"/>
                    <a:pt x="131540" y="3506694"/>
                    <a:pt x="76200" y="3746500"/>
                  </a:cubicBezTo>
                  <a:cubicBezTo>
                    <a:pt x="71967" y="3784600"/>
                    <a:pt x="70565" y="3823122"/>
                    <a:pt x="63500" y="3860800"/>
                  </a:cubicBezTo>
                  <a:cubicBezTo>
                    <a:pt x="57820" y="3891091"/>
                    <a:pt x="41599" y="3919080"/>
                    <a:pt x="38100" y="3949700"/>
                  </a:cubicBezTo>
                  <a:cubicBezTo>
                    <a:pt x="29759" y="4022682"/>
                    <a:pt x="7609" y="4386755"/>
                    <a:pt x="0" y="4508500"/>
                  </a:cubicBezTo>
                  <a:cubicBezTo>
                    <a:pt x="2049" y="4621182"/>
                    <a:pt x="-898" y="5139351"/>
                    <a:pt x="25400" y="5384800"/>
                  </a:cubicBezTo>
                  <a:cubicBezTo>
                    <a:pt x="83504" y="5927101"/>
                    <a:pt x="28368" y="5380176"/>
                    <a:pt x="63500" y="5626100"/>
                  </a:cubicBezTo>
                  <a:cubicBezTo>
                    <a:pt x="68921" y="5664049"/>
                    <a:pt x="71445" y="5702362"/>
                    <a:pt x="76200" y="5740400"/>
                  </a:cubicBezTo>
                  <a:cubicBezTo>
                    <a:pt x="79913" y="5770103"/>
                    <a:pt x="85187" y="5799597"/>
                    <a:pt x="88900" y="5829300"/>
                  </a:cubicBezTo>
                  <a:cubicBezTo>
                    <a:pt x="93655" y="5867338"/>
                    <a:pt x="98279" y="5905410"/>
                    <a:pt x="101600" y="5943600"/>
                  </a:cubicBezTo>
                  <a:cubicBezTo>
                    <a:pt x="106747" y="6002794"/>
                    <a:pt x="106615" y="6062481"/>
                    <a:pt x="114300" y="6121400"/>
                  </a:cubicBezTo>
                  <a:cubicBezTo>
                    <a:pt x="119348" y="6160102"/>
                    <a:pt x="131233" y="6197600"/>
                    <a:pt x="139700" y="6235700"/>
                  </a:cubicBezTo>
                  <a:cubicBezTo>
                    <a:pt x="143933" y="6354233"/>
                    <a:pt x="145998" y="6472864"/>
                    <a:pt x="152400" y="6591300"/>
                  </a:cubicBezTo>
                  <a:cubicBezTo>
                    <a:pt x="156135" y="6660388"/>
                    <a:pt x="169261" y="6726187"/>
                    <a:pt x="177800" y="6794500"/>
                  </a:cubicBezTo>
                  <a:cubicBezTo>
                    <a:pt x="179732" y="6809952"/>
                    <a:pt x="198688" y="6988970"/>
                    <a:pt x="203200" y="7010400"/>
                  </a:cubicBezTo>
                  <a:cubicBezTo>
                    <a:pt x="213144" y="7057632"/>
                    <a:pt x="230829" y="7102982"/>
                    <a:pt x="241300" y="7150100"/>
                  </a:cubicBezTo>
                  <a:cubicBezTo>
                    <a:pt x="247794" y="7179321"/>
                    <a:pt x="248129" y="7209647"/>
                    <a:pt x="254000" y="7239000"/>
                  </a:cubicBezTo>
                  <a:cubicBezTo>
                    <a:pt x="256625" y="7252127"/>
                    <a:pt x="263453" y="7264113"/>
                    <a:pt x="266700" y="7277100"/>
                  </a:cubicBezTo>
                  <a:cubicBezTo>
                    <a:pt x="292889" y="7381855"/>
                    <a:pt x="266025" y="7300139"/>
                    <a:pt x="292100" y="7391400"/>
                  </a:cubicBezTo>
                  <a:cubicBezTo>
                    <a:pt x="304242" y="7433897"/>
                    <a:pt x="318812" y="7475695"/>
                    <a:pt x="330200" y="7518400"/>
                  </a:cubicBezTo>
                  <a:cubicBezTo>
                    <a:pt x="335762" y="7539257"/>
                    <a:pt x="337338" y="7561043"/>
                    <a:pt x="342900" y="7581900"/>
                  </a:cubicBezTo>
                  <a:cubicBezTo>
                    <a:pt x="354288" y="7624605"/>
                    <a:pt x="370281" y="7666022"/>
                    <a:pt x="381000" y="7708900"/>
                  </a:cubicBezTo>
                  <a:cubicBezTo>
                    <a:pt x="387245" y="7733882"/>
                    <a:pt x="387065" y="7760219"/>
                    <a:pt x="393700" y="7785100"/>
                  </a:cubicBezTo>
                  <a:cubicBezTo>
                    <a:pt x="404048" y="7823905"/>
                    <a:pt x="419100" y="7861300"/>
                    <a:pt x="431800" y="7899400"/>
                  </a:cubicBezTo>
                  <a:cubicBezTo>
                    <a:pt x="454401" y="8057608"/>
                    <a:pt x="436653" y="7922532"/>
                    <a:pt x="457200" y="8128000"/>
                  </a:cubicBezTo>
                  <a:cubicBezTo>
                    <a:pt x="474139" y="8297394"/>
                    <a:pt x="468565" y="8198207"/>
                    <a:pt x="482600" y="8394700"/>
                  </a:cubicBezTo>
                  <a:cubicBezTo>
                    <a:pt x="499768" y="8635051"/>
                    <a:pt x="480998" y="8526388"/>
                    <a:pt x="508000" y="8661400"/>
                  </a:cubicBezTo>
                  <a:cubicBezTo>
                    <a:pt x="512233" y="8741833"/>
                    <a:pt x="511103" y="8822729"/>
                    <a:pt x="520700" y="8902700"/>
                  </a:cubicBezTo>
                  <a:cubicBezTo>
                    <a:pt x="527693" y="8960979"/>
                    <a:pt x="563174" y="9002536"/>
                    <a:pt x="584200" y="9055100"/>
                  </a:cubicBezTo>
                  <a:cubicBezTo>
                    <a:pt x="599115" y="9092388"/>
                    <a:pt x="610968" y="9130871"/>
                    <a:pt x="622300" y="9169400"/>
                  </a:cubicBezTo>
                  <a:cubicBezTo>
                    <a:pt x="632150" y="9202890"/>
                    <a:pt x="641961" y="9236566"/>
                    <a:pt x="647700" y="9271000"/>
                  </a:cubicBezTo>
                  <a:cubicBezTo>
                    <a:pt x="651933" y="9296400"/>
                    <a:pt x="650837" y="9323291"/>
                    <a:pt x="660400" y="9347200"/>
                  </a:cubicBezTo>
                  <a:cubicBezTo>
                    <a:pt x="668261" y="9366853"/>
                    <a:pt x="686197" y="9380776"/>
                    <a:pt x="698500" y="9398000"/>
                  </a:cubicBezTo>
                  <a:cubicBezTo>
                    <a:pt x="725005" y="9435106"/>
                    <a:pt x="724617" y="9432260"/>
                    <a:pt x="736600" y="9474200"/>
                  </a:cubicBezTo>
                  <a:cubicBezTo>
                    <a:pt x="756106" y="9542471"/>
                    <a:pt x="747610" y="9527563"/>
                    <a:pt x="762000" y="9613900"/>
                  </a:cubicBezTo>
                  <a:cubicBezTo>
                    <a:pt x="765623" y="9635637"/>
                    <a:pt x="775132" y="9690963"/>
                    <a:pt x="787400" y="9715500"/>
                  </a:cubicBezTo>
                  <a:cubicBezTo>
                    <a:pt x="790077" y="9720855"/>
                    <a:pt x="795867" y="9723967"/>
                    <a:pt x="800100" y="9728200"/>
                  </a:cubicBezTo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 l="-35648" t="-39858" r="14496" b="13808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319386" y="5520134"/>
            <a:ext cx="8505229" cy="1676443"/>
          </a:xfrm>
          <a:prstGeom prst="rect">
            <a:avLst/>
          </a:prstGeom>
          <a:noFill/>
        </p:spPr>
        <p:txBody>
          <a:bodyPr wrap="none" lIns="14310" tIns="7155" rIns="14310" bIns="7155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tx2"/>
                </a:solidFill>
              </a:rPr>
              <a:t>Back row</a:t>
            </a:r>
            <a:r>
              <a:rPr lang="en-US" dirty="0" smtClean="0">
                <a:solidFill>
                  <a:schemeClr val="tx2"/>
                </a:solidFill>
              </a:rPr>
              <a:t>: Dan Cheng, Xiaorong Wang, Jim Swanson, Steve Gourlay, Matt Reynolds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Middle row</a:t>
            </a:r>
            <a:r>
              <a:rPr lang="en-US" dirty="0" smtClean="0">
                <a:solidFill>
                  <a:schemeClr val="tx2"/>
                </a:solidFill>
              </a:rPr>
              <a:t>: Mariusz Juchno, Joshua Herrera, Tengming Shen, Tom Lipton, Eric Anderssen, 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Maxim </a:t>
            </a:r>
            <a:r>
              <a:rPr lang="en-US" dirty="0" err="1" smtClean="0">
                <a:solidFill>
                  <a:schemeClr val="tx2"/>
                </a:solidFill>
              </a:rPr>
              <a:t>Martchevskii</a:t>
            </a:r>
            <a:r>
              <a:rPr lang="en-US" dirty="0" smtClean="0">
                <a:solidFill>
                  <a:schemeClr val="tx2"/>
                </a:solidFill>
              </a:rPr>
              <a:t>, Hugh Higley, Lucas </a:t>
            </a:r>
            <a:r>
              <a:rPr lang="en-US" dirty="0" err="1" smtClean="0">
                <a:solidFill>
                  <a:schemeClr val="tx2"/>
                </a:solidFill>
              </a:rPr>
              <a:t>Brouwer</a:t>
            </a:r>
            <a:endParaRPr lang="en-US" dirty="0" smtClean="0">
              <a:solidFill>
                <a:schemeClr val="tx2"/>
              </a:solidFill>
            </a:endParaRP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Front row</a:t>
            </a:r>
            <a:r>
              <a:rPr lang="en-US" dirty="0" smtClean="0">
                <a:solidFill>
                  <a:schemeClr val="tx2"/>
                </a:solidFill>
              </a:rPr>
              <a:t>: Heng Pan, Ian Pong, Andy Lin, Soren Prestemon, </a:t>
            </a:r>
          </a:p>
          <a:p>
            <a:pPr algn="ctr"/>
            <a:r>
              <a:rPr lang="en-US" dirty="0" smtClean="0">
                <a:solidFill>
                  <a:schemeClr val="tx2"/>
                </a:solidFill>
              </a:rPr>
              <a:t>Laura Garcia Fajardo, Ray Hafalia, Kai Zhang</a:t>
            </a:r>
          </a:p>
          <a:p>
            <a:pPr algn="ctr"/>
            <a:r>
              <a:rPr lang="en-US" b="1" dirty="0" smtClean="0">
                <a:solidFill>
                  <a:schemeClr val="tx2"/>
                </a:solidFill>
              </a:rPr>
              <a:t>Sittin</a:t>
            </a:r>
            <a:r>
              <a:rPr lang="en-US" dirty="0" smtClean="0">
                <a:solidFill>
                  <a:schemeClr val="tx2"/>
                </a:solidFill>
              </a:rPr>
              <a:t>g: Dan Dietderich, Shlomo Caspi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663" y="5950484"/>
            <a:ext cx="1356263" cy="855337"/>
          </a:xfrm>
          <a:prstGeom prst="rect">
            <a:avLst/>
          </a:prstGeom>
        </p:spPr>
      </p:pic>
      <p:pic>
        <p:nvPicPr>
          <p:cNvPr id="13" name="LBNL Cabling BCMT" descr="15-AF-1660-BCMT_logo_v3.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063" y="6378152"/>
            <a:ext cx="2186818" cy="400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5731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155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337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02482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07094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2174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810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46813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71768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696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68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1450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907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52600" y="2362200"/>
            <a:ext cx="5105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What’s next 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81056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90600" y="152400"/>
            <a:ext cx="7924800" cy="6096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Radial Spread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33" name="Date Placeholder 7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7391400" cy="365125"/>
          </a:xfrm>
        </p:spPr>
        <p:txBody>
          <a:bodyPr/>
          <a:lstStyle/>
          <a:p>
            <a:r>
              <a:rPr lang="en-US" dirty="0" smtClean="0"/>
              <a:t>6/21/2017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Caspi</a:t>
            </a:r>
            <a:endParaRPr lang="en-US" dirty="0"/>
          </a:p>
        </p:txBody>
      </p:sp>
      <p:pic>
        <p:nvPicPr>
          <p:cNvPr id="2" name="Picture 1" descr="CCT6_2d_mag0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358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8846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layers CCT at 19T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>
                <a:solidFill>
                  <a:schemeClr val="bg1"/>
                </a:solidFill>
              </a:rPr>
              <a:pPr/>
              <a:t>19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58674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19T </a:t>
            </a:r>
            <a:r>
              <a:rPr lang="en-US" sz="2000" dirty="0" smtClean="0"/>
              <a:t>operation</a:t>
            </a:r>
            <a:endParaRPr lang="en-US" sz="2000" dirty="0" smtClean="0"/>
          </a:p>
        </p:txBody>
      </p:sp>
      <p:pic>
        <p:nvPicPr>
          <p:cNvPr id="8" name="Picture 7" descr="CCT6_2d_mech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1143000"/>
            <a:ext cx="6404408" cy="445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5418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352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27091"/>
            <a:ext cx="56083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0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layers </a:t>
            </a:r>
            <a:r>
              <a:rPr lang="en-US" dirty="0" smtClean="0"/>
              <a:t>CCT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>
                <a:solidFill>
                  <a:schemeClr val="bg1"/>
                </a:solidFill>
              </a:rPr>
              <a:pPr/>
              <a:t>20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29000" y="60198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cooldown</a:t>
            </a:r>
            <a:endParaRPr lang="en-US" sz="2000" dirty="0" smtClean="0"/>
          </a:p>
        </p:txBody>
      </p:sp>
      <p:pic>
        <p:nvPicPr>
          <p:cNvPr id="13" name="Picture 12" descr="CCT6_2d_mech00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371600"/>
            <a:ext cx="6513993" cy="4529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4480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layers CCT at 19T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>
                <a:solidFill>
                  <a:schemeClr val="bg1"/>
                </a:solidFill>
              </a:rPr>
              <a:pPr/>
              <a:t>21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58674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19T </a:t>
            </a:r>
            <a:r>
              <a:rPr lang="en-US" sz="2000" dirty="0" smtClean="0"/>
              <a:t>operation</a:t>
            </a:r>
            <a:endParaRPr lang="en-US" sz="2000" dirty="0" smtClean="0"/>
          </a:p>
        </p:txBody>
      </p:sp>
      <p:pic>
        <p:nvPicPr>
          <p:cNvPr id="3" name="Picture 2" descr="CCT6_2d_mech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1295400"/>
            <a:ext cx="6623576" cy="4605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46526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 layers </a:t>
            </a:r>
            <a:r>
              <a:rPr lang="en-US" dirty="0" smtClean="0"/>
              <a:t>CCT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0E43B-7F43-FA45-AAB7-E054FD6CC4E3}" type="slidenum">
              <a:rPr lang="en-US" smtClean="0">
                <a:solidFill>
                  <a:schemeClr val="bg1"/>
                </a:solidFill>
              </a:rPr>
              <a:pPr/>
              <a:t>22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33800" y="5867400"/>
            <a:ext cx="2590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Cool down</a:t>
            </a:r>
            <a:endParaRPr lang="en-US" sz="2000" dirty="0" smtClean="0"/>
          </a:p>
        </p:txBody>
      </p:sp>
      <p:pic>
        <p:nvPicPr>
          <p:cNvPr id="5" name="Picture 4" descr="CCT6_2d_mech00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200" y="1143000"/>
            <a:ext cx="6553200" cy="455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347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6293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39200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2019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2148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Or03-06_Mon-Mo-Or3_Marchevsky (dragged).pd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29433" r="57187" b="21650"/>
          <a:stretch/>
        </p:blipFill>
        <p:spPr>
          <a:xfrm>
            <a:off x="-152400" y="609600"/>
            <a:ext cx="9129520" cy="586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382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2" name="Picture 1" descr="MT_CCT_Arbelaez_v2r (dragged)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grpSp>
          <p:nvGrpSpPr>
            <p:cNvPr id="6" name="Group 5"/>
            <p:cNvGrpSpPr/>
            <p:nvPr/>
          </p:nvGrpSpPr>
          <p:grpSpPr>
            <a:xfrm>
              <a:off x="3276600" y="1600200"/>
              <a:ext cx="2971800" cy="523220"/>
              <a:chOff x="3276600" y="1600200"/>
              <a:chExt cx="2971800" cy="523220"/>
            </a:xfrm>
          </p:grpSpPr>
          <p:cxnSp>
            <p:nvCxnSpPr>
              <p:cNvPr id="4" name="Straight Connector 3"/>
              <p:cNvCxnSpPr/>
              <p:nvPr/>
            </p:nvCxnSpPr>
            <p:spPr>
              <a:xfrm>
                <a:off x="3276600" y="1752600"/>
                <a:ext cx="762000" cy="304800"/>
              </a:xfrm>
              <a:prstGeom prst="line">
                <a:avLst/>
              </a:prstGeom>
              <a:ln w="50800"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" name="TextBox 4"/>
              <p:cNvSpPr txBox="1"/>
              <p:nvPr/>
            </p:nvSpPr>
            <p:spPr>
              <a:xfrm>
                <a:off x="4724400" y="1600200"/>
                <a:ext cx="15240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b="1" dirty="0" smtClean="0"/>
                  <a:t>16.7 kA</a:t>
                </a:r>
                <a:endParaRPr lang="en-US" sz="28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075817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T_CCT_Arbelaez_v2r (dragged)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7160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1582</TotalTime>
  <Words>79</Words>
  <Application>Microsoft Macintosh PowerPoint</Application>
  <PresentationFormat>On-screen Show (4:3)</PresentationFormat>
  <Paragraphs>24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Radial Spread</vt:lpstr>
      <vt:lpstr>6 layers CCT at 19T</vt:lpstr>
      <vt:lpstr>6 layers CCT</vt:lpstr>
      <vt:lpstr>6 layers CCT at 19T</vt:lpstr>
      <vt:lpstr>6 layers CCT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Lucas N. Brouwer</dc:creator>
  <cp:lastModifiedBy>Shlomo Caspi</cp:lastModifiedBy>
  <cp:revision>82</cp:revision>
  <dcterms:created xsi:type="dcterms:W3CDTF">2017-04-20T21:57:05Z</dcterms:created>
  <dcterms:modified xsi:type="dcterms:W3CDTF">2017-09-07T08:04:46Z</dcterms:modified>
</cp:coreProperties>
</file>