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8" r:id="rId3"/>
    <p:sldId id="256" r:id="rId4"/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5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108" y="642"/>
      </p:cViewPr>
      <p:guideLst>
        <p:guide orient="horz" pos="845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83D60-303C-4209-9899-D5FDAAD08DD5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9D9D7-6C24-4C1C-AAC1-D44F4A3E517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061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7842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4581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9891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8032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106" y="1773238"/>
            <a:ext cx="10009452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017" y="414339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9"/>
            <a:ext cx="958851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11231034" y="969964"/>
            <a:ext cx="960967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1085850" y="4608000"/>
            <a:ext cx="10625665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085852" y="4068001"/>
            <a:ext cx="10625665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6671733" y="1772816"/>
            <a:ext cx="4439824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13648016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907753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3" y="1484782"/>
            <a:ext cx="10514177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057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1" y="1341438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34" y="1337869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14043928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22" y="1449804"/>
            <a:ext cx="5041900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05" y="1446234"/>
            <a:ext cx="5041900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8144877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419504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9840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60" y="1019811"/>
            <a:ext cx="11088624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1261" y="5013177"/>
            <a:ext cx="11088624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1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8093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7088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83" y="1019811"/>
            <a:ext cx="11087100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1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49806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936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001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507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293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41881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726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4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F6C0-D08D-4D21-8339-53E5E82E8F1F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BFF6B-57DD-452D-A7DA-DD852D8D3B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244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35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8388" y="4776366"/>
            <a:ext cx="7969249" cy="1028899"/>
          </a:xfrm>
        </p:spPr>
        <p:txBody>
          <a:bodyPr/>
          <a:lstStyle/>
          <a:p>
            <a:r>
              <a:rPr lang="de-CH" dirty="0" smtClean="0"/>
              <a:t>Allgemeine Informationen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TIP Meeting ::  </a:t>
            </a:r>
            <a:r>
              <a:rPr lang="de-CH" dirty="0" smtClean="0"/>
              <a:t>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27791" y="602138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de-CH" sz="1400" b="1" dirty="0">
                <a:solidFill>
                  <a:srgbClr val="969696"/>
                </a:solidFill>
                <a:latin typeface="Calibri"/>
              </a:rPr>
              <a:t>Markus Lüthy 8010</a:t>
            </a:r>
            <a:endParaRPr lang="de-DE" sz="1400" b="1" kern="1000" spc="30" dirty="0">
              <a:solidFill>
                <a:srgbClr val="969696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5443149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801113" y="1092425"/>
            <a:ext cx="3850157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/>
              <a:t>Nächste Termine TIP Meeting</a:t>
            </a:r>
          </a:p>
          <a:p>
            <a:endParaRPr lang="de-CH" dirty="0"/>
          </a:p>
          <a:p>
            <a:r>
              <a:rPr lang="de-CH" dirty="0" smtClean="0"/>
              <a:t>Mittwoch 23. Januar 2019</a:t>
            </a:r>
          </a:p>
          <a:p>
            <a:r>
              <a:rPr lang="de-CH" dirty="0" smtClean="0"/>
              <a:t>Mittwoch 27. Februar 2019</a:t>
            </a:r>
          </a:p>
          <a:p>
            <a:r>
              <a:rPr lang="de-CH" dirty="0" smtClean="0"/>
              <a:t>Mittwoch 27. März 2019</a:t>
            </a:r>
          </a:p>
          <a:p>
            <a:r>
              <a:rPr lang="de-CH" dirty="0" smtClean="0"/>
              <a:t>Mittwoch 24. April 2019</a:t>
            </a:r>
          </a:p>
          <a:p>
            <a:r>
              <a:rPr lang="de-CH" dirty="0" smtClean="0"/>
              <a:t>Mittwoch 22. Mai 2019</a:t>
            </a:r>
          </a:p>
          <a:p>
            <a:r>
              <a:rPr lang="de-CH" dirty="0" smtClean="0"/>
              <a:t>Mittwoch 26. Juni 2019</a:t>
            </a:r>
          </a:p>
          <a:p>
            <a:r>
              <a:rPr lang="de-CH" dirty="0" smtClean="0"/>
              <a:t>Mittwoch 24. Juli 2019</a:t>
            </a:r>
          </a:p>
          <a:p>
            <a:r>
              <a:rPr lang="de-CH" dirty="0" smtClean="0"/>
              <a:t>Mittwoch 28. August 2019</a:t>
            </a:r>
          </a:p>
          <a:p>
            <a:r>
              <a:rPr lang="de-CH" dirty="0" smtClean="0"/>
              <a:t>Mittwoch 25. September 2019</a:t>
            </a:r>
          </a:p>
          <a:p>
            <a:r>
              <a:rPr lang="de-CH" dirty="0" smtClean="0"/>
              <a:t>Mittwoch	 23. Oktober 2019</a:t>
            </a:r>
          </a:p>
          <a:p>
            <a:r>
              <a:rPr lang="de-CH" dirty="0" smtClean="0"/>
              <a:t>Mittwoch 27. November 2019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541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833479" y="1080112"/>
            <a:ext cx="4822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Montagemeeting</a:t>
            </a:r>
          </a:p>
          <a:p>
            <a:endParaRPr lang="de-CH" dirty="0"/>
          </a:p>
          <a:p>
            <a:r>
              <a:rPr lang="de-CH" dirty="0" smtClean="0"/>
              <a:t>Jeweils Montagmorgen 8:30 Uhr WBGB/020</a:t>
            </a:r>
          </a:p>
          <a:p>
            <a:endParaRPr lang="de-CH" dirty="0"/>
          </a:p>
          <a:p>
            <a:r>
              <a:rPr lang="de-CH" dirty="0" smtClean="0"/>
              <a:t>Teilnehmer: </a:t>
            </a:r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595069"/>
              </p:ext>
            </p:extLst>
          </p:nvPr>
        </p:nvGraphicFramePr>
        <p:xfrm>
          <a:off x="833479" y="2549705"/>
          <a:ext cx="5551137" cy="407924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888857">
                  <a:extLst>
                    <a:ext uri="{9D8B030D-6E8A-4147-A177-3AD203B41FA5}">
                      <a16:colId xmlns:a16="http://schemas.microsoft.com/office/drawing/2014/main" val="1898411302"/>
                    </a:ext>
                  </a:extLst>
                </a:gridCol>
                <a:gridCol w="2662280">
                  <a:extLst>
                    <a:ext uri="{9D8B030D-6E8A-4147-A177-3AD203B41FA5}">
                      <a16:colId xmlns:a16="http://schemas.microsoft.com/office/drawing/2014/main" val="1349292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Filges Uwe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Jehle Bernhard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463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Zoller Werner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Welte Jörg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30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Kugler Richard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Morath Otmar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048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Käslin Gabriel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Lehmann Manuel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794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Dreyer Karsten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Schild Marcel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88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Meyer Pascal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Schurter</a:t>
                      </a:r>
                      <a:r>
                        <a:rPr lang="de-DE" dirty="0" smtClean="0"/>
                        <a:t> Paul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54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Kägi Christian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Mühlebach Thomas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646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Krebs 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Hüsler Emanuel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416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Bächtold Benjamin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Keller Peter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153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Joachim Kohlbrecher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Zehnder Karin Manuela</a:t>
                      </a:r>
                      <a:endParaRPr lang="de-CH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201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Lüthy Markus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631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053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Breitbild</PresentationFormat>
  <Paragraphs>43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Calibri Light</vt:lpstr>
      <vt:lpstr>Franklin Gothic Book</vt:lpstr>
      <vt:lpstr>Georgia</vt:lpstr>
      <vt:lpstr>Rockwell</vt:lpstr>
      <vt:lpstr>Symbol</vt:lpstr>
      <vt:lpstr>Times</vt:lpstr>
      <vt:lpstr>ヒラギノ角ゴ Pro W3</vt:lpstr>
      <vt:lpstr>Office</vt:lpstr>
      <vt:lpstr>PSI-PowerPoint-Master deutsch</vt:lpstr>
      <vt:lpstr>Allgemeine Informationen</vt:lpstr>
      <vt:lpstr>PowerPoint-Präsentation</vt:lpstr>
      <vt:lpstr>PowerPoint-Präsentation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Luethy Markus</dc:creator>
  <cp:lastModifiedBy>Luethy Markus</cp:lastModifiedBy>
  <cp:revision>6</cp:revision>
  <dcterms:created xsi:type="dcterms:W3CDTF">2018-12-17T09:17:04Z</dcterms:created>
  <dcterms:modified xsi:type="dcterms:W3CDTF">2018-12-18T08:57:51Z</dcterms:modified>
</cp:coreProperties>
</file>