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1"/>
  </p:notesMasterIdLst>
  <p:sldIdLst>
    <p:sldId id="265" r:id="rId3"/>
    <p:sldId id="256" r:id="rId4"/>
    <p:sldId id="259" r:id="rId5"/>
    <p:sldId id="257" r:id="rId6"/>
    <p:sldId id="258" r:id="rId7"/>
    <p:sldId id="260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23" d="100"/>
          <a:sy n="123" d="100"/>
        </p:scale>
        <p:origin x="32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19B80-90A0-48DB-BD2A-A9CB3F7A306D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2D7A0-1B2A-498E-AFB1-4D657C63EE8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3771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4973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1E8B-6BDF-41DB-B44D-04950E836664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3A1F-A2BD-48A1-9F07-3A1901EA85E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2656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1E8B-6BDF-41DB-B44D-04950E836664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3A1F-A2BD-48A1-9F07-3A1901EA85E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22726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1E8B-6BDF-41DB-B44D-04950E836664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3A1F-A2BD-48A1-9F07-3A1901EA85E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9248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85438778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49302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991161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16451190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338676336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700763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58693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15541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1E8B-6BDF-41DB-B44D-04950E836664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3A1F-A2BD-48A1-9F07-3A1901EA85E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77563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17481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1E8B-6BDF-41DB-B44D-04950E836664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3A1F-A2BD-48A1-9F07-3A1901EA85E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30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1E8B-6BDF-41DB-B44D-04950E836664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3A1F-A2BD-48A1-9F07-3A1901EA85E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3838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1E8B-6BDF-41DB-B44D-04950E836664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3A1F-A2BD-48A1-9F07-3A1901EA85E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28902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1E8B-6BDF-41DB-B44D-04950E836664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3A1F-A2BD-48A1-9F07-3A1901EA85E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717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1E8B-6BDF-41DB-B44D-04950E836664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3A1F-A2BD-48A1-9F07-3A1901EA85E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166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1E8B-6BDF-41DB-B44D-04950E836664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3A1F-A2BD-48A1-9F07-3A1901EA85E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1585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D1E8B-6BDF-41DB-B44D-04950E836664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F3A1F-A2BD-48A1-9F07-3A1901EA85E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4367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D1E8B-6BDF-41DB-B44D-04950E836664}" type="datetimeFigureOut">
              <a:rPr lang="de-CH" smtClean="0"/>
              <a:t>18.12.2018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F3A1F-A2BD-48A1-9F07-3A1901EA85E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0831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468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1028899"/>
          </a:xfrm>
        </p:spPr>
        <p:txBody>
          <a:bodyPr/>
          <a:lstStyle/>
          <a:p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SINQ Upgrade </a:t>
            </a:r>
            <a:r>
              <a:rPr lang="de-DE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de-DE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Rückbau </a:t>
            </a: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Galerie / öffnen Bunkerzugang</a:t>
            </a:r>
            <a:endParaRPr lang="de-CH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TIP Meeting::  </a:t>
            </a:r>
            <a:r>
              <a:rPr lang="de-CH" dirty="0" smtClean="0"/>
              <a:t>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91878" y="6288593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Calibri"/>
              </a:rPr>
              <a:t>Markus Lüthy 8010</a:t>
            </a:r>
            <a:endParaRPr kumimoji="0" lang="de-DE" sz="1200" b="1" i="0" u="none" strike="noStrike" kern="1000" cap="none" spc="30" normalizeH="0" baseline="0" noProof="0" dirty="0">
              <a:ln>
                <a:noFill/>
              </a:ln>
              <a:solidFill>
                <a:srgbClr val="969696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09708371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33539" y="135384"/>
            <a:ext cx="3270832" cy="2516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/>
              <a:t>Rückbau Galerie und 3 Meterwand</a:t>
            </a:r>
          </a:p>
          <a:p>
            <a:endParaRPr lang="de-CH" sz="1350" dirty="0"/>
          </a:p>
          <a:p>
            <a:r>
              <a:rPr lang="de-CH" sz="1600" dirty="0"/>
              <a:t>Racks entfernen</a:t>
            </a:r>
          </a:p>
          <a:p>
            <a:r>
              <a:rPr lang="de-CH" sz="1600" dirty="0"/>
              <a:t>Zwischenkühler entfernen</a:t>
            </a:r>
          </a:p>
          <a:p>
            <a:r>
              <a:rPr lang="de-CH" sz="1600" dirty="0" err="1"/>
              <a:t>Shutteranzeigen</a:t>
            </a:r>
            <a:r>
              <a:rPr lang="de-CH" sz="1600" dirty="0"/>
              <a:t> entfernen</a:t>
            </a:r>
          </a:p>
          <a:p>
            <a:r>
              <a:rPr lang="de-CH" sz="1600" dirty="0"/>
              <a:t>Galerie und Wendeltreppe entfernen</a:t>
            </a:r>
          </a:p>
          <a:p>
            <a:r>
              <a:rPr lang="de-CH" sz="1600" dirty="0"/>
              <a:t>Kabel und Trassen zurückbauen </a:t>
            </a:r>
          </a:p>
          <a:p>
            <a:r>
              <a:rPr lang="de-CH" sz="1600" dirty="0"/>
              <a:t>Füllsteine entfernen</a:t>
            </a:r>
          </a:p>
          <a:p>
            <a:r>
              <a:rPr lang="de-CH" sz="1600" dirty="0"/>
              <a:t>Stahlabschirmungen entfernen</a:t>
            </a:r>
          </a:p>
          <a:p>
            <a:r>
              <a:rPr lang="de-CH" sz="1600" dirty="0"/>
              <a:t>Abschirmsteine entfernen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5" t="-1852" r="10859" b="20202"/>
          <a:stretch/>
        </p:blipFill>
        <p:spPr>
          <a:xfrm rot="10800000">
            <a:off x="4000801" y="302217"/>
            <a:ext cx="5143199" cy="449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39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33539" y="135384"/>
            <a:ext cx="3270832" cy="2516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/>
              <a:t>Rückbau Galerie und 3 Meterwand</a:t>
            </a:r>
          </a:p>
          <a:p>
            <a:endParaRPr lang="de-CH" sz="1350" dirty="0"/>
          </a:p>
          <a:p>
            <a:r>
              <a:rPr lang="de-CH" sz="1600" dirty="0"/>
              <a:t>Racks entfernen</a:t>
            </a:r>
          </a:p>
          <a:p>
            <a:r>
              <a:rPr lang="de-CH" sz="1600" dirty="0"/>
              <a:t>Zwischenkühler entfernen</a:t>
            </a:r>
          </a:p>
          <a:p>
            <a:r>
              <a:rPr lang="de-CH" sz="1600" dirty="0" err="1"/>
              <a:t>Shutteranzeigen</a:t>
            </a:r>
            <a:r>
              <a:rPr lang="de-CH" sz="1600" dirty="0"/>
              <a:t> entfernen</a:t>
            </a:r>
          </a:p>
          <a:p>
            <a:r>
              <a:rPr lang="de-CH" sz="1600" dirty="0"/>
              <a:t>Galerie und Wendeltreppe entfernen</a:t>
            </a:r>
          </a:p>
          <a:p>
            <a:r>
              <a:rPr lang="de-CH" sz="1600" dirty="0"/>
              <a:t>Kabel und Trassen zurückbauen </a:t>
            </a:r>
          </a:p>
          <a:p>
            <a:r>
              <a:rPr lang="de-CH" sz="1600" dirty="0"/>
              <a:t>Füllsteine entfernen</a:t>
            </a:r>
          </a:p>
          <a:p>
            <a:r>
              <a:rPr lang="de-CH" sz="1600" dirty="0"/>
              <a:t>Stahlabschirmungen entfernen</a:t>
            </a:r>
          </a:p>
          <a:p>
            <a:r>
              <a:rPr lang="de-CH" sz="1600" dirty="0"/>
              <a:t>Abschirmsteine entfernen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5" t="-1852" r="10859" b="20202"/>
          <a:stretch/>
        </p:blipFill>
        <p:spPr>
          <a:xfrm rot="10800000">
            <a:off x="4000801" y="302217"/>
            <a:ext cx="5143199" cy="449450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9" t="15198" r="41469" b="132"/>
          <a:stretch/>
        </p:blipFill>
        <p:spPr>
          <a:xfrm rot="5400000">
            <a:off x="828288" y="2914553"/>
            <a:ext cx="3153906" cy="437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477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33539" y="135384"/>
            <a:ext cx="3270832" cy="2516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/>
              <a:t>Rückbau Galerie und 3 Meterwand</a:t>
            </a:r>
          </a:p>
          <a:p>
            <a:endParaRPr lang="de-CH" sz="1350" dirty="0"/>
          </a:p>
          <a:p>
            <a:r>
              <a:rPr lang="de-CH" sz="1600" dirty="0"/>
              <a:t>Racks entfernen</a:t>
            </a:r>
          </a:p>
          <a:p>
            <a:r>
              <a:rPr lang="de-CH" sz="1600" dirty="0"/>
              <a:t>Zwischenkühler entfernen</a:t>
            </a:r>
          </a:p>
          <a:p>
            <a:r>
              <a:rPr lang="de-CH" sz="1600" dirty="0" err="1"/>
              <a:t>Shutteranzeigen</a:t>
            </a:r>
            <a:r>
              <a:rPr lang="de-CH" sz="1600" dirty="0"/>
              <a:t> entfernen</a:t>
            </a:r>
          </a:p>
          <a:p>
            <a:r>
              <a:rPr lang="de-CH" sz="1600" dirty="0"/>
              <a:t>Galerie und Wendeltreppe entfernen</a:t>
            </a:r>
          </a:p>
          <a:p>
            <a:r>
              <a:rPr lang="de-CH" sz="1600" dirty="0"/>
              <a:t>Kabel und Trassen zurückbauen </a:t>
            </a:r>
          </a:p>
          <a:p>
            <a:r>
              <a:rPr lang="de-CH" sz="1600" dirty="0"/>
              <a:t>Füllsteine entfernen</a:t>
            </a:r>
          </a:p>
          <a:p>
            <a:r>
              <a:rPr lang="de-CH" sz="1600" dirty="0"/>
              <a:t>Stahlabschirmungen entfernen</a:t>
            </a:r>
          </a:p>
          <a:p>
            <a:r>
              <a:rPr lang="de-CH" sz="1600" dirty="0"/>
              <a:t>Abschirmsteine entfernen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5" t="-1852" r="10859" b="20202"/>
          <a:stretch/>
        </p:blipFill>
        <p:spPr>
          <a:xfrm rot="10800000">
            <a:off x="4000801" y="302217"/>
            <a:ext cx="5143199" cy="449450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10196" y="4302717"/>
            <a:ext cx="2743200" cy="20574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7875" y="4302046"/>
            <a:ext cx="2737833" cy="205337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46" t="41470" r="30847" b="45762"/>
          <a:stretch/>
        </p:blipFill>
        <p:spPr>
          <a:xfrm rot="10800000">
            <a:off x="4959455" y="4796724"/>
            <a:ext cx="1867276" cy="190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715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33539" y="135384"/>
            <a:ext cx="3270832" cy="2516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/>
              <a:t>Rückbau Galerie und 3 Meterwand</a:t>
            </a:r>
          </a:p>
          <a:p>
            <a:endParaRPr lang="de-CH" sz="1350" dirty="0"/>
          </a:p>
          <a:p>
            <a:r>
              <a:rPr lang="de-CH" sz="1600" dirty="0"/>
              <a:t>Racks entfernen</a:t>
            </a:r>
          </a:p>
          <a:p>
            <a:r>
              <a:rPr lang="de-CH" sz="1600" dirty="0"/>
              <a:t>Zwischenkühler entfernen</a:t>
            </a:r>
          </a:p>
          <a:p>
            <a:r>
              <a:rPr lang="de-CH" sz="1600" dirty="0" err="1"/>
              <a:t>Shutteranzeigen</a:t>
            </a:r>
            <a:r>
              <a:rPr lang="de-CH" sz="1600" dirty="0"/>
              <a:t> entfernen</a:t>
            </a:r>
          </a:p>
          <a:p>
            <a:r>
              <a:rPr lang="de-CH" sz="1600" dirty="0"/>
              <a:t>Galerie und Wendeltreppe entfernen</a:t>
            </a:r>
          </a:p>
          <a:p>
            <a:r>
              <a:rPr lang="de-CH" sz="1600" dirty="0"/>
              <a:t>Kabel und Trassen zurückbauen </a:t>
            </a:r>
          </a:p>
          <a:p>
            <a:r>
              <a:rPr lang="de-CH" sz="1600" dirty="0"/>
              <a:t>Füllsteine entfernen</a:t>
            </a:r>
          </a:p>
          <a:p>
            <a:r>
              <a:rPr lang="de-CH" sz="1600" dirty="0"/>
              <a:t>Stahlabschirmungen entfernen</a:t>
            </a:r>
          </a:p>
          <a:p>
            <a:r>
              <a:rPr lang="de-CH" sz="1600" dirty="0"/>
              <a:t>Abschirmsteine entfernen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5" t="-1852" r="10859" b="20202"/>
          <a:stretch/>
        </p:blipFill>
        <p:spPr>
          <a:xfrm rot="10800000">
            <a:off x="4000801" y="302217"/>
            <a:ext cx="5143199" cy="449450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0823" y="4095426"/>
            <a:ext cx="2262753" cy="169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72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33539" y="135384"/>
            <a:ext cx="3270832" cy="2516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/>
              <a:t>Rückbau Galerie und 3 Meterwand</a:t>
            </a:r>
          </a:p>
          <a:p>
            <a:endParaRPr lang="de-CH" sz="1350" dirty="0"/>
          </a:p>
          <a:p>
            <a:r>
              <a:rPr lang="de-CH" sz="1600" dirty="0"/>
              <a:t>Racks entfernen</a:t>
            </a:r>
          </a:p>
          <a:p>
            <a:r>
              <a:rPr lang="de-CH" sz="1600" dirty="0"/>
              <a:t>Zwischenkühler entfernen</a:t>
            </a:r>
          </a:p>
          <a:p>
            <a:r>
              <a:rPr lang="de-CH" sz="1600" dirty="0" err="1"/>
              <a:t>Shutteranzeigen</a:t>
            </a:r>
            <a:r>
              <a:rPr lang="de-CH" sz="1600" dirty="0"/>
              <a:t> entfernen</a:t>
            </a:r>
          </a:p>
          <a:p>
            <a:r>
              <a:rPr lang="de-CH" sz="1600" dirty="0"/>
              <a:t>Galerie und Wendeltreppe entfernen</a:t>
            </a:r>
          </a:p>
          <a:p>
            <a:r>
              <a:rPr lang="de-CH" sz="1600" dirty="0"/>
              <a:t>Kabel und Trassen zurückbauen </a:t>
            </a:r>
          </a:p>
          <a:p>
            <a:r>
              <a:rPr lang="de-CH" sz="1600" dirty="0"/>
              <a:t>Füllsteine entfernen</a:t>
            </a:r>
          </a:p>
          <a:p>
            <a:r>
              <a:rPr lang="de-CH" sz="1600" dirty="0"/>
              <a:t>Stahlabschirmungen entfernen</a:t>
            </a:r>
          </a:p>
          <a:p>
            <a:r>
              <a:rPr lang="de-CH" sz="1600" dirty="0"/>
              <a:t>Abschirmsteine entfernen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5" t="-1852" r="10859" b="20202"/>
          <a:stretch/>
        </p:blipFill>
        <p:spPr>
          <a:xfrm rot="10800000">
            <a:off x="4000801" y="302217"/>
            <a:ext cx="5143199" cy="449450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117" y="3274017"/>
            <a:ext cx="3874576" cy="290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89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33539" y="135384"/>
            <a:ext cx="3270832" cy="2516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/>
              <a:t>Rückbau Galerie und 3 Meterwand</a:t>
            </a:r>
          </a:p>
          <a:p>
            <a:endParaRPr lang="de-CH" sz="1350" dirty="0"/>
          </a:p>
          <a:p>
            <a:r>
              <a:rPr lang="de-CH" sz="1600" dirty="0"/>
              <a:t>Racks entfernen</a:t>
            </a:r>
          </a:p>
          <a:p>
            <a:r>
              <a:rPr lang="de-CH" sz="1600" dirty="0"/>
              <a:t>Zwischenkühler entfernen</a:t>
            </a:r>
          </a:p>
          <a:p>
            <a:r>
              <a:rPr lang="de-CH" sz="1600" dirty="0" err="1"/>
              <a:t>Shutteranzeigen</a:t>
            </a:r>
            <a:r>
              <a:rPr lang="de-CH" sz="1600" dirty="0"/>
              <a:t> entfernen</a:t>
            </a:r>
          </a:p>
          <a:p>
            <a:r>
              <a:rPr lang="de-CH" sz="1600" dirty="0"/>
              <a:t>Galerie und Wendeltreppe entfernen</a:t>
            </a:r>
          </a:p>
          <a:p>
            <a:r>
              <a:rPr lang="de-CH" sz="1600" dirty="0"/>
              <a:t>Kabel und Trassen zurückbauen </a:t>
            </a:r>
          </a:p>
          <a:p>
            <a:r>
              <a:rPr lang="de-CH" sz="1600" dirty="0"/>
              <a:t>Füllsteine entfernen</a:t>
            </a:r>
          </a:p>
          <a:p>
            <a:r>
              <a:rPr lang="de-CH" sz="1600" dirty="0"/>
              <a:t>Stahlabschirmungen entfernen</a:t>
            </a:r>
          </a:p>
          <a:p>
            <a:r>
              <a:rPr lang="de-CH" sz="1600" dirty="0"/>
              <a:t>Abschirmsteine entfernen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5" t="-1852" r="10859" b="20202"/>
          <a:stretch/>
        </p:blipFill>
        <p:spPr>
          <a:xfrm rot="10800000">
            <a:off x="4000801" y="302217"/>
            <a:ext cx="5143199" cy="449450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0481" y="3297265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182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33539" y="2100021"/>
            <a:ext cx="4338461" cy="480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b="1" dirty="0" smtClean="0">
                <a:solidFill>
                  <a:schemeClr val="tx1"/>
                </a:solidFill>
              </a:rPr>
              <a:t>KW 5</a:t>
            </a:r>
            <a:endParaRPr lang="de-CH" b="1" dirty="0">
              <a:solidFill>
                <a:schemeClr val="tx1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33539" y="1356102"/>
            <a:ext cx="4338461" cy="7439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b="1" dirty="0" smtClean="0">
                <a:solidFill>
                  <a:schemeClr val="tx1"/>
                </a:solidFill>
              </a:rPr>
              <a:t>KW 3+4</a:t>
            </a:r>
            <a:endParaRPr lang="de-CH" b="1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233539" y="643180"/>
            <a:ext cx="4338461" cy="7129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b="1" dirty="0" smtClean="0">
                <a:solidFill>
                  <a:schemeClr val="tx1"/>
                </a:solidFill>
              </a:rPr>
              <a:t>KW 2+3</a:t>
            </a:r>
            <a:endParaRPr lang="de-CH" b="1" dirty="0">
              <a:solidFill>
                <a:schemeClr val="tx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33539" y="135384"/>
            <a:ext cx="3270832" cy="2516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b="1" dirty="0"/>
              <a:t>Rückbau Galerie und 3 Meterwand</a:t>
            </a:r>
          </a:p>
          <a:p>
            <a:endParaRPr lang="de-CH" sz="1350" dirty="0"/>
          </a:p>
          <a:p>
            <a:r>
              <a:rPr lang="de-CH" sz="1600" dirty="0"/>
              <a:t>Racks entfernen</a:t>
            </a:r>
          </a:p>
          <a:p>
            <a:r>
              <a:rPr lang="de-CH" sz="1600" dirty="0"/>
              <a:t>Zwischenkühler entfernen</a:t>
            </a:r>
          </a:p>
          <a:p>
            <a:r>
              <a:rPr lang="de-CH" sz="1600" dirty="0" err="1"/>
              <a:t>Shutteranzeigen</a:t>
            </a:r>
            <a:r>
              <a:rPr lang="de-CH" sz="1600" dirty="0"/>
              <a:t> entfernen</a:t>
            </a:r>
          </a:p>
          <a:p>
            <a:r>
              <a:rPr lang="de-CH" sz="1600" dirty="0"/>
              <a:t>Galerie und Wendeltreppe entfernen</a:t>
            </a:r>
          </a:p>
          <a:p>
            <a:r>
              <a:rPr lang="de-CH" sz="1600" dirty="0"/>
              <a:t>Kabel und Trassen zurückbauen </a:t>
            </a:r>
          </a:p>
          <a:p>
            <a:r>
              <a:rPr lang="de-CH" sz="1600" dirty="0"/>
              <a:t>Füllsteine entfernen</a:t>
            </a:r>
          </a:p>
          <a:p>
            <a:r>
              <a:rPr lang="de-CH" sz="1600" dirty="0"/>
              <a:t>Stahlabschirmungen entfernen</a:t>
            </a:r>
          </a:p>
          <a:p>
            <a:r>
              <a:rPr lang="de-CH" sz="1600" dirty="0"/>
              <a:t>Abschirmsteine entfernen</a:t>
            </a:r>
          </a:p>
        </p:txBody>
      </p:sp>
    </p:spTree>
    <p:extLst>
      <p:ext uri="{BB962C8B-B14F-4D97-AF65-F5344CB8AC3E}">
        <p14:creationId xmlns:p14="http://schemas.microsoft.com/office/powerpoint/2010/main" val="4051882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196</Words>
  <Application>Microsoft Office PowerPoint</Application>
  <PresentationFormat>Bildschirmpräsentation (4:3)</PresentationFormat>
  <Paragraphs>77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22" baseType="lpstr">
      <vt:lpstr>ＭＳ Ｐゴシック</vt:lpstr>
      <vt:lpstr>Arial</vt:lpstr>
      <vt:lpstr>Arial Narrow</vt:lpstr>
      <vt:lpstr>Calibri</vt:lpstr>
      <vt:lpstr>Calibri Light</vt:lpstr>
      <vt:lpstr>Franklin Gothic Book</vt:lpstr>
      <vt:lpstr>Georgia</vt:lpstr>
      <vt:lpstr>Rockwell</vt:lpstr>
      <vt:lpstr>Symbol</vt:lpstr>
      <vt:lpstr>Times</vt:lpstr>
      <vt:lpstr>Times New Roman</vt:lpstr>
      <vt:lpstr>ヒラギノ角ゴ Pro W3</vt:lpstr>
      <vt:lpstr>Office</vt:lpstr>
      <vt:lpstr>PSI-PowerPoint-Master deutsch</vt:lpstr>
      <vt:lpstr>SINQ Upgrade  Rückbau Galerie / öffnen Bunkerzugang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Luethy Markus</dc:creator>
  <cp:lastModifiedBy>Luethy Markus</cp:lastModifiedBy>
  <cp:revision>6</cp:revision>
  <dcterms:created xsi:type="dcterms:W3CDTF">2018-12-17T15:16:58Z</dcterms:created>
  <dcterms:modified xsi:type="dcterms:W3CDTF">2018-12-18T08:55:24Z</dcterms:modified>
</cp:coreProperties>
</file>