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5"/>
  </p:notesMasterIdLst>
  <p:handoutMasterIdLst>
    <p:handoutMasterId r:id="rId6"/>
  </p:handoutMasterIdLst>
  <p:sldIdLst>
    <p:sldId id="329" r:id="rId2"/>
    <p:sldId id="330" r:id="rId3"/>
    <p:sldId id="331" r:id="rId4"/>
  </p:sldIdLst>
  <p:sldSz cx="9144000" cy="6858000" type="screen4x3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43" autoAdjust="0"/>
    <p:restoredTop sz="93260" autoAdjust="0"/>
  </p:normalViewPr>
  <p:slideViewPr>
    <p:cSldViewPr snapToObjects="1">
      <p:cViewPr varScale="1">
        <p:scale>
          <a:sx n="107" d="100"/>
          <a:sy n="107" d="100"/>
        </p:scale>
        <p:origin x="1230" y="114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50888"/>
            <a:ext cx="5000625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4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080120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dirty="0"/>
              <a:t>Titelmasterformat durch Klicken bearbeiten</a:t>
            </a:r>
            <a:endParaRPr lang="en-US" noProof="0" dirty="0"/>
          </a:p>
        </p:txBody>
      </p:sp>
      <p:sp>
        <p:nvSpPr>
          <p:cNvPr id="15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dirty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6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7" name="Rechteck 16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Q2 / Q3 – Projekt - Vorschau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SINQ Project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1248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24.4.2019</a:t>
            </a:r>
            <a:endParaRPr lang="de-DE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011163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Bunker &amp; Zwischenbunker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800100"/>
            <a:ext cx="9108560" cy="508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2943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Bunker &amp; Zwischenbunker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" y="1124744"/>
            <a:ext cx="9153705" cy="3919404"/>
          </a:xfrm>
          <a:prstGeom prst="rect">
            <a:avLst/>
          </a:prstGeom>
        </p:spPr>
      </p:pic>
      <p:sp>
        <p:nvSpPr>
          <p:cNvPr id="8" name="Rectangle 776" descr="Setzen, einjustieren u. untergiessen Stützen im NL Bunker (vorne und hinten)&#10;Don 27.06 - Mit 17.07"/>
          <p:cNvSpPr>
            <a:spLocks noChangeArrowheads="1"/>
          </p:cNvSpPr>
          <p:nvPr/>
        </p:nvSpPr>
        <p:spPr bwMode="auto">
          <a:xfrm>
            <a:off x="4427984" y="4149081"/>
            <a:ext cx="4716016" cy="432048"/>
          </a:xfrm>
          <a:prstGeom prst="rect">
            <a:avLst/>
          </a:prstGeom>
          <a:solidFill>
            <a:srgbClr val="8DED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5250" tIns="9525" rIns="9525" bIns="9525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de-CH" sz="800" b="1" i="0" u="none" strike="noStrike" baseline="0" dirty="0" smtClean="0">
                <a:solidFill>
                  <a:srgbClr val="444444"/>
                </a:solidFill>
                <a:latin typeface="Segoe UI"/>
                <a:cs typeface="Segoe UI"/>
              </a:rPr>
              <a:t>Platzhalter</a:t>
            </a:r>
            <a:br>
              <a:rPr lang="de-CH" sz="800" b="1" i="0" u="none" strike="noStrike" baseline="0" dirty="0" smtClean="0">
                <a:solidFill>
                  <a:srgbClr val="444444"/>
                </a:solidFill>
                <a:latin typeface="Segoe UI"/>
                <a:cs typeface="Segoe UI"/>
              </a:rPr>
            </a:br>
            <a:r>
              <a:rPr lang="de-CH" sz="800" b="1" i="0" u="none" strike="noStrike" baseline="0" dirty="0" smtClean="0">
                <a:solidFill>
                  <a:srgbClr val="444444"/>
                </a:solidFill>
                <a:latin typeface="Segoe UI"/>
                <a:cs typeface="Segoe UI"/>
              </a:rPr>
              <a:t>Setzen</a:t>
            </a:r>
            <a:r>
              <a:rPr lang="de-CH" sz="800" b="1" i="0" u="none" strike="noStrike" baseline="0" dirty="0">
                <a:solidFill>
                  <a:srgbClr val="444444"/>
                </a:solidFill>
                <a:latin typeface="Segoe UI"/>
                <a:cs typeface="Segoe UI"/>
              </a:rPr>
              <a:t>, einjustieren u. untergiessen Stützen im NL Bunker (vorne und hinten</a:t>
            </a:r>
            <a:r>
              <a:rPr lang="de-CH" sz="800" b="1" i="0" u="none" strike="noStrike" baseline="0" dirty="0" smtClean="0">
                <a:solidFill>
                  <a:srgbClr val="444444"/>
                </a:solidFill>
                <a:latin typeface="Segoe UI"/>
                <a:cs typeface="Segoe UI"/>
              </a:rPr>
              <a:t>)</a:t>
            </a:r>
            <a:endParaRPr lang="de-CH" sz="1100" b="0" i="0" u="none" strike="noStrike" baseline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568921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0</TotalTime>
  <Words>21</Words>
  <Application>Microsoft Office PowerPoint</Application>
  <PresentationFormat>Bildschirmpräsentation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15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Segoe UI</vt:lpstr>
      <vt:lpstr>Symbol</vt:lpstr>
      <vt:lpstr>Times</vt:lpstr>
      <vt:lpstr>ヒラギノ角ゴ Pro W3</vt:lpstr>
      <vt:lpstr>PSI-Powerpoint-Master Calibri V2</vt:lpstr>
      <vt:lpstr>Q2 / Q3 – Projekt - Vorschau</vt:lpstr>
      <vt:lpstr>Bunker &amp; Zwischenbunker</vt:lpstr>
      <vt:lpstr>Bunker &amp; Zwischenbunker</vt:lpstr>
    </vt:vector>
  </TitlesOfParts>
  <Company>Paul Scherrer Institut [PSI.CH]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Aktueller Power Point Vortrag  «Das PSI in Kürze»</dc:title>
  <dc:creator>Paul Scherrer Institut</dc:creator>
  <cp:lastModifiedBy>Kugler Richard</cp:lastModifiedBy>
  <cp:revision>112</cp:revision>
  <cp:lastPrinted>2015-09-30T13:23:15Z</cp:lastPrinted>
  <dcterms:created xsi:type="dcterms:W3CDTF">2015-06-09T12:31:54Z</dcterms:created>
  <dcterms:modified xsi:type="dcterms:W3CDTF">2019-04-24T06:43:54Z</dcterms:modified>
</cp:coreProperties>
</file>