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18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22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60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49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1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444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18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07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20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99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80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95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4B7C-1D3B-4986-82AB-707698AD6A60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4270A-DCFE-45B5-9140-5BF5895AE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8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t="12361" r="17310" b="6818"/>
          <a:stretch/>
        </p:blipFill>
        <p:spPr bwMode="auto">
          <a:xfrm>
            <a:off x="1403648" y="188640"/>
            <a:ext cx="6120000" cy="574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216992"/>
            <a:ext cx="1080120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Beam Current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217488"/>
            <a:ext cx="1080120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Beam Energy</a:t>
            </a:r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4955560" y="217789"/>
            <a:ext cx="1200616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Pulse Energy</a:t>
            </a:r>
            <a:endParaRPr 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216992"/>
            <a:ext cx="1080120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Operation Plan</a:t>
            </a:r>
            <a:endParaRPr 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461864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User Operation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2627784" y="462496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200.0 </a:t>
            </a:r>
            <a:r>
              <a:rPr lang="en-US" sz="800" dirty="0" err="1" smtClean="0"/>
              <a:t>pC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462496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2700 MeV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5560" y="462496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250.0 </a:t>
            </a:r>
            <a:r>
              <a:rPr lang="en-US" sz="800" dirty="0" err="1" smtClean="0"/>
              <a:t>uJ</a:t>
            </a:r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9696" y="216992"/>
            <a:ext cx="1200616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Photon Energy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6179696" y="461699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2.3 </a:t>
            </a:r>
            <a:r>
              <a:rPr lang="en-US" sz="800" dirty="0" err="1" smtClean="0"/>
              <a:t>keV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-756592" y="1268760"/>
            <a:ext cx="20522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This should be the shift  category from the DUO calendar, I need to figure out how to get it </a:t>
            </a:r>
            <a:endParaRPr lang="en-US" sz="1050" dirty="0"/>
          </a:p>
        </p:txBody>
      </p:sp>
      <p:cxnSp>
        <p:nvCxnSpPr>
          <p:cNvPr id="16" name="Straight Arrow Connector 15"/>
          <p:cNvCxnSpPr>
            <a:stCxn id="5" idx="3"/>
            <a:endCxn id="9" idx="2"/>
          </p:cNvCxnSpPr>
          <p:nvPr/>
        </p:nvCxnSpPr>
        <p:spPr>
          <a:xfrm flipV="1">
            <a:off x="1295636" y="677308"/>
            <a:ext cx="756084" cy="879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324544" y="2727016"/>
            <a:ext cx="14761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SINEG01-DBPM340:Q1</a:t>
            </a:r>
            <a:endParaRPr lang="en-US" sz="1050" dirty="0"/>
          </a:p>
        </p:txBody>
      </p:sp>
      <p:cxnSp>
        <p:nvCxnSpPr>
          <p:cNvPr id="19" name="Straight Arrow Connector 18"/>
          <p:cNvCxnSpPr>
            <a:stCxn id="18" idx="3"/>
          </p:cNvCxnSpPr>
          <p:nvPr/>
        </p:nvCxnSpPr>
        <p:spPr>
          <a:xfrm flipV="1">
            <a:off x="1151620" y="677943"/>
            <a:ext cx="1620180" cy="2176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83838" y="1845841"/>
            <a:ext cx="33603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Strip-chart of the 4 values above (in case it looks to busy we could remove Photon Energy)</a:t>
            </a:r>
            <a:endParaRPr lang="en-US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-252536" y="3304097"/>
            <a:ext cx="1570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SARCL02-DCOL290:ENE</a:t>
            </a:r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 flipV="1">
            <a:off x="1317564" y="764704"/>
            <a:ext cx="2462348" cy="2666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516216" y="2276872"/>
            <a:ext cx="33843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SARFE10-PBPG050:PHOTON-ENERGY-PER-PULSE-US</a:t>
            </a:r>
          </a:p>
        </p:txBody>
      </p:sp>
      <p:cxnSp>
        <p:nvCxnSpPr>
          <p:cNvPr id="35" name="Straight Arrow Connector 34"/>
          <p:cNvCxnSpPr>
            <a:stCxn id="34" idx="0"/>
            <a:endCxn id="12" idx="2"/>
          </p:cNvCxnSpPr>
          <p:nvPr/>
        </p:nvCxnSpPr>
        <p:spPr>
          <a:xfrm flipH="1" flipV="1">
            <a:off x="5387608" y="677940"/>
            <a:ext cx="2820796" cy="1598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948264" y="1196752"/>
            <a:ext cx="20882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SARUN08-UIND030:FELPHOTENE</a:t>
            </a:r>
          </a:p>
        </p:txBody>
      </p:sp>
      <p:cxnSp>
        <p:nvCxnSpPr>
          <p:cNvPr id="42" name="Straight Arrow Connector 41"/>
          <p:cNvCxnSpPr>
            <a:stCxn id="41" idx="0"/>
            <a:endCxn id="14" idx="2"/>
          </p:cNvCxnSpPr>
          <p:nvPr/>
        </p:nvCxnSpPr>
        <p:spPr>
          <a:xfrm flipH="1" flipV="1">
            <a:off x="6611744" y="677143"/>
            <a:ext cx="1380636" cy="519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380312" y="4031467"/>
            <a:ext cx="33843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This should be the SF control room message:</a:t>
            </a:r>
          </a:p>
          <a:p>
            <a:r>
              <a:rPr lang="en-US" sz="1050" dirty="0" smtClean="0"/>
              <a:t>SF-OP:CR-MSG:OP-DATE1	SF-OP:CR-MSG:OP-MSG1</a:t>
            </a:r>
          </a:p>
          <a:p>
            <a:r>
              <a:rPr lang="en-US" sz="1050" dirty="0" smtClean="0"/>
              <a:t>SF-OP:CR-MSG:OP-DATE2	SF-OP:CR-MSG:OP-MSG2</a:t>
            </a:r>
          </a:p>
          <a:p>
            <a:r>
              <a:rPr lang="en-US" sz="1050" dirty="0" smtClean="0"/>
              <a:t>SF-OP:CR-MSG:OP-DATE3	SF-OP:CR-MSG:OP-MSG3</a:t>
            </a:r>
          </a:p>
          <a:p>
            <a:r>
              <a:rPr lang="en-US" sz="1050" dirty="0" smtClean="0"/>
              <a:t>(I have to make sure that people are aware of this before having it on the internet ;-)</a:t>
            </a:r>
          </a:p>
        </p:txBody>
      </p:sp>
      <p:cxnSp>
        <p:nvCxnSpPr>
          <p:cNvPr id="46" name="Straight Arrow Connector 45"/>
          <p:cNvCxnSpPr>
            <a:stCxn id="45" idx="1"/>
          </p:cNvCxnSpPr>
          <p:nvPr/>
        </p:nvCxnSpPr>
        <p:spPr>
          <a:xfrm flipH="1" flipV="1">
            <a:off x="6780004" y="4437112"/>
            <a:ext cx="600308" cy="125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948264" y="6029480"/>
            <a:ext cx="33843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This should be the same as SLS, not there yet but it is coming…</a:t>
            </a:r>
          </a:p>
        </p:txBody>
      </p:sp>
      <p:cxnSp>
        <p:nvCxnSpPr>
          <p:cNvPr id="51" name="Straight Arrow Connector 50"/>
          <p:cNvCxnSpPr>
            <a:stCxn id="50" idx="1"/>
          </p:cNvCxnSpPr>
          <p:nvPr/>
        </p:nvCxnSpPr>
        <p:spPr>
          <a:xfrm flipH="1" flipV="1">
            <a:off x="6179696" y="5841560"/>
            <a:ext cx="768568" cy="395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070960" y="6397878"/>
            <a:ext cx="2293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SAROP11-SBST114:PLC_VCS_CLOSE2</a:t>
            </a:r>
          </a:p>
          <a:p>
            <a:r>
              <a:rPr lang="en-US" sz="1050" dirty="0" smtClean="0"/>
              <a:t>SAROP21-SBST114:PLC_VCS_CLOSE2</a:t>
            </a:r>
          </a:p>
        </p:txBody>
      </p:sp>
      <p:cxnSp>
        <p:nvCxnSpPr>
          <p:cNvPr id="58" name="Straight Arrow Connector 57"/>
          <p:cNvCxnSpPr>
            <a:stCxn id="57" idx="0"/>
          </p:cNvCxnSpPr>
          <p:nvPr/>
        </p:nvCxnSpPr>
        <p:spPr>
          <a:xfrm flipV="1">
            <a:off x="4217524" y="5934806"/>
            <a:ext cx="246124" cy="463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19672" y="5482319"/>
            <a:ext cx="86409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ARAMIS-ALVRA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9672" y="5733836"/>
            <a:ext cx="100811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ARAMIS-BERNINA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2699792" y="5251487"/>
            <a:ext cx="1080120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054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Voulot Didier</dc:creator>
  <cp:lastModifiedBy>Voulot Didier</cp:lastModifiedBy>
  <cp:revision>6</cp:revision>
  <dcterms:created xsi:type="dcterms:W3CDTF">2018-02-28T10:08:21Z</dcterms:created>
  <dcterms:modified xsi:type="dcterms:W3CDTF">2018-02-28T11:22:18Z</dcterms:modified>
</cp:coreProperties>
</file>