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4" r:id="rId4"/>
    <p:sldId id="266" r:id="rId5"/>
    <p:sldId id="281" r:id="rId6"/>
    <p:sldId id="282" r:id="rId7"/>
    <p:sldId id="283" r:id="rId8"/>
    <p:sldId id="284" r:id="rId9"/>
    <p:sldId id="285" r:id="rId10"/>
    <p:sldId id="286" r:id="rId11"/>
    <p:sldId id="280" r:id="rId12"/>
    <p:sldId id="267" r:id="rId13"/>
    <p:sldId id="270" r:id="rId14"/>
    <p:sldId id="268" r:id="rId15"/>
    <p:sldId id="271" r:id="rId16"/>
    <p:sldId id="276" r:id="rId17"/>
    <p:sldId id="272" r:id="rId18"/>
    <p:sldId id="273" r:id="rId19"/>
    <p:sldId id="274" r:id="rId20"/>
    <p:sldId id="275" r:id="rId21"/>
    <p:sldId id="277" r:id="rId22"/>
    <p:sldId id="278" r:id="rId23"/>
    <p:sldId id="279" r:id="rId2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58" autoAdjust="0"/>
    <p:restoredTop sz="94660"/>
  </p:normalViewPr>
  <p:slideViewPr>
    <p:cSldViewPr snapToGrid="0">
      <p:cViewPr>
        <p:scale>
          <a:sx n="33" d="100"/>
          <a:sy n="33" d="100"/>
        </p:scale>
        <p:origin x="942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AF44E5-5447-4FEE-A06B-3EBAFE01DA97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717330E-7A6C-4DAE-BD01-24B4432AF727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D17CE41-2C3D-45AA-B4CE-73A3D053131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EDE9F8C-675A-49A1-AF1D-0D034B3C6699}" type="datetime1">
              <a:rPr lang="de-DE"/>
              <a:pPr lvl="0"/>
              <a:t>17.09.2018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C2E7265-7742-4147-86A9-AB3C789977F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5ED4292-FBC2-4F64-B08B-B69022363A7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EB25347-353B-497F-8103-D25CA6157586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7993162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5F50CA-F003-4F05-9B72-85C32B8C533D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D32349F-1F2A-4B21-8491-F5AFCC441CEA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F897F19-A6F3-4F00-AEEC-CB751E5EBC61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DE5245C-9F7C-4C82-8E3D-7E6D0678C12E}" type="datetime1">
              <a:rPr lang="de-DE"/>
              <a:pPr lvl="0"/>
              <a:t>17.09.2018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40AE8D6-30B9-42A7-92FC-40B9B7B643D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A9D9E0F-BB7A-4AEE-8B38-B22F0BD5084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B69A98D-B956-4F5E-9831-8E13AA87962B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5222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8EBB44E9-D85F-4EAD-928C-9B53562CA832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724903" y="365129"/>
            <a:ext cx="2628899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F9C76DB-A687-4254-BBB3-E95D96FB6308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838203" y="365129"/>
            <a:ext cx="7734296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30FECB2-35E4-4C45-8600-511E0F1AE04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C37F706-DC2A-4589-B994-E0B70C0AB300}" type="datetime1">
              <a:rPr lang="de-DE"/>
              <a:pPr lvl="0"/>
              <a:t>17.09.2018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34CB857-406D-40A4-811B-ABB93DEC3DB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5D8642A-A514-443D-89C7-09D401174E9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9A006CD-0493-4D6D-870A-21B6F7866549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9488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58BB01-32ED-4016-9A54-DC21692AEBF7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E8FE3C7-EC86-4CBF-BBFB-71E1F93735FF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2B0301C-4913-4CE3-B8AC-5532ADB41B5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78C78AB-C415-4D4E-A878-FF4429E450A2}" type="datetime1">
              <a:rPr lang="de-DE"/>
              <a:pPr lvl="0"/>
              <a:t>17.09.2018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C8802F8-44AB-4EA4-A7EA-A594C915A7F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A803D56-57CE-4172-A4D1-633267013E1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8631013-95A0-4393-9EC5-B1F971087D1F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1102849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22163B-4125-409D-81CB-86B422A6D25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1847" y="1709735"/>
            <a:ext cx="105156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67CA996-E89D-4C4C-BD3E-A25BDFD943A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1847" y="4589465"/>
            <a:ext cx="10515600" cy="1500182"/>
          </a:xfrm>
        </p:spPr>
        <p:txBody>
          <a:bodyPr/>
          <a:lstStyle>
            <a:lvl1pPr marL="0" indent="0">
              <a:buNone/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68EFBF6-C5D1-430C-972B-F5D3A0A5086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595504D-5578-4F38-99DA-F7D45D0CC1D4}" type="datetime1">
              <a:rPr lang="de-DE"/>
              <a:pPr lvl="0"/>
              <a:t>17.09.2018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6276D4D-233F-4749-8657-29554565D29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617D019-8FCD-4A14-9F63-1387C81BE24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14371B8-F08C-406D-9E67-7008BA66B1B3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573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A90013-5CC5-438C-826B-EDBAEB6F648F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DF949C8-47F4-48A0-830D-86F9859BE002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B534759-B00A-4230-BF01-04D580A8EF73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172200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3BCC55D-9DAA-4134-BF9E-FDEC9C78DFA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A637A87-D310-4EBE-88BE-4A72F787DB4E}" type="datetime1">
              <a:rPr lang="de-DE"/>
              <a:pPr lvl="0"/>
              <a:t>17.09.2018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8F29C33-28BC-4545-BC26-86B17072486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2356652-739A-4365-9CDB-508E627F667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7D21A7D-1547-4F72-ABFA-43E4E69E7623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5525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A41CB5-E716-490C-9A76-D3413F8512A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56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5A10B5A-B320-40E0-83A2-20DCA2ADCF8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9784" y="1681160"/>
            <a:ext cx="5157782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D35EAB1-A4E3-4D52-83B0-85C55AE78057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BAE477-161E-4BA5-ACEA-32158ABFDB5D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172200" y="1681160"/>
            <a:ext cx="5183184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D935525-643E-4E7B-B327-FAC75B2CCFE9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172200" y="2505071"/>
            <a:ext cx="518318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B09BB55D-5CB4-4062-BCA0-268D83F242E9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1C0B68C-90C4-4E2A-A6CE-8C980F2CF3FD}" type="datetime1">
              <a:rPr lang="de-DE"/>
              <a:pPr lvl="0"/>
              <a:t>17.09.2018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F87790E-8983-462F-B352-BF6FDE50E32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922E666-59D3-423B-A487-5328C9A6479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D8C7060-0BC1-4CBF-836C-BCC43FA9B337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9237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54715B-AF6E-4E55-9EF0-847E69E9D5DF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7472EF3-3E4E-4B5D-85A3-4C0A271960B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E9FF2A1-113E-4A1C-BF78-7AD54E7C76F6}" type="datetime1">
              <a:rPr lang="de-DE"/>
              <a:pPr lvl="0"/>
              <a:t>17.09.2018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73E11FE-2DED-4BDB-B99B-5DC2263C619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BD10FDC-C644-4A40-A23B-A83CE6B98FA5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BD4E9C5-56DF-4243-B199-F15EFAA35C51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322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B1355A0-ADA5-4786-9AA2-AAD813B2E52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D0E83C8-E60D-4F09-8CED-B63B0A644ED3}" type="datetime1">
              <a:rPr lang="de-DE"/>
              <a:pPr lvl="0"/>
              <a:t>17.09.2018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ED5F8DA-4529-4BAB-8005-58C2A4D7522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2006BFC-CEEB-47D1-8E37-4893BCAC295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3C0BE88-A783-4F9B-97A0-D4A7B1652DA8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2078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139411-55EB-4688-A6DF-F123E197FC5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F2555A4-DC0B-4DCB-BDF7-A420AAB1630F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419DF6C-48B7-4DC5-B94B-2E9327B4C8BE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F1655AF-2C1D-4C50-920E-A9802CD5F1F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335FCBA-14DA-43B8-B039-334272C8BFA4}" type="datetime1">
              <a:rPr lang="de-DE"/>
              <a:pPr lvl="0"/>
              <a:t>17.09.2018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67DB495-0651-4A6E-A543-CBD5EC759BC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EB280C7-6344-459F-8F86-255B2E3F6D5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5926880-2410-4C0C-9074-BA398DA577B8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5734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0AF864-DCE0-488A-B801-724F30A3EA1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CBC9B75-8E15-4479-95DD-6D0907BD3FCD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pPr lvl="0"/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E2E74CE-ACD1-4527-AB1F-B639480B438D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55DE0B4-D032-47C8-B5E5-E7992628F8F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C55239E-106E-4E9A-84E5-4D4C1AF211D5}" type="datetime1">
              <a:rPr lang="de-DE"/>
              <a:pPr lvl="0"/>
              <a:t>17.09.2018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0A1C7E1-5A2E-4081-ACD6-C45B0502391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7CB33A7-103E-4BFB-95D1-A2D9627FD04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917FFA6-E00F-42B0-9CD7-7A6E293A974F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4380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29E3061-DC6B-4071-A0F0-E2BA0D45957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0254F4E-D425-4456-9679-3FC1D64247E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105156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3CDF07E-0F81-461E-868E-A2B8F5973A76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E351F22D-38DF-4365-AA57-66F5A44850C0}" type="datetime1">
              <a:rPr lang="de-DE"/>
              <a:pPr lvl="0"/>
              <a:t>17.09.2018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B85F580-7D1F-4CF3-A044-B45CD758FB46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E48358-C55B-4DF6-AD68-2FE035F4C2EA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2AAFBF12-D95D-4B4E-AB62-F0EBCFFCDEB7}" type="slidenum"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1200" cap="none" spc="0" baseline="0">
          <a:solidFill>
            <a:srgbClr val="000000"/>
          </a:solidFill>
          <a:uFillTx/>
          <a:latin typeface="Calibri Light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de-DE" sz="28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de-DE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de-DE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de-DE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de-DE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D1B17E-ED6B-4588-9B37-74A090BDF93F}"/>
              </a:ext>
            </a:extLst>
          </p:cNvPr>
          <p:cNvSpPr txBox="1"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/>
            <a:r>
              <a:rPr lang="de-DE" dirty="0"/>
              <a:t>Area </a:t>
            </a:r>
            <a:r>
              <a:rPr lang="de-DE" dirty="0" err="1"/>
              <a:t>infrastructure</a:t>
            </a:r>
            <a:r>
              <a:rPr lang="de-DE" dirty="0"/>
              <a:t> &amp; </a:t>
            </a:r>
            <a:r>
              <a:rPr lang="de-DE" dirty="0" err="1"/>
              <a:t>magnet</a:t>
            </a:r>
            <a:r>
              <a:rPr lang="de-DE" dirty="0"/>
              <a:t> </a:t>
            </a:r>
            <a:r>
              <a:rPr lang="de-DE" dirty="0" err="1"/>
              <a:t>installation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FA07AAA-404C-43A7-A30D-995F1D06FB14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de-DE"/>
              <a:t>Mu3e - 2018 - Liverpool</a:t>
            </a:r>
          </a:p>
          <a:p>
            <a:pPr lvl="0"/>
            <a:r>
              <a:rPr lang="de-DE"/>
              <a:t>Andreas Knecht &amp; Felix Berg</a:t>
            </a:r>
          </a:p>
          <a:p>
            <a:pPr lvl="0"/>
            <a:endParaRPr lang="de-DE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CC257D-D01B-4B64-B81E-7C5340F24F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Inhaltsplatzhalter 4" descr="Ein Bild, das drinnen, Wand enthält.&#10;&#10;Mit sehr hoher Zuverlässigkeit generierte Beschreibung">
            <a:extLst>
              <a:ext uri="{FF2B5EF4-FFF2-40B4-BE49-F238E27FC236}">
                <a16:creationId xmlns:a16="http://schemas.microsoft.com/office/drawing/2014/main" id="{3172505F-BC14-4678-8C26-09DA2CBBEB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20964282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2F5242-0A3A-48D6-90E4-361E447E79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Magnet </a:t>
            </a:r>
            <a:r>
              <a:rPr lang="de-DE" dirty="0" err="1"/>
              <a:t>installation</a:t>
            </a:r>
            <a:endParaRPr lang="de-DE" dirty="0"/>
          </a:p>
        </p:txBody>
      </p:sp>
      <p:pic>
        <p:nvPicPr>
          <p:cNvPr id="4" name="Storyboard1">
            <a:hlinkClick r:id="" action="ppaction://media"/>
            <a:extLst>
              <a:ext uri="{FF2B5EF4-FFF2-40B4-BE49-F238E27FC236}">
                <a16:creationId xmlns:a16="http://schemas.microsoft.com/office/drawing/2014/main" id="{6B983D9E-7D50-415A-B007-AE80C1E804AD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227263" y="1825625"/>
            <a:ext cx="7735887" cy="4351338"/>
          </a:xfrm>
        </p:spPr>
      </p:pic>
    </p:spTree>
    <p:extLst>
      <p:ext uri="{BB962C8B-B14F-4D97-AF65-F5344CB8AC3E}">
        <p14:creationId xmlns:p14="http://schemas.microsoft.com/office/powerpoint/2010/main" val="804713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213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7BBB62-C2E2-4EA7-9B66-CDAD77B7FDF7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367960C8-DDD1-44F3-8879-A3A0664106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80334" y="1825625"/>
            <a:ext cx="7831332" cy="435133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6CE4AD-4D72-4DF8-8AC8-A53B494B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Infrastructure on </a:t>
            </a:r>
            <a:r>
              <a:rPr lang="de-DE" dirty="0" err="1"/>
              <a:t>platforms</a:t>
            </a:r>
            <a:endParaRPr lang="de-DE" dirty="0"/>
          </a:p>
        </p:txBody>
      </p:sp>
      <p:pic>
        <p:nvPicPr>
          <p:cNvPr id="4" name="Inhaltsplatzhalter 3">
            <a:extLst>
              <a:ext uri="{FF2B5EF4-FFF2-40B4-BE49-F238E27FC236}">
                <a16:creationId xmlns:a16="http://schemas.microsoft.com/office/drawing/2014/main" id="{9C7F357D-45A8-4BA0-816F-A6AE6485EC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80334" y="1825625"/>
            <a:ext cx="783133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8488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009C3E-0415-4F9A-8CCC-BD1CCA31411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Helium </a:t>
            </a:r>
            <a:r>
              <a:rPr lang="de-DE" dirty="0" err="1"/>
              <a:t>compressors</a:t>
            </a:r>
            <a:r>
              <a:rPr lang="de-DE" dirty="0"/>
              <a:t> (</a:t>
            </a:r>
            <a:r>
              <a:rPr lang="de-DE" dirty="0" err="1"/>
              <a:t>magnet</a:t>
            </a:r>
            <a:r>
              <a:rPr lang="de-DE" dirty="0"/>
              <a:t>)</a:t>
            </a:r>
          </a:p>
        </p:txBody>
      </p:sp>
      <p:pic>
        <p:nvPicPr>
          <p:cNvPr id="4" name="Inhaltsplatzhalter 3">
            <a:extLst>
              <a:ext uri="{FF2B5EF4-FFF2-40B4-BE49-F238E27FC236}">
                <a16:creationId xmlns:a16="http://schemas.microsoft.com/office/drawing/2014/main" id="{A9F7DE98-4928-41B0-A474-1C242E848C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80334" y="1825625"/>
            <a:ext cx="7831332" cy="4351338"/>
          </a:xfrm>
          <a:prstGeom prst="rect">
            <a:avLst/>
          </a:prstGeom>
        </p:spPr>
      </p:pic>
      <p:sp>
        <p:nvSpPr>
          <p:cNvPr id="6" name="Ellipse 5">
            <a:extLst>
              <a:ext uri="{FF2B5EF4-FFF2-40B4-BE49-F238E27FC236}">
                <a16:creationId xmlns:a16="http://schemas.microsoft.com/office/drawing/2014/main" id="{39CE339D-AE8A-4F70-A4D1-76DE5625AFDA}"/>
              </a:ext>
            </a:extLst>
          </p:cNvPr>
          <p:cNvSpPr/>
          <p:nvPr/>
        </p:nvSpPr>
        <p:spPr>
          <a:xfrm>
            <a:off x="5768272" y="2590273"/>
            <a:ext cx="833479" cy="63927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009C3E-0415-4F9A-8CCC-BD1CCA31411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Helium </a:t>
            </a:r>
            <a:r>
              <a:rPr lang="de-DE" dirty="0" err="1"/>
              <a:t>cooling</a:t>
            </a:r>
            <a:r>
              <a:rPr lang="de-DE" dirty="0"/>
              <a:t> (</a:t>
            </a:r>
            <a:r>
              <a:rPr lang="de-DE" dirty="0" err="1"/>
              <a:t>pixels</a:t>
            </a:r>
            <a:r>
              <a:rPr lang="de-DE" dirty="0"/>
              <a:t>)</a:t>
            </a:r>
          </a:p>
        </p:txBody>
      </p:sp>
      <p:pic>
        <p:nvPicPr>
          <p:cNvPr id="4" name="Inhaltsplatzhalter 3">
            <a:extLst>
              <a:ext uri="{FF2B5EF4-FFF2-40B4-BE49-F238E27FC236}">
                <a16:creationId xmlns:a16="http://schemas.microsoft.com/office/drawing/2014/main" id="{A9F7DE98-4928-41B0-A474-1C242E848C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80334" y="1825625"/>
            <a:ext cx="7831332" cy="4351338"/>
          </a:xfrm>
          <a:prstGeom prst="rect">
            <a:avLst/>
          </a:prstGeom>
        </p:spPr>
      </p:pic>
      <p:sp>
        <p:nvSpPr>
          <p:cNvPr id="5" name="Ellipse 4">
            <a:extLst>
              <a:ext uri="{FF2B5EF4-FFF2-40B4-BE49-F238E27FC236}">
                <a16:creationId xmlns:a16="http://schemas.microsoft.com/office/drawing/2014/main" id="{6B219141-EB33-4E23-B728-1F6044584613}"/>
              </a:ext>
            </a:extLst>
          </p:cNvPr>
          <p:cNvSpPr/>
          <p:nvPr/>
        </p:nvSpPr>
        <p:spPr>
          <a:xfrm>
            <a:off x="6291943" y="2286000"/>
            <a:ext cx="1190171" cy="1193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00502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009C3E-0415-4F9A-8CCC-BD1CCA31411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Cooling </a:t>
            </a:r>
            <a:r>
              <a:rPr lang="de-DE" dirty="0" err="1"/>
              <a:t>water</a:t>
            </a:r>
            <a:endParaRPr lang="de-DE" dirty="0"/>
          </a:p>
        </p:txBody>
      </p:sp>
      <p:pic>
        <p:nvPicPr>
          <p:cNvPr id="4" name="Inhaltsplatzhalter 3">
            <a:extLst>
              <a:ext uri="{FF2B5EF4-FFF2-40B4-BE49-F238E27FC236}">
                <a16:creationId xmlns:a16="http://schemas.microsoft.com/office/drawing/2014/main" id="{A9F7DE98-4928-41B0-A474-1C242E848C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80334" y="1825625"/>
            <a:ext cx="7831332" cy="4351338"/>
          </a:xfrm>
          <a:prstGeom prst="rect">
            <a:avLst/>
          </a:prstGeom>
        </p:spPr>
      </p:pic>
      <p:sp>
        <p:nvSpPr>
          <p:cNvPr id="5" name="Ellipse 4">
            <a:extLst>
              <a:ext uri="{FF2B5EF4-FFF2-40B4-BE49-F238E27FC236}">
                <a16:creationId xmlns:a16="http://schemas.microsoft.com/office/drawing/2014/main" id="{E010099A-E3E8-4AA7-AB6B-E39CEE4C13A8}"/>
              </a:ext>
            </a:extLst>
          </p:cNvPr>
          <p:cNvSpPr/>
          <p:nvPr/>
        </p:nvSpPr>
        <p:spPr>
          <a:xfrm>
            <a:off x="6200774" y="1728789"/>
            <a:ext cx="790575" cy="97631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22791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009C3E-0415-4F9A-8CCC-BD1CCA31411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Cooling </a:t>
            </a:r>
            <a:r>
              <a:rPr lang="de-DE" dirty="0" err="1"/>
              <a:t>water</a:t>
            </a:r>
            <a:endParaRPr lang="de-DE" dirty="0"/>
          </a:p>
        </p:txBody>
      </p:sp>
      <p:pic>
        <p:nvPicPr>
          <p:cNvPr id="4" name="Inhaltsplatzhalter 3">
            <a:extLst>
              <a:ext uri="{FF2B5EF4-FFF2-40B4-BE49-F238E27FC236}">
                <a16:creationId xmlns:a16="http://schemas.microsoft.com/office/drawing/2014/main" id="{A9F7DE98-4928-41B0-A474-1C242E848C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80334" y="1825625"/>
            <a:ext cx="7831332" cy="4351338"/>
          </a:xfrm>
          <a:prstGeom prst="rect">
            <a:avLst/>
          </a:prstGeom>
        </p:spPr>
      </p:pic>
      <p:sp>
        <p:nvSpPr>
          <p:cNvPr id="5" name="Ellipse 4">
            <a:extLst>
              <a:ext uri="{FF2B5EF4-FFF2-40B4-BE49-F238E27FC236}">
                <a16:creationId xmlns:a16="http://schemas.microsoft.com/office/drawing/2014/main" id="{E010099A-E3E8-4AA7-AB6B-E39CEE4C13A8}"/>
              </a:ext>
            </a:extLst>
          </p:cNvPr>
          <p:cNvSpPr/>
          <p:nvPr/>
        </p:nvSpPr>
        <p:spPr>
          <a:xfrm>
            <a:off x="6200774" y="1728789"/>
            <a:ext cx="790575" cy="97631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" name="Inhaltsplatzhalter 3">
            <a:extLst>
              <a:ext uri="{FF2B5EF4-FFF2-40B4-BE49-F238E27FC236}">
                <a16:creationId xmlns:a16="http://schemas.microsoft.com/office/drawing/2014/main" id="{086E9DBD-13BC-4372-9ACC-A702A02B90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39174" y="2854593"/>
            <a:ext cx="3391373" cy="37795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142396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009C3E-0415-4F9A-8CCC-BD1CCA31411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Electrical</a:t>
            </a:r>
            <a:r>
              <a:rPr lang="de-DE" dirty="0"/>
              <a:t> </a:t>
            </a:r>
            <a:r>
              <a:rPr lang="de-DE" dirty="0" err="1"/>
              <a:t>subdistributor</a:t>
            </a:r>
            <a:endParaRPr lang="de-DE" dirty="0"/>
          </a:p>
        </p:txBody>
      </p:sp>
      <p:pic>
        <p:nvPicPr>
          <p:cNvPr id="4" name="Inhaltsplatzhalter 3">
            <a:extLst>
              <a:ext uri="{FF2B5EF4-FFF2-40B4-BE49-F238E27FC236}">
                <a16:creationId xmlns:a16="http://schemas.microsoft.com/office/drawing/2014/main" id="{A9F7DE98-4928-41B0-A474-1C242E848C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80334" y="1825625"/>
            <a:ext cx="7831332" cy="4351338"/>
          </a:xfrm>
          <a:prstGeom prst="rect">
            <a:avLst/>
          </a:prstGeom>
        </p:spPr>
      </p:pic>
      <p:sp>
        <p:nvSpPr>
          <p:cNvPr id="5" name="Ellipse 4">
            <a:extLst>
              <a:ext uri="{FF2B5EF4-FFF2-40B4-BE49-F238E27FC236}">
                <a16:creationId xmlns:a16="http://schemas.microsoft.com/office/drawing/2014/main" id="{3675F4D2-E570-4C36-8C0E-5048BE847C34}"/>
              </a:ext>
            </a:extLst>
          </p:cNvPr>
          <p:cNvSpPr/>
          <p:nvPr/>
        </p:nvSpPr>
        <p:spPr>
          <a:xfrm>
            <a:off x="4714874" y="2257425"/>
            <a:ext cx="790575" cy="7048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18598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009C3E-0415-4F9A-8CCC-BD1CCA31411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 Pixel Rack</a:t>
            </a:r>
          </a:p>
        </p:txBody>
      </p:sp>
      <p:pic>
        <p:nvPicPr>
          <p:cNvPr id="4" name="Inhaltsplatzhalter 3">
            <a:extLst>
              <a:ext uri="{FF2B5EF4-FFF2-40B4-BE49-F238E27FC236}">
                <a16:creationId xmlns:a16="http://schemas.microsoft.com/office/drawing/2014/main" id="{A9F7DE98-4928-41B0-A474-1C242E848C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80334" y="1825625"/>
            <a:ext cx="7831332" cy="4351338"/>
          </a:xfrm>
          <a:prstGeom prst="rect">
            <a:avLst/>
          </a:prstGeom>
        </p:spPr>
      </p:pic>
      <p:sp>
        <p:nvSpPr>
          <p:cNvPr id="5" name="Ellipse 4">
            <a:extLst>
              <a:ext uri="{FF2B5EF4-FFF2-40B4-BE49-F238E27FC236}">
                <a16:creationId xmlns:a16="http://schemas.microsoft.com/office/drawing/2014/main" id="{588E85B6-358C-4A8B-8EBE-A0AACFDDDF6D}"/>
              </a:ext>
            </a:extLst>
          </p:cNvPr>
          <p:cNvSpPr/>
          <p:nvPr/>
        </p:nvSpPr>
        <p:spPr>
          <a:xfrm>
            <a:off x="6423025" y="5381625"/>
            <a:ext cx="606426" cy="5746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9418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D46A98-9BD6-4778-8629-DBA039040C7F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Inhaltsplatzhalter 3">
            <a:extLst>
              <a:ext uri="{FF2B5EF4-FFF2-40B4-BE49-F238E27FC236}">
                <a16:creationId xmlns:a16="http://schemas.microsoft.com/office/drawing/2014/main" id="{36A47C24-41BF-4D49-B45B-A0EDC7A4D3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12403" y="1825627"/>
            <a:ext cx="5367198" cy="4351336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009C3E-0415-4F9A-8CCC-BD1CCA31411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 Magnet Racks</a:t>
            </a:r>
          </a:p>
        </p:txBody>
      </p:sp>
      <p:pic>
        <p:nvPicPr>
          <p:cNvPr id="4" name="Inhaltsplatzhalter 3">
            <a:extLst>
              <a:ext uri="{FF2B5EF4-FFF2-40B4-BE49-F238E27FC236}">
                <a16:creationId xmlns:a16="http://schemas.microsoft.com/office/drawing/2014/main" id="{A9F7DE98-4928-41B0-A474-1C242E848C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80334" y="1825625"/>
            <a:ext cx="7831332" cy="4351338"/>
          </a:xfrm>
          <a:prstGeom prst="rect">
            <a:avLst/>
          </a:prstGeom>
        </p:spPr>
      </p:pic>
      <p:sp>
        <p:nvSpPr>
          <p:cNvPr id="5" name="Ellipse 4">
            <a:extLst>
              <a:ext uri="{FF2B5EF4-FFF2-40B4-BE49-F238E27FC236}">
                <a16:creationId xmlns:a16="http://schemas.microsoft.com/office/drawing/2014/main" id="{1DB9F2A8-86CC-4C59-BF93-43028C9C484E}"/>
              </a:ext>
            </a:extLst>
          </p:cNvPr>
          <p:cNvSpPr/>
          <p:nvPr/>
        </p:nvSpPr>
        <p:spPr>
          <a:xfrm>
            <a:off x="4618434" y="3074194"/>
            <a:ext cx="569119" cy="6179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58303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009C3E-0415-4F9A-8CCC-BD1CCA31411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 Slow Control Rack</a:t>
            </a:r>
          </a:p>
        </p:txBody>
      </p:sp>
      <p:pic>
        <p:nvPicPr>
          <p:cNvPr id="4" name="Inhaltsplatzhalter 3">
            <a:extLst>
              <a:ext uri="{FF2B5EF4-FFF2-40B4-BE49-F238E27FC236}">
                <a16:creationId xmlns:a16="http://schemas.microsoft.com/office/drawing/2014/main" id="{A9F7DE98-4928-41B0-A474-1C242E848C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80334" y="1825625"/>
            <a:ext cx="7831332" cy="4351338"/>
          </a:xfrm>
          <a:prstGeom prst="rect">
            <a:avLst/>
          </a:prstGeom>
        </p:spPr>
      </p:pic>
      <p:sp>
        <p:nvSpPr>
          <p:cNvPr id="5" name="Ellipse 4">
            <a:extLst>
              <a:ext uri="{FF2B5EF4-FFF2-40B4-BE49-F238E27FC236}">
                <a16:creationId xmlns:a16="http://schemas.microsoft.com/office/drawing/2014/main" id="{0E08B317-3640-4BE2-BD7C-D9BF32323413}"/>
              </a:ext>
            </a:extLst>
          </p:cNvPr>
          <p:cNvSpPr/>
          <p:nvPr/>
        </p:nvSpPr>
        <p:spPr>
          <a:xfrm>
            <a:off x="3986213" y="3695700"/>
            <a:ext cx="461961" cy="5679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05091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009C3E-0415-4F9A-8CCC-BD1CCA31411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 </a:t>
            </a:r>
            <a:r>
              <a:rPr lang="de-DE" dirty="0" err="1"/>
              <a:t>SciFi</a:t>
            </a:r>
            <a:r>
              <a:rPr lang="de-DE" dirty="0"/>
              <a:t> Rack</a:t>
            </a:r>
          </a:p>
        </p:txBody>
      </p:sp>
      <p:pic>
        <p:nvPicPr>
          <p:cNvPr id="4" name="Inhaltsplatzhalter 3">
            <a:extLst>
              <a:ext uri="{FF2B5EF4-FFF2-40B4-BE49-F238E27FC236}">
                <a16:creationId xmlns:a16="http://schemas.microsoft.com/office/drawing/2014/main" id="{A9F7DE98-4928-41B0-A474-1C242E848C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80334" y="1825625"/>
            <a:ext cx="7831332" cy="4351338"/>
          </a:xfrm>
          <a:prstGeom prst="rect">
            <a:avLst/>
          </a:prstGeom>
        </p:spPr>
      </p:pic>
      <p:sp>
        <p:nvSpPr>
          <p:cNvPr id="5" name="Ellipse 4">
            <a:extLst>
              <a:ext uri="{FF2B5EF4-FFF2-40B4-BE49-F238E27FC236}">
                <a16:creationId xmlns:a16="http://schemas.microsoft.com/office/drawing/2014/main" id="{0E08B317-3640-4BE2-BD7C-D9BF32323413}"/>
              </a:ext>
            </a:extLst>
          </p:cNvPr>
          <p:cNvSpPr/>
          <p:nvPr/>
        </p:nvSpPr>
        <p:spPr>
          <a:xfrm>
            <a:off x="4476750" y="3405188"/>
            <a:ext cx="442908" cy="5381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58975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009C3E-0415-4F9A-8CCC-BD1CCA31411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 </a:t>
            </a:r>
            <a:r>
              <a:rPr lang="de-DE" dirty="0" err="1"/>
              <a:t>Tile</a:t>
            </a:r>
            <a:r>
              <a:rPr lang="de-DE" dirty="0"/>
              <a:t> Rack</a:t>
            </a:r>
          </a:p>
        </p:txBody>
      </p:sp>
      <p:pic>
        <p:nvPicPr>
          <p:cNvPr id="4" name="Inhaltsplatzhalter 3">
            <a:extLst>
              <a:ext uri="{FF2B5EF4-FFF2-40B4-BE49-F238E27FC236}">
                <a16:creationId xmlns:a16="http://schemas.microsoft.com/office/drawing/2014/main" id="{A9F7DE98-4928-41B0-A474-1C242E848C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80334" y="1825625"/>
            <a:ext cx="7831332" cy="4351338"/>
          </a:xfrm>
          <a:prstGeom prst="rect">
            <a:avLst/>
          </a:prstGeom>
        </p:spPr>
      </p:pic>
      <p:sp>
        <p:nvSpPr>
          <p:cNvPr id="5" name="Ellipse 4">
            <a:extLst>
              <a:ext uri="{FF2B5EF4-FFF2-40B4-BE49-F238E27FC236}">
                <a16:creationId xmlns:a16="http://schemas.microsoft.com/office/drawing/2014/main" id="{0E08B317-3640-4BE2-BD7C-D9BF32323413}"/>
              </a:ext>
            </a:extLst>
          </p:cNvPr>
          <p:cNvSpPr/>
          <p:nvPr/>
        </p:nvSpPr>
        <p:spPr>
          <a:xfrm>
            <a:off x="4231481" y="3557590"/>
            <a:ext cx="388142" cy="50958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8803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454742-70A1-4718-B139-D43F507CF311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Inhaltsplatzhalter 3">
            <a:extLst>
              <a:ext uri="{FF2B5EF4-FFF2-40B4-BE49-F238E27FC236}">
                <a16:creationId xmlns:a16="http://schemas.microsoft.com/office/drawing/2014/main" id="{1AA45F0C-259B-49FB-8A5B-3ED0B29D3F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07479" y="1825627"/>
            <a:ext cx="6177046" cy="4351336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4A9979-C8E2-4396-BF98-470AF46B9956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" name="Inhaltsplatzhalter 5" descr="Ein Bild, das drinnen enthält.&#10;&#10;Mit sehr hoher Zuverlässigkeit generierte Beschreibung">
            <a:extLst>
              <a:ext uri="{FF2B5EF4-FFF2-40B4-BE49-F238E27FC236}">
                <a16:creationId xmlns:a16="http://schemas.microsoft.com/office/drawing/2014/main" id="{EDF9F7C1-C154-4477-BAA9-27CE0FA992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43A4C9-B601-41C7-B415-CFDB7608D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Inhaltsplatzhalter 4" descr="Ein Bild, das drinnen, Wand, Gebäude enthält.&#10;&#10;Mit hoher Zuverlässigkeit generierte Beschreibung">
            <a:extLst>
              <a:ext uri="{FF2B5EF4-FFF2-40B4-BE49-F238E27FC236}">
                <a16:creationId xmlns:a16="http://schemas.microsoft.com/office/drawing/2014/main" id="{A3124D64-6381-485D-B72E-C2D1AF5997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998125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7C807B-9C6C-44B9-B684-2AFD945CA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Inhaltsplatzhalter 4" descr="Ein Bild, das drinnen, Boden, Wand enthält.&#10;&#10;Mit sehr hoher Zuverlässigkeit generierte Beschreibung">
            <a:extLst>
              <a:ext uri="{FF2B5EF4-FFF2-40B4-BE49-F238E27FC236}">
                <a16:creationId xmlns:a16="http://schemas.microsoft.com/office/drawing/2014/main" id="{B57787B2-5F01-4062-8868-92CD0AB34E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9540606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1A7565-20AF-4BBA-8067-E80F5D146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Inhaltsplatzhalter 4" descr="Ein Bild, das Gebäude enthält.&#10;&#10;Mit sehr hoher Zuverlässigkeit generierte Beschreibung">
            <a:extLst>
              <a:ext uri="{FF2B5EF4-FFF2-40B4-BE49-F238E27FC236}">
                <a16:creationId xmlns:a16="http://schemas.microsoft.com/office/drawing/2014/main" id="{945924E7-A732-4E58-AA00-014C69EF57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1827090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911EC7-D035-4235-9FB6-CFEB9BEEC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Inhaltsplatzhalter 4" descr="Ein Bild, das drinnen enthält.&#10;&#10;Mit hoher Zuverlässigkeit generierte Beschreibung">
            <a:extLst>
              <a:ext uri="{FF2B5EF4-FFF2-40B4-BE49-F238E27FC236}">
                <a16:creationId xmlns:a16="http://schemas.microsoft.com/office/drawing/2014/main" id="{7F2B15E2-4EDE-4A2A-8788-BED3000A15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18303899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93C64D-6121-4338-8BD2-5D74B721D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Inhaltsplatzhalter 4" descr="Ein Bild, das drinnen, Boden, Wand, Decke enthält.&#10;&#10;Mit sehr hoher Zuverlässigkeit generierte Beschreibung">
            <a:extLst>
              <a:ext uri="{FF2B5EF4-FFF2-40B4-BE49-F238E27FC236}">
                <a16:creationId xmlns:a16="http://schemas.microsoft.com/office/drawing/2014/main" id="{D11EB8CC-1A27-406A-8C45-44615BC4CB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248" y="1825625"/>
            <a:ext cx="3263503" cy="4351338"/>
          </a:xfrm>
        </p:spPr>
      </p:pic>
    </p:spTree>
    <p:extLst>
      <p:ext uri="{BB962C8B-B14F-4D97-AF65-F5344CB8AC3E}">
        <p14:creationId xmlns:p14="http://schemas.microsoft.com/office/powerpoint/2010/main" val="31881805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Breitbild</PresentationFormat>
  <Paragraphs>15</Paragraphs>
  <Slides>23</Slides>
  <Notes>0</Notes>
  <HiddenSlides>0</HiddenSlides>
  <MMClips>1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27" baseType="lpstr">
      <vt:lpstr>Arial</vt:lpstr>
      <vt:lpstr>Calibri</vt:lpstr>
      <vt:lpstr>Calibri Light</vt:lpstr>
      <vt:lpstr>Office</vt:lpstr>
      <vt:lpstr>Area infrastructure &amp; magnet installation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Magnet installation</vt:lpstr>
      <vt:lpstr>PowerPoint-Präsentation</vt:lpstr>
      <vt:lpstr>Infrastructure on platforms</vt:lpstr>
      <vt:lpstr>Helium compressors (magnet)</vt:lpstr>
      <vt:lpstr>Helium cooling (pixels)</vt:lpstr>
      <vt:lpstr>Cooling water</vt:lpstr>
      <vt:lpstr>Cooling water</vt:lpstr>
      <vt:lpstr>Electrical subdistributor</vt:lpstr>
      <vt:lpstr>1 Pixel Rack</vt:lpstr>
      <vt:lpstr>2 Magnet Racks</vt:lpstr>
      <vt:lpstr>1 Slow Control Rack</vt:lpstr>
      <vt:lpstr>1 SciFi Rack</vt:lpstr>
      <vt:lpstr>1 Tile Rack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Area installations</dc:title>
  <dc:creator>Felix Berg</dc:creator>
  <cp:lastModifiedBy>Felix Berg</cp:lastModifiedBy>
  <cp:revision>4</cp:revision>
  <dcterms:created xsi:type="dcterms:W3CDTF">2018-09-14T15:53:54Z</dcterms:created>
  <dcterms:modified xsi:type="dcterms:W3CDTF">2018-09-17T13:55:46Z</dcterms:modified>
</cp:coreProperties>
</file>