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348" r:id="rId3"/>
    <p:sldId id="264" r:id="rId4"/>
    <p:sldId id="372" r:id="rId5"/>
    <p:sldId id="375" r:id="rId6"/>
    <p:sldId id="376" r:id="rId7"/>
    <p:sldId id="377" r:id="rId8"/>
    <p:sldId id="343" r:id="rId9"/>
    <p:sldId id="350" r:id="rId10"/>
    <p:sldId id="351" r:id="rId11"/>
    <p:sldId id="352" r:id="rId12"/>
    <p:sldId id="335" r:id="rId13"/>
    <p:sldId id="336" r:id="rId14"/>
    <p:sldId id="355" r:id="rId15"/>
    <p:sldId id="353" r:id="rId16"/>
    <p:sldId id="356" r:id="rId17"/>
    <p:sldId id="370" r:id="rId18"/>
    <p:sldId id="359" r:id="rId19"/>
    <p:sldId id="358" r:id="rId20"/>
    <p:sldId id="374" r:id="rId21"/>
    <p:sldId id="360" r:id="rId22"/>
    <p:sldId id="361" r:id="rId23"/>
    <p:sldId id="373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44" r:id="rId33"/>
    <p:sldId id="267" r:id="rId34"/>
    <p:sldId id="345" r:id="rId35"/>
    <p:sldId id="371" r:id="rId36"/>
    <p:sldId id="346" r:id="rId37"/>
    <p:sldId id="347" r:id="rId38"/>
    <p:sldId id="272" r:id="rId39"/>
    <p:sldId id="26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814"/>
  </p:normalViewPr>
  <p:slideViewPr>
    <p:cSldViewPr snapToGrid="0" snapToObjects="1">
      <p:cViewPr varScale="1">
        <p:scale>
          <a:sx n="70" d="100"/>
          <a:sy n="70" d="100"/>
        </p:scale>
        <p:origin x="1341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Littlewood\AppData\Local\Microsoft\Windows\INetCache\Content.Outlook\5XWPXTNM\kentechpulserwaveform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kentechpulserwaveform!$D$1</c:f>
              <c:strCache>
                <c:ptCount val="1"/>
                <c:pt idx="0">
                  <c:v>APS Kicker Pulser Prototype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kentechpulserwaveform!$A$2:$A$1300</c:f>
              <c:numCache>
                <c:formatCode>General</c:formatCode>
                <c:ptCount val="1299"/>
                <c:pt idx="0">
                  <c:v>0</c:v>
                </c:pt>
                <c:pt idx="1">
                  <c:v>3.1E-2</c:v>
                </c:pt>
                <c:pt idx="2">
                  <c:v>6.2E-2</c:v>
                </c:pt>
                <c:pt idx="3">
                  <c:v>9.1999999999999998E-2</c:v>
                </c:pt>
                <c:pt idx="4">
                  <c:v>0.123</c:v>
                </c:pt>
                <c:pt idx="5">
                  <c:v>0.154</c:v>
                </c:pt>
                <c:pt idx="6">
                  <c:v>0.185</c:v>
                </c:pt>
                <c:pt idx="7">
                  <c:v>0.215</c:v>
                </c:pt>
                <c:pt idx="8">
                  <c:v>0.246</c:v>
                </c:pt>
                <c:pt idx="9">
                  <c:v>0.27700000000000002</c:v>
                </c:pt>
                <c:pt idx="10">
                  <c:v>0.308</c:v>
                </c:pt>
                <c:pt idx="11">
                  <c:v>0.33900000000000002</c:v>
                </c:pt>
                <c:pt idx="12">
                  <c:v>0.36899999999999999</c:v>
                </c:pt>
                <c:pt idx="13">
                  <c:v>0.4</c:v>
                </c:pt>
                <c:pt idx="14">
                  <c:v>0.43099999999999999</c:v>
                </c:pt>
                <c:pt idx="15">
                  <c:v>0.46200000000000002</c:v>
                </c:pt>
                <c:pt idx="16">
                  <c:v>0.49199999999999999</c:v>
                </c:pt>
                <c:pt idx="17">
                  <c:v>0.52300000000000002</c:v>
                </c:pt>
                <c:pt idx="18">
                  <c:v>0.55400000000000005</c:v>
                </c:pt>
                <c:pt idx="19">
                  <c:v>0.58499999999999996</c:v>
                </c:pt>
                <c:pt idx="20">
                  <c:v>0.61499999999999999</c:v>
                </c:pt>
                <c:pt idx="21">
                  <c:v>0.64600000000000002</c:v>
                </c:pt>
                <c:pt idx="22">
                  <c:v>0.67700000000000005</c:v>
                </c:pt>
                <c:pt idx="23">
                  <c:v>0.70799999999999996</c:v>
                </c:pt>
                <c:pt idx="24">
                  <c:v>0.73799999999999999</c:v>
                </c:pt>
                <c:pt idx="25">
                  <c:v>0.76900000000000002</c:v>
                </c:pt>
                <c:pt idx="26">
                  <c:v>0.8</c:v>
                </c:pt>
                <c:pt idx="27">
                  <c:v>0.83099999999999996</c:v>
                </c:pt>
                <c:pt idx="28">
                  <c:v>0.86199999999999999</c:v>
                </c:pt>
                <c:pt idx="29">
                  <c:v>0.89200000000000002</c:v>
                </c:pt>
                <c:pt idx="30">
                  <c:v>0.92300000000000004</c:v>
                </c:pt>
                <c:pt idx="31">
                  <c:v>0.95399999999999996</c:v>
                </c:pt>
                <c:pt idx="32">
                  <c:v>0.98499999999999999</c:v>
                </c:pt>
                <c:pt idx="33">
                  <c:v>1.0149999999999999</c:v>
                </c:pt>
                <c:pt idx="34">
                  <c:v>1.046</c:v>
                </c:pt>
                <c:pt idx="35">
                  <c:v>1.077</c:v>
                </c:pt>
                <c:pt idx="36">
                  <c:v>1.1080000000000001</c:v>
                </c:pt>
                <c:pt idx="37">
                  <c:v>1.1379999999999999</c:v>
                </c:pt>
                <c:pt idx="38">
                  <c:v>1.169</c:v>
                </c:pt>
                <c:pt idx="39">
                  <c:v>1.2</c:v>
                </c:pt>
                <c:pt idx="40">
                  <c:v>1.2310000000000001</c:v>
                </c:pt>
                <c:pt idx="41">
                  <c:v>1.262</c:v>
                </c:pt>
                <c:pt idx="42">
                  <c:v>1.292</c:v>
                </c:pt>
                <c:pt idx="43">
                  <c:v>1.323</c:v>
                </c:pt>
                <c:pt idx="44">
                  <c:v>1.3540000000000001</c:v>
                </c:pt>
                <c:pt idx="45">
                  <c:v>1.385</c:v>
                </c:pt>
                <c:pt idx="46">
                  <c:v>1.415</c:v>
                </c:pt>
                <c:pt idx="47">
                  <c:v>1.446</c:v>
                </c:pt>
                <c:pt idx="48">
                  <c:v>1.4770000000000001</c:v>
                </c:pt>
                <c:pt idx="49">
                  <c:v>1.508</c:v>
                </c:pt>
                <c:pt idx="50">
                  <c:v>1.538</c:v>
                </c:pt>
                <c:pt idx="51">
                  <c:v>1.569</c:v>
                </c:pt>
                <c:pt idx="52">
                  <c:v>1.6</c:v>
                </c:pt>
                <c:pt idx="53">
                  <c:v>1.631</c:v>
                </c:pt>
                <c:pt idx="54">
                  <c:v>1.6619999999999999</c:v>
                </c:pt>
                <c:pt idx="55">
                  <c:v>1.6919999999999999</c:v>
                </c:pt>
                <c:pt idx="56">
                  <c:v>1.7230000000000001</c:v>
                </c:pt>
                <c:pt idx="57">
                  <c:v>1.754</c:v>
                </c:pt>
                <c:pt idx="58">
                  <c:v>1.7849999999999999</c:v>
                </c:pt>
                <c:pt idx="59">
                  <c:v>1.8149999999999999</c:v>
                </c:pt>
                <c:pt idx="60">
                  <c:v>1.8460000000000001</c:v>
                </c:pt>
                <c:pt idx="61">
                  <c:v>1.877</c:v>
                </c:pt>
                <c:pt idx="62">
                  <c:v>1.9079999999999999</c:v>
                </c:pt>
                <c:pt idx="63">
                  <c:v>1.9379999999999999</c:v>
                </c:pt>
                <c:pt idx="64">
                  <c:v>1.9690000000000001</c:v>
                </c:pt>
                <c:pt idx="65">
                  <c:v>2</c:v>
                </c:pt>
                <c:pt idx="66">
                  <c:v>2.0310000000000001</c:v>
                </c:pt>
                <c:pt idx="67">
                  <c:v>2.0619999999999998</c:v>
                </c:pt>
                <c:pt idx="68">
                  <c:v>2.0920000000000001</c:v>
                </c:pt>
                <c:pt idx="69">
                  <c:v>2.1230000000000002</c:v>
                </c:pt>
                <c:pt idx="70">
                  <c:v>2.1539999999999999</c:v>
                </c:pt>
                <c:pt idx="71">
                  <c:v>2.1850000000000001</c:v>
                </c:pt>
                <c:pt idx="72">
                  <c:v>2.2149999999999999</c:v>
                </c:pt>
                <c:pt idx="73">
                  <c:v>2.246</c:v>
                </c:pt>
                <c:pt idx="74">
                  <c:v>2.2770000000000001</c:v>
                </c:pt>
                <c:pt idx="75">
                  <c:v>2.3079999999999998</c:v>
                </c:pt>
                <c:pt idx="76">
                  <c:v>2.3380000000000001</c:v>
                </c:pt>
                <c:pt idx="77">
                  <c:v>2.3690000000000002</c:v>
                </c:pt>
                <c:pt idx="78">
                  <c:v>2.4</c:v>
                </c:pt>
                <c:pt idx="79">
                  <c:v>2.431</c:v>
                </c:pt>
                <c:pt idx="80">
                  <c:v>2.4620000000000002</c:v>
                </c:pt>
                <c:pt idx="81">
                  <c:v>2.492</c:v>
                </c:pt>
                <c:pt idx="82">
                  <c:v>2.5230000000000001</c:v>
                </c:pt>
                <c:pt idx="83">
                  <c:v>2.5539999999999998</c:v>
                </c:pt>
                <c:pt idx="84">
                  <c:v>2.585</c:v>
                </c:pt>
                <c:pt idx="85">
                  <c:v>2.6150000000000002</c:v>
                </c:pt>
                <c:pt idx="86">
                  <c:v>2.6459999999999999</c:v>
                </c:pt>
                <c:pt idx="87">
                  <c:v>2.677</c:v>
                </c:pt>
                <c:pt idx="88">
                  <c:v>2.7080000000000002</c:v>
                </c:pt>
                <c:pt idx="89">
                  <c:v>2.7389999999999999</c:v>
                </c:pt>
                <c:pt idx="90">
                  <c:v>2.7690000000000001</c:v>
                </c:pt>
                <c:pt idx="91">
                  <c:v>2.8</c:v>
                </c:pt>
                <c:pt idx="92">
                  <c:v>2.831</c:v>
                </c:pt>
                <c:pt idx="93">
                  <c:v>2.8620000000000001</c:v>
                </c:pt>
                <c:pt idx="94">
                  <c:v>2.8919999999999999</c:v>
                </c:pt>
                <c:pt idx="95">
                  <c:v>2.923</c:v>
                </c:pt>
                <c:pt idx="96">
                  <c:v>2.9540000000000002</c:v>
                </c:pt>
                <c:pt idx="97">
                  <c:v>2.9849999999999999</c:v>
                </c:pt>
                <c:pt idx="98">
                  <c:v>3.0150000000000001</c:v>
                </c:pt>
                <c:pt idx="99">
                  <c:v>3.0459999999999998</c:v>
                </c:pt>
                <c:pt idx="100">
                  <c:v>3.077</c:v>
                </c:pt>
                <c:pt idx="101">
                  <c:v>3.1080000000000001</c:v>
                </c:pt>
                <c:pt idx="102">
                  <c:v>3.1379999999999999</c:v>
                </c:pt>
                <c:pt idx="103">
                  <c:v>3.169</c:v>
                </c:pt>
                <c:pt idx="104">
                  <c:v>3.2</c:v>
                </c:pt>
                <c:pt idx="105">
                  <c:v>3.2309999999999999</c:v>
                </c:pt>
                <c:pt idx="106">
                  <c:v>3.262</c:v>
                </c:pt>
                <c:pt idx="107">
                  <c:v>3.2919999999999998</c:v>
                </c:pt>
                <c:pt idx="108">
                  <c:v>3.323</c:v>
                </c:pt>
                <c:pt idx="109">
                  <c:v>3.3540000000000001</c:v>
                </c:pt>
                <c:pt idx="110">
                  <c:v>3.3849999999999998</c:v>
                </c:pt>
                <c:pt idx="111">
                  <c:v>3.415</c:v>
                </c:pt>
                <c:pt idx="112">
                  <c:v>3.4460000000000002</c:v>
                </c:pt>
                <c:pt idx="113">
                  <c:v>3.4769999999999999</c:v>
                </c:pt>
                <c:pt idx="114">
                  <c:v>3.508</c:v>
                </c:pt>
                <c:pt idx="115">
                  <c:v>3.5379999999999998</c:v>
                </c:pt>
                <c:pt idx="116">
                  <c:v>3.569</c:v>
                </c:pt>
                <c:pt idx="117">
                  <c:v>3.6</c:v>
                </c:pt>
                <c:pt idx="118">
                  <c:v>3.6309999999999998</c:v>
                </c:pt>
                <c:pt idx="119">
                  <c:v>3.6619999999999999</c:v>
                </c:pt>
                <c:pt idx="120">
                  <c:v>3.6920000000000002</c:v>
                </c:pt>
                <c:pt idx="121">
                  <c:v>3.7229999999999999</c:v>
                </c:pt>
                <c:pt idx="122">
                  <c:v>3.754</c:v>
                </c:pt>
                <c:pt idx="123">
                  <c:v>3.7850000000000001</c:v>
                </c:pt>
                <c:pt idx="124">
                  <c:v>3.8149999999999999</c:v>
                </c:pt>
                <c:pt idx="125">
                  <c:v>3.8460000000000001</c:v>
                </c:pt>
                <c:pt idx="126">
                  <c:v>3.8769999999999998</c:v>
                </c:pt>
                <c:pt idx="127">
                  <c:v>3.9079999999999999</c:v>
                </c:pt>
                <c:pt idx="128">
                  <c:v>3.9380000000000002</c:v>
                </c:pt>
                <c:pt idx="129">
                  <c:v>3.9689999999999999</c:v>
                </c:pt>
                <c:pt idx="130">
                  <c:v>4</c:v>
                </c:pt>
                <c:pt idx="131">
                  <c:v>4.0309999999999997</c:v>
                </c:pt>
                <c:pt idx="132">
                  <c:v>4.0620000000000003</c:v>
                </c:pt>
                <c:pt idx="133">
                  <c:v>4.0919999999999996</c:v>
                </c:pt>
                <c:pt idx="134">
                  <c:v>4.1230000000000002</c:v>
                </c:pt>
                <c:pt idx="135">
                  <c:v>4.1539999999999999</c:v>
                </c:pt>
                <c:pt idx="136">
                  <c:v>4.1849999999999996</c:v>
                </c:pt>
                <c:pt idx="137">
                  <c:v>4.2149999999999999</c:v>
                </c:pt>
                <c:pt idx="138">
                  <c:v>4.2460000000000004</c:v>
                </c:pt>
                <c:pt idx="139">
                  <c:v>4.2770000000000001</c:v>
                </c:pt>
                <c:pt idx="140">
                  <c:v>4.3079999999999998</c:v>
                </c:pt>
                <c:pt idx="141">
                  <c:v>4.3390000000000004</c:v>
                </c:pt>
                <c:pt idx="142">
                  <c:v>4.3689999999999998</c:v>
                </c:pt>
                <c:pt idx="143">
                  <c:v>4.4000000000000004</c:v>
                </c:pt>
                <c:pt idx="144">
                  <c:v>4.431</c:v>
                </c:pt>
                <c:pt idx="145">
                  <c:v>4.4619999999999997</c:v>
                </c:pt>
                <c:pt idx="146">
                  <c:v>4.492</c:v>
                </c:pt>
                <c:pt idx="147">
                  <c:v>4.5229999999999997</c:v>
                </c:pt>
                <c:pt idx="148">
                  <c:v>4.5540000000000003</c:v>
                </c:pt>
                <c:pt idx="149">
                  <c:v>4.585</c:v>
                </c:pt>
                <c:pt idx="150">
                  <c:v>4.6150000000000002</c:v>
                </c:pt>
                <c:pt idx="151">
                  <c:v>4.6459999999999999</c:v>
                </c:pt>
                <c:pt idx="152">
                  <c:v>4.6769999999999996</c:v>
                </c:pt>
                <c:pt idx="153">
                  <c:v>4.7080000000000002</c:v>
                </c:pt>
                <c:pt idx="154">
                  <c:v>4.7389999999999999</c:v>
                </c:pt>
                <c:pt idx="155">
                  <c:v>4.7690000000000001</c:v>
                </c:pt>
                <c:pt idx="156">
                  <c:v>4.8</c:v>
                </c:pt>
                <c:pt idx="157">
                  <c:v>4.8310000000000004</c:v>
                </c:pt>
                <c:pt idx="158">
                  <c:v>4.8620000000000001</c:v>
                </c:pt>
                <c:pt idx="159">
                  <c:v>4.8920000000000003</c:v>
                </c:pt>
                <c:pt idx="160">
                  <c:v>4.923</c:v>
                </c:pt>
                <c:pt idx="161">
                  <c:v>4.9539999999999997</c:v>
                </c:pt>
                <c:pt idx="162">
                  <c:v>4.9850000000000003</c:v>
                </c:pt>
                <c:pt idx="163">
                  <c:v>5.0149999999999997</c:v>
                </c:pt>
                <c:pt idx="164">
                  <c:v>5.0460000000000003</c:v>
                </c:pt>
                <c:pt idx="165">
                  <c:v>5.077</c:v>
                </c:pt>
                <c:pt idx="166">
                  <c:v>5.1079999999999997</c:v>
                </c:pt>
                <c:pt idx="167">
                  <c:v>5.1379999999999999</c:v>
                </c:pt>
                <c:pt idx="168">
                  <c:v>5.1689999999999996</c:v>
                </c:pt>
                <c:pt idx="169">
                  <c:v>5.2</c:v>
                </c:pt>
                <c:pt idx="170">
                  <c:v>5.2309999999999999</c:v>
                </c:pt>
                <c:pt idx="171">
                  <c:v>5.2619999999999996</c:v>
                </c:pt>
                <c:pt idx="172">
                  <c:v>5.2919999999999998</c:v>
                </c:pt>
                <c:pt idx="173">
                  <c:v>5.3230000000000004</c:v>
                </c:pt>
                <c:pt idx="174">
                  <c:v>5.3540000000000001</c:v>
                </c:pt>
                <c:pt idx="175">
                  <c:v>5.3849999999999998</c:v>
                </c:pt>
                <c:pt idx="176">
                  <c:v>5.415</c:v>
                </c:pt>
                <c:pt idx="177">
                  <c:v>5.4459999999999997</c:v>
                </c:pt>
                <c:pt idx="178">
                  <c:v>5.4770000000000003</c:v>
                </c:pt>
                <c:pt idx="179">
                  <c:v>5.508</c:v>
                </c:pt>
                <c:pt idx="180">
                  <c:v>5.5380000000000003</c:v>
                </c:pt>
                <c:pt idx="181">
                  <c:v>5.569</c:v>
                </c:pt>
                <c:pt idx="182">
                  <c:v>5.6</c:v>
                </c:pt>
                <c:pt idx="183">
                  <c:v>5.6310000000000002</c:v>
                </c:pt>
                <c:pt idx="184">
                  <c:v>5.6619999999999999</c:v>
                </c:pt>
                <c:pt idx="185">
                  <c:v>5.6920000000000002</c:v>
                </c:pt>
                <c:pt idx="186">
                  <c:v>5.7229999999999999</c:v>
                </c:pt>
                <c:pt idx="187">
                  <c:v>5.7539999999999996</c:v>
                </c:pt>
                <c:pt idx="188">
                  <c:v>5.7850000000000001</c:v>
                </c:pt>
                <c:pt idx="189">
                  <c:v>5.8150000000000004</c:v>
                </c:pt>
                <c:pt idx="190">
                  <c:v>5.8460000000000001</c:v>
                </c:pt>
                <c:pt idx="191">
                  <c:v>5.8769999999999998</c:v>
                </c:pt>
                <c:pt idx="192">
                  <c:v>5.9080000000000004</c:v>
                </c:pt>
                <c:pt idx="193">
                  <c:v>5.9379999999999997</c:v>
                </c:pt>
                <c:pt idx="194">
                  <c:v>5.9690000000000003</c:v>
                </c:pt>
                <c:pt idx="195">
                  <c:v>6</c:v>
                </c:pt>
                <c:pt idx="196">
                  <c:v>6.0309999999999997</c:v>
                </c:pt>
                <c:pt idx="197">
                  <c:v>6.0609999999999999</c:v>
                </c:pt>
                <c:pt idx="198">
                  <c:v>6.0919999999999996</c:v>
                </c:pt>
                <c:pt idx="199">
                  <c:v>6.1230000000000002</c:v>
                </c:pt>
                <c:pt idx="200">
                  <c:v>6.1539999999999999</c:v>
                </c:pt>
                <c:pt idx="201">
                  <c:v>6.1849999999999996</c:v>
                </c:pt>
                <c:pt idx="202">
                  <c:v>6.2149999999999999</c:v>
                </c:pt>
                <c:pt idx="203">
                  <c:v>6.2460000000000004</c:v>
                </c:pt>
                <c:pt idx="204">
                  <c:v>6.2770000000000001</c:v>
                </c:pt>
                <c:pt idx="205">
                  <c:v>6.3079999999999998</c:v>
                </c:pt>
                <c:pt idx="206">
                  <c:v>6.3380000000000001</c:v>
                </c:pt>
                <c:pt idx="207">
                  <c:v>6.3689999999999998</c:v>
                </c:pt>
                <c:pt idx="208">
                  <c:v>6.4</c:v>
                </c:pt>
                <c:pt idx="209">
                  <c:v>6.431</c:v>
                </c:pt>
                <c:pt idx="210">
                  <c:v>6.4619999999999997</c:v>
                </c:pt>
                <c:pt idx="211">
                  <c:v>6.492</c:v>
                </c:pt>
                <c:pt idx="212">
                  <c:v>6.5229999999999997</c:v>
                </c:pt>
                <c:pt idx="213">
                  <c:v>6.5540000000000003</c:v>
                </c:pt>
                <c:pt idx="214">
                  <c:v>6.585</c:v>
                </c:pt>
                <c:pt idx="215">
                  <c:v>6.6150000000000002</c:v>
                </c:pt>
                <c:pt idx="216">
                  <c:v>6.6459999999999999</c:v>
                </c:pt>
                <c:pt idx="217">
                  <c:v>6.6769999999999996</c:v>
                </c:pt>
                <c:pt idx="218">
                  <c:v>6.7080000000000002</c:v>
                </c:pt>
                <c:pt idx="219">
                  <c:v>6.7380000000000004</c:v>
                </c:pt>
                <c:pt idx="220">
                  <c:v>6.7690000000000001</c:v>
                </c:pt>
                <c:pt idx="221">
                  <c:v>6.8</c:v>
                </c:pt>
                <c:pt idx="222">
                  <c:v>6.8310000000000004</c:v>
                </c:pt>
                <c:pt idx="223">
                  <c:v>6.8609999999999998</c:v>
                </c:pt>
                <c:pt idx="224">
                  <c:v>6.8920000000000003</c:v>
                </c:pt>
                <c:pt idx="225">
                  <c:v>6.923</c:v>
                </c:pt>
                <c:pt idx="226">
                  <c:v>6.9539999999999997</c:v>
                </c:pt>
                <c:pt idx="227">
                  <c:v>6.9850000000000003</c:v>
                </c:pt>
                <c:pt idx="228">
                  <c:v>7.0149999999999997</c:v>
                </c:pt>
                <c:pt idx="229">
                  <c:v>7.0460000000000003</c:v>
                </c:pt>
                <c:pt idx="230">
                  <c:v>7.077</c:v>
                </c:pt>
                <c:pt idx="231">
                  <c:v>7.1079999999999997</c:v>
                </c:pt>
                <c:pt idx="232">
                  <c:v>7.1379999999999999</c:v>
                </c:pt>
                <c:pt idx="233">
                  <c:v>7.1689999999999996</c:v>
                </c:pt>
                <c:pt idx="234">
                  <c:v>7.2</c:v>
                </c:pt>
                <c:pt idx="235">
                  <c:v>7.2309999999999999</c:v>
                </c:pt>
                <c:pt idx="236">
                  <c:v>7.2619999999999996</c:v>
                </c:pt>
                <c:pt idx="237">
                  <c:v>7.2919999999999998</c:v>
                </c:pt>
                <c:pt idx="238">
                  <c:v>7.3230000000000004</c:v>
                </c:pt>
                <c:pt idx="239">
                  <c:v>7.3540000000000001</c:v>
                </c:pt>
                <c:pt idx="240">
                  <c:v>7.3849999999999998</c:v>
                </c:pt>
                <c:pt idx="241">
                  <c:v>7.415</c:v>
                </c:pt>
                <c:pt idx="242">
                  <c:v>7.4459999999999997</c:v>
                </c:pt>
                <c:pt idx="243">
                  <c:v>7.4770000000000003</c:v>
                </c:pt>
                <c:pt idx="244">
                  <c:v>7.508</c:v>
                </c:pt>
                <c:pt idx="245">
                  <c:v>7.5380000000000003</c:v>
                </c:pt>
                <c:pt idx="246">
                  <c:v>7.569</c:v>
                </c:pt>
                <c:pt idx="247">
                  <c:v>7.6</c:v>
                </c:pt>
                <c:pt idx="248">
                  <c:v>7.6310000000000002</c:v>
                </c:pt>
                <c:pt idx="249">
                  <c:v>7.6609999999999996</c:v>
                </c:pt>
                <c:pt idx="250">
                  <c:v>7.6920000000000002</c:v>
                </c:pt>
                <c:pt idx="251">
                  <c:v>7.7229999999999999</c:v>
                </c:pt>
                <c:pt idx="252">
                  <c:v>7.7539999999999996</c:v>
                </c:pt>
                <c:pt idx="253">
                  <c:v>7.7850000000000001</c:v>
                </c:pt>
                <c:pt idx="254">
                  <c:v>7.8150000000000004</c:v>
                </c:pt>
                <c:pt idx="255">
                  <c:v>7.8460000000000001</c:v>
                </c:pt>
                <c:pt idx="256">
                  <c:v>7.8769999999999998</c:v>
                </c:pt>
                <c:pt idx="257">
                  <c:v>7.9080000000000004</c:v>
                </c:pt>
                <c:pt idx="258">
                  <c:v>7.9379999999999997</c:v>
                </c:pt>
                <c:pt idx="259">
                  <c:v>7.9690000000000003</c:v>
                </c:pt>
                <c:pt idx="260">
                  <c:v>8</c:v>
                </c:pt>
                <c:pt idx="261">
                  <c:v>8.0310000000000006</c:v>
                </c:pt>
                <c:pt idx="262">
                  <c:v>8.0609999999999999</c:v>
                </c:pt>
                <c:pt idx="263">
                  <c:v>8.0920000000000005</c:v>
                </c:pt>
                <c:pt idx="264">
                  <c:v>8.1229999999999993</c:v>
                </c:pt>
                <c:pt idx="265">
                  <c:v>8.1539999999999999</c:v>
                </c:pt>
                <c:pt idx="266">
                  <c:v>8.1850000000000005</c:v>
                </c:pt>
                <c:pt idx="267">
                  <c:v>8.2149999999999999</c:v>
                </c:pt>
                <c:pt idx="268">
                  <c:v>8.2460000000000004</c:v>
                </c:pt>
                <c:pt idx="269">
                  <c:v>8.2769999999999992</c:v>
                </c:pt>
                <c:pt idx="270">
                  <c:v>8.3079999999999998</c:v>
                </c:pt>
                <c:pt idx="271">
                  <c:v>8.3379999999999992</c:v>
                </c:pt>
                <c:pt idx="272">
                  <c:v>8.3689999999999998</c:v>
                </c:pt>
                <c:pt idx="273">
                  <c:v>8.4</c:v>
                </c:pt>
                <c:pt idx="274">
                  <c:v>8.4309999999999992</c:v>
                </c:pt>
                <c:pt idx="275">
                  <c:v>8.4610000000000003</c:v>
                </c:pt>
                <c:pt idx="276">
                  <c:v>8.4920000000000009</c:v>
                </c:pt>
                <c:pt idx="277">
                  <c:v>8.5229999999999997</c:v>
                </c:pt>
                <c:pt idx="278">
                  <c:v>8.5540000000000003</c:v>
                </c:pt>
                <c:pt idx="279">
                  <c:v>8.5839999999999996</c:v>
                </c:pt>
                <c:pt idx="280">
                  <c:v>8.6150000000000002</c:v>
                </c:pt>
                <c:pt idx="281">
                  <c:v>8.6460000000000008</c:v>
                </c:pt>
                <c:pt idx="282">
                  <c:v>8.6769999999999996</c:v>
                </c:pt>
                <c:pt idx="283">
                  <c:v>8.7080000000000002</c:v>
                </c:pt>
                <c:pt idx="284">
                  <c:v>8.7690000000000001</c:v>
                </c:pt>
                <c:pt idx="285">
                  <c:v>8.8000000000000007</c:v>
                </c:pt>
                <c:pt idx="286">
                  <c:v>8.8309999999999995</c:v>
                </c:pt>
                <c:pt idx="287">
                  <c:v>8.8610000000000007</c:v>
                </c:pt>
                <c:pt idx="288">
                  <c:v>8.8919999999999995</c:v>
                </c:pt>
                <c:pt idx="289">
                  <c:v>8.923</c:v>
                </c:pt>
                <c:pt idx="290">
                  <c:v>8.9540000000000006</c:v>
                </c:pt>
                <c:pt idx="291">
                  <c:v>8.984</c:v>
                </c:pt>
                <c:pt idx="292">
                  <c:v>9.0150000000000006</c:v>
                </c:pt>
                <c:pt idx="293">
                  <c:v>9.0459999999999994</c:v>
                </c:pt>
                <c:pt idx="294">
                  <c:v>9.077</c:v>
                </c:pt>
                <c:pt idx="295">
                  <c:v>9.1069999999999993</c:v>
                </c:pt>
                <c:pt idx="296">
                  <c:v>9.1379999999999999</c:v>
                </c:pt>
                <c:pt idx="297">
                  <c:v>9.1690000000000005</c:v>
                </c:pt>
                <c:pt idx="298">
                  <c:v>9.1999999999999993</c:v>
                </c:pt>
                <c:pt idx="299">
                  <c:v>9.23</c:v>
                </c:pt>
                <c:pt idx="300">
                  <c:v>9.2609999999999992</c:v>
                </c:pt>
                <c:pt idx="301">
                  <c:v>9.2919999999999998</c:v>
                </c:pt>
                <c:pt idx="302">
                  <c:v>9.3230000000000004</c:v>
                </c:pt>
                <c:pt idx="303">
                  <c:v>9.3529999999999998</c:v>
                </c:pt>
                <c:pt idx="304">
                  <c:v>9.3840000000000003</c:v>
                </c:pt>
                <c:pt idx="305">
                  <c:v>9.4149999999999991</c:v>
                </c:pt>
                <c:pt idx="306">
                  <c:v>9.4459999999999997</c:v>
                </c:pt>
                <c:pt idx="307">
                  <c:v>9.4760000000000009</c:v>
                </c:pt>
                <c:pt idx="308">
                  <c:v>9.5069999999999997</c:v>
                </c:pt>
                <c:pt idx="309">
                  <c:v>9.5380000000000003</c:v>
                </c:pt>
                <c:pt idx="310">
                  <c:v>9.5690000000000008</c:v>
                </c:pt>
                <c:pt idx="311">
                  <c:v>9.5990000000000002</c:v>
                </c:pt>
                <c:pt idx="312">
                  <c:v>9.6300000000000008</c:v>
                </c:pt>
                <c:pt idx="313">
                  <c:v>9.6609999999999996</c:v>
                </c:pt>
                <c:pt idx="314">
                  <c:v>9.6920000000000002</c:v>
                </c:pt>
                <c:pt idx="315">
                  <c:v>9.7219999999999995</c:v>
                </c:pt>
                <c:pt idx="316">
                  <c:v>9.7530000000000001</c:v>
                </c:pt>
                <c:pt idx="317">
                  <c:v>9.7840000000000007</c:v>
                </c:pt>
                <c:pt idx="318">
                  <c:v>9.8149999999999995</c:v>
                </c:pt>
                <c:pt idx="319">
                  <c:v>9.8450000000000006</c:v>
                </c:pt>
                <c:pt idx="320">
                  <c:v>9.8759999999999994</c:v>
                </c:pt>
                <c:pt idx="321">
                  <c:v>9.907</c:v>
                </c:pt>
                <c:pt idx="322">
                  <c:v>9.9380000000000006</c:v>
                </c:pt>
                <c:pt idx="323">
                  <c:v>9.968</c:v>
                </c:pt>
                <c:pt idx="324">
                  <c:v>9.9990000000000006</c:v>
                </c:pt>
                <c:pt idx="325">
                  <c:v>10.029999999999999</c:v>
                </c:pt>
                <c:pt idx="326">
                  <c:v>10.061</c:v>
                </c:pt>
                <c:pt idx="327">
                  <c:v>10.090999999999999</c:v>
                </c:pt>
                <c:pt idx="328">
                  <c:v>10.122</c:v>
                </c:pt>
                <c:pt idx="329">
                  <c:v>10.153</c:v>
                </c:pt>
                <c:pt idx="330">
                  <c:v>10.183999999999999</c:v>
                </c:pt>
                <c:pt idx="331">
                  <c:v>10.214</c:v>
                </c:pt>
                <c:pt idx="332">
                  <c:v>10.244999999999999</c:v>
                </c:pt>
                <c:pt idx="333">
                  <c:v>10.276</c:v>
                </c:pt>
                <c:pt idx="334">
                  <c:v>10.305999999999999</c:v>
                </c:pt>
                <c:pt idx="335">
                  <c:v>10.337</c:v>
                </c:pt>
                <c:pt idx="336">
                  <c:v>10.368</c:v>
                </c:pt>
                <c:pt idx="337">
                  <c:v>10.398999999999999</c:v>
                </c:pt>
                <c:pt idx="338">
                  <c:v>10.429</c:v>
                </c:pt>
                <c:pt idx="339">
                  <c:v>10.46</c:v>
                </c:pt>
                <c:pt idx="340">
                  <c:v>10.491</c:v>
                </c:pt>
                <c:pt idx="341">
                  <c:v>10.522</c:v>
                </c:pt>
                <c:pt idx="342">
                  <c:v>10.552</c:v>
                </c:pt>
                <c:pt idx="343">
                  <c:v>10.583</c:v>
                </c:pt>
                <c:pt idx="344">
                  <c:v>10.614000000000001</c:v>
                </c:pt>
                <c:pt idx="345">
                  <c:v>10.645</c:v>
                </c:pt>
                <c:pt idx="346">
                  <c:v>10.675000000000001</c:v>
                </c:pt>
                <c:pt idx="347">
                  <c:v>10.706</c:v>
                </c:pt>
                <c:pt idx="348">
                  <c:v>10.737</c:v>
                </c:pt>
                <c:pt idx="349">
                  <c:v>10.766999999999999</c:v>
                </c:pt>
                <c:pt idx="350">
                  <c:v>10.798</c:v>
                </c:pt>
                <c:pt idx="351">
                  <c:v>10.829000000000001</c:v>
                </c:pt>
                <c:pt idx="352">
                  <c:v>10.86</c:v>
                </c:pt>
                <c:pt idx="353">
                  <c:v>10.89</c:v>
                </c:pt>
                <c:pt idx="354">
                  <c:v>10.920999999999999</c:v>
                </c:pt>
                <c:pt idx="355">
                  <c:v>10.952</c:v>
                </c:pt>
                <c:pt idx="356">
                  <c:v>10.981999999999999</c:v>
                </c:pt>
                <c:pt idx="357">
                  <c:v>11.013</c:v>
                </c:pt>
                <c:pt idx="358">
                  <c:v>11.044</c:v>
                </c:pt>
                <c:pt idx="359">
                  <c:v>11.074999999999999</c:v>
                </c:pt>
                <c:pt idx="360">
                  <c:v>11.105</c:v>
                </c:pt>
                <c:pt idx="361">
                  <c:v>11.135999999999999</c:v>
                </c:pt>
                <c:pt idx="362">
                  <c:v>11.167</c:v>
                </c:pt>
                <c:pt idx="363">
                  <c:v>11.198</c:v>
                </c:pt>
                <c:pt idx="364">
                  <c:v>11.228</c:v>
                </c:pt>
                <c:pt idx="365">
                  <c:v>11.259</c:v>
                </c:pt>
                <c:pt idx="366">
                  <c:v>11.29</c:v>
                </c:pt>
                <c:pt idx="367">
                  <c:v>11.32</c:v>
                </c:pt>
                <c:pt idx="368">
                  <c:v>11.351000000000001</c:v>
                </c:pt>
                <c:pt idx="369">
                  <c:v>11.382</c:v>
                </c:pt>
                <c:pt idx="370">
                  <c:v>11.413</c:v>
                </c:pt>
                <c:pt idx="371">
                  <c:v>11.443</c:v>
                </c:pt>
                <c:pt idx="372">
                  <c:v>11.474</c:v>
                </c:pt>
                <c:pt idx="373">
                  <c:v>11.505000000000001</c:v>
                </c:pt>
                <c:pt idx="374">
                  <c:v>11.536</c:v>
                </c:pt>
                <c:pt idx="375">
                  <c:v>11.566000000000001</c:v>
                </c:pt>
                <c:pt idx="376">
                  <c:v>11.597</c:v>
                </c:pt>
                <c:pt idx="377">
                  <c:v>11.628</c:v>
                </c:pt>
                <c:pt idx="378">
                  <c:v>11.659000000000001</c:v>
                </c:pt>
                <c:pt idx="379">
                  <c:v>11.689</c:v>
                </c:pt>
                <c:pt idx="380">
                  <c:v>11.72</c:v>
                </c:pt>
                <c:pt idx="381">
                  <c:v>11.750999999999999</c:v>
                </c:pt>
                <c:pt idx="382">
                  <c:v>11.781000000000001</c:v>
                </c:pt>
                <c:pt idx="383">
                  <c:v>11.811999999999999</c:v>
                </c:pt>
                <c:pt idx="384">
                  <c:v>11.843</c:v>
                </c:pt>
                <c:pt idx="385">
                  <c:v>11.874000000000001</c:v>
                </c:pt>
                <c:pt idx="386">
                  <c:v>11.904</c:v>
                </c:pt>
                <c:pt idx="387">
                  <c:v>11.935</c:v>
                </c:pt>
                <c:pt idx="388">
                  <c:v>11.965999999999999</c:v>
                </c:pt>
                <c:pt idx="389">
                  <c:v>11.996</c:v>
                </c:pt>
                <c:pt idx="390">
                  <c:v>12.026999999999999</c:v>
                </c:pt>
                <c:pt idx="391">
                  <c:v>12.058</c:v>
                </c:pt>
                <c:pt idx="392">
                  <c:v>12.089</c:v>
                </c:pt>
                <c:pt idx="393">
                  <c:v>12.12</c:v>
                </c:pt>
                <c:pt idx="394">
                  <c:v>12.15</c:v>
                </c:pt>
                <c:pt idx="395">
                  <c:v>12.180999999999999</c:v>
                </c:pt>
                <c:pt idx="396">
                  <c:v>12.212</c:v>
                </c:pt>
                <c:pt idx="397">
                  <c:v>12.242000000000001</c:v>
                </c:pt>
                <c:pt idx="398">
                  <c:v>12.273</c:v>
                </c:pt>
                <c:pt idx="399">
                  <c:v>12.304</c:v>
                </c:pt>
                <c:pt idx="400">
                  <c:v>12.335000000000001</c:v>
                </c:pt>
                <c:pt idx="401">
                  <c:v>12.365</c:v>
                </c:pt>
                <c:pt idx="402">
                  <c:v>12.396000000000001</c:v>
                </c:pt>
                <c:pt idx="403">
                  <c:v>12.427</c:v>
                </c:pt>
                <c:pt idx="404">
                  <c:v>12.458</c:v>
                </c:pt>
                <c:pt idx="405">
                  <c:v>12.488</c:v>
                </c:pt>
                <c:pt idx="406">
                  <c:v>12.519</c:v>
                </c:pt>
                <c:pt idx="407">
                  <c:v>12.55</c:v>
                </c:pt>
                <c:pt idx="408">
                  <c:v>12.581</c:v>
                </c:pt>
                <c:pt idx="409">
                  <c:v>12.611000000000001</c:v>
                </c:pt>
                <c:pt idx="410">
                  <c:v>12.641999999999999</c:v>
                </c:pt>
                <c:pt idx="411">
                  <c:v>12.673</c:v>
                </c:pt>
                <c:pt idx="412">
                  <c:v>12.704000000000001</c:v>
                </c:pt>
                <c:pt idx="413">
                  <c:v>12.734</c:v>
                </c:pt>
                <c:pt idx="414">
                  <c:v>12.765000000000001</c:v>
                </c:pt>
                <c:pt idx="415">
                  <c:v>12.795999999999999</c:v>
                </c:pt>
                <c:pt idx="416">
                  <c:v>12.826000000000001</c:v>
                </c:pt>
                <c:pt idx="417">
                  <c:v>12.856999999999999</c:v>
                </c:pt>
                <c:pt idx="418">
                  <c:v>12.888</c:v>
                </c:pt>
                <c:pt idx="419">
                  <c:v>12.919</c:v>
                </c:pt>
                <c:pt idx="420">
                  <c:v>12.949</c:v>
                </c:pt>
                <c:pt idx="421">
                  <c:v>12.98</c:v>
                </c:pt>
                <c:pt idx="422">
                  <c:v>13.010999999999999</c:v>
                </c:pt>
                <c:pt idx="423">
                  <c:v>13.042</c:v>
                </c:pt>
                <c:pt idx="424">
                  <c:v>13.071999999999999</c:v>
                </c:pt>
                <c:pt idx="425">
                  <c:v>13.103</c:v>
                </c:pt>
                <c:pt idx="426">
                  <c:v>13.134</c:v>
                </c:pt>
                <c:pt idx="427">
                  <c:v>13.164999999999999</c:v>
                </c:pt>
                <c:pt idx="428">
                  <c:v>13.195</c:v>
                </c:pt>
                <c:pt idx="429">
                  <c:v>13.226000000000001</c:v>
                </c:pt>
                <c:pt idx="430">
                  <c:v>13.257</c:v>
                </c:pt>
                <c:pt idx="431">
                  <c:v>13.288</c:v>
                </c:pt>
                <c:pt idx="432">
                  <c:v>13.319000000000001</c:v>
                </c:pt>
                <c:pt idx="433">
                  <c:v>13.349</c:v>
                </c:pt>
                <c:pt idx="434">
                  <c:v>13.38</c:v>
                </c:pt>
                <c:pt idx="435">
                  <c:v>13.411</c:v>
                </c:pt>
                <c:pt idx="436">
                  <c:v>13.441000000000001</c:v>
                </c:pt>
                <c:pt idx="437">
                  <c:v>13.472</c:v>
                </c:pt>
                <c:pt idx="438">
                  <c:v>13.503</c:v>
                </c:pt>
                <c:pt idx="439">
                  <c:v>13.534000000000001</c:v>
                </c:pt>
                <c:pt idx="440">
                  <c:v>13.564</c:v>
                </c:pt>
                <c:pt idx="441">
                  <c:v>13.595000000000001</c:v>
                </c:pt>
                <c:pt idx="442">
                  <c:v>13.625999999999999</c:v>
                </c:pt>
                <c:pt idx="443">
                  <c:v>13.657</c:v>
                </c:pt>
                <c:pt idx="444">
                  <c:v>13.688000000000001</c:v>
                </c:pt>
                <c:pt idx="445">
                  <c:v>13.718</c:v>
                </c:pt>
                <c:pt idx="446">
                  <c:v>13.749000000000001</c:v>
                </c:pt>
                <c:pt idx="447">
                  <c:v>13.78</c:v>
                </c:pt>
                <c:pt idx="448">
                  <c:v>13.811</c:v>
                </c:pt>
                <c:pt idx="449">
                  <c:v>13.840999999999999</c:v>
                </c:pt>
                <c:pt idx="450">
                  <c:v>13.872</c:v>
                </c:pt>
                <c:pt idx="451">
                  <c:v>13.903</c:v>
                </c:pt>
                <c:pt idx="452">
                  <c:v>13.933999999999999</c:v>
                </c:pt>
                <c:pt idx="453">
                  <c:v>13.964</c:v>
                </c:pt>
                <c:pt idx="454">
                  <c:v>13.994999999999999</c:v>
                </c:pt>
                <c:pt idx="455">
                  <c:v>14.026</c:v>
                </c:pt>
                <c:pt idx="456">
                  <c:v>14.057</c:v>
                </c:pt>
                <c:pt idx="457">
                  <c:v>14.087</c:v>
                </c:pt>
                <c:pt idx="458">
                  <c:v>14.118</c:v>
                </c:pt>
                <c:pt idx="459">
                  <c:v>14.148999999999999</c:v>
                </c:pt>
                <c:pt idx="460">
                  <c:v>14.18</c:v>
                </c:pt>
                <c:pt idx="461">
                  <c:v>14.21</c:v>
                </c:pt>
                <c:pt idx="462">
                  <c:v>14.241</c:v>
                </c:pt>
                <c:pt idx="463">
                  <c:v>14.272</c:v>
                </c:pt>
                <c:pt idx="464">
                  <c:v>14.303000000000001</c:v>
                </c:pt>
                <c:pt idx="465">
                  <c:v>14.333</c:v>
                </c:pt>
                <c:pt idx="466">
                  <c:v>14.364000000000001</c:v>
                </c:pt>
                <c:pt idx="467">
                  <c:v>14.395</c:v>
                </c:pt>
                <c:pt idx="468">
                  <c:v>14.426</c:v>
                </c:pt>
                <c:pt idx="469">
                  <c:v>14.457000000000001</c:v>
                </c:pt>
                <c:pt idx="470">
                  <c:v>14.487</c:v>
                </c:pt>
                <c:pt idx="471">
                  <c:v>14.518000000000001</c:v>
                </c:pt>
                <c:pt idx="472">
                  <c:v>14.548999999999999</c:v>
                </c:pt>
                <c:pt idx="473">
                  <c:v>14.58</c:v>
                </c:pt>
                <c:pt idx="474">
                  <c:v>14.61</c:v>
                </c:pt>
                <c:pt idx="475">
                  <c:v>14.641</c:v>
                </c:pt>
                <c:pt idx="476">
                  <c:v>14.672000000000001</c:v>
                </c:pt>
                <c:pt idx="477">
                  <c:v>14.702999999999999</c:v>
                </c:pt>
                <c:pt idx="478">
                  <c:v>14.733000000000001</c:v>
                </c:pt>
                <c:pt idx="479">
                  <c:v>14.763999999999999</c:v>
                </c:pt>
                <c:pt idx="480">
                  <c:v>14.795</c:v>
                </c:pt>
                <c:pt idx="481">
                  <c:v>14.826000000000001</c:v>
                </c:pt>
                <c:pt idx="482">
                  <c:v>14.856999999999999</c:v>
                </c:pt>
                <c:pt idx="483">
                  <c:v>14.887</c:v>
                </c:pt>
                <c:pt idx="484">
                  <c:v>14.917999999999999</c:v>
                </c:pt>
                <c:pt idx="485">
                  <c:v>14.949</c:v>
                </c:pt>
                <c:pt idx="486">
                  <c:v>14.98</c:v>
                </c:pt>
                <c:pt idx="487">
                  <c:v>15.01</c:v>
                </c:pt>
                <c:pt idx="488">
                  <c:v>15.041</c:v>
                </c:pt>
                <c:pt idx="489">
                  <c:v>15.071999999999999</c:v>
                </c:pt>
                <c:pt idx="490">
                  <c:v>15.103</c:v>
                </c:pt>
                <c:pt idx="491">
                  <c:v>15.132999999999999</c:v>
                </c:pt>
                <c:pt idx="492">
                  <c:v>15.164</c:v>
                </c:pt>
                <c:pt idx="493">
                  <c:v>15.195</c:v>
                </c:pt>
                <c:pt idx="494">
                  <c:v>15.226000000000001</c:v>
                </c:pt>
                <c:pt idx="495">
                  <c:v>15.257</c:v>
                </c:pt>
                <c:pt idx="496">
                  <c:v>15.287000000000001</c:v>
                </c:pt>
                <c:pt idx="497">
                  <c:v>15.318</c:v>
                </c:pt>
                <c:pt idx="498">
                  <c:v>15.349</c:v>
                </c:pt>
                <c:pt idx="499">
                  <c:v>15.38</c:v>
                </c:pt>
                <c:pt idx="500">
                  <c:v>15.41</c:v>
                </c:pt>
                <c:pt idx="501">
                  <c:v>15.441000000000001</c:v>
                </c:pt>
                <c:pt idx="502">
                  <c:v>15.472</c:v>
                </c:pt>
                <c:pt idx="503">
                  <c:v>15.503</c:v>
                </c:pt>
                <c:pt idx="504">
                  <c:v>15.534000000000001</c:v>
                </c:pt>
                <c:pt idx="505">
                  <c:v>15.564</c:v>
                </c:pt>
                <c:pt idx="506">
                  <c:v>15.595000000000001</c:v>
                </c:pt>
                <c:pt idx="507">
                  <c:v>15.625999999999999</c:v>
                </c:pt>
                <c:pt idx="508">
                  <c:v>15.657</c:v>
                </c:pt>
                <c:pt idx="509">
                  <c:v>15.688000000000001</c:v>
                </c:pt>
                <c:pt idx="510">
                  <c:v>15.718</c:v>
                </c:pt>
                <c:pt idx="511">
                  <c:v>15.749000000000001</c:v>
                </c:pt>
                <c:pt idx="512">
                  <c:v>15.78</c:v>
                </c:pt>
                <c:pt idx="513">
                  <c:v>15.811</c:v>
                </c:pt>
                <c:pt idx="514">
                  <c:v>15.840999999999999</c:v>
                </c:pt>
                <c:pt idx="515">
                  <c:v>15.872</c:v>
                </c:pt>
                <c:pt idx="516">
                  <c:v>15.903</c:v>
                </c:pt>
                <c:pt idx="517">
                  <c:v>15.933999999999999</c:v>
                </c:pt>
                <c:pt idx="518">
                  <c:v>15.965</c:v>
                </c:pt>
                <c:pt idx="519">
                  <c:v>15.994999999999999</c:v>
                </c:pt>
                <c:pt idx="520">
                  <c:v>16.026</c:v>
                </c:pt>
                <c:pt idx="521">
                  <c:v>16.056999999999999</c:v>
                </c:pt>
                <c:pt idx="522">
                  <c:v>16.088000000000001</c:v>
                </c:pt>
                <c:pt idx="523">
                  <c:v>16.117999999999999</c:v>
                </c:pt>
                <c:pt idx="524">
                  <c:v>16.149000000000001</c:v>
                </c:pt>
                <c:pt idx="525">
                  <c:v>16.18</c:v>
                </c:pt>
                <c:pt idx="526">
                  <c:v>16.210999999999999</c:v>
                </c:pt>
                <c:pt idx="527">
                  <c:v>16.242000000000001</c:v>
                </c:pt>
                <c:pt idx="528">
                  <c:v>16.271999999999998</c:v>
                </c:pt>
                <c:pt idx="529">
                  <c:v>16.303000000000001</c:v>
                </c:pt>
                <c:pt idx="530">
                  <c:v>16.334</c:v>
                </c:pt>
                <c:pt idx="531">
                  <c:v>16.364999999999998</c:v>
                </c:pt>
                <c:pt idx="532">
                  <c:v>16.396000000000001</c:v>
                </c:pt>
                <c:pt idx="533">
                  <c:v>16.425999999999998</c:v>
                </c:pt>
                <c:pt idx="534">
                  <c:v>16.457000000000001</c:v>
                </c:pt>
                <c:pt idx="535">
                  <c:v>16.488</c:v>
                </c:pt>
                <c:pt idx="536">
                  <c:v>16.518999999999998</c:v>
                </c:pt>
                <c:pt idx="537">
                  <c:v>16.548999999999999</c:v>
                </c:pt>
                <c:pt idx="538">
                  <c:v>16.579999999999998</c:v>
                </c:pt>
                <c:pt idx="539">
                  <c:v>16.611000000000001</c:v>
                </c:pt>
                <c:pt idx="540">
                  <c:v>16.641999999999999</c:v>
                </c:pt>
                <c:pt idx="541">
                  <c:v>16.672999999999998</c:v>
                </c:pt>
                <c:pt idx="542">
                  <c:v>16.702999999999999</c:v>
                </c:pt>
                <c:pt idx="543">
                  <c:v>16.734000000000002</c:v>
                </c:pt>
                <c:pt idx="544">
                  <c:v>16.765000000000001</c:v>
                </c:pt>
                <c:pt idx="545">
                  <c:v>16.795999999999999</c:v>
                </c:pt>
                <c:pt idx="546">
                  <c:v>16.827000000000002</c:v>
                </c:pt>
                <c:pt idx="547">
                  <c:v>16.856999999999999</c:v>
                </c:pt>
                <c:pt idx="548">
                  <c:v>16.888000000000002</c:v>
                </c:pt>
                <c:pt idx="549">
                  <c:v>16.919</c:v>
                </c:pt>
                <c:pt idx="550">
                  <c:v>16.95</c:v>
                </c:pt>
                <c:pt idx="551">
                  <c:v>16.981000000000002</c:v>
                </c:pt>
                <c:pt idx="552">
                  <c:v>17.010999999999999</c:v>
                </c:pt>
                <c:pt idx="553">
                  <c:v>17.042000000000002</c:v>
                </c:pt>
                <c:pt idx="554">
                  <c:v>17.073</c:v>
                </c:pt>
                <c:pt idx="555">
                  <c:v>17.103999999999999</c:v>
                </c:pt>
                <c:pt idx="556">
                  <c:v>17.135000000000002</c:v>
                </c:pt>
                <c:pt idx="557">
                  <c:v>17.164999999999999</c:v>
                </c:pt>
                <c:pt idx="558">
                  <c:v>17.196000000000002</c:v>
                </c:pt>
                <c:pt idx="559">
                  <c:v>17.227</c:v>
                </c:pt>
                <c:pt idx="560">
                  <c:v>17.257999999999999</c:v>
                </c:pt>
                <c:pt idx="561">
                  <c:v>17.288</c:v>
                </c:pt>
                <c:pt idx="562">
                  <c:v>17.318999999999999</c:v>
                </c:pt>
                <c:pt idx="563">
                  <c:v>17.350000000000001</c:v>
                </c:pt>
                <c:pt idx="564">
                  <c:v>17.381</c:v>
                </c:pt>
                <c:pt idx="565">
                  <c:v>17.411999999999999</c:v>
                </c:pt>
                <c:pt idx="566">
                  <c:v>17.442</c:v>
                </c:pt>
                <c:pt idx="567">
                  <c:v>17.472999999999999</c:v>
                </c:pt>
                <c:pt idx="568">
                  <c:v>17.504000000000001</c:v>
                </c:pt>
                <c:pt idx="569">
                  <c:v>17.535</c:v>
                </c:pt>
                <c:pt idx="570">
                  <c:v>17.565999999999999</c:v>
                </c:pt>
                <c:pt idx="571">
                  <c:v>17.596</c:v>
                </c:pt>
                <c:pt idx="572">
                  <c:v>17.626999999999999</c:v>
                </c:pt>
                <c:pt idx="573">
                  <c:v>17.658000000000001</c:v>
                </c:pt>
                <c:pt idx="574">
                  <c:v>17.689</c:v>
                </c:pt>
                <c:pt idx="575">
                  <c:v>17.72</c:v>
                </c:pt>
                <c:pt idx="576">
                  <c:v>17.75</c:v>
                </c:pt>
                <c:pt idx="577">
                  <c:v>17.780999999999999</c:v>
                </c:pt>
                <c:pt idx="578">
                  <c:v>17.812000000000001</c:v>
                </c:pt>
                <c:pt idx="579">
                  <c:v>17.843</c:v>
                </c:pt>
                <c:pt idx="580">
                  <c:v>17.873999999999999</c:v>
                </c:pt>
                <c:pt idx="581">
                  <c:v>17.904</c:v>
                </c:pt>
                <c:pt idx="582">
                  <c:v>17.934999999999999</c:v>
                </c:pt>
                <c:pt idx="583">
                  <c:v>17.966000000000001</c:v>
                </c:pt>
                <c:pt idx="584">
                  <c:v>17.997</c:v>
                </c:pt>
                <c:pt idx="585">
                  <c:v>18.027999999999999</c:v>
                </c:pt>
                <c:pt idx="586">
                  <c:v>18.058</c:v>
                </c:pt>
                <c:pt idx="587">
                  <c:v>18.088999999999999</c:v>
                </c:pt>
                <c:pt idx="588">
                  <c:v>18.12</c:v>
                </c:pt>
                <c:pt idx="589">
                  <c:v>18.151</c:v>
                </c:pt>
                <c:pt idx="590">
                  <c:v>18.181999999999999</c:v>
                </c:pt>
                <c:pt idx="591">
                  <c:v>18.212</c:v>
                </c:pt>
                <c:pt idx="592">
                  <c:v>18.242999999999999</c:v>
                </c:pt>
                <c:pt idx="593">
                  <c:v>18.274000000000001</c:v>
                </c:pt>
                <c:pt idx="594">
                  <c:v>18.305</c:v>
                </c:pt>
                <c:pt idx="595">
                  <c:v>18.335000000000001</c:v>
                </c:pt>
                <c:pt idx="596">
                  <c:v>18.366</c:v>
                </c:pt>
                <c:pt idx="597">
                  <c:v>18.396999999999998</c:v>
                </c:pt>
                <c:pt idx="598">
                  <c:v>18.428000000000001</c:v>
                </c:pt>
                <c:pt idx="599">
                  <c:v>18.459</c:v>
                </c:pt>
                <c:pt idx="600">
                  <c:v>18.489000000000001</c:v>
                </c:pt>
                <c:pt idx="601">
                  <c:v>18.52</c:v>
                </c:pt>
                <c:pt idx="602">
                  <c:v>18.550999999999998</c:v>
                </c:pt>
                <c:pt idx="603">
                  <c:v>18.582000000000001</c:v>
                </c:pt>
                <c:pt idx="604">
                  <c:v>18.613</c:v>
                </c:pt>
                <c:pt idx="605">
                  <c:v>18.643000000000001</c:v>
                </c:pt>
                <c:pt idx="606">
                  <c:v>18.673999999999999</c:v>
                </c:pt>
                <c:pt idx="607">
                  <c:v>18.704999999999998</c:v>
                </c:pt>
                <c:pt idx="608">
                  <c:v>18.736000000000001</c:v>
                </c:pt>
                <c:pt idx="609">
                  <c:v>18.766999999999999</c:v>
                </c:pt>
                <c:pt idx="610">
                  <c:v>18.797000000000001</c:v>
                </c:pt>
                <c:pt idx="611">
                  <c:v>18.827999999999999</c:v>
                </c:pt>
                <c:pt idx="612">
                  <c:v>18.859000000000002</c:v>
                </c:pt>
                <c:pt idx="613">
                  <c:v>18.89</c:v>
                </c:pt>
                <c:pt idx="614">
                  <c:v>18.920999999999999</c:v>
                </c:pt>
                <c:pt idx="615">
                  <c:v>18.951000000000001</c:v>
                </c:pt>
                <c:pt idx="616">
                  <c:v>18.981999999999999</c:v>
                </c:pt>
                <c:pt idx="617">
                  <c:v>19.013000000000002</c:v>
                </c:pt>
                <c:pt idx="618">
                  <c:v>19.044</c:v>
                </c:pt>
                <c:pt idx="619">
                  <c:v>19.074999999999999</c:v>
                </c:pt>
                <c:pt idx="620">
                  <c:v>19.105</c:v>
                </c:pt>
                <c:pt idx="621">
                  <c:v>19.135999999999999</c:v>
                </c:pt>
                <c:pt idx="622">
                  <c:v>19.167000000000002</c:v>
                </c:pt>
                <c:pt idx="623">
                  <c:v>19.198</c:v>
                </c:pt>
                <c:pt idx="624">
                  <c:v>19.228000000000002</c:v>
                </c:pt>
                <c:pt idx="625">
                  <c:v>19.259</c:v>
                </c:pt>
                <c:pt idx="626">
                  <c:v>19.29</c:v>
                </c:pt>
                <c:pt idx="627">
                  <c:v>19.321000000000002</c:v>
                </c:pt>
                <c:pt idx="628">
                  <c:v>19.352</c:v>
                </c:pt>
                <c:pt idx="629">
                  <c:v>19.382999999999999</c:v>
                </c:pt>
                <c:pt idx="630">
                  <c:v>19.413</c:v>
                </c:pt>
                <c:pt idx="631">
                  <c:v>19.443999999999999</c:v>
                </c:pt>
                <c:pt idx="632">
                  <c:v>19.475000000000001</c:v>
                </c:pt>
                <c:pt idx="633">
                  <c:v>19.506</c:v>
                </c:pt>
                <c:pt idx="634">
                  <c:v>19.536000000000001</c:v>
                </c:pt>
                <c:pt idx="635">
                  <c:v>19.567</c:v>
                </c:pt>
                <c:pt idx="636">
                  <c:v>19.597999999999999</c:v>
                </c:pt>
                <c:pt idx="637">
                  <c:v>19.629000000000001</c:v>
                </c:pt>
                <c:pt idx="638">
                  <c:v>19.66</c:v>
                </c:pt>
                <c:pt idx="639">
                  <c:v>19.690000000000001</c:v>
                </c:pt>
                <c:pt idx="640">
                  <c:v>19.721</c:v>
                </c:pt>
                <c:pt idx="641">
                  <c:v>19.751999999999999</c:v>
                </c:pt>
                <c:pt idx="642">
                  <c:v>19.783000000000001</c:v>
                </c:pt>
                <c:pt idx="643">
                  <c:v>19.814</c:v>
                </c:pt>
                <c:pt idx="644">
                  <c:v>19.844000000000001</c:v>
                </c:pt>
                <c:pt idx="645">
                  <c:v>19.875</c:v>
                </c:pt>
                <c:pt idx="646">
                  <c:v>19.905999999999999</c:v>
                </c:pt>
                <c:pt idx="647">
                  <c:v>19.937000000000001</c:v>
                </c:pt>
                <c:pt idx="648">
                  <c:v>19.968</c:v>
                </c:pt>
                <c:pt idx="649">
                  <c:v>19.998000000000001</c:v>
                </c:pt>
                <c:pt idx="650">
                  <c:v>20.029</c:v>
                </c:pt>
                <c:pt idx="651">
                  <c:v>20.059999999999999</c:v>
                </c:pt>
                <c:pt idx="652">
                  <c:v>20.091000000000001</c:v>
                </c:pt>
                <c:pt idx="653">
                  <c:v>20.120999999999999</c:v>
                </c:pt>
                <c:pt idx="654">
                  <c:v>20.152000000000001</c:v>
                </c:pt>
                <c:pt idx="655">
                  <c:v>20.183</c:v>
                </c:pt>
                <c:pt idx="656">
                  <c:v>20.213999999999999</c:v>
                </c:pt>
                <c:pt idx="657">
                  <c:v>20.245000000000001</c:v>
                </c:pt>
                <c:pt idx="658">
                  <c:v>20.276</c:v>
                </c:pt>
                <c:pt idx="659">
                  <c:v>20.306000000000001</c:v>
                </c:pt>
                <c:pt idx="660">
                  <c:v>20.337</c:v>
                </c:pt>
                <c:pt idx="661">
                  <c:v>20.367999999999999</c:v>
                </c:pt>
                <c:pt idx="662">
                  <c:v>20.399000000000001</c:v>
                </c:pt>
                <c:pt idx="663">
                  <c:v>20.428999999999998</c:v>
                </c:pt>
                <c:pt idx="664">
                  <c:v>20.46</c:v>
                </c:pt>
                <c:pt idx="665">
                  <c:v>20.491</c:v>
                </c:pt>
                <c:pt idx="666">
                  <c:v>20.521999999999998</c:v>
                </c:pt>
                <c:pt idx="667">
                  <c:v>20.553000000000001</c:v>
                </c:pt>
                <c:pt idx="668">
                  <c:v>20.582999999999998</c:v>
                </c:pt>
                <c:pt idx="669">
                  <c:v>20.614000000000001</c:v>
                </c:pt>
                <c:pt idx="670">
                  <c:v>20.645</c:v>
                </c:pt>
                <c:pt idx="671">
                  <c:v>20.675999999999998</c:v>
                </c:pt>
                <c:pt idx="672">
                  <c:v>20.707000000000001</c:v>
                </c:pt>
                <c:pt idx="673">
                  <c:v>20.736999999999998</c:v>
                </c:pt>
                <c:pt idx="674">
                  <c:v>20.768000000000001</c:v>
                </c:pt>
                <c:pt idx="675">
                  <c:v>20.798999999999999</c:v>
                </c:pt>
                <c:pt idx="676">
                  <c:v>20.83</c:v>
                </c:pt>
                <c:pt idx="677">
                  <c:v>20.861000000000001</c:v>
                </c:pt>
                <c:pt idx="678">
                  <c:v>20.890999999999998</c:v>
                </c:pt>
                <c:pt idx="679">
                  <c:v>20.922000000000001</c:v>
                </c:pt>
                <c:pt idx="680">
                  <c:v>20.952999999999999</c:v>
                </c:pt>
                <c:pt idx="681">
                  <c:v>20.984000000000002</c:v>
                </c:pt>
                <c:pt idx="682">
                  <c:v>21.013999999999999</c:v>
                </c:pt>
                <c:pt idx="683">
                  <c:v>21.045000000000002</c:v>
                </c:pt>
                <c:pt idx="684">
                  <c:v>21.076000000000001</c:v>
                </c:pt>
                <c:pt idx="685">
                  <c:v>21.106999999999999</c:v>
                </c:pt>
                <c:pt idx="686">
                  <c:v>21.138000000000002</c:v>
                </c:pt>
                <c:pt idx="687">
                  <c:v>21.167999999999999</c:v>
                </c:pt>
                <c:pt idx="688">
                  <c:v>21.199000000000002</c:v>
                </c:pt>
                <c:pt idx="689">
                  <c:v>21.23</c:v>
                </c:pt>
                <c:pt idx="690">
                  <c:v>21.260999999999999</c:v>
                </c:pt>
                <c:pt idx="691">
                  <c:v>21.292000000000002</c:v>
                </c:pt>
                <c:pt idx="692">
                  <c:v>21.321999999999999</c:v>
                </c:pt>
                <c:pt idx="693">
                  <c:v>21.353000000000002</c:v>
                </c:pt>
                <c:pt idx="694">
                  <c:v>21.384</c:v>
                </c:pt>
                <c:pt idx="695">
                  <c:v>21.414999999999999</c:v>
                </c:pt>
                <c:pt idx="696">
                  <c:v>21.445</c:v>
                </c:pt>
                <c:pt idx="697">
                  <c:v>21.475999999999999</c:v>
                </c:pt>
                <c:pt idx="698">
                  <c:v>21.507000000000001</c:v>
                </c:pt>
                <c:pt idx="699">
                  <c:v>21.538</c:v>
                </c:pt>
                <c:pt idx="700">
                  <c:v>21.568999999999999</c:v>
                </c:pt>
                <c:pt idx="701">
                  <c:v>21.599</c:v>
                </c:pt>
                <c:pt idx="702">
                  <c:v>21.63</c:v>
                </c:pt>
                <c:pt idx="703">
                  <c:v>21.661000000000001</c:v>
                </c:pt>
                <c:pt idx="704">
                  <c:v>21.692</c:v>
                </c:pt>
                <c:pt idx="705">
                  <c:v>21.722999999999999</c:v>
                </c:pt>
                <c:pt idx="706">
                  <c:v>21.753</c:v>
                </c:pt>
                <c:pt idx="707">
                  <c:v>21.783999999999999</c:v>
                </c:pt>
                <c:pt idx="708">
                  <c:v>21.815000000000001</c:v>
                </c:pt>
                <c:pt idx="709">
                  <c:v>21.846</c:v>
                </c:pt>
                <c:pt idx="710">
                  <c:v>21.876000000000001</c:v>
                </c:pt>
                <c:pt idx="711">
                  <c:v>21.907</c:v>
                </c:pt>
                <c:pt idx="712">
                  <c:v>21.937999999999999</c:v>
                </c:pt>
                <c:pt idx="713">
                  <c:v>21.969000000000001</c:v>
                </c:pt>
                <c:pt idx="714">
                  <c:v>22</c:v>
                </c:pt>
                <c:pt idx="715">
                  <c:v>22.03</c:v>
                </c:pt>
                <c:pt idx="716">
                  <c:v>22.061</c:v>
                </c:pt>
                <c:pt idx="717">
                  <c:v>22.091999999999999</c:v>
                </c:pt>
                <c:pt idx="718">
                  <c:v>22.123000000000001</c:v>
                </c:pt>
                <c:pt idx="719">
                  <c:v>22.152999999999999</c:v>
                </c:pt>
                <c:pt idx="720">
                  <c:v>22.184000000000001</c:v>
                </c:pt>
                <c:pt idx="721">
                  <c:v>22.215</c:v>
                </c:pt>
                <c:pt idx="722">
                  <c:v>22.245999999999999</c:v>
                </c:pt>
                <c:pt idx="723">
                  <c:v>22.277000000000001</c:v>
                </c:pt>
                <c:pt idx="724">
                  <c:v>22.306999999999999</c:v>
                </c:pt>
                <c:pt idx="725">
                  <c:v>22.338000000000001</c:v>
                </c:pt>
                <c:pt idx="726">
                  <c:v>22.369</c:v>
                </c:pt>
                <c:pt idx="727">
                  <c:v>22.4</c:v>
                </c:pt>
                <c:pt idx="728">
                  <c:v>22.431000000000001</c:v>
                </c:pt>
                <c:pt idx="729">
                  <c:v>22.460999999999999</c:v>
                </c:pt>
                <c:pt idx="730">
                  <c:v>22.492000000000001</c:v>
                </c:pt>
                <c:pt idx="731">
                  <c:v>22.523</c:v>
                </c:pt>
                <c:pt idx="732">
                  <c:v>22.553999999999998</c:v>
                </c:pt>
                <c:pt idx="733">
                  <c:v>22.584</c:v>
                </c:pt>
                <c:pt idx="734">
                  <c:v>22.614999999999998</c:v>
                </c:pt>
                <c:pt idx="735">
                  <c:v>22.646000000000001</c:v>
                </c:pt>
                <c:pt idx="736">
                  <c:v>22.677</c:v>
                </c:pt>
                <c:pt idx="737">
                  <c:v>22.707999999999998</c:v>
                </c:pt>
                <c:pt idx="738">
                  <c:v>22.738</c:v>
                </c:pt>
                <c:pt idx="739">
                  <c:v>22.768999999999998</c:v>
                </c:pt>
                <c:pt idx="740">
                  <c:v>22.8</c:v>
                </c:pt>
                <c:pt idx="741">
                  <c:v>22.831</c:v>
                </c:pt>
                <c:pt idx="742">
                  <c:v>22.861000000000001</c:v>
                </c:pt>
                <c:pt idx="743">
                  <c:v>22.891999999999999</c:v>
                </c:pt>
                <c:pt idx="744">
                  <c:v>22.922999999999998</c:v>
                </c:pt>
                <c:pt idx="745">
                  <c:v>22.954000000000001</c:v>
                </c:pt>
                <c:pt idx="746">
                  <c:v>22.984000000000002</c:v>
                </c:pt>
                <c:pt idx="747">
                  <c:v>23.015000000000001</c:v>
                </c:pt>
                <c:pt idx="748">
                  <c:v>23.045999999999999</c:v>
                </c:pt>
                <c:pt idx="749">
                  <c:v>23.077000000000002</c:v>
                </c:pt>
                <c:pt idx="750">
                  <c:v>23.108000000000001</c:v>
                </c:pt>
                <c:pt idx="751">
                  <c:v>23.138000000000002</c:v>
                </c:pt>
                <c:pt idx="752">
                  <c:v>23.169</c:v>
                </c:pt>
                <c:pt idx="753">
                  <c:v>23.2</c:v>
                </c:pt>
                <c:pt idx="754">
                  <c:v>23.231000000000002</c:v>
                </c:pt>
                <c:pt idx="755">
                  <c:v>23.260999999999999</c:v>
                </c:pt>
                <c:pt idx="756">
                  <c:v>23.292000000000002</c:v>
                </c:pt>
                <c:pt idx="757">
                  <c:v>23.323</c:v>
                </c:pt>
                <c:pt idx="758">
                  <c:v>23.353999999999999</c:v>
                </c:pt>
                <c:pt idx="759">
                  <c:v>23.385000000000002</c:v>
                </c:pt>
                <c:pt idx="760">
                  <c:v>23.414999999999999</c:v>
                </c:pt>
                <c:pt idx="761">
                  <c:v>23.446000000000002</c:v>
                </c:pt>
                <c:pt idx="762">
                  <c:v>23.477</c:v>
                </c:pt>
                <c:pt idx="763">
                  <c:v>23.507999999999999</c:v>
                </c:pt>
                <c:pt idx="764">
                  <c:v>23.538</c:v>
                </c:pt>
                <c:pt idx="765">
                  <c:v>23.568999999999999</c:v>
                </c:pt>
                <c:pt idx="766">
                  <c:v>23.6</c:v>
                </c:pt>
                <c:pt idx="767">
                  <c:v>23.631</c:v>
                </c:pt>
                <c:pt idx="768">
                  <c:v>23.661000000000001</c:v>
                </c:pt>
                <c:pt idx="769">
                  <c:v>23.692</c:v>
                </c:pt>
                <c:pt idx="770">
                  <c:v>23.722999999999999</c:v>
                </c:pt>
                <c:pt idx="771">
                  <c:v>23.754000000000001</c:v>
                </c:pt>
                <c:pt idx="772">
                  <c:v>23.785</c:v>
                </c:pt>
                <c:pt idx="773">
                  <c:v>23.815000000000001</c:v>
                </c:pt>
                <c:pt idx="774">
                  <c:v>23.846</c:v>
                </c:pt>
                <c:pt idx="775">
                  <c:v>23.876999999999999</c:v>
                </c:pt>
                <c:pt idx="776">
                  <c:v>23.908000000000001</c:v>
                </c:pt>
                <c:pt idx="777">
                  <c:v>23.937999999999999</c:v>
                </c:pt>
                <c:pt idx="778">
                  <c:v>23.969000000000001</c:v>
                </c:pt>
                <c:pt idx="779">
                  <c:v>24</c:v>
                </c:pt>
                <c:pt idx="780">
                  <c:v>24.030999999999999</c:v>
                </c:pt>
                <c:pt idx="781">
                  <c:v>24.061</c:v>
                </c:pt>
                <c:pt idx="782">
                  <c:v>24.091999999999999</c:v>
                </c:pt>
                <c:pt idx="783">
                  <c:v>24.123000000000001</c:v>
                </c:pt>
                <c:pt idx="784">
                  <c:v>24.154</c:v>
                </c:pt>
                <c:pt idx="785">
                  <c:v>24.184999999999999</c:v>
                </c:pt>
                <c:pt idx="786">
                  <c:v>24.215</c:v>
                </c:pt>
                <c:pt idx="787">
                  <c:v>24.245999999999999</c:v>
                </c:pt>
                <c:pt idx="788">
                  <c:v>24.277000000000001</c:v>
                </c:pt>
                <c:pt idx="789">
                  <c:v>24.308</c:v>
                </c:pt>
                <c:pt idx="790">
                  <c:v>24.338000000000001</c:v>
                </c:pt>
                <c:pt idx="791">
                  <c:v>24.369</c:v>
                </c:pt>
                <c:pt idx="792">
                  <c:v>24.4</c:v>
                </c:pt>
                <c:pt idx="793">
                  <c:v>24.431000000000001</c:v>
                </c:pt>
                <c:pt idx="794">
                  <c:v>24.460999999999999</c:v>
                </c:pt>
                <c:pt idx="795">
                  <c:v>24.492000000000001</c:v>
                </c:pt>
                <c:pt idx="796">
                  <c:v>24.523</c:v>
                </c:pt>
                <c:pt idx="797">
                  <c:v>24.553999999999998</c:v>
                </c:pt>
                <c:pt idx="798">
                  <c:v>24.584</c:v>
                </c:pt>
                <c:pt idx="799">
                  <c:v>24.614999999999998</c:v>
                </c:pt>
                <c:pt idx="800">
                  <c:v>24.646000000000001</c:v>
                </c:pt>
                <c:pt idx="801">
                  <c:v>24.677</c:v>
                </c:pt>
                <c:pt idx="802">
                  <c:v>24.707999999999998</c:v>
                </c:pt>
                <c:pt idx="803">
                  <c:v>24.738</c:v>
                </c:pt>
                <c:pt idx="804">
                  <c:v>24.768999999999998</c:v>
                </c:pt>
                <c:pt idx="805">
                  <c:v>24.8</c:v>
                </c:pt>
                <c:pt idx="806">
                  <c:v>24.831</c:v>
                </c:pt>
                <c:pt idx="807">
                  <c:v>24.861000000000001</c:v>
                </c:pt>
                <c:pt idx="808">
                  <c:v>24.891999999999999</c:v>
                </c:pt>
                <c:pt idx="809">
                  <c:v>24.922999999999998</c:v>
                </c:pt>
                <c:pt idx="810">
                  <c:v>24.954000000000001</c:v>
                </c:pt>
                <c:pt idx="811">
                  <c:v>24.984999999999999</c:v>
                </c:pt>
                <c:pt idx="812">
                  <c:v>25.015000000000001</c:v>
                </c:pt>
                <c:pt idx="813">
                  <c:v>25.045999999999999</c:v>
                </c:pt>
                <c:pt idx="814">
                  <c:v>25.077000000000002</c:v>
                </c:pt>
                <c:pt idx="815">
                  <c:v>25.108000000000001</c:v>
                </c:pt>
                <c:pt idx="816">
                  <c:v>25.138000000000002</c:v>
                </c:pt>
                <c:pt idx="817">
                  <c:v>25.169</c:v>
                </c:pt>
                <c:pt idx="818">
                  <c:v>25.2</c:v>
                </c:pt>
                <c:pt idx="819">
                  <c:v>25.231000000000002</c:v>
                </c:pt>
                <c:pt idx="820">
                  <c:v>25.260999999999999</c:v>
                </c:pt>
                <c:pt idx="821">
                  <c:v>25.292000000000002</c:v>
                </c:pt>
                <c:pt idx="822">
                  <c:v>25.323</c:v>
                </c:pt>
                <c:pt idx="823">
                  <c:v>25.353999999999999</c:v>
                </c:pt>
                <c:pt idx="824">
                  <c:v>25.385000000000002</c:v>
                </c:pt>
                <c:pt idx="825">
                  <c:v>25.414999999999999</c:v>
                </c:pt>
                <c:pt idx="826">
                  <c:v>25.446000000000002</c:v>
                </c:pt>
                <c:pt idx="827">
                  <c:v>25.477</c:v>
                </c:pt>
                <c:pt idx="828">
                  <c:v>25.507999999999999</c:v>
                </c:pt>
                <c:pt idx="829">
                  <c:v>25.538</c:v>
                </c:pt>
                <c:pt idx="830">
                  <c:v>25.568999999999999</c:v>
                </c:pt>
                <c:pt idx="831">
                  <c:v>25.6</c:v>
                </c:pt>
                <c:pt idx="832">
                  <c:v>25.631</c:v>
                </c:pt>
                <c:pt idx="833">
                  <c:v>25.661000000000001</c:v>
                </c:pt>
                <c:pt idx="834">
                  <c:v>25.692</c:v>
                </c:pt>
                <c:pt idx="835">
                  <c:v>25.722999999999999</c:v>
                </c:pt>
                <c:pt idx="836">
                  <c:v>25.754000000000001</c:v>
                </c:pt>
                <c:pt idx="837">
                  <c:v>25.785</c:v>
                </c:pt>
                <c:pt idx="838">
                  <c:v>25.815000000000001</c:v>
                </c:pt>
                <c:pt idx="839">
                  <c:v>25.846</c:v>
                </c:pt>
                <c:pt idx="840">
                  <c:v>25.876999999999999</c:v>
                </c:pt>
                <c:pt idx="841">
                  <c:v>25.908000000000001</c:v>
                </c:pt>
                <c:pt idx="842">
                  <c:v>25.937999999999999</c:v>
                </c:pt>
                <c:pt idx="843">
                  <c:v>25.969000000000001</c:v>
                </c:pt>
                <c:pt idx="844">
                  <c:v>26</c:v>
                </c:pt>
                <c:pt idx="845">
                  <c:v>26.030999999999999</c:v>
                </c:pt>
                <c:pt idx="846">
                  <c:v>26.061</c:v>
                </c:pt>
                <c:pt idx="847">
                  <c:v>26.091999999999999</c:v>
                </c:pt>
                <c:pt idx="848">
                  <c:v>26.123000000000001</c:v>
                </c:pt>
                <c:pt idx="849">
                  <c:v>26.154</c:v>
                </c:pt>
                <c:pt idx="850">
                  <c:v>26.184999999999999</c:v>
                </c:pt>
                <c:pt idx="851">
                  <c:v>26.215</c:v>
                </c:pt>
                <c:pt idx="852">
                  <c:v>26.245999999999999</c:v>
                </c:pt>
                <c:pt idx="853">
                  <c:v>26.277000000000001</c:v>
                </c:pt>
                <c:pt idx="854">
                  <c:v>26.308</c:v>
                </c:pt>
                <c:pt idx="855">
                  <c:v>26.338000000000001</c:v>
                </c:pt>
                <c:pt idx="856">
                  <c:v>26.369</c:v>
                </c:pt>
                <c:pt idx="857">
                  <c:v>26.4</c:v>
                </c:pt>
                <c:pt idx="858">
                  <c:v>26.431000000000001</c:v>
                </c:pt>
                <c:pt idx="859">
                  <c:v>26.460999999999999</c:v>
                </c:pt>
                <c:pt idx="860">
                  <c:v>26.492000000000001</c:v>
                </c:pt>
                <c:pt idx="861">
                  <c:v>26.523</c:v>
                </c:pt>
                <c:pt idx="862">
                  <c:v>26.553999999999998</c:v>
                </c:pt>
                <c:pt idx="863">
                  <c:v>26.585000000000001</c:v>
                </c:pt>
                <c:pt idx="864">
                  <c:v>26.614999999999998</c:v>
                </c:pt>
                <c:pt idx="865">
                  <c:v>26.646000000000001</c:v>
                </c:pt>
                <c:pt idx="866">
                  <c:v>26.677</c:v>
                </c:pt>
                <c:pt idx="867">
                  <c:v>26.707999999999998</c:v>
                </c:pt>
                <c:pt idx="868">
                  <c:v>26.738</c:v>
                </c:pt>
                <c:pt idx="869">
                  <c:v>26.768999999999998</c:v>
                </c:pt>
                <c:pt idx="870">
                  <c:v>26.8</c:v>
                </c:pt>
                <c:pt idx="871">
                  <c:v>26.831</c:v>
                </c:pt>
                <c:pt idx="872">
                  <c:v>26.861000000000001</c:v>
                </c:pt>
                <c:pt idx="873">
                  <c:v>26.891999999999999</c:v>
                </c:pt>
                <c:pt idx="874">
                  <c:v>26.922999999999998</c:v>
                </c:pt>
                <c:pt idx="875">
                  <c:v>26.954000000000001</c:v>
                </c:pt>
                <c:pt idx="876">
                  <c:v>26.984999999999999</c:v>
                </c:pt>
                <c:pt idx="877">
                  <c:v>27.015000000000001</c:v>
                </c:pt>
                <c:pt idx="878">
                  <c:v>27.045999999999999</c:v>
                </c:pt>
                <c:pt idx="879">
                  <c:v>27.077000000000002</c:v>
                </c:pt>
                <c:pt idx="880">
                  <c:v>27.108000000000001</c:v>
                </c:pt>
                <c:pt idx="881">
                  <c:v>27.138000000000002</c:v>
                </c:pt>
                <c:pt idx="882">
                  <c:v>27.169</c:v>
                </c:pt>
                <c:pt idx="883">
                  <c:v>27.2</c:v>
                </c:pt>
                <c:pt idx="884">
                  <c:v>27.231000000000002</c:v>
                </c:pt>
                <c:pt idx="885">
                  <c:v>27.260999999999999</c:v>
                </c:pt>
                <c:pt idx="886">
                  <c:v>27.292000000000002</c:v>
                </c:pt>
                <c:pt idx="887">
                  <c:v>27.323</c:v>
                </c:pt>
                <c:pt idx="888">
                  <c:v>27.353999999999999</c:v>
                </c:pt>
                <c:pt idx="889">
                  <c:v>27.385000000000002</c:v>
                </c:pt>
                <c:pt idx="890">
                  <c:v>27.414999999999999</c:v>
                </c:pt>
                <c:pt idx="891">
                  <c:v>27.446000000000002</c:v>
                </c:pt>
                <c:pt idx="892">
                  <c:v>27.477</c:v>
                </c:pt>
                <c:pt idx="893">
                  <c:v>27.507999999999999</c:v>
                </c:pt>
                <c:pt idx="894">
                  <c:v>27.538</c:v>
                </c:pt>
                <c:pt idx="895">
                  <c:v>27.568999999999999</c:v>
                </c:pt>
                <c:pt idx="896">
                  <c:v>27.6</c:v>
                </c:pt>
                <c:pt idx="897">
                  <c:v>27.631</c:v>
                </c:pt>
                <c:pt idx="898">
                  <c:v>27.661000000000001</c:v>
                </c:pt>
                <c:pt idx="899">
                  <c:v>27.692</c:v>
                </c:pt>
                <c:pt idx="900">
                  <c:v>27.722999999999999</c:v>
                </c:pt>
                <c:pt idx="901">
                  <c:v>27.754000000000001</c:v>
                </c:pt>
                <c:pt idx="902">
                  <c:v>27.785</c:v>
                </c:pt>
                <c:pt idx="903">
                  <c:v>27.815000000000001</c:v>
                </c:pt>
                <c:pt idx="904">
                  <c:v>27.846</c:v>
                </c:pt>
                <c:pt idx="905">
                  <c:v>27.876999999999999</c:v>
                </c:pt>
                <c:pt idx="906">
                  <c:v>27.908000000000001</c:v>
                </c:pt>
                <c:pt idx="907">
                  <c:v>27.937999999999999</c:v>
                </c:pt>
                <c:pt idx="908">
                  <c:v>27.969000000000001</c:v>
                </c:pt>
                <c:pt idx="909">
                  <c:v>28</c:v>
                </c:pt>
                <c:pt idx="910">
                  <c:v>28.030999999999999</c:v>
                </c:pt>
                <c:pt idx="911">
                  <c:v>28.061</c:v>
                </c:pt>
                <c:pt idx="912">
                  <c:v>28.091999999999999</c:v>
                </c:pt>
                <c:pt idx="913">
                  <c:v>28.123000000000001</c:v>
                </c:pt>
                <c:pt idx="914">
                  <c:v>28.154</c:v>
                </c:pt>
                <c:pt idx="915">
                  <c:v>28.184999999999999</c:v>
                </c:pt>
                <c:pt idx="916">
                  <c:v>28.215</c:v>
                </c:pt>
                <c:pt idx="917">
                  <c:v>28.245999999999999</c:v>
                </c:pt>
                <c:pt idx="918">
                  <c:v>28.277000000000001</c:v>
                </c:pt>
                <c:pt idx="919">
                  <c:v>28.308</c:v>
                </c:pt>
                <c:pt idx="920">
                  <c:v>28.338000000000001</c:v>
                </c:pt>
                <c:pt idx="921">
                  <c:v>28.369</c:v>
                </c:pt>
                <c:pt idx="922">
                  <c:v>28.4</c:v>
                </c:pt>
                <c:pt idx="923">
                  <c:v>28.431000000000001</c:v>
                </c:pt>
                <c:pt idx="924">
                  <c:v>28.462</c:v>
                </c:pt>
                <c:pt idx="925">
                  <c:v>28.492000000000001</c:v>
                </c:pt>
                <c:pt idx="926">
                  <c:v>28.523</c:v>
                </c:pt>
                <c:pt idx="927">
                  <c:v>28.553999999999998</c:v>
                </c:pt>
                <c:pt idx="928">
                  <c:v>28.585000000000001</c:v>
                </c:pt>
                <c:pt idx="929">
                  <c:v>28.614999999999998</c:v>
                </c:pt>
                <c:pt idx="930">
                  <c:v>28.646000000000001</c:v>
                </c:pt>
                <c:pt idx="931">
                  <c:v>28.677</c:v>
                </c:pt>
                <c:pt idx="932">
                  <c:v>28.707999999999998</c:v>
                </c:pt>
                <c:pt idx="933">
                  <c:v>28.738</c:v>
                </c:pt>
                <c:pt idx="934">
                  <c:v>28.768999999999998</c:v>
                </c:pt>
                <c:pt idx="935">
                  <c:v>28.8</c:v>
                </c:pt>
                <c:pt idx="936">
                  <c:v>28.831</c:v>
                </c:pt>
                <c:pt idx="937">
                  <c:v>28.861999999999998</c:v>
                </c:pt>
                <c:pt idx="938">
                  <c:v>28.891999999999999</c:v>
                </c:pt>
                <c:pt idx="939">
                  <c:v>28.922999999999998</c:v>
                </c:pt>
                <c:pt idx="940">
                  <c:v>28.954000000000001</c:v>
                </c:pt>
                <c:pt idx="941">
                  <c:v>28.984999999999999</c:v>
                </c:pt>
                <c:pt idx="942">
                  <c:v>29.015000000000001</c:v>
                </c:pt>
                <c:pt idx="943">
                  <c:v>29.045999999999999</c:v>
                </c:pt>
                <c:pt idx="944">
                  <c:v>29.077000000000002</c:v>
                </c:pt>
                <c:pt idx="945">
                  <c:v>29.108000000000001</c:v>
                </c:pt>
                <c:pt idx="946">
                  <c:v>29.138000000000002</c:v>
                </c:pt>
                <c:pt idx="947">
                  <c:v>29.169</c:v>
                </c:pt>
                <c:pt idx="948">
                  <c:v>29.2</c:v>
                </c:pt>
                <c:pt idx="949">
                  <c:v>29.231000000000002</c:v>
                </c:pt>
                <c:pt idx="950">
                  <c:v>29.262</c:v>
                </c:pt>
                <c:pt idx="951">
                  <c:v>29.292000000000002</c:v>
                </c:pt>
                <c:pt idx="952">
                  <c:v>29.323</c:v>
                </c:pt>
                <c:pt idx="953">
                  <c:v>29.353999999999999</c:v>
                </c:pt>
                <c:pt idx="954">
                  <c:v>29.385000000000002</c:v>
                </c:pt>
                <c:pt idx="955">
                  <c:v>29.414999999999999</c:v>
                </c:pt>
                <c:pt idx="956">
                  <c:v>29.446000000000002</c:v>
                </c:pt>
                <c:pt idx="957">
                  <c:v>29.477</c:v>
                </c:pt>
                <c:pt idx="958">
                  <c:v>29.507999999999999</c:v>
                </c:pt>
                <c:pt idx="959">
                  <c:v>29.538</c:v>
                </c:pt>
                <c:pt idx="960">
                  <c:v>29.568999999999999</c:v>
                </c:pt>
                <c:pt idx="961">
                  <c:v>29.6</c:v>
                </c:pt>
                <c:pt idx="962">
                  <c:v>29.631</c:v>
                </c:pt>
                <c:pt idx="963">
                  <c:v>29.661999999999999</c:v>
                </c:pt>
                <c:pt idx="964">
                  <c:v>29.692</c:v>
                </c:pt>
                <c:pt idx="965">
                  <c:v>29.722999999999999</c:v>
                </c:pt>
                <c:pt idx="966">
                  <c:v>29.754000000000001</c:v>
                </c:pt>
                <c:pt idx="967">
                  <c:v>29.785</c:v>
                </c:pt>
                <c:pt idx="968">
                  <c:v>29.815000000000001</c:v>
                </c:pt>
                <c:pt idx="969">
                  <c:v>29.846</c:v>
                </c:pt>
                <c:pt idx="970">
                  <c:v>29.876999999999999</c:v>
                </c:pt>
                <c:pt idx="971">
                  <c:v>29.908000000000001</c:v>
                </c:pt>
                <c:pt idx="972">
                  <c:v>29.937999999999999</c:v>
                </c:pt>
                <c:pt idx="973">
                  <c:v>29.969000000000001</c:v>
                </c:pt>
                <c:pt idx="974">
                  <c:v>30</c:v>
                </c:pt>
                <c:pt idx="975">
                  <c:v>30.030999999999999</c:v>
                </c:pt>
                <c:pt idx="976">
                  <c:v>30.062000000000001</c:v>
                </c:pt>
                <c:pt idx="977">
                  <c:v>30.091999999999999</c:v>
                </c:pt>
                <c:pt idx="978">
                  <c:v>30.123000000000001</c:v>
                </c:pt>
                <c:pt idx="979">
                  <c:v>30.154</c:v>
                </c:pt>
                <c:pt idx="980">
                  <c:v>30.184999999999999</c:v>
                </c:pt>
                <c:pt idx="981">
                  <c:v>30.215</c:v>
                </c:pt>
                <c:pt idx="982">
                  <c:v>30.245999999999999</c:v>
                </c:pt>
                <c:pt idx="983">
                  <c:v>30.277000000000001</c:v>
                </c:pt>
                <c:pt idx="984">
                  <c:v>30.308</c:v>
                </c:pt>
                <c:pt idx="985">
                  <c:v>30.338999999999999</c:v>
                </c:pt>
                <c:pt idx="986">
                  <c:v>30.369</c:v>
                </c:pt>
                <c:pt idx="987">
                  <c:v>30.4</c:v>
                </c:pt>
                <c:pt idx="988">
                  <c:v>30.431000000000001</c:v>
                </c:pt>
                <c:pt idx="989">
                  <c:v>30.462</c:v>
                </c:pt>
                <c:pt idx="990">
                  <c:v>30.492000000000001</c:v>
                </c:pt>
                <c:pt idx="991">
                  <c:v>30.523</c:v>
                </c:pt>
                <c:pt idx="992">
                  <c:v>30.553999999999998</c:v>
                </c:pt>
                <c:pt idx="993">
                  <c:v>30.585000000000001</c:v>
                </c:pt>
                <c:pt idx="994">
                  <c:v>30.614999999999998</c:v>
                </c:pt>
                <c:pt idx="995">
                  <c:v>30.646000000000001</c:v>
                </c:pt>
                <c:pt idx="996">
                  <c:v>30.677</c:v>
                </c:pt>
                <c:pt idx="997">
                  <c:v>30.707999999999998</c:v>
                </c:pt>
                <c:pt idx="998">
                  <c:v>30.739000000000001</c:v>
                </c:pt>
                <c:pt idx="999">
                  <c:v>30.768999999999998</c:v>
                </c:pt>
                <c:pt idx="1000">
                  <c:v>30.8</c:v>
                </c:pt>
                <c:pt idx="1001">
                  <c:v>30.831</c:v>
                </c:pt>
                <c:pt idx="1002">
                  <c:v>30.861999999999998</c:v>
                </c:pt>
                <c:pt idx="1003">
                  <c:v>30.891999999999999</c:v>
                </c:pt>
                <c:pt idx="1004">
                  <c:v>30.922999999999998</c:v>
                </c:pt>
                <c:pt idx="1005">
                  <c:v>30.954000000000001</c:v>
                </c:pt>
                <c:pt idx="1006">
                  <c:v>30.984999999999999</c:v>
                </c:pt>
                <c:pt idx="1007">
                  <c:v>31.015000000000001</c:v>
                </c:pt>
                <c:pt idx="1008">
                  <c:v>31.045999999999999</c:v>
                </c:pt>
                <c:pt idx="1009">
                  <c:v>31.077000000000002</c:v>
                </c:pt>
                <c:pt idx="1010">
                  <c:v>31.108000000000001</c:v>
                </c:pt>
                <c:pt idx="1011">
                  <c:v>31.138999999999999</c:v>
                </c:pt>
                <c:pt idx="1012">
                  <c:v>31.169</c:v>
                </c:pt>
                <c:pt idx="1013">
                  <c:v>31.2</c:v>
                </c:pt>
                <c:pt idx="1014">
                  <c:v>31.231000000000002</c:v>
                </c:pt>
                <c:pt idx="1015">
                  <c:v>31.262</c:v>
                </c:pt>
                <c:pt idx="1016">
                  <c:v>31.292000000000002</c:v>
                </c:pt>
                <c:pt idx="1017">
                  <c:v>31.323</c:v>
                </c:pt>
                <c:pt idx="1018">
                  <c:v>31.353999999999999</c:v>
                </c:pt>
                <c:pt idx="1019">
                  <c:v>31.385000000000002</c:v>
                </c:pt>
                <c:pt idx="1020">
                  <c:v>31.414999999999999</c:v>
                </c:pt>
                <c:pt idx="1021">
                  <c:v>31.446000000000002</c:v>
                </c:pt>
                <c:pt idx="1022">
                  <c:v>31.477</c:v>
                </c:pt>
                <c:pt idx="1023">
                  <c:v>31.507999999999999</c:v>
                </c:pt>
                <c:pt idx="1024">
                  <c:v>31.539000000000001</c:v>
                </c:pt>
                <c:pt idx="1025">
                  <c:v>31.568999999999999</c:v>
                </c:pt>
                <c:pt idx="1026">
                  <c:v>31.6</c:v>
                </c:pt>
                <c:pt idx="1027">
                  <c:v>31.631</c:v>
                </c:pt>
                <c:pt idx="1028">
                  <c:v>31.661999999999999</c:v>
                </c:pt>
                <c:pt idx="1029">
                  <c:v>31.692</c:v>
                </c:pt>
                <c:pt idx="1030">
                  <c:v>31.722999999999999</c:v>
                </c:pt>
                <c:pt idx="1031">
                  <c:v>31.754000000000001</c:v>
                </c:pt>
                <c:pt idx="1032">
                  <c:v>31.785</c:v>
                </c:pt>
                <c:pt idx="1033">
                  <c:v>31.815000000000001</c:v>
                </c:pt>
                <c:pt idx="1034">
                  <c:v>31.846</c:v>
                </c:pt>
                <c:pt idx="1035">
                  <c:v>31.876999999999999</c:v>
                </c:pt>
                <c:pt idx="1036">
                  <c:v>31.908000000000001</c:v>
                </c:pt>
                <c:pt idx="1037">
                  <c:v>31.939</c:v>
                </c:pt>
                <c:pt idx="1038">
                  <c:v>31.969000000000001</c:v>
                </c:pt>
                <c:pt idx="1039">
                  <c:v>32</c:v>
                </c:pt>
                <c:pt idx="1040">
                  <c:v>32.030999999999999</c:v>
                </c:pt>
                <c:pt idx="1041">
                  <c:v>32.061999999999998</c:v>
                </c:pt>
                <c:pt idx="1042">
                  <c:v>32.091999999999999</c:v>
                </c:pt>
                <c:pt idx="1043">
                  <c:v>32.122999999999998</c:v>
                </c:pt>
                <c:pt idx="1044">
                  <c:v>32.154000000000003</c:v>
                </c:pt>
                <c:pt idx="1045">
                  <c:v>32.185000000000002</c:v>
                </c:pt>
                <c:pt idx="1046">
                  <c:v>32.215000000000003</c:v>
                </c:pt>
                <c:pt idx="1047">
                  <c:v>32.246000000000002</c:v>
                </c:pt>
                <c:pt idx="1048">
                  <c:v>32.277000000000001</c:v>
                </c:pt>
                <c:pt idx="1049">
                  <c:v>32.308</c:v>
                </c:pt>
                <c:pt idx="1050">
                  <c:v>32.338999999999999</c:v>
                </c:pt>
                <c:pt idx="1051">
                  <c:v>32.369</c:v>
                </c:pt>
                <c:pt idx="1052">
                  <c:v>32.4</c:v>
                </c:pt>
                <c:pt idx="1053">
                  <c:v>32.430999999999997</c:v>
                </c:pt>
                <c:pt idx="1054">
                  <c:v>32.462000000000003</c:v>
                </c:pt>
                <c:pt idx="1055">
                  <c:v>32.491999999999997</c:v>
                </c:pt>
                <c:pt idx="1056">
                  <c:v>32.523000000000003</c:v>
                </c:pt>
                <c:pt idx="1057">
                  <c:v>32.554000000000002</c:v>
                </c:pt>
                <c:pt idx="1058">
                  <c:v>32.585000000000001</c:v>
                </c:pt>
                <c:pt idx="1059">
                  <c:v>32.615000000000002</c:v>
                </c:pt>
                <c:pt idx="1060">
                  <c:v>32.646000000000001</c:v>
                </c:pt>
                <c:pt idx="1061">
                  <c:v>32.677</c:v>
                </c:pt>
                <c:pt idx="1062">
                  <c:v>32.707999999999998</c:v>
                </c:pt>
                <c:pt idx="1063">
                  <c:v>32.738999999999997</c:v>
                </c:pt>
                <c:pt idx="1064">
                  <c:v>32.768999999999998</c:v>
                </c:pt>
                <c:pt idx="1065">
                  <c:v>32.799999999999997</c:v>
                </c:pt>
                <c:pt idx="1066">
                  <c:v>32.831000000000003</c:v>
                </c:pt>
                <c:pt idx="1067">
                  <c:v>32.862000000000002</c:v>
                </c:pt>
                <c:pt idx="1068">
                  <c:v>32.892000000000003</c:v>
                </c:pt>
                <c:pt idx="1069">
                  <c:v>32.923000000000002</c:v>
                </c:pt>
                <c:pt idx="1070">
                  <c:v>32.954000000000001</c:v>
                </c:pt>
                <c:pt idx="1071">
                  <c:v>32.984999999999999</c:v>
                </c:pt>
                <c:pt idx="1072">
                  <c:v>33.015000000000001</c:v>
                </c:pt>
                <c:pt idx="1073">
                  <c:v>33.045999999999999</c:v>
                </c:pt>
                <c:pt idx="1074">
                  <c:v>33.076999999999998</c:v>
                </c:pt>
                <c:pt idx="1075">
                  <c:v>33.107999999999997</c:v>
                </c:pt>
                <c:pt idx="1076">
                  <c:v>33.139000000000003</c:v>
                </c:pt>
                <c:pt idx="1077">
                  <c:v>33.168999999999997</c:v>
                </c:pt>
                <c:pt idx="1078">
                  <c:v>33.200000000000003</c:v>
                </c:pt>
                <c:pt idx="1079">
                  <c:v>33.231000000000002</c:v>
                </c:pt>
                <c:pt idx="1080">
                  <c:v>33.262</c:v>
                </c:pt>
                <c:pt idx="1081">
                  <c:v>33.292000000000002</c:v>
                </c:pt>
                <c:pt idx="1082">
                  <c:v>33.323</c:v>
                </c:pt>
                <c:pt idx="1083">
                  <c:v>33.353999999999999</c:v>
                </c:pt>
                <c:pt idx="1084">
                  <c:v>33.384999999999998</c:v>
                </c:pt>
                <c:pt idx="1085">
                  <c:v>33.414999999999999</c:v>
                </c:pt>
                <c:pt idx="1086">
                  <c:v>33.445999999999998</c:v>
                </c:pt>
                <c:pt idx="1087">
                  <c:v>33.476999999999997</c:v>
                </c:pt>
                <c:pt idx="1088">
                  <c:v>33.508000000000003</c:v>
                </c:pt>
                <c:pt idx="1089">
                  <c:v>33.539000000000001</c:v>
                </c:pt>
                <c:pt idx="1090">
                  <c:v>33.569000000000003</c:v>
                </c:pt>
                <c:pt idx="1091">
                  <c:v>33.6</c:v>
                </c:pt>
                <c:pt idx="1092">
                  <c:v>33.631</c:v>
                </c:pt>
                <c:pt idx="1093">
                  <c:v>33.661999999999999</c:v>
                </c:pt>
                <c:pt idx="1094">
                  <c:v>33.692</c:v>
                </c:pt>
                <c:pt idx="1095">
                  <c:v>33.722999999999999</c:v>
                </c:pt>
                <c:pt idx="1096">
                  <c:v>33.753999999999998</c:v>
                </c:pt>
                <c:pt idx="1097">
                  <c:v>33.784999999999997</c:v>
                </c:pt>
                <c:pt idx="1098">
                  <c:v>33.814999999999998</c:v>
                </c:pt>
                <c:pt idx="1099">
                  <c:v>33.845999999999997</c:v>
                </c:pt>
                <c:pt idx="1100">
                  <c:v>33.877000000000002</c:v>
                </c:pt>
                <c:pt idx="1101">
                  <c:v>33.908000000000001</c:v>
                </c:pt>
                <c:pt idx="1102">
                  <c:v>33.938000000000002</c:v>
                </c:pt>
                <c:pt idx="1103">
                  <c:v>33.969000000000001</c:v>
                </c:pt>
                <c:pt idx="1104">
                  <c:v>34</c:v>
                </c:pt>
                <c:pt idx="1105">
                  <c:v>34.030999999999999</c:v>
                </c:pt>
                <c:pt idx="1106">
                  <c:v>34.061999999999998</c:v>
                </c:pt>
                <c:pt idx="1107">
                  <c:v>34.091999999999999</c:v>
                </c:pt>
                <c:pt idx="1108">
                  <c:v>34.122999999999998</c:v>
                </c:pt>
                <c:pt idx="1109">
                  <c:v>34.154000000000003</c:v>
                </c:pt>
                <c:pt idx="1110">
                  <c:v>34.185000000000002</c:v>
                </c:pt>
                <c:pt idx="1111">
                  <c:v>34.215000000000003</c:v>
                </c:pt>
                <c:pt idx="1112">
                  <c:v>34.246000000000002</c:v>
                </c:pt>
                <c:pt idx="1113">
                  <c:v>34.277000000000001</c:v>
                </c:pt>
                <c:pt idx="1114">
                  <c:v>34.308</c:v>
                </c:pt>
                <c:pt idx="1115">
                  <c:v>34.338999999999999</c:v>
                </c:pt>
                <c:pt idx="1116">
                  <c:v>34.369</c:v>
                </c:pt>
                <c:pt idx="1117">
                  <c:v>34.4</c:v>
                </c:pt>
                <c:pt idx="1118">
                  <c:v>34.430999999999997</c:v>
                </c:pt>
                <c:pt idx="1119">
                  <c:v>34.462000000000003</c:v>
                </c:pt>
                <c:pt idx="1120">
                  <c:v>34.491999999999997</c:v>
                </c:pt>
                <c:pt idx="1121">
                  <c:v>34.523000000000003</c:v>
                </c:pt>
                <c:pt idx="1122">
                  <c:v>34.554000000000002</c:v>
                </c:pt>
                <c:pt idx="1123">
                  <c:v>34.585000000000001</c:v>
                </c:pt>
                <c:pt idx="1124">
                  <c:v>34.615000000000002</c:v>
                </c:pt>
                <c:pt idx="1125">
                  <c:v>34.646000000000001</c:v>
                </c:pt>
                <c:pt idx="1126">
                  <c:v>34.677</c:v>
                </c:pt>
                <c:pt idx="1127">
                  <c:v>34.707999999999998</c:v>
                </c:pt>
                <c:pt idx="1128">
                  <c:v>34.738</c:v>
                </c:pt>
                <c:pt idx="1129">
                  <c:v>34.768999999999998</c:v>
                </c:pt>
                <c:pt idx="1130">
                  <c:v>34.799999999999997</c:v>
                </c:pt>
                <c:pt idx="1131">
                  <c:v>34.831000000000003</c:v>
                </c:pt>
                <c:pt idx="1132">
                  <c:v>34.862000000000002</c:v>
                </c:pt>
                <c:pt idx="1133">
                  <c:v>34.892000000000003</c:v>
                </c:pt>
                <c:pt idx="1134">
                  <c:v>34.923000000000002</c:v>
                </c:pt>
                <c:pt idx="1135">
                  <c:v>34.954000000000001</c:v>
                </c:pt>
                <c:pt idx="1136">
                  <c:v>34.984999999999999</c:v>
                </c:pt>
                <c:pt idx="1137">
                  <c:v>35.015000000000001</c:v>
                </c:pt>
                <c:pt idx="1138">
                  <c:v>35.045999999999999</c:v>
                </c:pt>
                <c:pt idx="1139">
                  <c:v>35.076999999999998</c:v>
                </c:pt>
                <c:pt idx="1140">
                  <c:v>35.107999999999997</c:v>
                </c:pt>
                <c:pt idx="1141">
                  <c:v>35.137999999999998</c:v>
                </c:pt>
                <c:pt idx="1142">
                  <c:v>35.168999999999997</c:v>
                </c:pt>
                <c:pt idx="1143">
                  <c:v>35.200000000000003</c:v>
                </c:pt>
                <c:pt idx="1144">
                  <c:v>35.231000000000002</c:v>
                </c:pt>
                <c:pt idx="1145">
                  <c:v>35.262</c:v>
                </c:pt>
                <c:pt idx="1146">
                  <c:v>35.292000000000002</c:v>
                </c:pt>
                <c:pt idx="1147">
                  <c:v>35.323</c:v>
                </c:pt>
                <c:pt idx="1148">
                  <c:v>35.353999999999999</c:v>
                </c:pt>
                <c:pt idx="1149">
                  <c:v>35.384999999999998</c:v>
                </c:pt>
                <c:pt idx="1150">
                  <c:v>35.414999999999999</c:v>
                </c:pt>
                <c:pt idx="1151">
                  <c:v>35.445999999999998</c:v>
                </c:pt>
                <c:pt idx="1152">
                  <c:v>35.476999999999997</c:v>
                </c:pt>
                <c:pt idx="1153">
                  <c:v>35.508000000000003</c:v>
                </c:pt>
                <c:pt idx="1154">
                  <c:v>35.537999999999997</c:v>
                </c:pt>
                <c:pt idx="1155">
                  <c:v>35.569000000000003</c:v>
                </c:pt>
                <c:pt idx="1156">
                  <c:v>35.6</c:v>
                </c:pt>
                <c:pt idx="1157">
                  <c:v>35.631</c:v>
                </c:pt>
                <c:pt idx="1158">
                  <c:v>35.661999999999999</c:v>
                </c:pt>
                <c:pt idx="1159">
                  <c:v>35.692</c:v>
                </c:pt>
                <c:pt idx="1160">
                  <c:v>35.722999999999999</c:v>
                </c:pt>
                <c:pt idx="1161">
                  <c:v>35.753999999999998</c:v>
                </c:pt>
                <c:pt idx="1162">
                  <c:v>35.784999999999997</c:v>
                </c:pt>
                <c:pt idx="1163">
                  <c:v>35.814999999999998</c:v>
                </c:pt>
                <c:pt idx="1164">
                  <c:v>35.845999999999997</c:v>
                </c:pt>
                <c:pt idx="1165">
                  <c:v>35.877000000000002</c:v>
                </c:pt>
                <c:pt idx="1166">
                  <c:v>35.908000000000001</c:v>
                </c:pt>
                <c:pt idx="1167">
                  <c:v>35.938000000000002</c:v>
                </c:pt>
                <c:pt idx="1168">
                  <c:v>35.969000000000001</c:v>
                </c:pt>
                <c:pt idx="1169">
                  <c:v>36</c:v>
                </c:pt>
                <c:pt idx="1170">
                  <c:v>36.030999999999999</c:v>
                </c:pt>
                <c:pt idx="1171">
                  <c:v>36.061999999999998</c:v>
                </c:pt>
                <c:pt idx="1172">
                  <c:v>36.091999999999999</c:v>
                </c:pt>
                <c:pt idx="1173">
                  <c:v>36.122999999999998</c:v>
                </c:pt>
                <c:pt idx="1174">
                  <c:v>36.154000000000003</c:v>
                </c:pt>
                <c:pt idx="1175">
                  <c:v>36.185000000000002</c:v>
                </c:pt>
                <c:pt idx="1176">
                  <c:v>36.215000000000003</c:v>
                </c:pt>
                <c:pt idx="1177">
                  <c:v>36.246000000000002</c:v>
                </c:pt>
                <c:pt idx="1178">
                  <c:v>36.277000000000001</c:v>
                </c:pt>
                <c:pt idx="1179">
                  <c:v>36.308</c:v>
                </c:pt>
                <c:pt idx="1180">
                  <c:v>36.338999999999999</c:v>
                </c:pt>
                <c:pt idx="1181">
                  <c:v>36.369</c:v>
                </c:pt>
                <c:pt idx="1182">
                  <c:v>36.4</c:v>
                </c:pt>
                <c:pt idx="1183">
                  <c:v>36.430999999999997</c:v>
                </c:pt>
                <c:pt idx="1184">
                  <c:v>36.462000000000003</c:v>
                </c:pt>
                <c:pt idx="1185">
                  <c:v>36.491999999999997</c:v>
                </c:pt>
                <c:pt idx="1186">
                  <c:v>36.523000000000003</c:v>
                </c:pt>
                <c:pt idx="1187">
                  <c:v>36.554000000000002</c:v>
                </c:pt>
                <c:pt idx="1188">
                  <c:v>36.585000000000001</c:v>
                </c:pt>
                <c:pt idx="1189">
                  <c:v>36.615000000000002</c:v>
                </c:pt>
                <c:pt idx="1190">
                  <c:v>36.646000000000001</c:v>
                </c:pt>
                <c:pt idx="1191">
                  <c:v>36.677</c:v>
                </c:pt>
                <c:pt idx="1192">
                  <c:v>36.707999999999998</c:v>
                </c:pt>
                <c:pt idx="1193">
                  <c:v>36.738999999999997</c:v>
                </c:pt>
                <c:pt idx="1194">
                  <c:v>36.768999999999998</c:v>
                </c:pt>
                <c:pt idx="1195">
                  <c:v>36.799999999999997</c:v>
                </c:pt>
                <c:pt idx="1196">
                  <c:v>36.831000000000003</c:v>
                </c:pt>
                <c:pt idx="1197">
                  <c:v>36.860999999999997</c:v>
                </c:pt>
                <c:pt idx="1198">
                  <c:v>36.892000000000003</c:v>
                </c:pt>
                <c:pt idx="1199">
                  <c:v>36.923000000000002</c:v>
                </c:pt>
                <c:pt idx="1200">
                  <c:v>36.954000000000001</c:v>
                </c:pt>
                <c:pt idx="1201">
                  <c:v>36.984999999999999</c:v>
                </c:pt>
                <c:pt idx="1202">
                  <c:v>37.015000000000001</c:v>
                </c:pt>
                <c:pt idx="1203">
                  <c:v>37.045999999999999</c:v>
                </c:pt>
                <c:pt idx="1204">
                  <c:v>37.076999999999998</c:v>
                </c:pt>
                <c:pt idx="1205">
                  <c:v>37.107999999999997</c:v>
                </c:pt>
                <c:pt idx="1206">
                  <c:v>37.137999999999998</c:v>
                </c:pt>
                <c:pt idx="1207">
                  <c:v>37.168999999999997</c:v>
                </c:pt>
                <c:pt idx="1208">
                  <c:v>37.200000000000003</c:v>
                </c:pt>
                <c:pt idx="1209">
                  <c:v>37.231000000000002</c:v>
                </c:pt>
                <c:pt idx="1210">
                  <c:v>37.262</c:v>
                </c:pt>
                <c:pt idx="1211">
                  <c:v>37.292000000000002</c:v>
                </c:pt>
                <c:pt idx="1212">
                  <c:v>37.323</c:v>
                </c:pt>
                <c:pt idx="1213">
                  <c:v>37.353999999999999</c:v>
                </c:pt>
                <c:pt idx="1214">
                  <c:v>37.384999999999998</c:v>
                </c:pt>
                <c:pt idx="1215">
                  <c:v>37.414999999999999</c:v>
                </c:pt>
                <c:pt idx="1216">
                  <c:v>37.445999999999998</c:v>
                </c:pt>
                <c:pt idx="1217">
                  <c:v>37.476999999999997</c:v>
                </c:pt>
                <c:pt idx="1218">
                  <c:v>37.508000000000003</c:v>
                </c:pt>
                <c:pt idx="1219">
                  <c:v>37.537999999999997</c:v>
                </c:pt>
                <c:pt idx="1220">
                  <c:v>37.569000000000003</c:v>
                </c:pt>
                <c:pt idx="1221">
                  <c:v>37.6</c:v>
                </c:pt>
                <c:pt idx="1222">
                  <c:v>37.631</c:v>
                </c:pt>
                <c:pt idx="1223">
                  <c:v>37.661999999999999</c:v>
                </c:pt>
                <c:pt idx="1224">
                  <c:v>37.692</c:v>
                </c:pt>
                <c:pt idx="1225">
                  <c:v>37.722999999999999</c:v>
                </c:pt>
                <c:pt idx="1226">
                  <c:v>37.753999999999998</c:v>
                </c:pt>
                <c:pt idx="1227">
                  <c:v>37.784999999999997</c:v>
                </c:pt>
                <c:pt idx="1228">
                  <c:v>37.814999999999998</c:v>
                </c:pt>
                <c:pt idx="1229">
                  <c:v>37.845999999999997</c:v>
                </c:pt>
                <c:pt idx="1230">
                  <c:v>37.877000000000002</c:v>
                </c:pt>
                <c:pt idx="1231">
                  <c:v>37.908000000000001</c:v>
                </c:pt>
                <c:pt idx="1232">
                  <c:v>37.938000000000002</c:v>
                </c:pt>
                <c:pt idx="1233">
                  <c:v>37.969000000000001</c:v>
                </c:pt>
                <c:pt idx="1234">
                  <c:v>38</c:v>
                </c:pt>
                <c:pt idx="1235">
                  <c:v>38.030999999999999</c:v>
                </c:pt>
                <c:pt idx="1236">
                  <c:v>38.061999999999998</c:v>
                </c:pt>
                <c:pt idx="1237">
                  <c:v>38.091999999999999</c:v>
                </c:pt>
                <c:pt idx="1238">
                  <c:v>38.122999999999998</c:v>
                </c:pt>
                <c:pt idx="1239">
                  <c:v>38.154000000000003</c:v>
                </c:pt>
                <c:pt idx="1240">
                  <c:v>38.185000000000002</c:v>
                </c:pt>
                <c:pt idx="1241">
                  <c:v>38.215000000000003</c:v>
                </c:pt>
                <c:pt idx="1242">
                  <c:v>38.246000000000002</c:v>
                </c:pt>
                <c:pt idx="1243">
                  <c:v>38.277000000000001</c:v>
                </c:pt>
                <c:pt idx="1244">
                  <c:v>38.308</c:v>
                </c:pt>
                <c:pt idx="1245">
                  <c:v>38.338000000000001</c:v>
                </c:pt>
                <c:pt idx="1246">
                  <c:v>38.369</c:v>
                </c:pt>
                <c:pt idx="1247">
                  <c:v>38.4</c:v>
                </c:pt>
                <c:pt idx="1248">
                  <c:v>38.430999999999997</c:v>
                </c:pt>
                <c:pt idx="1249">
                  <c:v>38.462000000000003</c:v>
                </c:pt>
                <c:pt idx="1250">
                  <c:v>38.491999999999997</c:v>
                </c:pt>
                <c:pt idx="1251">
                  <c:v>38.523000000000003</c:v>
                </c:pt>
                <c:pt idx="1252">
                  <c:v>38.554000000000002</c:v>
                </c:pt>
                <c:pt idx="1253">
                  <c:v>38.585000000000001</c:v>
                </c:pt>
                <c:pt idx="1254">
                  <c:v>38.615000000000002</c:v>
                </c:pt>
                <c:pt idx="1255">
                  <c:v>38.646000000000001</c:v>
                </c:pt>
                <c:pt idx="1256">
                  <c:v>38.677</c:v>
                </c:pt>
                <c:pt idx="1257">
                  <c:v>38.707999999999998</c:v>
                </c:pt>
                <c:pt idx="1258">
                  <c:v>38.738</c:v>
                </c:pt>
                <c:pt idx="1259">
                  <c:v>38.768999999999998</c:v>
                </c:pt>
                <c:pt idx="1260">
                  <c:v>38.799999999999997</c:v>
                </c:pt>
                <c:pt idx="1261">
                  <c:v>38.831000000000003</c:v>
                </c:pt>
                <c:pt idx="1262">
                  <c:v>38.862000000000002</c:v>
                </c:pt>
                <c:pt idx="1263">
                  <c:v>38.892000000000003</c:v>
                </c:pt>
                <c:pt idx="1264">
                  <c:v>38.923000000000002</c:v>
                </c:pt>
                <c:pt idx="1265">
                  <c:v>38.954000000000001</c:v>
                </c:pt>
                <c:pt idx="1266">
                  <c:v>38.984999999999999</c:v>
                </c:pt>
                <c:pt idx="1267">
                  <c:v>39.015000000000001</c:v>
                </c:pt>
                <c:pt idx="1268">
                  <c:v>39.045999999999999</c:v>
                </c:pt>
                <c:pt idx="1269">
                  <c:v>39.076999999999998</c:v>
                </c:pt>
                <c:pt idx="1270">
                  <c:v>39.107999999999997</c:v>
                </c:pt>
                <c:pt idx="1271">
                  <c:v>39.139000000000003</c:v>
                </c:pt>
                <c:pt idx="1272">
                  <c:v>39.168999999999997</c:v>
                </c:pt>
                <c:pt idx="1273">
                  <c:v>39.200000000000003</c:v>
                </c:pt>
                <c:pt idx="1274">
                  <c:v>39.231000000000002</c:v>
                </c:pt>
                <c:pt idx="1275">
                  <c:v>39.262</c:v>
                </c:pt>
                <c:pt idx="1276">
                  <c:v>39.292000000000002</c:v>
                </c:pt>
                <c:pt idx="1277">
                  <c:v>39.323</c:v>
                </c:pt>
                <c:pt idx="1278">
                  <c:v>39.353999999999999</c:v>
                </c:pt>
                <c:pt idx="1279">
                  <c:v>39.384999999999998</c:v>
                </c:pt>
                <c:pt idx="1280">
                  <c:v>39.414999999999999</c:v>
                </c:pt>
                <c:pt idx="1281">
                  <c:v>39.445999999999998</c:v>
                </c:pt>
                <c:pt idx="1282">
                  <c:v>39.476999999999997</c:v>
                </c:pt>
                <c:pt idx="1283">
                  <c:v>39.508000000000003</c:v>
                </c:pt>
                <c:pt idx="1284">
                  <c:v>39.537999999999997</c:v>
                </c:pt>
                <c:pt idx="1285">
                  <c:v>39.569000000000003</c:v>
                </c:pt>
                <c:pt idx="1286">
                  <c:v>39.6</c:v>
                </c:pt>
                <c:pt idx="1287">
                  <c:v>39.631</c:v>
                </c:pt>
                <c:pt idx="1288">
                  <c:v>39.661999999999999</c:v>
                </c:pt>
                <c:pt idx="1289">
                  <c:v>39.692</c:v>
                </c:pt>
                <c:pt idx="1290">
                  <c:v>39.722999999999999</c:v>
                </c:pt>
                <c:pt idx="1291">
                  <c:v>39.753999999999998</c:v>
                </c:pt>
                <c:pt idx="1292">
                  <c:v>39.784999999999997</c:v>
                </c:pt>
                <c:pt idx="1293">
                  <c:v>39.814999999999998</c:v>
                </c:pt>
                <c:pt idx="1294">
                  <c:v>39.845999999999997</c:v>
                </c:pt>
                <c:pt idx="1295">
                  <c:v>39.877000000000002</c:v>
                </c:pt>
                <c:pt idx="1296">
                  <c:v>39.908000000000001</c:v>
                </c:pt>
                <c:pt idx="1297">
                  <c:v>39.938000000000002</c:v>
                </c:pt>
                <c:pt idx="1298">
                  <c:v>39.969000000000001</c:v>
                </c:pt>
              </c:numCache>
            </c:numRef>
          </c:xVal>
          <c:yVal>
            <c:numRef>
              <c:f>kentechpulserwaveform!$C$2:$C$1300</c:f>
              <c:numCache>
                <c:formatCode>General</c:formatCode>
                <c:ptCount val="1299"/>
                <c:pt idx="0">
                  <c:v>29.7</c:v>
                </c:pt>
                <c:pt idx="1">
                  <c:v>29.7</c:v>
                </c:pt>
                <c:pt idx="2">
                  <c:v>29.7</c:v>
                </c:pt>
                <c:pt idx="3">
                  <c:v>-144.6</c:v>
                </c:pt>
                <c:pt idx="4">
                  <c:v>-57.4</c:v>
                </c:pt>
                <c:pt idx="5">
                  <c:v>-13.900000000000002</c:v>
                </c:pt>
                <c:pt idx="6">
                  <c:v>-101</c:v>
                </c:pt>
                <c:pt idx="7">
                  <c:v>-188.2</c:v>
                </c:pt>
                <c:pt idx="8">
                  <c:v>-231.8</c:v>
                </c:pt>
                <c:pt idx="9">
                  <c:v>-231.8</c:v>
                </c:pt>
                <c:pt idx="10">
                  <c:v>-144.6</c:v>
                </c:pt>
                <c:pt idx="11">
                  <c:v>-144.6</c:v>
                </c:pt>
                <c:pt idx="12">
                  <c:v>-144.6</c:v>
                </c:pt>
                <c:pt idx="13">
                  <c:v>-57.4</c:v>
                </c:pt>
                <c:pt idx="14">
                  <c:v>29.7</c:v>
                </c:pt>
                <c:pt idx="15">
                  <c:v>116.9</c:v>
                </c:pt>
                <c:pt idx="16">
                  <c:v>116.9</c:v>
                </c:pt>
                <c:pt idx="17">
                  <c:v>-57.4</c:v>
                </c:pt>
                <c:pt idx="18">
                  <c:v>-57.4</c:v>
                </c:pt>
                <c:pt idx="19">
                  <c:v>73.3</c:v>
                </c:pt>
                <c:pt idx="20">
                  <c:v>73.3</c:v>
                </c:pt>
                <c:pt idx="21">
                  <c:v>-57.4</c:v>
                </c:pt>
                <c:pt idx="22">
                  <c:v>-57.4</c:v>
                </c:pt>
                <c:pt idx="23">
                  <c:v>116.9</c:v>
                </c:pt>
                <c:pt idx="24">
                  <c:v>116.9</c:v>
                </c:pt>
                <c:pt idx="25">
                  <c:v>116.9</c:v>
                </c:pt>
                <c:pt idx="26">
                  <c:v>-13.900000000000002</c:v>
                </c:pt>
                <c:pt idx="27">
                  <c:v>-13.900000000000002</c:v>
                </c:pt>
                <c:pt idx="28">
                  <c:v>-101</c:v>
                </c:pt>
                <c:pt idx="29">
                  <c:v>-101</c:v>
                </c:pt>
                <c:pt idx="30">
                  <c:v>-101</c:v>
                </c:pt>
                <c:pt idx="31">
                  <c:v>-101</c:v>
                </c:pt>
                <c:pt idx="32">
                  <c:v>-144.6</c:v>
                </c:pt>
                <c:pt idx="33">
                  <c:v>-57.4</c:v>
                </c:pt>
                <c:pt idx="34">
                  <c:v>-57.4</c:v>
                </c:pt>
                <c:pt idx="35">
                  <c:v>247.6</c:v>
                </c:pt>
                <c:pt idx="36">
                  <c:v>247.6</c:v>
                </c:pt>
                <c:pt idx="37">
                  <c:v>29.7</c:v>
                </c:pt>
                <c:pt idx="38">
                  <c:v>29.7</c:v>
                </c:pt>
                <c:pt idx="39">
                  <c:v>29.7</c:v>
                </c:pt>
                <c:pt idx="40">
                  <c:v>-13.900000000000002</c:v>
                </c:pt>
                <c:pt idx="41">
                  <c:v>-144.6</c:v>
                </c:pt>
                <c:pt idx="42">
                  <c:v>-101</c:v>
                </c:pt>
                <c:pt idx="43">
                  <c:v>-13.900000000000002</c:v>
                </c:pt>
                <c:pt idx="44">
                  <c:v>-101</c:v>
                </c:pt>
                <c:pt idx="45">
                  <c:v>-101</c:v>
                </c:pt>
                <c:pt idx="46">
                  <c:v>73.3</c:v>
                </c:pt>
                <c:pt idx="47">
                  <c:v>73.3</c:v>
                </c:pt>
                <c:pt idx="48">
                  <c:v>73.3</c:v>
                </c:pt>
                <c:pt idx="49">
                  <c:v>29.7</c:v>
                </c:pt>
                <c:pt idx="50">
                  <c:v>-13.900000000000002</c:v>
                </c:pt>
                <c:pt idx="51">
                  <c:v>73.3</c:v>
                </c:pt>
                <c:pt idx="52">
                  <c:v>204</c:v>
                </c:pt>
                <c:pt idx="53">
                  <c:v>73.3</c:v>
                </c:pt>
                <c:pt idx="54">
                  <c:v>73.3</c:v>
                </c:pt>
                <c:pt idx="55">
                  <c:v>73.3</c:v>
                </c:pt>
                <c:pt idx="56">
                  <c:v>73.3</c:v>
                </c:pt>
                <c:pt idx="57">
                  <c:v>29.7</c:v>
                </c:pt>
                <c:pt idx="58">
                  <c:v>29.7</c:v>
                </c:pt>
                <c:pt idx="59">
                  <c:v>-13.900000000000002</c:v>
                </c:pt>
                <c:pt idx="60">
                  <c:v>29.7</c:v>
                </c:pt>
                <c:pt idx="61">
                  <c:v>29.7</c:v>
                </c:pt>
                <c:pt idx="62">
                  <c:v>-57.4</c:v>
                </c:pt>
                <c:pt idx="63">
                  <c:v>-57.4</c:v>
                </c:pt>
                <c:pt idx="64">
                  <c:v>-13.900000000000002</c:v>
                </c:pt>
                <c:pt idx="65">
                  <c:v>-13.900000000000002</c:v>
                </c:pt>
                <c:pt idx="66">
                  <c:v>-101</c:v>
                </c:pt>
                <c:pt idx="67">
                  <c:v>-101</c:v>
                </c:pt>
                <c:pt idx="68">
                  <c:v>-101</c:v>
                </c:pt>
                <c:pt idx="69">
                  <c:v>-101</c:v>
                </c:pt>
                <c:pt idx="70">
                  <c:v>-57.4</c:v>
                </c:pt>
                <c:pt idx="71">
                  <c:v>-57.4</c:v>
                </c:pt>
                <c:pt idx="72">
                  <c:v>-57.4</c:v>
                </c:pt>
                <c:pt idx="73">
                  <c:v>73.3</c:v>
                </c:pt>
                <c:pt idx="74">
                  <c:v>73.3</c:v>
                </c:pt>
                <c:pt idx="75">
                  <c:v>116.9</c:v>
                </c:pt>
                <c:pt idx="76">
                  <c:v>116.9</c:v>
                </c:pt>
                <c:pt idx="77">
                  <c:v>73.3</c:v>
                </c:pt>
                <c:pt idx="78">
                  <c:v>73.3</c:v>
                </c:pt>
                <c:pt idx="79">
                  <c:v>73.3</c:v>
                </c:pt>
                <c:pt idx="80">
                  <c:v>116.9</c:v>
                </c:pt>
                <c:pt idx="81">
                  <c:v>116.9</c:v>
                </c:pt>
                <c:pt idx="82">
                  <c:v>73.3</c:v>
                </c:pt>
                <c:pt idx="83">
                  <c:v>73.3</c:v>
                </c:pt>
                <c:pt idx="84">
                  <c:v>-13.900000000000002</c:v>
                </c:pt>
                <c:pt idx="85">
                  <c:v>-13.900000000000002</c:v>
                </c:pt>
                <c:pt idx="86">
                  <c:v>-144.6</c:v>
                </c:pt>
                <c:pt idx="87">
                  <c:v>-144.6</c:v>
                </c:pt>
                <c:pt idx="88">
                  <c:v>-188.2</c:v>
                </c:pt>
                <c:pt idx="89">
                  <c:v>-144.6</c:v>
                </c:pt>
                <c:pt idx="90">
                  <c:v>-144.6</c:v>
                </c:pt>
                <c:pt idx="91">
                  <c:v>-57.4</c:v>
                </c:pt>
                <c:pt idx="92">
                  <c:v>-57.4</c:v>
                </c:pt>
                <c:pt idx="93">
                  <c:v>29.7</c:v>
                </c:pt>
                <c:pt idx="94">
                  <c:v>29.7</c:v>
                </c:pt>
                <c:pt idx="95">
                  <c:v>29.7</c:v>
                </c:pt>
                <c:pt idx="96">
                  <c:v>29.7</c:v>
                </c:pt>
                <c:pt idx="97">
                  <c:v>-13.900000000000002</c:v>
                </c:pt>
                <c:pt idx="98">
                  <c:v>73.3</c:v>
                </c:pt>
                <c:pt idx="99">
                  <c:v>73.3</c:v>
                </c:pt>
                <c:pt idx="100">
                  <c:v>73.3</c:v>
                </c:pt>
                <c:pt idx="101">
                  <c:v>73.3</c:v>
                </c:pt>
                <c:pt idx="102">
                  <c:v>-57.4</c:v>
                </c:pt>
                <c:pt idx="103">
                  <c:v>-57.4</c:v>
                </c:pt>
                <c:pt idx="104">
                  <c:v>-231.8</c:v>
                </c:pt>
                <c:pt idx="105">
                  <c:v>-231.8</c:v>
                </c:pt>
                <c:pt idx="106">
                  <c:v>-144.6</c:v>
                </c:pt>
                <c:pt idx="107">
                  <c:v>-144.6</c:v>
                </c:pt>
                <c:pt idx="108">
                  <c:v>-144.6</c:v>
                </c:pt>
                <c:pt idx="109">
                  <c:v>-101</c:v>
                </c:pt>
                <c:pt idx="110">
                  <c:v>-101</c:v>
                </c:pt>
                <c:pt idx="111">
                  <c:v>-144.6</c:v>
                </c:pt>
                <c:pt idx="112">
                  <c:v>-144.6</c:v>
                </c:pt>
                <c:pt idx="113">
                  <c:v>-188.2</c:v>
                </c:pt>
                <c:pt idx="114">
                  <c:v>-188.2</c:v>
                </c:pt>
                <c:pt idx="115">
                  <c:v>-13.900000000000002</c:v>
                </c:pt>
                <c:pt idx="116">
                  <c:v>-101</c:v>
                </c:pt>
                <c:pt idx="117">
                  <c:v>-144.6</c:v>
                </c:pt>
                <c:pt idx="118">
                  <c:v>-57.4</c:v>
                </c:pt>
                <c:pt idx="119">
                  <c:v>-57.4</c:v>
                </c:pt>
                <c:pt idx="120">
                  <c:v>-101</c:v>
                </c:pt>
                <c:pt idx="121">
                  <c:v>-101</c:v>
                </c:pt>
                <c:pt idx="122">
                  <c:v>-13.900000000000002</c:v>
                </c:pt>
                <c:pt idx="123">
                  <c:v>-13.900000000000002</c:v>
                </c:pt>
                <c:pt idx="124">
                  <c:v>-57.4</c:v>
                </c:pt>
                <c:pt idx="125">
                  <c:v>116.9</c:v>
                </c:pt>
                <c:pt idx="126">
                  <c:v>116.9</c:v>
                </c:pt>
                <c:pt idx="127">
                  <c:v>116.9</c:v>
                </c:pt>
                <c:pt idx="128">
                  <c:v>116.9</c:v>
                </c:pt>
                <c:pt idx="129">
                  <c:v>-101</c:v>
                </c:pt>
                <c:pt idx="130">
                  <c:v>-101</c:v>
                </c:pt>
                <c:pt idx="131">
                  <c:v>-188.2</c:v>
                </c:pt>
                <c:pt idx="132">
                  <c:v>-188.2</c:v>
                </c:pt>
                <c:pt idx="133">
                  <c:v>-231.8</c:v>
                </c:pt>
                <c:pt idx="134">
                  <c:v>-144.6</c:v>
                </c:pt>
                <c:pt idx="135">
                  <c:v>-144.6</c:v>
                </c:pt>
                <c:pt idx="136">
                  <c:v>-13.900000000000002</c:v>
                </c:pt>
                <c:pt idx="137">
                  <c:v>-13.900000000000002</c:v>
                </c:pt>
                <c:pt idx="138">
                  <c:v>-13.900000000000002</c:v>
                </c:pt>
                <c:pt idx="139">
                  <c:v>-13.900000000000002</c:v>
                </c:pt>
                <c:pt idx="140">
                  <c:v>-144.6</c:v>
                </c:pt>
                <c:pt idx="141">
                  <c:v>-144.6</c:v>
                </c:pt>
                <c:pt idx="142">
                  <c:v>-101</c:v>
                </c:pt>
                <c:pt idx="143">
                  <c:v>-144.6</c:v>
                </c:pt>
                <c:pt idx="144">
                  <c:v>-188.2</c:v>
                </c:pt>
                <c:pt idx="145">
                  <c:v>-101</c:v>
                </c:pt>
                <c:pt idx="146">
                  <c:v>-101</c:v>
                </c:pt>
                <c:pt idx="147">
                  <c:v>-13.900000000000002</c:v>
                </c:pt>
                <c:pt idx="148">
                  <c:v>-13.900000000000002</c:v>
                </c:pt>
                <c:pt idx="149">
                  <c:v>29.7</c:v>
                </c:pt>
                <c:pt idx="150">
                  <c:v>29.7</c:v>
                </c:pt>
                <c:pt idx="151">
                  <c:v>-13.900000000000002</c:v>
                </c:pt>
                <c:pt idx="152">
                  <c:v>-13.900000000000002</c:v>
                </c:pt>
                <c:pt idx="153">
                  <c:v>-13.900000000000002</c:v>
                </c:pt>
                <c:pt idx="154">
                  <c:v>-101</c:v>
                </c:pt>
                <c:pt idx="155">
                  <c:v>-101</c:v>
                </c:pt>
                <c:pt idx="156">
                  <c:v>29.7</c:v>
                </c:pt>
                <c:pt idx="157">
                  <c:v>29.7</c:v>
                </c:pt>
                <c:pt idx="158">
                  <c:v>29.7</c:v>
                </c:pt>
                <c:pt idx="159">
                  <c:v>29.7</c:v>
                </c:pt>
                <c:pt idx="160">
                  <c:v>29.7</c:v>
                </c:pt>
                <c:pt idx="161">
                  <c:v>-13.900000000000002</c:v>
                </c:pt>
                <c:pt idx="162">
                  <c:v>-13.900000000000002</c:v>
                </c:pt>
                <c:pt idx="163">
                  <c:v>29.7</c:v>
                </c:pt>
                <c:pt idx="164">
                  <c:v>29.7</c:v>
                </c:pt>
                <c:pt idx="165">
                  <c:v>73.3</c:v>
                </c:pt>
                <c:pt idx="166">
                  <c:v>73.3</c:v>
                </c:pt>
                <c:pt idx="167">
                  <c:v>73.3</c:v>
                </c:pt>
                <c:pt idx="168">
                  <c:v>73.3</c:v>
                </c:pt>
                <c:pt idx="169">
                  <c:v>73.3</c:v>
                </c:pt>
                <c:pt idx="170">
                  <c:v>73.3</c:v>
                </c:pt>
                <c:pt idx="171">
                  <c:v>29.7</c:v>
                </c:pt>
                <c:pt idx="172">
                  <c:v>247.6</c:v>
                </c:pt>
                <c:pt idx="173">
                  <c:v>247.6</c:v>
                </c:pt>
                <c:pt idx="174">
                  <c:v>29.7</c:v>
                </c:pt>
                <c:pt idx="175">
                  <c:v>29.7</c:v>
                </c:pt>
                <c:pt idx="176">
                  <c:v>116.9</c:v>
                </c:pt>
                <c:pt idx="177">
                  <c:v>204</c:v>
                </c:pt>
                <c:pt idx="178">
                  <c:v>291.2</c:v>
                </c:pt>
                <c:pt idx="179">
                  <c:v>160.5</c:v>
                </c:pt>
                <c:pt idx="180">
                  <c:v>116.9</c:v>
                </c:pt>
                <c:pt idx="181">
                  <c:v>116.9</c:v>
                </c:pt>
                <c:pt idx="182">
                  <c:v>116.9</c:v>
                </c:pt>
                <c:pt idx="183">
                  <c:v>116.9</c:v>
                </c:pt>
                <c:pt idx="184">
                  <c:v>116.9</c:v>
                </c:pt>
                <c:pt idx="185">
                  <c:v>73.3</c:v>
                </c:pt>
                <c:pt idx="186">
                  <c:v>116.9</c:v>
                </c:pt>
                <c:pt idx="187">
                  <c:v>116.9</c:v>
                </c:pt>
                <c:pt idx="188">
                  <c:v>160.5</c:v>
                </c:pt>
                <c:pt idx="189">
                  <c:v>160.5</c:v>
                </c:pt>
                <c:pt idx="190">
                  <c:v>204</c:v>
                </c:pt>
                <c:pt idx="191">
                  <c:v>204</c:v>
                </c:pt>
                <c:pt idx="192">
                  <c:v>116.9</c:v>
                </c:pt>
                <c:pt idx="193">
                  <c:v>116.9</c:v>
                </c:pt>
                <c:pt idx="194">
                  <c:v>29.7</c:v>
                </c:pt>
                <c:pt idx="195">
                  <c:v>29.7</c:v>
                </c:pt>
                <c:pt idx="196">
                  <c:v>160.5</c:v>
                </c:pt>
                <c:pt idx="197">
                  <c:v>247.6</c:v>
                </c:pt>
                <c:pt idx="198">
                  <c:v>247.6</c:v>
                </c:pt>
                <c:pt idx="199">
                  <c:v>160.5</c:v>
                </c:pt>
                <c:pt idx="200">
                  <c:v>160.5</c:v>
                </c:pt>
                <c:pt idx="201">
                  <c:v>73.3</c:v>
                </c:pt>
                <c:pt idx="202">
                  <c:v>73.3</c:v>
                </c:pt>
                <c:pt idx="203">
                  <c:v>-57.4</c:v>
                </c:pt>
                <c:pt idx="204">
                  <c:v>-57.4</c:v>
                </c:pt>
                <c:pt idx="205">
                  <c:v>-13.900000000000002</c:v>
                </c:pt>
                <c:pt idx="206">
                  <c:v>-13.900000000000002</c:v>
                </c:pt>
                <c:pt idx="207">
                  <c:v>73.3</c:v>
                </c:pt>
                <c:pt idx="208">
                  <c:v>116.9</c:v>
                </c:pt>
                <c:pt idx="209">
                  <c:v>116.9</c:v>
                </c:pt>
                <c:pt idx="210">
                  <c:v>116.9</c:v>
                </c:pt>
                <c:pt idx="211">
                  <c:v>116.9</c:v>
                </c:pt>
                <c:pt idx="212">
                  <c:v>116.9</c:v>
                </c:pt>
                <c:pt idx="213">
                  <c:v>116.9</c:v>
                </c:pt>
                <c:pt idx="214">
                  <c:v>247.6</c:v>
                </c:pt>
                <c:pt idx="215">
                  <c:v>204</c:v>
                </c:pt>
                <c:pt idx="216">
                  <c:v>116.9</c:v>
                </c:pt>
                <c:pt idx="217">
                  <c:v>73.3</c:v>
                </c:pt>
                <c:pt idx="218">
                  <c:v>73.3</c:v>
                </c:pt>
                <c:pt idx="219">
                  <c:v>29.7</c:v>
                </c:pt>
                <c:pt idx="220">
                  <c:v>29.7</c:v>
                </c:pt>
                <c:pt idx="221">
                  <c:v>29.7</c:v>
                </c:pt>
                <c:pt idx="222">
                  <c:v>29.7</c:v>
                </c:pt>
                <c:pt idx="223">
                  <c:v>204</c:v>
                </c:pt>
                <c:pt idx="224">
                  <c:v>160.5</c:v>
                </c:pt>
                <c:pt idx="225">
                  <c:v>160.5</c:v>
                </c:pt>
                <c:pt idx="226">
                  <c:v>160.5</c:v>
                </c:pt>
                <c:pt idx="227">
                  <c:v>160.5</c:v>
                </c:pt>
                <c:pt idx="228">
                  <c:v>160.5</c:v>
                </c:pt>
                <c:pt idx="229">
                  <c:v>160.5</c:v>
                </c:pt>
                <c:pt idx="230">
                  <c:v>116.9</c:v>
                </c:pt>
                <c:pt idx="231">
                  <c:v>116.9</c:v>
                </c:pt>
                <c:pt idx="232">
                  <c:v>160.5</c:v>
                </c:pt>
                <c:pt idx="233">
                  <c:v>160.5</c:v>
                </c:pt>
                <c:pt idx="234">
                  <c:v>204</c:v>
                </c:pt>
                <c:pt idx="235">
                  <c:v>73.3</c:v>
                </c:pt>
                <c:pt idx="236">
                  <c:v>73.3</c:v>
                </c:pt>
                <c:pt idx="237">
                  <c:v>160.5</c:v>
                </c:pt>
                <c:pt idx="238">
                  <c:v>160.5</c:v>
                </c:pt>
                <c:pt idx="239">
                  <c:v>29.7</c:v>
                </c:pt>
                <c:pt idx="240">
                  <c:v>29.7</c:v>
                </c:pt>
                <c:pt idx="241">
                  <c:v>160.5</c:v>
                </c:pt>
                <c:pt idx="242">
                  <c:v>116.9</c:v>
                </c:pt>
                <c:pt idx="243">
                  <c:v>204</c:v>
                </c:pt>
                <c:pt idx="244">
                  <c:v>291.2</c:v>
                </c:pt>
                <c:pt idx="245">
                  <c:v>291.2</c:v>
                </c:pt>
                <c:pt idx="246">
                  <c:v>334.8</c:v>
                </c:pt>
                <c:pt idx="247">
                  <c:v>334.8</c:v>
                </c:pt>
                <c:pt idx="248">
                  <c:v>204</c:v>
                </c:pt>
                <c:pt idx="249">
                  <c:v>204</c:v>
                </c:pt>
                <c:pt idx="250">
                  <c:v>116.9</c:v>
                </c:pt>
                <c:pt idx="251">
                  <c:v>116.9</c:v>
                </c:pt>
                <c:pt idx="252">
                  <c:v>160.5</c:v>
                </c:pt>
                <c:pt idx="253">
                  <c:v>247.6</c:v>
                </c:pt>
                <c:pt idx="254">
                  <c:v>247.6</c:v>
                </c:pt>
                <c:pt idx="255">
                  <c:v>421.90000000000003</c:v>
                </c:pt>
                <c:pt idx="256">
                  <c:v>421.90000000000003</c:v>
                </c:pt>
                <c:pt idx="257">
                  <c:v>378.4</c:v>
                </c:pt>
                <c:pt idx="258">
                  <c:v>378.4</c:v>
                </c:pt>
                <c:pt idx="259">
                  <c:v>334.8</c:v>
                </c:pt>
                <c:pt idx="260">
                  <c:v>334.8</c:v>
                </c:pt>
                <c:pt idx="261">
                  <c:v>421.90000000000003</c:v>
                </c:pt>
                <c:pt idx="262">
                  <c:v>378.4</c:v>
                </c:pt>
                <c:pt idx="263">
                  <c:v>378.4</c:v>
                </c:pt>
                <c:pt idx="264">
                  <c:v>291.2</c:v>
                </c:pt>
                <c:pt idx="265">
                  <c:v>291.2</c:v>
                </c:pt>
                <c:pt idx="266">
                  <c:v>378.4</c:v>
                </c:pt>
                <c:pt idx="267">
                  <c:v>378.4</c:v>
                </c:pt>
                <c:pt idx="268">
                  <c:v>509.1</c:v>
                </c:pt>
                <c:pt idx="269">
                  <c:v>727</c:v>
                </c:pt>
                <c:pt idx="270">
                  <c:v>727</c:v>
                </c:pt>
                <c:pt idx="271">
                  <c:v>639.79999999999995</c:v>
                </c:pt>
                <c:pt idx="272">
                  <c:v>639.79999999999995</c:v>
                </c:pt>
                <c:pt idx="273">
                  <c:v>596.19999999999993</c:v>
                </c:pt>
                <c:pt idx="274">
                  <c:v>596.19999999999993</c:v>
                </c:pt>
                <c:pt idx="275">
                  <c:v>683.4</c:v>
                </c:pt>
                <c:pt idx="276">
                  <c:v>683.4</c:v>
                </c:pt>
                <c:pt idx="277">
                  <c:v>814.1</c:v>
                </c:pt>
                <c:pt idx="278">
                  <c:v>814.1</c:v>
                </c:pt>
                <c:pt idx="279">
                  <c:v>814.1</c:v>
                </c:pt>
                <c:pt idx="280">
                  <c:v>901.3</c:v>
                </c:pt>
                <c:pt idx="281">
                  <c:v>901.3</c:v>
                </c:pt>
                <c:pt idx="282">
                  <c:v>988.40000000000009</c:v>
                </c:pt>
                <c:pt idx="283">
                  <c:v>944.9</c:v>
                </c:pt>
                <c:pt idx="284">
                  <c:v>1032</c:v>
                </c:pt>
                <c:pt idx="285">
                  <c:v>1032</c:v>
                </c:pt>
                <c:pt idx="286">
                  <c:v>1032</c:v>
                </c:pt>
                <c:pt idx="287">
                  <c:v>1032</c:v>
                </c:pt>
                <c:pt idx="288">
                  <c:v>988.40000000000009</c:v>
                </c:pt>
                <c:pt idx="289">
                  <c:v>988.40000000000009</c:v>
                </c:pt>
                <c:pt idx="290">
                  <c:v>1119.2</c:v>
                </c:pt>
                <c:pt idx="291">
                  <c:v>1075.5999999999999</c:v>
                </c:pt>
                <c:pt idx="292">
                  <c:v>1032</c:v>
                </c:pt>
                <c:pt idx="293">
                  <c:v>1249.9000000000001</c:v>
                </c:pt>
                <c:pt idx="294">
                  <c:v>1249.9000000000001</c:v>
                </c:pt>
                <c:pt idx="295">
                  <c:v>1511.4</c:v>
                </c:pt>
                <c:pt idx="296">
                  <c:v>1511.4</c:v>
                </c:pt>
                <c:pt idx="297">
                  <c:v>1642.1</c:v>
                </c:pt>
                <c:pt idx="298">
                  <c:v>1598.5</c:v>
                </c:pt>
                <c:pt idx="299">
                  <c:v>1598.5</c:v>
                </c:pt>
                <c:pt idx="300">
                  <c:v>1642.1</c:v>
                </c:pt>
                <c:pt idx="301">
                  <c:v>1642.1</c:v>
                </c:pt>
                <c:pt idx="302">
                  <c:v>1772.8999999999999</c:v>
                </c:pt>
                <c:pt idx="303">
                  <c:v>1772.8999999999999</c:v>
                </c:pt>
                <c:pt idx="304">
                  <c:v>1772.8999999999999</c:v>
                </c:pt>
                <c:pt idx="305">
                  <c:v>2077.9</c:v>
                </c:pt>
                <c:pt idx="306">
                  <c:v>2077.9</c:v>
                </c:pt>
                <c:pt idx="307">
                  <c:v>2426.5</c:v>
                </c:pt>
                <c:pt idx="308">
                  <c:v>2426.5</c:v>
                </c:pt>
                <c:pt idx="309">
                  <c:v>2513.6999999999998</c:v>
                </c:pt>
                <c:pt idx="310">
                  <c:v>2557.3000000000002</c:v>
                </c:pt>
                <c:pt idx="311">
                  <c:v>2557.3000000000002</c:v>
                </c:pt>
                <c:pt idx="312">
                  <c:v>2731.6</c:v>
                </c:pt>
                <c:pt idx="313">
                  <c:v>2731.6</c:v>
                </c:pt>
                <c:pt idx="314">
                  <c:v>2862.3</c:v>
                </c:pt>
                <c:pt idx="315">
                  <c:v>2862.3</c:v>
                </c:pt>
                <c:pt idx="316">
                  <c:v>2905.9</c:v>
                </c:pt>
                <c:pt idx="317">
                  <c:v>3036.6</c:v>
                </c:pt>
                <c:pt idx="318">
                  <c:v>3036.6</c:v>
                </c:pt>
                <c:pt idx="319">
                  <c:v>3428.7999999999997</c:v>
                </c:pt>
                <c:pt idx="320">
                  <c:v>3428.7999999999997</c:v>
                </c:pt>
                <c:pt idx="321">
                  <c:v>3603.1</c:v>
                </c:pt>
                <c:pt idx="322">
                  <c:v>3821</c:v>
                </c:pt>
                <c:pt idx="323">
                  <c:v>3821</c:v>
                </c:pt>
                <c:pt idx="324">
                  <c:v>4082.5000000000005</c:v>
                </c:pt>
                <c:pt idx="325">
                  <c:v>4082.5000000000005</c:v>
                </c:pt>
                <c:pt idx="326">
                  <c:v>4126.1000000000004</c:v>
                </c:pt>
                <c:pt idx="327">
                  <c:v>4387.5</c:v>
                </c:pt>
                <c:pt idx="328">
                  <c:v>4387.5</c:v>
                </c:pt>
                <c:pt idx="329">
                  <c:v>4692.6000000000004</c:v>
                </c:pt>
                <c:pt idx="330">
                  <c:v>4692.6000000000004</c:v>
                </c:pt>
                <c:pt idx="331">
                  <c:v>4779.7</c:v>
                </c:pt>
                <c:pt idx="332">
                  <c:v>4954.0999999999995</c:v>
                </c:pt>
                <c:pt idx="333">
                  <c:v>4954.0999999999995</c:v>
                </c:pt>
                <c:pt idx="334">
                  <c:v>5389.8</c:v>
                </c:pt>
                <c:pt idx="335">
                  <c:v>5564.2000000000007</c:v>
                </c:pt>
                <c:pt idx="336">
                  <c:v>5782</c:v>
                </c:pt>
                <c:pt idx="337">
                  <c:v>6043.5</c:v>
                </c:pt>
                <c:pt idx="338">
                  <c:v>6043.5</c:v>
                </c:pt>
                <c:pt idx="339">
                  <c:v>6217.7999999999993</c:v>
                </c:pt>
                <c:pt idx="340">
                  <c:v>6435.7</c:v>
                </c:pt>
                <c:pt idx="341">
                  <c:v>6522.9</c:v>
                </c:pt>
                <c:pt idx="342">
                  <c:v>6784.3</c:v>
                </c:pt>
                <c:pt idx="343">
                  <c:v>6784.3</c:v>
                </c:pt>
                <c:pt idx="344">
                  <c:v>6915.0999999999995</c:v>
                </c:pt>
                <c:pt idx="345">
                  <c:v>7002.2000000000007</c:v>
                </c:pt>
                <c:pt idx="346">
                  <c:v>7089.4000000000005</c:v>
                </c:pt>
                <c:pt idx="347">
                  <c:v>7438</c:v>
                </c:pt>
                <c:pt idx="348">
                  <c:v>7568.7</c:v>
                </c:pt>
                <c:pt idx="349">
                  <c:v>7830.2000000000007</c:v>
                </c:pt>
                <c:pt idx="350">
                  <c:v>8135.2999999999993</c:v>
                </c:pt>
                <c:pt idx="351">
                  <c:v>8135.2999999999993</c:v>
                </c:pt>
                <c:pt idx="352">
                  <c:v>8440.3000000000011</c:v>
                </c:pt>
                <c:pt idx="353">
                  <c:v>8614.6</c:v>
                </c:pt>
                <c:pt idx="354">
                  <c:v>8745.4</c:v>
                </c:pt>
                <c:pt idx="355">
                  <c:v>9050.4</c:v>
                </c:pt>
                <c:pt idx="356">
                  <c:v>9181.1</c:v>
                </c:pt>
                <c:pt idx="357">
                  <c:v>9311.9</c:v>
                </c:pt>
                <c:pt idx="358">
                  <c:v>9486.1999999999989</c:v>
                </c:pt>
                <c:pt idx="359">
                  <c:v>9486.1999999999989</c:v>
                </c:pt>
                <c:pt idx="360">
                  <c:v>9791.2000000000007</c:v>
                </c:pt>
                <c:pt idx="361">
                  <c:v>9834.7999999999993</c:v>
                </c:pt>
                <c:pt idx="362">
                  <c:v>10096.299999999999</c:v>
                </c:pt>
                <c:pt idx="363">
                  <c:v>10357.700000000001</c:v>
                </c:pt>
                <c:pt idx="364">
                  <c:v>10357.700000000001</c:v>
                </c:pt>
                <c:pt idx="365">
                  <c:v>10706.4</c:v>
                </c:pt>
                <c:pt idx="366">
                  <c:v>10967.8</c:v>
                </c:pt>
                <c:pt idx="367">
                  <c:v>11098.6</c:v>
                </c:pt>
                <c:pt idx="368">
                  <c:v>11447.199999999999</c:v>
                </c:pt>
                <c:pt idx="369">
                  <c:v>11490.8</c:v>
                </c:pt>
                <c:pt idx="370">
                  <c:v>11577.9</c:v>
                </c:pt>
                <c:pt idx="371">
                  <c:v>11795.8</c:v>
                </c:pt>
                <c:pt idx="372">
                  <c:v>11795.8</c:v>
                </c:pt>
                <c:pt idx="373">
                  <c:v>12013.7</c:v>
                </c:pt>
                <c:pt idx="374">
                  <c:v>12275.199999999999</c:v>
                </c:pt>
                <c:pt idx="375">
                  <c:v>12318.800000000001</c:v>
                </c:pt>
                <c:pt idx="376">
                  <c:v>12711</c:v>
                </c:pt>
                <c:pt idx="377">
                  <c:v>12711</c:v>
                </c:pt>
                <c:pt idx="378">
                  <c:v>13016</c:v>
                </c:pt>
                <c:pt idx="379">
                  <c:v>13103.2</c:v>
                </c:pt>
                <c:pt idx="380">
                  <c:v>13277.5</c:v>
                </c:pt>
                <c:pt idx="381">
                  <c:v>13582.499999999998</c:v>
                </c:pt>
                <c:pt idx="382">
                  <c:v>13582.499999999998</c:v>
                </c:pt>
                <c:pt idx="383">
                  <c:v>13713.300000000001</c:v>
                </c:pt>
                <c:pt idx="384">
                  <c:v>13974.7</c:v>
                </c:pt>
                <c:pt idx="385">
                  <c:v>13974.7</c:v>
                </c:pt>
                <c:pt idx="386">
                  <c:v>14454.1</c:v>
                </c:pt>
                <c:pt idx="387">
                  <c:v>14672</c:v>
                </c:pt>
                <c:pt idx="388">
                  <c:v>14802.699999999999</c:v>
                </c:pt>
                <c:pt idx="389">
                  <c:v>14933.5</c:v>
                </c:pt>
                <c:pt idx="390">
                  <c:v>14933.5</c:v>
                </c:pt>
                <c:pt idx="391">
                  <c:v>15107.800000000001</c:v>
                </c:pt>
                <c:pt idx="392">
                  <c:v>15107.800000000001</c:v>
                </c:pt>
                <c:pt idx="393">
                  <c:v>15325.7</c:v>
                </c:pt>
                <c:pt idx="394">
                  <c:v>15543.5</c:v>
                </c:pt>
                <c:pt idx="395">
                  <c:v>15674.3</c:v>
                </c:pt>
                <c:pt idx="396">
                  <c:v>15935.800000000001</c:v>
                </c:pt>
                <c:pt idx="397">
                  <c:v>15892.199999999999</c:v>
                </c:pt>
                <c:pt idx="398">
                  <c:v>15892.199999999999</c:v>
                </c:pt>
                <c:pt idx="399">
                  <c:v>16022.900000000001</c:v>
                </c:pt>
                <c:pt idx="400">
                  <c:v>16284.4</c:v>
                </c:pt>
                <c:pt idx="401">
                  <c:v>16502.3</c:v>
                </c:pt>
                <c:pt idx="402">
                  <c:v>16633</c:v>
                </c:pt>
                <c:pt idx="403">
                  <c:v>16894.5</c:v>
                </c:pt>
                <c:pt idx="404">
                  <c:v>16894.5</c:v>
                </c:pt>
                <c:pt idx="405">
                  <c:v>16894.5</c:v>
                </c:pt>
                <c:pt idx="406">
                  <c:v>17025.2</c:v>
                </c:pt>
                <c:pt idx="407">
                  <c:v>17243.100000000002</c:v>
                </c:pt>
                <c:pt idx="408">
                  <c:v>17330.3</c:v>
                </c:pt>
                <c:pt idx="409">
                  <c:v>17461</c:v>
                </c:pt>
                <c:pt idx="410">
                  <c:v>17722.5</c:v>
                </c:pt>
                <c:pt idx="411">
                  <c:v>17766</c:v>
                </c:pt>
                <c:pt idx="412">
                  <c:v>17766</c:v>
                </c:pt>
                <c:pt idx="413">
                  <c:v>17940.3</c:v>
                </c:pt>
                <c:pt idx="414">
                  <c:v>18114.7</c:v>
                </c:pt>
                <c:pt idx="415">
                  <c:v>18114.7</c:v>
                </c:pt>
                <c:pt idx="416">
                  <c:v>18506.899999999998</c:v>
                </c:pt>
                <c:pt idx="417">
                  <c:v>18637.600000000002</c:v>
                </c:pt>
                <c:pt idx="418">
                  <c:v>18637.600000000002</c:v>
                </c:pt>
                <c:pt idx="419">
                  <c:v>18637.600000000002</c:v>
                </c:pt>
                <c:pt idx="420">
                  <c:v>18637.600000000002</c:v>
                </c:pt>
                <c:pt idx="421">
                  <c:v>18768.3</c:v>
                </c:pt>
                <c:pt idx="422">
                  <c:v>18899.100000000002</c:v>
                </c:pt>
                <c:pt idx="423">
                  <c:v>18986.2</c:v>
                </c:pt>
                <c:pt idx="424">
                  <c:v>19247.7</c:v>
                </c:pt>
                <c:pt idx="425">
                  <c:v>19247.7</c:v>
                </c:pt>
                <c:pt idx="426">
                  <c:v>19247.7</c:v>
                </c:pt>
                <c:pt idx="427">
                  <c:v>19509.2</c:v>
                </c:pt>
                <c:pt idx="428">
                  <c:v>19509.2</c:v>
                </c:pt>
                <c:pt idx="429">
                  <c:v>19509.2</c:v>
                </c:pt>
                <c:pt idx="430">
                  <c:v>19639.900000000001</c:v>
                </c:pt>
                <c:pt idx="431">
                  <c:v>19639.900000000001</c:v>
                </c:pt>
                <c:pt idx="432">
                  <c:v>19639.900000000001</c:v>
                </c:pt>
                <c:pt idx="433">
                  <c:v>19901.400000000001</c:v>
                </c:pt>
                <c:pt idx="434">
                  <c:v>19988.5</c:v>
                </c:pt>
                <c:pt idx="435">
                  <c:v>19988.5</c:v>
                </c:pt>
                <c:pt idx="436">
                  <c:v>20250</c:v>
                </c:pt>
                <c:pt idx="437">
                  <c:v>20250</c:v>
                </c:pt>
                <c:pt idx="438">
                  <c:v>20337.100000000002</c:v>
                </c:pt>
                <c:pt idx="439">
                  <c:v>20337.100000000002</c:v>
                </c:pt>
                <c:pt idx="440">
                  <c:v>20337.100000000002</c:v>
                </c:pt>
                <c:pt idx="441">
                  <c:v>20380.699999999997</c:v>
                </c:pt>
                <c:pt idx="442">
                  <c:v>20467.900000000001</c:v>
                </c:pt>
                <c:pt idx="443">
                  <c:v>20467.900000000001</c:v>
                </c:pt>
                <c:pt idx="444">
                  <c:v>20467.900000000001</c:v>
                </c:pt>
                <c:pt idx="445">
                  <c:v>20511.5</c:v>
                </c:pt>
                <c:pt idx="446">
                  <c:v>20511.5</c:v>
                </c:pt>
                <c:pt idx="447">
                  <c:v>20685.8</c:v>
                </c:pt>
                <c:pt idx="448">
                  <c:v>20816.5</c:v>
                </c:pt>
                <c:pt idx="449">
                  <c:v>20903.7</c:v>
                </c:pt>
                <c:pt idx="450">
                  <c:v>20947.2</c:v>
                </c:pt>
                <c:pt idx="451">
                  <c:v>20947.2</c:v>
                </c:pt>
                <c:pt idx="452">
                  <c:v>20947.2</c:v>
                </c:pt>
                <c:pt idx="453">
                  <c:v>20947.2</c:v>
                </c:pt>
                <c:pt idx="454">
                  <c:v>20990.799999999999</c:v>
                </c:pt>
                <c:pt idx="455">
                  <c:v>20990.799999999999</c:v>
                </c:pt>
                <c:pt idx="456">
                  <c:v>20990.799999999999</c:v>
                </c:pt>
                <c:pt idx="457">
                  <c:v>21252.3</c:v>
                </c:pt>
                <c:pt idx="458">
                  <c:v>21252.3</c:v>
                </c:pt>
                <c:pt idx="459">
                  <c:v>21339.4</c:v>
                </c:pt>
                <c:pt idx="460">
                  <c:v>21339.4</c:v>
                </c:pt>
                <c:pt idx="461">
                  <c:v>21252.3</c:v>
                </c:pt>
                <c:pt idx="462">
                  <c:v>21252.3</c:v>
                </c:pt>
                <c:pt idx="463">
                  <c:v>21295.9</c:v>
                </c:pt>
                <c:pt idx="464">
                  <c:v>21383</c:v>
                </c:pt>
                <c:pt idx="465">
                  <c:v>21383</c:v>
                </c:pt>
                <c:pt idx="466">
                  <c:v>21470.2</c:v>
                </c:pt>
                <c:pt idx="467">
                  <c:v>21470.2</c:v>
                </c:pt>
                <c:pt idx="468">
                  <c:v>21470.2</c:v>
                </c:pt>
                <c:pt idx="469">
                  <c:v>21470.2</c:v>
                </c:pt>
                <c:pt idx="470">
                  <c:v>21513.8</c:v>
                </c:pt>
                <c:pt idx="471">
                  <c:v>21470.2</c:v>
                </c:pt>
                <c:pt idx="472">
                  <c:v>21470.2</c:v>
                </c:pt>
                <c:pt idx="473">
                  <c:v>21688.1</c:v>
                </c:pt>
                <c:pt idx="474">
                  <c:v>21688.1</c:v>
                </c:pt>
                <c:pt idx="475">
                  <c:v>21688.1</c:v>
                </c:pt>
                <c:pt idx="476">
                  <c:v>21688.1</c:v>
                </c:pt>
                <c:pt idx="477">
                  <c:v>21644.5</c:v>
                </c:pt>
                <c:pt idx="478">
                  <c:v>21644.5</c:v>
                </c:pt>
                <c:pt idx="479">
                  <c:v>21644.5</c:v>
                </c:pt>
                <c:pt idx="480">
                  <c:v>21470.2</c:v>
                </c:pt>
                <c:pt idx="481">
                  <c:v>21426.6</c:v>
                </c:pt>
                <c:pt idx="482">
                  <c:v>21339.4</c:v>
                </c:pt>
                <c:pt idx="483">
                  <c:v>21339.4</c:v>
                </c:pt>
                <c:pt idx="484">
                  <c:v>21426.6</c:v>
                </c:pt>
                <c:pt idx="485">
                  <c:v>21426.6</c:v>
                </c:pt>
                <c:pt idx="486">
                  <c:v>21600.899999999998</c:v>
                </c:pt>
                <c:pt idx="487">
                  <c:v>21600.899999999998</c:v>
                </c:pt>
                <c:pt idx="488">
                  <c:v>21557.3</c:v>
                </c:pt>
                <c:pt idx="489">
                  <c:v>21513.8</c:v>
                </c:pt>
                <c:pt idx="490">
                  <c:v>21513.8</c:v>
                </c:pt>
                <c:pt idx="491">
                  <c:v>21470.2</c:v>
                </c:pt>
                <c:pt idx="492">
                  <c:v>21470.2</c:v>
                </c:pt>
                <c:pt idx="493">
                  <c:v>21252.3</c:v>
                </c:pt>
                <c:pt idx="494">
                  <c:v>21252.3</c:v>
                </c:pt>
                <c:pt idx="495">
                  <c:v>21034.399999999998</c:v>
                </c:pt>
                <c:pt idx="496">
                  <c:v>21034.399999999998</c:v>
                </c:pt>
                <c:pt idx="497">
                  <c:v>21121.5</c:v>
                </c:pt>
                <c:pt idx="498">
                  <c:v>21121.5</c:v>
                </c:pt>
                <c:pt idx="499">
                  <c:v>21252.3</c:v>
                </c:pt>
                <c:pt idx="500">
                  <c:v>21165.100000000002</c:v>
                </c:pt>
                <c:pt idx="501">
                  <c:v>21078</c:v>
                </c:pt>
                <c:pt idx="502">
                  <c:v>20947.2</c:v>
                </c:pt>
                <c:pt idx="503">
                  <c:v>20903.7</c:v>
                </c:pt>
                <c:pt idx="504">
                  <c:v>20642.2</c:v>
                </c:pt>
                <c:pt idx="505">
                  <c:v>20642.2</c:v>
                </c:pt>
                <c:pt idx="506">
                  <c:v>20685.8</c:v>
                </c:pt>
                <c:pt idx="507">
                  <c:v>20685.8</c:v>
                </c:pt>
                <c:pt idx="508">
                  <c:v>20598.599999999999</c:v>
                </c:pt>
                <c:pt idx="509">
                  <c:v>20598.599999999999</c:v>
                </c:pt>
                <c:pt idx="510">
                  <c:v>20380.699999999997</c:v>
                </c:pt>
                <c:pt idx="511">
                  <c:v>20380.699999999997</c:v>
                </c:pt>
                <c:pt idx="512">
                  <c:v>20380.699999999997</c:v>
                </c:pt>
                <c:pt idx="513">
                  <c:v>20380.699999999997</c:v>
                </c:pt>
                <c:pt idx="514">
                  <c:v>20293.600000000002</c:v>
                </c:pt>
                <c:pt idx="515">
                  <c:v>20119.300000000003</c:v>
                </c:pt>
                <c:pt idx="516">
                  <c:v>20119.300000000003</c:v>
                </c:pt>
                <c:pt idx="517">
                  <c:v>20119.300000000003</c:v>
                </c:pt>
                <c:pt idx="518">
                  <c:v>20075.7</c:v>
                </c:pt>
                <c:pt idx="519">
                  <c:v>20075.7</c:v>
                </c:pt>
                <c:pt idx="520">
                  <c:v>20075.7</c:v>
                </c:pt>
                <c:pt idx="521">
                  <c:v>19988.5</c:v>
                </c:pt>
                <c:pt idx="522">
                  <c:v>19988.5</c:v>
                </c:pt>
                <c:pt idx="523">
                  <c:v>19770.599999999999</c:v>
                </c:pt>
                <c:pt idx="524">
                  <c:v>19770.599999999999</c:v>
                </c:pt>
                <c:pt idx="525">
                  <c:v>19683.5</c:v>
                </c:pt>
                <c:pt idx="526">
                  <c:v>19683.5</c:v>
                </c:pt>
                <c:pt idx="527">
                  <c:v>19465.600000000002</c:v>
                </c:pt>
                <c:pt idx="528">
                  <c:v>19378.399999999998</c:v>
                </c:pt>
                <c:pt idx="529">
                  <c:v>19160.5</c:v>
                </c:pt>
                <c:pt idx="530">
                  <c:v>19160.5</c:v>
                </c:pt>
                <c:pt idx="531">
                  <c:v>19073.400000000001</c:v>
                </c:pt>
                <c:pt idx="532">
                  <c:v>19029.8</c:v>
                </c:pt>
                <c:pt idx="533">
                  <c:v>18986.2</c:v>
                </c:pt>
                <c:pt idx="534">
                  <c:v>18899.100000000002</c:v>
                </c:pt>
                <c:pt idx="535">
                  <c:v>18899.100000000002</c:v>
                </c:pt>
                <c:pt idx="536">
                  <c:v>18681.2</c:v>
                </c:pt>
                <c:pt idx="537">
                  <c:v>18681.2</c:v>
                </c:pt>
                <c:pt idx="538">
                  <c:v>18376.099999999999</c:v>
                </c:pt>
                <c:pt idx="539">
                  <c:v>18376.099999999999</c:v>
                </c:pt>
                <c:pt idx="540">
                  <c:v>18158.2</c:v>
                </c:pt>
                <c:pt idx="541">
                  <c:v>18158.2</c:v>
                </c:pt>
                <c:pt idx="542">
                  <c:v>18158.2</c:v>
                </c:pt>
                <c:pt idx="543">
                  <c:v>18158.2</c:v>
                </c:pt>
                <c:pt idx="544">
                  <c:v>17940.3</c:v>
                </c:pt>
                <c:pt idx="545">
                  <c:v>17940.3</c:v>
                </c:pt>
                <c:pt idx="546">
                  <c:v>17983.900000000001</c:v>
                </c:pt>
                <c:pt idx="547">
                  <c:v>17983.900000000001</c:v>
                </c:pt>
                <c:pt idx="548">
                  <c:v>17678.899999999998</c:v>
                </c:pt>
                <c:pt idx="549">
                  <c:v>17635.3</c:v>
                </c:pt>
                <c:pt idx="550">
                  <c:v>17417.400000000001</c:v>
                </c:pt>
                <c:pt idx="551">
                  <c:v>17417.400000000001</c:v>
                </c:pt>
                <c:pt idx="552">
                  <c:v>17286.7</c:v>
                </c:pt>
                <c:pt idx="553">
                  <c:v>17199.5</c:v>
                </c:pt>
                <c:pt idx="554">
                  <c:v>17112.399999999998</c:v>
                </c:pt>
                <c:pt idx="555">
                  <c:v>16981.599999999999</c:v>
                </c:pt>
                <c:pt idx="556">
                  <c:v>16981.599999999999</c:v>
                </c:pt>
                <c:pt idx="557">
                  <c:v>16807.3</c:v>
                </c:pt>
                <c:pt idx="558">
                  <c:v>16763.7</c:v>
                </c:pt>
                <c:pt idx="559">
                  <c:v>16545.8</c:v>
                </c:pt>
                <c:pt idx="560">
                  <c:v>16545.8</c:v>
                </c:pt>
                <c:pt idx="561">
                  <c:v>16284.4</c:v>
                </c:pt>
                <c:pt idx="562">
                  <c:v>16284.4</c:v>
                </c:pt>
                <c:pt idx="563">
                  <c:v>16022.900000000001</c:v>
                </c:pt>
                <c:pt idx="564">
                  <c:v>16022.900000000001</c:v>
                </c:pt>
                <c:pt idx="565">
                  <c:v>15848.599999999999</c:v>
                </c:pt>
                <c:pt idx="566">
                  <c:v>15848.599999999999</c:v>
                </c:pt>
                <c:pt idx="567">
                  <c:v>15717.9</c:v>
                </c:pt>
                <c:pt idx="568">
                  <c:v>15717.9</c:v>
                </c:pt>
                <c:pt idx="569">
                  <c:v>15587.1</c:v>
                </c:pt>
                <c:pt idx="570">
                  <c:v>15587.1</c:v>
                </c:pt>
                <c:pt idx="571">
                  <c:v>15238.5</c:v>
                </c:pt>
                <c:pt idx="572">
                  <c:v>15238.5</c:v>
                </c:pt>
                <c:pt idx="573">
                  <c:v>15282.1</c:v>
                </c:pt>
                <c:pt idx="574">
                  <c:v>15282.1</c:v>
                </c:pt>
                <c:pt idx="575">
                  <c:v>14977.000000000002</c:v>
                </c:pt>
                <c:pt idx="576">
                  <c:v>14933.5</c:v>
                </c:pt>
                <c:pt idx="577">
                  <c:v>14628.4</c:v>
                </c:pt>
                <c:pt idx="578">
                  <c:v>14628.4</c:v>
                </c:pt>
                <c:pt idx="579">
                  <c:v>14323.400000000001</c:v>
                </c:pt>
                <c:pt idx="580">
                  <c:v>14323.400000000001</c:v>
                </c:pt>
                <c:pt idx="581">
                  <c:v>14236.199999999999</c:v>
                </c:pt>
                <c:pt idx="582">
                  <c:v>14236.199999999999</c:v>
                </c:pt>
                <c:pt idx="583">
                  <c:v>14105.5</c:v>
                </c:pt>
                <c:pt idx="584">
                  <c:v>13887.6</c:v>
                </c:pt>
                <c:pt idx="585">
                  <c:v>13800.4</c:v>
                </c:pt>
                <c:pt idx="586">
                  <c:v>13669.7</c:v>
                </c:pt>
                <c:pt idx="587">
                  <c:v>13626.1</c:v>
                </c:pt>
                <c:pt idx="588">
                  <c:v>13495.400000000001</c:v>
                </c:pt>
                <c:pt idx="589">
                  <c:v>13451.8</c:v>
                </c:pt>
                <c:pt idx="590">
                  <c:v>13190.3</c:v>
                </c:pt>
                <c:pt idx="591">
                  <c:v>13190.3</c:v>
                </c:pt>
                <c:pt idx="592">
                  <c:v>13190.3</c:v>
                </c:pt>
                <c:pt idx="593">
                  <c:v>13190.3</c:v>
                </c:pt>
                <c:pt idx="594">
                  <c:v>12972.4</c:v>
                </c:pt>
                <c:pt idx="595">
                  <c:v>12972.4</c:v>
                </c:pt>
                <c:pt idx="596">
                  <c:v>12580.2</c:v>
                </c:pt>
                <c:pt idx="597">
                  <c:v>12580.2</c:v>
                </c:pt>
                <c:pt idx="598">
                  <c:v>12318.800000000001</c:v>
                </c:pt>
                <c:pt idx="599">
                  <c:v>12318.800000000001</c:v>
                </c:pt>
                <c:pt idx="600">
                  <c:v>12231.6</c:v>
                </c:pt>
                <c:pt idx="601">
                  <c:v>12231.6</c:v>
                </c:pt>
                <c:pt idx="602">
                  <c:v>11926.6</c:v>
                </c:pt>
                <c:pt idx="603">
                  <c:v>11926.6</c:v>
                </c:pt>
                <c:pt idx="604">
                  <c:v>11970.099999999999</c:v>
                </c:pt>
                <c:pt idx="605">
                  <c:v>11970.099999999999</c:v>
                </c:pt>
                <c:pt idx="606">
                  <c:v>11621.5</c:v>
                </c:pt>
                <c:pt idx="607">
                  <c:v>11577.9</c:v>
                </c:pt>
                <c:pt idx="608">
                  <c:v>11272.9</c:v>
                </c:pt>
                <c:pt idx="609">
                  <c:v>11272.9</c:v>
                </c:pt>
                <c:pt idx="610">
                  <c:v>11098.6</c:v>
                </c:pt>
                <c:pt idx="611">
                  <c:v>11098.6</c:v>
                </c:pt>
                <c:pt idx="612">
                  <c:v>10793.5</c:v>
                </c:pt>
                <c:pt idx="613">
                  <c:v>10793.5</c:v>
                </c:pt>
                <c:pt idx="614">
                  <c:v>10793.5</c:v>
                </c:pt>
                <c:pt idx="615">
                  <c:v>10619.199999999999</c:v>
                </c:pt>
                <c:pt idx="616">
                  <c:v>10444.9</c:v>
                </c:pt>
                <c:pt idx="617">
                  <c:v>10270.6</c:v>
                </c:pt>
                <c:pt idx="618">
                  <c:v>10183.4</c:v>
                </c:pt>
                <c:pt idx="619">
                  <c:v>10052.700000000001</c:v>
                </c:pt>
                <c:pt idx="620">
                  <c:v>9922</c:v>
                </c:pt>
                <c:pt idx="621">
                  <c:v>10096.299999999999</c:v>
                </c:pt>
                <c:pt idx="622">
                  <c:v>10096.299999999999</c:v>
                </c:pt>
                <c:pt idx="623">
                  <c:v>9834.7999999999993</c:v>
                </c:pt>
                <c:pt idx="624">
                  <c:v>9834.7999999999993</c:v>
                </c:pt>
                <c:pt idx="625">
                  <c:v>9660.5</c:v>
                </c:pt>
                <c:pt idx="626">
                  <c:v>9660.5</c:v>
                </c:pt>
                <c:pt idx="627">
                  <c:v>9311.9</c:v>
                </c:pt>
                <c:pt idx="628">
                  <c:v>9311.9</c:v>
                </c:pt>
                <c:pt idx="629">
                  <c:v>8919.7000000000007</c:v>
                </c:pt>
                <c:pt idx="630">
                  <c:v>8919.7000000000007</c:v>
                </c:pt>
                <c:pt idx="631">
                  <c:v>8832.5</c:v>
                </c:pt>
                <c:pt idx="632">
                  <c:v>8832.5</c:v>
                </c:pt>
                <c:pt idx="633">
                  <c:v>8658.1999999999989</c:v>
                </c:pt>
                <c:pt idx="634">
                  <c:v>8658.1999999999989</c:v>
                </c:pt>
                <c:pt idx="635">
                  <c:v>8483.9</c:v>
                </c:pt>
                <c:pt idx="636">
                  <c:v>8483.9</c:v>
                </c:pt>
                <c:pt idx="637">
                  <c:v>8266</c:v>
                </c:pt>
                <c:pt idx="638">
                  <c:v>8266</c:v>
                </c:pt>
                <c:pt idx="639">
                  <c:v>8004.5</c:v>
                </c:pt>
                <c:pt idx="640">
                  <c:v>8004.5</c:v>
                </c:pt>
                <c:pt idx="641">
                  <c:v>7960.9</c:v>
                </c:pt>
                <c:pt idx="642">
                  <c:v>7830.2000000000007</c:v>
                </c:pt>
                <c:pt idx="643">
                  <c:v>7830.2000000000007</c:v>
                </c:pt>
                <c:pt idx="644">
                  <c:v>7743.0999999999995</c:v>
                </c:pt>
                <c:pt idx="645">
                  <c:v>7612.3</c:v>
                </c:pt>
                <c:pt idx="646">
                  <c:v>7350.9</c:v>
                </c:pt>
                <c:pt idx="647">
                  <c:v>7176.5</c:v>
                </c:pt>
                <c:pt idx="648">
                  <c:v>7045.8</c:v>
                </c:pt>
                <c:pt idx="649">
                  <c:v>7002.2000000000007</c:v>
                </c:pt>
                <c:pt idx="650">
                  <c:v>6958.7000000000007</c:v>
                </c:pt>
                <c:pt idx="651">
                  <c:v>6958.7000000000007</c:v>
                </c:pt>
                <c:pt idx="652">
                  <c:v>6827.9</c:v>
                </c:pt>
                <c:pt idx="653">
                  <c:v>6827.9</c:v>
                </c:pt>
                <c:pt idx="654">
                  <c:v>6566.4000000000005</c:v>
                </c:pt>
                <c:pt idx="655">
                  <c:v>6566.4000000000005</c:v>
                </c:pt>
                <c:pt idx="656">
                  <c:v>6392.1</c:v>
                </c:pt>
                <c:pt idx="657">
                  <c:v>6392.1</c:v>
                </c:pt>
                <c:pt idx="658">
                  <c:v>6087.1</c:v>
                </c:pt>
                <c:pt idx="659">
                  <c:v>6087.1</c:v>
                </c:pt>
                <c:pt idx="660">
                  <c:v>5999.9000000000005</c:v>
                </c:pt>
                <c:pt idx="661">
                  <c:v>5999.9000000000005</c:v>
                </c:pt>
                <c:pt idx="662">
                  <c:v>5825.6</c:v>
                </c:pt>
                <c:pt idx="663">
                  <c:v>5825.6</c:v>
                </c:pt>
                <c:pt idx="664">
                  <c:v>5651.3</c:v>
                </c:pt>
                <c:pt idx="665">
                  <c:v>5607.7</c:v>
                </c:pt>
                <c:pt idx="666">
                  <c:v>5389.8</c:v>
                </c:pt>
                <c:pt idx="667">
                  <c:v>5389.8</c:v>
                </c:pt>
                <c:pt idx="668">
                  <c:v>5346.3</c:v>
                </c:pt>
                <c:pt idx="669">
                  <c:v>5171.9000000000005</c:v>
                </c:pt>
                <c:pt idx="670">
                  <c:v>5084.8</c:v>
                </c:pt>
                <c:pt idx="671">
                  <c:v>5041.2</c:v>
                </c:pt>
                <c:pt idx="672">
                  <c:v>5041.2</c:v>
                </c:pt>
                <c:pt idx="673">
                  <c:v>4866.8999999999996</c:v>
                </c:pt>
                <c:pt idx="674">
                  <c:v>4866.8999999999996</c:v>
                </c:pt>
                <c:pt idx="675">
                  <c:v>4561.8999999999996</c:v>
                </c:pt>
                <c:pt idx="676">
                  <c:v>4561.8999999999996</c:v>
                </c:pt>
                <c:pt idx="677">
                  <c:v>4387.5</c:v>
                </c:pt>
                <c:pt idx="678">
                  <c:v>4387.5</c:v>
                </c:pt>
                <c:pt idx="679">
                  <c:v>4213.2</c:v>
                </c:pt>
                <c:pt idx="680">
                  <c:v>4213.2</c:v>
                </c:pt>
                <c:pt idx="681">
                  <c:v>4169.7000000000007</c:v>
                </c:pt>
                <c:pt idx="682">
                  <c:v>4169.7000000000007</c:v>
                </c:pt>
                <c:pt idx="683">
                  <c:v>3995.3</c:v>
                </c:pt>
                <c:pt idx="684">
                  <c:v>3995.3</c:v>
                </c:pt>
                <c:pt idx="685">
                  <c:v>3821</c:v>
                </c:pt>
                <c:pt idx="686">
                  <c:v>3821</c:v>
                </c:pt>
                <c:pt idx="687">
                  <c:v>3603.1</c:v>
                </c:pt>
                <c:pt idx="688">
                  <c:v>3559.5999999999995</c:v>
                </c:pt>
                <c:pt idx="689">
                  <c:v>3515.9999999999995</c:v>
                </c:pt>
                <c:pt idx="690">
                  <c:v>3515.9999999999995</c:v>
                </c:pt>
                <c:pt idx="691">
                  <c:v>3428.7999999999997</c:v>
                </c:pt>
                <c:pt idx="692">
                  <c:v>3341.7000000000003</c:v>
                </c:pt>
                <c:pt idx="693">
                  <c:v>3341.7000000000003</c:v>
                </c:pt>
                <c:pt idx="694">
                  <c:v>3254.5</c:v>
                </c:pt>
                <c:pt idx="695">
                  <c:v>3254.5</c:v>
                </c:pt>
                <c:pt idx="696">
                  <c:v>3080.2</c:v>
                </c:pt>
                <c:pt idx="697">
                  <c:v>3080.2</c:v>
                </c:pt>
                <c:pt idx="698">
                  <c:v>2775.1</c:v>
                </c:pt>
                <c:pt idx="699">
                  <c:v>2775.1</c:v>
                </c:pt>
                <c:pt idx="700">
                  <c:v>2600.7999999999997</c:v>
                </c:pt>
                <c:pt idx="701">
                  <c:v>2600.7999999999997</c:v>
                </c:pt>
                <c:pt idx="702">
                  <c:v>2600.7999999999997</c:v>
                </c:pt>
                <c:pt idx="703">
                  <c:v>2600.7999999999997</c:v>
                </c:pt>
                <c:pt idx="704">
                  <c:v>2339.3999999999996</c:v>
                </c:pt>
                <c:pt idx="705">
                  <c:v>2339.3999999999996</c:v>
                </c:pt>
                <c:pt idx="706">
                  <c:v>2339.3999999999996</c:v>
                </c:pt>
                <c:pt idx="707">
                  <c:v>2208.6</c:v>
                </c:pt>
                <c:pt idx="708">
                  <c:v>1990.7</c:v>
                </c:pt>
                <c:pt idx="709">
                  <c:v>1990.7</c:v>
                </c:pt>
                <c:pt idx="710">
                  <c:v>1990.7</c:v>
                </c:pt>
                <c:pt idx="711">
                  <c:v>1903.6000000000001</c:v>
                </c:pt>
                <c:pt idx="712">
                  <c:v>1903.6000000000001</c:v>
                </c:pt>
                <c:pt idx="713">
                  <c:v>1816.4</c:v>
                </c:pt>
                <c:pt idx="714">
                  <c:v>1816.4</c:v>
                </c:pt>
                <c:pt idx="715">
                  <c:v>1860.0000000000002</c:v>
                </c:pt>
                <c:pt idx="716">
                  <c:v>1860.0000000000002</c:v>
                </c:pt>
                <c:pt idx="717">
                  <c:v>1772.8999999999999</c:v>
                </c:pt>
                <c:pt idx="718">
                  <c:v>1685.6999999999998</c:v>
                </c:pt>
                <c:pt idx="719">
                  <c:v>1729.3</c:v>
                </c:pt>
                <c:pt idx="720">
                  <c:v>1685.6999999999998</c:v>
                </c:pt>
                <c:pt idx="721">
                  <c:v>1598.5</c:v>
                </c:pt>
                <c:pt idx="722">
                  <c:v>1511.4</c:v>
                </c:pt>
                <c:pt idx="723">
                  <c:v>1511.4</c:v>
                </c:pt>
                <c:pt idx="724">
                  <c:v>1511.4</c:v>
                </c:pt>
                <c:pt idx="725">
                  <c:v>1511.4</c:v>
                </c:pt>
                <c:pt idx="726">
                  <c:v>1293.5</c:v>
                </c:pt>
                <c:pt idx="727">
                  <c:v>1293.5</c:v>
                </c:pt>
                <c:pt idx="728">
                  <c:v>1032</c:v>
                </c:pt>
                <c:pt idx="729">
                  <c:v>1032</c:v>
                </c:pt>
                <c:pt idx="730">
                  <c:v>1293.5</c:v>
                </c:pt>
                <c:pt idx="731">
                  <c:v>1249.9000000000001</c:v>
                </c:pt>
                <c:pt idx="732">
                  <c:v>1206.3</c:v>
                </c:pt>
                <c:pt idx="733">
                  <c:v>1075.5999999999999</c:v>
                </c:pt>
                <c:pt idx="734">
                  <c:v>1032</c:v>
                </c:pt>
                <c:pt idx="735">
                  <c:v>944.9</c:v>
                </c:pt>
                <c:pt idx="736">
                  <c:v>944.9</c:v>
                </c:pt>
                <c:pt idx="737">
                  <c:v>944.9</c:v>
                </c:pt>
                <c:pt idx="738">
                  <c:v>944.9</c:v>
                </c:pt>
                <c:pt idx="739">
                  <c:v>944.9</c:v>
                </c:pt>
                <c:pt idx="740">
                  <c:v>944.9</c:v>
                </c:pt>
                <c:pt idx="741">
                  <c:v>814.1</c:v>
                </c:pt>
                <c:pt idx="742">
                  <c:v>814.1</c:v>
                </c:pt>
                <c:pt idx="743">
                  <c:v>727</c:v>
                </c:pt>
                <c:pt idx="744">
                  <c:v>770.6</c:v>
                </c:pt>
                <c:pt idx="745">
                  <c:v>770.6</c:v>
                </c:pt>
                <c:pt idx="746">
                  <c:v>727</c:v>
                </c:pt>
                <c:pt idx="747">
                  <c:v>727</c:v>
                </c:pt>
                <c:pt idx="748">
                  <c:v>596.19999999999993</c:v>
                </c:pt>
                <c:pt idx="749">
                  <c:v>596.19999999999993</c:v>
                </c:pt>
                <c:pt idx="750">
                  <c:v>727</c:v>
                </c:pt>
                <c:pt idx="751">
                  <c:v>727</c:v>
                </c:pt>
                <c:pt idx="752">
                  <c:v>727</c:v>
                </c:pt>
                <c:pt idx="753">
                  <c:v>683.4</c:v>
                </c:pt>
                <c:pt idx="754">
                  <c:v>378.4</c:v>
                </c:pt>
                <c:pt idx="755">
                  <c:v>378.4</c:v>
                </c:pt>
                <c:pt idx="756">
                  <c:v>378.4</c:v>
                </c:pt>
                <c:pt idx="757">
                  <c:v>378.4</c:v>
                </c:pt>
                <c:pt idx="758">
                  <c:v>552.70000000000005</c:v>
                </c:pt>
                <c:pt idx="759">
                  <c:v>421.90000000000003</c:v>
                </c:pt>
                <c:pt idx="760">
                  <c:v>421.90000000000003</c:v>
                </c:pt>
                <c:pt idx="761">
                  <c:v>552.70000000000005</c:v>
                </c:pt>
                <c:pt idx="762">
                  <c:v>552.70000000000005</c:v>
                </c:pt>
                <c:pt idx="763">
                  <c:v>509.1</c:v>
                </c:pt>
                <c:pt idx="764">
                  <c:v>509.1</c:v>
                </c:pt>
                <c:pt idx="765">
                  <c:v>509.1</c:v>
                </c:pt>
                <c:pt idx="766">
                  <c:v>465.5</c:v>
                </c:pt>
                <c:pt idx="767">
                  <c:v>465.5</c:v>
                </c:pt>
                <c:pt idx="768">
                  <c:v>291.2</c:v>
                </c:pt>
                <c:pt idx="769">
                  <c:v>291.2</c:v>
                </c:pt>
                <c:pt idx="770">
                  <c:v>160.5</c:v>
                </c:pt>
                <c:pt idx="771">
                  <c:v>160.5</c:v>
                </c:pt>
                <c:pt idx="772">
                  <c:v>291.2</c:v>
                </c:pt>
                <c:pt idx="773">
                  <c:v>291.2</c:v>
                </c:pt>
                <c:pt idx="774">
                  <c:v>334.8</c:v>
                </c:pt>
                <c:pt idx="775">
                  <c:v>334.8</c:v>
                </c:pt>
                <c:pt idx="776">
                  <c:v>291.2</c:v>
                </c:pt>
                <c:pt idx="777">
                  <c:v>247.6</c:v>
                </c:pt>
                <c:pt idx="778">
                  <c:v>247.6</c:v>
                </c:pt>
                <c:pt idx="779">
                  <c:v>291.2</c:v>
                </c:pt>
                <c:pt idx="780">
                  <c:v>291.2</c:v>
                </c:pt>
                <c:pt idx="781">
                  <c:v>291.2</c:v>
                </c:pt>
                <c:pt idx="782">
                  <c:v>291.2</c:v>
                </c:pt>
                <c:pt idx="783">
                  <c:v>116.9</c:v>
                </c:pt>
                <c:pt idx="784">
                  <c:v>116.9</c:v>
                </c:pt>
                <c:pt idx="785">
                  <c:v>73.3</c:v>
                </c:pt>
                <c:pt idx="786">
                  <c:v>73.3</c:v>
                </c:pt>
                <c:pt idx="787">
                  <c:v>29.7</c:v>
                </c:pt>
                <c:pt idx="788">
                  <c:v>291.2</c:v>
                </c:pt>
                <c:pt idx="789">
                  <c:v>291.2</c:v>
                </c:pt>
                <c:pt idx="790">
                  <c:v>421.90000000000003</c:v>
                </c:pt>
                <c:pt idx="791">
                  <c:v>378.4</c:v>
                </c:pt>
                <c:pt idx="792">
                  <c:v>204</c:v>
                </c:pt>
                <c:pt idx="793">
                  <c:v>247.6</c:v>
                </c:pt>
                <c:pt idx="794">
                  <c:v>334.8</c:v>
                </c:pt>
                <c:pt idx="795">
                  <c:v>378.4</c:v>
                </c:pt>
                <c:pt idx="796">
                  <c:v>378.4</c:v>
                </c:pt>
                <c:pt idx="797">
                  <c:v>465.5</c:v>
                </c:pt>
                <c:pt idx="798">
                  <c:v>465.5</c:v>
                </c:pt>
                <c:pt idx="799">
                  <c:v>378.4</c:v>
                </c:pt>
                <c:pt idx="800">
                  <c:v>378.4</c:v>
                </c:pt>
                <c:pt idx="801">
                  <c:v>378.4</c:v>
                </c:pt>
                <c:pt idx="802">
                  <c:v>247.6</c:v>
                </c:pt>
                <c:pt idx="803">
                  <c:v>204</c:v>
                </c:pt>
                <c:pt idx="804">
                  <c:v>160.5</c:v>
                </c:pt>
                <c:pt idx="805">
                  <c:v>160.5</c:v>
                </c:pt>
                <c:pt idx="806">
                  <c:v>204</c:v>
                </c:pt>
                <c:pt idx="807">
                  <c:v>204</c:v>
                </c:pt>
                <c:pt idx="808">
                  <c:v>334.8</c:v>
                </c:pt>
                <c:pt idx="809">
                  <c:v>334.8</c:v>
                </c:pt>
                <c:pt idx="810">
                  <c:v>378.4</c:v>
                </c:pt>
                <c:pt idx="811">
                  <c:v>334.8</c:v>
                </c:pt>
                <c:pt idx="812">
                  <c:v>334.8</c:v>
                </c:pt>
                <c:pt idx="813">
                  <c:v>247.6</c:v>
                </c:pt>
                <c:pt idx="814">
                  <c:v>204</c:v>
                </c:pt>
                <c:pt idx="815">
                  <c:v>247.6</c:v>
                </c:pt>
                <c:pt idx="816">
                  <c:v>247.6</c:v>
                </c:pt>
                <c:pt idx="817">
                  <c:v>421.90000000000003</c:v>
                </c:pt>
                <c:pt idx="818">
                  <c:v>421.90000000000003</c:v>
                </c:pt>
                <c:pt idx="819">
                  <c:v>334.8</c:v>
                </c:pt>
                <c:pt idx="820">
                  <c:v>334.8</c:v>
                </c:pt>
                <c:pt idx="821">
                  <c:v>291.2</c:v>
                </c:pt>
                <c:pt idx="822">
                  <c:v>247.6</c:v>
                </c:pt>
                <c:pt idx="823">
                  <c:v>204</c:v>
                </c:pt>
                <c:pt idx="824">
                  <c:v>334.8</c:v>
                </c:pt>
                <c:pt idx="825">
                  <c:v>334.8</c:v>
                </c:pt>
                <c:pt idx="826">
                  <c:v>378.4</c:v>
                </c:pt>
                <c:pt idx="827">
                  <c:v>378.4</c:v>
                </c:pt>
                <c:pt idx="828">
                  <c:v>247.6</c:v>
                </c:pt>
                <c:pt idx="829">
                  <c:v>247.6</c:v>
                </c:pt>
                <c:pt idx="830">
                  <c:v>160.5</c:v>
                </c:pt>
                <c:pt idx="831">
                  <c:v>334.8</c:v>
                </c:pt>
                <c:pt idx="832">
                  <c:v>378.4</c:v>
                </c:pt>
                <c:pt idx="833">
                  <c:v>291.2</c:v>
                </c:pt>
                <c:pt idx="834">
                  <c:v>291.2</c:v>
                </c:pt>
                <c:pt idx="835">
                  <c:v>334.8</c:v>
                </c:pt>
                <c:pt idx="836">
                  <c:v>334.8</c:v>
                </c:pt>
                <c:pt idx="837">
                  <c:v>334.8</c:v>
                </c:pt>
                <c:pt idx="838">
                  <c:v>421.90000000000003</c:v>
                </c:pt>
                <c:pt idx="839">
                  <c:v>552.70000000000005</c:v>
                </c:pt>
                <c:pt idx="840">
                  <c:v>378.4</c:v>
                </c:pt>
                <c:pt idx="841">
                  <c:v>378.4</c:v>
                </c:pt>
                <c:pt idx="842">
                  <c:v>334.8</c:v>
                </c:pt>
                <c:pt idx="843">
                  <c:v>334.8</c:v>
                </c:pt>
                <c:pt idx="844">
                  <c:v>334.8</c:v>
                </c:pt>
                <c:pt idx="845">
                  <c:v>334.8</c:v>
                </c:pt>
                <c:pt idx="846">
                  <c:v>421.90000000000003</c:v>
                </c:pt>
                <c:pt idx="847">
                  <c:v>421.90000000000003</c:v>
                </c:pt>
                <c:pt idx="848">
                  <c:v>291.2</c:v>
                </c:pt>
                <c:pt idx="849">
                  <c:v>247.6</c:v>
                </c:pt>
                <c:pt idx="850">
                  <c:v>247.6</c:v>
                </c:pt>
                <c:pt idx="851">
                  <c:v>247.6</c:v>
                </c:pt>
                <c:pt idx="852">
                  <c:v>247.6</c:v>
                </c:pt>
                <c:pt idx="853">
                  <c:v>334.8</c:v>
                </c:pt>
                <c:pt idx="854">
                  <c:v>334.8</c:v>
                </c:pt>
                <c:pt idx="855">
                  <c:v>465.5</c:v>
                </c:pt>
                <c:pt idx="856">
                  <c:v>465.5</c:v>
                </c:pt>
                <c:pt idx="857">
                  <c:v>334.8</c:v>
                </c:pt>
                <c:pt idx="858">
                  <c:v>334.8</c:v>
                </c:pt>
                <c:pt idx="859">
                  <c:v>291.2</c:v>
                </c:pt>
                <c:pt idx="860">
                  <c:v>334.8</c:v>
                </c:pt>
                <c:pt idx="861">
                  <c:v>334.8</c:v>
                </c:pt>
                <c:pt idx="862">
                  <c:v>291.2</c:v>
                </c:pt>
                <c:pt idx="863">
                  <c:v>291.2</c:v>
                </c:pt>
                <c:pt idx="864">
                  <c:v>378.4</c:v>
                </c:pt>
                <c:pt idx="865">
                  <c:v>378.4</c:v>
                </c:pt>
                <c:pt idx="866">
                  <c:v>465.5</c:v>
                </c:pt>
                <c:pt idx="867">
                  <c:v>421.90000000000003</c:v>
                </c:pt>
                <c:pt idx="868">
                  <c:v>421.90000000000003</c:v>
                </c:pt>
                <c:pt idx="869">
                  <c:v>247.6</c:v>
                </c:pt>
                <c:pt idx="870">
                  <c:v>247.6</c:v>
                </c:pt>
                <c:pt idx="871">
                  <c:v>247.6</c:v>
                </c:pt>
                <c:pt idx="872">
                  <c:v>247.6</c:v>
                </c:pt>
                <c:pt idx="873">
                  <c:v>334.8</c:v>
                </c:pt>
                <c:pt idx="874">
                  <c:v>334.8</c:v>
                </c:pt>
                <c:pt idx="875">
                  <c:v>378.4</c:v>
                </c:pt>
                <c:pt idx="876">
                  <c:v>291.2</c:v>
                </c:pt>
                <c:pt idx="877">
                  <c:v>291.2</c:v>
                </c:pt>
                <c:pt idx="878">
                  <c:v>247.6</c:v>
                </c:pt>
                <c:pt idx="879">
                  <c:v>247.6</c:v>
                </c:pt>
                <c:pt idx="880">
                  <c:v>291.2</c:v>
                </c:pt>
                <c:pt idx="881">
                  <c:v>291.2</c:v>
                </c:pt>
                <c:pt idx="882">
                  <c:v>509.1</c:v>
                </c:pt>
                <c:pt idx="883">
                  <c:v>509.1</c:v>
                </c:pt>
                <c:pt idx="884">
                  <c:v>334.8</c:v>
                </c:pt>
                <c:pt idx="885">
                  <c:v>247.6</c:v>
                </c:pt>
                <c:pt idx="886">
                  <c:v>247.6</c:v>
                </c:pt>
                <c:pt idx="887">
                  <c:v>247.6</c:v>
                </c:pt>
                <c:pt idx="888">
                  <c:v>247.6</c:v>
                </c:pt>
                <c:pt idx="889">
                  <c:v>291.2</c:v>
                </c:pt>
                <c:pt idx="890">
                  <c:v>291.2</c:v>
                </c:pt>
                <c:pt idx="891">
                  <c:v>204</c:v>
                </c:pt>
                <c:pt idx="892">
                  <c:v>204</c:v>
                </c:pt>
                <c:pt idx="893">
                  <c:v>334.8</c:v>
                </c:pt>
                <c:pt idx="894">
                  <c:v>334.8</c:v>
                </c:pt>
                <c:pt idx="895">
                  <c:v>421.90000000000003</c:v>
                </c:pt>
                <c:pt idx="896">
                  <c:v>421.90000000000003</c:v>
                </c:pt>
                <c:pt idx="897">
                  <c:v>421.90000000000003</c:v>
                </c:pt>
                <c:pt idx="898">
                  <c:v>291.2</c:v>
                </c:pt>
                <c:pt idx="899">
                  <c:v>291.2</c:v>
                </c:pt>
                <c:pt idx="900">
                  <c:v>160.5</c:v>
                </c:pt>
                <c:pt idx="901">
                  <c:v>160.5</c:v>
                </c:pt>
                <c:pt idx="902">
                  <c:v>247.6</c:v>
                </c:pt>
                <c:pt idx="903">
                  <c:v>247.6</c:v>
                </c:pt>
                <c:pt idx="904">
                  <c:v>334.8</c:v>
                </c:pt>
                <c:pt idx="905">
                  <c:v>334.8</c:v>
                </c:pt>
                <c:pt idx="906">
                  <c:v>334.8</c:v>
                </c:pt>
                <c:pt idx="907">
                  <c:v>291.2</c:v>
                </c:pt>
                <c:pt idx="908">
                  <c:v>291.2</c:v>
                </c:pt>
                <c:pt idx="909">
                  <c:v>334.8</c:v>
                </c:pt>
                <c:pt idx="910">
                  <c:v>334.8</c:v>
                </c:pt>
                <c:pt idx="911">
                  <c:v>291.2</c:v>
                </c:pt>
                <c:pt idx="912">
                  <c:v>247.6</c:v>
                </c:pt>
                <c:pt idx="913">
                  <c:v>247.6</c:v>
                </c:pt>
                <c:pt idx="914">
                  <c:v>160.5</c:v>
                </c:pt>
                <c:pt idx="915">
                  <c:v>116.9</c:v>
                </c:pt>
                <c:pt idx="916">
                  <c:v>204</c:v>
                </c:pt>
                <c:pt idx="917">
                  <c:v>204</c:v>
                </c:pt>
                <c:pt idx="918">
                  <c:v>160.5</c:v>
                </c:pt>
                <c:pt idx="919">
                  <c:v>160.5</c:v>
                </c:pt>
                <c:pt idx="920">
                  <c:v>29.7</c:v>
                </c:pt>
                <c:pt idx="921">
                  <c:v>29.7</c:v>
                </c:pt>
                <c:pt idx="922">
                  <c:v>29.7</c:v>
                </c:pt>
                <c:pt idx="923">
                  <c:v>29.7</c:v>
                </c:pt>
                <c:pt idx="924">
                  <c:v>160.5</c:v>
                </c:pt>
                <c:pt idx="925">
                  <c:v>29.7</c:v>
                </c:pt>
                <c:pt idx="926">
                  <c:v>29.7</c:v>
                </c:pt>
                <c:pt idx="927">
                  <c:v>116.9</c:v>
                </c:pt>
                <c:pt idx="928">
                  <c:v>116.9</c:v>
                </c:pt>
                <c:pt idx="929">
                  <c:v>160.5</c:v>
                </c:pt>
                <c:pt idx="930">
                  <c:v>160.5</c:v>
                </c:pt>
                <c:pt idx="931">
                  <c:v>204</c:v>
                </c:pt>
                <c:pt idx="932">
                  <c:v>73.3</c:v>
                </c:pt>
                <c:pt idx="933">
                  <c:v>-57.4</c:v>
                </c:pt>
                <c:pt idx="934">
                  <c:v>-57.4</c:v>
                </c:pt>
                <c:pt idx="935">
                  <c:v>-13.900000000000002</c:v>
                </c:pt>
                <c:pt idx="936">
                  <c:v>-13.900000000000002</c:v>
                </c:pt>
                <c:pt idx="937">
                  <c:v>-13.900000000000002</c:v>
                </c:pt>
                <c:pt idx="938">
                  <c:v>-13.900000000000002</c:v>
                </c:pt>
                <c:pt idx="939">
                  <c:v>-13.900000000000002</c:v>
                </c:pt>
                <c:pt idx="940">
                  <c:v>73.3</c:v>
                </c:pt>
                <c:pt idx="941">
                  <c:v>73.3</c:v>
                </c:pt>
                <c:pt idx="942">
                  <c:v>-13.900000000000002</c:v>
                </c:pt>
                <c:pt idx="943">
                  <c:v>29.7</c:v>
                </c:pt>
                <c:pt idx="944">
                  <c:v>29.7</c:v>
                </c:pt>
                <c:pt idx="945">
                  <c:v>29.7</c:v>
                </c:pt>
                <c:pt idx="946">
                  <c:v>29.7</c:v>
                </c:pt>
                <c:pt idx="947">
                  <c:v>-144.6</c:v>
                </c:pt>
                <c:pt idx="948">
                  <c:v>-144.6</c:v>
                </c:pt>
                <c:pt idx="949">
                  <c:v>-188.2</c:v>
                </c:pt>
                <c:pt idx="950">
                  <c:v>-188.2</c:v>
                </c:pt>
                <c:pt idx="951">
                  <c:v>29.7</c:v>
                </c:pt>
                <c:pt idx="952">
                  <c:v>29.7</c:v>
                </c:pt>
                <c:pt idx="953">
                  <c:v>116.9</c:v>
                </c:pt>
                <c:pt idx="954">
                  <c:v>29.7</c:v>
                </c:pt>
                <c:pt idx="955">
                  <c:v>29.7</c:v>
                </c:pt>
                <c:pt idx="956">
                  <c:v>29.7</c:v>
                </c:pt>
                <c:pt idx="957">
                  <c:v>29.7</c:v>
                </c:pt>
                <c:pt idx="958">
                  <c:v>-57.4</c:v>
                </c:pt>
                <c:pt idx="959">
                  <c:v>-57.4</c:v>
                </c:pt>
                <c:pt idx="960">
                  <c:v>-101</c:v>
                </c:pt>
                <c:pt idx="961">
                  <c:v>-101</c:v>
                </c:pt>
                <c:pt idx="962">
                  <c:v>-57.4</c:v>
                </c:pt>
                <c:pt idx="963">
                  <c:v>116.9</c:v>
                </c:pt>
                <c:pt idx="964">
                  <c:v>116.9</c:v>
                </c:pt>
                <c:pt idx="965">
                  <c:v>116.9</c:v>
                </c:pt>
                <c:pt idx="966">
                  <c:v>116.9</c:v>
                </c:pt>
                <c:pt idx="967">
                  <c:v>-57.4</c:v>
                </c:pt>
                <c:pt idx="968">
                  <c:v>-57.4</c:v>
                </c:pt>
                <c:pt idx="969">
                  <c:v>-57.4</c:v>
                </c:pt>
                <c:pt idx="970">
                  <c:v>-57.4</c:v>
                </c:pt>
                <c:pt idx="971">
                  <c:v>-57.4</c:v>
                </c:pt>
                <c:pt idx="972">
                  <c:v>-57.4</c:v>
                </c:pt>
                <c:pt idx="973">
                  <c:v>-57.4</c:v>
                </c:pt>
                <c:pt idx="974">
                  <c:v>-101</c:v>
                </c:pt>
                <c:pt idx="975">
                  <c:v>-101</c:v>
                </c:pt>
                <c:pt idx="976">
                  <c:v>29.7</c:v>
                </c:pt>
                <c:pt idx="977">
                  <c:v>29.7</c:v>
                </c:pt>
                <c:pt idx="978">
                  <c:v>-101</c:v>
                </c:pt>
                <c:pt idx="979">
                  <c:v>-144.6</c:v>
                </c:pt>
                <c:pt idx="980">
                  <c:v>-188.2</c:v>
                </c:pt>
                <c:pt idx="981">
                  <c:v>-188.2</c:v>
                </c:pt>
                <c:pt idx="982">
                  <c:v>-188.2</c:v>
                </c:pt>
                <c:pt idx="983">
                  <c:v>-188.2</c:v>
                </c:pt>
                <c:pt idx="984">
                  <c:v>-188.2</c:v>
                </c:pt>
                <c:pt idx="985">
                  <c:v>-188.2</c:v>
                </c:pt>
                <c:pt idx="986">
                  <c:v>-188.2</c:v>
                </c:pt>
                <c:pt idx="987">
                  <c:v>-101</c:v>
                </c:pt>
                <c:pt idx="988">
                  <c:v>-101</c:v>
                </c:pt>
                <c:pt idx="989">
                  <c:v>-57.4</c:v>
                </c:pt>
                <c:pt idx="990">
                  <c:v>-57.4</c:v>
                </c:pt>
                <c:pt idx="991">
                  <c:v>-144.6</c:v>
                </c:pt>
                <c:pt idx="992">
                  <c:v>-362.5</c:v>
                </c:pt>
                <c:pt idx="993">
                  <c:v>-362.5</c:v>
                </c:pt>
                <c:pt idx="994">
                  <c:v>-231.8</c:v>
                </c:pt>
                <c:pt idx="995">
                  <c:v>-231.8</c:v>
                </c:pt>
                <c:pt idx="996">
                  <c:v>-231.8</c:v>
                </c:pt>
                <c:pt idx="997">
                  <c:v>-231.8</c:v>
                </c:pt>
                <c:pt idx="998">
                  <c:v>-362.5</c:v>
                </c:pt>
                <c:pt idx="999">
                  <c:v>-362.5</c:v>
                </c:pt>
                <c:pt idx="1000">
                  <c:v>-275.3</c:v>
                </c:pt>
                <c:pt idx="1001">
                  <c:v>-188.2</c:v>
                </c:pt>
                <c:pt idx="1002">
                  <c:v>-188.2</c:v>
                </c:pt>
                <c:pt idx="1003">
                  <c:v>-318.89999999999998</c:v>
                </c:pt>
                <c:pt idx="1004">
                  <c:v>-318.89999999999998</c:v>
                </c:pt>
                <c:pt idx="1005">
                  <c:v>-362.5</c:v>
                </c:pt>
                <c:pt idx="1006">
                  <c:v>-362.5</c:v>
                </c:pt>
                <c:pt idx="1007">
                  <c:v>-188.2</c:v>
                </c:pt>
                <c:pt idx="1008">
                  <c:v>-188.2</c:v>
                </c:pt>
                <c:pt idx="1009">
                  <c:v>-144.6</c:v>
                </c:pt>
                <c:pt idx="1010">
                  <c:v>-144.6</c:v>
                </c:pt>
                <c:pt idx="1011">
                  <c:v>-144.6</c:v>
                </c:pt>
                <c:pt idx="1012">
                  <c:v>-13.900000000000002</c:v>
                </c:pt>
                <c:pt idx="1013">
                  <c:v>-13.900000000000002</c:v>
                </c:pt>
                <c:pt idx="1014">
                  <c:v>-101</c:v>
                </c:pt>
                <c:pt idx="1015">
                  <c:v>-101</c:v>
                </c:pt>
                <c:pt idx="1016">
                  <c:v>-275.3</c:v>
                </c:pt>
                <c:pt idx="1017">
                  <c:v>-144.6</c:v>
                </c:pt>
                <c:pt idx="1018">
                  <c:v>-101</c:v>
                </c:pt>
                <c:pt idx="1019">
                  <c:v>-101</c:v>
                </c:pt>
                <c:pt idx="1020">
                  <c:v>-101</c:v>
                </c:pt>
                <c:pt idx="1021">
                  <c:v>-188.2</c:v>
                </c:pt>
                <c:pt idx="1022">
                  <c:v>-188.2</c:v>
                </c:pt>
                <c:pt idx="1023">
                  <c:v>-231.8</c:v>
                </c:pt>
                <c:pt idx="1024">
                  <c:v>-231.8</c:v>
                </c:pt>
                <c:pt idx="1025">
                  <c:v>-275.3</c:v>
                </c:pt>
                <c:pt idx="1026">
                  <c:v>-275.3</c:v>
                </c:pt>
                <c:pt idx="1027">
                  <c:v>-318.89999999999998</c:v>
                </c:pt>
                <c:pt idx="1028">
                  <c:v>-362.5</c:v>
                </c:pt>
                <c:pt idx="1029">
                  <c:v>-362.5</c:v>
                </c:pt>
                <c:pt idx="1030">
                  <c:v>-406.1</c:v>
                </c:pt>
                <c:pt idx="1031">
                  <c:v>-406.1</c:v>
                </c:pt>
                <c:pt idx="1032">
                  <c:v>-231.8</c:v>
                </c:pt>
                <c:pt idx="1033">
                  <c:v>-231.8</c:v>
                </c:pt>
                <c:pt idx="1034">
                  <c:v>-144.6</c:v>
                </c:pt>
                <c:pt idx="1035">
                  <c:v>-188.2</c:v>
                </c:pt>
                <c:pt idx="1036">
                  <c:v>-188.2</c:v>
                </c:pt>
                <c:pt idx="1037">
                  <c:v>-101</c:v>
                </c:pt>
                <c:pt idx="1038">
                  <c:v>-101</c:v>
                </c:pt>
                <c:pt idx="1039">
                  <c:v>-188.2</c:v>
                </c:pt>
                <c:pt idx="1040">
                  <c:v>-188.2</c:v>
                </c:pt>
                <c:pt idx="1041">
                  <c:v>-362.5</c:v>
                </c:pt>
                <c:pt idx="1042">
                  <c:v>-362.5</c:v>
                </c:pt>
                <c:pt idx="1043">
                  <c:v>-275.3</c:v>
                </c:pt>
                <c:pt idx="1044">
                  <c:v>-275.3</c:v>
                </c:pt>
                <c:pt idx="1045">
                  <c:v>-144.6</c:v>
                </c:pt>
                <c:pt idx="1046">
                  <c:v>-188.2</c:v>
                </c:pt>
                <c:pt idx="1047">
                  <c:v>-231.8</c:v>
                </c:pt>
                <c:pt idx="1048">
                  <c:v>-318.89999999999998</c:v>
                </c:pt>
                <c:pt idx="1049">
                  <c:v>-318.89999999999998</c:v>
                </c:pt>
                <c:pt idx="1050">
                  <c:v>-188.2</c:v>
                </c:pt>
                <c:pt idx="1051">
                  <c:v>-188.2</c:v>
                </c:pt>
                <c:pt idx="1052">
                  <c:v>-144.6</c:v>
                </c:pt>
                <c:pt idx="1053">
                  <c:v>-144.6</c:v>
                </c:pt>
                <c:pt idx="1054">
                  <c:v>-318.89999999999998</c:v>
                </c:pt>
                <c:pt idx="1055">
                  <c:v>-231.8</c:v>
                </c:pt>
                <c:pt idx="1056">
                  <c:v>-188.2</c:v>
                </c:pt>
                <c:pt idx="1057">
                  <c:v>73.3</c:v>
                </c:pt>
                <c:pt idx="1058">
                  <c:v>73.3</c:v>
                </c:pt>
                <c:pt idx="1059">
                  <c:v>-13.900000000000002</c:v>
                </c:pt>
                <c:pt idx="1060">
                  <c:v>-13.900000000000002</c:v>
                </c:pt>
                <c:pt idx="1061">
                  <c:v>-144.6</c:v>
                </c:pt>
                <c:pt idx="1062">
                  <c:v>-144.6</c:v>
                </c:pt>
                <c:pt idx="1063">
                  <c:v>-101</c:v>
                </c:pt>
                <c:pt idx="1064">
                  <c:v>-144.6</c:v>
                </c:pt>
                <c:pt idx="1065">
                  <c:v>-144.6</c:v>
                </c:pt>
                <c:pt idx="1066">
                  <c:v>-275.3</c:v>
                </c:pt>
                <c:pt idx="1067">
                  <c:v>-275.3</c:v>
                </c:pt>
                <c:pt idx="1068">
                  <c:v>-318.89999999999998</c:v>
                </c:pt>
                <c:pt idx="1069">
                  <c:v>-318.89999999999998</c:v>
                </c:pt>
                <c:pt idx="1070">
                  <c:v>-144.6</c:v>
                </c:pt>
                <c:pt idx="1071">
                  <c:v>-144.6</c:v>
                </c:pt>
                <c:pt idx="1072">
                  <c:v>-57.4</c:v>
                </c:pt>
                <c:pt idx="1073">
                  <c:v>-13.900000000000002</c:v>
                </c:pt>
                <c:pt idx="1074">
                  <c:v>-13.900000000000002</c:v>
                </c:pt>
                <c:pt idx="1075">
                  <c:v>-101</c:v>
                </c:pt>
                <c:pt idx="1076">
                  <c:v>-101</c:v>
                </c:pt>
                <c:pt idx="1077">
                  <c:v>-188.2</c:v>
                </c:pt>
                <c:pt idx="1078">
                  <c:v>-188.2</c:v>
                </c:pt>
                <c:pt idx="1079">
                  <c:v>-144.6</c:v>
                </c:pt>
                <c:pt idx="1080">
                  <c:v>-144.6</c:v>
                </c:pt>
                <c:pt idx="1081">
                  <c:v>-57.4</c:v>
                </c:pt>
                <c:pt idx="1082">
                  <c:v>-101</c:v>
                </c:pt>
                <c:pt idx="1083">
                  <c:v>-101</c:v>
                </c:pt>
                <c:pt idx="1084">
                  <c:v>-57.4</c:v>
                </c:pt>
                <c:pt idx="1085">
                  <c:v>-57.4</c:v>
                </c:pt>
                <c:pt idx="1086">
                  <c:v>29.7</c:v>
                </c:pt>
                <c:pt idx="1087">
                  <c:v>29.7</c:v>
                </c:pt>
                <c:pt idx="1088">
                  <c:v>-144.6</c:v>
                </c:pt>
                <c:pt idx="1089">
                  <c:v>-144.6</c:v>
                </c:pt>
                <c:pt idx="1090">
                  <c:v>-188.2</c:v>
                </c:pt>
                <c:pt idx="1091">
                  <c:v>-57.4</c:v>
                </c:pt>
                <c:pt idx="1092">
                  <c:v>-57.4</c:v>
                </c:pt>
                <c:pt idx="1093">
                  <c:v>-13.900000000000002</c:v>
                </c:pt>
                <c:pt idx="1094">
                  <c:v>-13.900000000000002</c:v>
                </c:pt>
                <c:pt idx="1095">
                  <c:v>-57.4</c:v>
                </c:pt>
                <c:pt idx="1096">
                  <c:v>-57.4</c:v>
                </c:pt>
                <c:pt idx="1097">
                  <c:v>-101</c:v>
                </c:pt>
                <c:pt idx="1098">
                  <c:v>-101</c:v>
                </c:pt>
                <c:pt idx="1099">
                  <c:v>-188.2</c:v>
                </c:pt>
                <c:pt idx="1100">
                  <c:v>-101</c:v>
                </c:pt>
                <c:pt idx="1101">
                  <c:v>-57.4</c:v>
                </c:pt>
                <c:pt idx="1102">
                  <c:v>-13.900000000000002</c:v>
                </c:pt>
                <c:pt idx="1103">
                  <c:v>-13.900000000000002</c:v>
                </c:pt>
                <c:pt idx="1104">
                  <c:v>-13.900000000000002</c:v>
                </c:pt>
                <c:pt idx="1105">
                  <c:v>-13.900000000000002</c:v>
                </c:pt>
                <c:pt idx="1106">
                  <c:v>-57.4</c:v>
                </c:pt>
                <c:pt idx="1107">
                  <c:v>-57.4</c:v>
                </c:pt>
                <c:pt idx="1108">
                  <c:v>-144.6</c:v>
                </c:pt>
                <c:pt idx="1109">
                  <c:v>-144.6</c:v>
                </c:pt>
                <c:pt idx="1110">
                  <c:v>-188.2</c:v>
                </c:pt>
                <c:pt idx="1111">
                  <c:v>-57.4</c:v>
                </c:pt>
                <c:pt idx="1112">
                  <c:v>-57.4</c:v>
                </c:pt>
                <c:pt idx="1113">
                  <c:v>-144.6</c:v>
                </c:pt>
                <c:pt idx="1114">
                  <c:v>-144.6</c:v>
                </c:pt>
                <c:pt idx="1115">
                  <c:v>-275.3</c:v>
                </c:pt>
                <c:pt idx="1116">
                  <c:v>-275.3</c:v>
                </c:pt>
                <c:pt idx="1117">
                  <c:v>-57.4</c:v>
                </c:pt>
                <c:pt idx="1118">
                  <c:v>-101</c:v>
                </c:pt>
                <c:pt idx="1119">
                  <c:v>-57.4</c:v>
                </c:pt>
                <c:pt idx="1120">
                  <c:v>-13.900000000000002</c:v>
                </c:pt>
                <c:pt idx="1121">
                  <c:v>-13.900000000000002</c:v>
                </c:pt>
                <c:pt idx="1122">
                  <c:v>-57.4</c:v>
                </c:pt>
                <c:pt idx="1123">
                  <c:v>-57.4</c:v>
                </c:pt>
                <c:pt idx="1124">
                  <c:v>-101</c:v>
                </c:pt>
                <c:pt idx="1125">
                  <c:v>-101</c:v>
                </c:pt>
                <c:pt idx="1126">
                  <c:v>-101</c:v>
                </c:pt>
                <c:pt idx="1127">
                  <c:v>-13.900000000000002</c:v>
                </c:pt>
                <c:pt idx="1128">
                  <c:v>116.9</c:v>
                </c:pt>
                <c:pt idx="1129">
                  <c:v>-144.6</c:v>
                </c:pt>
                <c:pt idx="1130">
                  <c:v>-188.2</c:v>
                </c:pt>
                <c:pt idx="1131">
                  <c:v>-144.6</c:v>
                </c:pt>
                <c:pt idx="1132">
                  <c:v>-144.6</c:v>
                </c:pt>
                <c:pt idx="1133">
                  <c:v>-101</c:v>
                </c:pt>
                <c:pt idx="1134">
                  <c:v>-101</c:v>
                </c:pt>
                <c:pt idx="1135">
                  <c:v>-13.900000000000002</c:v>
                </c:pt>
                <c:pt idx="1136">
                  <c:v>116.9</c:v>
                </c:pt>
                <c:pt idx="1137">
                  <c:v>160.5</c:v>
                </c:pt>
                <c:pt idx="1138">
                  <c:v>204</c:v>
                </c:pt>
                <c:pt idx="1139">
                  <c:v>204</c:v>
                </c:pt>
                <c:pt idx="1140">
                  <c:v>29.7</c:v>
                </c:pt>
                <c:pt idx="1141">
                  <c:v>29.7</c:v>
                </c:pt>
                <c:pt idx="1142">
                  <c:v>-13.900000000000002</c:v>
                </c:pt>
                <c:pt idx="1143">
                  <c:v>-13.900000000000002</c:v>
                </c:pt>
                <c:pt idx="1144">
                  <c:v>-57.4</c:v>
                </c:pt>
                <c:pt idx="1145">
                  <c:v>73.3</c:v>
                </c:pt>
                <c:pt idx="1146">
                  <c:v>73.3</c:v>
                </c:pt>
                <c:pt idx="1147">
                  <c:v>291.2</c:v>
                </c:pt>
                <c:pt idx="1148">
                  <c:v>291.2</c:v>
                </c:pt>
                <c:pt idx="1149">
                  <c:v>160.5</c:v>
                </c:pt>
                <c:pt idx="1150">
                  <c:v>160.5</c:v>
                </c:pt>
                <c:pt idx="1151">
                  <c:v>73.3</c:v>
                </c:pt>
                <c:pt idx="1152">
                  <c:v>73.3</c:v>
                </c:pt>
                <c:pt idx="1153">
                  <c:v>-57.4</c:v>
                </c:pt>
                <c:pt idx="1154">
                  <c:v>-57.4</c:v>
                </c:pt>
                <c:pt idx="1155">
                  <c:v>-101</c:v>
                </c:pt>
                <c:pt idx="1156">
                  <c:v>73.3</c:v>
                </c:pt>
                <c:pt idx="1157">
                  <c:v>73.3</c:v>
                </c:pt>
                <c:pt idx="1158">
                  <c:v>73.3</c:v>
                </c:pt>
                <c:pt idx="1159">
                  <c:v>73.3</c:v>
                </c:pt>
                <c:pt idx="1160">
                  <c:v>160.5</c:v>
                </c:pt>
                <c:pt idx="1161">
                  <c:v>160.5</c:v>
                </c:pt>
                <c:pt idx="1162">
                  <c:v>204</c:v>
                </c:pt>
                <c:pt idx="1163">
                  <c:v>160.5</c:v>
                </c:pt>
                <c:pt idx="1164">
                  <c:v>160.5</c:v>
                </c:pt>
                <c:pt idx="1165">
                  <c:v>73.3</c:v>
                </c:pt>
                <c:pt idx="1166">
                  <c:v>73.3</c:v>
                </c:pt>
                <c:pt idx="1167">
                  <c:v>160.5</c:v>
                </c:pt>
                <c:pt idx="1168">
                  <c:v>160.5</c:v>
                </c:pt>
                <c:pt idx="1169">
                  <c:v>291.2</c:v>
                </c:pt>
                <c:pt idx="1170">
                  <c:v>247.6</c:v>
                </c:pt>
                <c:pt idx="1171">
                  <c:v>-13.900000000000002</c:v>
                </c:pt>
                <c:pt idx="1172">
                  <c:v>29.7</c:v>
                </c:pt>
                <c:pt idx="1173">
                  <c:v>116.9</c:v>
                </c:pt>
                <c:pt idx="1174">
                  <c:v>-13.900000000000002</c:v>
                </c:pt>
                <c:pt idx="1175">
                  <c:v>-13.900000000000002</c:v>
                </c:pt>
                <c:pt idx="1176">
                  <c:v>-13.900000000000002</c:v>
                </c:pt>
                <c:pt idx="1177">
                  <c:v>-13.900000000000002</c:v>
                </c:pt>
                <c:pt idx="1178">
                  <c:v>-13.900000000000002</c:v>
                </c:pt>
                <c:pt idx="1179">
                  <c:v>-13.900000000000002</c:v>
                </c:pt>
                <c:pt idx="1180">
                  <c:v>-101</c:v>
                </c:pt>
                <c:pt idx="1181">
                  <c:v>73.3</c:v>
                </c:pt>
                <c:pt idx="1182">
                  <c:v>73.3</c:v>
                </c:pt>
                <c:pt idx="1183">
                  <c:v>116.9</c:v>
                </c:pt>
                <c:pt idx="1184">
                  <c:v>116.9</c:v>
                </c:pt>
                <c:pt idx="1185">
                  <c:v>73.3</c:v>
                </c:pt>
                <c:pt idx="1186">
                  <c:v>73.3</c:v>
                </c:pt>
                <c:pt idx="1187">
                  <c:v>-144.6</c:v>
                </c:pt>
                <c:pt idx="1188">
                  <c:v>-144.6</c:v>
                </c:pt>
                <c:pt idx="1189">
                  <c:v>29.7</c:v>
                </c:pt>
                <c:pt idx="1190">
                  <c:v>29.7</c:v>
                </c:pt>
                <c:pt idx="1191">
                  <c:v>160.5</c:v>
                </c:pt>
                <c:pt idx="1192">
                  <c:v>-13.900000000000002</c:v>
                </c:pt>
                <c:pt idx="1193">
                  <c:v>-101</c:v>
                </c:pt>
                <c:pt idx="1194">
                  <c:v>204</c:v>
                </c:pt>
                <c:pt idx="1195">
                  <c:v>204</c:v>
                </c:pt>
                <c:pt idx="1196">
                  <c:v>204</c:v>
                </c:pt>
                <c:pt idx="1197">
                  <c:v>204</c:v>
                </c:pt>
                <c:pt idx="1198">
                  <c:v>73.3</c:v>
                </c:pt>
                <c:pt idx="1199">
                  <c:v>73.3</c:v>
                </c:pt>
                <c:pt idx="1200">
                  <c:v>29.7</c:v>
                </c:pt>
                <c:pt idx="1201">
                  <c:v>29.7</c:v>
                </c:pt>
                <c:pt idx="1202">
                  <c:v>29.7</c:v>
                </c:pt>
                <c:pt idx="1203">
                  <c:v>73.3</c:v>
                </c:pt>
                <c:pt idx="1204">
                  <c:v>73.3</c:v>
                </c:pt>
                <c:pt idx="1205">
                  <c:v>-13.900000000000002</c:v>
                </c:pt>
                <c:pt idx="1206">
                  <c:v>-13.900000000000002</c:v>
                </c:pt>
                <c:pt idx="1207">
                  <c:v>-57.4</c:v>
                </c:pt>
                <c:pt idx="1208">
                  <c:v>-57.4</c:v>
                </c:pt>
                <c:pt idx="1209">
                  <c:v>-57.4</c:v>
                </c:pt>
                <c:pt idx="1210">
                  <c:v>29.7</c:v>
                </c:pt>
                <c:pt idx="1211">
                  <c:v>116.9</c:v>
                </c:pt>
                <c:pt idx="1212">
                  <c:v>291.2</c:v>
                </c:pt>
                <c:pt idx="1213">
                  <c:v>291.2</c:v>
                </c:pt>
                <c:pt idx="1214">
                  <c:v>73.3</c:v>
                </c:pt>
                <c:pt idx="1215">
                  <c:v>73.3</c:v>
                </c:pt>
                <c:pt idx="1216">
                  <c:v>29.7</c:v>
                </c:pt>
                <c:pt idx="1217">
                  <c:v>29.7</c:v>
                </c:pt>
                <c:pt idx="1218">
                  <c:v>-57.4</c:v>
                </c:pt>
                <c:pt idx="1219">
                  <c:v>29.7</c:v>
                </c:pt>
                <c:pt idx="1220">
                  <c:v>116.9</c:v>
                </c:pt>
                <c:pt idx="1221">
                  <c:v>29.7</c:v>
                </c:pt>
                <c:pt idx="1222">
                  <c:v>29.7</c:v>
                </c:pt>
                <c:pt idx="1223">
                  <c:v>116.9</c:v>
                </c:pt>
                <c:pt idx="1224">
                  <c:v>116.9</c:v>
                </c:pt>
                <c:pt idx="1225">
                  <c:v>116.9</c:v>
                </c:pt>
                <c:pt idx="1226">
                  <c:v>116.9</c:v>
                </c:pt>
                <c:pt idx="1227">
                  <c:v>73.3</c:v>
                </c:pt>
                <c:pt idx="1228">
                  <c:v>29.7</c:v>
                </c:pt>
                <c:pt idx="1229">
                  <c:v>-57.4</c:v>
                </c:pt>
                <c:pt idx="1230">
                  <c:v>-13.900000000000002</c:v>
                </c:pt>
                <c:pt idx="1231">
                  <c:v>-13.900000000000002</c:v>
                </c:pt>
                <c:pt idx="1232">
                  <c:v>-13.900000000000002</c:v>
                </c:pt>
                <c:pt idx="1233">
                  <c:v>-13.900000000000002</c:v>
                </c:pt>
                <c:pt idx="1234">
                  <c:v>29.7</c:v>
                </c:pt>
                <c:pt idx="1235">
                  <c:v>29.7</c:v>
                </c:pt>
                <c:pt idx="1236">
                  <c:v>29.7</c:v>
                </c:pt>
                <c:pt idx="1237">
                  <c:v>29.7</c:v>
                </c:pt>
                <c:pt idx="1238">
                  <c:v>29.7</c:v>
                </c:pt>
                <c:pt idx="1239">
                  <c:v>-13.900000000000002</c:v>
                </c:pt>
                <c:pt idx="1240">
                  <c:v>-57.4</c:v>
                </c:pt>
                <c:pt idx="1241">
                  <c:v>-231.8</c:v>
                </c:pt>
                <c:pt idx="1242">
                  <c:v>-231.8</c:v>
                </c:pt>
                <c:pt idx="1243">
                  <c:v>-101</c:v>
                </c:pt>
                <c:pt idx="1244">
                  <c:v>-101</c:v>
                </c:pt>
                <c:pt idx="1245">
                  <c:v>-57.4</c:v>
                </c:pt>
                <c:pt idx="1246">
                  <c:v>-57.4</c:v>
                </c:pt>
                <c:pt idx="1247">
                  <c:v>-101</c:v>
                </c:pt>
                <c:pt idx="1248">
                  <c:v>-188.2</c:v>
                </c:pt>
                <c:pt idx="1249">
                  <c:v>-188.2</c:v>
                </c:pt>
                <c:pt idx="1250">
                  <c:v>-275.3</c:v>
                </c:pt>
                <c:pt idx="1251">
                  <c:v>-275.3</c:v>
                </c:pt>
                <c:pt idx="1252">
                  <c:v>-13.900000000000002</c:v>
                </c:pt>
                <c:pt idx="1253">
                  <c:v>-13.900000000000002</c:v>
                </c:pt>
                <c:pt idx="1254">
                  <c:v>-13.900000000000002</c:v>
                </c:pt>
                <c:pt idx="1255">
                  <c:v>-101</c:v>
                </c:pt>
                <c:pt idx="1256">
                  <c:v>-101</c:v>
                </c:pt>
                <c:pt idx="1257">
                  <c:v>-101</c:v>
                </c:pt>
                <c:pt idx="1258">
                  <c:v>-13.900000000000002</c:v>
                </c:pt>
                <c:pt idx="1259">
                  <c:v>29.7</c:v>
                </c:pt>
                <c:pt idx="1260">
                  <c:v>29.7</c:v>
                </c:pt>
                <c:pt idx="1261">
                  <c:v>-13.900000000000002</c:v>
                </c:pt>
                <c:pt idx="1262">
                  <c:v>-13.900000000000002</c:v>
                </c:pt>
                <c:pt idx="1263">
                  <c:v>-57.4</c:v>
                </c:pt>
                <c:pt idx="1264">
                  <c:v>-57.4</c:v>
                </c:pt>
                <c:pt idx="1265">
                  <c:v>-101</c:v>
                </c:pt>
                <c:pt idx="1266">
                  <c:v>-13.900000000000002</c:v>
                </c:pt>
                <c:pt idx="1267">
                  <c:v>-13.900000000000002</c:v>
                </c:pt>
                <c:pt idx="1268">
                  <c:v>73.3</c:v>
                </c:pt>
                <c:pt idx="1269">
                  <c:v>73.3</c:v>
                </c:pt>
                <c:pt idx="1270">
                  <c:v>-101</c:v>
                </c:pt>
                <c:pt idx="1271">
                  <c:v>-101</c:v>
                </c:pt>
                <c:pt idx="1272">
                  <c:v>29.7</c:v>
                </c:pt>
                <c:pt idx="1273">
                  <c:v>29.7</c:v>
                </c:pt>
                <c:pt idx="1274">
                  <c:v>-144.6</c:v>
                </c:pt>
                <c:pt idx="1275">
                  <c:v>-188.2</c:v>
                </c:pt>
                <c:pt idx="1276">
                  <c:v>-188.2</c:v>
                </c:pt>
                <c:pt idx="1277">
                  <c:v>-13.900000000000002</c:v>
                </c:pt>
                <c:pt idx="1278">
                  <c:v>-13.900000000000002</c:v>
                </c:pt>
                <c:pt idx="1279">
                  <c:v>-13.900000000000002</c:v>
                </c:pt>
                <c:pt idx="1280">
                  <c:v>-13.900000000000002</c:v>
                </c:pt>
                <c:pt idx="1281">
                  <c:v>116.9</c:v>
                </c:pt>
                <c:pt idx="1282">
                  <c:v>116.9</c:v>
                </c:pt>
                <c:pt idx="1283">
                  <c:v>73.3</c:v>
                </c:pt>
                <c:pt idx="1284">
                  <c:v>-57.4</c:v>
                </c:pt>
                <c:pt idx="1285">
                  <c:v>-101</c:v>
                </c:pt>
                <c:pt idx="1286">
                  <c:v>116.9</c:v>
                </c:pt>
                <c:pt idx="1287">
                  <c:v>116.9</c:v>
                </c:pt>
                <c:pt idx="1288">
                  <c:v>160.5</c:v>
                </c:pt>
                <c:pt idx="1289">
                  <c:v>160.5</c:v>
                </c:pt>
                <c:pt idx="1290">
                  <c:v>29.7</c:v>
                </c:pt>
                <c:pt idx="1291">
                  <c:v>29.7</c:v>
                </c:pt>
                <c:pt idx="1292">
                  <c:v>-13.900000000000002</c:v>
                </c:pt>
                <c:pt idx="1293">
                  <c:v>-13.900000000000002</c:v>
                </c:pt>
                <c:pt idx="1294">
                  <c:v>-13.900000000000002</c:v>
                </c:pt>
                <c:pt idx="1295">
                  <c:v>29.7</c:v>
                </c:pt>
                <c:pt idx="1296">
                  <c:v>29.7</c:v>
                </c:pt>
                <c:pt idx="1297">
                  <c:v>204</c:v>
                </c:pt>
                <c:pt idx="1298">
                  <c:v>204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28A-4EE7-A70F-D20C5EBB73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6304160"/>
        <c:axId val="556302192"/>
      </c:scatterChart>
      <c:valAx>
        <c:axId val="556304160"/>
        <c:scaling>
          <c:orientation val="minMax"/>
          <c:max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500" b="1"/>
                  <a:t>Time (ns)</a:t>
                </a:r>
              </a:p>
            </c:rich>
          </c:tx>
          <c:layout>
            <c:manualLayout>
              <c:xMode val="edge"/>
              <c:yMode val="edge"/>
              <c:x val="0.37524443294963733"/>
              <c:y val="0.851016116021709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302192"/>
        <c:crosses val="autoZero"/>
        <c:crossBetween val="midCat"/>
      </c:valAx>
      <c:valAx>
        <c:axId val="556302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500" b="1" baseline="0"/>
                  <a:t>Voltage Output </a:t>
                </a:r>
              </a:p>
            </c:rich>
          </c:tx>
          <c:layout>
            <c:manualLayout>
              <c:xMode val="edge"/>
              <c:yMode val="edge"/>
              <c:x val="8.4159911784508212E-3"/>
              <c:y val="0.303685669746249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3041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C8C06-70EB-FE49-8E0F-FA3EFDA69AF5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938F9-10FD-4D4F-A2F1-D5FBCBA9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1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2728" y="3298817"/>
            <a:ext cx="6466114" cy="109500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2728" y="4393826"/>
            <a:ext cx="6466114" cy="1199497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61392" y="2303587"/>
            <a:ext cx="8669216" cy="1404441"/>
          </a:xfrm>
        </p:spPr>
        <p:txBody>
          <a:bodyPr anchor="b">
            <a:normAutofit/>
          </a:bodyPr>
          <a:lstStyle>
            <a:lvl1pPr algn="ctr">
              <a:defRPr sz="400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Questions?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61392" y="2268418"/>
            <a:ext cx="8669216" cy="1404441"/>
          </a:xfrm>
        </p:spPr>
        <p:txBody>
          <a:bodyPr anchor="b">
            <a:normAutofit/>
          </a:bodyPr>
          <a:lstStyle>
            <a:lvl1pPr algn="ctr">
              <a:defRPr sz="40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1392" y="3672859"/>
            <a:ext cx="8669217" cy="1233251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www.SydorTechnologies.com</a:t>
            </a:r>
          </a:p>
          <a:p>
            <a:r>
              <a:rPr lang="en-US" dirty="0"/>
              <a:t>Phone #</a:t>
            </a:r>
          </a:p>
          <a:p>
            <a:r>
              <a:rPr lang="en-US" dirty="0"/>
              <a:t>[email]@</a:t>
            </a:r>
            <a:r>
              <a:rPr lang="en-US" dirty="0" err="1"/>
              <a:t>SydorTechnologies.com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49770" y="2268418"/>
            <a:ext cx="8669216" cy="1404441"/>
          </a:xfrm>
        </p:spPr>
        <p:txBody>
          <a:bodyPr anchor="b">
            <a:normAutofit/>
          </a:bodyPr>
          <a:lstStyle>
            <a:lvl1pPr algn="r">
              <a:defRPr sz="40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9769" y="3672859"/>
            <a:ext cx="8669217" cy="1233251"/>
          </a:xfrm>
        </p:spPr>
        <p:txBody>
          <a:bodyPr>
            <a:normAutofit/>
          </a:bodyPr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1294"/>
            <a:ext cx="10515600" cy="4985737"/>
          </a:xfrm>
        </p:spPr>
        <p:txBody>
          <a:bodyPr/>
          <a:lstStyle>
            <a:lvl1pPr marL="466725" indent="-466725">
              <a:tabLst/>
              <a:defRPr/>
            </a:lvl1pPr>
            <a:lvl2pPr marL="917575" indent="-460375">
              <a:tabLst/>
              <a:defRPr/>
            </a:lvl2pPr>
            <a:lvl3pPr marL="1385888" indent="-471488">
              <a:tabLst/>
              <a:defRPr/>
            </a:lvl3pPr>
            <a:lvl4pPr marL="1836738" indent="-465138">
              <a:tabLst/>
              <a:defRPr/>
            </a:lvl4pPr>
            <a:lvl5pPr marL="2289175" indent="-460375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8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51901"/>
            <a:ext cx="5181600" cy="50499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51901"/>
            <a:ext cx="5181600" cy="50499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502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01479"/>
            <a:ext cx="10515600" cy="5898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012948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836860"/>
            <a:ext cx="5157787" cy="43353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01294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36860"/>
            <a:ext cx="5183188" cy="43353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004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4605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720181" y="1212850"/>
            <a:ext cx="6751638" cy="358775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19388" y="4959350"/>
            <a:ext cx="6753225" cy="579438"/>
          </a:xfrm>
        </p:spPr>
        <p:txBody>
          <a:bodyPr>
            <a:normAutofit/>
          </a:bodyPr>
          <a:lstStyle>
            <a:lvl1pPr marL="0" indent="0">
              <a:buFont typeface="Arial" charset="0"/>
              <a:buNone/>
              <a:defRPr sz="1800" i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22823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08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757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9519138" cy="629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67817"/>
            <a:ext cx="10515600" cy="4681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8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50" r:id="rId3"/>
    <p:sldLayoutId id="2147483652" r:id="rId4"/>
    <p:sldLayoutId id="2147483653" r:id="rId5"/>
    <p:sldLayoutId id="2147483654" r:id="rId6"/>
    <p:sldLayoutId id="2147483679" r:id="rId7"/>
    <p:sldLayoutId id="2147483655" r:id="rId8"/>
    <p:sldLayoutId id="2147483678" r:id="rId9"/>
    <p:sldLayoutId id="2147483681" r:id="rId10"/>
    <p:sldLayoutId id="214748368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8788" indent="-458788" algn="l" defTabSz="914400" rtl="0" eaLnBrk="1" latinLnBrk="0" hangingPunct="1">
        <a:lnSpc>
          <a:spcPct val="90000"/>
        </a:lnSpc>
        <a:spcBef>
          <a:spcPts val="1000"/>
        </a:spcBef>
        <a:buSzPct val="80000"/>
        <a:buFontTx/>
        <a:buBlip>
          <a:blip r:embed="rId14"/>
        </a:buBlip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17575" indent="-460375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6363" indent="-461963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Wingdings" charset="2"/>
        <a:buChar char="Ø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5150" indent="-46355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Courier New" charset="0"/>
        <a:buChar char="o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293938" indent="-465138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Wingdings" charset="2"/>
        <a:buChar char="§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Rob.Littlewood@sydortechnologies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Rob.littlewood@sydortechnologies.com" TargetMode="External"/><Relationship Id="rId2" Type="http://schemas.openxmlformats.org/officeDocument/2006/relationships/hyperlink" Target="http://www.sydortechnologies.com/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hyperlink" Target="https://www.flickr.com/photos/brookhavenlab/13929260710" TargetMode="External"/><Relationship Id="rId4" Type="http://schemas.openxmlformats.org/officeDocument/2006/relationships/image" Target="../media/image12.jp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12" Type="http://schemas.openxmlformats.org/officeDocument/2006/relationships/image" Target="../media/image19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jpg"/><Relationship Id="rId5" Type="http://schemas.openxmlformats.org/officeDocument/2006/relationships/hyperlink" Target="https://www.flickr.com/photos/brookhavenlab/13929260710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12.jp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jp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12" Type="http://schemas.openxmlformats.org/officeDocument/2006/relationships/image" Target="../media/image22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21.jpg"/><Relationship Id="rId5" Type="http://schemas.openxmlformats.org/officeDocument/2006/relationships/hyperlink" Target="https://www.flickr.com/photos/brookhavenlab/13929260710" TargetMode="External"/><Relationship Id="rId10" Type="http://schemas.openxmlformats.org/officeDocument/2006/relationships/image" Target="../media/image20.jpg"/><Relationship Id="rId4" Type="http://schemas.openxmlformats.org/officeDocument/2006/relationships/image" Target="../media/image12.jp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9.png"/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12" Type="http://schemas.openxmlformats.org/officeDocument/2006/relationships/image" Target="../media/image28.png"/><Relationship Id="rId2" Type="http://schemas.openxmlformats.org/officeDocument/2006/relationships/image" Target="../media/image24.png"/><Relationship Id="rId16" Type="http://schemas.openxmlformats.org/officeDocument/2006/relationships/image" Target="../media/image32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flickr.com/photos/brookhavenlab/13929260710" TargetMode="External"/><Relationship Id="rId11" Type="http://schemas.openxmlformats.org/officeDocument/2006/relationships/image" Target="../media/image27.jpg"/><Relationship Id="rId5" Type="http://schemas.openxmlformats.org/officeDocument/2006/relationships/image" Target="../media/image12.jp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11.jpeg"/><Relationship Id="rId9" Type="http://schemas.openxmlformats.org/officeDocument/2006/relationships/image" Target="../media/image25.jp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9166" y="3600717"/>
            <a:ext cx="6466114" cy="1095009"/>
          </a:xfrm>
        </p:spPr>
        <p:txBody>
          <a:bodyPr>
            <a:normAutofit fontScale="90000"/>
          </a:bodyPr>
          <a:lstStyle/>
          <a:p>
            <a:r>
              <a:rPr lang="en-US" dirty="0"/>
              <a:t> Fast pulse waveforms for different injection schemes using kicker </a:t>
            </a:r>
            <a:r>
              <a:rPr lang="en-US" dirty="0" err="1"/>
              <a:t>pulsers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2727" y="5168377"/>
            <a:ext cx="6466114" cy="119949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 Rob Littlewood</a:t>
            </a:r>
          </a:p>
          <a:p>
            <a:r>
              <a:rPr lang="en-US" dirty="0"/>
              <a:t>April 2019</a:t>
            </a:r>
          </a:p>
          <a:p>
            <a:r>
              <a:rPr lang="en-US" dirty="0">
                <a:hlinkClick r:id="rId2"/>
              </a:rPr>
              <a:t>Rob.Littlewood@sydortechnologies.com</a:t>
            </a:r>
            <a:r>
              <a:rPr lang="en-US" dirty="0"/>
              <a:t> </a:t>
            </a:r>
          </a:p>
        </p:txBody>
      </p:sp>
      <p:pic>
        <p:nvPicPr>
          <p:cNvPr id="1026" name="Picture 2" descr="2nd RULÎµ Topical Workshop on Injection and Injection Systems">
            <a:extLst>
              <a:ext uri="{FF2B5EF4-FFF2-40B4-BE49-F238E27FC236}">
                <a16:creationId xmlns:a16="http://schemas.microsoft.com/office/drawing/2014/main" id="{A0A61999-3E75-45AE-A622-315B71497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02807"/>
            <a:ext cx="2073224" cy="145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612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804448-A0BC-4669-9D0E-61746946E0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62"/>
          <a:stretch/>
        </p:blipFill>
        <p:spPr>
          <a:xfrm>
            <a:off x="8286570" y="3513763"/>
            <a:ext cx="3787920" cy="2566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Some different constraints….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E73D51B-6FDD-4F6C-83BA-0D634F081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037" y="1023223"/>
            <a:ext cx="7928339" cy="50499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Re-use RF system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Bunch Spacing (influences timing of kicker)</a:t>
            </a:r>
          </a:p>
          <a:p>
            <a:pPr>
              <a:lnSpc>
                <a:spcPct val="100000"/>
              </a:lnSpc>
            </a:pPr>
            <a:r>
              <a:rPr lang="en-US" dirty="0"/>
              <a:t>Re-use Architecture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Size/diameter of building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Concrete tunnels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How much deflection do I need??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How much space do I have to create the deflection?? (Length of Kicker, Voltage Drive)</a:t>
            </a:r>
          </a:p>
          <a:p>
            <a:pPr>
              <a:lnSpc>
                <a:spcPct val="100000"/>
              </a:lnSpc>
            </a:pPr>
            <a:r>
              <a:rPr lang="en-US" dirty="0"/>
              <a:t>What can the drive electronics produce…??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u="sng" dirty="0"/>
          </a:p>
          <a:p>
            <a:pPr lvl="1">
              <a:lnSpc>
                <a:spcPct val="100000"/>
              </a:lnSpc>
            </a:pPr>
            <a:endParaRPr lang="en-US" u="sng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714ECE-BE23-403B-AD3B-39581B6D4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6796" y="5930309"/>
            <a:ext cx="3238500" cy="2857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1C4F132-CA99-45DC-9034-4DBBF2459B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7" r="60068"/>
          <a:stretch/>
        </p:blipFill>
        <p:spPr>
          <a:xfrm>
            <a:off x="8926463" y="976045"/>
            <a:ext cx="2699165" cy="269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36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 an ideal world…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DD984DC-6D69-47A7-82BC-A91D4D0ADA95}"/>
              </a:ext>
            </a:extLst>
          </p:cNvPr>
          <p:cNvGrpSpPr/>
          <p:nvPr/>
        </p:nvGrpSpPr>
        <p:grpSpPr>
          <a:xfrm>
            <a:off x="583980" y="1050923"/>
            <a:ext cx="6431622" cy="1772128"/>
            <a:chOff x="2381958" y="1050923"/>
            <a:chExt cx="6431622" cy="177212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15E6F19-F84F-4893-9A3D-EAD57C2FB6FA}"/>
                </a:ext>
              </a:extLst>
            </p:cNvPr>
            <p:cNvSpPr/>
            <p:nvPr/>
          </p:nvSpPr>
          <p:spPr>
            <a:xfrm>
              <a:off x="2381958" y="1050923"/>
              <a:ext cx="6431622" cy="176118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0D2F767-553F-4177-8E43-239D31244F5E}"/>
                </a:ext>
              </a:extLst>
            </p:cNvPr>
            <p:cNvSpPr/>
            <p:nvPr/>
          </p:nvSpPr>
          <p:spPr>
            <a:xfrm>
              <a:off x="2381959" y="1061870"/>
              <a:ext cx="1941815" cy="17611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Swap Out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D35D172-E409-4119-906F-80C478C38D43}"/>
                </a:ext>
              </a:extLst>
            </p:cNvPr>
            <p:cNvSpPr/>
            <p:nvPr/>
          </p:nvSpPr>
          <p:spPr>
            <a:xfrm>
              <a:off x="4549805" y="1051648"/>
              <a:ext cx="4048018" cy="6297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Single bunches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58D7716-594C-4F4F-AEE5-BE0FC4003E39}"/>
                </a:ext>
              </a:extLst>
            </p:cNvPr>
            <p:cNvSpPr/>
            <p:nvPr/>
          </p:nvSpPr>
          <p:spPr>
            <a:xfrm>
              <a:off x="4570353" y="2176898"/>
              <a:ext cx="4048018" cy="6297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Multiple bunches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F3DC28E-5BAE-409B-9AF9-2B8E30E25328}"/>
              </a:ext>
            </a:extLst>
          </p:cNvPr>
          <p:cNvGrpSpPr/>
          <p:nvPr/>
        </p:nvGrpSpPr>
        <p:grpSpPr>
          <a:xfrm>
            <a:off x="583981" y="3238586"/>
            <a:ext cx="6431622" cy="1761181"/>
            <a:chOff x="2381959" y="3092582"/>
            <a:chExt cx="6431622" cy="1761181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03008E62-95DC-4B7B-AAC4-44F938DFAAD2}"/>
                </a:ext>
              </a:extLst>
            </p:cNvPr>
            <p:cNvSpPr/>
            <p:nvPr/>
          </p:nvSpPr>
          <p:spPr>
            <a:xfrm>
              <a:off x="2381959" y="3092582"/>
              <a:ext cx="6431622" cy="176118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77485A8-C92C-4286-A47D-78AC0C63680B}"/>
                </a:ext>
              </a:extLst>
            </p:cNvPr>
            <p:cNvSpPr/>
            <p:nvPr/>
          </p:nvSpPr>
          <p:spPr>
            <a:xfrm>
              <a:off x="2381959" y="3092582"/>
              <a:ext cx="1941815" cy="17611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Longitudinal Injection (with damping)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60CAB7D-61E8-4B7D-BB05-221FC2B6811A}"/>
                </a:ext>
              </a:extLst>
            </p:cNvPr>
            <p:cNvSpPr/>
            <p:nvPr/>
          </p:nvSpPr>
          <p:spPr>
            <a:xfrm>
              <a:off x="4539532" y="3658288"/>
              <a:ext cx="4048018" cy="6297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Single bunches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388D2B5-9091-4B45-B123-4AD263DD10B9}"/>
              </a:ext>
            </a:extLst>
          </p:cNvPr>
          <p:cNvGrpSpPr/>
          <p:nvPr/>
        </p:nvGrpSpPr>
        <p:grpSpPr>
          <a:xfrm>
            <a:off x="583980" y="5342562"/>
            <a:ext cx="6431622" cy="710596"/>
            <a:chOff x="2381958" y="5342562"/>
            <a:chExt cx="6431622" cy="71059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FE3E766-5C47-4A8C-892F-C2687D482B81}"/>
                </a:ext>
              </a:extLst>
            </p:cNvPr>
            <p:cNvSpPr/>
            <p:nvPr/>
          </p:nvSpPr>
          <p:spPr>
            <a:xfrm>
              <a:off x="2381958" y="5342562"/>
              <a:ext cx="6431622" cy="71059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7A6291C-17C8-47FB-854D-AE09DF0F71D5}"/>
                </a:ext>
              </a:extLst>
            </p:cNvPr>
            <p:cNvSpPr/>
            <p:nvPr/>
          </p:nvSpPr>
          <p:spPr>
            <a:xfrm>
              <a:off x="2524020" y="5419469"/>
              <a:ext cx="2489768" cy="5217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Psuedo</a:t>
              </a:r>
              <a:r>
                <a:rPr lang="en-US" dirty="0"/>
                <a:t>-Single-Bunch (PSB)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803D1C2-75D6-4B00-8AF8-FDCD0A0FC9FE}"/>
                </a:ext>
              </a:extLst>
            </p:cNvPr>
            <p:cNvSpPr/>
            <p:nvPr/>
          </p:nvSpPr>
          <p:spPr>
            <a:xfrm>
              <a:off x="5840860" y="5419469"/>
              <a:ext cx="2489768" cy="5217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X-FEL Pulse Picking</a:t>
              </a: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C037ACA-8BFE-4284-9500-C12D3AA50D6F}"/>
              </a:ext>
            </a:extLst>
          </p:cNvPr>
          <p:cNvCxnSpPr>
            <a:cxnSpLocks/>
          </p:cNvCxnSpPr>
          <p:nvPr/>
        </p:nvCxnSpPr>
        <p:spPr>
          <a:xfrm>
            <a:off x="7941924" y="4971798"/>
            <a:ext cx="1027415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EA3CC2-F5D1-43D9-80E8-E208A71EFB16}"/>
              </a:ext>
            </a:extLst>
          </p:cNvPr>
          <p:cNvCxnSpPr>
            <a:cxnSpLocks/>
          </p:cNvCxnSpPr>
          <p:nvPr/>
        </p:nvCxnSpPr>
        <p:spPr>
          <a:xfrm flipV="1">
            <a:off x="8948599" y="2576493"/>
            <a:ext cx="123290" cy="2404153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2B7F91-EE47-4FF1-8FD7-10BE00062E6C}"/>
              </a:ext>
            </a:extLst>
          </p:cNvPr>
          <p:cNvCxnSpPr/>
          <p:nvPr/>
        </p:nvCxnSpPr>
        <p:spPr>
          <a:xfrm flipV="1">
            <a:off x="7685070" y="1458930"/>
            <a:ext cx="0" cy="3540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F8114DF-FBC6-4761-A3C3-D74F2B16D4AF}"/>
              </a:ext>
            </a:extLst>
          </p:cNvPr>
          <p:cNvCxnSpPr>
            <a:cxnSpLocks/>
          </p:cNvCxnSpPr>
          <p:nvPr/>
        </p:nvCxnSpPr>
        <p:spPr>
          <a:xfrm>
            <a:off x="7670728" y="4999767"/>
            <a:ext cx="41959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F4A512-69A8-4FF9-9380-34EE7CC8C3FB}"/>
              </a:ext>
            </a:extLst>
          </p:cNvPr>
          <p:cNvCxnSpPr>
            <a:cxnSpLocks/>
          </p:cNvCxnSpPr>
          <p:nvPr/>
        </p:nvCxnSpPr>
        <p:spPr>
          <a:xfrm flipV="1">
            <a:off x="9071889" y="2567645"/>
            <a:ext cx="758446" cy="8848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C792EDE-C174-4063-B44B-09CC662E56EE}"/>
              </a:ext>
            </a:extLst>
          </p:cNvPr>
          <p:cNvCxnSpPr>
            <a:cxnSpLocks/>
          </p:cNvCxnSpPr>
          <p:nvPr/>
        </p:nvCxnSpPr>
        <p:spPr>
          <a:xfrm flipV="1">
            <a:off x="9844098" y="2557372"/>
            <a:ext cx="0" cy="2404152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A6AEDDE-99B0-426E-99A2-BF2F78172DAD}"/>
              </a:ext>
            </a:extLst>
          </p:cNvPr>
          <p:cNvCxnSpPr>
            <a:cxnSpLocks/>
          </p:cNvCxnSpPr>
          <p:nvPr/>
        </p:nvCxnSpPr>
        <p:spPr>
          <a:xfrm>
            <a:off x="9830335" y="4961524"/>
            <a:ext cx="1027415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A8E1DDA-B8F3-419B-9847-A63E68AB1C13}"/>
              </a:ext>
            </a:extLst>
          </p:cNvPr>
          <p:cNvSpPr txBox="1"/>
          <p:nvPr/>
        </p:nvSpPr>
        <p:spPr>
          <a:xfrm rot="16200000">
            <a:off x="6761001" y="2837613"/>
            <a:ext cx="152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100’s KV’s !!!</a:t>
            </a:r>
          </a:p>
        </p:txBody>
      </p:sp>
    </p:spTree>
    <p:extLst>
      <p:ext uri="{BB962C8B-B14F-4D97-AF65-F5344CB8AC3E}">
        <p14:creationId xmlns:p14="http://schemas.microsoft.com/office/powerpoint/2010/main" val="2037007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Introduction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57468" y="896969"/>
            <a:ext cx="312906" cy="283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67096"/>
            <a:ext cx="906399" cy="43434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40271" y="894483"/>
            <a:ext cx="3348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7FAE779-085D-45A8-848C-613666C03EDE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E2E8F0-241D-485A-A3D8-05DC6F071274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EB30106-5C77-48E2-9E2A-AFEC7D300B23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A78AC84-B02C-4463-B398-C6894B5FE283}"/>
              </a:ext>
            </a:extLst>
          </p:cNvPr>
          <p:cNvCxnSpPr>
            <a:cxnSpLocks/>
          </p:cNvCxnSpPr>
          <p:nvPr/>
        </p:nvCxnSpPr>
        <p:spPr>
          <a:xfrm flipV="1">
            <a:off x="4629737" y="1428161"/>
            <a:ext cx="1446339" cy="146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ED27A12-D110-42BC-882F-E8FEB961B4D6}"/>
              </a:ext>
            </a:extLst>
          </p:cNvPr>
          <p:cNvSpPr txBox="1"/>
          <p:nvPr/>
        </p:nvSpPr>
        <p:spPr>
          <a:xfrm>
            <a:off x="4652713" y="946457"/>
            <a:ext cx="139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2ns bunch spacing (~0.6m)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B1BCA14-4C00-4D53-823D-F011E6FF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708" y="3291957"/>
            <a:ext cx="7592993" cy="5049961"/>
          </a:xfrm>
        </p:spPr>
        <p:txBody>
          <a:bodyPr>
            <a:normAutofit/>
          </a:bodyPr>
          <a:lstStyle/>
          <a:p>
            <a:r>
              <a:rPr lang="en-US" dirty="0" err="1"/>
              <a:t>Stripline</a:t>
            </a:r>
            <a:r>
              <a:rPr lang="en-US" dirty="0"/>
              <a:t> Kicker is 300mm long</a:t>
            </a:r>
          </a:p>
          <a:p>
            <a:r>
              <a:rPr lang="en-US" dirty="0"/>
              <a:t>Bunches travel from left to right at speed of light (c)</a:t>
            </a:r>
          </a:p>
          <a:p>
            <a:r>
              <a:rPr lang="en-US" dirty="0"/>
              <a:t>Spacing between bunches (</a:t>
            </a:r>
            <a:r>
              <a:rPr lang="en-US" dirty="0" err="1"/>
              <a:t>T_b</a:t>
            </a:r>
            <a:r>
              <a:rPr lang="en-US" dirty="0"/>
              <a:t>) is 2ns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6888AD-17AD-4A63-BFCD-E1E08CBCCA12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7B2BA29-2B71-4A82-BC79-BDAD73FAA634}"/>
              </a:ext>
            </a:extLst>
          </p:cNvPr>
          <p:cNvGrpSpPr/>
          <p:nvPr/>
        </p:nvGrpSpPr>
        <p:grpSpPr>
          <a:xfrm>
            <a:off x="-9084303" y="1601031"/>
            <a:ext cx="23390868" cy="321687"/>
            <a:chOff x="-9084303" y="1601031"/>
            <a:chExt cx="23390868" cy="321687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A20FCA8-29B4-4E8C-B3E8-4D698073CA40}"/>
                </a:ext>
              </a:extLst>
            </p:cNvPr>
            <p:cNvGrpSpPr/>
            <p:nvPr/>
          </p:nvGrpSpPr>
          <p:grpSpPr>
            <a:xfrm>
              <a:off x="-7706686" y="1601031"/>
              <a:ext cx="22013251" cy="321373"/>
              <a:chOff x="-7640379" y="1601039"/>
              <a:chExt cx="22013251" cy="321373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346A534-A882-479F-861A-BCF345F89A70}"/>
                  </a:ext>
                </a:extLst>
              </p:cNvPr>
              <p:cNvSpPr/>
              <p:nvPr/>
            </p:nvSpPr>
            <p:spPr>
              <a:xfrm>
                <a:off x="3299940" y="1601040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9B1475F-4A3B-4C15-8D5F-92D27C471138}"/>
                  </a:ext>
                </a:extLst>
              </p:cNvPr>
              <p:cNvSpPr/>
              <p:nvPr/>
            </p:nvSpPr>
            <p:spPr>
              <a:xfrm>
                <a:off x="6049617" y="1601039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D05A7AAE-971C-4CE6-82CA-41017ADF5BC3}"/>
                  </a:ext>
                </a:extLst>
              </p:cNvPr>
              <p:cNvSpPr/>
              <p:nvPr/>
            </p:nvSpPr>
            <p:spPr>
              <a:xfrm>
                <a:off x="8799294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7D80D0F-EE8F-4B61-B523-419B40998BEF}"/>
                  </a:ext>
                </a:extLst>
              </p:cNvPr>
              <p:cNvSpPr/>
              <p:nvPr/>
            </p:nvSpPr>
            <p:spPr>
              <a:xfrm>
                <a:off x="11530429" y="1601042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8C3D9A6-6FF1-48E3-BC95-60668E1CCD16}"/>
                  </a:ext>
                </a:extLst>
              </p:cNvPr>
              <p:cNvSpPr/>
              <p:nvPr/>
            </p:nvSpPr>
            <p:spPr>
              <a:xfrm>
                <a:off x="14280106" y="1601041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3C53DCD-B10B-4101-8B87-99B05C5AC8D2}"/>
                  </a:ext>
                </a:extLst>
              </p:cNvPr>
              <p:cNvSpPr/>
              <p:nvPr/>
            </p:nvSpPr>
            <p:spPr>
              <a:xfrm>
                <a:off x="-7640379" y="1601044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096C4C36-FADD-4469-9DF2-4F0B78488324}"/>
                  </a:ext>
                </a:extLst>
              </p:cNvPr>
              <p:cNvSpPr/>
              <p:nvPr/>
            </p:nvSpPr>
            <p:spPr>
              <a:xfrm>
                <a:off x="-4890702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5985F13B-4895-451C-9751-D2EBADF278A6}"/>
                  </a:ext>
                </a:extLst>
              </p:cNvPr>
              <p:cNvSpPr/>
              <p:nvPr/>
            </p:nvSpPr>
            <p:spPr>
              <a:xfrm>
                <a:off x="-2141025" y="1601047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C2E6E44-653B-4ED8-AFF8-9A5C958A8ABA}"/>
                  </a:ext>
                </a:extLst>
              </p:cNvPr>
              <p:cNvSpPr/>
              <p:nvPr/>
            </p:nvSpPr>
            <p:spPr>
              <a:xfrm>
                <a:off x="590110" y="1601046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D912E24-528A-4CCD-87ED-DCA640CB1DC3}"/>
                </a:ext>
              </a:extLst>
            </p:cNvPr>
            <p:cNvGrpSpPr/>
            <p:nvPr/>
          </p:nvGrpSpPr>
          <p:grpSpPr>
            <a:xfrm>
              <a:off x="-9084303" y="1601345"/>
              <a:ext cx="22013251" cy="321373"/>
              <a:chOff x="-7640379" y="1601039"/>
              <a:chExt cx="22013251" cy="321373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69F71D1-0C09-42DA-857D-247E82716036}"/>
                  </a:ext>
                </a:extLst>
              </p:cNvPr>
              <p:cNvSpPr/>
              <p:nvPr/>
            </p:nvSpPr>
            <p:spPr>
              <a:xfrm>
                <a:off x="3299940" y="1601040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71609A4-223F-449E-9728-533D1BD8F4E9}"/>
                  </a:ext>
                </a:extLst>
              </p:cNvPr>
              <p:cNvSpPr/>
              <p:nvPr/>
            </p:nvSpPr>
            <p:spPr>
              <a:xfrm>
                <a:off x="6049617" y="1601039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60BC70DB-79EA-42FE-99F8-4D22C3870A7B}"/>
                  </a:ext>
                </a:extLst>
              </p:cNvPr>
              <p:cNvSpPr/>
              <p:nvPr/>
            </p:nvSpPr>
            <p:spPr>
              <a:xfrm>
                <a:off x="8799294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C054F16D-D522-4CC5-80EC-2FE1EFB6FA1F}"/>
                  </a:ext>
                </a:extLst>
              </p:cNvPr>
              <p:cNvSpPr/>
              <p:nvPr/>
            </p:nvSpPr>
            <p:spPr>
              <a:xfrm>
                <a:off x="11530429" y="1601042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84F3ADF5-8601-4E25-8885-1AD46F19AF18}"/>
                  </a:ext>
                </a:extLst>
              </p:cNvPr>
              <p:cNvSpPr/>
              <p:nvPr/>
            </p:nvSpPr>
            <p:spPr>
              <a:xfrm>
                <a:off x="14280106" y="1601041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7AB3A781-177E-4718-AB26-397DEAA371A0}"/>
                  </a:ext>
                </a:extLst>
              </p:cNvPr>
              <p:cNvSpPr/>
              <p:nvPr/>
            </p:nvSpPr>
            <p:spPr>
              <a:xfrm>
                <a:off x="-7640379" y="1601044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EDF0BE26-887C-473B-A587-C7AE475D4C17}"/>
                  </a:ext>
                </a:extLst>
              </p:cNvPr>
              <p:cNvSpPr/>
              <p:nvPr/>
            </p:nvSpPr>
            <p:spPr>
              <a:xfrm>
                <a:off x="-4890702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CFFCD7C-6D16-4342-9152-6C897F3BA76F}"/>
                  </a:ext>
                </a:extLst>
              </p:cNvPr>
              <p:cNvSpPr/>
              <p:nvPr/>
            </p:nvSpPr>
            <p:spPr>
              <a:xfrm>
                <a:off x="-2141025" y="1601047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FB8A495B-70AB-490B-B98B-98E9078CB451}"/>
                  </a:ext>
                </a:extLst>
              </p:cNvPr>
              <p:cNvSpPr/>
              <p:nvPr/>
            </p:nvSpPr>
            <p:spPr>
              <a:xfrm>
                <a:off x="590110" y="1601046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6496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Bunch Spacing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281585" y="904338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6167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7030278" y="-4272576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D6EEB5-55E9-4B4B-83B8-B99EE7E3F19C}"/>
              </a:ext>
            </a:extLst>
          </p:cNvPr>
          <p:cNvSpPr/>
          <p:nvPr/>
        </p:nvSpPr>
        <p:spPr>
          <a:xfrm>
            <a:off x="7044270" y="1333079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74563"/>
            <a:ext cx="906399" cy="42073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5B2393-B0D2-4E80-9B2A-D26401FAD6A8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2F2C5C-F0C2-4259-B82B-25DF875912CB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06F3BAA-C5C1-495B-A45D-B57E14F0AF2D}"/>
              </a:ext>
            </a:extLst>
          </p:cNvPr>
          <p:cNvGrpSpPr/>
          <p:nvPr/>
        </p:nvGrpSpPr>
        <p:grpSpPr>
          <a:xfrm>
            <a:off x="-9084303" y="1601031"/>
            <a:ext cx="23390868" cy="321687"/>
            <a:chOff x="-9084303" y="1601031"/>
            <a:chExt cx="23390868" cy="32168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F1F1567-79C1-4A80-A192-BFD8013F2EAC}"/>
                </a:ext>
              </a:extLst>
            </p:cNvPr>
            <p:cNvGrpSpPr/>
            <p:nvPr/>
          </p:nvGrpSpPr>
          <p:grpSpPr>
            <a:xfrm>
              <a:off x="-7706686" y="1601031"/>
              <a:ext cx="22013251" cy="321373"/>
              <a:chOff x="-7640379" y="1601039"/>
              <a:chExt cx="22013251" cy="321373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F39FFB3-07BA-47C8-BC7E-03668AE40CE8}"/>
                  </a:ext>
                </a:extLst>
              </p:cNvPr>
              <p:cNvSpPr/>
              <p:nvPr/>
            </p:nvSpPr>
            <p:spPr>
              <a:xfrm>
                <a:off x="3299940" y="1601040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BEF26796-4A82-42D1-B870-39A8CA2387F4}"/>
                  </a:ext>
                </a:extLst>
              </p:cNvPr>
              <p:cNvSpPr/>
              <p:nvPr/>
            </p:nvSpPr>
            <p:spPr>
              <a:xfrm>
                <a:off x="6049617" y="1601039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7ED11DE0-F378-4901-90E9-3EBCF4958D03}"/>
                  </a:ext>
                </a:extLst>
              </p:cNvPr>
              <p:cNvSpPr/>
              <p:nvPr/>
            </p:nvSpPr>
            <p:spPr>
              <a:xfrm>
                <a:off x="8799294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28103C94-C5B7-400B-8BE5-9353A632B516}"/>
                  </a:ext>
                </a:extLst>
              </p:cNvPr>
              <p:cNvSpPr/>
              <p:nvPr/>
            </p:nvSpPr>
            <p:spPr>
              <a:xfrm>
                <a:off x="11530429" y="1601042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81798FB-76E0-4C0C-974C-2B189D8C2E7D}"/>
                  </a:ext>
                </a:extLst>
              </p:cNvPr>
              <p:cNvSpPr/>
              <p:nvPr/>
            </p:nvSpPr>
            <p:spPr>
              <a:xfrm>
                <a:off x="14280106" y="1601041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7160D21-8856-4EAD-A37D-F4CC9452A1B9}"/>
                  </a:ext>
                </a:extLst>
              </p:cNvPr>
              <p:cNvSpPr/>
              <p:nvPr/>
            </p:nvSpPr>
            <p:spPr>
              <a:xfrm>
                <a:off x="-7640379" y="1601044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ABCFAD1-7E42-408C-BB27-0AA2A142AA0E}"/>
                  </a:ext>
                </a:extLst>
              </p:cNvPr>
              <p:cNvSpPr/>
              <p:nvPr/>
            </p:nvSpPr>
            <p:spPr>
              <a:xfrm>
                <a:off x="-4890702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B7AF8D7-7D64-4C71-B5BD-1F77860AE4E4}"/>
                  </a:ext>
                </a:extLst>
              </p:cNvPr>
              <p:cNvSpPr/>
              <p:nvPr/>
            </p:nvSpPr>
            <p:spPr>
              <a:xfrm>
                <a:off x="-2141025" y="1601047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56122A8-3C15-4CE6-86B2-D85611A6BE4C}"/>
                  </a:ext>
                </a:extLst>
              </p:cNvPr>
              <p:cNvSpPr/>
              <p:nvPr/>
            </p:nvSpPr>
            <p:spPr>
              <a:xfrm>
                <a:off x="590110" y="1601046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98236C2-FF1B-4C5A-B410-F65DC4EADAE6}"/>
                </a:ext>
              </a:extLst>
            </p:cNvPr>
            <p:cNvGrpSpPr/>
            <p:nvPr/>
          </p:nvGrpSpPr>
          <p:grpSpPr>
            <a:xfrm>
              <a:off x="-9084303" y="1601345"/>
              <a:ext cx="22013251" cy="321373"/>
              <a:chOff x="-7640379" y="1601039"/>
              <a:chExt cx="22013251" cy="321373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DBBBD9D-94E4-446B-9F90-52F170067818}"/>
                  </a:ext>
                </a:extLst>
              </p:cNvPr>
              <p:cNvSpPr/>
              <p:nvPr/>
            </p:nvSpPr>
            <p:spPr>
              <a:xfrm>
                <a:off x="3299940" y="1601040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4A7CC95-3F64-4BC4-9192-9158547D5C9B}"/>
                  </a:ext>
                </a:extLst>
              </p:cNvPr>
              <p:cNvSpPr/>
              <p:nvPr/>
            </p:nvSpPr>
            <p:spPr>
              <a:xfrm>
                <a:off x="6049617" y="1601039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3D452D7D-1575-4F2C-B0BB-096848477363}"/>
                  </a:ext>
                </a:extLst>
              </p:cNvPr>
              <p:cNvSpPr/>
              <p:nvPr/>
            </p:nvSpPr>
            <p:spPr>
              <a:xfrm>
                <a:off x="8799294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BA89044-EAAD-47BA-AAD9-D2D5A81DE90B}"/>
                  </a:ext>
                </a:extLst>
              </p:cNvPr>
              <p:cNvSpPr/>
              <p:nvPr/>
            </p:nvSpPr>
            <p:spPr>
              <a:xfrm>
                <a:off x="11530429" y="1601042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4542EE8-DCE8-4DEE-BDF2-94A64D844ECC}"/>
                  </a:ext>
                </a:extLst>
              </p:cNvPr>
              <p:cNvSpPr/>
              <p:nvPr/>
            </p:nvSpPr>
            <p:spPr>
              <a:xfrm>
                <a:off x="14280106" y="1601041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16B7F6E5-6043-4A10-90A7-FE11F0338359}"/>
                  </a:ext>
                </a:extLst>
              </p:cNvPr>
              <p:cNvSpPr/>
              <p:nvPr/>
            </p:nvSpPr>
            <p:spPr>
              <a:xfrm>
                <a:off x="-7640379" y="1601044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847C5D5-0B49-4352-88B6-64E4C0EF7EF8}"/>
                  </a:ext>
                </a:extLst>
              </p:cNvPr>
              <p:cNvSpPr/>
              <p:nvPr/>
            </p:nvSpPr>
            <p:spPr>
              <a:xfrm>
                <a:off x="-4890702" y="1601043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0B9F9F2-835A-425F-AE59-4F137439908B}"/>
                  </a:ext>
                </a:extLst>
              </p:cNvPr>
              <p:cNvSpPr/>
              <p:nvPr/>
            </p:nvSpPr>
            <p:spPr>
              <a:xfrm>
                <a:off x="-2141025" y="1601047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FC0AC48-9703-4C77-8A6D-846F404C7747}"/>
                  </a:ext>
                </a:extLst>
              </p:cNvPr>
              <p:cNvSpPr/>
              <p:nvPr/>
            </p:nvSpPr>
            <p:spPr>
              <a:xfrm>
                <a:off x="590110" y="1601046"/>
                <a:ext cx="92766" cy="32136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E5163DC-2F5E-423D-B4AB-01F52E10A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64DF8701-00DD-4ABA-A8B2-C2BFB4AABE1A}"/>
              </a:ext>
            </a:extLst>
          </p:cNvPr>
          <p:cNvSpPr txBox="1">
            <a:spLocks/>
          </p:cNvSpPr>
          <p:nvPr/>
        </p:nvSpPr>
        <p:spPr>
          <a:xfrm>
            <a:off x="342708" y="3291957"/>
            <a:ext cx="7592993" cy="5049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6725" indent="-4667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75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5888" indent="-471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Ø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36738" indent="-465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91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Stripline Kicker is 300mm long</a:t>
            </a:r>
          </a:p>
          <a:p>
            <a:r>
              <a:rPr lang="en-US"/>
              <a:t>Bunches travel from left to right at speed of light (c)</a:t>
            </a:r>
          </a:p>
          <a:p>
            <a:r>
              <a:rPr lang="en-US"/>
              <a:t>Spacing between bunches (T_b) is 3ns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6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-0.00078 -0.1175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58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44444E-6 L 0.11315 -0.00138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1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Bunch Spacing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4536742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D6EEB5-55E9-4B4B-83B8-B99EE7E3F19C}"/>
              </a:ext>
            </a:extLst>
          </p:cNvPr>
          <p:cNvSpPr/>
          <p:nvPr/>
        </p:nvSpPr>
        <p:spPr>
          <a:xfrm>
            <a:off x="7044270" y="1333079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5B2393-B0D2-4E80-9B2A-D26401FAD6A8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2F2C5C-F0C2-4259-B82B-25DF875912CB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D07683-74C9-4303-90B1-16B4C4BD4D27}"/>
              </a:ext>
            </a:extLst>
          </p:cNvPr>
          <p:cNvGrpSpPr/>
          <p:nvPr/>
        </p:nvGrpSpPr>
        <p:grpSpPr>
          <a:xfrm>
            <a:off x="-494348" y="3429000"/>
            <a:ext cx="20569847" cy="1837573"/>
            <a:chOff x="-761048" y="1656316"/>
            <a:chExt cx="20569847" cy="3409836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0059BA4-DD17-4EC0-82C8-A895F8FE4BC5}"/>
                </a:ext>
              </a:extLst>
            </p:cNvPr>
            <p:cNvCxnSpPr>
              <a:cxnSpLocks/>
            </p:cNvCxnSpPr>
            <p:nvPr/>
          </p:nvCxnSpPr>
          <p:spPr>
            <a:xfrm>
              <a:off x="-761048" y="5035232"/>
              <a:ext cx="7842506" cy="0"/>
            </a:xfrm>
            <a:prstGeom prst="line">
              <a:avLst/>
            </a:prstGeom>
            <a:ln w="349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C2D84CD-6098-41EC-877F-A46F5D6AF5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00052" y="1656316"/>
              <a:ext cx="38342" cy="3378920"/>
            </a:xfrm>
            <a:prstGeom prst="line">
              <a:avLst/>
            </a:prstGeom>
            <a:ln w="349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7C86703-1E8C-46B1-A8AC-96CC0D0E387D}"/>
                </a:ext>
              </a:extLst>
            </p:cNvPr>
            <p:cNvCxnSpPr>
              <a:cxnSpLocks/>
            </p:cNvCxnSpPr>
            <p:nvPr/>
          </p:nvCxnSpPr>
          <p:spPr>
            <a:xfrm>
              <a:off x="7138394" y="1663206"/>
              <a:ext cx="4151794" cy="24027"/>
            </a:xfrm>
            <a:prstGeom prst="line">
              <a:avLst/>
            </a:prstGeom>
            <a:ln w="349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EA5D25D-E0C8-415D-9694-8B53F0FB65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66106" y="1687232"/>
              <a:ext cx="19050" cy="3378920"/>
            </a:xfrm>
            <a:prstGeom prst="line">
              <a:avLst/>
            </a:prstGeom>
            <a:ln w="349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F15197A-D88A-4B09-A010-D9B10BA265DA}"/>
                </a:ext>
              </a:extLst>
            </p:cNvPr>
            <p:cNvCxnSpPr>
              <a:cxnSpLocks/>
            </p:cNvCxnSpPr>
            <p:nvPr/>
          </p:nvCxnSpPr>
          <p:spPr>
            <a:xfrm>
              <a:off x="11266106" y="5015388"/>
              <a:ext cx="8542693" cy="0"/>
            </a:xfrm>
            <a:prstGeom prst="line">
              <a:avLst/>
            </a:prstGeom>
            <a:ln w="349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654771-0BDB-4DB2-9FB7-6FF34986E5CB}"/>
              </a:ext>
            </a:extLst>
          </p:cNvPr>
          <p:cNvGrpSpPr/>
          <p:nvPr/>
        </p:nvGrpSpPr>
        <p:grpSpPr>
          <a:xfrm>
            <a:off x="-9084303" y="784608"/>
            <a:ext cx="23390868" cy="1138110"/>
            <a:chOff x="-9084303" y="784608"/>
            <a:chExt cx="23390868" cy="113811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A277174-B448-4FB8-9431-622C03C2C2DF}"/>
                </a:ext>
              </a:extLst>
            </p:cNvPr>
            <p:cNvGrpSpPr/>
            <p:nvPr/>
          </p:nvGrpSpPr>
          <p:grpSpPr>
            <a:xfrm>
              <a:off x="-9084303" y="1207249"/>
              <a:ext cx="23390868" cy="715469"/>
              <a:chOff x="-9084303" y="1207249"/>
              <a:chExt cx="23390868" cy="71546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406F3BAA-C5C1-495B-A45D-B57E14F0AF2D}"/>
                  </a:ext>
                </a:extLst>
              </p:cNvPr>
              <p:cNvGrpSpPr/>
              <p:nvPr/>
            </p:nvGrpSpPr>
            <p:grpSpPr>
              <a:xfrm>
                <a:off x="-9084303" y="1601031"/>
                <a:ext cx="23390868" cy="321687"/>
                <a:chOff x="-9084303" y="1601031"/>
                <a:chExt cx="23390868" cy="321687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BF1F1567-79C1-4A80-A192-BFD8013F2EAC}"/>
                    </a:ext>
                  </a:extLst>
                </p:cNvPr>
                <p:cNvGrpSpPr/>
                <p:nvPr/>
              </p:nvGrpSpPr>
              <p:grpSpPr>
                <a:xfrm>
                  <a:off x="-7706686" y="1601031"/>
                  <a:ext cx="22013251" cy="321373"/>
                  <a:chOff x="-7640379" y="1601039"/>
                  <a:chExt cx="22013251" cy="321373"/>
                </a:xfrm>
              </p:grpSpPr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7F39FFB3-07BA-47C8-BC7E-03668AE40CE8}"/>
                      </a:ext>
                    </a:extLst>
                  </p:cNvPr>
                  <p:cNvSpPr/>
                  <p:nvPr/>
                </p:nvSpPr>
                <p:spPr>
                  <a:xfrm>
                    <a:off x="3299940" y="1601040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" name="Oval 7">
                    <a:extLst>
                      <a:ext uri="{FF2B5EF4-FFF2-40B4-BE49-F238E27FC236}">
                        <a16:creationId xmlns:a16="http://schemas.microsoft.com/office/drawing/2014/main" id="{BEF26796-4A82-42D1-B870-39A8CA2387F4}"/>
                      </a:ext>
                    </a:extLst>
                  </p:cNvPr>
                  <p:cNvSpPr/>
                  <p:nvPr/>
                </p:nvSpPr>
                <p:spPr>
                  <a:xfrm>
                    <a:off x="6049617" y="1601039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7ED11DE0-F378-4901-90E9-3EBCF4958D03}"/>
                      </a:ext>
                    </a:extLst>
                  </p:cNvPr>
                  <p:cNvSpPr/>
                  <p:nvPr/>
                </p:nvSpPr>
                <p:spPr>
                  <a:xfrm>
                    <a:off x="8799294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28103C94-C5B7-400B-8BE5-9353A632B516}"/>
                      </a:ext>
                    </a:extLst>
                  </p:cNvPr>
                  <p:cNvSpPr/>
                  <p:nvPr/>
                </p:nvSpPr>
                <p:spPr>
                  <a:xfrm>
                    <a:off x="11530429" y="1601042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B81798FB-76E0-4C0C-974C-2B189D8C2E7D}"/>
                      </a:ext>
                    </a:extLst>
                  </p:cNvPr>
                  <p:cNvSpPr/>
                  <p:nvPr/>
                </p:nvSpPr>
                <p:spPr>
                  <a:xfrm>
                    <a:off x="14280106" y="1601041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17160D21-8856-4EAD-A37D-F4CC9452A1B9}"/>
                      </a:ext>
                    </a:extLst>
                  </p:cNvPr>
                  <p:cNvSpPr/>
                  <p:nvPr/>
                </p:nvSpPr>
                <p:spPr>
                  <a:xfrm>
                    <a:off x="-7640379" y="1601044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8ABCFAD1-7E42-408C-BB27-0AA2A142AA0E}"/>
                      </a:ext>
                    </a:extLst>
                  </p:cNvPr>
                  <p:cNvSpPr/>
                  <p:nvPr/>
                </p:nvSpPr>
                <p:spPr>
                  <a:xfrm>
                    <a:off x="-4890702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2B7AF8D7-7D64-4C71-B5BD-1F77860AE4E4}"/>
                      </a:ext>
                    </a:extLst>
                  </p:cNvPr>
                  <p:cNvSpPr/>
                  <p:nvPr/>
                </p:nvSpPr>
                <p:spPr>
                  <a:xfrm>
                    <a:off x="-2141025" y="1601047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956122A8-3C15-4CE6-86B2-D85611A6BE4C}"/>
                      </a:ext>
                    </a:extLst>
                  </p:cNvPr>
                  <p:cNvSpPr/>
                  <p:nvPr/>
                </p:nvSpPr>
                <p:spPr>
                  <a:xfrm>
                    <a:off x="590110" y="1601046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898236C2-FF1B-4C5A-B410-F65DC4EADAE6}"/>
                    </a:ext>
                  </a:extLst>
                </p:cNvPr>
                <p:cNvGrpSpPr/>
                <p:nvPr/>
              </p:nvGrpSpPr>
              <p:grpSpPr>
                <a:xfrm>
                  <a:off x="-9084303" y="1601345"/>
                  <a:ext cx="22013251" cy="321373"/>
                  <a:chOff x="-7640379" y="1601039"/>
                  <a:chExt cx="22013251" cy="321373"/>
                </a:xfrm>
              </p:grpSpPr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7DBBBD9D-94E4-446B-9F90-52F170067818}"/>
                      </a:ext>
                    </a:extLst>
                  </p:cNvPr>
                  <p:cNvSpPr/>
                  <p:nvPr/>
                </p:nvSpPr>
                <p:spPr>
                  <a:xfrm>
                    <a:off x="3299940" y="1601040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F4A7CC95-3F64-4BC4-9192-9158547D5C9B}"/>
                      </a:ext>
                    </a:extLst>
                  </p:cNvPr>
                  <p:cNvSpPr/>
                  <p:nvPr/>
                </p:nvSpPr>
                <p:spPr>
                  <a:xfrm>
                    <a:off x="6049617" y="1601039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3D452D7D-1575-4F2C-B0BB-096848477363}"/>
                      </a:ext>
                    </a:extLst>
                  </p:cNvPr>
                  <p:cNvSpPr/>
                  <p:nvPr/>
                </p:nvSpPr>
                <p:spPr>
                  <a:xfrm>
                    <a:off x="8799294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8BA89044-EAAD-47BA-AAD9-D2D5A81DE90B}"/>
                      </a:ext>
                    </a:extLst>
                  </p:cNvPr>
                  <p:cNvSpPr/>
                  <p:nvPr/>
                </p:nvSpPr>
                <p:spPr>
                  <a:xfrm>
                    <a:off x="11530429" y="1601042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B4542EE8-DCE8-4DEE-BDF2-94A64D844ECC}"/>
                      </a:ext>
                    </a:extLst>
                  </p:cNvPr>
                  <p:cNvSpPr/>
                  <p:nvPr/>
                </p:nvSpPr>
                <p:spPr>
                  <a:xfrm>
                    <a:off x="14280106" y="1601041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16B7F6E5-6043-4A10-90A7-FE11F0338359}"/>
                      </a:ext>
                    </a:extLst>
                  </p:cNvPr>
                  <p:cNvSpPr/>
                  <p:nvPr/>
                </p:nvSpPr>
                <p:spPr>
                  <a:xfrm>
                    <a:off x="-7640379" y="1601044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1847C5D5-0B49-4352-88B6-64E4C0EF7EF8}"/>
                      </a:ext>
                    </a:extLst>
                  </p:cNvPr>
                  <p:cNvSpPr/>
                  <p:nvPr/>
                </p:nvSpPr>
                <p:spPr>
                  <a:xfrm>
                    <a:off x="-4890702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40B9F9F2-835A-425F-AE59-4F137439908B}"/>
                      </a:ext>
                    </a:extLst>
                  </p:cNvPr>
                  <p:cNvSpPr/>
                  <p:nvPr/>
                </p:nvSpPr>
                <p:spPr>
                  <a:xfrm>
                    <a:off x="-2141025" y="1601047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BFC0AC48-9703-4C77-8A6D-846F404C7747}"/>
                      </a:ext>
                    </a:extLst>
                  </p:cNvPr>
                  <p:cNvSpPr/>
                  <p:nvPr/>
                </p:nvSpPr>
                <p:spPr>
                  <a:xfrm>
                    <a:off x="590110" y="1601046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66" name="Right Brace 65">
                <a:extLst>
                  <a:ext uri="{FF2B5EF4-FFF2-40B4-BE49-F238E27FC236}">
                    <a16:creationId xmlns:a16="http://schemas.microsoft.com/office/drawing/2014/main" id="{68102A53-6F8B-41EB-9618-CC087ED90CD5}"/>
                  </a:ext>
                </a:extLst>
              </p:cNvPr>
              <p:cNvSpPr/>
              <p:nvPr/>
            </p:nvSpPr>
            <p:spPr>
              <a:xfrm rot="16200000">
                <a:off x="3029693" y="-89219"/>
                <a:ext cx="463369" cy="3056305"/>
              </a:xfrm>
              <a:prstGeom prst="rightBrace">
                <a:avLst/>
              </a:prstGeom>
              <a:ln w="349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0C1B60B-C750-4886-89D2-0A25707576FB}"/>
                </a:ext>
              </a:extLst>
            </p:cNvPr>
            <p:cNvSpPr txBox="1"/>
            <p:nvPr/>
          </p:nvSpPr>
          <p:spPr>
            <a:xfrm>
              <a:off x="2071993" y="784608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Bunches to be Kicked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560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22222E-6 L -0.45403 -0.00047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08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44922 0.00116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1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 the real world…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2B7F91-EE47-4FF1-8FD7-10BE00062E6C}"/>
              </a:ext>
            </a:extLst>
          </p:cNvPr>
          <p:cNvCxnSpPr/>
          <p:nvPr/>
        </p:nvCxnSpPr>
        <p:spPr>
          <a:xfrm flipV="1">
            <a:off x="7685070" y="1458930"/>
            <a:ext cx="0" cy="3540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F8114DF-FBC6-4761-A3C3-D74F2B16D4AF}"/>
              </a:ext>
            </a:extLst>
          </p:cNvPr>
          <p:cNvCxnSpPr>
            <a:cxnSpLocks/>
          </p:cNvCxnSpPr>
          <p:nvPr/>
        </p:nvCxnSpPr>
        <p:spPr>
          <a:xfrm>
            <a:off x="7670728" y="4999767"/>
            <a:ext cx="41959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A8E1DDA-B8F3-419B-9847-A63E68AB1C13}"/>
              </a:ext>
            </a:extLst>
          </p:cNvPr>
          <p:cNvSpPr txBox="1"/>
          <p:nvPr/>
        </p:nvSpPr>
        <p:spPr>
          <a:xfrm rot="16200000">
            <a:off x="6761001" y="2837613"/>
            <a:ext cx="152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100’s KV’s !!!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D1EC82-179E-4721-B48D-6D7EA60FE230}"/>
              </a:ext>
            </a:extLst>
          </p:cNvPr>
          <p:cNvGrpSpPr/>
          <p:nvPr/>
        </p:nvGrpSpPr>
        <p:grpSpPr>
          <a:xfrm>
            <a:off x="7932200" y="2203481"/>
            <a:ext cx="4249302" cy="3564875"/>
            <a:chOff x="7932200" y="2203481"/>
            <a:chExt cx="4249302" cy="3564875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A86FFAA-A260-4D5E-AC6D-9D3A2D67D004}"/>
                </a:ext>
              </a:extLst>
            </p:cNvPr>
            <p:cNvGrpSpPr/>
            <p:nvPr/>
          </p:nvGrpSpPr>
          <p:grpSpPr>
            <a:xfrm>
              <a:off x="7932200" y="2203481"/>
              <a:ext cx="2156088" cy="2777704"/>
              <a:chOff x="9126584" y="1931875"/>
              <a:chExt cx="3271609" cy="421483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04F6F92-8207-4363-9171-98F6FB1BD62B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AC43960-AA6F-4F02-A5E5-59C24525B5F9}"/>
                  </a:ext>
                </a:extLst>
              </p:cNvPr>
              <p:cNvCxnSpPr>
                <a:cxnSpLocks/>
                <a:stCxn id="26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A97AA6E2-808C-42BD-9DBB-91CB72A70E34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9FF9549-171C-4AB6-9616-D980375DCE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1346CF4-EED4-4A37-891F-B1A9E2159E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A2D560E-0A1A-4F8E-B6CD-16ED8B6D8083}"/>
                </a:ext>
              </a:extLst>
            </p:cNvPr>
            <p:cNvGrpSpPr/>
            <p:nvPr/>
          </p:nvGrpSpPr>
          <p:grpSpPr>
            <a:xfrm flipV="1">
              <a:off x="10025414" y="3006284"/>
              <a:ext cx="2156088" cy="2762072"/>
              <a:chOff x="9126584" y="1931875"/>
              <a:chExt cx="3271609" cy="4214838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71549A7F-7B49-49CB-AB17-628ACBF0B788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1EAFAC4-F308-4A13-86CC-0850023C5E4F}"/>
                  </a:ext>
                </a:extLst>
              </p:cNvPr>
              <p:cNvCxnSpPr>
                <a:cxnSpLocks/>
                <a:stCxn id="36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30C623EF-1AEC-4545-8090-50DF832EFA37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9784123-00DD-4037-A230-E4E3D09F2D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2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D9B4F114-1365-48D6-8E23-D537351B0D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9022485-7269-4C2D-9E26-FDC6F20E54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038" y="1023223"/>
            <a:ext cx="7258904" cy="516242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To build </a:t>
            </a:r>
            <a:r>
              <a:rPr lang="en-US" b="1" dirty="0"/>
              <a:t>FLAT TOP </a:t>
            </a:r>
            <a:r>
              <a:rPr lang="en-US" dirty="0"/>
              <a:t>waveforms with ns scale rise times and many Kilo Volts Amplitude generally use: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Avalanche based </a:t>
            </a:r>
            <a:r>
              <a:rPr lang="en-US" dirty="0" err="1"/>
              <a:t>pulsers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Need to use opening and closing switches (more potential to arc faults/feedback problems)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Parts are heavily over driven (prone to failure)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Almost guaranteed to fail at some point…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Any failure is catastrophic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We end up with ringing (need to allow ‘space’ in the timing)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Pulse to pulse noise is significant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‘Flat Top’ is not truly flat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 lvl="1">
              <a:lnSpc>
                <a:spcPct val="100000"/>
              </a:lnSpc>
            </a:pPr>
            <a:endParaRPr lang="en-US" dirty="0"/>
          </a:p>
          <a:p>
            <a:pPr marL="457200" lvl="1" indent="0">
              <a:lnSpc>
                <a:spcPct val="100000"/>
              </a:lnSpc>
              <a:buNone/>
            </a:pPr>
            <a:endParaRPr lang="en-US" u="sng" dirty="0"/>
          </a:p>
          <a:p>
            <a:pPr lvl="1">
              <a:lnSpc>
                <a:spcPct val="100000"/>
              </a:lnSpc>
            </a:pPr>
            <a:endParaRPr lang="en-US" u="sng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12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Bunch Spacing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4536742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D6EEB5-55E9-4B4B-83B8-B99EE7E3F19C}"/>
              </a:ext>
            </a:extLst>
          </p:cNvPr>
          <p:cNvSpPr/>
          <p:nvPr/>
        </p:nvSpPr>
        <p:spPr>
          <a:xfrm>
            <a:off x="7044270" y="1333079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5B2393-B0D2-4E80-9B2A-D26401FAD6A8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2F2C5C-F0C2-4259-B82B-25DF875912CB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654771-0BDB-4DB2-9FB7-6FF34986E5CB}"/>
              </a:ext>
            </a:extLst>
          </p:cNvPr>
          <p:cNvGrpSpPr/>
          <p:nvPr/>
        </p:nvGrpSpPr>
        <p:grpSpPr>
          <a:xfrm>
            <a:off x="-9084303" y="784608"/>
            <a:ext cx="23390868" cy="1138110"/>
            <a:chOff x="-9084303" y="784608"/>
            <a:chExt cx="23390868" cy="113811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A277174-B448-4FB8-9431-622C03C2C2DF}"/>
                </a:ext>
              </a:extLst>
            </p:cNvPr>
            <p:cNvGrpSpPr/>
            <p:nvPr/>
          </p:nvGrpSpPr>
          <p:grpSpPr>
            <a:xfrm>
              <a:off x="-9084303" y="1207249"/>
              <a:ext cx="23390868" cy="715469"/>
              <a:chOff x="-9084303" y="1207249"/>
              <a:chExt cx="23390868" cy="71546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406F3BAA-C5C1-495B-A45D-B57E14F0AF2D}"/>
                  </a:ext>
                </a:extLst>
              </p:cNvPr>
              <p:cNvGrpSpPr/>
              <p:nvPr/>
            </p:nvGrpSpPr>
            <p:grpSpPr>
              <a:xfrm>
                <a:off x="-9084303" y="1601031"/>
                <a:ext cx="23390868" cy="321687"/>
                <a:chOff x="-9084303" y="1601031"/>
                <a:chExt cx="23390868" cy="321687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BF1F1567-79C1-4A80-A192-BFD8013F2EAC}"/>
                    </a:ext>
                  </a:extLst>
                </p:cNvPr>
                <p:cNvGrpSpPr/>
                <p:nvPr/>
              </p:nvGrpSpPr>
              <p:grpSpPr>
                <a:xfrm>
                  <a:off x="-7706686" y="1601031"/>
                  <a:ext cx="22013251" cy="321373"/>
                  <a:chOff x="-7640379" y="1601039"/>
                  <a:chExt cx="22013251" cy="321373"/>
                </a:xfrm>
              </p:grpSpPr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7F39FFB3-07BA-47C8-BC7E-03668AE40CE8}"/>
                      </a:ext>
                    </a:extLst>
                  </p:cNvPr>
                  <p:cNvSpPr/>
                  <p:nvPr/>
                </p:nvSpPr>
                <p:spPr>
                  <a:xfrm>
                    <a:off x="3299940" y="1601040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" name="Oval 7">
                    <a:extLst>
                      <a:ext uri="{FF2B5EF4-FFF2-40B4-BE49-F238E27FC236}">
                        <a16:creationId xmlns:a16="http://schemas.microsoft.com/office/drawing/2014/main" id="{BEF26796-4A82-42D1-B870-39A8CA2387F4}"/>
                      </a:ext>
                    </a:extLst>
                  </p:cNvPr>
                  <p:cNvSpPr/>
                  <p:nvPr/>
                </p:nvSpPr>
                <p:spPr>
                  <a:xfrm>
                    <a:off x="6049617" y="1601039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7ED11DE0-F378-4901-90E9-3EBCF4958D03}"/>
                      </a:ext>
                    </a:extLst>
                  </p:cNvPr>
                  <p:cNvSpPr/>
                  <p:nvPr/>
                </p:nvSpPr>
                <p:spPr>
                  <a:xfrm>
                    <a:off x="8799294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28103C94-C5B7-400B-8BE5-9353A632B516}"/>
                      </a:ext>
                    </a:extLst>
                  </p:cNvPr>
                  <p:cNvSpPr/>
                  <p:nvPr/>
                </p:nvSpPr>
                <p:spPr>
                  <a:xfrm>
                    <a:off x="11530429" y="1601042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B81798FB-76E0-4C0C-974C-2B189D8C2E7D}"/>
                      </a:ext>
                    </a:extLst>
                  </p:cNvPr>
                  <p:cNvSpPr/>
                  <p:nvPr/>
                </p:nvSpPr>
                <p:spPr>
                  <a:xfrm>
                    <a:off x="14280106" y="1601041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17160D21-8856-4EAD-A37D-F4CC9452A1B9}"/>
                      </a:ext>
                    </a:extLst>
                  </p:cNvPr>
                  <p:cNvSpPr/>
                  <p:nvPr/>
                </p:nvSpPr>
                <p:spPr>
                  <a:xfrm>
                    <a:off x="-7640379" y="1601044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8ABCFAD1-7E42-408C-BB27-0AA2A142AA0E}"/>
                      </a:ext>
                    </a:extLst>
                  </p:cNvPr>
                  <p:cNvSpPr/>
                  <p:nvPr/>
                </p:nvSpPr>
                <p:spPr>
                  <a:xfrm>
                    <a:off x="-4890702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2B7AF8D7-7D64-4C71-B5BD-1F77860AE4E4}"/>
                      </a:ext>
                    </a:extLst>
                  </p:cNvPr>
                  <p:cNvSpPr/>
                  <p:nvPr/>
                </p:nvSpPr>
                <p:spPr>
                  <a:xfrm>
                    <a:off x="-2141025" y="1601047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956122A8-3C15-4CE6-86B2-D85611A6BE4C}"/>
                      </a:ext>
                    </a:extLst>
                  </p:cNvPr>
                  <p:cNvSpPr/>
                  <p:nvPr/>
                </p:nvSpPr>
                <p:spPr>
                  <a:xfrm>
                    <a:off x="590110" y="1601046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898236C2-FF1B-4C5A-B410-F65DC4EADAE6}"/>
                    </a:ext>
                  </a:extLst>
                </p:cNvPr>
                <p:cNvGrpSpPr/>
                <p:nvPr/>
              </p:nvGrpSpPr>
              <p:grpSpPr>
                <a:xfrm>
                  <a:off x="-9084303" y="1601345"/>
                  <a:ext cx="22013251" cy="321373"/>
                  <a:chOff x="-7640379" y="1601039"/>
                  <a:chExt cx="22013251" cy="321373"/>
                </a:xfrm>
              </p:grpSpPr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7DBBBD9D-94E4-446B-9F90-52F170067818}"/>
                      </a:ext>
                    </a:extLst>
                  </p:cNvPr>
                  <p:cNvSpPr/>
                  <p:nvPr/>
                </p:nvSpPr>
                <p:spPr>
                  <a:xfrm>
                    <a:off x="3299940" y="1601040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F4A7CC95-3F64-4BC4-9192-9158547D5C9B}"/>
                      </a:ext>
                    </a:extLst>
                  </p:cNvPr>
                  <p:cNvSpPr/>
                  <p:nvPr/>
                </p:nvSpPr>
                <p:spPr>
                  <a:xfrm>
                    <a:off x="6049617" y="1601039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3D452D7D-1575-4F2C-B0BB-096848477363}"/>
                      </a:ext>
                    </a:extLst>
                  </p:cNvPr>
                  <p:cNvSpPr/>
                  <p:nvPr/>
                </p:nvSpPr>
                <p:spPr>
                  <a:xfrm>
                    <a:off x="8799294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8BA89044-EAAD-47BA-AAD9-D2D5A81DE90B}"/>
                      </a:ext>
                    </a:extLst>
                  </p:cNvPr>
                  <p:cNvSpPr/>
                  <p:nvPr/>
                </p:nvSpPr>
                <p:spPr>
                  <a:xfrm>
                    <a:off x="11530429" y="1601042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B4542EE8-DCE8-4DEE-BDF2-94A64D844ECC}"/>
                      </a:ext>
                    </a:extLst>
                  </p:cNvPr>
                  <p:cNvSpPr/>
                  <p:nvPr/>
                </p:nvSpPr>
                <p:spPr>
                  <a:xfrm>
                    <a:off x="14280106" y="1601041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16B7F6E5-6043-4A10-90A7-FE11F0338359}"/>
                      </a:ext>
                    </a:extLst>
                  </p:cNvPr>
                  <p:cNvSpPr/>
                  <p:nvPr/>
                </p:nvSpPr>
                <p:spPr>
                  <a:xfrm>
                    <a:off x="-7640379" y="1601044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1847C5D5-0B49-4352-88B6-64E4C0EF7EF8}"/>
                      </a:ext>
                    </a:extLst>
                  </p:cNvPr>
                  <p:cNvSpPr/>
                  <p:nvPr/>
                </p:nvSpPr>
                <p:spPr>
                  <a:xfrm>
                    <a:off x="-4890702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40B9F9F2-835A-425F-AE59-4F137439908B}"/>
                      </a:ext>
                    </a:extLst>
                  </p:cNvPr>
                  <p:cNvSpPr/>
                  <p:nvPr/>
                </p:nvSpPr>
                <p:spPr>
                  <a:xfrm>
                    <a:off x="-2141025" y="1601047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BFC0AC48-9703-4C77-8A6D-846F404C7747}"/>
                      </a:ext>
                    </a:extLst>
                  </p:cNvPr>
                  <p:cNvSpPr/>
                  <p:nvPr/>
                </p:nvSpPr>
                <p:spPr>
                  <a:xfrm>
                    <a:off x="590110" y="1601046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66" name="Right Brace 65">
                <a:extLst>
                  <a:ext uri="{FF2B5EF4-FFF2-40B4-BE49-F238E27FC236}">
                    <a16:creationId xmlns:a16="http://schemas.microsoft.com/office/drawing/2014/main" id="{68102A53-6F8B-41EB-9618-CC087ED90CD5}"/>
                  </a:ext>
                </a:extLst>
              </p:cNvPr>
              <p:cNvSpPr/>
              <p:nvPr/>
            </p:nvSpPr>
            <p:spPr>
              <a:xfrm rot="16200000">
                <a:off x="3029693" y="-89219"/>
                <a:ext cx="463369" cy="3056305"/>
              </a:xfrm>
              <a:prstGeom prst="rightBrace">
                <a:avLst/>
              </a:prstGeom>
              <a:ln w="349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0C1B60B-C750-4886-89D2-0A25707576FB}"/>
                </a:ext>
              </a:extLst>
            </p:cNvPr>
            <p:cNvSpPr txBox="1"/>
            <p:nvPr/>
          </p:nvSpPr>
          <p:spPr>
            <a:xfrm>
              <a:off x="2071993" y="784608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Bunches to be Kicked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9484F46-817B-4C61-9E13-9E37CB80FD33}"/>
              </a:ext>
            </a:extLst>
          </p:cNvPr>
          <p:cNvGrpSpPr/>
          <p:nvPr/>
        </p:nvGrpSpPr>
        <p:grpSpPr>
          <a:xfrm>
            <a:off x="-145143" y="2691498"/>
            <a:ext cx="19247190" cy="3322819"/>
            <a:chOff x="-145143" y="2691498"/>
            <a:chExt cx="19247190" cy="332281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2359FEC-E467-426F-BE05-33B6612C4317}"/>
                </a:ext>
              </a:extLst>
            </p:cNvPr>
            <p:cNvGrpSpPr/>
            <p:nvPr/>
          </p:nvGrpSpPr>
          <p:grpSpPr>
            <a:xfrm>
              <a:off x="6584554" y="2691498"/>
              <a:ext cx="1189815" cy="2565153"/>
              <a:chOff x="9126584" y="1931875"/>
              <a:chExt cx="3271609" cy="4214838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E8AAD555-D47E-4FEF-8FAB-A6F3D8C5BF30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7DA550F0-EF2B-44CF-AB1F-B64835682B36}"/>
                  </a:ext>
                </a:extLst>
              </p:cNvPr>
              <p:cNvCxnSpPr>
                <a:cxnSpLocks/>
                <a:stCxn id="55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D86D7603-1915-4075-988A-BFD6317C188D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2A707C9-8869-4102-BDA1-29BB3E28DF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D86723DC-F08A-432B-99CD-A35660BE4A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F229A35-B131-482F-ACD8-4DDDD94EECCD}"/>
                </a:ext>
              </a:extLst>
            </p:cNvPr>
            <p:cNvGrpSpPr/>
            <p:nvPr/>
          </p:nvGrpSpPr>
          <p:grpSpPr>
            <a:xfrm flipV="1">
              <a:off x="11138156" y="3446040"/>
              <a:ext cx="1189815" cy="2568277"/>
              <a:chOff x="9126584" y="1931875"/>
              <a:chExt cx="3271609" cy="4214838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0B2EE63-684E-4B01-B3DF-26F9C824DB30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02256D5-40C9-4D4D-87CB-0A7C21FA80D5}"/>
                  </a:ext>
                </a:extLst>
              </p:cNvPr>
              <p:cNvCxnSpPr>
                <a:cxnSpLocks/>
                <a:stCxn id="61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DE1DE503-9910-42D2-B1B4-92ABB7D3227C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52469F-01A8-4D4E-B8D6-F8AF5A2E2A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57178BE-3212-4951-BEA5-F8AD96B84B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CF31A93-BEED-44C4-B8BB-D082997E27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4358" y="3434234"/>
              <a:ext cx="3353798" cy="13148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AC2D53C-3ED1-49C2-9943-A909136F26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45143" y="5255311"/>
              <a:ext cx="6786776" cy="21528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D3BB0B1-F88E-4F9C-9016-D79AFC877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315271" y="5245278"/>
              <a:ext cx="6786776" cy="21528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464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44922 0.00116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1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22222E-6 L -0.4582 0.00185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17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Bunch Spacing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4536742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D6EEB5-55E9-4B4B-83B8-B99EE7E3F19C}"/>
              </a:ext>
            </a:extLst>
          </p:cNvPr>
          <p:cNvSpPr/>
          <p:nvPr/>
        </p:nvSpPr>
        <p:spPr>
          <a:xfrm>
            <a:off x="7044270" y="1333079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5B2393-B0D2-4E80-9B2A-D26401FAD6A8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2F2C5C-F0C2-4259-B82B-25DF875912CB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654771-0BDB-4DB2-9FB7-6FF34986E5CB}"/>
              </a:ext>
            </a:extLst>
          </p:cNvPr>
          <p:cNvGrpSpPr/>
          <p:nvPr/>
        </p:nvGrpSpPr>
        <p:grpSpPr>
          <a:xfrm>
            <a:off x="-9084303" y="784608"/>
            <a:ext cx="23390868" cy="1138110"/>
            <a:chOff x="-9084303" y="784608"/>
            <a:chExt cx="23390868" cy="113811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A277174-B448-4FB8-9431-622C03C2C2DF}"/>
                </a:ext>
              </a:extLst>
            </p:cNvPr>
            <p:cNvGrpSpPr/>
            <p:nvPr/>
          </p:nvGrpSpPr>
          <p:grpSpPr>
            <a:xfrm>
              <a:off x="-9084303" y="1207249"/>
              <a:ext cx="23390868" cy="715469"/>
              <a:chOff x="-9084303" y="1207249"/>
              <a:chExt cx="23390868" cy="71546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406F3BAA-C5C1-495B-A45D-B57E14F0AF2D}"/>
                  </a:ext>
                </a:extLst>
              </p:cNvPr>
              <p:cNvGrpSpPr/>
              <p:nvPr/>
            </p:nvGrpSpPr>
            <p:grpSpPr>
              <a:xfrm>
                <a:off x="-9084303" y="1601032"/>
                <a:ext cx="23390868" cy="321686"/>
                <a:chOff x="-9084303" y="1601032"/>
                <a:chExt cx="23390868" cy="321686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BF1F1567-79C1-4A80-A192-BFD8013F2EAC}"/>
                    </a:ext>
                  </a:extLst>
                </p:cNvPr>
                <p:cNvGrpSpPr/>
                <p:nvPr/>
              </p:nvGrpSpPr>
              <p:grpSpPr>
                <a:xfrm>
                  <a:off x="-7706686" y="1601032"/>
                  <a:ext cx="22013251" cy="321372"/>
                  <a:chOff x="-7640379" y="1601040"/>
                  <a:chExt cx="22013251" cy="321372"/>
                </a:xfrm>
              </p:grpSpPr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7F39FFB3-07BA-47C8-BC7E-03668AE40CE8}"/>
                      </a:ext>
                    </a:extLst>
                  </p:cNvPr>
                  <p:cNvSpPr/>
                  <p:nvPr/>
                </p:nvSpPr>
                <p:spPr>
                  <a:xfrm>
                    <a:off x="3299940" y="1601040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7ED11DE0-F378-4901-90E9-3EBCF4958D03}"/>
                      </a:ext>
                    </a:extLst>
                  </p:cNvPr>
                  <p:cNvSpPr/>
                  <p:nvPr/>
                </p:nvSpPr>
                <p:spPr>
                  <a:xfrm>
                    <a:off x="8799294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28103C94-C5B7-400B-8BE5-9353A632B516}"/>
                      </a:ext>
                    </a:extLst>
                  </p:cNvPr>
                  <p:cNvSpPr/>
                  <p:nvPr/>
                </p:nvSpPr>
                <p:spPr>
                  <a:xfrm>
                    <a:off x="11530429" y="1601042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B81798FB-76E0-4C0C-974C-2B189D8C2E7D}"/>
                      </a:ext>
                    </a:extLst>
                  </p:cNvPr>
                  <p:cNvSpPr/>
                  <p:nvPr/>
                </p:nvSpPr>
                <p:spPr>
                  <a:xfrm>
                    <a:off x="14280106" y="1601041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17160D21-8856-4EAD-A37D-F4CC9452A1B9}"/>
                      </a:ext>
                    </a:extLst>
                  </p:cNvPr>
                  <p:cNvSpPr/>
                  <p:nvPr/>
                </p:nvSpPr>
                <p:spPr>
                  <a:xfrm>
                    <a:off x="-7640379" y="1601044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8ABCFAD1-7E42-408C-BB27-0AA2A142AA0E}"/>
                      </a:ext>
                    </a:extLst>
                  </p:cNvPr>
                  <p:cNvSpPr/>
                  <p:nvPr/>
                </p:nvSpPr>
                <p:spPr>
                  <a:xfrm>
                    <a:off x="-4890702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2B7AF8D7-7D64-4C71-B5BD-1F77860AE4E4}"/>
                      </a:ext>
                    </a:extLst>
                  </p:cNvPr>
                  <p:cNvSpPr/>
                  <p:nvPr/>
                </p:nvSpPr>
                <p:spPr>
                  <a:xfrm>
                    <a:off x="-2141025" y="1601047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898236C2-FF1B-4C5A-B410-F65DC4EADAE6}"/>
                    </a:ext>
                  </a:extLst>
                </p:cNvPr>
                <p:cNvGrpSpPr/>
                <p:nvPr/>
              </p:nvGrpSpPr>
              <p:grpSpPr>
                <a:xfrm>
                  <a:off x="-9084303" y="1601345"/>
                  <a:ext cx="22013251" cy="321373"/>
                  <a:chOff x="-7640379" y="1601039"/>
                  <a:chExt cx="22013251" cy="321373"/>
                </a:xfrm>
              </p:grpSpPr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7DBBBD9D-94E4-446B-9F90-52F170067818}"/>
                      </a:ext>
                    </a:extLst>
                  </p:cNvPr>
                  <p:cNvSpPr/>
                  <p:nvPr/>
                </p:nvSpPr>
                <p:spPr>
                  <a:xfrm>
                    <a:off x="3299940" y="1601040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F4A7CC95-3F64-4BC4-9192-9158547D5C9B}"/>
                      </a:ext>
                    </a:extLst>
                  </p:cNvPr>
                  <p:cNvSpPr/>
                  <p:nvPr/>
                </p:nvSpPr>
                <p:spPr>
                  <a:xfrm>
                    <a:off x="6049617" y="1601039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3D452D7D-1575-4F2C-B0BB-096848477363}"/>
                      </a:ext>
                    </a:extLst>
                  </p:cNvPr>
                  <p:cNvSpPr/>
                  <p:nvPr/>
                </p:nvSpPr>
                <p:spPr>
                  <a:xfrm>
                    <a:off x="8799294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8BA89044-EAAD-47BA-AAD9-D2D5A81DE90B}"/>
                      </a:ext>
                    </a:extLst>
                  </p:cNvPr>
                  <p:cNvSpPr/>
                  <p:nvPr/>
                </p:nvSpPr>
                <p:spPr>
                  <a:xfrm>
                    <a:off x="11530429" y="1601042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B4542EE8-DCE8-4DEE-BDF2-94A64D844ECC}"/>
                      </a:ext>
                    </a:extLst>
                  </p:cNvPr>
                  <p:cNvSpPr/>
                  <p:nvPr/>
                </p:nvSpPr>
                <p:spPr>
                  <a:xfrm>
                    <a:off x="14280106" y="1601041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16B7F6E5-6043-4A10-90A7-FE11F0338359}"/>
                      </a:ext>
                    </a:extLst>
                  </p:cNvPr>
                  <p:cNvSpPr/>
                  <p:nvPr/>
                </p:nvSpPr>
                <p:spPr>
                  <a:xfrm>
                    <a:off x="-7640379" y="1601044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1847C5D5-0B49-4352-88B6-64E4C0EF7EF8}"/>
                      </a:ext>
                    </a:extLst>
                  </p:cNvPr>
                  <p:cNvSpPr/>
                  <p:nvPr/>
                </p:nvSpPr>
                <p:spPr>
                  <a:xfrm>
                    <a:off x="-4890702" y="1601043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40B9F9F2-835A-425F-AE59-4F137439908B}"/>
                      </a:ext>
                    </a:extLst>
                  </p:cNvPr>
                  <p:cNvSpPr/>
                  <p:nvPr/>
                </p:nvSpPr>
                <p:spPr>
                  <a:xfrm>
                    <a:off x="-2141025" y="1601047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BFC0AC48-9703-4C77-8A6D-846F404C7747}"/>
                      </a:ext>
                    </a:extLst>
                  </p:cNvPr>
                  <p:cNvSpPr/>
                  <p:nvPr/>
                </p:nvSpPr>
                <p:spPr>
                  <a:xfrm>
                    <a:off x="590110" y="1601046"/>
                    <a:ext cx="92766" cy="32136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66" name="Right Brace 65">
                <a:extLst>
                  <a:ext uri="{FF2B5EF4-FFF2-40B4-BE49-F238E27FC236}">
                    <a16:creationId xmlns:a16="http://schemas.microsoft.com/office/drawing/2014/main" id="{68102A53-6F8B-41EB-9618-CC087ED90CD5}"/>
                  </a:ext>
                </a:extLst>
              </p:cNvPr>
              <p:cNvSpPr/>
              <p:nvPr/>
            </p:nvSpPr>
            <p:spPr>
              <a:xfrm rot="16200000">
                <a:off x="3029693" y="-89219"/>
                <a:ext cx="463369" cy="3056305"/>
              </a:xfrm>
              <a:prstGeom prst="rightBrace">
                <a:avLst/>
              </a:prstGeom>
              <a:ln w="349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0C1B60B-C750-4886-89D2-0A25707576FB}"/>
                </a:ext>
              </a:extLst>
            </p:cNvPr>
            <p:cNvSpPr txBox="1"/>
            <p:nvPr/>
          </p:nvSpPr>
          <p:spPr>
            <a:xfrm>
              <a:off x="2071993" y="784608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Bunches to be Kicked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9484F46-817B-4C61-9E13-9E37CB80FD33}"/>
              </a:ext>
            </a:extLst>
          </p:cNvPr>
          <p:cNvGrpSpPr/>
          <p:nvPr/>
        </p:nvGrpSpPr>
        <p:grpSpPr>
          <a:xfrm>
            <a:off x="-145143" y="2691498"/>
            <a:ext cx="19247190" cy="3322819"/>
            <a:chOff x="-145143" y="2691498"/>
            <a:chExt cx="19247190" cy="332281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2359FEC-E467-426F-BE05-33B6612C4317}"/>
                </a:ext>
              </a:extLst>
            </p:cNvPr>
            <p:cNvGrpSpPr/>
            <p:nvPr/>
          </p:nvGrpSpPr>
          <p:grpSpPr>
            <a:xfrm>
              <a:off x="6584554" y="2691498"/>
              <a:ext cx="1189815" cy="2565153"/>
              <a:chOff x="9126584" y="1931875"/>
              <a:chExt cx="3271609" cy="4214838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E8AAD555-D47E-4FEF-8FAB-A6F3D8C5BF30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7DA550F0-EF2B-44CF-AB1F-B64835682B36}"/>
                  </a:ext>
                </a:extLst>
              </p:cNvPr>
              <p:cNvCxnSpPr>
                <a:cxnSpLocks/>
                <a:stCxn id="55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D86D7603-1915-4075-988A-BFD6317C188D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2A707C9-8869-4102-BDA1-29BB3E28DF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D86723DC-F08A-432B-99CD-A35660BE4A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F229A35-B131-482F-ACD8-4DDDD94EECCD}"/>
                </a:ext>
              </a:extLst>
            </p:cNvPr>
            <p:cNvGrpSpPr/>
            <p:nvPr/>
          </p:nvGrpSpPr>
          <p:grpSpPr>
            <a:xfrm flipV="1">
              <a:off x="11138156" y="3446040"/>
              <a:ext cx="1189815" cy="2568277"/>
              <a:chOff x="9126584" y="1931875"/>
              <a:chExt cx="3271609" cy="4214838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0B2EE63-684E-4B01-B3DF-26F9C824DB30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02256D5-40C9-4D4D-87CB-0A7C21FA80D5}"/>
                  </a:ext>
                </a:extLst>
              </p:cNvPr>
              <p:cNvCxnSpPr>
                <a:cxnSpLocks/>
                <a:stCxn id="61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DE1DE503-9910-42D2-B1B4-92ABB7D3227C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52469F-01A8-4D4E-B8D6-F8AF5A2E2A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57178BE-3212-4951-BEA5-F8AD96B84B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CF31A93-BEED-44C4-B8BB-D082997E27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4358" y="3434234"/>
              <a:ext cx="3353798" cy="13148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AC2D53C-3ED1-49C2-9943-A909136F26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45143" y="5255311"/>
              <a:ext cx="6786776" cy="21528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D3BB0B1-F88E-4F9C-9016-D79AFC877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315271" y="5245278"/>
              <a:ext cx="6786776" cy="21528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563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56081 0.00139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34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22222E-6 L -0.52343 -0.00324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2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54" y="140677"/>
            <a:ext cx="9466384" cy="629768"/>
          </a:xfrm>
        </p:spPr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Single bunch kicking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04015E44-B786-4CD9-AE6E-425577758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67" y="1896776"/>
            <a:ext cx="5069814" cy="395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D50409B-CB8B-4CCE-B871-7B10314DC130}"/>
              </a:ext>
            </a:extLst>
          </p:cNvPr>
          <p:cNvSpPr/>
          <p:nvPr/>
        </p:nvSpPr>
        <p:spPr>
          <a:xfrm>
            <a:off x="4647076" y="5800175"/>
            <a:ext cx="11993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F. </a:t>
            </a:r>
            <a:r>
              <a:rPr lang="en-US" sz="1000" dirty="0" err="1"/>
              <a:t>Lenkszus</a:t>
            </a:r>
            <a:r>
              <a:rPr lang="en-US" sz="1000" dirty="0"/>
              <a:t>,      APS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F367B-0620-45BA-ADE2-CAC0FBB52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559" y="1949588"/>
            <a:ext cx="5103167" cy="426999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F227466-5EC9-4345-A38E-53D251F0F1C2}"/>
              </a:ext>
            </a:extLst>
          </p:cNvPr>
          <p:cNvSpPr/>
          <p:nvPr/>
        </p:nvSpPr>
        <p:spPr>
          <a:xfrm>
            <a:off x="9716890" y="5800175"/>
            <a:ext cx="2456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M. </a:t>
            </a:r>
            <a:r>
              <a:rPr lang="en-US" sz="1000" dirty="0" err="1"/>
              <a:t>Aiba</a:t>
            </a:r>
            <a:r>
              <a:rPr lang="en-US" sz="1000" dirty="0"/>
              <a:t>,* M. </a:t>
            </a:r>
            <a:r>
              <a:rPr lang="en-US" sz="1000" dirty="0" err="1"/>
              <a:t>Böge</a:t>
            </a:r>
            <a:r>
              <a:rPr lang="en-US" sz="1000" dirty="0"/>
              <a:t>, PSI</a:t>
            </a:r>
          </a:p>
          <a:p>
            <a:r>
              <a:rPr lang="en-US" sz="1000" dirty="0"/>
              <a:t>DOI: 10.1103/PhysRevSTAB.18.020701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8722BE9-10BA-42A2-97D3-A131607003FA}"/>
              </a:ext>
            </a:extLst>
          </p:cNvPr>
          <p:cNvSpPr/>
          <p:nvPr/>
        </p:nvSpPr>
        <p:spPr>
          <a:xfrm>
            <a:off x="609967" y="1226278"/>
            <a:ext cx="5236476" cy="503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Swap Out (single bunch)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DC2BE929-54B3-40EA-B164-FCFDC22D7B1A}"/>
              </a:ext>
            </a:extLst>
          </p:cNvPr>
          <p:cNvSpPr/>
          <p:nvPr/>
        </p:nvSpPr>
        <p:spPr>
          <a:xfrm>
            <a:off x="6345558" y="1226278"/>
            <a:ext cx="5103168" cy="5136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Longitudinal</a:t>
            </a:r>
          </a:p>
        </p:txBody>
      </p:sp>
    </p:spTree>
    <p:extLst>
      <p:ext uri="{BB962C8B-B14F-4D97-AF65-F5344CB8AC3E}">
        <p14:creationId xmlns:p14="http://schemas.microsoft.com/office/powerpoint/2010/main" val="3168421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54" y="140677"/>
            <a:ext cx="9466384" cy="629768"/>
          </a:xfrm>
        </p:spPr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Single bunch kicking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2B7F91-EE47-4FF1-8FD7-10BE00062E6C}"/>
              </a:ext>
            </a:extLst>
          </p:cNvPr>
          <p:cNvCxnSpPr/>
          <p:nvPr/>
        </p:nvCxnSpPr>
        <p:spPr>
          <a:xfrm flipV="1">
            <a:off x="7685070" y="1458930"/>
            <a:ext cx="0" cy="3540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F8114DF-FBC6-4761-A3C3-D74F2B16D4AF}"/>
              </a:ext>
            </a:extLst>
          </p:cNvPr>
          <p:cNvCxnSpPr>
            <a:cxnSpLocks/>
          </p:cNvCxnSpPr>
          <p:nvPr/>
        </p:nvCxnSpPr>
        <p:spPr>
          <a:xfrm>
            <a:off x="7670728" y="4999767"/>
            <a:ext cx="41959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0ED1EC82-179E-4721-B48D-6D7EA60FE230}"/>
              </a:ext>
            </a:extLst>
          </p:cNvPr>
          <p:cNvGrpSpPr/>
          <p:nvPr/>
        </p:nvGrpSpPr>
        <p:grpSpPr>
          <a:xfrm>
            <a:off x="7932200" y="2203481"/>
            <a:ext cx="4249302" cy="3564875"/>
            <a:chOff x="7932200" y="2203481"/>
            <a:chExt cx="4249302" cy="3564875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A86FFAA-A260-4D5E-AC6D-9D3A2D67D004}"/>
                </a:ext>
              </a:extLst>
            </p:cNvPr>
            <p:cNvGrpSpPr/>
            <p:nvPr/>
          </p:nvGrpSpPr>
          <p:grpSpPr>
            <a:xfrm>
              <a:off x="7932200" y="2203481"/>
              <a:ext cx="2156088" cy="2777704"/>
              <a:chOff x="9126584" y="1931875"/>
              <a:chExt cx="3271609" cy="4214838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04F6F92-8207-4363-9171-98F6FB1BD62B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AC43960-AA6F-4F02-A5E5-59C24525B5F9}"/>
                  </a:ext>
                </a:extLst>
              </p:cNvPr>
              <p:cNvCxnSpPr>
                <a:cxnSpLocks/>
                <a:stCxn id="26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A97AA6E2-808C-42BD-9DBB-91CB72A70E34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9FF9549-171C-4AB6-9616-D980375DCE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1346CF4-EED4-4A37-891F-B1A9E2159E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A2D560E-0A1A-4F8E-B6CD-16ED8B6D8083}"/>
                </a:ext>
              </a:extLst>
            </p:cNvPr>
            <p:cNvGrpSpPr/>
            <p:nvPr/>
          </p:nvGrpSpPr>
          <p:grpSpPr>
            <a:xfrm flipV="1">
              <a:off x="10025414" y="3006284"/>
              <a:ext cx="2156088" cy="2762072"/>
              <a:chOff x="9126584" y="1931875"/>
              <a:chExt cx="3271609" cy="4214838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71549A7F-7B49-49CB-AB17-628ACBF0B788}"/>
                  </a:ext>
                </a:extLst>
              </p:cNvPr>
              <p:cNvSpPr/>
              <p:nvPr/>
            </p:nvSpPr>
            <p:spPr>
              <a:xfrm>
                <a:off x="10520737" y="1931875"/>
                <a:ext cx="1160980" cy="2133626"/>
              </a:xfrm>
              <a:custGeom>
                <a:avLst/>
                <a:gdLst>
                  <a:gd name="connsiteX0" fmla="*/ 0 w 1941816"/>
                  <a:gd name="connsiteY0" fmla="*/ 1479145 h 2133626"/>
                  <a:gd name="connsiteX1" fmla="*/ 318499 w 1941816"/>
                  <a:gd name="connsiteY1" fmla="*/ 9941 h 2133626"/>
                  <a:gd name="connsiteX2" fmla="*/ 565079 w 1941816"/>
                  <a:gd name="connsiteY2" fmla="*/ 2126417 h 2133626"/>
                  <a:gd name="connsiteX3" fmla="*/ 729465 w 1941816"/>
                  <a:gd name="connsiteY3" fmla="*/ 739406 h 2133626"/>
                  <a:gd name="connsiteX4" fmla="*/ 934948 w 1941816"/>
                  <a:gd name="connsiteY4" fmla="*/ 1807918 h 2133626"/>
                  <a:gd name="connsiteX5" fmla="*/ 1058238 w 1941816"/>
                  <a:gd name="connsiteY5" fmla="*/ 975712 h 2133626"/>
                  <a:gd name="connsiteX6" fmla="*/ 1222625 w 1941816"/>
                  <a:gd name="connsiteY6" fmla="*/ 1540790 h 2133626"/>
                  <a:gd name="connsiteX7" fmla="*/ 1304818 w 1941816"/>
                  <a:gd name="connsiteY7" fmla="*/ 1273662 h 2133626"/>
                  <a:gd name="connsiteX8" fmla="*/ 1561672 w 1941816"/>
                  <a:gd name="connsiteY8" fmla="*/ 1232565 h 2133626"/>
                  <a:gd name="connsiteX9" fmla="*/ 1941816 w 1941816"/>
                  <a:gd name="connsiteY9" fmla="*/ 1222291 h 213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1816" h="2133626">
                    <a:moveTo>
                      <a:pt x="0" y="1479145"/>
                    </a:moveTo>
                    <a:cubicBezTo>
                      <a:pt x="112159" y="690603"/>
                      <a:pt x="224319" y="-97938"/>
                      <a:pt x="318499" y="9941"/>
                    </a:cubicBezTo>
                    <a:cubicBezTo>
                      <a:pt x="412679" y="117820"/>
                      <a:pt x="496585" y="2004840"/>
                      <a:pt x="565079" y="2126417"/>
                    </a:cubicBezTo>
                    <a:cubicBezTo>
                      <a:pt x="633573" y="2247994"/>
                      <a:pt x="667820" y="792489"/>
                      <a:pt x="729465" y="739406"/>
                    </a:cubicBezTo>
                    <a:cubicBezTo>
                      <a:pt x="791110" y="686323"/>
                      <a:pt x="880153" y="1768534"/>
                      <a:pt x="934948" y="1807918"/>
                    </a:cubicBezTo>
                    <a:cubicBezTo>
                      <a:pt x="989744" y="1847302"/>
                      <a:pt x="1010292" y="1020233"/>
                      <a:pt x="1058238" y="975712"/>
                    </a:cubicBezTo>
                    <a:cubicBezTo>
                      <a:pt x="1106184" y="931191"/>
                      <a:pt x="1181528" y="1491132"/>
                      <a:pt x="1222625" y="1540790"/>
                    </a:cubicBezTo>
                    <a:cubicBezTo>
                      <a:pt x="1263722" y="1590448"/>
                      <a:pt x="1248310" y="1325033"/>
                      <a:pt x="1304818" y="1273662"/>
                    </a:cubicBezTo>
                    <a:cubicBezTo>
                      <a:pt x="1361326" y="1222291"/>
                      <a:pt x="1455506" y="1241127"/>
                      <a:pt x="1561672" y="1232565"/>
                    </a:cubicBezTo>
                    <a:cubicBezTo>
                      <a:pt x="1667838" y="1224003"/>
                      <a:pt x="1804827" y="1223147"/>
                      <a:pt x="1941816" y="1222291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1EAFAC4-F308-4A13-86CC-0850023C5E4F}"/>
                  </a:ext>
                </a:extLst>
              </p:cNvPr>
              <p:cNvCxnSpPr>
                <a:cxnSpLocks/>
                <a:stCxn id="36" idx="0"/>
              </p:cNvCxnSpPr>
              <p:nvPr/>
            </p:nvCxnSpPr>
            <p:spPr>
              <a:xfrm flipH="1">
                <a:off x="10294706" y="3411020"/>
                <a:ext cx="226031" cy="2239767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30C623EF-1AEC-4545-8090-50DF832EFA37}"/>
                  </a:ext>
                </a:extLst>
              </p:cNvPr>
              <p:cNvSpPr/>
              <p:nvPr/>
            </p:nvSpPr>
            <p:spPr>
              <a:xfrm rot="5814743">
                <a:off x="9332675" y="5177768"/>
                <a:ext cx="1138917" cy="798974"/>
              </a:xfrm>
              <a:prstGeom prst="arc">
                <a:avLst>
                  <a:gd name="adj1" fmla="val 16332295"/>
                  <a:gd name="adj2" fmla="val 21441190"/>
                </a:avLst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9784123-00DD-4037-A230-E4E3D09F2D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26584" y="6144511"/>
                <a:ext cx="733240" cy="2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D9B4F114-1365-48D6-8E23-D537351B0D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664953" y="3152271"/>
                <a:ext cx="733240" cy="1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9022485-7269-4C2D-9E26-FDC6F20E54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038" y="1023223"/>
            <a:ext cx="7258904" cy="503760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/>
              <a:t>Offers an opportunity to move away form flat top profiles</a:t>
            </a:r>
          </a:p>
          <a:p>
            <a:pPr>
              <a:lnSpc>
                <a:spcPct val="170000"/>
              </a:lnSpc>
            </a:pPr>
            <a:r>
              <a:rPr lang="en-US" dirty="0"/>
              <a:t>Quai-</a:t>
            </a:r>
            <a:r>
              <a:rPr lang="en-US" dirty="0" err="1"/>
              <a:t>Guassian</a:t>
            </a:r>
            <a:r>
              <a:rPr lang="en-US" dirty="0"/>
              <a:t> shape waveforms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Sum up lots of very fast switching devices with clever timing (redundancy built-in) 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Only use closing only switches (much more reliable)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Allows ‘health monitoring’ and predictive maintenance (Any failures cause minimal change in amplitude) 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Very smooth curves</a:t>
            </a:r>
          </a:p>
          <a:p>
            <a:pPr lvl="2">
              <a:lnSpc>
                <a:spcPct val="170000"/>
              </a:lnSpc>
            </a:pPr>
            <a:r>
              <a:rPr lang="en-US" dirty="0"/>
              <a:t>very good pulse to pulse repeatability</a:t>
            </a:r>
          </a:p>
          <a:p>
            <a:pPr lvl="2">
              <a:lnSpc>
                <a:spcPct val="170000"/>
              </a:lnSpc>
            </a:pPr>
            <a:r>
              <a:rPr lang="en-US" dirty="0"/>
              <a:t>Very low post pulse fluctuations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 marL="457200" lvl="1" indent="0">
              <a:lnSpc>
                <a:spcPct val="100000"/>
              </a:lnSpc>
              <a:buNone/>
            </a:pPr>
            <a:endParaRPr lang="en-US" u="sng" dirty="0"/>
          </a:p>
          <a:p>
            <a:pPr lvl="1">
              <a:lnSpc>
                <a:spcPct val="100000"/>
              </a:lnSpc>
            </a:pPr>
            <a:endParaRPr lang="en-US" u="sng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E97250-D147-4AA5-990D-14B74B8D73B0}"/>
              </a:ext>
            </a:extLst>
          </p:cNvPr>
          <p:cNvGrpSpPr/>
          <p:nvPr/>
        </p:nvGrpSpPr>
        <p:grpSpPr>
          <a:xfrm>
            <a:off x="8018584" y="2505573"/>
            <a:ext cx="3294181" cy="2489442"/>
            <a:chOff x="6946956" y="3228065"/>
            <a:chExt cx="4249302" cy="248944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5E12C3-9A2E-4C39-948A-AF20F6E68E68}"/>
                </a:ext>
              </a:extLst>
            </p:cNvPr>
            <p:cNvSpPr/>
            <p:nvPr/>
          </p:nvSpPr>
          <p:spPr>
            <a:xfrm>
              <a:off x="7433979" y="3228065"/>
              <a:ext cx="3276600" cy="2489442"/>
            </a:xfrm>
            <a:custGeom>
              <a:avLst/>
              <a:gdLst>
                <a:gd name="connsiteX0" fmla="*/ 0 w 3276600"/>
                <a:gd name="connsiteY0" fmla="*/ 2504653 h 2504653"/>
                <a:gd name="connsiteX1" fmla="*/ 469900 w 3276600"/>
                <a:gd name="connsiteY1" fmla="*/ 2276053 h 2504653"/>
                <a:gd name="connsiteX2" fmla="*/ 933450 w 3276600"/>
                <a:gd name="connsiteY2" fmla="*/ 1368003 h 2504653"/>
                <a:gd name="connsiteX3" fmla="*/ 1295400 w 3276600"/>
                <a:gd name="connsiteY3" fmla="*/ 383753 h 2504653"/>
                <a:gd name="connsiteX4" fmla="*/ 1625600 w 3276600"/>
                <a:gd name="connsiteY4" fmla="*/ 9103 h 2504653"/>
                <a:gd name="connsiteX5" fmla="*/ 2070100 w 3276600"/>
                <a:gd name="connsiteY5" fmla="*/ 713953 h 2504653"/>
                <a:gd name="connsiteX6" fmla="*/ 2336800 w 3276600"/>
                <a:gd name="connsiteY6" fmla="*/ 1475953 h 2504653"/>
                <a:gd name="connsiteX7" fmla="*/ 2660650 w 3276600"/>
                <a:gd name="connsiteY7" fmla="*/ 2085553 h 2504653"/>
                <a:gd name="connsiteX8" fmla="*/ 2997200 w 3276600"/>
                <a:gd name="connsiteY8" fmla="*/ 2428453 h 2504653"/>
                <a:gd name="connsiteX9" fmla="*/ 3276600 w 3276600"/>
                <a:gd name="connsiteY9" fmla="*/ 2485603 h 2504653"/>
                <a:gd name="connsiteX0" fmla="*/ 0 w 3276600"/>
                <a:gd name="connsiteY0" fmla="*/ 2506088 h 2506088"/>
                <a:gd name="connsiteX1" fmla="*/ 469900 w 3276600"/>
                <a:gd name="connsiteY1" fmla="*/ 2277488 h 2506088"/>
                <a:gd name="connsiteX2" fmla="*/ 933450 w 3276600"/>
                <a:gd name="connsiteY2" fmla="*/ 1369438 h 2506088"/>
                <a:gd name="connsiteX3" fmla="*/ 1295400 w 3276600"/>
                <a:gd name="connsiteY3" fmla="*/ 385188 h 2506088"/>
                <a:gd name="connsiteX4" fmla="*/ 1625600 w 3276600"/>
                <a:gd name="connsiteY4" fmla="*/ 10538 h 2506088"/>
                <a:gd name="connsiteX5" fmla="*/ 2070100 w 3276600"/>
                <a:gd name="connsiteY5" fmla="*/ 747138 h 2506088"/>
                <a:gd name="connsiteX6" fmla="*/ 2336800 w 3276600"/>
                <a:gd name="connsiteY6" fmla="*/ 1477388 h 2506088"/>
                <a:gd name="connsiteX7" fmla="*/ 2660650 w 3276600"/>
                <a:gd name="connsiteY7" fmla="*/ 2086988 h 2506088"/>
                <a:gd name="connsiteX8" fmla="*/ 2997200 w 3276600"/>
                <a:gd name="connsiteY8" fmla="*/ 2429888 h 2506088"/>
                <a:gd name="connsiteX9" fmla="*/ 3276600 w 3276600"/>
                <a:gd name="connsiteY9" fmla="*/ 2487038 h 2506088"/>
                <a:gd name="connsiteX0" fmla="*/ 0 w 3276600"/>
                <a:gd name="connsiteY0" fmla="*/ 2506088 h 2506088"/>
                <a:gd name="connsiteX1" fmla="*/ 469900 w 3276600"/>
                <a:gd name="connsiteY1" fmla="*/ 2277488 h 2506088"/>
                <a:gd name="connsiteX2" fmla="*/ 933450 w 3276600"/>
                <a:gd name="connsiteY2" fmla="*/ 1369438 h 2506088"/>
                <a:gd name="connsiteX3" fmla="*/ 1295400 w 3276600"/>
                <a:gd name="connsiteY3" fmla="*/ 385188 h 2506088"/>
                <a:gd name="connsiteX4" fmla="*/ 1625600 w 3276600"/>
                <a:gd name="connsiteY4" fmla="*/ 10538 h 2506088"/>
                <a:gd name="connsiteX5" fmla="*/ 2070100 w 3276600"/>
                <a:gd name="connsiteY5" fmla="*/ 747138 h 2506088"/>
                <a:gd name="connsiteX6" fmla="*/ 2336800 w 3276600"/>
                <a:gd name="connsiteY6" fmla="*/ 1477388 h 2506088"/>
                <a:gd name="connsiteX7" fmla="*/ 2660650 w 3276600"/>
                <a:gd name="connsiteY7" fmla="*/ 2086988 h 2506088"/>
                <a:gd name="connsiteX8" fmla="*/ 2997200 w 3276600"/>
                <a:gd name="connsiteY8" fmla="*/ 2429888 h 2506088"/>
                <a:gd name="connsiteX9" fmla="*/ 3276600 w 3276600"/>
                <a:gd name="connsiteY9" fmla="*/ 2487038 h 2506088"/>
                <a:gd name="connsiteX0" fmla="*/ 0 w 3276600"/>
                <a:gd name="connsiteY0" fmla="*/ 2548235 h 2548235"/>
                <a:gd name="connsiteX1" fmla="*/ 469900 w 3276600"/>
                <a:gd name="connsiteY1" fmla="*/ 2319635 h 2548235"/>
                <a:gd name="connsiteX2" fmla="*/ 933450 w 3276600"/>
                <a:gd name="connsiteY2" fmla="*/ 1411585 h 2548235"/>
                <a:gd name="connsiteX3" fmla="*/ 1295400 w 3276600"/>
                <a:gd name="connsiteY3" fmla="*/ 427335 h 2548235"/>
                <a:gd name="connsiteX4" fmla="*/ 1625600 w 3276600"/>
                <a:gd name="connsiteY4" fmla="*/ 52685 h 2548235"/>
                <a:gd name="connsiteX5" fmla="*/ 2336800 w 3276600"/>
                <a:gd name="connsiteY5" fmla="*/ 1519535 h 2548235"/>
                <a:gd name="connsiteX6" fmla="*/ 2660650 w 3276600"/>
                <a:gd name="connsiteY6" fmla="*/ 2129135 h 2548235"/>
                <a:gd name="connsiteX7" fmla="*/ 2997200 w 3276600"/>
                <a:gd name="connsiteY7" fmla="*/ 2472035 h 2548235"/>
                <a:gd name="connsiteX8" fmla="*/ 3276600 w 3276600"/>
                <a:gd name="connsiteY8" fmla="*/ 2529185 h 2548235"/>
                <a:gd name="connsiteX0" fmla="*/ 0 w 3276600"/>
                <a:gd name="connsiteY0" fmla="*/ 2577273 h 2577273"/>
                <a:gd name="connsiteX1" fmla="*/ 469900 w 3276600"/>
                <a:gd name="connsiteY1" fmla="*/ 2348673 h 2577273"/>
                <a:gd name="connsiteX2" fmla="*/ 933450 w 3276600"/>
                <a:gd name="connsiteY2" fmla="*/ 1440623 h 2577273"/>
                <a:gd name="connsiteX3" fmla="*/ 1295400 w 3276600"/>
                <a:gd name="connsiteY3" fmla="*/ 456373 h 2577273"/>
                <a:gd name="connsiteX4" fmla="*/ 1778000 w 3276600"/>
                <a:gd name="connsiteY4" fmla="*/ 49973 h 2577273"/>
                <a:gd name="connsiteX5" fmla="*/ 2336800 w 3276600"/>
                <a:gd name="connsiteY5" fmla="*/ 1548573 h 2577273"/>
                <a:gd name="connsiteX6" fmla="*/ 2660650 w 3276600"/>
                <a:gd name="connsiteY6" fmla="*/ 2158173 h 2577273"/>
                <a:gd name="connsiteX7" fmla="*/ 2997200 w 3276600"/>
                <a:gd name="connsiteY7" fmla="*/ 2501073 h 2577273"/>
                <a:gd name="connsiteX8" fmla="*/ 3276600 w 3276600"/>
                <a:gd name="connsiteY8" fmla="*/ 2558223 h 2577273"/>
                <a:gd name="connsiteX0" fmla="*/ 0 w 3276600"/>
                <a:gd name="connsiteY0" fmla="*/ 2527534 h 2527534"/>
                <a:gd name="connsiteX1" fmla="*/ 469900 w 3276600"/>
                <a:gd name="connsiteY1" fmla="*/ 2298934 h 2527534"/>
                <a:gd name="connsiteX2" fmla="*/ 933450 w 3276600"/>
                <a:gd name="connsiteY2" fmla="*/ 1390884 h 2527534"/>
                <a:gd name="connsiteX3" fmla="*/ 1778000 w 3276600"/>
                <a:gd name="connsiteY3" fmla="*/ 234 h 2527534"/>
                <a:gd name="connsiteX4" fmla="*/ 2336800 w 3276600"/>
                <a:gd name="connsiteY4" fmla="*/ 1498834 h 2527534"/>
                <a:gd name="connsiteX5" fmla="*/ 2660650 w 3276600"/>
                <a:gd name="connsiteY5" fmla="*/ 2108434 h 2527534"/>
                <a:gd name="connsiteX6" fmla="*/ 2997200 w 3276600"/>
                <a:gd name="connsiteY6" fmla="*/ 2451334 h 2527534"/>
                <a:gd name="connsiteX7" fmla="*/ 3276600 w 3276600"/>
                <a:gd name="connsiteY7" fmla="*/ 2508484 h 2527534"/>
                <a:gd name="connsiteX0" fmla="*/ 0 w 3276600"/>
                <a:gd name="connsiteY0" fmla="*/ 2489442 h 2489442"/>
                <a:gd name="connsiteX1" fmla="*/ 469900 w 3276600"/>
                <a:gd name="connsiteY1" fmla="*/ 2260842 h 2489442"/>
                <a:gd name="connsiteX2" fmla="*/ 933450 w 3276600"/>
                <a:gd name="connsiteY2" fmla="*/ 1352792 h 2489442"/>
                <a:gd name="connsiteX3" fmla="*/ 1600200 w 3276600"/>
                <a:gd name="connsiteY3" fmla="*/ 242 h 2489442"/>
                <a:gd name="connsiteX4" fmla="*/ 2336800 w 3276600"/>
                <a:gd name="connsiteY4" fmla="*/ 1460742 h 2489442"/>
                <a:gd name="connsiteX5" fmla="*/ 2660650 w 3276600"/>
                <a:gd name="connsiteY5" fmla="*/ 2070342 h 2489442"/>
                <a:gd name="connsiteX6" fmla="*/ 2997200 w 3276600"/>
                <a:gd name="connsiteY6" fmla="*/ 2413242 h 2489442"/>
                <a:gd name="connsiteX7" fmla="*/ 3276600 w 3276600"/>
                <a:gd name="connsiteY7" fmla="*/ 2470392 h 2489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6600" h="2489442">
                  <a:moveTo>
                    <a:pt x="0" y="2489442"/>
                  </a:moveTo>
                  <a:cubicBezTo>
                    <a:pt x="157162" y="2469863"/>
                    <a:pt x="314325" y="2450284"/>
                    <a:pt x="469900" y="2260842"/>
                  </a:cubicBezTo>
                  <a:cubicBezTo>
                    <a:pt x="625475" y="2071400"/>
                    <a:pt x="745067" y="1729559"/>
                    <a:pt x="933450" y="1352792"/>
                  </a:cubicBezTo>
                  <a:cubicBezTo>
                    <a:pt x="1121833" y="976025"/>
                    <a:pt x="1366308" y="-17750"/>
                    <a:pt x="1600200" y="242"/>
                  </a:cubicBezTo>
                  <a:cubicBezTo>
                    <a:pt x="1834092" y="18234"/>
                    <a:pt x="2160058" y="1115725"/>
                    <a:pt x="2336800" y="1460742"/>
                  </a:cubicBezTo>
                  <a:cubicBezTo>
                    <a:pt x="2513542" y="1805759"/>
                    <a:pt x="2550583" y="1911592"/>
                    <a:pt x="2660650" y="2070342"/>
                  </a:cubicBezTo>
                  <a:cubicBezTo>
                    <a:pt x="2770717" y="2229092"/>
                    <a:pt x="2894542" y="2346567"/>
                    <a:pt x="2997200" y="2413242"/>
                  </a:cubicBezTo>
                  <a:cubicBezTo>
                    <a:pt x="3099858" y="2479917"/>
                    <a:pt x="3188229" y="2475154"/>
                    <a:pt x="3276600" y="2470392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A10BEF2-898E-4D90-B316-F689D15D7A3A}"/>
                </a:ext>
              </a:extLst>
            </p:cNvPr>
            <p:cNvCxnSpPr>
              <a:cxnSpLocks/>
              <a:stCxn id="5" idx="0"/>
            </p:cNvCxnSpPr>
            <p:nvPr/>
          </p:nvCxnSpPr>
          <p:spPr>
            <a:xfrm flipH="1">
              <a:off x="6946956" y="5717507"/>
              <a:ext cx="487023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6342AF2-6851-46EB-A53D-2ED981BDDB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46360" y="5691097"/>
              <a:ext cx="549898" cy="1117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693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Introduction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B1BCA14-4C00-4D53-823D-F011E6FF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4515" y="1292056"/>
            <a:ext cx="11812929" cy="5049961"/>
          </a:xfrm>
        </p:spPr>
        <p:txBody>
          <a:bodyPr>
            <a:normAutofit/>
          </a:bodyPr>
          <a:lstStyle/>
          <a:p>
            <a:r>
              <a:rPr lang="en-US" dirty="0"/>
              <a:t>Introduction to </a:t>
            </a:r>
            <a:r>
              <a:rPr lang="en-US" dirty="0" err="1"/>
              <a:t>Sydor</a:t>
            </a:r>
            <a:r>
              <a:rPr lang="en-US" dirty="0"/>
              <a:t> &amp; </a:t>
            </a:r>
            <a:r>
              <a:rPr lang="en-US" dirty="0" err="1"/>
              <a:t>Kentech</a:t>
            </a:r>
            <a:r>
              <a:rPr lang="en-US" dirty="0"/>
              <a:t> Partnership</a:t>
            </a:r>
          </a:p>
          <a:p>
            <a:r>
              <a:rPr lang="en-US" dirty="0"/>
              <a:t>How did we get here….</a:t>
            </a:r>
          </a:p>
          <a:p>
            <a:r>
              <a:rPr lang="en-US" dirty="0"/>
              <a:t>General overview of Injection Schemes from a waveform point of view</a:t>
            </a:r>
          </a:p>
          <a:p>
            <a:pPr lvl="1"/>
            <a:r>
              <a:rPr lang="en-US" dirty="0"/>
              <a:t>Swap out – multi bunch</a:t>
            </a:r>
          </a:p>
          <a:p>
            <a:pPr lvl="1"/>
            <a:r>
              <a:rPr lang="en-US" dirty="0"/>
              <a:t>Swap out single bunch</a:t>
            </a:r>
          </a:p>
          <a:p>
            <a:pPr lvl="1"/>
            <a:r>
              <a:rPr lang="en-US" dirty="0"/>
              <a:t>Longitudinal possibilities</a:t>
            </a:r>
          </a:p>
          <a:p>
            <a:r>
              <a:rPr lang="en-US" dirty="0"/>
              <a:t>Summary of what is possible today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498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54" y="140677"/>
            <a:ext cx="9466384" cy="629768"/>
          </a:xfrm>
        </p:spPr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Single bunch kicking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9022485-7269-4C2D-9E26-FDC6F20E54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038" y="1023223"/>
            <a:ext cx="7258904" cy="503760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/>
              <a:t>Offers an opportunity to move away form flat top profiles</a:t>
            </a:r>
          </a:p>
          <a:p>
            <a:pPr>
              <a:lnSpc>
                <a:spcPct val="170000"/>
              </a:lnSpc>
            </a:pPr>
            <a:r>
              <a:rPr lang="en-US" dirty="0"/>
              <a:t>Quai-</a:t>
            </a:r>
            <a:r>
              <a:rPr lang="en-US" dirty="0" err="1"/>
              <a:t>Guassian</a:t>
            </a:r>
            <a:r>
              <a:rPr lang="en-US" dirty="0"/>
              <a:t> shape waveforms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Sum up lots of very fast switching devices with clever timing (redundancy built-in) 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Only use closing only switches (much more reliable)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Creates ‘graceful failure modes’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Allows ‘health monitoring’ and predictive maintenance (Any failures cause minimal change in amplitude) </a:t>
            </a:r>
          </a:p>
          <a:p>
            <a:pPr lvl="1">
              <a:lnSpc>
                <a:spcPct val="170000"/>
              </a:lnSpc>
            </a:pPr>
            <a:r>
              <a:rPr lang="en-US" dirty="0"/>
              <a:t>Very smooth curves</a:t>
            </a:r>
          </a:p>
          <a:p>
            <a:pPr lvl="2">
              <a:lnSpc>
                <a:spcPct val="170000"/>
              </a:lnSpc>
            </a:pPr>
            <a:r>
              <a:rPr lang="en-US" dirty="0"/>
              <a:t>very good pulse to pulse repeatability</a:t>
            </a:r>
          </a:p>
          <a:p>
            <a:pPr lvl="2">
              <a:lnSpc>
                <a:spcPct val="170000"/>
              </a:lnSpc>
            </a:pPr>
            <a:r>
              <a:rPr lang="en-US" dirty="0"/>
              <a:t>Very low post pulse fluctuations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 marL="457200" lvl="1" indent="0">
              <a:lnSpc>
                <a:spcPct val="100000"/>
              </a:lnSpc>
              <a:buNone/>
            </a:pPr>
            <a:endParaRPr lang="en-US" u="sng" dirty="0"/>
          </a:p>
          <a:p>
            <a:pPr lvl="1">
              <a:lnSpc>
                <a:spcPct val="100000"/>
              </a:lnSpc>
            </a:pPr>
            <a:endParaRPr lang="en-US" u="sng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A1DD59-3645-45B1-8037-4713E7637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2137" y="683247"/>
            <a:ext cx="5489863" cy="33132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9DA56E-E329-4EA8-8AAF-6996F3CA02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51" t="40306" r="48278" b="40470"/>
          <a:stretch/>
        </p:blipFill>
        <p:spPr>
          <a:xfrm>
            <a:off x="7674199" y="3951947"/>
            <a:ext cx="4281544" cy="210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48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54" y="140677"/>
            <a:ext cx="9466384" cy="629768"/>
          </a:xfrm>
        </p:spPr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Single bunch kicking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3C1FC269-69BD-4382-8BE1-842905AC26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422675"/>
              </p:ext>
            </p:extLst>
          </p:nvPr>
        </p:nvGraphicFramePr>
        <p:xfrm>
          <a:off x="890954" y="982619"/>
          <a:ext cx="9560535" cy="5570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A393439-F84E-447A-97B6-8D17E416211C}"/>
              </a:ext>
            </a:extLst>
          </p:cNvPr>
          <p:cNvSpPr/>
          <p:nvPr/>
        </p:nvSpPr>
        <p:spPr>
          <a:xfrm>
            <a:off x="10211091" y="5942122"/>
            <a:ext cx="1970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Data Courtesy of Ju Wang APS</a:t>
            </a:r>
          </a:p>
        </p:txBody>
      </p:sp>
    </p:spTree>
    <p:extLst>
      <p:ext uri="{BB962C8B-B14F-4D97-AF65-F5344CB8AC3E}">
        <p14:creationId xmlns:p14="http://schemas.microsoft.com/office/powerpoint/2010/main" val="4190255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54" y="140677"/>
            <a:ext cx="9466384" cy="629768"/>
          </a:xfrm>
        </p:spPr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Gaussian Repeatability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pic>
        <p:nvPicPr>
          <p:cNvPr id="1026" name="C38E42EA-F274-4124-B375-3B3C594C62AD" descr="63413A211B489441BC40EEBCFD6D2A84@eurprd06">
            <a:extLst>
              <a:ext uri="{FF2B5EF4-FFF2-40B4-BE49-F238E27FC236}">
                <a16:creationId xmlns:a16="http://schemas.microsoft.com/office/drawing/2014/main" id="{DBC56718-E871-4528-8BE6-650393CC8B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9" t="25416" r="35204" b="32917"/>
          <a:stretch/>
        </p:blipFill>
        <p:spPr bwMode="auto">
          <a:xfrm>
            <a:off x="703259" y="1123443"/>
            <a:ext cx="3247293" cy="417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3B0F535-5376-4196-82C5-A8135CF298AC}"/>
              </a:ext>
            </a:extLst>
          </p:cNvPr>
          <p:cNvGrpSpPr/>
          <p:nvPr/>
        </p:nvGrpSpPr>
        <p:grpSpPr>
          <a:xfrm>
            <a:off x="5158154" y="1312985"/>
            <a:ext cx="6624027" cy="4776053"/>
            <a:chOff x="4525108" y="1312985"/>
            <a:chExt cx="6624027" cy="4776053"/>
          </a:xfrm>
        </p:grpSpPr>
        <p:pic>
          <p:nvPicPr>
            <p:cNvPr id="1027" name="46E640B6-76A5-48B8-8599-7711C3ADA95B" descr="D7B2B9A39B8F0A40A596E0CB52FEE764@eurprd06">
              <a:extLst>
                <a:ext uri="{FF2B5EF4-FFF2-40B4-BE49-F238E27FC236}">
                  <a16:creationId xmlns:a16="http://schemas.microsoft.com/office/drawing/2014/main" id="{8C50811F-1CFC-4D4E-8B41-554A8FE3958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17"/>
            <a:stretch/>
          </p:blipFill>
          <p:spPr bwMode="auto">
            <a:xfrm>
              <a:off x="4525108" y="1312985"/>
              <a:ext cx="6624027" cy="4776053"/>
            </a:xfrm>
            <a:prstGeom prst="rect">
              <a:avLst/>
            </a:prstGeom>
            <a:noFill/>
            <a:ln w="762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9F2083-8E9C-4C52-ADC4-41B847DBC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9836" y="1962150"/>
              <a:ext cx="1328739" cy="133350"/>
            </a:xfrm>
            <a:prstGeom prst="rect">
              <a:avLst/>
            </a:prstGeom>
            <a:ln w="76200">
              <a:noFill/>
            </a:ln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59BEB28D-194B-4276-B1B6-C0E0F14C14F7}"/>
              </a:ext>
            </a:extLst>
          </p:cNvPr>
          <p:cNvSpPr/>
          <p:nvPr/>
        </p:nvSpPr>
        <p:spPr>
          <a:xfrm>
            <a:off x="1910861" y="4173415"/>
            <a:ext cx="679939" cy="67993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65E4F3E-59AF-480F-BEDC-F65AAB66302C}"/>
              </a:ext>
            </a:extLst>
          </p:cNvPr>
          <p:cNvCxnSpPr>
            <a:cxnSpLocks/>
          </p:cNvCxnSpPr>
          <p:nvPr/>
        </p:nvCxnSpPr>
        <p:spPr>
          <a:xfrm flipV="1">
            <a:off x="2590800" y="1554874"/>
            <a:ext cx="2309446" cy="26185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726817-EED1-4A22-9B8A-79F0CAD5367B}"/>
              </a:ext>
            </a:extLst>
          </p:cNvPr>
          <p:cNvCxnSpPr>
            <a:cxnSpLocks/>
          </p:cNvCxnSpPr>
          <p:nvPr/>
        </p:nvCxnSpPr>
        <p:spPr>
          <a:xfrm>
            <a:off x="2590800" y="4865077"/>
            <a:ext cx="2309446" cy="11371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304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54" y="140677"/>
            <a:ext cx="9466384" cy="629768"/>
          </a:xfrm>
        </p:spPr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Gaussian Repeatability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3B0F535-5376-4196-82C5-A8135CF298AC}"/>
              </a:ext>
            </a:extLst>
          </p:cNvPr>
          <p:cNvGrpSpPr/>
          <p:nvPr/>
        </p:nvGrpSpPr>
        <p:grpSpPr>
          <a:xfrm>
            <a:off x="5158154" y="1312985"/>
            <a:ext cx="6624027" cy="4776053"/>
            <a:chOff x="4525108" y="1312985"/>
            <a:chExt cx="6624027" cy="4776053"/>
          </a:xfrm>
        </p:grpSpPr>
        <p:pic>
          <p:nvPicPr>
            <p:cNvPr id="1027" name="46E640B6-76A5-48B8-8599-7711C3ADA95B" descr="D7B2B9A39B8F0A40A596E0CB52FEE764@eurprd06">
              <a:extLst>
                <a:ext uri="{FF2B5EF4-FFF2-40B4-BE49-F238E27FC236}">
                  <a16:creationId xmlns:a16="http://schemas.microsoft.com/office/drawing/2014/main" id="{8C50811F-1CFC-4D4E-8B41-554A8FE3958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17"/>
            <a:stretch/>
          </p:blipFill>
          <p:spPr bwMode="auto">
            <a:xfrm>
              <a:off x="4525108" y="1312985"/>
              <a:ext cx="6624027" cy="4776053"/>
            </a:xfrm>
            <a:prstGeom prst="rect">
              <a:avLst/>
            </a:prstGeom>
            <a:noFill/>
            <a:ln w="762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9F2083-8E9C-4C52-ADC4-41B847DBC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9836" y="1962150"/>
              <a:ext cx="1328739" cy="133350"/>
            </a:xfrm>
            <a:prstGeom prst="rect">
              <a:avLst/>
            </a:prstGeom>
            <a:ln w="76200">
              <a:noFill/>
            </a:ln>
          </p:spPr>
        </p:pic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CA9B17A-4963-482C-8465-8C7C20A2E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038" y="1023223"/>
            <a:ext cx="4753343" cy="503760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/>
              <a:t>For this example Amplitude pulse to pulse RMS is &lt;0.25% (&lt;50V out of 20+KV!)</a:t>
            </a:r>
          </a:p>
          <a:p>
            <a:pPr>
              <a:lnSpc>
                <a:spcPct val="170000"/>
              </a:lnSpc>
            </a:pPr>
            <a:r>
              <a:rPr lang="en-US" dirty="0"/>
              <a:t>Actually this is probably just the noise in the scope, true measurement is hard to make….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u="sng" dirty="0"/>
          </a:p>
          <a:p>
            <a:pPr lvl="1">
              <a:lnSpc>
                <a:spcPct val="100000"/>
              </a:lnSpc>
            </a:pPr>
            <a:endParaRPr lang="en-US" u="sng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406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Introduction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706686" y="1601031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57468" y="896969"/>
            <a:ext cx="312906" cy="283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67096"/>
            <a:ext cx="906399" cy="43434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40271" y="894483"/>
            <a:ext cx="3348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7FAE779-085D-45A8-848C-613666C03EDE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E2E8F0-241D-485A-A3D8-05DC6F071274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EB30106-5C77-48E2-9E2A-AFEC7D300B23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A78AC84-B02C-4463-B398-C6894B5FE283}"/>
              </a:ext>
            </a:extLst>
          </p:cNvPr>
          <p:cNvCxnSpPr/>
          <p:nvPr/>
        </p:nvCxnSpPr>
        <p:spPr>
          <a:xfrm>
            <a:off x="3374796" y="1428161"/>
            <a:ext cx="27012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ED27A12-D110-42BC-882F-E8FEB961B4D6}"/>
              </a:ext>
            </a:extLst>
          </p:cNvPr>
          <p:cNvSpPr txBox="1"/>
          <p:nvPr/>
        </p:nvSpPr>
        <p:spPr>
          <a:xfrm>
            <a:off x="3839193" y="1165839"/>
            <a:ext cx="2039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6ns bunch spacing (~1.8m)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B1BCA14-4C00-4D53-823D-F011E6FF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708" y="3291957"/>
            <a:ext cx="7592993" cy="5049961"/>
          </a:xfrm>
        </p:spPr>
        <p:txBody>
          <a:bodyPr>
            <a:normAutofit/>
          </a:bodyPr>
          <a:lstStyle/>
          <a:p>
            <a:r>
              <a:rPr lang="en-US" dirty="0" err="1"/>
              <a:t>Stripline</a:t>
            </a:r>
            <a:r>
              <a:rPr lang="en-US" dirty="0"/>
              <a:t> Kicker is 300mm long</a:t>
            </a:r>
          </a:p>
          <a:p>
            <a:r>
              <a:rPr lang="en-US" dirty="0"/>
              <a:t>Bunches travel from left to right at speed of light (c)</a:t>
            </a:r>
          </a:p>
          <a:p>
            <a:r>
              <a:rPr lang="en-US" dirty="0"/>
              <a:t>Spacing between bunches (</a:t>
            </a:r>
            <a:r>
              <a:rPr lang="en-US" dirty="0" err="1"/>
              <a:t>T_b</a:t>
            </a:r>
            <a:r>
              <a:rPr lang="en-US" dirty="0"/>
              <a:t>) is 6ns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6888AD-17AD-4A63-BFCD-E1E08CBCCA12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94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Bunch Spacing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57468" y="896969"/>
            <a:ext cx="312906" cy="1726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40271" y="894483"/>
            <a:ext cx="24118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D6EEB5-55E9-4B4B-83B8-B99EE7E3F19C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B1BCA14-4C00-4D53-823D-F011E6FF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708" y="3291957"/>
            <a:ext cx="7592993" cy="5049961"/>
          </a:xfrm>
        </p:spPr>
        <p:txBody>
          <a:bodyPr>
            <a:normAutofit/>
          </a:bodyPr>
          <a:lstStyle/>
          <a:p>
            <a:r>
              <a:rPr lang="en-US" dirty="0" err="1"/>
              <a:t>Stripline</a:t>
            </a:r>
            <a:r>
              <a:rPr lang="en-US" dirty="0"/>
              <a:t> Kicker is 300mm long</a:t>
            </a:r>
          </a:p>
          <a:p>
            <a:r>
              <a:rPr lang="en-US" dirty="0"/>
              <a:t>Bunches travel from left to right at speed of light (c)</a:t>
            </a:r>
          </a:p>
          <a:p>
            <a:r>
              <a:rPr lang="en-US" dirty="0"/>
              <a:t>Spacing between bunches (</a:t>
            </a:r>
            <a:r>
              <a:rPr lang="en-US" dirty="0" err="1"/>
              <a:t>T_b</a:t>
            </a:r>
            <a:r>
              <a:rPr lang="en-US" dirty="0"/>
              <a:t>) is 6ns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706686" y="1601031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5B2393-B0D2-4E80-9B2A-D26401FAD6A8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2F2C5C-F0C2-4259-B82B-25DF875912CB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</p:spTree>
    <p:extLst>
      <p:ext uri="{BB962C8B-B14F-4D97-AF65-F5344CB8AC3E}">
        <p14:creationId xmlns:p14="http://schemas.microsoft.com/office/powerpoint/2010/main" val="428421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33333E-6 L 0.00013 -2.39745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988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00078 -0.23634 " pathEditMode="relative" rAng="0" ptsTypes="AA">
                                      <p:cBhvr>
                                        <p:cTn id="8" dur="6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182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0.22422 -0.00138 " pathEditMode="relative" rAng="0" ptsTypes="AA">
                                      <p:cBhvr>
                                        <p:cTn id="10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1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Transit Time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57468" y="896969"/>
            <a:ext cx="31290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40271" y="894483"/>
            <a:ext cx="24118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706686" y="1601031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23E02F9-D79E-4527-8C77-1ADC18315513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B1BCA14-4C00-4D53-823D-F011E6FF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708" y="3291957"/>
            <a:ext cx="7592993" cy="5049961"/>
          </a:xfrm>
        </p:spPr>
        <p:txBody>
          <a:bodyPr>
            <a:normAutofit/>
          </a:bodyPr>
          <a:lstStyle/>
          <a:p>
            <a:r>
              <a:rPr lang="en-US" dirty="0"/>
              <a:t>Based on length of kicker and speed of light the time a bunch takes to transit through the kicker (</a:t>
            </a:r>
            <a:r>
              <a:rPr lang="en-US" dirty="0" err="1"/>
              <a:t>T_k</a:t>
            </a:r>
            <a:r>
              <a:rPr lang="en-US" dirty="0"/>
              <a:t>) is 1ns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0C3607E-A487-4F05-A4DC-31F0CEC151E2}"/>
              </a:ext>
            </a:extLst>
          </p:cNvPr>
          <p:cNvCxnSpPr/>
          <p:nvPr/>
        </p:nvCxnSpPr>
        <p:spPr>
          <a:xfrm>
            <a:off x="6096000" y="2521670"/>
            <a:ext cx="4686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D6B4DC8-335C-421F-A5D8-8BA08339BB61}"/>
              </a:ext>
            </a:extLst>
          </p:cNvPr>
          <p:cNvSpPr txBox="1"/>
          <p:nvPr/>
        </p:nvSpPr>
        <p:spPr>
          <a:xfrm>
            <a:off x="5982220" y="25120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300mm</a:t>
            </a:r>
          </a:p>
        </p:txBody>
      </p:sp>
    </p:spTree>
    <p:extLst>
      <p:ext uri="{BB962C8B-B14F-4D97-AF65-F5344CB8AC3E}">
        <p14:creationId xmlns:p14="http://schemas.microsoft.com/office/powerpoint/2010/main" val="143811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22222E-6 L -0.00013 -0.3997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0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00078 -0.39977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0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0.0487 0.00093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Kicker Pulse travel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86172" y="925968"/>
            <a:ext cx="312906" cy="311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67096"/>
            <a:ext cx="906399" cy="43434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54678" y="894483"/>
            <a:ext cx="3348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C71F42-C0C1-43EA-9C26-C2989257E8EF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71AC9F76-D00E-4920-AB02-CBA2541EB785}"/>
              </a:ext>
            </a:extLst>
          </p:cNvPr>
          <p:cNvGrpSpPr/>
          <p:nvPr/>
        </p:nvGrpSpPr>
        <p:grpSpPr>
          <a:xfrm>
            <a:off x="-548640" y="3059313"/>
            <a:ext cx="18756779" cy="1415948"/>
            <a:chOff x="-2071014" y="3027451"/>
            <a:chExt cx="18756779" cy="141594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3D0280-90B2-4888-B7E7-F4028F5649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722"/>
            <a:stretch/>
          </p:blipFill>
          <p:spPr>
            <a:xfrm>
              <a:off x="4755276" y="3027451"/>
              <a:ext cx="4977953" cy="1415948"/>
            </a:xfrm>
            <a:prstGeom prst="rect">
              <a:avLst/>
            </a:prstGeom>
          </p:spPr>
        </p:pic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13693DD-A181-4EAF-AFC8-5E3B170C4EC1}"/>
                </a:ext>
              </a:extLst>
            </p:cNvPr>
            <p:cNvCxnSpPr/>
            <p:nvPr/>
          </p:nvCxnSpPr>
          <p:spPr>
            <a:xfrm flipH="1">
              <a:off x="-2071014" y="4305300"/>
              <a:ext cx="710566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9B0B901-13D5-4FBD-AE6D-D55A3C3345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01255" y="4303656"/>
              <a:ext cx="708451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CC35550F-B8EC-46C8-9B38-DD9FB6BA4270}"/>
              </a:ext>
            </a:extLst>
          </p:cNvPr>
          <p:cNvSpPr/>
          <p:nvPr/>
        </p:nvSpPr>
        <p:spPr>
          <a:xfrm>
            <a:off x="6095325" y="2255519"/>
            <a:ext cx="468630" cy="2230117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8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107246" y="1610367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08" y="4578048"/>
            <a:ext cx="7592993" cy="5049961"/>
          </a:xfrm>
        </p:spPr>
        <p:txBody>
          <a:bodyPr>
            <a:normAutofit/>
          </a:bodyPr>
          <a:lstStyle/>
          <a:p>
            <a:r>
              <a:rPr lang="en-US" dirty="0"/>
              <a:t>Pulse travelling through the kicker moves in the opposite direction (right to left) also at speed of light (c)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0987052-0444-4517-9AE9-E5FD87C73C61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4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39857 0.00324 " pathEditMode="relative" rAng="0" ptsTypes="AA">
                                      <p:cBhvr>
                                        <p:cTn id="6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2" y="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44444E-6 L -0.40977 0.00254 " pathEditMode="relative" rAng="0" ptsTypes="AA">
                                      <p:cBhvr>
                                        <p:cTn id="8" dur="1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95" y="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0104 -4.40856 " pathEditMode="relative" rAng="0" ptsTypes="AA">
                                      <p:cBhvr>
                                        <p:cTn id="10" dur="1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44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00091 -0.40023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00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00078 -0.44167 " pathEditMode="relative" rAng="0" ptsTypes="AA">
                                      <p:cBhvr>
                                        <p:cTn id="14" dur="1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0-0 Time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86172" y="925968"/>
            <a:ext cx="312906" cy="311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67096"/>
            <a:ext cx="906399" cy="43434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54678" y="894483"/>
            <a:ext cx="3348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C71F42-C0C1-43EA-9C26-C2989257E8EF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107246" y="1610367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08" y="4578048"/>
            <a:ext cx="7592993" cy="5049961"/>
          </a:xfrm>
        </p:spPr>
        <p:txBody>
          <a:bodyPr>
            <a:normAutofit/>
          </a:bodyPr>
          <a:lstStyle/>
          <a:p>
            <a:r>
              <a:rPr lang="en-US" dirty="0"/>
              <a:t>To ensure the pulse only influences one bunch it must rise from zero and fall to zero again in between adjacent bunches. We will call this time the max 0-0 time.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785AC2-3B00-4BE8-BD2F-A142B54E8857}"/>
              </a:ext>
            </a:extLst>
          </p:cNvPr>
          <p:cNvGrpSpPr/>
          <p:nvPr/>
        </p:nvGrpSpPr>
        <p:grpSpPr>
          <a:xfrm>
            <a:off x="-548640" y="3070653"/>
            <a:ext cx="18756779" cy="1415948"/>
            <a:chOff x="-548640" y="3059313"/>
            <a:chExt cx="18756779" cy="141594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1AC9F76-D00E-4920-AB02-CBA2541EB785}"/>
                </a:ext>
              </a:extLst>
            </p:cNvPr>
            <p:cNvGrpSpPr/>
            <p:nvPr/>
          </p:nvGrpSpPr>
          <p:grpSpPr>
            <a:xfrm>
              <a:off x="-548640" y="3059313"/>
              <a:ext cx="18756779" cy="1415948"/>
              <a:chOff x="-2071014" y="3027451"/>
              <a:chExt cx="18756779" cy="141594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133D0280-90B2-4888-B7E7-F4028F5649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722"/>
              <a:stretch/>
            </p:blipFill>
            <p:spPr>
              <a:xfrm>
                <a:off x="4755276" y="3027451"/>
                <a:ext cx="4977953" cy="1415948"/>
              </a:xfrm>
              <a:prstGeom prst="rect">
                <a:avLst/>
              </a:prstGeom>
            </p:spPr>
          </p:pic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13693DD-A181-4EAF-AFC8-5E3B170C4EC1}"/>
                  </a:ext>
                </a:extLst>
              </p:cNvPr>
              <p:cNvCxnSpPr/>
              <p:nvPr/>
            </p:nvCxnSpPr>
            <p:spPr>
              <a:xfrm flipH="1">
                <a:off x="-2071014" y="4305300"/>
                <a:ext cx="710566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9B0B901-13D5-4FBD-AE6D-D55A3C3345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01255" y="4303656"/>
                <a:ext cx="70845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D2B357E-3A53-4534-8B74-2C840AD80363}"/>
                </a:ext>
              </a:extLst>
            </p:cNvPr>
            <p:cNvCxnSpPr>
              <a:cxnSpLocks/>
            </p:cNvCxnSpPr>
            <p:nvPr/>
          </p:nvCxnSpPr>
          <p:spPr>
            <a:xfrm>
              <a:off x="6582750" y="4134418"/>
              <a:ext cx="0" cy="335061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2D27FDD-8434-4380-875F-FE30B7908F0B}"/>
                </a:ext>
              </a:extLst>
            </p:cNvPr>
            <p:cNvCxnSpPr>
              <a:cxnSpLocks/>
            </p:cNvCxnSpPr>
            <p:nvPr/>
          </p:nvCxnSpPr>
          <p:spPr>
            <a:xfrm>
              <a:off x="11123629" y="4124960"/>
              <a:ext cx="0" cy="335061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116531D-F6C1-4427-889C-70A9318D03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13680" y="4425456"/>
              <a:ext cx="4509949" cy="1876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7B66AD-85B5-4F4B-9100-6D6EC9C7E055}"/>
                </a:ext>
              </a:extLst>
            </p:cNvPr>
            <p:cNvSpPr txBox="1"/>
            <p:nvPr/>
          </p:nvSpPr>
          <p:spPr>
            <a:xfrm>
              <a:off x="8314422" y="4090689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0-0 time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CC35550F-B8EC-46C8-9B38-DD9FB6BA4270}"/>
              </a:ext>
            </a:extLst>
          </p:cNvPr>
          <p:cNvSpPr/>
          <p:nvPr/>
        </p:nvSpPr>
        <p:spPr>
          <a:xfrm>
            <a:off x="6095325" y="2255519"/>
            <a:ext cx="468630" cy="2230117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96552BB-D473-475F-991F-1AD4931190DE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202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0-0 Time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86172" y="925968"/>
            <a:ext cx="312906" cy="311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67096"/>
            <a:ext cx="906399" cy="43434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54678" y="894483"/>
            <a:ext cx="3348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C71F42-C0C1-43EA-9C26-C2989257E8EF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107246" y="1610367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4523847"/>
            <a:ext cx="11402252" cy="5049961"/>
          </a:xfrm>
        </p:spPr>
        <p:txBody>
          <a:bodyPr>
            <a:normAutofit/>
          </a:bodyPr>
          <a:lstStyle/>
          <a:p>
            <a:r>
              <a:rPr lang="en-US" dirty="0"/>
              <a:t>The max 0-0 time can be calculated from the bunch spacing and the transit time through the kicker (*excluding allowance for jitter and pulse bunch width):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i="1" dirty="0"/>
              <a:t>max0-0 = 2 x </a:t>
            </a:r>
            <a:r>
              <a:rPr lang="en-US" i="1" dirty="0" err="1"/>
              <a:t>T_b</a:t>
            </a:r>
            <a:r>
              <a:rPr lang="en-US" i="1" dirty="0"/>
              <a:t> – 2 </a:t>
            </a:r>
            <a:r>
              <a:rPr lang="en-US" i="1" dirty="0" err="1"/>
              <a:t>xT_k</a:t>
            </a:r>
            <a:r>
              <a:rPr lang="en-US" i="1" dirty="0"/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785AC2-3B00-4BE8-BD2F-A142B54E8857}"/>
              </a:ext>
            </a:extLst>
          </p:cNvPr>
          <p:cNvGrpSpPr/>
          <p:nvPr/>
        </p:nvGrpSpPr>
        <p:grpSpPr>
          <a:xfrm>
            <a:off x="-548640" y="3059313"/>
            <a:ext cx="18756779" cy="1415948"/>
            <a:chOff x="-548640" y="3059313"/>
            <a:chExt cx="18756779" cy="141594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1AC9F76-D00E-4920-AB02-CBA2541EB785}"/>
                </a:ext>
              </a:extLst>
            </p:cNvPr>
            <p:cNvGrpSpPr/>
            <p:nvPr/>
          </p:nvGrpSpPr>
          <p:grpSpPr>
            <a:xfrm>
              <a:off x="-548640" y="3059313"/>
              <a:ext cx="18756779" cy="1415948"/>
              <a:chOff x="-2071014" y="3027451"/>
              <a:chExt cx="18756779" cy="141594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133D0280-90B2-4888-B7E7-F4028F5649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722"/>
              <a:stretch/>
            </p:blipFill>
            <p:spPr>
              <a:xfrm>
                <a:off x="4755276" y="3027451"/>
                <a:ext cx="4977953" cy="1415948"/>
              </a:xfrm>
              <a:prstGeom prst="rect">
                <a:avLst/>
              </a:prstGeom>
            </p:spPr>
          </p:pic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13693DD-A181-4EAF-AFC8-5E3B170C4EC1}"/>
                  </a:ext>
                </a:extLst>
              </p:cNvPr>
              <p:cNvCxnSpPr/>
              <p:nvPr/>
            </p:nvCxnSpPr>
            <p:spPr>
              <a:xfrm flipH="1">
                <a:off x="-2071014" y="4305300"/>
                <a:ext cx="710566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9B0B901-13D5-4FBD-AE6D-D55A3C3345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01255" y="4303656"/>
                <a:ext cx="708451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D2B357E-3A53-4534-8B74-2C840AD80363}"/>
                </a:ext>
              </a:extLst>
            </p:cNvPr>
            <p:cNvCxnSpPr>
              <a:cxnSpLocks/>
            </p:cNvCxnSpPr>
            <p:nvPr/>
          </p:nvCxnSpPr>
          <p:spPr>
            <a:xfrm>
              <a:off x="6582750" y="4129631"/>
              <a:ext cx="0" cy="335061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2D27FDD-8434-4380-875F-FE30B7908F0B}"/>
                </a:ext>
              </a:extLst>
            </p:cNvPr>
            <p:cNvCxnSpPr>
              <a:cxnSpLocks/>
            </p:cNvCxnSpPr>
            <p:nvPr/>
          </p:nvCxnSpPr>
          <p:spPr>
            <a:xfrm>
              <a:off x="11123629" y="4124960"/>
              <a:ext cx="0" cy="335061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116531D-F6C1-4427-889C-70A9318D03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7456" y="4434376"/>
              <a:ext cx="4526173" cy="1876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7B66AD-85B5-4F4B-9100-6D6EC9C7E055}"/>
                </a:ext>
              </a:extLst>
            </p:cNvPr>
            <p:cNvSpPr txBox="1"/>
            <p:nvPr/>
          </p:nvSpPr>
          <p:spPr>
            <a:xfrm>
              <a:off x="8314422" y="4090689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~10ns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CC35550F-B8EC-46C8-9B38-DD9FB6BA4270}"/>
              </a:ext>
            </a:extLst>
          </p:cNvPr>
          <p:cNvSpPr/>
          <p:nvPr/>
        </p:nvSpPr>
        <p:spPr>
          <a:xfrm>
            <a:off x="6095325" y="2255519"/>
            <a:ext cx="468630" cy="2230117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8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C34FA8-9E9F-4776-9EA0-7F3D94E9C767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39857 0.00324 " pathEditMode="relative" rAng="0" ptsTypes="AA">
                                      <p:cBhvr>
                                        <p:cTn id="6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2" y="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0104 -4.40856 " pathEditMode="relative" rAng="0" ptsTypes="AA">
                                      <p:cBhvr>
                                        <p:cTn id="8" dur="1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00091 -0.4002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00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00078 -0.44167 " pathEditMode="relative" rAng="0" ptsTypes="AA">
                                      <p:cBhvr>
                                        <p:cTn id="12" dur="1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208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44444E-6 L -0.41589 4.44444E-6 " pathEditMode="relative" rAng="0" ptsTypes="AA">
                                      <p:cBhvr>
                                        <p:cTn id="14" dur="1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Sydor</a:t>
            </a:r>
            <a:r>
              <a:rPr lang="en-US" dirty="0"/>
              <a:t> -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77839" y="1237024"/>
            <a:ext cx="6702015" cy="5049961"/>
          </a:xfrm>
        </p:spPr>
        <p:txBody>
          <a:bodyPr>
            <a:normAutofit/>
          </a:bodyPr>
          <a:lstStyle/>
          <a:p>
            <a:r>
              <a:rPr lang="en-US" dirty="0"/>
              <a:t>Started in 2004 with Tech Transfer of ROSS Streak Cameras from LLE.</a:t>
            </a:r>
          </a:p>
          <a:p>
            <a:r>
              <a:rPr lang="en-US" dirty="0"/>
              <a:t>Wide ranging novel applications (cameras/detectors/imaging/ballistic sciences)</a:t>
            </a:r>
          </a:p>
          <a:p>
            <a:r>
              <a:rPr lang="en-US" dirty="0"/>
              <a:t>Foster partnerships with companies and public institutions</a:t>
            </a:r>
          </a:p>
          <a:p>
            <a:pPr lvl="1"/>
            <a:r>
              <a:rPr lang="en-US" dirty="0"/>
              <a:t>Access SBIRs and Grants</a:t>
            </a:r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7250806-4881-4CBB-A79F-E7CD1E67C9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33" b="100000" l="9416" r="944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717" y="1090919"/>
            <a:ext cx="4099194" cy="34756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027BBF-5830-42CA-A1CD-A9E07FC840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60" y="4654692"/>
            <a:ext cx="2467254" cy="13875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52ED6-36C8-46CD-8F20-0636CBDC54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349" y="4654692"/>
            <a:ext cx="2915053" cy="150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85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Interaction Time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B91609-4577-4C9C-A265-0A798CAEDFBF}"/>
              </a:ext>
            </a:extLst>
          </p:cNvPr>
          <p:cNvSpPr/>
          <p:nvPr/>
        </p:nvSpPr>
        <p:spPr>
          <a:xfrm>
            <a:off x="6096000" y="1177290"/>
            <a:ext cx="468630" cy="1078230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800" dirty="0"/>
              <a:t>Kicker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A064D-C8DB-4FB0-9751-B6AE3C2E7A56}"/>
              </a:ext>
            </a:extLst>
          </p:cNvPr>
          <p:cNvSpPr txBox="1"/>
          <p:nvPr/>
        </p:nvSpPr>
        <p:spPr>
          <a:xfrm>
            <a:off x="7017659" y="896969"/>
            <a:ext cx="334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6CB5A-7E4A-43F0-94CC-6DD1F973C7ED}"/>
              </a:ext>
            </a:extLst>
          </p:cNvPr>
          <p:cNvSpPr txBox="1"/>
          <p:nvPr/>
        </p:nvSpPr>
        <p:spPr>
          <a:xfrm>
            <a:off x="7286172" y="925968"/>
            <a:ext cx="312906" cy="311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2</a:t>
            </a:r>
          </a:p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5</a:t>
            </a:r>
          </a:p>
          <a:p>
            <a:r>
              <a:rPr lang="en-US" dirty="0"/>
              <a:t>6</a:t>
            </a:r>
          </a:p>
          <a:p>
            <a:r>
              <a:rPr lang="en-US" dirty="0"/>
              <a:t>7</a:t>
            </a:r>
          </a:p>
          <a:p>
            <a:r>
              <a:rPr lang="en-US" dirty="0"/>
              <a:t>8</a:t>
            </a:r>
          </a:p>
          <a:p>
            <a:r>
              <a:rPr lang="en-US" dirty="0"/>
              <a:t>9</a:t>
            </a:r>
          </a:p>
          <a:p>
            <a:r>
              <a:rPr lang="en-US" dirty="0"/>
              <a:t>0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3931A7-4300-4D62-9AE6-BD45DE834098}"/>
              </a:ext>
            </a:extLst>
          </p:cNvPr>
          <p:cNvSpPr txBox="1"/>
          <p:nvPr/>
        </p:nvSpPr>
        <p:spPr>
          <a:xfrm>
            <a:off x="7175073" y="86709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03DED1-0BA5-44D4-A437-23ADC1CE1006}"/>
              </a:ext>
            </a:extLst>
          </p:cNvPr>
          <p:cNvSpPr/>
          <p:nvPr/>
        </p:nvSpPr>
        <p:spPr>
          <a:xfrm>
            <a:off x="6726936" y="867096"/>
            <a:ext cx="906399" cy="43434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FDC9DD-2A9E-4963-B3C3-29959A897295}"/>
              </a:ext>
            </a:extLst>
          </p:cNvPr>
          <p:cNvSpPr txBox="1"/>
          <p:nvPr/>
        </p:nvSpPr>
        <p:spPr>
          <a:xfrm>
            <a:off x="7591329" y="8670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B71BBA-882A-468E-A3B0-43277A571C5A}"/>
              </a:ext>
            </a:extLst>
          </p:cNvPr>
          <p:cNvSpPr txBox="1"/>
          <p:nvPr/>
        </p:nvSpPr>
        <p:spPr>
          <a:xfrm>
            <a:off x="6854678" y="894483"/>
            <a:ext cx="3348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9B105A-3935-47FA-AE11-32D08B48936F}"/>
              </a:ext>
            </a:extLst>
          </p:cNvPr>
          <p:cNvSpPr/>
          <p:nvPr/>
        </p:nvSpPr>
        <p:spPr>
          <a:xfrm>
            <a:off x="6879590" y="-4233871"/>
            <a:ext cx="736600" cy="5063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C71F42-C0C1-43EA-9C26-C2989257E8EF}"/>
              </a:ext>
            </a:extLst>
          </p:cNvPr>
          <p:cNvSpPr/>
          <p:nvPr/>
        </p:nvSpPr>
        <p:spPr>
          <a:xfrm>
            <a:off x="6933414" y="1339215"/>
            <a:ext cx="636960" cy="504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F1F1567-79C1-4A80-A192-BFD8013F2EAC}"/>
              </a:ext>
            </a:extLst>
          </p:cNvPr>
          <p:cNvGrpSpPr/>
          <p:nvPr/>
        </p:nvGrpSpPr>
        <p:grpSpPr>
          <a:xfrm>
            <a:off x="-7107246" y="1610367"/>
            <a:ext cx="22013251" cy="321373"/>
            <a:chOff x="-7640379" y="1601039"/>
            <a:chExt cx="22013251" cy="32137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F39FFB3-07BA-47C8-BC7E-03668AE40CE8}"/>
                </a:ext>
              </a:extLst>
            </p:cNvPr>
            <p:cNvSpPr/>
            <p:nvPr/>
          </p:nvSpPr>
          <p:spPr>
            <a:xfrm>
              <a:off x="3299940" y="1601040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F26796-4A82-42D1-B870-39A8CA2387F4}"/>
                </a:ext>
              </a:extLst>
            </p:cNvPr>
            <p:cNvSpPr/>
            <p:nvPr/>
          </p:nvSpPr>
          <p:spPr>
            <a:xfrm>
              <a:off x="6049617" y="1601039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ED11DE0-F378-4901-90E9-3EBCF4958D03}"/>
                </a:ext>
              </a:extLst>
            </p:cNvPr>
            <p:cNvSpPr/>
            <p:nvPr/>
          </p:nvSpPr>
          <p:spPr>
            <a:xfrm>
              <a:off x="8799294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8103C94-C5B7-400B-8BE5-9353A632B516}"/>
                </a:ext>
              </a:extLst>
            </p:cNvPr>
            <p:cNvSpPr/>
            <p:nvPr/>
          </p:nvSpPr>
          <p:spPr>
            <a:xfrm>
              <a:off x="11530429" y="1601042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1798FB-76E0-4C0C-974C-2B189D8C2E7D}"/>
                </a:ext>
              </a:extLst>
            </p:cNvPr>
            <p:cNvSpPr/>
            <p:nvPr/>
          </p:nvSpPr>
          <p:spPr>
            <a:xfrm>
              <a:off x="14280106" y="1601041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160D21-8856-4EAD-A37D-F4CC9452A1B9}"/>
                </a:ext>
              </a:extLst>
            </p:cNvPr>
            <p:cNvSpPr/>
            <p:nvPr/>
          </p:nvSpPr>
          <p:spPr>
            <a:xfrm>
              <a:off x="-7640379" y="1601044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BCFAD1-7E42-408C-BB27-0AA2A142AA0E}"/>
                </a:ext>
              </a:extLst>
            </p:cNvPr>
            <p:cNvSpPr/>
            <p:nvPr/>
          </p:nvSpPr>
          <p:spPr>
            <a:xfrm>
              <a:off x="-4890702" y="1601043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B7AF8D7-7D64-4C71-B5BD-1F77860AE4E4}"/>
                </a:ext>
              </a:extLst>
            </p:cNvPr>
            <p:cNvSpPr/>
            <p:nvPr/>
          </p:nvSpPr>
          <p:spPr>
            <a:xfrm>
              <a:off x="-2141025" y="1601047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6122A8-3C15-4CE6-86B2-D85611A6BE4C}"/>
                </a:ext>
              </a:extLst>
            </p:cNvPr>
            <p:cNvSpPr/>
            <p:nvPr/>
          </p:nvSpPr>
          <p:spPr>
            <a:xfrm>
              <a:off x="590110" y="1601046"/>
              <a:ext cx="92766" cy="32136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4523847"/>
            <a:ext cx="11402252" cy="5049961"/>
          </a:xfrm>
        </p:spPr>
        <p:txBody>
          <a:bodyPr>
            <a:normAutofit/>
          </a:bodyPr>
          <a:lstStyle/>
          <a:p>
            <a:r>
              <a:rPr lang="en-US" dirty="0"/>
              <a:t>The width of the kicker waveform that will influence the bunch whilst it is transiting through the kicker can be calculated as:</a:t>
            </a:r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 err="1"/>
              <a:t>T_w</a:t>
            </a:r>
            <a:r>
              <a:rPr lang="en-US" dirty="0"/>
              <a:t> = 2 x  </a:t>
            </a:r>
            <a:r>
              <a:rPr lang="en-US" dirty="0" err="1"/>
              <a:t>T_k</a:t>
            </a:r>
            <a:r>
              <a:rPr lang="en-US" dirty="0"/>
              <a:t> </a:t>
            </a:r>
            <a:endParaRPr lang="en-US" i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785AC2-3B00-4BE8-BD2F-A142B54E8857}"/>
              </a:ext>
            </a:extLst>
          </p:cNvPr>
          <p:cNvGrpSpPr/>
          <p:nvPr/>
        </p:nvGrpSpPr>
        <p:grpSpPr>
          <a:xfrm>
            <a:off x="-541036" y="3058208"/>
            <a:ext cx="18422267" cy="1432458"/>
            <a:chOff x="-817504" y="3044996"/>
            <a:chExt cx="18422267" cy="143245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1AC9F76-D00E-4920-AB02-CBA2541EB785}"/>
                </a:ext>
              </a:extLst>
            </p:cNvPr>
            <p:cNvGrpSpPr/>
            <p:nvPr/>
          </p:nvGrpSpPr>
          <p:grpSpPr>
            <a:xfrm>
              <a:off x="-817504" y="3061506"/>
              <a:ext cx="18422267" cy="1415948"/>
              <a:chOff x="-2339878" y="3029644"/>
              <a:chExt cx="18422267" cy="141594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133D0280-90B2-4888-B7E7-F4028F5649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722"/>
              <a:stretch/>
            </p:blipFill>
            <p:spPr>
              <a:xfrm>
                <a:off x="4503311" y="3029644"/>
                <a:ext cx="5007334" cy="1415948"/>
              </a:xfrm>
              <a:prstGeom prst="rect">
                <a:avLst/>
              </a:prstGeom>
            </p:spPr>
          </p:pic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13693DD-A181-4EAF-AFC8-5E3B170C4EC1}"/>
                  </a:ext>
                </a:extLst>
              </p:cNvPr>
              <p:cNvCxnSpPr/>
              <p:nvPr/>
            </p:nvCxnSpPr>
            <p:spPr>
              <a:xfrm flipH="1">
                <a:off x="-2339878" y="4305300"/>
                <a:ext cx="710566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9B0B901-13D5-4FBD-AE6D-D55A3C3345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27502" y="4305300"/>
                <a:ext cx="6754887" cy="1644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D2B357E-3A53-4534-8B74-2C840AD80363}"/>
                </a:ext>
              </a:extLst>
            </p:cNvPr>
            <p:cNvCxnSpPr>
              <a:cxnSpLocks/>
            </p:cNvCxnSpPr>
            <p:nvPr/>
          </p:nvCxnSpPr>
          <p:spPr>
            <a:xfrm>
              <a:off x="8153671" y="3061505"/>
              <a:ext cx="0" cy="723615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2D27FDD-8434-4380-875F-FE30B7908F0B}"/>
                </a:ext>
              </a:extLst>
            </p:cNvPr>
            <p:cNvCxnSpPr>
              <a:cxnSpLocks/>
            </p:cNvCxnSpPr>
            <p:nvPr/>
          </p:nvCxnSpPr>
          <p:spPr>
            <a:xfrm>
              <a:off x="9055959" y="3044996"/>
              <a:ext cx="0" cy="740124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116531D-F6C1-4427-889C-70A9318D0394}"/>
                </a:ext>
              </a:extLst>
            </p:cNvPr>
            <p:cNvCxnSpPr>
              <a:cxnSpLocks/>
            </p:cNvCxnSpPr>
            <p:nvPr/>
          </p:nvCxnSpPr>
          <p:spPr>
            <a:xfrm>
              <a:off x="8182970" y="3454400"/>
              <a:ext cx="872989" cy="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7B66AD-85B5-4F4B-9100-6D6EC9C7E055}"/>
                </a:ext>
              </a:extLst>
            </p:cNvPr>
            <p:cNvSpPr txBox="1"/>
            <p:nvPr/>
          </p:nvSpPr>
          <p:spPr>
            <a:xfrm>
              <a:off x="8291674" y="3441564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2ns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CC35550F-B8EC-46C8-9B38-DD9FB6BA4270}"/>
              </a:ext>
            </a:extLst>
          </p:cNvPr>
          <p:cNvSpPr/>
          <p:nvPr/>
        </p:nvSpPr>
        <p:spPr>
          <a:xfrm>
            <a:off x="6095325" y="2255519"/>
            <a:ext cx="468630" cy="2230117"/>
          </a:xfrm>
          <a:prstGeom prst="rect">
            <a:avLst/>
          </a:prstGeom>
          <a:solidFill>
            <a:srgbClr val="C0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8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C34FA8-9E9F-4776-9EA0-7F3D94E9C767}"/>
              </a:ext>
            </a:extLst>
          </p:cNvPr>
          <p:cNvSpPr/>
          <p:nvPr/>
        </p:nvSpPr>
        <p:spPr>
          <a:xfrm>
            <a:off x="6726936" y="894483"/>
            <a:ext cx="906399" cy="400815"/>
          </a:xfrm>
          <a:prstGeom prst="rect">
            <a:avLst/>
          </a:prstGeom>
          <a:noFill/>
          <a:ln w="146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5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39857 0.00324 " pathEditMode="relative" rAng="0" ptsTypes="AA">
                                      <p:cBhvr>
                                        <p:cTn id="6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2" y="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0104 -4.40856 " pathEditMode="relative" rAng="0" ptsTypes="AA">
                                      <p:cBhvr>
                                        <p:cTn id="8" dur="1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04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00091 -0.4002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00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00078 -0.44167 " pathEditMode="relative" rAng="0" ptsTypes="AA">
                                      <p:cBhvr>
                                        <p:cTn id="12" dur="1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208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48148E-6 L -0.41589 -1.48148E-6 " pathEditMode="relative" rAng="0" ptsTypes="AA">
                                      <p:cBhvr>
                                        <p:cTn id="14" dur="1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Interaction Time Summary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195" y="3690431"/>
            <a:ext cx="11402252" cy="5049961"/>
          </a:xfrm>
        </p:spPr>
        <p:txBody>
          <a:bodyPr>
            <a:normAutofit/>
          </a:bodyPr>
          <a:lstStyle/>
          <a:p>
            <a:r>
              <a:rPr lang="en-US" i="1" dirty="0"/>
              <a:t>This means that the bunch being deflected sees the average of the pulse over 2 x 1ns = 2ns</a:t>
            </a:r>
          </a:p>
          <a:p>
            <a:r>
              <a:rPr lang="en-US" i="1" dirty="0"/>
              <a:t>To get the same deflection of the bunch that a flat top waveform pulse would give, we must drive the peak amplitude higher than the required square wave, but the average over the 2 ns must be equal to the flat top amplitude.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F1E48C-17F5-457F-935C-BBE8659DD726}"/>
              </a:ext>
            </a:extLst>
          </p:cNvPr>
          <p:cNvGrpSpPr/>
          <p:nvPr/>
        </p:nvGrpSpPr>
        <p:grpSpPr>
          <a:xfrm>
            <a:off x="1029416" y="1005599"/>
            <a:ext cx="9890699" cy="2684831"/>
            <a:chOff x="6302152" y="3074717"/>
            <a:chExt cx="5427567" cy="141594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3D0280-90B2-4888-B7E7-F4028F5649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722"/>
            <a:stretch/>
          </p:blipFill>
          <p:spPr>
            <a:xfrm>
              <a:off x="6302152" y="3074718"/>
              <a:ext cx="5427567" cy="1415948"/>
            </a:xfrm>
            <a:prstGeom prst="rect">
              <a:avLst/>
            </a:prstGeom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D2B357E-3A53-4534-8B74-2C840AD80363}"/>
                </a:ext>
              </a:extLst>
            </p:cNvPr>
            <p:cNvCxnSpPr>
              <a:cxnSpLocks/>
            </p:cNvCxnSpPr>
            <p:nvPr/>
          </p:nvCxnSpPr>
          <p:spPr>
            <a:xfrm>
              <a:off x="8579860" y="3074717"/>
              <a:ext cx="0" cy="723615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2D27FDD-8434-4380-875F-FE30B7908F0B}"/>
                </a:ext>
              </a:extLst>
            </p:cNvPr>
            <p:cNvCxnSpPr>
              <a:cxnSpLocks/>
            </p:cNvCxnSpPr>
            <p:nvPr/>
          </p:nvCxnSpPr>
          <p:spPr>
            <a:xfrm>
              <a:off x="9576384" y="3074718"/>
              <a:ext cx="0" cy="723614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116531D-F6C1-4427-889C-70A9318D0394}"/>
                </a:ext>
              </a:extLst>
            </p:cNvPr>
            <p:cNvCxnSpPr>
              <a:cxnSpLocks/>
            </p:cNvCxnSpPr>
            <p:nvPr/>
          </p:nvCxnSpPr>
          <p:spPr>
            <a:xfrm>
              <a:off x="8584442" y="3646403"/>
              <a:ext cx="991942" cy="8793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7B66AD-85B5-4F4B-9100-6D6EC9C7E055}"/>
                </a:ext>
              </a:extLst>
            </p:cNvPr>
            <p:cNvSpPr txBox="1"/>
            <p:nvPr/>
          </p:nvSpPr>
          <p:spPr>
            <a:xfrm>
              <a:off x="8929937" y="3655196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2ns</a:t>
              </a: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A07CC40-B22F-4DA1-8214-009BE0A32DF5}"/>
              </a:ext>
            </a:extLst>
          </p:cNvPr>
          <p:cNvCxnSpPr>
            <a:cxnSpLocks/>
          </p:cNvCxnSpPr>
          <p:nvPr/>
        </p:nvCxnSpPr>
        <p:spPr>
          <a:xfrm>
            <a:off x="5188451" y="1482744"/>
            <a:ext cx="18076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A3027A5-D2AF-4D04-817C-AF8E1D5FFE4F}"/>
              </a:ext>
            </a:extLst>
          </p:cNvPr>
          <p:cNvSpPr/>
          <p:nvPr/>
        </p:nvSpPr>
        <p:spPr>
          <a:xfrm>
            <a:off x="6358128" y="1547446"/>
            <a:ext cx="2307336" cy="982407"/>
          </a:xfrm>
          <a:custGeom>
            <a:avLst/>
            <a:gdLst>
              <a:gd name="connsiteX0" fmla="*/ 0 w 2261616"/>
              <a:gd name="connsiteY0" fmla="*/ 0 h 1289304"/>
              <a:gd name="connsiteX1" fmla="*/ 777240 w 2261616"/>
              <a:gd name="connsiteY1" fmla="*/ 1133856 h 1289304"/>
              <a:gd name="connsiteX2" fmla="*/ 1530096 w 2261616"/>
              <a:gd name="connsiteY2" fmla="*/ 707136 h 1289304"/>
              <a:gd name="connsiteX3" fmla="*/ 2261616 w 2261616"/>
              <a:gd name="connsiteY3" fmla="*/ 1289304 h 1289304"/>
              <a:gd name="connsiteX0" fmla="*/ 0 w 2261616"/>
              <a:gd name="connsiteY0" fmla="*/ 0 h 1289304"/>
              <a:gd name="connsiteX1" fmla="*/ 777240 w 2261616"/>
              <a:gd name="connsiteY1" fmla="*/ 1133856 h 1289304"/>
              <a:gd name="connsiteX2" fmla="*/ 1530096 w 2261616"/>
              <a:gd name="connsiteY2" fmla="*/ 707136 h 1289304"/>
              <a:gd name="connsiteX3" fmla="*/ 2261616 w 2261616"/>
              <a:gd name="connsiteY3" fmla="*/ 1289304 h 1289304"/>
              <a:gd name="connsiteX0" fmla="*/ 0 w 2307336"/>
              <a:gd name="connsiteY0" fmla="*/ 0 h 1152158"/>
              <a:gd name="connsiteX1" fmla="*/ 777240 w 2307336"/>
              <a:gd name="connsiteY1" fmla="*/ 1133856 h 1152158"/>
              <a:gd name="connsiteX2" fmla="*/ 1530096 w 2307336"/>
              <a:gd name="connsiteY2" fmla="*/ 707136 h 1152158"/>
              <a:gd name="connsiteX3" fmla="*/ 2307336 w 2307336"/>
              <a:gd name="connsiteY3" fmla="*/ 792480 h 115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336" h="1152158">
                <a:moveTo>
                  <a:pt x="0" y="0"/>
                </a:moveTo>
                <a:cubicBezTo>
                  <a:pt x="261112" y="508000"/>
                  <a:pt x="522224" y="1016000"/>
                  <a:pt x="777240" y="1133856"/>
                </a:cubicBezTo>
                <a:cubicBezTo>
                  <a:pt x="1032256" y="1251712"/>
                  <a:pt x="1275080" y="764032"/>
                  <a:pt x="1530096" y="707136"/>
                </a:cubicBezTo>
                <a:cubicBezTo>
                  <a:pt x="1785112" y="650240"/>
                  <a:pt x="1903730" y="724662"/>
                  <a:pt x="2307336" y="79248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594FCB-5463-4514-8FBC-8D9D6FA3B6D5}"/>
              </a:ext>
            </a:extLst>
          </p:cNvPr>
          <p:cNvSpPr txBox="1"/>
          <p:nvPr/>
        </p:nvSpPr>
        <p:spPr>
          <a:xfrm>
            <a:off x="8641080" y="1990566"/>
            <a:ext cx="65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Avrg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26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Swap Out Mode Summary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9645" y="904019"/>
            <a:ext cx="11402252" cy="5049961"/>
          </a:xfrm>
        </p:spPr>
        <p:txBody>
          <a:bodyPr>
            <a:normAutofit/>
          </a:bodyPr>
          <a:lstStyle/>
          <a:p>
            <a:r>
              <a:rPr lang="en-US" dirty="0"/>
              <a:t>Current prototypes manufactured with Quasi-Gaussian pulses can achieve 0-0 time on the order of 10-20ns with ~20KV Amplitudes</a:t>
            </a:r>
          </a:p>
          <a:p>
            <a:r>
              <a:rPr lang="en-US" dirty="0"/>
              <a:t>We believe Gaussian waveforms offer advantages in less well highlighted factors (reliability, predictive maintenance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40E3184-139B-4C6E-AF90-01A8AF773B3C}"/>
              </a:ext>
            </a:extLst>
          </p:cNvPr>
          <p:cNvGrpSpPr/>
          <p:nvPr/>
        </p:nvGrpSpPr>
        <p:grpSpPr>
          <a:xfrm>
            <a:off x="5639400" y="2814430"/>
            <a:ext cx="6362955" cy="3231243"/>
            <a:chOff x="4826000" y="2716692"/>
            <a:chExt cx="6823710" cy="347816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74EDA41-F30D-4018-9A19-2DE3FA25B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6000" y="2716692"/>
              <a:ext cx="6823710" cy="347816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D94FF0A-5380-40BF-A1A8-7AA5F2E7C0E3}"/>
                </a:ext>
              </a:extLst>
            </p:cNvPr>
            <p:cNvCxnSpPr/>
            <p:nvPr/>
          </p:nvCxnSpPr>
          <p:spPr>
            <a:xfrm>
              <a:off x="6471138" y="3560885"/>
              <a:ext cx="1573824" cy="0"/>
            </a:xfrm>
            <a:prstGeom prst="straightConnector1">
              <a:avLst/>
            </a:prstGeom>
            <a:ln w="31750"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59356C-9384-4CAD-900A-04B3A175D6CC}"/>
                </a:ext>
              </a:extLst>
            </p:cNvPr>
            <p:cNvCxnSpPr>
              <a:cxnSpLocks/>
            </p:cNvCxnSpPr>
            <p:nvPr/>
          </p:nvCxnSpPr>
          <p:spPr>
            <a:xfrm>
              <a:off x="6442075" y="3260725"/>
              <a:ext cx="0" cy="91440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2016E45-F6E1-4DC4-9469-08E0260F5C20}"/>
                </a:ext>
              </a:extLst>
            </p:cNvPr>
            <p:cNvCxnSpPr>
              <a:cxnSpLocks/>
            </p:cNvCxnSpPr>
            <p:nvPr/>
          </p:nvCxnSpPr>
          <p:spPr>
            <a:xfrm>
              <a:off x="8070850" y="3260725"/>
              <a:ext cx="0" cy="91440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D9CAB5-5B3E-435A-9446-35F2DCFA32ED}"/>
                </a:ext>
              </a:extLst>
            </p:cNvPr>
            <p:cNvSpPr txBox="1"/>
            <p:nvPr/>
          </p:nvSpPr>
          <p:spPr>
            <a:xfrm>
              <a:off x="6820718" y="3127008"/>
              <a:ext cx="620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4 ns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EC9A1C-E5C0-4508-8F4C-8278A8190D61}"/>
              </a:ext>
            </a:extLst>
          </p:cNvPr>
          <p:cNvSpPr txBox="1">
            <a:spLocks/>
          </p:cNvSpPr>
          <p:nvPr/>
        </p:nvSpPr>
        <p:spPr>
          <a:xfrm>
            <a:off x="189645" y="2653066"/>
            <a:ext cx="5176628" cy="5049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6725" indent="-4667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4"/>
              </a:buBlip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75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5888" indent="-471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Ø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36738" indent="-465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91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Technology uses summed MOSFETs which could also create switching 0-0 time ~4ns and amplitude of &gt;10KV</a:t>
            </a:r>
          </a:p>
          <a:p>
            <a:r>
              <a:rPr lang="en-US" dirty="0"/>
              <a:t>Depending on bunch spacings this could also be interesting for Longitudinal Injection</a:t>
            </a:r>
          </a:p>
        </p:txBody>
      </p:sp>
    </p:spTree>
    <p:extLst>
      <p:ext uri="{BB962C8B-B14F-4D97-AF65-F5344CB8AC3E}">
        <p14:creationId xmlns:p14="http://schemas.microsoft.com/office/powerpoint/2010/main" val="13739125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0155" y="2268418"/>
            <a:ext cx="10648831" cy="140444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So what about Longitudinal Injection…?</a:t>
            </a:r>
          </a:p>
        </p:txBody>
      </p:sp>
    </p:spTree>
    <p:extLst>
      <p:ext uri="{BB962C8B-B14F-4D97-AF65-F5344CB8AC3E}">
        <p14:creationId xmlns:p14="http://schemas.microsoft.com/office/powerpoint/2010/main" val="7615600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EB82EE8-7C41-493D-B47C-8A38AD377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839" y="2442118"/>
            <a:ext cx="3480700" cy="33214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Longitudinal Injection – With short bunch spacing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6D65782-A12F-4005-B9DC-CEE8B30CD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4564" y="3103479"/>
            <a:ext cx="7071213" cy="5049961"/>
          </a:xfrm>
        </p:spPr>
        <p:txBody>
          <a:bodyPr>
            <a:normAutofit/>
          </a:bodyPr>
          <a:lstStyle/>
          <a:p>
            <a:r>
              <a:rPr lang="en-US" sz="2200" dirty="0"/>
              <a:t>Deflections required seem to be less (i.e. lower amplitude waveforms)</a:t>
            </a:r>
          </a:p>
          <a:p>
            <a:r>
              <a:rPr lang="en-US" sz="2200" dirty="0"/>
              <a:t>This opens up options for other switching technologies</a:t>
            </a:r>
          </a:p>
          <a:p>
            <a:r>
              <a:rPr lang="en-US" sz="2200" dirty="0"/>
              <a:t>Still using similar design principles of ‘summing up’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31CEDC5-E4BC-485F-B320-CFF4773FB85A}"/>
              </a:ext>
            </a:extLst>
          </p:cNvPr>
          <p:cNvSpPr txBox="1">
            <a:spLocks/>
          </p:cNvSpPr>
          <p:nvPr/>
        </p:nvSpPr>
        <p:spPr>
          <a:xfrm>
            <a:off x="214564" y="1800222"/>
            <a:ext cx="11402252" cy="1260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6725" indent="-4667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4"/>
              </a:buBlip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75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5888" indent="-471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Ø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36738" indent="-465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91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Different Injection modes proposed such as ‘Longitudinal Injection require even narrower rise and fall times (need to fit between bunches)</a:t>
            </a:r>
          </a:p>
          <a:p>
            <a:r>
              <a:rPr lang="en-US" sz="2200" dirty="0"/>
              <a:t>Also need to fit into the ‘golf club’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36D036-27AF-4A0D-8894-CA076B7011A3}"/>
              </a:ext>
            </a:extLst>
          </p:cNvPr>
          <p:cNvSpPr/>
          <p:nvPr/>
        </p:nvSpPr>
        <p:spPr>
          <a:xfrm>
            <a:off x="9347020" y="5763570"/>
            <a:ext cx="2456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M. </a:t>
            </a:r>
            <a:r>
              <a:rPr lang="en-US" sz="1000" dirty="0" err="1"/>
              <a:t>Aiba</a:t>
            </a:r>
            <a:r>
              <a:rPr lang="en-US" sz="1000" dirty="0"/>
              <a:t>,* M. </a:t>
            </a:r>
            <a:r>
              <a:rPr lang="en-US" sz="1000" dirty="0" err="1"/>
              <a:t>Böge</a:t>
            </a:r>
            <a:r>
              <a:rPr lang="en-US" sz="1000" dirty="0"/>
              <a:t>, PSI</a:t>
            </a:r>
          </a:p>
          <a:p>
            <a:r>
              <a:rPr lang="en-US" sz="1000" dirty="0"/>
              <a:t>DOI: 10.1103/PhysRevSTAB.18.020701</a:t>
            </a:r>
          </a:p>
        </p:txBody>
      </p:sp>
    </p:spTree>
    <p:extLst>
      <p:ext uri="{BB962C8B-B14F-4D97-AF65-F5344CB8AC3E}">
        <p14:creationId xmlns:p14="http://schemas.microsoft.com/office/powerpoint/2010/main" val="42248414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Longitudinal Injection – With short bunch spacing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31CEDC5-E4BC-485F-B320-CFF4773FB85A}"/>
              </a:ext>
            </a:extLst>
          </p:cNvPr>
          <p:cNvSpPr txBox="1">
            <a:spLocks/>
          </p:cNvSpPr>
          <p:nvPr/>
        </p:nvSpPr>
        <p:spPr>
          <a:xfrm>
            <a:off x="214564" y="1221010"/>
            <a:ext cx="11402252" cy="1260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6725" indent="-4667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75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5888" indent="-471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Ø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36738" indent="-465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91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i="1" dirty="0"/>
              <a:t>Very recent investigations have shown configurations with 0-0 time &lt;2ns could be possible with amplitudes of up to 3KV (possibly 5KV….)</a:t>
            </a:r>
          </a:p>
        </p:txBody>
      </p:sp>
      <p:pic>
        <p:nvPicPr>
          <p:cNvPr id="2050" name="F3D18525-6113-47BB-8AFF-61246AF41A8D" descr="965983D4-34C0-4579-BC62-A7323DD9630B@netgear">
            <a:extLst>
              <a:ext uri="{FF2B5EF4-FFF2-40B4-BE49-F238E27FC236}">
                <a16:creationId xmlns:a16="http://schemas.microsoft.com/office/drawing/2014/main" id="{F02075C0-460D-498A-BED2-029623327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172" y="1987676"/>
            <a:ext cx="55245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F5C85A3-A334-4568-8E71-B37248C50DC0}"/>
              </a:ext>
            </a:extLst>
          </p:cNvPr>
          <p:cNvGrpSpPr/>
          <p:nvPr/>
        </p:nvGrpSpPr>
        <p:grpSpPr>
          <a:xfrm>
            <a:off x="5360297" y="3325017"/>
            <a:ext cx="911411" cy="1733925"/>
            <a:chOff x="5360297" y="3325017"/>
            <a:chExt cx="911411" cy="173392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EF14E06-EEFA-4A9D-8F31-98222C6618DE}"/>
                </a:ext>
              </a:extLst>
            </p:cNvPr>
            <p:cNvCxnSpPr>
              <a:cxnSpLocks/>
            </p:cNvCxnSpPr>
            <p:nvPr/>
          </p:nvCxnSpPr>
          <p:spPr>
            <a:xfrm>
              <a:off x="5385619" y="4689200"/>
              <a:ext cx="886089" cy="0"/>
            </a:xfrm>
            <a:prstGeom prst="straightConnector1">
              <a:avLst/>
            </a:prstGeom>
            <a:ln w="31750"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120C701-1845-4C9F-98FD-606A3E705C3F}"/>
                </a:ext>
              </a:extLst>
            </p:cNvPr>
            <p:cNvCxnSpPr>
              <a:cxnSpLocks/>
            </p:cNvCxnSpPr>
            <p:nvPr/>
          </p:nvCxnSpPr>
          <p:spPr>
            <a:xfrm>
              <a:off x="5360297" y="3325017"/>
              <a:ext cx="0" cy="171494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E03419-E53C-4472-9F2E-BACEAA76F36D}"/>
                </a:ext>
              </a:extLst>
            </p:cNvPr>
            <p:cNvCxnSpPr>
              <a:cxnSpLocks/>
            </p:cNvCxnSpPr>
            <p:nvPr/>
          </p:nvCxnSpPr>
          <p:spPr>
            <a:xfrm>
              <a:off x="6271708" y="3325017"/>
              <a:ext cx="0" cy="166653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78DB1E-EB05-4780-ABD5-1DF995B2FE65}"/>
                </a:ext>
              </a:extLst>
            </p:cNvPr>
            <p:cNvSpPr txBox="1"/>
            <p:nvPr/>
          </p:nvSpPr>
          <p:spPr>
            <a:xfrm>
              <a:off x="5489218" y="4689610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2 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574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Longitudinal Injection – Gaussian summary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31CEDC5-E4BC-485F-B320-CFF4773FB85A}"/>
              </a:ext>
            </a:extLst>
          </p:cNvPr>
          <p:cNvSpPr txBox="1">
            <a:spLocks/>
          </p:cNvSpPr>
          <p:nvPr/>
        </p:nvSpPr>
        <p:spPr>
          <a:xfrm>
            <a:off x="342045" y="1188924"/>
            <a:ext cx="11402252" cy="5049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6725" indent="-4667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75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5888" indent="-471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Ø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36738" indent="-465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91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Anything &gt;5KV needs to be ≥4ns 0-0 times</a:t>
            </a:r>
          </a:p>
          <a:p>
            <a:r>
              <a:rPr lang="en-US" i="1" dirty="0"/>
              <a:t>Anything ≤5KV we think we can achieve ~2ns 0-0 time</a:t>
            </a:r>
          </a:p>
          <a:p>
            <a:pPr lvl="1"/>
            <a:r>
              <a:rPr lang="en-US" i="1" dirty="0"/>
              <a:t>Currently have a proposal for some development work to look into this further</a:t>
            </a:r>
          </a:p>
          <a:p>
            <a:endParaRPr lang="en-US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094718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General summary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31CEDC5-E4BC-485F-B320-CFF4773FB85A}"/>
              </a:ext>
            </a:extLst>
          </p:cNvPr>
          <p:cNvSpPr txBox="1">
            <a:spLocks/>
          </p:cNvSpPr>
          <p:nvPr/>
        </p:nvSpPr>
        <p:spPr>
          <a:xfrm>
            <a:off x="342045" y="1376499"/>
            <a:ext cx="11402252" cy="5049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6725" indent="-4667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75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5888" indent="-471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Ø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36738" indent="-465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Courier New" charset="0"/>
              <a:buChar char="o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9175" indent="-4603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Gaussian waveforms offer advantages in terms of the electronics reliability and ‘jitter’ / RMS performance</a:t>
            </a:r>
          </a:p>
          <a:p>
            <a:pPr lvl="1"/>
            <a:r>
              <a:rPr lang="en-US" i="1" dirty="0"/>
              <a:t>Closing only switches</a:t>
            </a:r>
          </a:p>
          <a:p>
            <a:pPr lvl="1"/>
            <a:r>
              <a:rPr lang="en-US" i="1" dirty="0"/>
              <a:t>Very smooth</a:t>
            </a:r>
          </a:p>
          <a:p>
            <a:pPr lvl="1"/>
            <a:r>
              <a:rPr lang="en-US" i="1" dirty="0"/>
              <a:t>Non catastrophic failures</a:t>
            </a:r>
          </a:p>
          <a:p>
            <a:pPr lvl="1"/>
            <a:r>
              <a:rPr lang="en-US" i="1" dirty="0"/>
              <a:t>Predictive maintenance</a:t>
            </a:r>
          </a:p>
          <a:p>
            <a:r>
              <a:rPr lang="en-US" i="1" dirty="0"/>
              <a:t>Flat tops may have to be used for multi bunch</a:t>
            </a:r>
          </a:p>
          <a:p>
            <a:pPr lvl="1"/>
            <a:r>
              <a:rPr lang="en-US" i="1" dirty="0" err="1"/>
              <a:t>Sydor</a:t>
            </a:r>
            <a:r>
              <a:rPr lang="en-US" i="1" dirty="0"/>
              <a:t> </a:t>
            </a:r>
            <a:r>
              <a:rPr lang="en-US" i="1" dirty="0" err="1"/>
              <a:t>Kentech</a:t>
            </a:r>
            <a:r>
              <a:rPr lang="en-US" i="1" dirty="0"/>
              <a:t> can build these (already some nice work at ALS)</a:t>
            </a:r>
          </a:p>
          <a:p>
            <a:pPr lvl="1"/>
            <a:r>
              <a:rPr lang="en-US" i="1" dirty="0"/>
              <a:t>Think about options for graceful failure modes and online diagnostics</a:t>
            </a:r>
            <a:endParaRPr lang="en-US" dirty="0"/>
          </a:p>
          <a:p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endParaRPr lang="en-US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114370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Technology Background – What can we provide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914E8-2131-F24C-A1F6-BE9A2770E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67092" y="3143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21838E-9753-4E4D-9ABF-E1120A0EF4F3}" type="slidenum">
              <a:rPr lang="en-US" smtClean="0"/>
              <a:pPr/>
              <a:t>38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34AAEC-A840-48A0-8534-4CCAF40308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362325"/>
              </p:ext>
            </p:extLst>
          </p:nvPr>
        </p:nvGraphicFramePr>
        <p:xfrm>
          <a:off x="774067" y="944093"/>
          <a:ext cx="10739788" cy="5259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311">
                  <a:extLst>
                    <a:ext uri="{9D8B030D-6E8A-4147-A177-3AD203B41FA5}">
                      <a16:colId xmlns:a16="http://schemas.microsoft.com/office/drawing/2014/main" val="1296099195"/>
                    </a:ext>
                  </a:extLst>
                </a:gridCol>
                <a:gridCol w="4396153">
                  <a:extLst>
                    <a:ext uri="{9D8B030D-6E8A-4147-A177-3AD203B41FA5}">
                      <a16:colId xmlns:a16="http://schemas.microsoft.com/office/drawing/2014/main" val="1361968895"/>
                    </a:ext>
                  </a:extLst>
                </a:gridCol>
                <a:gridCol w="4431324">
                  <a:extLst>
                    <a:ext uri="{9D8B030D-6E8A-4147-A177-3AD203B41FA5}">
                      <a16:colId xmlns:a16="http://schemas.microsoft.com/office/drawing/2014/main" val="1442099944"/>
                    </a:ext>
                  </a:extLst>
                </a:gridCol>
              </a:tblGrid>
              <a:tr h="505838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Product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High Amplitude, Fast </a:t>
                      </a:r>
                      <a:r>
                        <a:rPr lang="en-US" dirty="0" err="1"/>
                        <a:t>Pulser</a:t>
                      </a:r>
                      <a:r>
                        <a:rPr lang="en-US" dirty="0"/>
                        <a:t> (HAFP)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Mid Amplitude, Ultra Fast </a:t>
                      </a:r>
                      <a:r>
                        <a:rPr lang="en-US" dirty="0" err="1"/>
                        <a:t>Pulser</a:t>
                      </a:r>
                      <a:r>
                        <a:rPr lang="en-US" dirty="0"/>
                        <a:t> (MAUFP)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1610779"/>
                  </a:ext>
                </a:extLst>
              </a:tr>
              <a:tr h="656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Performance Factor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862404"/>
                  </a:ext>
                </a:extLst>
              </a:tr>
              <a:tr h="66940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 Amplitudes (Volts)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~20 KV (more is possible)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3KV (possibly up to 5KV)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75095205"/>
                  </a:ext>
                </a:extLst>
              </a:tr>
              <a:tr h="93729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Rise and Fall Times (ns)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~7ns rise and 7ns fall </a:t>
                      </a:r>
                    </a:p>
                    <a:p>
                      <a:pPr algn="ctr"/>
                      <a:r>
                        <a:rPr lang="en-US" dirty="0"/>
                        <a:t>(less possible with design changes down to ~2ns)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&lt;1ns rise and 1ns fall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68033"/>
                  </a:ext>
                </a:extLst>
              </a:tr>
              <a:tr h="5058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0-0 time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~15ns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&lt;2ns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87269"/>
                  </a:ext>
                </a:extLst>
              </a:tr>
              <a:tr h="5058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Burst Mode?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100’s 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Few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219569"/>
                  </a:ext>
                </a:extLst>
              </a:tr>
              <a:tr h="14787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729438"/>
                  </a:ext>
                </a:extLst>
              </a:tr>
            </a:tbl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66A4F532-BBEA-4580-B827-250D0EE035DD}"/>
              </a:ext>
            </a:extLst>
          </p:cNvPr>
          <p:cNvGrpSpPr/>
          <p:nvPr/>
        </p:nvGrpSpPr>
        <p:grpSpPr>
          <a:xfrm>
            <a:off x="3278832" y="4698764"/>
            <a:ext cx="2707352" cy="1403377"/>
            <a:chOff x="1212883" y="1679310"/>
            <a:chExt cx="5457548" cy="2828964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53EA055-720B-43DA-9AA4-3AA7CEAC1E6B}"/>
                </a:ext>
              </a:extLst>
            </p:cNvPr>
            <p:cNvGrpSpPr/>
            <p:nvPr/>
          </p:nvGrpSpPr>
          <p:grpSpPr>
            <a:xfrm>
              <a:off x="2917861" y="2157573"/>
              <a:ext cx="3752570" cy="2227591"/>
              <a:chOff x="2917861" y="2157573"/>
              <a:chExt cx="3752570" cy="2227591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6983482D-E53B-4F49-9833-D8B2EF1F2B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89690" y="2613514"/>
                <a:ext cx="3067050" cy="1771650"/>
              </a:xfrm>
              <a:prstGeom prst="rect">
                <a:avLst/>
              </a:prstGeom>
            </p:spPr>
          </p:pic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0155459D-E252-4661-889B-9AE78A9684A1}"/>
                  </a:ext>
                </a:extLst>
              </p:cNvPr>
              <p:cNvCxnSpPr/>
              <p:nvPr/>
            </p:nvCxnSpPr>
            <p:spPr>
              <a:xfrm flipV="1">
                <a:off x="2917861" y="2157573"/>
                <a:ext cx="0" cy="21572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66562A1-C782-4F98-A037-D2D92C9EFA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7861" y="4314826"/>
                <a:ext cx="375257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D34A14F-3999-412C-A6C0-9E1F1214D6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7861" y="2660406"/>
              <a:ext cx="1805354" cy="0"/>
            </a:xfrm>
            <a:prstGeom prst="line">
              <a:avLst/>
            </a:prstGeom>
            <a:ln w="9525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5D79426-46B9-4811-88E3-32C0070D35C6}"/>
                </a:ext>
              </a:extLst>
            </p:cNvPr>
            <p:cNvSpPr txBox="1"/>
            <p:nvPr/>
          </p:nvSpPr>
          <p:spPr>
            <a:xfrm>
              <a:off x="5931897" y="4262053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5"/>
                  </a:solidFill>
                </a:rPr>
                <a:t>Time (ns)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650617A-52A0-41F7-8E02-8732047CB334}"/>
                </a:ext>
              </a:extLst>
            </p:cNvPr>
            <p:cNvSpPr txBox="1"/>
            <p:nvPr/>
          </p:nvSpPr>
          <p:spPr>
            <a:xfrm>
              <a:off x="1668532" y="2362183"/>
              <a:ext cx="1776922" cy="62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20 KV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E3B6B1-1B6B-4534-AD68-1A4C1D200B92}"/>
                </a:ext>
              </a:extLst>
            </p:cNvPr>
            <p:cNvCxnSpPr/>
            <p:nvPr/>
          </p:nvCxnSpPr>
          <p:spPr>
            <a:xfrm flipV="1">
              <a:off x="3294184" y="1964124"/>
              <a:ext cx="0" cy="235070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9EFE064-DED9-47C3-9520-C0157CD67D9D}"/>
                </a:ext>
              </a:extLst>
            </p:cNvPr>
            <p:cNvCxnSpPr/>
            <p:nvPr/>
          </p:nvCxnSpPr>
          <p:spPr>
            <a:xfrm flipV="1">
              <a:off x="6162956" y="1941205"/>
              <a:ext cx="0" cy="2350701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40074F3-F07F-4D9F-A070-C3C41E912544}"/>
                </a:ext>
              </a:extLst>
            </p:cNvPr>
            <p:cNvCxnSpPr/>
            <p:nvPr/>
          </p:nvCxnSpPr>
          <p:spPr>
            <a:xfrm>
              <a:off x="3294185" y="2151692"/>
              <a:ext cx="2868771" cy="0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B1E0709-2A29-4BC4-A3F1-269E204D601E}"/>
                </a:ext>
              </a:extLst>
            </p:cNvPr>
            <p:cNvSpPr txBox="1"/>
            <p:nvPr/>
          </p:nvSpPr>
          <p:spPr>
            <a:xfrm>
              <a:off x="3820538" y="1679310"/>
              <a:ext cx="696024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</a:rPr>
                <a:t>~15ns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A64A224-FBBB-49FF-A79A-948A77D00698}"/>
                </a:ext>
              </a:extLst>
            </p:cNvPr>
            <p:cNvSpPr txBox="1"/>
            <p:nvPr/>
          </p:nvSpPr>
          <p:spPr>
            <a:xfrm>
              <a:off x="1212883" y="1829818"/>
              <a:ext cx="9076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5"/>
                  </a:solidFill>
                </a:rPr>
                <a:t>Voltage (KV)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BBC1A81-F989-4B79-9E7E-E7D51DE26CEB}"/>
              </a:ext>
            </a:extLst>
          </p:cNvPr>
          <p:cNvGrpSpPr/>
          <p:nvPr/>
        </p:nvGrpSpPr>
        <p:grpSpPr>
          <a:xfrm>
            <a:off x="7942339" y="4676103"/>
            <a:ext cx="2707352" cy="1403377"/>
            <a:chOff x="1212883" y="1679310"/>
            <a:chExt cx="5457548" cy="282896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310071B-0DA3-4610-8C81-81CE42DD9B34}"/>
                </a:ext>
              </a:extLst>
            </p:cNvPr>
            <p:cNvGrpSpPr/>
            <p:nvPr/>
          </p:nvGrpSpPr>
          <p:grpSpPr>
            <a:xfrm>
              <a:off x="2917861" y="2157573"/>
              <a:ext cx="3752570" cy="2227591"/>
              <a:chOff x="2917861" y="2157573"/>
              <a:chExt cx="3752570" cy="2227591"/>
            </a:xfrm>
          </p:grpSpPr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E815B248-5AFA-4E84-9267-BAE763D371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89690" y="2613514"/>
                <a:ext cx="3067050" cy="1771650"/>
              </a:xfrm>
              <a:prstGeom prst="rect">
                <a:avLst/>
              </a:prstGeom>
            </p:spPr>
          </p:pic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84A93ACD-DB26-4EE7-9FC7-F60769EA4F72}"/>
                  </a:ext>
                </a:extLst>
              </p:cNvPr>
              <p:cNvCxnSpPr/>
              <p:nvPr/>
            </p:nvCxnSpPr>
            <p:spPr>
              <a:xfrm flipV="1">
                <a:off x="2917861" y="2157573"/>
                <a:ext cx="0" cy="21572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6C461FBA-01FD-40B7-A26E-981BB6F481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7861" y="4314826"/>
                <a:ext cx="375257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ED51CE8-D7D6-433C-9DBA-CEF3E68F52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7861" y="2660406"/>
              <a:ext cx="1805354" cy="0"/>
            </a:xfrm>
            <a:prstGeom prst="line">
              <a:avLst/>
            </a:prstGeom>
            <a:ln w="9525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028B10F-9C83-4CB9-9A1C-E849E43C9BAA}"/>
                </a:ext>
              </a:extLst>
            </p:cNvPr>
            <p:cNvSpPr txBox="1"/>
            <p:nvPr/>
          </p:nvSpPr>
          <p:spPr>
            <a:xfrm>
              <a:off x="5931897" y="4262053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5"/>
                  </a:solidFill>
                </a:rPr>
                <a:t>Time (ns)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50B6700-6284-48EB-A946-DBEDFAAD2859}"/>
                </a:ext>
              </a:extLst>
            </p:cNvPr>
            <p:cNvSpPr txBox="1"/>
            <p:nvPr/>
          </p:nvSpPr>
          <p:spPr>
            <a:xfrm>
              <a:off x="1668532" y="2362183"/>
              <a:ext cx="1776922" cy="62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3 KV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B970F8B-A849-4CFB-9422-DCE5E8271116}"/>
                </a:ext>
              </a:extLst>
            </p:cNvPr>
            <p:cNvCxnSpPr/>
            <p:nvPr/>
          </p:nvCxnSpPr>
          <p:spPr>
            <a:xfrm flipV="1">
              <a:off x="3294184" y="1964124"/>
              <a:ext cx="0" cy="235070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C902B25-C814-4C8D-9D58-B73895547FB2}"/>
                </a:ext>
              </a:extLst>
            </p:cNvPr>
            <p:cNvCxnSpPr/>
            <p:nvPr/>
          </p:nvCxnSpPr>
          <p:spPr>
            <a:xfrm flipV="1">
              <a:off x="6162956" y="1941205"/>
              <a:ext cx="0" cy="2350701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AD8A7B1-4C6F-4B2A-94DE-A4B129B2783F}"/>
                </a:ext>
              </a:extLst>
            </p:cNvPr>
            <p:cNvCxnSpPr/>
            <p:nvPr/>
          </p:nvCxnSpPr>
          <p:spPr>
            <a:xfrm>
              <a:off x="3294185" y="2151692"/>
              <a:ext cx="2868771" cy="0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BC42C5E-4B9C-41DA-BC9D-0CC8EC6C3C06}"/>
                </a:ext>
              </a:extLst>
            </p:cNvPr>
            <p:cNvSpPr txBox="1"/>
            <p:nvPr/>
          </p:nvSpPr>
          <p:spPr>
            <a:xfrm>
              <a:off x="3820538" y="1679310"/>
              <a:ext cx="1202718" cy="620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</a:rPr>
                <a:t>&lt;2ns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C2FD742-6995-40AE-855F-E171F2CD62C7}"/>
                </a:ext>
              </a:extLst>
            </p:cNvPr>
            <p:cNvSpPr txBox="1"/>
            <p:nvPr/>
          </p:nvSpPr>
          <p:spPr>
            <a:xfrm>
              <a:off x="1212883" y="1829818"/>
              <a:ext cx="9076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5"/>
                  </a:solidFill>
                </a:rPr>
                <a:t>Voltage (KV)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07808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 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www.SydorTechnologies.com</a:t>
            </a:r>
            <a:endParaRPr lang="en-US" dirty="0"/>
          </a:p>
          <a:p>
            <a:r>
              <a:rPr lang="en-US" dirty="0"/>
              <a:t>+1 585 278 1168</a:t>
            </a:r>
          </a:p>
          <a:p>
            <a:r>
              <a:rPr lang="en-US" dirty="0"/>
              <a:t>+44(0)7917567785</a:t>
            </a:r>
          </a:p>
          <a:p>
            <a:r>
              <a:rPr lang="en-US" dirty="0">
                <a:hlinkClick r:id="rId3"/>
              </a:rPr>
              <a:t>Rob.littlewood@sydortechnologies.com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Sydor</a:t>
            </a:r>
            <a:r>
              <a:rPr lang="en-US" dirty="0"/>
              <a:t> – Customers/Partners</a:t>
            </a:r>
          </a:p>
        </p:txBody>
      </p:sp>
      <p:pic>
        <p:nvPicPr>
          <p:cNvPr id="9" name="Picture 21" descr="URLab.jpg">
            <a:extLst>
              <a:ext uri="{FF2B5EF4-FFF2-40B4-BE49-F238E27FC236}">
                <a16:creationId xmlns:a16="http://schemas.microsoft.com/office/drawing/2014/main" id="{9D9098F8-421F-4244-9D1B-765C5D521B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60" y="4515964"/>
            <a:ext cx="2123471" cy="113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D97FAC-B581-4BE7-A69A-9ECDB8F6808B}"/>
              </a:ext>
            </a:extLst>
          </p:cNvPr>
          <p:cNvSpPr/>
          <p:nvPr/>
        </p:nvSpPr>
        <p:spPr bwMode="auto">
          <a:xfrm>
            <a:off x="681386" y="5521620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U of R LLE OMEGA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E1571A-C3DB-4A40-8F30-14611489FFE8}"/>
              </a:ext>
            </a:extLst>
          </p:cNvPr>
          <p:cNvGrpSpPr>
            <a:grpSpLocks/>
          </p:cNvGrpSpPr>
          <p:nvPr/>
        </p:nvGrpSpPr>
        <p:grpSpPr bwMode="auto">
          <a:xfrm>
            <a:off x="3044161" y="4515964"/>
            <a:ext cx="2123404" cy="1433886"/>
            <a:chOff x="3080529" y="2470297"/>
            <a:chExt cx="2993572" cy="2877748"/>
          </a:xfrm>
        </p:grpSpPr>
        <p:pic>
          <p:nvPicPr>
            <p:cNvPr id="12" name="Picture 14" descr="lawrenceLivermore.jpg">
              <a:extLst>
                <a:ext uri="{FF2B5EF4-FFF2-40B4-BE49-F238E27FC236}">
                  <a16:creationId xmlns:a16="http://schemas.microsoft.com/office/drawing/2014/main" id="{0570293D-3A85-495D-87E9-7F6A143CF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0529" y="2470297"/>
              <a:ext cx="2993572" cy="230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F0F0FB2-1EE1-469F-8236-E18E6E8FD8AD}"/>
                </a:ext>
              </a:extLst>
            </p:cNvPr>
            <p:cNvSpPr/>
            <p:nvPr/>
          </p:nvSpPr>
          <p:spPr>
            <a:xfrm>
              <a:off x="3083704" y="4489515"/>
              <a:ext cx="2988811" cy="8585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lvl="1" algn="ctr">
                <a:defRPr/>
              </a:pPr>
              <a:r>
                <a:rPr lang="en-US" sz="1400" dirty="0"/>
                <a:t>Lawrence Livermore Labs</a:t>
              </a:r>
            </a:p>
          </p:txBody>
        </p:sp>
      </p:grpSp>
      <p:pic>
        <p:nvPicPr>
          <p:cNvPr id="14" name="Picture 22">
            <a:extLst>
              <a:ext uri="{FF2B5EF4-FFF2-40B4-BE49-F238E27FC236}">
                <a16:creationId xmlns:a16="http://schemas.microsoft.com/office/drawing/2014/main" id="{EF4C1192-8673-4007-8089-494EE1ECF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 bwMode="auto">
          <a:xfrm>
            <a:off x="5409188" y="4515964"/>
            <a:ext cx="2036790" cy="109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D8C271-AEEC-41BF-B590-2799C5B012A2}"/>
              </a:ext>
            </a:extLst>
          </p:cNvPr>
          <p:cNvSpPr/>
          <p:nvPr/>
        </p:nvSpPr>
        <p:spPr bwMode="auto">
          <a:xfrm>
            <a:off x="5403479" y="5525394"/>
            <a:ext cx="2042499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Brookhaven National Lab/NSLS-II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C88C87-F4A0-48F0-B9BB-315F4A2EA5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3017" y="4506814"/>
            <a:ext cx="1925096" cy="125567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49DC313-DA85-4AEE-A2D9-88F7E5D2E33C}"/>
              </a:ext>
            </a:extLst>
          </p:cNvPr>
          <p:cNvSpPr/>
          <p:nvPr/>
        </p:nvSpPr>
        <p:spPr bwMode="auto">
          <a:xfrm>
            <a:off x="7681892" y="5525849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CEA – Laser Megajoule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4F347D2-6EE2-4B39-84E0-F9CED40A35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83349" y="4508677"/>
            <a:ext cx="1922945" cy="10129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A19C06B-5CC7-4CF1-8436-70BEDE189C1B}"/>
              </a:ext>
            </a:extLst>
          </p:cNvPr>
          <p:cNvSpPr/>
          <p:nvPr/>
        </p:nvSpPr>
        <p:spPr bwMode="auto">
          <a:xfrm>
            <a:off x="9680073" y="5521620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AWE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1A13BB-7046-422B-AE5E-FE5132FA4EF6}"/>
              </a:ext>
            </a:extLst>
          </p:cNvPr>
          <p:cNvSpPr/>
          <p:nvPr/>
        </p:nvSpPr>
        <p:spPr bwMode="auto">
          <a:xfrm>
            <a:off x="5972029" y="907276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Cornell/CHESS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89E16AD-A3E3-4757-8FE9-D5AB7D279E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2029" y="1335052"/>
            <a:ext cx="2123404" cy="10605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79CD310-B06C-49C7-A173-20D6EB9DF241}"/>
              </a:ext>
            </a:extLst>
          </p:cNvPr>
          <p:cNvSpPr/>
          <p:nvPr/>
        </p:nvSpPr>
        <p:spPr bwMode="auto">
          <a:xfrm>
            <a:off x="3788378" y="918188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Lawrence Berkley National Lab</a:t>
            </a:r>
          </a:p>
        </p:txBody>
      </p:sp>
      <p:pic>
        <p:nvPicPr>
          <p:cNvPr id="2050" name="Picture 2" descr="Bildergebnis fÃ¼r lawrence berkeley">
            <a:extLst>
              <a:ext uri="{FF2B5EF4-FFF2-40B4-BE49-F238E27FC236}">
                <a16:creationId xmlns:a16="http://schemas.microsoft.com/office/drawing/2014/main" id="{790EDD45-9F8E-41EE-9669-A426A4891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378" y="1345964"/>
            <a:ext cx="2123404" cy="112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436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Sydor</a:t>
            </a:r>
            <a:r>
              <a:rPr lang="en-US" dirty="0"/>
              <a:t> – Customers/Partners</a:t>
            </a:r>
          </a:p>
        </p:txBody>
      </p:sp>
      <p:pic>
        <p:nvPicPr>
          <p:cNvPr id="9" name="Picture 21" descr="URLab.jpg">
            <a:extLst>
              <a:ext uri="{FF2B5EF4-FFF2-40B4-BE49-F238E27FC236}">
                <a16:creationId xmlns:a16="http://schemas.microsoft.com/office/drawing/2014/main" id="{9D9098F8-421F-4244-9D1B-765C5D521B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60" y="4515964"/>
            <a:ext cx="2123471" cy="113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D97FAC-B581-4BE7-A69A-9ECDB8F6808B}"/>
              </a:ext>
            </a:extLst>
          </p:cNvPr>
          <p:cNvSpPr/>
          <p:nvPr/>
        </p:nvSpPr>
        <p:spPr bwMode="auto">
          <a:xfrm>
            <a:off x="681386" y="5521620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U of R LLE OMEGA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E1571A-C3DB-4A40-8F30-14611489FFE8}"/>
              </a:ext>
            </a:extLst>
          </p:cNvPr>
          <p:cNvGrpSpPr>
            <a:grpSpLocks/>
          </p:cNvGrpSpPr>
          <p:nvPr/>
        </p:nvGrpSpPr>
        <p:grpSpPr bwMode="auto">
          <a:xfrm>
            <a:off x="3044161" y="4515964"/>
            <a:ext cx="2123404" cy="1433886"/>
            <a:chOff x="3080529" y="2470297"/>
            <a:chExt cx="2993572" cy="2877748"/>
          </a:xfrm>
        </p:grpSpPr>
        <p:pic>
          <p:nvPicPr>
            <p:cNvPr id="12" name="Picture 14" descr="lawrenceLivermore.jpg">
              <a:extLst>
                <a:ext uri="{FF2B5EF4-FFF2-40B4-BE49-F238E27FC236}">
                  <a16:creationId xmlns:a16="http://schemas.microsoft.com/office/drawing/2014/main" id="{0570293D-3A85-495D-87E9-7F6A143CF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0529" y="2470297"/>
              <a:ext cx="2993572" cy="230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F0F0FB2-1EE1-469F-8236-E18E6E8FD8AD}"/>
                </a:ext>
              </a:extLst>
            </p:cNvPr>
            <p:cNvSpPr/>
            <p:nvPr/>
          </p:nvSpPr>
          <p:spPr>
            <a:xfrm>
              <a:off x="3083704" y="4489515"/>
              <a:ext cx="2988811" cy="8585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lvl="1" algn="ctr">
                <a:defRPr/>
              </a:pPr>
              <a:r>
                <a:rPr lang="en-US" sz="1400" dirty="0"/>
                <a:t>Lawrence Livermore Labs</a:t>
              </a:r>
            </a:p>
          </p:txBody>
        </p:sp>
      </p:grpSp>
      <p:pic>
        <p:nvPicPr>
          <p:cNvPr id="14" name="Picture 22">
            <a:extLst>
              <a:ext uri="{FF2B5EF4-FFF2-40B4-BE49-F238E27FC236}">
                <a16:creationId xmlns:a16="http://schemas.microsoft.com/office/drawing/2014/main" id="{EF4C1192-8673-4007-8089-494EE1ECF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 bwMode="auto">
          <a:xfrm>
            <a:off x="5409188" y="4515964"/>
            <a:ext cx="2036790" cy="109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D8C271-AEEC-41BF-B590-2799C5B012A2}"/>
              </a:ext>
            </a:extLst>
          </p:cNvPr>
          <p:cNvSpPr/>
          <p:nvPr/>
        </p:nvSpPr>
        <p:spPr bwMode="auto">
          <a:xfrm>
            <a:off x="5403479" y="5525394"/>
            <a:ext cx="2042499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Brookhaven National Lab/NSLS-II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C88C87-F4A0-48F0-B9BB-315F4A2EA5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3017" y="4506814"/>
            <a:ext cx="1925096" cy="125567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49DC313-DA85-4AEE-A2D9-88F7E5D2E33C}"/>
              </a:ext>
            </a:extLst>
          </p:cNvPr>
          <p:cNvSpPr/>
          <p:nvPr/>
        </p:nvSpPr>
        <p:spPr bwMode="auto">
          <a:xfrm>
            <a:off x="7681892" y="5525849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CEA – Laser Megajoule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4F347D2-6EE2-4B39-84E0-F9CED40A35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83349" y="4508677"/>
            <a:ext cx="1922945" cy="10129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A19C06B-5CC7-4CF1-8436-70BEDE189C1B}"/>
              </a:ext>
            </a:extLst>
          </p:cNvPr>
          <p:cNvSpPr/>
          <p:nvPr/>
        </p:nvSpPr>
        <p:spPr bwMode="auto">
          <a:xfrm>
            <a:off x="9680073" y="5521620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AWE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1A13BB-7046-422B-AE5E-FE5132FA4EF6}"/>
              </a:ext>
            </a:extLst>
          </p:cNvPr>
          <p:cNvSpPr/>
          <p:nvPr/>
        </p:nvSpPr>
        <p:spPr bwMode="auto">
          <a:xfrm>
            <a:off x="5972029" y="907276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Cornell/CHESS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89E16AD-A3E3-4757-8FE9-D5AB7D279E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2029" y="1335052"/>
            <a:ext cx="2123404" cy="10605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79CD310-B06C-49C7-A173-20D6EB9DF241}"/>
              </a:ext>
            </a:extLst>
          </p:cNvPr>
          <p:cNvSpPr/>
          <p:nvPr/>
        </p:nvSpPr>
        <p:spPr bwMode="auto">
          <a:xfrm>
            <a:off x="3788378" y="918188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Lawrence Berkley National Lab</a:t>
            </a:r>
          </a:p>
        </p:txBody>
      </p:sp>
      <p:pic>
        <p:nvPicPr>
          <p:cNvPr id="2050" name="Picture 2" descr="Bildergebnis fÃ¼r lawrence berkeley">
            <a:extLst>
              <a:ext uri="{FF2B5EF4-FFF2-40B4-BE49-F238E27FC236}">
                <a16:creationId xmlns:a16="http://schemas.microsoft.com/office/drawing/2014/main" id="{790EDD45-9F8E-41EE-9669-A426A4891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378" y="1345964"/>
            <a:ext cx="2123404" cy="112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E3AD94-237E-4057-84AB-8DF6C3EF64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35967" y="2649819"/>
            <a:ext cx="1650888" cy="1633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C70850-A4DF-4B1E-B697-944FF1FB17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60887" y="2633390"/>
            <a:ext cx="1428402" cy="952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EBCCFC-58E2-4491-8979-4FC0867979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14912" y="3109571"/>
            <a:ext cx="1590637" cy="1060538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A6FC29-3434-4E7B-BEB5-A063A9EEEFDB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5486855" y="3716108"/>
            <a:ext cx="940728" cy="799856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3350962-74F8-4F70-89EE-88F5F5A950DD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>
            <a:off x="6375088" y="3585753"/>
            <a:ext cx="52495" cy="930211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AE04A4-3244-4660-B467-96DA4F2FE684}"/>
              </a:ext>
            </a:extLst>
          </p:cNvPr>
          <p:cNvCxnSpPr>
            <a:cxnSpLocks/>
            <a:stCxn id="8" idx="1"/>
            <a:endCxn id="14" idx="0"/>
          </p:cNvCxnSpPr>
          <p:nvPr/>
        </p:nvCxnSpPr>
        <p:spPr>
          <a:xfrm flipH="1">
            <a:off x="6427583" y="3639840"/>
            <a:ext cx="787329" cy="876124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811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Sydor</a:t>
            </a:r>
            <a:r>
              <a:rPr lang="en-US" dirty="0"/>
              <a:t> – Customers/Partners</a:t>
            </a:r>
          </a:p>
        </p:txBody>
      </p:sp>
      <p:pic>
        <p:nvPicPr>
          <p:cNvPr id="9" name="Picture 21" descr="URLab.jpg">
            <a:extLst>
              <a:ext uri="{FF2B5EF4-FFF2-40B4-BE49-F238E27FC236}">
                <a16:creationId xmlns:a16="http://schemas.microsoft.com/office/drawing/2014/main" id="{9D9098F8-421F-4244-9D1B-765C5D521B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60" y="4515964"/>
            <a:ext cx="2123471" cy="113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D97FAC-B581-4BE7-A69A-9ECDB8F6808B}"/>
              </a:ext>
            </a:extLst>
          </p:cNvPr>
          <p:cNvSpPr/>
          <p:nvPr/>
        </p:nvSpPr>
        <p:spPr bwMode="auto">
          <a:xfrm>
            <a:off x="681386" y="5521620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U of R LLE OMEGA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E1571A-C3DB-4A40-8F30-14611489FFE8}"/>
              </a:ext>
            </a:extLst>
          </p:cNvPr>
          <p:cNvGrpSpPr>
            <a:grpSpLocks/>
          </p:cNvGrpSpPr>
          <p:nvPr/>
        </p:nvGrpSpPr>
        <p:grpSpPr bwMode="auto">
          <a:xfrm>
            <a:off x="3044161" y="4515964"/>
            <a:ext cx="2123404" cy="1433886"/>
            <a:chOff x="3080529" y="2470297"/>
            <a:chExt cx="2993572" cy="2877748"/>
          </a:xfrm>
        </p:grpSpPr>
        <p:pic>
          <p:nvPicPr>
            <p:cNvPr id="12" name="Picture 14" descr="lawrenceLivermore.jpg">
              <a:extLst>
                <a:ext uri="{FF2B5EF4-FFF2-40B4-BE49-F238E27FC236}">
                  <a16:creationId xmlns:a16="http://schemas.microsoft.com/office/drawing/2014/main" id="{0570293D-3A85-495D-87E9-7F6A143CF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0529" y="2470297"/>
              <a:ext cx="2993572" cy="230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F0F0FB2-1EE1-469F-8236-E18E6E8FD8AD}"/>
                </a:ext>
              </a:extLst>
            </p:cNvPr>
            <p:cNvSpPr/>
            <p:nvPr/>
          </p:nvSpPr>
          <p:spPr>
            <a:xfrm>
              <a:off x="3083704" y="4489515"/>
              <a:ext cx="2988811" cy="8585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lvl="1" algn="ctr">
                <a:defRPr/>
              </a:pPr>
              <a:r>
                <a:rPr lang="en-US" sz="1400" dirty="0"/>
                <a:t>Lawrence Livermore Labs</a:t>
              </a:r>
            </a:p>
          </p:txBody>
        </p:sp>
      </p:grpSp>
      <p:pic>
        <p:nvPicPr>
          <p:cNvPr id="14" name="Picture 22">
            <a:extLst>
              <a:ext uri="{FF2B5EF4-FFF2-40B4-BE49-F238E27FC236}">
                <a16:creationId xmlns:a16="http://schemas.microsoft.com/office/drawing/2014/main" id="{EF4C1192-8673-4007-8089-494EE1ECF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 bwMode="auto">
          <a:xfrm>
            <a:off x="5409188" y="4515964"/>
            <a:ext cx="2036790" cy="109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D8C271-AEEC-41BF-B590-2799C5B012A2}"/>
              </a:ext>
            </a:extLst>
          </p:cNvPr>
          <p:cNvSpPr/>
          <p:nvPr/>
        </p:nvSpPr>
        <p:spPr bwMode="auto">
          <a:xfrm>
            <a:off x="5403479" y="5525394"/>
            <a:ext cx="2042499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Brookhaven National Lab/NSLS-II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C88C87-F4A0-48F0-B9BB-315F4A2EA5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3017" y="4506814"/>
            <a:ext cx="1925096" cy="125567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49DC313-DA85-4AEE-A2D9-88F7E5D2E33C}"/>
              </a:ext>
            </a:extLst>
          </p:cNvPr>
          <p:cNvSpPr/>
          <p:nvPr/>
        </p:nvSpPr>
        <p:spPr bwMode="auto">
          <a:xfrm>
            <a:off x="7681892" y="5525849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CEA – Laser Megajoule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4F347D2-6EE2-4B39-84E0-F9CED40A35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83349" y="4508677"/>
            <a:ext cx="1922945" cy="10129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A19C06B-5CC7-4CF1-8436-70BEDE189C1B}"/>
              </a:ext>
            </a:extLst>
          </p:cNvPr>
          <p:cNvSpPr/>
          <p:nvPr/>
        </p:nvSpPr>
        <p:spPr bwMode="auto">
          <a:xfrm>
            <a:off x="9680073" y="5521620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AWE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1A13BB-7046-422B-AE5E-FE5132FA4EF6}"/>
              </a:ext>
            </a:extLst>
          </p:cNvPr>
          <p:cNvSpPr/>
          <p:nvPr/>
        </p:nvSpPr>
        <p:spPr bwMode="auto">
          <a:xfrm>
            <a:off x="5972029" y="907276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Cornell/CHESS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89E16AD-A3E3-4757-8FE9-D5AB7D279E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2029" y="1335052"/>
            <a:ext cx="2123404" cy="10605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79CD310-B06C-49C7-A173-20D6EB9DF241}"/>
              </a:ext>
            </a:extLst>
          </p:cNvPr>
          <p:cNvSpPr/>
          <p:nvPr/>
        </p:nvSpPr>
        <p:spPr bwMode="auto">
          <a:xfrm>
            <a:off x="3788378" y="918188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Lawrence Berkley National Lab</a:t>
            </a:r>
          </a:p>
        </p:txBody>
      </p:sp>
      <p:pic>
        <p:nvPicPr>
          <p:cNvPr id="2050" name="Picture 2" descr="Bildergebnis fÃ¼r lawrence berkeley">
            <a:extLst>
              <a:ext uri="{FF2B5EF4-FFF2-40B4-BE49-F238E27FC236}">
                <a16:creationId xmlns:a16="http://schemas.microsoft.com/office/drawing/2014/main" id="{790EDD45-9F8E-41EE-9669-A426A4891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378" y="1345964"/>
            <a:ext cx="2123404" cy="112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A6FC29-3434-4E7B-BEB5-A063A9EEEFDB}"/>
              </a:ext>
            </a:extLst>
          </p:cNvPr>
          <p:cNvCxnSpPr>
            <a:cxnSpLocks/>
          </p:cNvCxnSpPr>
          <p:nvPr/>
        </p:nvCxnSpPr>
        <p:spPr>
          <a:xfrm flipV="1">
            <a:off x="2930624" y="2465860"/>
            <a:ext cx="857754" cy="879367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AE04A4-3244-4660-B467-96DA4F2FE684}"/>
              </a:ext>
            </a:extLst>
          </p:cNvPr>
          <p:cNvCxnSpPr>
            <a:cxnSpLocks/>
          </p:cNvCxnSpPr>
          <p:nvPr/>
        </p:nvCxnSpPr>
        <p:spPr>
          <a:xfrm>
            <a:off x="2804790" y="1773740"/>
            <a:ext cx="1023344" cy="689212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2051">
            <a:extLst>
              <a:ext uri="{FF2B5EF4-FFF2-40B4-BE49-F238E27FC236}">
                <a16:creationId xmlns:a16="http://schemas.microsoft.com/office/drawing/2014/main" id="{F6135D3C-4A75-4709-8D88-EBF401AFA8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9203" y="1091605"/>
            <a:ext cx="2032866" cy="1415444"/>
          </a:xfrm>
          <a:prstGeom prst="rect">
            <a:avLst/>
          </a:prstGeom>
        </p:spPr>
      </p:pic>
      <p:pic>
        <p:nvPicPr>
          <p:cNvPr id="2054" name="Picture 2053">
            <a:extLst>
              <a:ext uri="{FF2B5EF4-FFF2-40B4-BE49-F238E27FC236}">
                <a16:creationId xmlns:a16="http://schemas.microsoft.com/office/drawing/2014/main" id="{1F566CC4-590D-4896-A2BC-C12F359192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62936" y="2731330"/>
            <a:ext cx="1467688" cy="1483691"/>
          </a:xfrm>
          <a:prstGeom prst="rect">
            <a:avLst/>
          </a:prstGeom>
        </p:spPr>
      </p:pic>
      <p:pic>
        <p:nvPicPr>
          <p:cNvPr id="2056" name="Picture 2055">
            <a:extLst>
              <a:ext uri="{FF2B5EF4-FFF2-40B4-BE49-F238E27FC236}">
                <a16:creationId xmlns:a16="http://schemas.microsoft.com/office/drawing/2014/main" id="{8583D3F4-916F-4B53-871F-5CBB789383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45177" y="1069007"/>
            <a:ext cx="1662323" cy="1662323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CC7CE98-7965-4460-834A-8C9F7E567B5E}"/>
              </a:ext>
            </a:extLst>
          </p:cNvPr>
          <p:cNvCxnSpPr>
            <a:cxnSpLocks/>
          </p:cNvCxnSpPr>
          <p:nvPr/>
        </p:nvCxnSpPr>
        <p:spPr>
          <a:xfrm flipV="1">
            <a:off x="8095433" y="1789480"/>
            <a:ext cx="849744" cy="561706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9754B54-6C92-43A3-95C6-779CC55F25D4}"/>
              </a:ext>
            </a:extLst>
          </p:cNvPr>
          <p:cNvCxnSpPr>
            <a:cxnSpLocks/>
          </p:cNvCxnSpPr>
          <p:nvPr/>
        </p:nvCxnSpPr>
        <p:spPr>
          <a:xfrm>
            <a:off x="8095433" y="2395590"/>
            <a:ext cx="424872" cy="949637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2060">
            <a:extLst>
              <a:ext uri="{FF2B5EF4-FFF2-40B4-BE49-F238E27FC236}">
                <a16:creationId xmlns:a16="http://schemas.microsoft.com/office/drawing/2014/main" id="{BCAEDFBF-822D-4CDE-82E7-4BAB53B757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0305" y="2849652"/>
            <a:ext cx="1004222" cy="147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6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ildergebnis fÃ¼r kentech instruments">
            <a:extLst>
              <a:ext uri="{FF2B5EF4-FFF2-40B4-BE49-F238E27FC236}">
                <a16:creationId xmlns:a16="http://schemas.microsoft.com/office/drawing/2014/main" id="{6EF90185-CA6D-4114-9899-E395EE273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582" y="2226995"/>
            <a:ext cx="1575792" cy="157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Sydor</a:t>
            </a:r>
            <a:r>
              <a:rPr lang="en-US" dirty="0"/>
              <a:t> – Customers/Partners</a:t>
            </a:r>
          </a:p>
        </p:txBody>
      </p:sp>
      <p:pic>
        <p:nvPicPr>
          <p:cNvPr id="9" name="Picture 21" descr="URLab.jpg">
            <a:extLst>
              <a:ext uri="{FF2B5EF4-FFF2-40B4-BE49-F238E27FC236}">
                <a16:creationId xmlns:a16="http://schemas.microsoft.com/office/drawing/2014/main" id="{9D9098F8-421F-4244-9D1B-765C5D521B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60" y="4515964"/>
            <a:ext cx="2123471" cy="113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D97FAC-B581-4BE7-A69A-9ECDB8F6808B}"/>
              </a:ext>
            </a:extLst>
          </p:cNvPr>
          <p:cNvSpPr/>
          <p:nvPr/>
        </p:nvSpPr>
        <p:spPr bwMode="auto">
          <a:xfrm>
            <a:off x="681386" y="5521620"/>
            <a:ext cx="2123404" cy="42777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U of R LLE OMEGA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E1571A-C3DB-4A40-8F30-14611489FFE8}"/>
              </a:ext>
            </a:extLst>
          </p:cNvPr>
          <p:cNvGrpSpPr>
            <a:grpSpLocks/>
          </p:cNvGrpSpPr>
          <p:nvPr/>
        </p:nvGrpSpPr>
        <p:grpSpPr bwMode="auto">
          <a:xfrm>
            <a:off x="3044161" y="4515964"/>
            <a:ext cx="2123404" cy="1433886"/>
            <a:chOff x="3080529" y="2470297"/>
            <a:chExt cx="2993572" cy="2877748"/>
          </a:xfrm>
        </p:grpSpPr>
        <p:pic>
          <p:nvPicPr>
            <p:cNvPr id="12" name="Picture 14" descr="lawrenceLivermore.jpg">
              <a:extLst>
                <a:ext uri="{FF2B5EF4-FFF2-40B4-BE49-F238E27FC236}">
                  <a16:creationId xmlns:a16="http://schemas.microsoft.com/office/drawing/2014/main" id="{0570293D-3A85-495D-87E9-7F6A143CF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0529" y="2470297"/>
              <a:ext cx="2993572" cy="230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F0F0FB2-1EE1-469F-8236-E18E6E8FD8AD}"/>
                </a:ext>
              </a:extLst>
            </p:cNvPr>
            <p:cNvSpPr/>
            <p:nvPr/>
          </p:nvSpPr>
          <p:spPr>
            <a:xfrm>
              <a:off x="3083704" y="4489515"/>
              <a:ext cx="2988811" cy="8585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lvl="1" algn="ctr">
                <a:defRPr/>
              </a:pPr>
              <a:r>
                <a:rPr lang="en-US" sz="1400" dirty="0"/>
                <a:t>Lawrence Livermore Labs</a:t>
              </a:r>
            </a:p>
          </p:txBody>
        </p:sp>
      </p:grpSp>
      <p:pic>
        <p:nvPicPr>
          <p:cNvPr id="14" name="Picture 22">
            <a:extLst>
              <a:ext uri="{FF2B5EF4-FFF2-40B4-BE49-F238E27FC236}">
                <a16:creationId xmlns:a16="http://schemas.microsoft.com/office/drawing/2014/main" id="{EF4C1192-8673-4007-8089-494EE1ECF6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 bwMode="auto">
          <a:xfrm>
            <a:off x="5409188" y="4515964"/>
            <a:ext cx="2036790" cy="109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D8C271-AEEC-41BF-B590-2799C5B012A2}"/>
              </a:ext>
            </a:extLst>
          </p:cNvPr>
          <p:cNvSpPr/>
          <p:nvPr/>
        </p:nvSpPr>
        <p:spPr bwMode="auto">
          <a:xfrm>
            <a:off x="5403479" y="5525394"/>
            <a:ext cx="2042499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Brookhaven National Lab/NSLS-II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C88C87-F4A0-48F0-B9BB-315F4A2EA5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3017" y="4506814"/>
            <a:ext cx="1925096" cy="125567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49DC313-DA85-4AEE-A2D9-88F7E5D2E33C}"/>
              </a:ext>
            </a:extLst>
          </p:cNvPr>
          <p:cNvSpPr/>
          <p:nvPr/>
        </p:nvSpPr>
        <p:spPr bwMode="auto">
          <a:xfrm>
            <a:off x="7681892" y="5525849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CEA – Laser Megajoule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4F347D2-6EE2-4B39-84E0-F9CED40A35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3349" y="4508677"/>
            <a:ext cx="1922945" cy="10129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A19C06B-5CC7-4CF1-8436-70BEDE189C1B}"/>
              </a:ext>
            </a:extLst>
          </p:cNvPr>
          <p:cNvSpPr/>
          <p:nvPr/>
        </p:nvSpPr>
        <p:spPr bwMode="auto">
          <a:xfrm>
            <a:off x="9680073" y="5521620"/>
            <a:ext cx="1926221" cy="424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US" sz="1400" dirty="0"/>
              <a:t>AWE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A6FC29-3434-4E7B-BEB5-A063A9EEEFDB}"/>
              </a:ext>
            </a:extLst>
          </p:cNvPr>
          <p:cNvCxnSpPr>
            <a:cxnSpLocks/>
          </p:cNvCxnSpPr>
          <p:nvPr/>
        </p:nvCxnSpPr>
        <p:spPr>
          <a:xfrm flipV="1">
            <a:off x="3998891" y="3506535"/>
            <a:ext cx="2069293" cy="1009431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AE04A4-3244-4660-B467-96DA4F2FE684}"/>
              </a:ext>
            </a:extLst>
          </p:cNvPr>
          <p:cNvCxnSpPr>
            <a:cxnSpLocks/>
          </p:cNvCxnSpPr>
          <p:nvPr/>
        </p:nvCxnSpPr>
        <p:spPr>
          <a:xfrm flipH="1">
            <a:off x="1861545" y="3506535"/>
            <a:ext cx="4206639" cy="1002142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9754B54-6C92-43A3-95C6-779CC55F25D4}"/>
              </a:ext>
            </a:extLst>
          </p:cNvPr>
          <p:cNvCxnSpPr>
            <a:cxnSpLocks/>
          </p:cNvCxnSpPr>
          <p:nvPr/>
        </p:nvCxnSpPr>
        <p:spPr>
          <a:xfrm>
            <a:off x="6071460" y="3506535"/>
            <a:ext cx="4174635" cy="1033795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A5C01F63-D0F8-42AF-B482-EB082DAB715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2304" b="20112"/>
          <a:stretch/>
        </p:blipFill>
        <p:spPr>
          <a:xfrm>
            <a:off x="270220" y="1083833"/>
            <a:ext cx="1970576" cy="113493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60FF7DC-5661-441C-8415-66D10B59E8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96819" y="2438784"/>
            <a:ext cx="2498841" cy="169174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A8B3FEB-C178-4C5D-9F60-A7B9A55B15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08309" y="2560713"/>
            <a:ext cx="1170586" cy="175587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B06462-5C55-423A-8B3D-FBF3FE0E02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44330" y="1118668"/>
            <a:ext cx="5042059" cy="1340294"/>
          </a:xfrm>
          <a:prstGeom prst="rect">
            <a:avLst/>
          </a:prstGeom>
        </p:spPr>
      </p:pic>
      <p:pic>
        <p:nvPicPr>
          <p:cNvPr id="2048" name="Picture 2047">
            <a:extLst>
              <a:ext uri="{FF2B5EF4-FFF2-40B4-BE49-F238E27FC236}">
                <a16:creationId xmlns:a16="http://schemas.microsoft.com/office/drawing/2014/main" id="{669FF85E-FB2D-4199-9004-B8CE8AB676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538" y="2246430"/>
            <a:ext cx="2084231" cy="1161294"/>
          </a:xfrm>
          <a:prstGeom prst="rect">
            <a:avLst/>
          </a:prstGeom>
        </p:spPr>
      </p:pic>
      <p:pic>
        <p:nvPicPr>
          <p:cNvPr id="2051" name="Picture 2050">
            <a:extLst>
              <a:ext uri="{FF2B5EF4-FFF2-40B4-BE49-F238E27FC236}">
                <a16:creationId xmlns:a16="http://schemas.microsoft.com/office/drawing/2014/main" id="{FAEAE69F-C6AA-4E68-BE17-664D97C23B9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9142" y="3304631"/>
            <a:ext cx="2504643" cy="996313"/>
          </a:xfrm>
          <a:prstGeom prst="rect">
            <a:avLst/>
          </a:prstGeom>
        </p:spPr>
      </p:pic>
      <p:pic>
        <p:nvPicPr>
          <p:cNvPr id="2055" name="Picture 2054">
            <a:extLst>
              <a:ext uri="{FF2B5EF4-FFF2-40B4-BE49-F238E27FC236}">
                <a16:creationId xmlns:a16="http://schemas.microsoft.com/office/drawing/2014/main" id="{E7AB34E6-8453-4BFB-BFC4-53D4102F8B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29194" y="1009766"/>
            <a:ext cx="3079994" cy="1236664"/>
          </a:xfrm>
          <a:prstGeom prst="rect">
            <a:avLst/>
          </a:prstGeom>
        </p:spPr>
      </p:pic>
      <p:pic>
        <p:nvPicPr>
          <p:cNvPr id="2058" name="Picture 2057">
            <a:extLst>
              <a:ext uri="{FF2B5EF4-FFF2-40B4-BE49-F238E27FC236}">
                <a16:creationId xmlns:a16="http://schemas.microsoft.com/office/drawing/2014/main" id="{EFC1703A-BE1A-4D8F-A3F7-C7B171D7E10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39475" y="2591864"/>
            <a:ext cx="2286000" cy="81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594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Why are these imaging people here…?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B1BCA14-4C00-4D53-823D-F011E6FF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037" y="1223680"/>
            <a:ext cx="11812929" cy="50499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err="1"/>
              <a:t>Sydor</a:t>
            </a:r>
            <a:r>
              <a:rPr lang="en-US" dirty="0"/>
              <a:t> &amp; </a:t>
            </a:r>
            <a:r>
              <a:rPr lang="en-US" dirty="0" err="1"/>
              <a:t>Kentech</a:t>
            </a:r>
            <a:r>
              <a:rPr lang="en-US" dirty="0"/>
              <a:t> have been working on the single bunch, ‘Swap-Out’ Kicker design at APS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The original desire at APS was to use a flat top waveform, but using a Gaussian shape pulse which delivered the equivalent deflection of the bunch in the kicker has been developed, and will provide comparable deflection performance.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 err="1"/>
              <a:t>Sydor’s</a:t>
            </a:r>
            <a:r>
              <a:rPr lang="en-US" dirty="0"/>
              <a:t> approach leans towards gaussian shape pulses for a number of reasons</a:t>
            </a:r>
          </a:p>
        </p:txBody>
      </p:sp>
    </p:spTree>
    <p:extLst>
      <p:ext uri="{BB962C8B-B14F-4D97-AF65-F5344CB8AC3E}">
        <p14:creationId xmlns:p14="http://schemas.microsoft.com/office/powerpoint/2010/main" val="918046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1371600" algn="l"/>
              </a:tabLst>
            </a:pPr>
            <a:r>
              <a:rPr lang="en-US" dirty="0"/>
              <a:t>Some different schemes (we have heard of….)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15DE815-D2B0-467D-882B-CF2F72BE7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98" y="6238885"/>
            <a:ext cx="12192000" cy="61129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DD984DC-6D69-47A7-82BC-A91D4D0ADA95}"/>
              </a:ext>
            </a:extLst>
          </p:cNvPr>
          <p:cNvGrpSpPr/>
          <p:nvPr/>
        </p:nvGrpSpPr>
        <p:grpSpPr>
          <a:xfrm>
            <a:off x="2381958" y="1050923"/>
            <a:ext cx="6431622" cy="1772128"/>
            <a:chOff x="2381958" y="1050923"/>
            <a:chExt cx="6431622" cy="177212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15E6F19-F84F-4893-9A3D-EAD57C2FB6FA}"/>
                </a:ext>
              </a:extLst>
            </p:cNvPr>
            <p:cNvSpPr/>
            <p:nvPr/>
          </p:nvSpPr>
          <p:spPr>
            <a:xfrm>
              <a:off x="2381958" y="1050923"/>
              <a:ext cx="6431622" cy="176118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0D2F767-553F-4177-8E43-239D31244F5E}"/>
                </a:ext>
              </a:extLst>
            </p:cNvPr>
            <p:cNvSpPr/>
            <p:nvPr/>
          </p:nvSpPr>
          <p:spPr>
            <a:xfrm>
              <a:off x="2381959" y="1061870"/>
              <a:ext cx="1941815" cy="17611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Swap Out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D35D172-E409-4119-906F-80C478C38D43}"/>
                </a:ext>
              </a:extLst>
            </p:cNvPr>
            <p:cNvSpPr/>
            <p:nvPr/>
          </p:nvSpPr>
          <p:spPr>
            <a:xfrm>
              <a:off x="4549805" y="1051648"/>
              <a:ext cx="4048018" cy="6297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Single bunches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58D7716-594C-4F4F-AEE5-BE0FC4003E39}"/>
                </a:ext>
              </a:extLst>
            </p:cNvPr>
            <p:cNvSpPr/>
            <p:nvPr/>
          </p:nvSpPr>
          <p:spPr>
            <a:xfrm>
              <a:off x="4570353" y="2176898"/>
              <a:ext cx="4048018" cy="6297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Multiple bunches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F3DC28E-5BAE-409B-9AF9-2B8E30E25328}"/>
              </a:ext>
            </a:extLst>
          </p:cNvPr>
          <p:cNvGrpSpPr/>
          <p:nvPr/>
        </p:nvGrpSpPr>
        <p:grpSpPr>
          <a:xfrm>
            <a:off x="2381959" y="3238586"/>
            <a:ext cx="6431622" cy="1761181"/>
            <a:chOff x="2381959" y="3092582"/>
            <a:chExt cx="6431622" cy="1761181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03008E62-95DC-4B7B-AAC4-44F938DFAAD2}"/>
                </a:ext>
              </a:extLst>
            </p:cNvPr>
            <p:cNvSpPr/>
            <p:nvPr/>
          </p:nvSpPr>
          <p:spPr>
            <a:xfrm>
              <a:off x="2381959" y="3092582"/>
              <a:ext cx="6431622" cy="1761181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77485A8-C92C-4286-A47D-78AC0C63680B}"/>
                </a:ext>
              </a:extLst>
            </p:cNvPr>
            <p:cNvSpPr/>
            <p:nvPr/>
          </p:nvSpPr>
          <p:spPr>
            <a:xfrm>
              <a:off x="2381959" y="3092582"/>
              <a:ext cx="1941815" cy="17611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Longitudinal Injection (with damping)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60CAB7D-61E8-4B7D-BB05-221FC2B6811A}"/>
                </a:ext>
              </a:extLst>
            </p:cNvPr>
            <p:cNvSpPr/>
            <p:nvPr/>
          </p:nvSpPr>
          <p:spPr>
            <a:xfrm>
              <a:off x="4539532" y="3658288"/>
              <a:ext cx="4048018" cy="6297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Single bunches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388D2B5-9091-4B45-B123-4AD263DD10B9}"/>
              </a:ext>
            </a:extLst>
          </p:cNvPr>
          <p:cNvGrpSpPr/>
          <p:nvPr/>
        </p:nvGrpSpPr>
        <p:grpSpPr>
          <a:xfrm>
            <a:off x="2381958" y="5342562"/>
            <a:ext cx="6431622" cy="710596"/>
            <a:chOff x="2381958" y="5342562"/>
            <a:chExt cx="6431622" cy="71059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FE3E766-5C47-4A8C-892F-C2687D482B81}"/>
                </a:ext>
              </a:extLst>
            </p:cNvPr>
            <p:cNvSpPr/>
            <p:nvPr/>
          </p:nvSpPr>
          <p:spPr>
            <a:xfrm>
              <a:off x="2381958" y="5342562"/>
              <a:ext cx="6431622" cy="71059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7A6291C-17C8-47FB-854D-AE09DF0F71D5}"/>
                </a:ext>
              </a:extLst>
            </p:cNvPr>
            <p:cNvSpPr/>
            <p:nvPr/>
          </p:nvSpPr>
          <p:spPr>
            <a:xfrm>
              <a:off x="2524020" y="5419469"/>
              <a:ext cx="2489768" cy="5217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Psuedo</a:t>
              </a:r>
              <a:r>
                <a:rPr lang="en-US" dirty="0"/>
                <a:t>-Single-Bunch (PSB)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803D1C2-75D6-4B00-8AF8-FDCD0A0FC9FE}"/>
                </a:ext>
              </a:extLst>
            </p:cNvPr>
            <p:cNvSpPr/>
            <p:nvPr/>
          </p:nvSpPr>
          <p:spPr>
            <a:xfrm>
              <a:off x="5840860" y="5419469"/>
              <a:ext cx="2489768" cy="5217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X-FEL Pulse Picking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490383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">
  <a:themeElements>
    <a:clrScheme name="Sydor Technologies">
      <a:dk1>
        <a:srgbClr val="000000"/>
      </a:dk1>
      <a:lt1>
        <a:srgbClr val="FFFFFF"/>
      </a:lt1>
      <a:dk2>
        <a:srgbClr val="696158"/>
      </a:dk2>
      <a:lt2>
        <a:srgbClr val="E7E6E6"/>
      </a:lt2>
      <a:accent1>
        <a:srgbClr val="4F758B"/>
      </a:accent1>
      <a:accent2>
        <a:srgbClr val="D2263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A516AF0-6401-FA41-928D-D29D810CC5C9}" vid="{5D0666B5-1C7F-C84C-B112-E0EA91018B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Sydor Technologies_Presentation Template_2018_Arial</Template>
  <TotalTime>4635</TotalTime>
  <Words>2439</Words>
  <Application>Microsoft Office PowerPoint</Application>
  <PresentationFormat>Widescreen</PresentationFormat>
  <Paragraphs>1190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Courier New</vt:lpstr>
      <vt:lpstr>Wingdings</vt:lpstr>
      <vt:lpstr>Content</vt:lpstr>
      <vt:lpstr> Fast pulse waveforms for different injection schemes using kicker pulsers</vt:lpstr>
      <vt:lpstr>Introduction</vt:lpstr>
      <vt:lpstr>Sydor - History</vt:lpstr>
      <vt:lpstr>Sydor – Customers/Partners</vt:lpstr>
      <vt:lpstr>Sydor – Customers/Partners</vt:lpstr>
      <vt:lpstr>Sydor – Customers/Partners</vt:lpstr>
      <vt:lpstr>Sydor – Customers/Partners</vt:lpstr>
      <vt:lpstr>Why are these imaging people here…?</vt:lpstr>
      <vt:lpstr>Some different schemes (we have heard of….)</vt:lpstr>
      <vt:lpstr>Some different constraints….</vt:lpstr>
      <vt:lpstr>In an ideal world…</vt:lpstr>
      <vt:lpstr>Introduction</vt:lpstr>
      <vt:lpstr>Bunch Spacing</vt:lpstr>
      <vt:lpstr>Bunch Spacing</vt:lpstr>
      <vt:lpstr>In the real world…</vt:lpstr>
      <vt:lpstr>Bunch Spacing</vt:lpstr>
      <vt:lpstr>Bunch Spacing</vt:lpstr>
      <vt:lpstr>Single bunch kicking</vt:lpstr>
      <vt:lpstr>Single bunch kicking</vt:lpstr>
      <vt:lpstr>Single bunch kicking</vt:lpstr>
      <vt:lpstr>Single bunch kicking</vt:lpstr>
      <vt:lpstr>Gaussian Repeatability</vt:lpstr>
      <vt:lpstr>Gaussian Repeatability</vt:lpstr>
      <vt:lpstr>Introduction</vt:lpstr>
      <vt:lpstr>Bunch Spacing</vt:lpstr>
      <vt:lpstr>Transit Time</vt:lpstr>
      <vt:lpstr>Kicker Pulse travel</vt:lpstr>
      <vt:lpstr>0-0 Time</vt:lpstr>
      <vt:lpstr>0-0 Time</vt:lpstr>
      <vt:lpstr>Interaction Time</vt:lpstr>
      <vt:lpstr>Interaction Time Summary</vt:lpstr>
      <vt:lpstr>Swap Out Mode Summary</vt:lpstr>
      <vt:lpstr>So what about Longitudinal Injection…?</vt:lpstr>
      <vt:lpstr>Longitudinal Injection – With short bunch spacing</vt:lpstr>
      <vt:lpstr>Longitudinal Injection – With short bunch spacing</vt:lpstr>
      <vt:lpstr>Longitudinal Injection – Gaussian summary</vt:lpstr>
      <vt:lpstr>General summary</vt:lpstr>
      <vt:lpstr>Technology Background – What can we provide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[Presentation Title]</dc:title>
  <dc:creator>Rob Littlewood</dc:creator>
  <cp:lastModifiedBy>Rob Littlewood</cp:lastModifiedBy>
  <cp:revision>163</cp:revision>
  <cp:lastPrinted>2017-12-15T16:19:26Z</cp:lastPrinted>
  <dcterms:created xsi:type="dcterms:W3CDTF">2018-01-21T10:46:39Z</dcterms:created>
  <dcterms:modified xsi:type="dcterms:W3CDTF">2019-04-03T05:42:28Z</dcterms:modified>
</cp:coreProperties>
</file>